
<file path=[Content_Types].xml><?xml version="1.0" encoding="utf-8"?>
<Types xmlns="http://schemas.openxmlformats.org/package/2006/content-types">
  <Default Extension="mp3" ContentType="audio/mpeg"/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  <p:sldMasterId id="2147483660" r:id="rId2"/>
  </p:sldMasterIdLst>
  <p:notesMasterIdLst>
    <p:notesMasterId r:id="rId35"/>
  </p:notesMasterIdLst>
  <p:sldIdLst>
    <p:sldId id="285" r:id="rId3"/>
    <p:sldId id="286" r:id="rId4"/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  <p:sldId id="272" r:id="rId20"/>
    <p:sldId id="271" r:id="rId21"/>
    <p:sldId id="273" r:id="rId22"/>
    <p:sldId id="276" r:id="rId23"/>
    <p:sldId id="275" r:id="rId24"/>
    <p:sldId id="277" r:id="rId25"/>
    <p:sldId id="278" r:id="rId26"/>
    <p:sldId id="279" r:id="rId27"/>
    <p:sldId id="280" r:id="rId28"/>
    <p:sldId id="281" r:id="rId29"/>
    <p:sldId id="282" r:id="rId30"/>
    <p:sldId id="283" r:id="rId31"/>
    <p:sldId id="284" r:id="rId32"/>
    <p:sldId id="287" r:id="rId33"/>
    <p:sldId id="288" r:id="rId34"/>
  </p:sldIdLst>
  <p:sldSz cx="12192000" cy="6858000"/>
  <p:notesSz cx="6858000" cy="9144000"/>
  <p:embeddedFontLst>
    <p:embeddedFont>
      <p:font typeface="Calibri" panose="020F0502020204030204" pitchFamily="34" charset="0"/>
      <p:regular r:id="rId36"/>
      <p:bold r:id="rId37"/>
      <p:italic r:id="rId38"/>
      <p:boldItalic r:id="rId39"/>
    </p:embeddedFont>
    <p:embeddedFont>
      <p:font typeface="方正剪纸简体" panose="03000509000000000000" pitchFamily="65" charset="-122"/>
      <p:regular r:id="rId40"/>
    </p:embeddedFont>
    <p:embeddedFont>
      <p:font typeface="微软雅黑" panose="020B0503020204020204" pitchFamily="34" charset="-122"/>
      <p:regular r:id="rId41"/>
      <p:bold r:id="rId42"/>
    </p:embeddedFont>
    <p:embeddedFont>
      <p:font typeface="Calibri Light" panose="020F0302020204030204" pitchFamily="34" charset="0"/>
      <p:regular r:id="rId43"/>
      <p:italic r:id="rId44"/>
    </p:embeddedFont>
    <p:embeddedFont>
      <p:font typeface="Meiryo" panose="020B0604030504040204" pitchFamily="34" charset="-128"/>
      <p:regular r:id="rId45"/>
      <p:bold r:id="rId46"/>
      <p:italic r:id="rId47"/>
      <p:boldItalic r:id="rId48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3840" userDrawn="1">
          <p15:clr>
            <a:srgbClr val="A4A3A4"/>
          </p15:clr>
        </p15:guide>
        <p15:guide id="3" pos="4729" userDrawn="1">
          <p15:clr>
            <a:srgbClr val="A4A3A4"/>
          </p15:clr>
        </p15:guide>
        <p15:guide id="4" pos="2933" userDrawn="1">
          <p15:clr>
            <a:srgbClr val="A4A3A4"/>
          </p15:clr>
        </p15:guide>
        <p15:guide id="5" orient="horz" pos="2727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1E8EA"/>
    <a:srgbClr val="AEDBDE"/>
    <a:srgbClr val="B6CFE5"/>
    <a:srgbClr val="DED3BF"/>
    <a:srgbClr val="B8D1E6"/>
    <a:srgbClr val="74B345"/>
    <a:srgbClr val="B0CC4A"/>
    <a:srgbClr val="357B39"/>
    <a:srgbClr val="16C6CC"/>
    <a:srgbClr val="FFD55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009" autoAdjust="0"/>
    <p:restoredTop sz="92264" autoAdjust="0"/>
  </p:normalViewPr>
  <p:slideViewPr>
    <p:cSldViewPr snapToGrid="0" showGuides="1">
      <p:cViewPr varScale="1">
        <p:scale>
          <a:sx n="107" d="100"/>
          <a:sy n="107" d="100"/>
        </p:scale>
        <p:origin x="828" y="84"/>
      </p:cViewPr>
      <p:guideLst>
        <p:guide pos="3840"/>
        <p:guide pos="4729"/>
        <p:guide pos="2933"/>
        <p:guide orient="horz" pos="2727"/>
      </p:guideLst>
    </p:cSldViewPr>
  </p:slideViewPr>
  <p:notesTextViewPr>
    <p:cViewPr>
      <p:scale>
        <a:sx n="50" d="100"/>
        <a:sy n="50" d="100"/>
      </p:scale>
      <p:origin x="0" y="0"/>
    </p:cViewPr>
  </p:notesTextViewPr>
  <p:sorterViewPr>
    <p:cViewPr>
      <p:scale>
        <a:sx n="33" d="100"/>
        <a:sy n="33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font" Target="fonts/font4.fntdata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font" Target="fonts/font7.fntdata"/><Relationship Id="rId47" Type="http://schemas.openxmlformats.org/officeDocument/2006/relationships/font" Target="fonts/font12.fntdata"/><Relationship Id="rId50" Type="http://schemas.openxmlformats.org/officeDocument/2006/relationships/viewProps" Target="view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font" Target="fonts/font3.fntdata"/><Relationship Id="rId46" Type="http://schemas.openxmlformats.org/officeDocument/2006/relationships/font" Target="fonts/font11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font" Target="fonts/font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font" Target="fonts/font2.fntdata"/><Relationship Id="rId40" Type="http://schemas.openxmlformats.org/officeDocument/2006/relationships/font" Target="fonts/font5.fntdata"/><Relationship Id="rId45" Type="http://schemas.openxmlformats.org/officeDocument/2006/relationships/font" Target="fonts/font10.fntdata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font" Target="fonts/font1.fntdata"/><Relationship Id="rId49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font" Target="fonts/font9.fntdata"/><Relationship Id="rId52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notesMaster" Target="notesMasters/notesMaster1.xml"/><Relationship Id="rId43" Type="http://schemas.openxmlformats.org/officeDocument/2006/relationships/font" Target="fonts/font8.fntdata"/><Relationship Id="rId48" Type="http://schemas.openxmlformats.org/officeDocument/2006/relationships/font" Target="fonts/font13.fntdata"/><Relationship Id="rId8" Type="http://schemas.openxmlformats.org/officeDocument/2006/relationships/slide" Target="slides/slide6.xml"/><Relationship Id="rId51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6AB949C-A98D-4F42-BD67-C4EB122B4520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5624478-F296-43DB-AEFF-D6FE4853CB7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395325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32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0075889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65027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82312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768625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493501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097173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350655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70244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66827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423330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60151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150638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7699542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550236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344136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07170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261230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315166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694000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193566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4650641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520985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7233566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417468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01653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5" Type="http://schemas.openxmlformats.org/officeDocument/2006/relationships/image" Target="../media/image1.png"/><Relationship Id="rId4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1.png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7.jpe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6.jpg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1.png"/><Relationship Id="rId5" Type="http://schemas.openxmlformats.org/officeDocument/2006/relationships/image" Target="../media/image10.emf"/><Relationship Id="rId4" Type="http://schemas.openxmlformats.org/officeDocument/2006/relationships/image" Target="../media/image9.emf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4" Type="http://schemas.openxmlformats.org/officeDocument/2006/relationships/hyperlink" Target="http://www.ypppt.com/jieri/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5040883" y="1145005"/>
            <a:ext cx="2110234" cy="5198645"/>
            <a:chOff x="3114329" y="3176130"/>
            <a:chExt cx="1381172" cy="3402570"/>
          </a:xfrm>
        </p:grpSpPr>
        <p:grpSp>
          <p:nvGrpSpPr>
            <p:cNvPr id="5" name="组合 4"/>
            <p:cNvGrpSpPr/>
            <p:nvPr/>
          </p:nvGrpSpPr>
          <p:grpSpPr>
            <a:xfrm>
              <a:off x="3114329" y="3176130"/>
              <a:ext cx="1374371" cy="1709625"/>
              <a:chOff x="4763654" y="-1"/>
              <a:chExt cx="3954463" cy="4919087"/>
            </a:xfrm>
          </p:grpSpPr>
          <p:sp>
            <p:nvSpPr>
              <p:cNvPr id="16" name="任意多边形 1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" name="组合 1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8" name="任意多边形 1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" name="任意多边形 1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" name="等腰三角形 1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等腰三角形 2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" name="组合 5"/>
            <p:cNvGrpSpPr/>
            <p:nvPr/>
          </p:nvGrpSpPr>
          <p:grpSpPr>
            <a:xfrm flipV="1">
              <a:off x="3121130" y="48690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" name="任意多边形 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" name="组合 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" name="任意多边形 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" name="任意多边形 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" name="等腰三角形 1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" name="等腰三角形 1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等腰三角形 1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等腰三角形 1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" name="等腰三角形 1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26" name="文本框 25"/>
          <p:cNvSpPr txBox="1"/>
          <p:nvPr/>
        </p:nvSpPr>
        <p:spPr>
          <a:xfrm>
            <a:off x="2753098" y="4255347"/>
            <a:ext cx="6771084" cy="1107996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66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低</a:t>
            </a:r>
            <a:r>
              <a: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碳环保科普宣传</a:t>
            </a:r>
          </a:p>
        </p:txBody>
      </p:sp>
      <p:sp>
        <p:nvSpPr>
          <p:cNvPr id="30" name="矩形 29"/>
          <p:cNvSpPr/>
          <p:nvPr/>
        </p:nvSpPr>
        <p:spPr>
          <a:xfrm>
            <a:off x="2667818" y="5277069"/>
            <a:ext cx="685636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LOW CARBON ENVIRONMENTAL PROTECTION</a:t>
            </a:r>
            <a:endParaRPr lang="zh-CN" altLang="en-US" sz="20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9524182" y="-1771650"/>
            <a:ext cx="514350" cy="5143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Bryson Andres - Scabs - 纯音乐版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293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2365375" y="-79375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01412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6" presetClass="emph" presetSubtype="0" autoRev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0" dur="150" fill="hold"/>
                                            <p:tgtEl>
                                              <p:spTgt spid="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8" fill="hold" grpId="0" nodeType="withEffect" p14:presetBounceEnd="6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3" dur="4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4" dur="4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grpId="0" nodeType="withEffect" p14:presetBounceEnd="6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7" dur="4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8" dur="4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3" dur="1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20000" numSld="999">
                    <p:cTn id="24" repeatCount="indefinite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"/>
                    </p:tgtEl>
                  </p:cMediaNode>
                </p:audio>
              </p:childTnLst>
            </p:cTn>
          </p:par>
        </p:tnLst>
        <p:bldLst>
          <p:bldP spid="26" grpId="0"/>
          <p:bldP spid="30" grpId="0"/>
          <p:bldP spid="5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6" presetClass="emph" presetSubtype="0" autoRev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0" dur="150" fill="hold"/>
                                            <p:tgtEl>
                                              <p:spTgt spid="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8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4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4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4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4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3" dur="1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20000" numSld="999">
                    <p:cTn id="24" repeatCount="indefinite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"/>
                    </p:tgtEl>
                  </p:cMediaNode>
                </p:audio>
              </p:childTnLst>
            </p:cTn>
          </p:par>
        </p:tnLst>
        <p:bldLst>
          <p:bldP spid="26" grpId="0"/>
          <p:bldP spid="30" grpId="0"/>
          <p:bldP spid="55" grpId="0" animBg="1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E8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" name="组合 640"/>
          <p:cNvGrpSpPr/>
          <p:nvPr/>
        </p:nvGrpSpPr>
        <p:grpSpPr>
          <a:xfrm>
            <a:off x="7399384" y="4888668"/>
            <a:ext cx="599875" cy="621641"/>
            <a:chOff x="7801456" y="353600"/>
            <a:chExt cx="2780405" cy="2881292"/>
          </a:xfrm>
        </p:grpSpPr>
        <p:sp>
          <p:nvSpPr>
            <p:cNvPr id="451" name="任意多边形 450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9" name="任意多边形 638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52" name="组合 451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453" name="任意多边形 452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4" name="任意多边形 453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42" name="组合 641"/>
          <p:cNvGrpSpPr/>
          <p:nvPr/>
        </p:nvGrpSpPr>
        <p:grpSpPr>
          <a:xfrm>
            <a:off x="7399384" y="4888668"/>
            <a:ext cx="599875" cy="621641"/>
            <a:chOff x="7801456" y="353600"/>
            <a:chExt cx="2780405" cy="2881292"/>
          </a:xfrm>
        </p:grpSpPr>
        <p:sp>
          <p:nvSpPr>
            <p:cNvPr id="643" name="任意多边形 642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4" name="任意多边形 643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45" name="组合 644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46" name="任意多边形 645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7" name="任意多边形 646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48" name="组合 647"/>
          <p:cNvGrpSpPr/>
          <p:nvPr/>
        </p:nvGrpSpPr>
        <p:grpSpPr>
          <a:xfrm>
            <a:off x="7399384" y="4888668"/>
            <a:ext cx="599875" cy="621641"/>
            <a:chOff x="7801456" y="353600"/>
            <a:chExt cx="2780405" cy="2881292"/>
          </a:xfrm>
        </p:grpSpPr>
        <p:sp>
          <p:nvSpPr>
            <p:cNvPr id="649" name="任意多边形 648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0" name="任意多边形 649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51" name="组合 650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52" name="任意多边形 651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3" name="任意多边形 652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54" name="组合 653"/>
          <p:cNvGrpSpPr/>
          <p:nvPr/>
        </p:nvGrpSpPr>
        <p:grpSpPr>
          <a:xfrm>
            <a:off x="7399384" y="4888668"/>
            <a:ext cx="599875" cy="621641"/>
            <a:chOff x="7801456" y="353600"/>
            <a:chExt cx="2780405" cy="2881292"/>
          </a:xfrm>
        </p:grpSpPr>
        <p:sp>
          <p:nvSpPr>
            <p:cNvPr id="655" name="任意多边形 654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6" name="任意多边形 655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57" name="组合 656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58" name="任意多边形 657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9" name="任意多边形 658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92" name="组合 391"/>
          <p:cNvGrpSpPr/>
          <p:nvPr/>
        </p:nvGrpSpPr>
        <p:grpSpPr>
          <a:xfrm>
            <a:off x="-2851013" y="4045182"/>
            <a:ext cx="585445" cy="3091675"/>
            <a:chOff x="7909055" y="5341949"/>
            <a:chExt cx="585445" cy="3091675"/>
          </a:xfrm>
        </p:grpSpPr>
        <p:grpSp>
          <p:nvGrpSpPr>
            <p:cNvPr id="393" name="组合 392"/>
            <p:cNvGrpSpPr/>
            <p:nvPr/>
          </p:nvGrpSpPr>
          <p:grpSpPr>
            <a:xfrm>
              <a:off x="7909055" y="5341949"/>
              <a:ext cx="583660" cy="1546239"/>
              <a:chOff x="7909055" y="5341949"/>
              <a:chExt cx="583660" cy="1546239"/>
            </a:xfrm>
          </p:grpSpPr>
          <p:grpSp>
            <p:nvGrpSpPr>
              <p:cNvPr id="407" name="组合 406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</p:grpSpPr>
            <p:grpSp>
              <p:nvGrpSpPr>
                <p:cNvPr id="409" name="组合 408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</p:grpSpPr>
              <p:sp>
                <p:nvSpPr>
                  <p:cNvPr id="413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solidFill>
                    <a:srgbClr val="A2DB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4" name="Freeform 82"/>
                  <p:cNvSpPr>
                    <a:spLocks/>
                  </p:cNvSpPr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5" name="Freeform 83"/>
                  <p:cNvSpPr>
                    <a:spLocks/>
                  </p:cNvSpPr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6" name="Freeform 84"/>
                  <p:cNvSpPr>
                    <a:spLocks/>
                  </p:cNvSpPr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7" name="Freeform 85"/>
                  <p:cNvSpPr>
                    <a:spLocks/>
                  </p:cNvSpPr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8" name="Freeform 86"/>
                  <p:cNvSpPr>
                    <a:spLocks/>
                  </p:cNvSpPr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10" name="Freeform 87"/>
                <p:cNvSpPr>
                  <a:spLocks/>
                </p:cNvSpPr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" name="Freeform 88"/>
                <p:cNvSpPr>
                  <a:spLocks/>
                </p:cNvSpPr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" name="Freeform 89"/>
                <p:cNvSpPr>
                  <a:spLocks/>
                </p:cNvSpPr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08" name="Freeform 81"/>
              <p:cNvSpPr>
                <a:spLocks/>
              </p:cNvSpPr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94" name="组合 393"/>
            <p:cNvGrpSpPr/>
            <p:nvPr/>
          </p:nvGrpSpPr>
          <p:grpSpPr>
            <a:xfrm flipV="1">
              <a:off x="7910840" y="6887385"/>
              <a:ext cx="583660" cy="1546239"/>
              <a:chOff x="7909055" y="5341949"/>
              <a:chExt cx="583660" cy="1546239"/>
            </a:xfrm>
            <a:noFill/>
          </p:grpSpPr>
          <p:grpSp>
            <p:nvGrpSpPr>
              <p:cNvPr id="395" name="组合 394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  <a:grpFill/>
            </p:grpSpPr>
            <p:grpSp>
              <p:nvGrpSpPr>
                <p:cNvPr id="397" name="组合 396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  <a:grpFill/>
              </p:grpSpPr>
              <p:sp>
                <p:nvSpPr>
                  <p:cNvPr id="401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2" name="Freeform 82"/>
                  <p:cNvSpPr>
                    <a:spLocks/>
                  </p:cNvSpPr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3" name="Freeform 83"/>
                  <p:cNvSpPr>
                    <a:spLocks/>
                  </p:cNvSpPr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4" name="Freeform 84"/>
                  <p:cNvSpPr>
                    <a:spLocks/>
                  </p:cNvSpPr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5" name="Freeform 85"/>
                  <p:cNvSpPr>
                    <a:spLocks/>
                  </p:cNvSpPr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6" name="Freeform 86"/>
                  <p:cNvSpPr>
                    <a:spLocks/>
                  </p:cNvSpPr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98" name="Freeform 87"/>
                <p:cNvSpPr>
                  <a:spLocks/>
                </p:cNvSpPr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" name="Freeform 88"/>
                <p:cNvSpPr>
                  <a:spLocks/>
                </p:cNvSpPr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" name="Freeform 89"/>
                <p:cNvSpPr>
                  <a:spLocks/>
                </p:cNvSpPr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396" name="Freeform 81"/>
              <p:cNvSpPr>
                <a:spLocks/>
              </p:cNvSpPr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30" name="组合 229"/>
          <p:cNvGrpSpPr/>
          <p:nvPr/>
        </p:nvGrpSpPr>
        <p:grpSpPr>
          <a:xfrm>
            <a:off x="-868846" y="4003692"/>
            <a:ext cx="844551" cy="3200379"/>
            <a:chOff x="10970503" y="5287978"/>
            <a:chExt cx="844551" cy="3200379"/>
          </a:xfrm>
        </p:grpSpPr>
        <p:grpSp>
          <p:nvGrpSpPr>
            <p:cNvPr id="231" name="组合 230"/>
            <p:cNvGrpSpPr/>
            <p:nvPr/>
          </p:nvGrpSpPr>
          <p:grpSpPr>
            <a:xfrm>
              <a:off x="10970503" y="5287978"/>
              <a:ext cx="844551" cy="1600205"/>
              <a:chOff x="10963284" y="5287978"/>
              <a:chExt cx="844551" cy="1600205"/>
            </a:xfrm>
          </p:grpSpPr>
          <p:sp>
            <p:nvSpPr>
              <p:cNvPr id="264" name="Oval 206"/>
              <p:cNvSpPr>
                <a:spLocks noChangeArrowheads="1"/>
              </p:cNvSpPr>
              <p:nvPr/>
            </p:nvSpPr>
            <p:spPr bwMode="auto">
              <a:xfrm>
                <a:off x="11026784" y="5287978"/>
                <a:ext cx="585788" cy="582614"/>
              </a:xfrm>
              <a:prstGeom prst="ellipse">
                <a:avLst/>
              </a:prstGeom>
              <a:solidFill>
                <a:srgbClr val="A2D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Oval 207"/>
              <p:cNvSpPr>
                <a:spLocks noChangeArrowheads="1"/>
              </p:cNvSpPr>
              <p:nvPr/>
            </p:nvSpPr>
            <p:spPr bwMode="auto">
              <a:xfrm>
                <a:off x="11410960" y="5865830"/>
                <a:ext cx="396875" cy="398464"/>
              </a:xfrm>
              <a:prstGeom prst="ellipse">
                <a:avLst/>
              </a:pr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Oval 208"/>
              <p:cNvSpPr>
                <a:spLocks noChangeArrowheads="1"/>
              </p:cNvSpPr>
              <p:nvPr/>
            </p:nvSpPr>
            <p:spPr bwMode="auto">
              <a:xfrm>
                <a:off x="10963284" y="5738830"/>
                <a:ext cx="266700" cy="266701"/>
              </a:xfrm>
              <a:prstGeom prst="ellipse">
                <a:avLst/>
              </a:pr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209"/>
              <p:cNvSpPr>
                <a:spLocks/>
              </p:cNvSpPr>
              <p:nvPr/>
            </p:nvSpPr>
            <p:spPr bwMode="auto">
              <a:xfrm>
                <a:off x="11128384" y="5794392"/>
                <a:ext cx="46038" cy="95250"/>
              </a:xfrm>
              <a:custGeom>
                <a:avLst/>
                <a:gdLst>
                  <a:gd name="T0" fmla="*/ 6 w 12"/>
                  <a:gd name="T1" fmla="*/ 25 h 25"/>
                  <a:gd name="T2" fmla="*/ 5 w 12"/>
                  <a:gd name="T3" fmla="*/ 0 h 25"/>
                  <a:gd name="T4" fmla="*/ 6 w 12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5">
                    <a:moveTo>
                      <a:pt x="6" y="25"/>
                    </a:moveTo>
                    <a:cubicBezTo>
                      <a:pt x="0" y="18"/>
                      <a:pt x="0" y="8"/>
                      <a:pt x="5" y="0"/>
                    </a:cubicBezTo>
                    <a:cubicBezTo>
                      <a:pt x="11" y="7"/>
                      <a:pt x="12" y="17"/>
                      <a:pt x="6" y="25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10"/>
              <p:cNvSpPr>
                <a:spLocks/>
              </p:cNvSpPr>
              <p:nvPr/>
            </p:nvSpPr>
            <p:spPr bwMode="auto">
              <a:xfrm>
                <a:off x="11122034" y="5434029"/>
                <a:ext cx="71438" cy="68263"/>
              </a:xfrm>
              <a:custGeom>
                <a:avLst/>
                <a:gdLst>
                  <a:gd name="T0" fmla="*/ 19 w 19"/>
                  <a:gd name="T1" fmla="*/ 18 h 18"/>
                  <a:gd name="T2" fmla="*/ 0 w 19"/>
                  <a:gd name="T3" fmla="*/ 0 h 18"/>
                  <a:gd name="T4" fmla="*/ 19 w 19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9" y="18"/>
                    </a:moveTo>
                    <a:cubicBezTo>
                      <a:pt x="10" y="17"/>
                      <a:pt x="2" y="10"/>
                      <a:pt x="0" y="0"/>
                    </a:cubicBezTo>
                    <a:cubicBezTo>
                      <a:pt x="9" y="1"/>
                      <a:pt x="17" y="8"/>
                      <a:pt x="19" y="18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211"/>
              <p:cNvSpPr>
                <a:spLocks/>
              </p:cNvSpPr>
              <p:nvPr/>
            </p:nvSpPr>
            <p:spPr bwMode="auto">
              <a:xfrm>
                <a:off x="11510972" y="5505466"/>
                <a:ext cx="65088" cy="71438"/>
              </a:xfrm>
              <a:custGeom>
                <a:avLst/>
                <a:gdLst>
                  <a:gd name="T0" fmla="*/ 0 w 17"/>
                  <a:gd name="T1" fmla="*/ 19 h 19"/>
                  <a:gd name="T2" fmla="*/ 17 w 17"/>
                  <a:gd name="T3" fmla="*/ 0 h 19"/>
                  <a:gd name="T4" fmla="*/ 0 w 17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0" y="19"/>
                    </a:moveTo>
                    <a:cubicBezTo>
                      <a:pt x="0" y="10"/>
                      <a:pt x="8" y="2"/>
                      <a:pt x="17" y="0"/>
                    </a:cubicBezTo>
                    <a:cubicBezTo>
                      <a:pt x="16" y="9"/>
                      <a:pt x="9" y="17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212"/>
              <p:cNvSpPr>
                <a:spLocks/>
              </p:cNvSpPr>
              <p:nvPr/>
            </p:nvSpPr>
            <p:spPr bwMode="auto">
              <a:xfrm>
                <a:off x="11463347" y="6057918"/>
                <a:ext cx="47625" cy="93663"/>
              </a:xfrm>
              <a:custGeom>
                <a:avLst/>
                <a:gdLst>
                  <a:gd name="T0" fmla="*/ 8 w 13"/>
                  <a:gd name="T1" fmla="*/ 25 h 25"/>
                  <a:gd name="T2" fmla="*/ 4 w 13"/>
                  <a:gd name="T3" fmla="*/ 0 h 25"/>
                  <a:gd name="T4" fmla="*/ 8 w 13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5">
                    <a:moveTo>
                      <a:pt x="8" y="25"/>
                    </a:moveTo>
                    <a:cubicBezTo>
                      <a:pt x="1" y="19"/>
                      <a:pt x="0" y="8"/>
                      <a:pt x="4" y="0"/>
                    </a:cubicBezTo>
                    <a:cubicBezTo>
                      <a:pt x="11" y="6"/>
                      <a:pt x="13" y="17"/>
                      <a:pt x="8" y="25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13"/>
              <p:cNvSpPr>
                <a:spLocks/>
              </p:cNvSpPr>
              <p:nvPr/>
            </p:nvSpPr>
            <p:spPr bwMode="auto">
              <a:xfrm>
                <a:off x="11634797" y="6091256"/>
                <a:ext cx="98425" cy="90488"/>
              </a:xfrm>
              <a:custGeom>
                <a:avLst/>
                <a:gdLst>
                  <a:gd name="T0" fmla="*/ 0 w 26"/>
                  <a:gd name="T1" fmla="*/ 0 h 24"/>
                  <a:gd name="T2" fmla="*/ 26 w 26"/>
                  <a:gd name="T3" fmla="*/ 24 h 24"/>
                  <a:gd name="T4" fmla="*/ 0 w 26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0" y="0"/>
                    </a:moveTo>
                    <a:cubicBezTo>
                      <a:pt x="13" y="1"/>
                      <a:pt x="23" y="11"/>
                      <a:pt x="26" y="24"/>
                    </a:cubicBezTo>
                    <a:cubicBezTo>
                      <a:pt x="13" y="23"/>
                      <a:pt x="2" y="13"/>
                      <a:pt x="0" y="0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214"/>
              <p:cNvSpPr>
                <a:spLocks/>
              </p:cNvSpPr>
              <p:nvPr/>
            </p:nvSpPr>
            <p:spPr bwMode="auto">
              <a:xfrm>
                <a:off x="11672897" y="5964255"/>
                <a:ext cx="90488" cy="96838"/>
              </a:xfrm>
              <a:custGeom>
                <a:avLst/>
                <a:gdLst>
                  <a:gd name="T0" fmla="*/ 0 w 24"/>
                  <a:gd name="T1" fmla="*/ 26 h 26"/>
                  <a:gd name="T2" fmla="*/ 24 w 24"/>
                  <a:gd name="T3" fmla="*/ 0 h 26"/>
                  <a:gd name="T4" fmla="*/ 0 w 24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0" y="26"/>
                    </a:moveTo>
                    <a:cubicBezTo>
                      <a:pt x="1" y="14"/>
                      <a:pt x="11" y="3"/>
                      <a:pt x="24" y="0"/>
                    </a:cubicBezTo>
                    <a:cubicBezTo>
                      <a:pt x="22" y="13"/>
                      <a:pt x="13" y="24"/>
                      <a:pt x="0" y="26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215"/>
              <p:cNvSpPr>
                <a:spLocks/>
              </p:cNvSpPr>
              <p:nvPr/>
            </p:nvSpPr>
            <p:spPr bwMode="auto">
              <a:xfrm>
                <a:off x="11399847" y="5491179"/>
                <a:ext cx="58738" cy="130175"/>
              </a:xfrm>
              <a:custGeom>
                <a:avLst/>
                <a:gdLst>
                  <a:gd name="T0" fmla="*/ 9 w 16"/>
                  <a:gd name="T1" fmla="*/ 35 h 35"/>
                  <a:gd name="T2" fmla="*/ 7 w 16"/>
                  <a:gd name="T3" fmla="*/ 0 h 35"/>
                  <a:gd name="T4" fmla="*/ 9 w 16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5">
                    <a:moveTo>
                      <a:pt x="9" y="35"/>
                    </a:moveTo>
                    <a:cubicBezTo>
                      <a:pt x="1" y="25"/>
                      <a:pt x="0" y="11"/>
                      <a:pt x="7" y="0"/>
                    </a:cubicBezTo>
                    <a:cubicBezTo>
                      <a:pt x="15" y="10"/>
                      <a:pt x="16" y="24"/>
                      <a:pt x="9" y="35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16"/>
              <p:cNvSpPr>
                <a:spLocks/>
              </p:cNvSpPr>
              <p:nvPr/>
            </p:nvSpPr>
            <p:spPr bwMode="auto">
              <a:xfrm>
                <a:off x="11210934" y="5403866"/>
                <a:ext cx="65088" cy="134938"/>
              </a:xfrm>
              <a:custGeom>
                <a:avLst/>
                <a:gdLst>
                  <a:gd name="T0" fmla="*/ 9 w 17"/>
                  <a:gd name="T1" fmla="*/ 36 h 36"/>
                  <a:gd name="T2" fmla="*/ 8 w 17"/>
                  <a:gd name="T3" fmla="*/ 0 h 36"/>
                  <a:gd name="T4" fmla="*/ 9 w 17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6">
                    <a:moveTo>
                      <a:pt x="9" y="36"/>
                    </a:moveTo>
                    <a:cubicBezTo>
                      <a:pt x="1" y="26"/>
                      <a:pt x="0" y="11"/>
                      <a:pt x="8" y="0"/>
                    </a:cubicBezTo>
                    <a:cubicBezTo>
                      <a:pt x="16" y="10"/>
                      <a:pt x="17" y="25"/>
                      <a:pt x="9" y="36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17"/>
              <p:cNvSpPr>
                <a:spLocks/>
              </p:cNvSpPr>
              <p:nvPr/>
            </p:nvSpPr>
            <p:spPr bwMode="auto">
              <a:xfrm>
                <a:off x="11098222" y="5543567"/>
                <a:ext cx="131763" cy="60325"/>
              </a:xfrm>
              <a:custGeom>
                <a:avLst/>
                <a:gdLst>
                  <a:gd name="T0" fmla="*/ 0 w 35"/>
                  <a:gd name="T1" fmla="*/ 9 h 16"/>
                  <a:gd name="T2" fmla="*/ 35 w 35"/>
                  <a:gd name="T3" fmla="*/ 7 h 16"/>
                  <a:gd name="T4" fmla="*/ 0 w 35"/>
                  <a:gd name="T5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6">
                    <a:moveTo>
                      <a:pt x="0" y="9"/>
                    </a:moveTo>
                    <a:cubicBezTo>
                      <a:pt x="10" y="1"/>
                      <a:pt x="24" y="0"/>
                      <a:pt x="35" y="7"/>
                    </a:cubicBezTo>
                    <a:cubicBezTo>
                      <a:pt x="25" y="15"/>
                      <a:pt x="11" y="16"/>
                      <a:pt x="0" y="9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18"/>
              <p:cNvSpPr>
                <a:spLocks/>
              </p:cNvSpPr>
              <p:nvPr/>
            </p:nvSpPr>
            <p:spPr bwMode="auto">
              <a:xfrm>
                <a:off x="11458585" y="5629292"/>
                <a:ext cx="131763" cy="63500"/>
              </a:xfrm>
              <a:custGeom>
                <a:avLst/>
                <a:gdLst>
                  <a:gd name="T0" fmla="*/ 35 w 35"/>
                  <a:gd name="T1" fmla="*/ 8 h 17"/>
                  <a:gd name="T2" fmla="*/ 0 w 35"/>
                  <a:gd name="T3" fmla="*/ 9 h 17"/>
                  <a:gd name="T4" fmla="*/ 35 w 35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7">
                    <a:moveTo>
                      <a:pt x="35" y="8"/>
                    </a:moveTo>
                    <a:cubicBezTo>
                      <a:pt x="25" y="16"/>
                      <a:pt x="10" y="17"/>
                      <a:pt x="0" y="9"/>
                    </a:cubicBezTo>
                    <a:cubicBezTo>
                      <a:pt x="10" y="1"/>
                      <a:pt x="24" y="0"/>
                      <a:pt x="35" y="8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19"/>
              <p:cNvSpPr>
                <a:spLocks/>
              </p:cNvSpPr>
              <p:nvPr/>
            </p:nvSpPr>
            <p:spPr bwMode="auto">
              <a:xfrm>
                <a:off x="11557010" y="5964255"/>
                <a:ext cx="60325" cy="68263"/>
              </a:xfrm>
              <a:custGeom>
                <a:avLst/>
                <a:gdLst>
                  <a:gd name="T0" fmla="*/ 0 w 16"/>
                  <a:gd name="T1" fmla="*/ 18 h 18"/>
                  <a:gd name="T2" fmla="*/ 16 w 16"/>
                  <a:gd name="T3" fmla="*/ 0 h 18"/>
                  <a:gd name="T4" fmla="*/ 0 w 16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cubicBezTo>
                      <a:pt x="1" y="9"/>
                      <a:pt x="7" y="2"/>
                      <a:pt x="16" y="0"/>
                    </a:cubicBezTo>
                    <a:cubicBezTo>
                      <a:pt x="15" y="9"/>
                      <a:pt x="9" y="17"/>
                      <a:pt x="0" y="18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20"/>
              <p:cNvSpPr>
                <a:spLocks/>
              </p:cNvSpPr>
              <p:nvPr/>
            </p:nvSpPr>
            <p:spPr bwMode="auto">
              <a:xfrm>
                <a:off x="11523672" y="5911868"/>
                <a:ext cx="41275" cy="66675"/>
              </a:xfrm>
              <a:custGeom>
                <a:avLst/>
                <a:gdLst>
                  <a:gd name="T0" fmla="*/ 5 w 11"/>
                  <a:gd name="T1" fmla="*/ 0 h 18"/>
                  <a:gd name="T2" fmla="*/ 6 w 11"/>
                  <a:gd name="T3" fmla="*/ 18 h 18"/>
                  <a:gd name="T4" fmla="*/ 5 w 11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5" y="0"/>
                    </a:moveTo>
                    <a:cubicBezTo>
                      <a:pt x="0" y="6"/>
                      <a:pt x="0" y="13"/>
                      <a:pt x="6" y="18"/>
                    </a:cubicBezTo>
                    <a:cubicBezTo>
                      <a:pt x="11" y="13"/>
                      <a:pt x="10" y="5"/>
                      <a:pt x="5" y="0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221"/>
              <p:cNvSpPr>
                <a:spLocks/>
              </p:cNvSpPr>
              <p:nvPr/>
            </p:nvSpPr>
            <p:spPr bwMode="auto">
              <a:xfrm>
                <a:off x="11714172" y="6061093"/>
                <a:ext cx="68263" cy="42863"/>
              </a:xfrm>
              <a:custGeom>
                <a:avLst/>
                <a:gdLst>
                  <a:gd name="T0" fmla="*/ 18 w 18"/>
                  <a:gd name="T1" fmla="*/ 5 h 11"/>
                  <a:gd name="T2" fmla="*/ 0 w 18"/>
                  <a:gd name="T3" fmla="*/ 6 h 11"/>
                  <a:gd name="T4" fmla="*/ 18 w 18"/>
                  <a:gd name="T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18" y="5"/>
                    </a:moveTo>
                    <a:cubicBezTo>
                      <a:pt x="13" y="0"/>
                      <a:pt x="5" y="0"/>
                      <a:pt x="0" y="6"/>
                    </a:cubicBezTo>
                    <a:cubicBezTo>
                      <a:pt x="6" y="11"/>
                      <a:pt x="13" y="11"/>
                      <a:pt x="18" y="5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22"/>
              <p:cNvSpPr>
                <a:spLocks/>
              </p:cNvSpPr>
              <p:nvPr/>
            </p:nvSpPr>
            <p:spPr bwMode="auto">
              <a:xfrm>
                <a:off x="11466522" y="5961080"/>
                <a:ext cx="68263" cy="58738"/>
              </a:xfrm>
              <a:custGeom>
                <a:avLst/>
                <a:gdLst>
                  <a:gd name="T0" fmla="*/ 18 w 18"/>
                  <a:gd name="T1" fmla="*/ 16 h 16"/>
                  <a:gd name="T2" fmla="*/ 0 w 18"/>
                  <a:gd name="T3" fmla="*/ 0 h 16"/>
                  <a:gd name="T4" fmla="*/ 18 w 18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16"/>
                    </a:moveTo>
                    <a:cubicBezTo>
                      <a:pt x="9" y="15"/>
                      <a:pt x="1" y="9"/>
                      <a:pt x="0" y="0"/>
                    </a:cubicBezTo>
                    <a:cubicBezTo>
                      <a:pt x="8" y="0"/>
                      <a:pt x="16" y="7"/>
                      <a:pt x="18" y="16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223"/>
              <p:cNvSpPr>
                <a:spLocks/>
              </p:cNvSpPr>
              <p:nvPr/>
            </p:nvSpPr>
            <p:spPr bwMode="auto">
              <a:xfrm>
                <a:off x="11020434" y="5794392"/>
                <a:ext cx="63500" cy="57150"/>
              </a:xfrm>
              <a:custGeom>
                <a:avLst/>
                <a:gdLst>
                  <a:gd name="T0" fmla="*/ 17 w 17"/>
                  <a:gd name="T1" fmla="*/ 15 h 15"/>
                  <a:gd name="T2" fmla="*/ 0 w 17"/>
                  <a:gd name="T3" fmla="*/ 0 h 15"/>
                  <a:gd name="T4" fmla="*/ 17 w 17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7" y="15"/>
                    </a:moveTo>
                    <a:cubicBezTo>
                      <a:pt x="9" y="14"/>
                      <a:pt x="2" y="8"/>
                      <a:pt x="0" y="0"/>
                    </a:cubicBezTo>
                    <a:cubicBezTo>
                      <a:pt x="9" y="1"/>
                      <a:pt x="15" y="7"/>
                      <a:pt x="17" y="15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24"/>
              <p:cNvSpPr>
                <a:spLocks/>
              </p:cNvSpPr>
              <p:nvPr/>
            </p:nvSpPr>
            <p:spPr bwMode="auto">
              <a:xfrm>
                <a:off x="11042659" y="5876943"/>
                <a:ext cx="49213" cy="46038"/>
              </a:xfrm>
              <a:custGeom>
                <a:avLst/>
                <a:gdLst>
                  <a:gd name="T0" fmla="*/ 13 w 13"/>
                  <a:gd name="T1" fmla="*/ 12 h 12"/>
                  <a:gd name="T2" fmla="*/ 0 w 13"/>
                  <a:gd name="T3" fmla="*/ 0 h 12"/>
                  <a:gd name="T4" fmla="*/ 13 w 13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cubicBezTo>
                      <a:pt x="7" y="11"/>
                      <a:pt x="2" y="7"/>
                      <a:pt x="0" y="0"/>
                    </a:cubicBezTo>
                    <a:cubicBezTo>
                      <a:pt x="7" y="1"/>
                      <a:pt x="12" y="5"/>
                      <a:pt x="13" y="12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225"/>
              <p:cNvSpPr>
                <a:spLocks/>
              </p:cNvSpPr>
              <p:nvPr/>
            </p:nvSpPr>
            <p:spPr bwMode="auto">
              <a:xfrm>
                <a:off x="11075997" y="5776930"/>
                <a:ext cx="33338" cy="28575"/>
              </a:xfrm>
              <a:custGeom>
                <a:avLst/>
                <a:gdLst>
                  <a:gd name="T0" fmla="*/ 9 w 9"/>
                  <a:gd name="T1" fmla="*/ 8 h 8"/>
                  <a:gd name="T2" fmla="*/ 0 w 9"/>
                  <a:gd name="T3" fmla="*/ 0 h 8"/>
                  <a:gd name="T4" fmla="*/ 9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4" y="0"/>
                      <a:pt x="8" y="3"/>
                      <a:pt x="9" y="8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26"/>
              <p:cNvSpPr>
                <a:spLocks/>
              </p:cNvSpPr>
              <p:nvPr/>
            </p:nvSpPr>
            <p:spPr bwMode="auto">
              <a:xfrm>
                <a:off x="11061709" y="5948380"/>
                <a:ext cx="30163" cy="34925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8 w 8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7" y="4"/>
                      <a:pt x="4" y="8"/>
                      <a:pt x="0" y="9"/>
                    </a:cubicBezTo>
                    <a:cubicBezTo>
                      <a:pt x="0" y="5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227"/>
              <p:cNvSpPr>
                <a:spLocks/>
              </p:cNvSpPr>
              <p:nvPr/>
            </p:nvSpPr>
            <p:spPr bwMode="auto">
              <a:xfrm>
                <a:off x="11290309" y="5419741"/>
                <a:ext cx="60325" cy="1468442"/>
              </a:xfrm>
              <a:custGeom>
                <a:avLst/>
                <a:gdLst>
                  <a:gd name="T0" fmla="*/ 19 w 38"/>
                  <a:gd name="T1" fmla="*/ 0 h 925"/>
                  <a:gd name="T2" fmla="*/ 9 w 38"/>
                  <a:gd name="T3" fmla="*/ 464 h 925"/>
                  <a:gd name="T4" fmla="*/ 0 w 38"/>
                  <a:gd name="T5" fmla="*/ 925 h 925"/>
                  <a:gd name="T6" fmla="*/ 19 w 38"/>
                  <a:gd name="T7" fmla="*/ 925 h 925"/>
                  <a:gd name="T8" fmla="*/ 38 w 38"/>
                  <a:gd name="T9" fmla="*/ 925 h 925"/>
                  <a:gd name="T10" fmla="*/ 28 w 38"/>
                  <a:gd name="T11" fmla="*/ 464 h 925"/>
                  <a:gd name="T12" fmla="*/ 19 w 38"/>
                  <a:gd name="T13" fmla="*/ 0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25">
                    <a:moveTo>
                      <a:pt x="19" y="0"/>
                    </a:moveTo>
                    <a:lnTo>
                      <a:pt x="9" y="464"/>
                    </a:lnTo>
                    <a:lnTo>
                      <a:pt x="0" y="925"/>
                    </a:lnTo>
                    <a:lnTo>
                      <a:pt x="19" y="925"/>
                    </a:lnTo>
                    <a:lnTo>
                      <a:pt x="38" y="925"/>
                    </a:lnTo>
                    <a:lnTo>
                      <a:pt x="28" y="46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28"/>
              <p:cNvSpPr>
                <a:spLocks/>
              </p:cNvSpPr>
              <p:nvPr/>
            </p:nvSpPr>
            <p:spPr bwMode="auto">
              <a:xfrm>
                <a:off x="11317297" y="5595954"/>
                <a:ext cx="171450" cy="176213"/>
              </a:xfrm>
              <a:custGeom>
                <a:avLst/>
                <a:gdLst>
                  <a:gd name="T0" fmla="*/ 108 w 108"/>
                  <a:gd name="T1" fmla="*/ 0 h 111"/>
                  <a:gd name="T2" fmla="*/ 54 w 108"/>
                  <a:gd name="T3" fmla="*/ 52 h 111"/>
                  <a:gd name="T4" fmla="*/ 0 w 108"/>
                  <a:gd name="T5" fmla="*/ 106 h 111"/>
                  <a:gd name="T6" fmla="*/ 2 w 108"/>
                  <a:gd name="T7" fmla="*/ 109 h 111"/>
                  <a:gd name="T8" fmla="*/ 4 w 108"/>
                  <a:gd name="T9" fmla="*/ 111 h 111"/>
                  <a:gd name="T10" fmla="*/ 56 w 108"/>
                  <a:gd name="T11" fmla="*/ 57 h 111"/>
                  <a:gd name="T12" fmla="*/ 108 w 108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11">
                    <a:moveTo>
                      <a:pt x="108" y="0"/>
                    </a:moveTo>
                    <a:lnTo>
                      <a:pt x="54" y="52"/>
                    </a:lnTo>
                    <a:lnTo>
                      <a:pt x="0" y="106"/>
                    </a:lnTo>
                    <a:lnTo>
                      <a:pt x="2" y="109"/>
                    </a:lnTo>
                    <a:lnTo>
                      <a:pt x="4" y="111"/>
                    </a:lnTo>
                    <a:lnTo>
                      <a:pt x="56" y="57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29"/>
              <p:cNvSpPr>
                <a:spLocks/>
              </p:cNvSpPr>
              <p:nvPr/>
            </p:nvSpPr>
            <p:spPr bwMode="auto">
              <a:xfrm>
                <a:off x="11309360" y="6035693"/>
                <a:ext cx="338138" cy="334963"/>
              </a:xfrm>
              <a:custGeom>
                <a:avLst/>
                <a:gdLst>
                  <a:gd name="T0" fmla="*/ 213 w 213"/>
                  <a:gd name="T1" fmla="*/ 0 h 211"/>
                  <a:gd name="T2" fmla="*/ 106 w 213"/>
                  <a:gd name="T3" fmla="*/ 99 h 211"/>
                  <a:gd name="T4" fmla="*/ 0 w 213"/>
                  <a:gd name="T5" fmla="*/ 201 h 211"/>
                  <a:gd name="T6" fmla="*/ 5 w 213"/>
                  <a:gd name="T7" fmla="*/ 206 h 211"/>
                  <a:gd name="T8" fmla="*/ 9 w 213"/>
                  <a:gd name="T9" fmla="*/ 211 h 211"/>
                  <a:gd name="T10" fmla="*/ 111 w 213"/>
                  <a:gd name="T11" fmla="*/ 106 h 211"/>
                  <a:gd name="T12" fmla="*/ 213 w 213"/>
                  <a:gd name="T13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211">
                    <a:moveTo>
                      <a:pt x="213" y="0"/>
                    </a:moveTo>
                    <a:lnTo>
                      <a:pt x="106" y="99"/>
                    </a:lnTo>
                    <a:lnTo>
                      <a:pt x="0" y="201"/>
                    </a:lnTo>
                    <a:lnTo>
                      <a:pt x="5" y="206"/>
                    </a:lnTo>
                    <a:lnTo>
                      <a:pt x="9" y="211"/>
                    </a:lnTo>
                    <a:lnTo>
                      <a:pt x="111" y="106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30"/>
              <p:cNvSpPr>
                <a:spLocks/>
              </p:cNvSpPr>
              <p:nvPr/>
            </p:nvSpPr>
            <p:spPr bwMode="auto">
              <a:xfrm>
                <a:off x="11091872" y="5865830"/>
                <a:ext cx="228600" cy="230188"/>
              </a:xfrm>
              <a:custGeom>
                <a:avLst/>
                <a:gdLst>
                  <a:gd name="T0" fmla="*/ 0 w 144"/>
                  <a:gd name="T1" fmla="*/ 0 h 145"/>
                  <a:gd name="T2" fmla="*/ 68 w 144"/>
                  <a:gd name="T3" fmla="*/ 71 h 145"/>
                  <a:gd name="T4" fmla="*/ 139 w 144"/>
                  <a:gd name="T5" fmla="*/ 145 h 145"/>
                  <a:gd name="T6" fmla="*/ 142 w 144"/>
                  <a:gd name="T7" fmla="*/ 142 h 145"/>
                  <a:gd name="T8" fmla="*/ 144 w 144"/>
                  <a:gd name="T9" fmla="*/ 138 h 145"/>
                  <a:gd name="T10" fmla="*/ 71 w 144"/>
                  <a:gd name="T11" fmla="*/ 69 h 145"/>
                  <a:gd name="T12" fmla="*/ 0 w 144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45">
                    <a:moveTo>
                      <a:pt x="0" y="0"/>
                    </a:moveTo>
                    <a:lnTo>
                      <a:pt x="68" y="71"/>
                    </a:lnTo>
                    <a:lnTo>
                      <a:pt x="139" y="145"/>
                    </a:lnTo>
                    <a:lnTo>
                      <a:pt x="142" y="142"/>
                    </a:lnTo>
                    <a:lnTo>
                      <a:pt x="144" y="138"/>
                    </a:lnTo>
                    <a:lnTo>
                      <a:pt x="71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31"/>
              <p:cNvSpPr>
                <a:spLocks/>
              </p:cNvSpPr>
              <p:nvPr/>
            </p:nvSpPr>
            <p:spPr bwMode="auto">
              <a:xfrm>
                <a:off x="11061709" y="5934093"/>
                <a:ext cx="101600" cy="3175"/>
              </a:xfrm>
              <a:custGeom>
                <a:avLst/>
                <a:gdLst>
                  <a:gd name="T0" fmla="*/ 0 w 64"/>
                  <a:gd name="T1" fmla="*/ 0 h 2"/>
                  <a:gd name="T2" fmla="*/ 30 w 64"/>
                  <a:gd name="T3" fmla="*/ 2 h 2"/>
                  <a:gd name="T4" fmla="*/ 64 w 64"/>
                  <a:gd name="T5" fmla="*/ 2 h 2"/>
                  <a:gd name="T6" fmla="*/ 64 w 64"/>
                  <a:gd name="T7" fmla="*/ 0 h 2"/>
                  <a:gd name="T8" fmla="*/ 64 w 64"/>
                  <a:gd name="T9" fmla="*/ 0 h 2"/>
                  <a:gd name="T10" fmla="*/ 30 w 64"/>
                  <a:gd name="T11" fmla="*/ 0 h 2"/>
                  <a:gd name="T12" fmla="*/ 0 w 6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2">
                    <a:moveTo>
                      <a:pt x="0" y="0"/>
                    </a:moveTo>
                    <a:lnTo>
                      <a:pt x="30" y="2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32"/>
              <p:cNvSpPr>
                <a:spLocks/>
              </p:cNvSpPr>
              <p:nvPr/>
            </p:nvSpPr>
            <p:spPr bwMode="auto">
              <a:xfrm>
                <a:off x="11541135" y="6024580"/>
                <a:ext cx="4763" cy="112713"/>
              </a:xfrm>
              <a:custGeom>
                <a:avLst/>
                <a:gdLst>
                  <a:gd name="T0" fmla="*/ 3 w 3"/>
                  <a:gd name="T1" fmla="*/ 0 h 71"/>
                  <a:gd name="T2" fmla="*/ 0 w 3"/>
                  <a:gd name="T3" fmla="*/ 35 h 71"/>
                  <a:gd name="T4" fmla="*/ 0 w 3"/>
                  <a:gd name="T5" fmla="*/ 71 h 71"/>
                  <a:gd name="T6" fmla="*/ 3 w 3"/>
                  <a:gd name="T7" fmla="*/ 71 h 71"/>
                  <a:gd name="T8" fmla="*/ 3 w 3"/>
                  <a:gd name="T9" fmla="*/ 71 h 71"/>
                  <a:gd name="T10" fmla="*/ 3 w 3"/>
                  <a:gd name="T11" fmla="*/ 35 h 71"/>
                  <a:gd name="T12" fmla="*/ 3 w 3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1">
                    <a:moveTo>
                      <a:pt x="3" y="0"/>
                    </a:moveTo>
                    <a:lnTo>
                      <a:pt x="0" y="35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33"/>
              <p:cNvSpPr>
                <a:spLocks/>
              </p:cNvSpPr>
              <p:nvPr/>
            </p:nvSpPr>
            <p:spPr bwMode="auto">
              <a:xfrm>
                <a:off x="11507797" y="6167456"/>
                <a:ext cx="146050" cy="11113"/>
              </a:xfrm>
              <a:custGeom>
                <a:avLst/>
                <a:gdLst>
                  <a:gd name="T0" fmla="*/ 92 w 92"/>
                  <a:gd name="T1" fmla="*/ 5 h 7"/>
                  <a:gd name="T2" fmla="*/ 47 w 92"/>
                  <a:gd name="T3" fmla="*/ 2 h 7"/>
                  <a:gd name="T4" fmla="*/ 0 w 92"/>
                  <a:gd name="T5" fmla="*/ 0 h 7"/>
                  <a:gd name="T6" fmla="*/ 0 w 92"/>
                  <a:gd name="T7" fmla="*/ 5 h 7"/>
                  <a:gd name="T8" fmla="*/ 0 w 92"/>
                  <a:gd name="T9" fmla="*/ 7 h 7"/>
                  <a:gd name="T10" fmla="*/ 47 w 92"/>
                  <a:gd name="T11" fmla="*/ 5 h 7"/>
                  <a:gd name="T12" fmla="*/ 92 w 92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">
                    <a:moveTo>
                      <a:pt x="92" y="5"/>
                    </a:moveTo>
                    <a:lnTo>
                      <a:pt x="47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7" y="5"/>
                    </a:lnTo>
                    <a:lnTo>
                      <a:pt x="92" y="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34"/>
              <p:cNvSpPr>
                <a:spLocks/>
              </p:cNvSpPr>
              <p:nvPr/>
            </p:nvSpPr>
            <p:spPr bwMode="auto">
              <a:xfrm>
                <a:off x="11598285" y="6084906"/>
                <a:ext cx="77788" cy="0"/>
              </a:xfrm>
              <a:custGeom>
                <a:avLst/>
                <a:gdLst>
                  <a:gd name="T0" fmla="*/ 49 w 49"/>
                  <a:gd name="T1" fmla="*/ 23 w 49"/>
                  <a:gd name="T2" fmla="*/ 0 w 49"/>
                  <a:gd name="T3" fmla="*/ 0 w 49"/>
                  <a:gd name="T4" fmla="*/ 0 w 49"/>
                  <a:gd name="T5" fmla="*/ 23 w 49"/>
                  <a:gd name="T6" fmla="*/ 49 w 4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9">
                    <a:moveTo>
                      <a:pt x="49" y="0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35"/>
              <p:cNvSpPr>
                <a:spLocks/>
              </p:cNvSpPr>
              <p:nvPr/>
            </p:nvSpPr>
            <p:spPr bwMode="auto">
              <a:xfrm>
                <a:off x="11215697" y="5535629"/>
                <a:ext cx="104775" cy="109538"/>
              </a:xfrm>
              <a:custGeom>
                <a:avLst/>
                <a:gdLst>
                  <a:gd name="T0" fmla="*/ 0 w 66"/>
                  <a:gd name="T1" fmla="*/ 0 h 69"/>
                  <a:gd name="T2" fmla="*/ 33 w 66"/>
                  <a:gd name="T3" fmla="*/ 33 h 69"/>
                  <a:gd name="T4" fmla="*/ 64 w 66"/>
                  <a:gd name="T5" fmla="*/ 69 h 69"/>
                  <a:gd name="T6" fmla="*/ 66 w 66"/>
                  <a:gd name="T7" fmla="*/ 66 h 69"/>
                  <a:gd name="T8" fmla="*/ 66 w 66"/>
                  <a:gd name="T9" fmla="*/ 64 h 69"/>
                  <a:gd name="T10" fmla="*/ 33 w 66"/>
                  <a:gd name="T11" fmla="*/ 33 h 69"/>
                  <a:gd name="T12" fmla="*/ 0 w 6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0" y="0"/>
                    </a:moveTo>
                    <a:lnTo>
                      <a:pt x="33" y="33"/>
                    </a:lnTo>
                    <a:lnTo>
                      <a:pt x="64" y="69"/>
                    </a:lnTo>
                    <a:lnTo>
                      <a:pt x="66" y="66"/>
                    </a:lnTo>
                    <a:lnTo>
                      <a:pt x="66" y="64"/>
                    </a:lnTo>
                    <a:lnTo>
                      <a:pt x="33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36"/>
              <p:cNvSpPr>
                <a:spLocks/>
              </p:cNvSpPr>
              <p:nvPr/>
            </p:nvSpPr>
            <p:spPr bwMode="auto">
              <a:xfrm>
                <a:off x="11218872" y="5716605"/>
                <a:ext cx="104775" cy="107950"/>
              </a:xfrm>
              <a:custGeom>
                <a:avLst/>
                <a:gdLst>
                  <a:gd name="T0" fmla="*/ 0 w 66"/>
                  <a:gd name="T1" fmla="*/ 0 h 68"/>
                  <a:gd name="T2" fmla="*/ 31 w 66"/>
                  <a:gd name="T3" fmla="*/ 35 h 68"/>
                  <a:gd name="T4" fmla="*/ 62 w 66"/>
                  <a:gd name="T5" fmla="*/ 68 h 68"/>
                  <a:gd name="T6" fmla="*/ 64 w 66"/>
                  <a:gd name="T7" fmla="*/ 66 h 68"/>
                  <a:gd name="T8" fmla="*/ 66 w 66"/>
                  <a:gd name="T9" fmla="*/ 61 h 68"/>
                  <a:gd name="T10" fmla="*/ 33 w 66"/>
                  <a:gd name="T11" fmla="*/ 30 h 68"/>
                  <a:gd name="T12" fmla="*/ 0 w 66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8">
                    <a:moveTo>
                      <a:pt x="0" y="0"/>
                    </a:moveTo>
                    <a:lnTo>
                      <a:pt x="31" y="35"/>
                    </a:lnTo>
                    <a:lnTo>
                      <a:pt x="62" y="68"/>
                    </a:lnTo>
                    <a:lnTo>
                      <a:pt x="64" y="66"/>
                    </a:lnTo>
                    <a:lnTo>
                      <a:pt x="66" y="61"/>
                    </a:lnTo>
                    <a:lnTo>
                      <a:pt x="33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32" name="组合 231"/>
            <p:cNvGrpSpPr/>
            <p:nvPr/>
          </p:nvGrpSpPr>
          <p:grpSpPr>
            <a:xfrm flipV="1">
              <a:off x="10970503" y="6888152"/>
              <a:ext cx="844551" cy="1600205"/>
              <a:chOff x="10963284" y="5287978"/>
              <a:chExt cx="844551" cy="1600205"/>
            </a:xfrm>
            <a:noFill/>
          </p:grpSpPr>
          <p:sp>
            <p:nvSpPr>
              <p:cNvPr id="233" name="Oval 206"/>
              <p:cNvSpPr>
                <a:spLocks noChangeArrowheads="1"/>
              </p:cNvSpPr>
              <p:nvPr/>
            </p:nvSpPr>
            <p:spPr bwMode="auto">
              <a:xfrm>
                <a:off x="11026784" y="5287978"/>
                <a:ext cx="585788" cy="58261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Oval 207"/>
              <p:cNvSpPr>
                <a:spLocks noChangeArrowheads="1"/>
              </p:cNvSpPr>
              <p:nvPr/>
            </p:nvSpPr>
            <p:spPr bwMode="auto">
              <a:xfrm>
                <a:off x="11410960" y="5865830"/>
                <a:ext cx="396875" cy="39846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Oval 208"/>
              <p:cNvSpPr>
                <a:spLocks noChangeArrowheads="1"/>
              </p:cNvSpPr>
              <p:nvPr/>
            </p:nvSpPr>
            <p:spPr bwMode="auto">
              <a:xfrm>
                <a:off x="10963284" y="5738830"/>
                <a:ext cx="266700" cy="26670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09"/>
              <p:cNvSpPr>
                <a:spLocks/>
              </p:cNvSpPr>
              <p:nvPr/>
            </p:nvSpPr>
            <p:spPr bwMode="auto">
              <a:xfrm>
                <a:off x="11128384" y="5794392"/>
                <a:ext cx="46038" cy="95250"/>
              </a:xfrm>
              <a:custGeom>
                <a:avLst/>
                <a:gdLst>
                  <a:gd name="T0" fmla="*/ 6 w 12"/>
                  <a:gd name="T1" fmla="*/ 25 h 25"/>
                  <a:gd name="T2" fmla="*/ 5 w 12"/>
                  <a:gd name="T3" fmla="*/ 0 h 25"/>
                  <a:gd name="T4" fmla="*/ 6 w 12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5">
                    <a:moveTo>
                      <a:pt x="6" y="25"/>
                    </a:moveTo>
                    <a:cubicBezTo>
                      <a:pt x="0" y="18"/>
                      <a:pt x="0" y="8"/>
                      <a:pt x="5" y="0"/>
                    </a:cubicBezTo>
                    <a:cubicBezTo>
                      <a:pt x="11" y="7"/>
                      <a:pt x="12" y="17"/>
                      <a:pt x="6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10"/>
              <p:cNvSpPr>
                <a:spLocks/>
              </p:cNvSpPr>
              <p:nvPr/>
            </p:nvSpPr>
            <p:spPr bwMode="auto">
              <a:xfrm>
                <a:off x="11122034" y="5434029"/>
                <a:ext cx="71438" cy="68263"/>
              </a:xfrm>
              <a:custGeom>
                <a:avLst/>
                <a:gdLst>
                  <a:gd name="T0" fmla="*/ 19 w 19"/>
                  <a:gd name="T1" fmla="*/ 18 h 18"/>
                  <a:gd name="T2" fmla="*/ 0 w 19"/>
                  <a:gd name="T3" fmla="*/ 0 h 18"/>
                  <a:gd name="T4" fmla="*/ 19 w 19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9" y="18"/>
                    </a:moveTo>
                    <a:cubicBezTo>
                      <a:pt x="10" y="17"/>
                      <a:pt x="2" y="10"/>
                      <a:pt x="0" y="0"/>
                    </a:cubicBezTo>
                    <a:cubicBezTo>
                      <a:pt x="9" y="1"/>
                      <a:pt x="17" y="8"/>
                      <a:pt x="1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11"/>
              <p:cNvSpPr>
                <a:spLocks/>
              </p:cNvSpPr>
              <p:nvPr/>
            </p:nvSpPr>
            <p:spPr bwMode="auto">
              <a:xfrm>
                <a:off x="11510972" y="5505466"/>
                <a:ext cx="65088" cy="71438"/>
              </a:xfrm>
              <a:custGeom>
                <a:avLst/>
                <a:gdLst>
                  <a:gd name="T0" fmla="*/ 0 w 17"/>
                  <a:gd name="T1" fmla="*/ 19 h 19"/>
                  <a:gd name="T2" fmla="*/ 17 w 17"/>
                  <a:gd name="T3" fmla="*/ 0 h 19"/>
                  <a:gd name="T4" fmla="*/ 0 w 17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0" y="19"/>
                    </a:moveTo>
                    <a:cubicBezTo>
                      <a:pt x="0" y="10"/>
                      <a:pt x="8" y="2"/>
                      <a:pt x="17" y="0"/>
                    </a:cubicBezTo>
                    <a:cubicBezTo>
                      <a:pt x="16" y="9"/>
                      <a:pt x="9" y="17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212"/>
              <p:cNvSpPr>
                <a:spLocks/>
              </p:cNvSpPr>
              <p:nvPr/>
            </p:nvSpPr>
            <p:spPr bwMode="auto">
              <a:xfrm>
                <a:off x="11463347" y="6057918"/>
                <a:ext cx="47625" cy="93663"/>
              </a:xfrm>
              <a:custGeom>
                <a:avLst/>
                <a:gdLst>
                  <a:gd name="T0" fmla="*/ 8 w 13"/>
                  <a:gd name="T1" fmla="*/ 25 h 25"/>
                  <a:gd name="T2" fmla="*/ 4 w 13"/>
                  <a:gd name="T3" fmla="*/ 0 h 25"/>
                  <a:gd name="T4" fmla="*/ 8 w 13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5">
                    <a:moveTo>
                      <a:pt x="8" y="25"/>
                    </a:moveTo>
                    <a:cubicBezTo>
                      <a:pt x="1" y="19"/>
                      <a:pt x="0" y="8"/>
                      <a:pt x="4" y="0"/>
                    </a:cubicBezTo>
                    <a:cubicBezTo>
                      <a:pt x="11" y="6"/>
                      <a:pt x="13" y="17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213"/>
              <p:cNvSpPr>
                <a:spLocks/>
              </p:cNvSpPr>
              <p:nvPr/>
            </p:nvSpPr>
            <p:spPr bwMode="auto">
              <a:xfrm>
                <a:off x="11634797" y="6091256"/>
                <a:ext cx="98425" cy="90488"/>
              </a:xfrm>
              <a:custGeom>
                <a:avLst/>
                <a:gdLst>
                  <a:gd name="T0" fmla="*/ 0 w 26"/>
                  <a:gd name="T1" fmla="*/ 0 h 24"/>
                  <a:gd name="T2" fmla="*/ 26 w 26"/>
                  <a:gd name="T3" fmla="*/ 24 h 24"/>
                  <a:gd name="T4" fmla="*/ 0 w 26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0" y="0"/>
                    </a:moveTo>
                    <a:cubicBezTo>
                      <a:pt x="13" y="1"/>
                      <a:pt x="23" y="11"/>
                      <a:pt x="26" y="24"/>
                    </a:cubicBezTo>
                    <a:cubicBezTo>
                      <a:pt x="13" y="23"/>
                      <a:pt x="2" y="1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214"/>
              <p:cNvSpPr>
                <a:spLocks/>
              </p:cNvSpPr>
              <p:nvPr/>
            </p:nvSpPr>
            <p:spPr bwMode="auto">
              <a:xfrm>
                <a:off x="11672897" y="5964255"/>
                <a:ext cx="90488" cy="96838"/>
              </a:xfrm>
              <a:custGeom>
                <a:avLst/>
                <a:gdLst>
                  <a:gd name="T0" fmla="*/ 0 w 24"/>
                  <a:gd name="T1" fmla="*/ 26 h 26"/>
                  <a:gd name="T2" fmla="*/ 24 w 24"/>
                  <a:gd name="T3" fmla="*/ 0 h 26"/>
                  <a:gd name="T4" fmla="*/ 0 w 24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0" y="26"/>
                    </a:moveTo>
                    <a:cubicBezTo>
                      <a:pt x="1" y="14"/>
                      <a:pt x="11" y="3"/>
                      <a:pt x="24" y="0"/>
                    </a:cubicBezTo>
                    <a:cubicBezTo>
                      <a:pt x="22" y="13"/>
                      <a:pt x="13" y="24"/>
                      <a:pt x="0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215"/>
              <p:cNvSpPr>
                <a:spLocks/>
              </p:cNvSpPr>
              <p:nvPr/>
            </p:nvSpPr>
            <p:spPr bwMode="auto">
              <a:xfrm>
                <a:off x="11399847" y="5491179"/>
                <a:ext cx="58738" cy="130175"/>
              </a:xfrm>
              <a:custGeom>
                <a:avLst/>
                <a:gdLst>
                  <a:gd name="T0" fmla="*/ 9 w 16"/>
                  <a:gd name="T1" fmla="*/ 35 h 35"/>
                  <a:gd name="T2" fmla="*/ 7 w 16"/>
                  <a:gd name="T3" fmla="*/ 0 h 35"/>
                  <a:gd name="T4" fmla="*/ 9 w 16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5">
                    <a:moveTo>
                      <a:pt x="9" y="35"/>
                    </a:moveTo>
                    <a:cubicBezTo>
                      <a:pt x="1" y="25"/>
                      <a:pt x="0" y="11"/>
                      <a:pt x="7" y="0"/>
                    </a:cubicBezTo>
                    <a:cubicBezTo>
                      <a:pt x="15" y="10"/>
                      <a:pt x="16" y="24"/>
                      <a:pt x="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216"/>
              <p:cNvSpPr>
                <a:spLocks/>
              </p:cNvSpPr>
              <p:nvPr/>
            </p:nvSpPr>
            <p:spPr bwMode="auto">
              <a:xfrm>
                <a:off x="11210934" y="5403866"/>
                <a:ext cx="65088" cy="134938"/>
              </a:xfrm>
              <a:custGeom>
                <a:avLst/>
                <a:gdLst>
                  <a:gd name="T0" fmla="*/ 9 w 17"/>
                  <a:gd name="T1" fmla="*/ 36 h 36"/>
                  <a:gd name="T2" fmla="*/ 8 w 17"/>
                  <a:gd name="T3" fmla="*/ 0 h 36"/>
                  <a:gd name="T4" fmla="*/ 9 w 17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6">
                    <a:moveTo>
                      <a:pt x="9" y="36"/>
                    </a:moveTo>
                    <a:cubicBezTo>
                      <a:pt x="1" y="26"/>
                      <a:pt x="0" y="11"/>
                      <a:pt x="8" y="0"/>
                    </a:cubicBezTo>
                    <a:cubicBezTo>
                      <a:pt x="16" y="10"/>
                      <a:pt x="17" y="25"/>
                      <a:pt x="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217"/>
              <p:cNvSpPr>
                <a:spLocks/>
              </p:cNvSpPr>
              <p:nvPr/>
            </p:nvSpPr>
            <p:spPr bwMode="auto">
              <a:xfrm>
                <a:off x="11098222" y="5543567"/>
                <a:ext cx="131763" cy="60325"/>
              </a:xfrm>
              <a:custGeom>
                <a:avLst/>
                <a:gdLst>
                  <a:gd name="T0" fmla="*/ 0 w 35"/>
                  <a:gd name="T1" fmla="*/ 9 h 16"/>
                  <a:gd name="T2" fmla="*/ 35 w 35"/>
                  <a:gd name="T3" fmla="*/ 7 h 16"/>
                  <a:gd name="T4" fmla="*/ 0 w 35"/>
                  <a:gd name="T5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6">
                    <a:moveTo>
                      <a:pt x="0" y="9"/>
                    </a:moveTo>
                    <a:cubicBezTo>
                      <a:pt x="10" y="1"/>
                      <a:pt x="24" y="0"/>
                      <a:pt x="35" y="7"/>
                    </a:cubicBezTo>
                    <a:cubicBezTo>
                      <a:pt x="25" y="15"/>
                      <a:pt x="11" y="16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218"/>
              <p:cNvSpPr>
                <a:spLocks/>
              </p:cNvSpPr>
              <p:nvPr/>
            </p:nvSpPr>
            <p:spPr bwMode="auto">
              <a:xfrm>
                <a:off x="11458585" y="5629292"/>
                <a:ext cx="131763" cy="63500"/>
              </a:xfrm>
              <a:custGeom>
                <a:avLst/>
                <a:gdLst>
                  <a:gd name="T0" fmla="*/ 35 w 35"/>
                  <a:gd name="T1" fmla="*/ 8 h 17"/>
                  <a:gd name="T2" fmla="*/ 0 w 35"/>
                  <a:gd name="T3" fmla="*/ 9 h 17"/>
                  <a:gd name="T4" fmla="*/ 35 w 35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7">
                    <a:moveTo>
                      <a:pt x="35" y="8"/>
                    </a:moveTo>
                    <a:cubicBezTo>
                      <a:pt x="25" y="16"/>
                      <a:pt x="10" y="17"/>
                      <a:pt x="0" y="9"/>
                    </a:cubicBezTo>
                    <a:cubicBezTo>
                      <a:pt x="10" y="1"/>
                      <a:pt x="24" y="0"/>
                      <a:pt x="3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219"/>
              <p:cNvSpPr>
                <a:spLocks/>
              </p:cNvSpPr>
              <p:nvPr/>
            </p:nvSpPr>
            <p:spPr bwMode="auto">
              <a:xfrm>
                <a:off x="11557010" y="5964255"/>
                <a:ext cx="60325" cy="68263"/>
              </a:xfrm>
              <a:custGeom>
                <a:avLst/>
                <a:gdLst>
                  <a:gd name="T0" fmla="*/ 0 w 16"/>
                  <a:gd name="T1" fmla="*/ 18 h 18"/>
                  <a:gd name="T2" fmla="*/ 16 w 16"/>
                  <a:gd name="T3" fmla="*/ 0 h 18"/>
                  <a:gd name="T4" fmla="*/ 0 w 16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cubicBezTo>
                      <a:pt x="1" y="9"/>
                      <a:pt x="7" y="2"/>
                      <a:pt x="16" y="0"/>
                    </a:cubicBezTo>
                    <a:cubicBezTo>
                      <a:pt x="15" y="9"/>
                      <a:pt x="9" y="17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220"/>
              <p:cNvSpPr>
                <a:spLocks/>
              </p:cNvSpPr>
              <p:nvPr/>
            </p:nvSpPr>
            <p:spPr bwMode="auto">
              <a:xfrm>
                <a:off x="11523672" y="5911868"/>
                <a:ext cx="41275" cy="66675"/>
              </a:xfrm>
              <a:custGeom>
                <a:avLst/>
                <a:gdLst>
                  <a:gd name="T0" fmla="*/ 5 w 11"/>
                  <a:gd name="T1" fmla="*/ 0 h 18"/>
                  <a:gd name="T2" fmla="*/ 6 w 11"/>
                  <a:gd name="T3" fmla="*/ 18 h 18"/>
                  <a:gd name="T4" fmla="*/ 5 w 11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5" y="0"/>
                    </a:moveTo>
                    <a:cubicBezTo>
                      <a:pt x="0" y="6"/>
                      <a:pt x="0" y="13"/>
                      <a:pt x="6" y="18"/>
                    </a:cubicBezTo>
                    <a:cubicBezTo>
                      <a:pt x="11" y="13"/>
                      <a:pt x="10" y="5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221"/>
              <p:cNvSpPr>
                <a:spLocks/>
              </p:cNvSpPr>
              <p:nvPr/>
            </p:nvSpPr>
            <p:spPr bwMode="auto">
              <a:xfrm>
                <a:off x="11714172" y="6061093"/>
                <a:ext cx="68263" cy="42863"/>
              </a:xfrm>
              <a:custGeom>
                <a:avLst/>
                <a:gdLst>
                  <a:gd name="T0" fmla="*/ 18 w 18"/>
                  <a:gd name="T1" fmla="*/ 5 h 11"/>
                  <a:gd name="T2" fmla="*/ 0 w 18"/>
                  <a:gd name="T3" fmla="*/ 6 h 11"/>
                  <a:gd name="T4" fmla="*/ 18 w 18"/>
                  <a:gd name="T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18" y="5"/>
                    </a:moveTo>
                    <a:cubicBezTo>
                      <a:pt x="13" y="0"/>
                      <a:pt x="5" y="0"/>
                      <a:pt x="0" y="6"/>
                    </a:cubicBezTo>
                    <a:cubicBezTo>
                      <a:pt x="6" y="11"/>
                      <a:pt x="13" y="11"/>
                      <a:pt x="1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222"/>
              <p:cNvSpPr>
                <a:spLocks/>
              </p:cNvSpPr>
              <p:nvPr/>
            </p:nvSpPr>
            <p:spPr bwMode="auto">
              <a:xfrm>
                <a:off x="11466522" y="5961080"/>
                <a:ext cx="68263" cy="58738"/>
              </a:xfrm>
              <a:custGeom>
                <a:avLst/>
                <a:gdLst>
                  <a:gd name="T0" fmla="*/ 18 w 18"/>
                  <a:gd name="T1" fmla="*/ 16 h 16"/>
                  <a:gd name="T2" fmla="*/ 0 w 18"/>
                  <a:gd name="T3" fmla="*/ 0 h 16"/>
                  <a:gd name="T4" fmla="*/ 18 w 18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16"/>
                    </a:moveTo>
                    <a:cubicBezTo>
                      <a:pt x="9" y="15"/>
                      <a:pt x="1" y="9"/>
                      <a:pt x="0" y="0"/>
                    </a:cubicBezTo>
                    <a:cubicBezTo>
                      <a:pt x="8" y="0"/>
                      <a:pt x="16" y="7"/>
                      <a:pt x="1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223"/>
              <p:cNvSpPr>
                <a:spLocks/>
              </p:cNvSpPr>
              <p:nvPr/>
            </p:nvSpPr>
            <p:spPr bwMode="auto">
              <a:xfrm>
                <a:off x="11020434" y="5794392"/>
                <a:ext cx="63500" cy="57150"/>
              </a:xfrm>
              <a:custGeom>
                <a:avLst/>
                <a:gdLst>
                  <a:gd name="T0" fmla="*/ 17 w 17"/>
                  <a:gd name="T1" fmla="*/ 15 h 15"/>
                  <a:gd name="T2" fmla="*/ 0 w 17"/>
                  <a:gd name="T3" fmla="*/ 0 h 15"/>
                  <a:gd name="T4" fmla="*/ 17 w 17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7" y="15"/>
                    </a:moveTo>
                    <a:cubicBezTo>
                      <a:pt x="9" y="14"/>
                      <a:pt x="2" y="8"/>
                      <a:pt x="0" y="0"/>
                    </a:cubicBezTo>
                    <a:cubicBezTo>
                      <a:pt x="9" y="1"/>
                      <a:pt x="15" y="7"/>
                      <a:pt x="1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224"/>
              <p:cNvSpPr>
                <a:spLocks/>
              </p:cNvSpPr>
              <p:nvPr/>
            </p:nvSpPr>
            <p:spPr bwMode="auto">
              <a:xfrm>
                <a:off x="11042659" y="5876943"/>
                <a:ext cx="49213" cy="46038"/>
              </a:xfrm>
              <a:custGeom>
                <a:avLst/>
                <a:gdLst>
                  <a:gd name="T0" fmla="*/ 13 w 13"/>
                  <a:gd name="T1" fmla="*/ 12 h 12"/>
                  <a:gd name="T2" fmla="*/ 0 w 13"/>
                  <a:gd name="T3" fmla="*/ 0 h 12"/>
                  <a:gd name="T4" fmla="*/ 13 w 13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cubicBezTo>
                      <a:pt x="7" y="11"/>
                      <a:pt x="2" y="7"/>
                      <a:pt x="0" y="0"/>
                    </a:cubicBezTo>
                    <a:cubicBezTo>
                      <a:pt x="7" y="1"/>
                      <a:pt x="12" y="5"/>
                      <a:pt x="1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225"/>
              <p:cNvSpPr>
                <a:spLocks/>
              </p:cNvSpPr>
              <p:nvPr/>
            </p:nvSpPr>
            <p:spPr bwMode="auto">
              <a:xfrm>
                <a:off x="11075997" y="5776930"/>
                <a:ext cx="33338" cy="28575"/>
              </a:xfrm>
              <a:custGeom>
                <a:avLst/>
                <a:gdLst>
                  <a:gd name="T0" fmla="*/ 9 w 9"/>
                  <a:gd name="T1" fmla="*/ 8 h 8"/>
                  <a:gd name="T2" fmla="*/ 0 w 9"/>
                  <a:gd name="T3" fmla="*/ 0 h 8"/>
                  <a:gd name="T4" fmla="*/ 9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4" y="0"/>
                      <a:pt x="8" y="3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226"/>
              <p:cNvSpPr>
                <a:spLocks/>
              </p:cNvSpPr>
              <p:nvPr/>
            </p:nvSpPr>
            <p:spPr bwMode="auto">
              <a:xfrm>
                <a:off x="11061709" y="5948380"/>
                <a:ext cx="30163" cy="34925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8 w 8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7" y="4"/>
                      <a:pt x="4" y="8"/>
                      <a:pt x="0" y="9"/>
                    </a:cubicBezTo>
                    <a:cubicBezTo>
                      <a:pt x="0" y="5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227"/>
              <p:cNvSpPr>
                <a:spLocks/>
              </p:cNvSpPr>
              <p:nvPr/>
            </p:nvSpPr>
            <p:spPr bwMode="auto">
              <a:xfrm>
                <a:off x="11290309" y="5419741"/>
                <a:ext cx="60325" cy="1468442"/>
              </a:xfrm>
              <a:custGeom>
                <a:avLst/>
                <a:gdLst>
                  <a:gd name="T0" fmla="*/ 19 w 38"/>
                  <a:gd name="T1" fmla="*/ 0 h 925"/>
                  <a:gd name="T2" fmla="*/ 9 w 38"/>
                  <a:gd name="T3" fmla="*/ 464 h 925"/>
                  <a:gd name="T4" fmla="*/ 0 w 38"/>
                  <a:gd name="T5" fmla="*/ 925 h 925"/>
                  <a:gd name="T6" fmla="*/ 19 w 38"/>
                  <a:gd name="T7" fmla="*/ 925 h 925"/>
                  <a:gd name="T8" fmla="*/ 38 w 38"/>
                  <a:gd name="T9" fmla="*/ 925 h 925"/>
                  <a:gd name="T10" fmla="*/ 28 w 38"/>
                  <a:gd name="T11" fmla="*/ 464 h 925"/>
                  <a:gd name="T12" fmla="*/ 19 w 38"/>
                  <a:gd name="T13" fmla="*/ 0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25">
                    <a:moveTo>
                      <a:pt x="19" y="0"/>
                    </a:moveTo>
                    <a:lnTo>
                      <a:pt x="9" y="464"/>
                    </a:lnTo>
                    <a:lnTo>
                      <a:pt x="0" y="925"/>
                    </a:lnTo>
                    <a:lnTo>
                      <a:pt x="19" y="925"/>
                    </a:lnTo>
                    <a:lnTo>
                      <a:pt x="38" y="925"/>
                    </a:lnTo>
                    <a:lnTo>
                      <a:pt x="28" y="464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228"/>
              <p:cNvSpPr>
                <a:spLocks/>
              </p:cNvSpPr>
              <p:nvPr/>
            </p:nvSpPr>
            <p:spPr bwMode="auto">
              <a:xfrm>
                <a:off x="11317297" y="5595954"/>
                <a:ext cx="171450" cy="176213"/>
              </a:xfrm>
              <a:custGeom>
                <a:avLst/>
                <a:gdLst>
                  <a:gd name="T0" fmla="*/ 108 w 108"/>
                  <a:gd name="T1" fmla="*/ 0 h 111"/>
                  <a:gd name="T2" fmla="*/ 54 w 108"/>
                  <a:gd name="T3" fmla="*/ 52 h 111"/>
                  <a:gd name="T4" fmla="*/ 0 w 108"/>
                  <a:gd name="T5" fmla="*/ 106 h 111"/>
                  <a:gd name="T6" fmla="*/ 2 w 108"/>
                  <a:gd name="T7" fmla="*/ 109 h 111"/>
                  <a:gd name="T8" fmla="*/ 4 w 108"/>
                  <a:gd name="T9" fmla="*/ 111 h 111"/>
                  <a:gd name="T10" fmla="*/ 56 w 108"/>
                  <a:gd name="T11" fmla="*/ 57 h 111"/>
                  <a:gd name="T12" fmla="*/ 108 w 108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11">
                    <a:moveTo>
                      <a:pt x="108" y="0"/>
                    </a:moveTo>
                    <a:lnTo>
                      <a:pt x="54" y="52"/>
                    </a:lnTo>
                    <a:lnTo>
                      <a:pt x="0" y="106"/>
                    </a:lnTo>
                    <a:lnTo>
                      <a:pt x="2" y="109"/>
                    </a:lnTo>
                    <a:lnTo>
                      <a:pt x="4" y="111"/>
                    </a:lnTo>
                    <a:lnTo>
                      <a:pt x="56" y="57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229"/>
              <p:cNvSpPr>
                <a:spLocks/>
              </p:cNvSpPr>
              <p:nvPr/>
            </p:nvSpPr>
            <p:spPr bwMode="auto">
              <a:xfrm>
                <a:off x="11309360" y="6035693"/>
                <a:ext cx="338138" cy="334963"/>
              </a:xfrm>
              <a:custGeom>
                <a:avLst/>
                <a:gdLst>
                  <a:gd name="T0" fmla="*/ 213 w 213"/>
                  <a:gd name="T1" fmla="*/ 0 h 211"/>
                  <a:gd name="T2" fmla="*/ 106 w 213"/>
                  <a:gd name="T3" fmla="*/ 99 h 211"/>
                  <a:gd name="T4" fmla="*/ 0 w 213"/>
                  <a:gd name="T5" fmla="*/ 201 h 211"/>
                  <a:gd name="T6" fmla="*/ 5 w 213"/>
                  <a:gd name="T7" fmla="*/ 206 h 211"/>
                  <a:gd name="T8" fmla="*/ 9 w 213"/>
                  <a:gd name="T9" fmla="*/ 211 h 211"/>
                  <a:gd name="T10" fmla="*/ 111 w 213"/>
                  <a:gd name="T11" fmla="*/ 106 h 211"/>
                  <a:gd name="T12" fmla="*/ 213 w 213"/>
                  <a:gd name="T13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211">
                    <a:moveTo>
                      <a:pt x="213" y="0"/>
                    </a:moveTo>
                    <a:lnTo>
                      <a:pt x="106" y="99"/>
                    </a:lnTo>
                    <a:lnTo>
                      <a:pt x="0" y="201"/>
                    </a:lnTo>
                    <a:lnTo>
                      <a:pt x="5" y="206"/>
                    </a:lnTo>
                    <a:lnTo>
                      <a:pt x="9" y="211"/>
                    </a:lnTo>
                    <a:lnTo>
                      <a:pt x="111" y="106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230"/>
              <p:cNvSpPr>
                <a:spLocks/>
              </p:cNvSpPr>
              <p:nvPr/>
            </p:nvSpPr>
            <p:spPr bwMode="auto">
              <a:xfrm>
                <a:off x="11091872" y="5865830"/>
                <a:ext cx="228600" cy="230188"/>
              </a:xfrm>
              <a:custGeom>
                <a:avLst/>
                <a:gdLst>
                  <a:gd name="T0" fmla="*/ 0 w 144"/>
                  <a:gd name="T1" fmla="*/ 0 h 145"/>
                  <a:gd name="T2" fmla="*/ 68 w 144"/>
                  <a:gd name="T3" fmla="*/ 71 h 145"/>
                  <a:gd name="T4" fmla="*/ 139 w 144"/>
                  <a:gd name="T5" fmla="*/ 145 h 145"/>
                  <a:gd name="T6" fmla="*/ 142 w 144"/>
                  <a:gd name="T7" fmla="*/ 142 h 145"/>
                  <a:gd name="T8" fmla="*/ 144 w 144"/>
                  <a:gd name="T9" fmla="*/ 138 h 145"/>
                  <a:gd name="T10" fmla="*/ 71 w 144"/>
                  <a:gd name="T11" fmla="*/ 69 h 145"/>
                  <a:gd name="T12" fmla="*/ 0 w 144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45">
                    <a:moveTo>
                      <a:pt x="0" y="0"/>
                    </a:moveTo>
                    <a:lnTo>
                      <a:pt x="68" y="71"/>
                    </a:lnTo>
                    <a:lnTo>
                      <a:pt x="139" y="145"/>
                    </a:lnTo>
                    <a:lnTo>
                      <a:pt x="142" y="142"/>
                    </a:lnTo>
                    <a:lnTo>
                      <a:pt x="144" y="138"/>
                    </a:lnTo>
                    <a:lnTo>
                      <a:pt x="71" y="6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231"/>
              <p:cNvSpPr>
                <a:spLocks/>
              </p:cNvSpPr>
              <p:nvPr/>
            </p:nvSpPr>
            <p:spPr bwMode="auto">
              <a:xfrm>
                <a:off x="11061709" y="5934093"/>
                <a:ext cx="101600" cy="3175"/>
              </a:xfrm>
              <a:custGeom>
                <a:avLst/>
                <a:gdLst>
                  <a:gd name="T0" fmla="*/ 0 w 64"/>
                  <a:gd name="T1" fmla="*/ 0 h 2"/>
                  <a:gd name="T2" fmla="*/ 30 w 64"/>
                  <a:gd name="T3" fmla="*/ 2 h 2"/>
                  <a:gd name="T4" fmla="*/ 64 w 64"/>
                  <a:gd name="T5" fmla="*/ 2 h 2"/>
                  <a:gd name="T6" fmla="*/ 64 w 64"/>
                  <a:gd name="T7" fmla="*/ 0 h 2"/>
                  <a:gd name="T8" fmla="*/ 64 w 64"/>
                  <a:gd name="T9" fmla="*/ 0 h 2"/>
                  <a:gd name="T10" fmla="*/ 30 w 64"/>
                  <a:gd name="T11" fmla="*/ 0 h 2"/>
                  <a:gd name="T12" fmla="*/ 0 w 6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2">
                    <a:moveTo>
                      <a:pt x="0" y="0"/>
                    </a:moveTo>
                    <a:lnTo>
                      <a:pt x="30" y="2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232"/>
              <p:cNvSpPr>
                <a:spLocks/>
              </p:cNvSpPr>
              <p:nvPr/>
            </p:nvSpPr>
            <p:spPr bwMode="auto">
              <a:xfrm>
                <a:off x="11541135" y="6024580"/>
                <a:ext cx="4763" cy="112713"/>
              </a:xfrm>
              <a:custGeom>
                <a:avLst/>
                <a:gdLst>
                  <a:gd name="T0" fmla="*/ 3 w 3"/>
                  <a:gd name="T1" fmla="*/ 0 h 71"/>
                  <a:gd name="T2" fmla="*/ 0 w 3"/>
                  <a:gd name="T3" fmla="*/ 35 h 71"/>
                  <a:gd name="T4" fmla="*/ 0 w 3"/>
                  <a:gd name="T5" fmla="*/ 71 h 71"/>
                  <a:gd name="T6" fmla="*/ 3 w 3"/>
                  <a:gd name="T7" fmla="*/ 71 h 71"/>
                  <a:gd name="T8" fmla="*/ 3 w 3"/>
                  <a:gd name="T9" fmla="*/ 71 h 71"/>
                  <a:gd name="T10" fmla="*/ 3 w 3"/>
                  <a:gd name="T11" fmla="*/ 35 h 71"/>
                  <a:gd name="T12" fmla="*/ 3 w 3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1">
                    <a:moveTo>
                      <a:pt x="3" y="0"/>
                    </a:moveTo>
                    <a:lnTo>
                      <a:pt x="0" y="35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3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33"/>
              <p:cNvSpPr>
                <a:spLocks/>
              </p:cNvSpPr>
              <p:nvPr/>
            </p:nvSpPr>
            <p:spPr bwMode="auto">
              <a:xfrm>
                <a:off x="11507797" y="6167456"/>
                <a:ext cx="146050" cy="11113"/>
              </a:xfrm>
              <a:custGeom>
                <a:avLst/>
                <a:gdLst>
                  <a:gd name="T0" fmla="*/ 92 w 92"/>
                  <a:gd name="T1" fmla="*/ 5 h 7"/>
                  <a:gd name="T2" fmla="*/ 47 w 92"/>
                  <a:gd name="T3" fmla="*/ 2 h 7"/>
                  <a:gd name="T4" fmla="*/ 0 w 92"/>
                  <a:gd name="T5" fmla="*/ 0 h 7"/>
                  <a:gd name="T6" fmla="*/ 0 w 92"/>
                  <a:gd name="T7" fmla="*/ 5 h 7"/>
                  <a:gd name="T8" fmla="*/ 0 w 92"/>
                  <a:gd name="T9" fmla="*/ 7 h 7"/>
                  <a:gd name="T10" fmla="*/ 47 w 92"/>
                  <a:gd name="T11" fmla="*/ 5 h 7"/>
                  <a:gd name="T12" fmla="*/ 92 w 92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">
                    <a:moveTo>
                      <a:pt x="92" y="5"/>
                    </a:moveTo>
                    <a:lnTo>
                      <a:pt x="47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7" y="5"/>
                    </a:lnTo>
                    <a:lnTo>
                      <a:pt x="9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34"/>
              <p:cNvSpPr>
                <a:spLocks/>
              </p:cNvSpPr>
              <p:nvPr/>
            </p:nvSpPr>
            <p:spPr bwMode="auto">
              <a:xfrm>
                <a:off x="11598285" y="6084906"/>
                <a:ext cx="77788" cy="0"/>
              </a:xfrm>
              <a:custGeom>
                <a:avLst/>
                <a:gdLst>
                  <a:gd name="T0" fmla="*/ 49 w 49"/>
                  <a:gd name="T1" fmla="*/ 23 w 49"/>
                  <a:gd name="T2" fmla="*/ 0 w 49"/>
                  <a:gd name="T3" fmla="*/ 0 w 49"/>
                  <a:gd name="T4" fmla="*/ 0 w 49"/>
                  <a:gd name="T5" fmla="*/ 23 w 49"/>
                  <a:gd name="T6" fmla="*/ 49 w 4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9">
                    <a:moveTo>
                      <a:pt x="49" y="0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35"/>
              <p:cNvSpPr>
                <a:spLocks/>
              </p:cNvSpPr>
              <p:nvPr/>
            </p:nvSpPr>
            <p:spPr bwMode="auto">
              <a:xfrm>
                <a:off x="11215697" y="5535629"/>
                <a:ext cx="104775" cy="109538"/>
              </a:xfrm>
              <a:custGeom>
                <a:avLst/>
                <a:gdLst>
                  <a:gd name="T0" fmla="*/ 0 w 66"/>
                  <a:gd name="T1" fmla="*/ 0 h 69"/>
                  <a:gd name="T2" fmla="*/ 33 w 66"/>
                  <a:gd name="T3" fmla="*/ 33 h 69"/>
                  <a:gd name="T4" fmla="*/ 64 w 66"/>
                  <a:gd name="T5" fmla="*/ 69 h 69"/>
                  <a:gd name="T6" fmla="*/ 66 w 66"/>
                  <a:gd name="T7" fmla="*/ 66 h 69"/>
                  <a:gd name="T8" fmla="*/ 66 w 66"/>
                  <a:gd name="T9" fmla="*/ 64 h 69"/>
                  <a:gd name="T10" fmla="*/ 33 w 66"/>
                  <a:gd name="T11" fmla="*/ 33 h 69"/>
                  <a:gd name="T12" fmla="*/ 0 w 6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0" y="0"/>
                    </a:moveTo>
                    <a:lnTo>
                      <a:pt x="33" y="33"/>
                    </a:lnTo>
                    <a:lnTo>
                      <a:pt x="64" y="69"/>
                    </a:lnTo>
                    <a:lnTo>
                      <a:pt x="66" y="66"/>
                    </a:lnTo>
                    <a:lnTo>
                      <a:pt x="66" y="64"/>
                    </a:lnTo>
                    <a:lnTo>
                      <a:pt x="33" y="3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36"/>
              <p:cNvSpPr>
                <a:spLocks/>
              </p:cNvSpPr>
              <p:nvPr/>
            </p:nvSpPr>
            <p:spPr bwMode="auto">
              <a:xfrm>
                <a:off x="11218872" y="5716605"/>
                <a:ext cx="104775" cy="107950"/>
              </a:xfrm>
              <a:custGeom>
                <a:avLst/>
                <a:gdLst>
                  <a:gd name="T0" fmla="*/ 0 w 66"/>
                  <a:gd name="T1" fmla="*/ 0 h 68"/>
                  <a:gd name="T2" fmla="*/ 31 w 66"/>
                  <a:gd name="T3" fmla="*/ 35 h 68"/>
                  <a:gd name="T4" fmla="*/ 62 w 66"/>
                  <a:gd name="T5" fmla="*/ 68 h 68"/>
                  <a:gd name="T6" fmla="*/ 64 w 66"/>
                  <a:gd name="T7" fmla="*/ 66 h 68"/>
                  <a:gd name="T8" fmla="*/ 66 w 66"/>
                  <a:gd name="T9" fmla="*/ 61 h 68"/>
                  <a:gd name="T10" fmla="*/ 33 w 66"/>
                  <a:gd name="T11" fmla="*/ 30 h 68"/>
                  <a:gd name="T12" fmla="*/ 0 w 66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8">
                    <a:moveTo>
                      <a:pt x="0" y="0"/>
                    </a:moveTo>
                    <a:lnTo>
                      <a:pt x="31" y="35"/>
                    </a:lnTo>
                    <a:lnTo>
                      <a:pt x="62" y="68"/>
                    </a:lnTo>
                    <a:lnTo>
                      <a:pt x="64" y="66"/>
                    </a:lnTo>
                    <a:lnTo>
                      <a:pt x="66" y="61"/>
                    </a:lnTo>
                    <a:lnTo>
                      <a:pt x="33" y="3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95" name="组合 294"/>
          <p:cNvGrpSpPr/>
          <p:nvPr/>
        </p:nvGrpSpPr>
        <p:grpSpPr>
          <a:xfrm>
            <a:off x="-2069963" y="4026132"/>
            <a:ext cx="585445" cy="3091675"/>
            <a:chOff x="7909055" y="5341949"/>
            <a:chExt cx="585445" cy="3091675"/>
          </a:xfrm>
        </p:grpSpPr>
        <p:grpSp>
          <p:nvGrpSpPr>
            <p:cNvPr id="296" name="组合 295"/>
            <p:cNvGrpSpPr/>
            <p:nvPr/>
          </p:nvGrpSpPr>
          <p:grpSpPr>
            <a:xfrm>
              <a:off x="7909055" y="5341949"/>
              <a:ext cx="583660" cy="1546239"/>
              <a:chOff x="7909055" y="5341949"/>
              <a:chExt cx="583660" cy="1546239"/>
            </a:xfrm>
          </p:grpSpPr>
          <p:grpSp>
            <p:nvGrpSpPr>
              <p:cNvPr id="310" name="组合 309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</p:grpSpPr>
            <p:grpSp>
              <p:nvGrpSpPr>
                <p:cNvPr id="312" name="组合 311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</p:grpSpPr>
              <p:sp>
                <p:nvSpPr>
                  <p:cNvPr id="316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solidFill>
                    <a:srgbClr val="A2DB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17" name="Freeform 82"/>
                  <p:cNvSpPr>
                    <a:spLocks/>
                  </p:cNvSpPr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18" name="Freeform 83"/>
                  <p:cNvSpPr>
                    <a:spLocks/>
                  </p:cNvSpPr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19" name="Freeform 84"/>
                  <p:cNvSpPr>
                    <a:spLocks/>
                  </p:cNvSpPr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20" name="Freeform 85"/>
                  <p:cNvSpPr>
                    <a:spLocks/>
                  </p:cNvSpPr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21" name="Freeform 86"/>
                  <p:cNvSpPr>
                    <a:spLocks/>
                  </p:cNvSpPr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13" name="Freeform 87"/>
                <p:cNvSpPr>
                  <a:spLocks/>
                </p:cNvSpPr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88"/>
                <p:cNvSpPr>
                  <a:spLocks/>
                </p:cNvSpPr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89"/>
                <p:cNvSpPr>
                  <a:spLocks/>
                </p:cNvSpPr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311" name="Freeform 81"/>
              <p:cNvSpPr>
                <a:spLocks/>
              </p:cNvSpPr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7" name="组合 296"/>
            <p:cNvGrpSpPr/>
            <p:nvPr/>
          </p:nvGrpSpPr>
          <p:grpSpPr>
            <a:xfrm flipV="1">
              <a:off x="7910840" y="6887385"/>
              <a:ext cx="583660" cy="1546239"/>
              <a:chOff x="7909055" y="5341949"/>
              <a:chExt cx="583660" cy="1546239"/>
            </a:xfrm>
            <a:noFill/>
          </p:grpSpPr>
          <p:grpSp>
            <p:nvGrpSpPr>
              <p:cNvPr id="298" name="组合 297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  <a:grpFill/>
            </p:grpSpPr>
            <p:grpSp>
              <p:nvGrpSpPr>
                <p:cNvPr id="300" name="组合 299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  <a:grpFill/>
              </p:grpSpPr>
              <p:sp>
                <p:nvSpPr>
                  <p:cNvPr id="304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5" name="Freeform 82"/>
                  <p:cNvSpPr>
                    <a:spLocks/>
                  </p:cNvSpPr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6" name="Freeform 83"/>
                  <p:cNvSpPr>
                    <a:spLocks/>
                  </p:cNvSpPr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7" name="Freeform 84"/>
                  <p:cNvSpPr>
                    <a:spLocks/>
                  </p:cNvSpPr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8" name="Freeform 85"/>
                  <p:cNvSpPr>
                    <a:spLocks/>
                  </p:cNvSpPr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9" name="Freeform 86"/>
                  <p:cNvSpPr>
                    <a:spLocks/>
                  </p:cNvSpPr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01" name="Freeform 87"/>
                <p:cNvSpPr>
                  <a:spLocks/>
                </p:cNvSpPr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88"/>
                <p:cNvSpPr>
                  <a:spLocks/>
                </p:cNvSpPr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89"/>
                <p:cNvSpPr>
                  <a:spLocks/>
                </p:cNvSpPr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299" name="Freeform 81"/>
              <p:cNvSpPr>
                <a:spLocks/>
              </p:cNvSpPr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22" name="组合 321"/>
          <p:cNvGrpSpPr/>
          <p:nvPr/>
        </p:nvGrpSpPr>
        <p:grpSpPr>
          <a:xfrm>
            <a:off x="-1497382" y="4953130"/>
            <a:ext cx="439738" cy="1268415"/>
            <a:chOff x="8197857" y="6253181"/>
            <a:chExt cx="439738" cy="1268415"/>
          </a:xfrm>
        </p:grpSpPr>
        <p:grpSp>
          <p:nvGrpSpPr>
            <p:cNvPr id="323" name="组合 322"/>
            <p:cNvGrpSpPr/>
            <p:nvPr/>
          </p:nvGrpSpPr>
          <p:grpSpPr>
            <a:xfrm>
              <a:off x="8197857" y="6253181"/>
              <a:ext cx="439738" cy="635002"/>
              <a:chOff x="8197857" y="6253181"/>
              <a:chExt cx="439738" cy="635002"/>
            </a:xfrm>
          </p:grpSpPr>
          <p:grpSp>
            <p:nvGrpSpPr>
              <p:cNvPr id="338" name="组合 337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</p:grpSpPr>
            <p:sp>
              <p:nvSpPr>
                <p:cNvPr id="341" name="Freeform 238"/>
                <p:cNvSpPr>
                  <a:spLocks/>
                </p:cNvSpPr>
                <p:nvPr/>
              </p:nvSpPr>
              <p:spPr bwMode="auto">
                <a:xfrm>
                  <a:off x="8197857" y="6253181"/>
                  <a:ext cx="439738" cy="439739"/>
                </a:xfrm>
                <a:custGeom>
                  <a:avLst/>
                  <a:gdLst>
                    <a:gd name="T0" fmla="*/ 21 w 117"/>
                    <a:gd name="T1" fmla="*/ 96 h 117"/>
                    <a:gd name="T2" fmla="*/ 96 w 117"/>
                    <a:gd name="T3" fmla="*/ 96 h 117"/>
                    <a:gd name="T4" fmla="*/ 96 w 117"/>
                    <a:gd name="T5" fmla="*/ 21 h 117"/>
                    <a:gd name="T6" fmla="*/ 21 w 117"/>
                    <a:gd name="T7" fmla="*/ 21 h 117"/>
                    <a:gd name="T8" fmla="*/ 21 w 117"/>
                    <a:gd name="T9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" h="117">
                      <a:moveTo>
                        <a:pt x="21" y="96"/>
                      </a:moveTo>
                      <a:cubicBezTo>
                        <a:pt x="42" y="117"/>
                        <a:pt x="75" y="117"/>
                        <a:pt x="96" y="96"/>
                      </a:cubicBezTo>
                      <a:cubicBezTo>
                        <a:pt x="117" y="75"/>
                        <a:pt x="117" y="41"/>
                        <a:pt x="96" y="21"/>
                      </a:cubicBezTo>
                      <a:cubicBezTo>
                        <a:pt x="75" y="0"/>
                        <a:pt x="42" y="0"/>
                        <a:pt x="21" y="21"/>
                      </a:cubicBezTo>
                      <a:cubicBezTo>
                        <a:pt x="0" y="41"/>
                        <a:pt x="0" y="75"/>
                        <a:pt x="21" y="96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" name="Freeform 239"/>
                <p:cNvSpPr>
                  <a:spLocks/>
                </p:cNvSpPr>
                <p:nvPr/>
              </p:nvSpPr>
              <p:spPr bwMode="auto">
                <a:xfrm>
                  <a:off x="8318507" y="6557982"/>
                  <a:ext cx="77788" cy="60325"/>
                </a:xfrm>
                <a:custGeom>
                  <a:avLst/>
                  <a:gdLst>
                    <a:gd name="T0" fmla="*/ 21 w 21"/>
                    <a:gd name="T1" fmla="*/ 16 h 16"/>
                    <a:gd name="T2" fmla="*/ 0 w 21"/>
                    <a:gd name="T3" fmla="*/ 0 h 16"/>
                    <a:gd name="T4" fmla="*/ 21 w 21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" h="16">
                      <a:moveTo>
                        <a:pt x="21" y="16"/>
                      </a:moveTo>
                      <a:cubicBezTo>
                        <a:pt x="12" y="16"/>
                        <a:pt x="3" y="10"/>
                        <a:pt x="0" y="0"/>
                      </a:cubicBezTo>
                      <a:cubicBezTo>
                        <a:pt x="9" y="0"/>
                        <a:pt x="18" y="6"/>
                        <a:pt x="21" y="16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" name="Freeform 240"/>
                <p:cNvSpPr>
                  <a:spLocks/>
                </p:cNvSpPr>
                <p:nvPr/>
              </p:nvSpPr>
              <p:spPr bwMode="auto">
                <a:xfrm>
                  <a:off x="8453444" y="6442094"/>
                  <a:ext cx="130175" cy="60325"/>
                </a:xfrm>
                <a:custGeom>
                  <a:avLst/>
                  <a:gdLst>
                    <a:gd name="T0" fmla="*/ 0 w 35"/>
                    <a:gd name="T1" fmla="*/ 8 h 16"/>
                    <a:gd name="T2" fmla="*/ 35 w 35"/>
                    <a:gd name="T3" fmla="*/ 7 h 16"/>
                    <a:gd name="T4" fmla="*/ 0 w 35"/>
                    <a:gd name="T5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8"/>
                      </a:moveTo>
                      <a:cubicBezTo>
                        <a:pt x="10" y="0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8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" name="Freeform 241"/>
                <p:cNvSpPr>
                  <a:spLocks/>
                </p:cNvSpPr>
                <p:nvPr/>
              </p:nvSpPr>
              <p:spPr bwMode="auto">
                <a:xfrm>
                  <a:off x="8426457" y="6294456"/>
                  <a:ext cx="60325" cy="131763"/>
                </a:xfrm>
                <a:custGeom>
                  <a:avLst/>
                  <a:gdLst>
                    <a:gd name="T0" fmla="*/ 8 w 16"/>
                    <a:gd name="T1" fmla="*/ 35 h 35"/>
                    <a:gd name="T2" fmla="*/ 7 w 16"/>
                    <a:gd name="T3" fmla="*/ 0 h 35"/>
                    <a:gd name="T4" fmla="*/ 8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8" y="35"/>
                      </a:moveTo>
                      <a:cubicBezTo>
                        <a:pt x="0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8" y="35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" name="Freeform 242"/>
                <p:cNvSpPr>
                  <a:spLocks/>
                </p:cNvSpPr>
                <p:nvPr/>
              </p:nvSpPr>
              <p:spPr bwMode="auto">
                <a:xfrm>
                  <a:off x="8332794" y="6396057"/>
                  <a:ext cx="41275" cy="90488"/>
                </a:xfrm>
                <a:custGeom>
                  <a:avLst/>
                  <a:gdLst>
                    <a:gd name="T0" fmla="*/ 6 w 11"/>
                    <a:gd name="T1" fmla="*/ 24 h 24"/>
                    <a:gd name="T2" fmla="*/ 5 w 11"/>
                    <a:gd name="T3" fmla="*/ 0 h 24"/>
                    <a:gd name="T4" fmla="*/ 6 w 11"/>
                    <a:gd name="T5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24">
                      <a:moveTo>
                        <a:pt x="6" y="24"/>
                      </a:moveTo>
                      <a:cubicBezTo>
                        <a:pt x="0" y="17"/>
                        <a:pt x="0" y="7"/>
                        <a:pt x="5" y="0"/>
                      </a:cubicBezTo>
                      <a:cubicBezTo>
                        <a:pt x="10" y="7"/>
                        <a:pt x="11" y="17"/>
                        <a:pt x="6" y="24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" name="Freeform 243"/>
                <p:cNvSpPr>
                  <a:spLocks/>
                </p:cNvSpPr>
                <p:nvPr/>
              </p:nvSpPr>
              <p:spPr bwMode="auto">
                <a:xfrm>
                  <a:off x="8261357" y="6411932"/>
                  <a:ext cx="49213" cy="47625"/>
                </a:xfrm>
                <a:custGeom>
                  <a:avLst/>
                  <a:gdLst>
                    <a:gd name="T0" fmla="*/ 0 w 13"/>
                    <a:gd name="T1" fmla="*/ 0 h 13"/>
                    <a:gd name="T2" fmla="*/ 13 w 13"/>
                    <a:gd name="T3" fmla="*/ 13 h 13"/>
                    <a:gd name="T4" fmla="*/ 0 w 13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0" y="8"/>
                        <a:pt x="6" y="13"/>
                        <a:pt x="13" y="13"/>
                      </a:cubicBezTo>
                      <a:cubicBezTo>
                        <a:pt x="13" y="5"/>
                        <a:pt x="7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" name="Freeform 244"/>
                <p:cNvSpPr>
                  <a:spLocks/>
                </p:cNvSpPr>
                <p:nvPr/>
              </p:nvSpPr>
              <p:spPr bwMode="auto">
                <a:xfrm>
                  <a:off x="8501069" y="6359544"/>
                  <a:ext cx="49213" cy="52388"/>
                </a:xfrm>
                <a:custGeom>
                  <a:avLst/>
                  <a:gdLst>
                    <a:gd name="T0" fmla="*/ 13 w 13"/>
                    <a:gd name="T1" fmla="*/ 0 h 14"/>
                    <a:gd name="T2" fmla="*/ 1 w 13"/>
                    <a:gd name="T3" fmla="*/ 14 h 14"/>
                    <a:gd name="T4" fmla="*/ 13 w 13"/>
                    <a:gd name="T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5" y="1"/>
                        <a:pt x="0" y="6"/>
                        <a:pt x="1" y="14"/>
                      </a:cubicBezTo>
                      <a:cubicBezTo>
                        <a:pt x="8" y="14"/>
                        <a:pt x="13" y="8"/>
                        <a:pt x="13" y="0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" name="Freeform 245"/>
                <p:cNvSpPr>
                  <a:spLocks/>
                </p:cNvSpPr>
                <p:nvPr/>
              </p:nvSpPr>
              <p:spPr bwMode="auto">
                <a:xfrm>
                  <a:off x="8239132" y="6475432"/>
                  <a:ext cx="90488" cy="44450"/>
                </a:xfrm>
                <a:custGeom>
                  <a:avLst/>
                  <a:gdLst>
                    <a:gd name="T0" fmla="*/ 24 w 24"/>
                    <a:gd name="T1" fmla="*/ 5 h 12"/>
                    <a:gd name="T2" fmla="*/ 0 w 24"/>
                    <a:gd name="T3" fmla="*/ 6 h 12"/>
                    <a:gd name="T4" fmla="*/ 24 w 24"/>
                    <a:gd name="T5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12">
                      <a:moveTo>
                        <a:pt x="24" y="5"/>
                      </a:moveTo>
                      <a:cubicBezTo>
                        <a:pt x="18" y="11"/>
                        <a:pt x="8" y="12"/>
                        <a:pt x="0" y="6"/>
                      </a:cubicBezTo>
                      <a:cubicBezTo>
                        <a:pt x="7" y="1"/>
                        <a:pt x="17" y="0"/>
                        <a:pt x="24" y="5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" name="Freeform 246"/>
                <p:cNvSpPr>
                  <a:spLocks/>
                </p:cNvSpPr>
                <p:nvPr/>
              </p:nvSpPr>
              <p:spPr bwMode="auto">
                <a:xfrm>
                  <a:off x="8407407" y="6426219"/>
                  <a:ext cx="23813" cy="461964"/>
                </a:xfrm>
                <a:custGeom>
                  <a:avLst/>
                  <a:gdLst>
                    <a:gd name="T0" fmla="*/ 7 w 15"/>
                    <a:gd name="T1" fmla="*/ 0 h 291"/>
                    <a:gd name="T2" fmla="*/ 5 w 15"/>
                    <a:gd name="T3" fmla="*/ 145 h 291"/>
                    <a:gd name="T4" fmla="*/ 0 w 15"/>
                    <a:gd name="T5" fmla="*/ 291 h 291"/>
                    <a:gd name="T6" fmla="*/ 7 w 15"/>
                    <a:gd name="T7" fmla="*/ 291 h 291"/>
                    <a:gd name="T8" fmla="*/ 15 w 15"/>
                    <a:gd name="T9" fmla="*/ 291 h 291"/>
                    <a:gd name="T10" fmla="*/ 12 w 15"/>
                    <a:gd name="T11" fmla="*/ 145 h 291"/>
                    <a:gd name="T12" fmla="*/ 7 w 15"/>
                    <a:gd name="T13" fmla="*/ 0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291">
                      <a:moveTo>
                        <a:pt x="7" y="0"/>
                      </a:moveTo>
                      <a:lnTo>
                        <a:pt x="5" y="145"/>
                      </a:lnTo>
                      <a:lnTo>
                        <a:pt x="0" y="291"/>
                      </a:lnTo>
                      <a:lnTo>
                        <a:pt x="7" y="291"/>
                      </a:lnTo>
                      <a:lnTo>
                        <a:pt x="15" y="291"/>
                      </a:lnTo>
                      <a:lnTo>
                        <a:pt x="12" y="14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" name="Freeform 248"/>
                <p:cNvSpPr>
                  <a:spLocks/>
                </p:cNvSpPr>
                <p:nvPr/>
              </p:nvSpPr>
              <p:spPr bwMode="auto">
                <a:xfrm>
                  <a:off x="8418519" y="6516707"/>
                  <a:ext cx="106363" cy="104775"/>
                </a:xfrm>
                <a:custGeom>
                  <a:avLst/>
                  <a:gdLst>
                    <a:gd name="T0" fmla="*/ 67 w 67"/>
                    <a:gd name="T1" fmla="*/ 0 h 66"/>
                    <a:gd name="T2" fmla="*/ 34 w 67"/>
                    <a:gd name="T3" fmla="*/ 31 h 66"/>
                    <a:gd name="T4" fmla="*/ 0 w 67"/>
                    <a:gd name="T5" fmla="*/ 62 h 66"/>
                    <a:gd name="T6" fmla="*/ 3 w 67"/>
                    <a:gd name="T7" fmla="*/ 64 h 66"/>
                    <a:gd name="T8" fmla="*/ 5 w 67"/>
                    <a:gd name="T9" fmla="*/ 66 h 66"/>
                    <a:gd name="T10" fmla="*/ 36 w 67"/>
                    <a:gd name="T11" fmla="*/ 33 h 66"/>
                    <a:gd name="T12" fmla="*/ 67 w 67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66">
                      <a:moveTo>
                        <a:pt x="67" y="0"/>
                      </a:moveTo>
                      <a:lnTo>
                        <a:pt x="34" y="31"/>
                      </a:lnTo>
                      <a:lnTo>
                        <a:pt x="0" y="62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36" y="33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339" name="Freeform 247"/>
              <p:cNvSpPr>
                <a:spLocks/>
              </p:cNvSpPr>
              <p:nvPr/>
            </p:nvSpPr>
            <p:spPr bwMode="auto">
              <a:xfrm>
                <a:off x="8340732" y="6489719"/>
                <a:ext cx="82550" cy="79375"/>
              </a:xfrm>
              <a:custGeom>
                <a:avLst/>
                <a:gdLst>
                  <a:gd name="T0" fmla="*/ 0 w 52"/>
                  <a:gd name="T1" fmla="*/ 0 h 50"/>
                  <a:gd name="T2" fmla="*/ 23 w 52"/>
                  <a:gd name="T3" fmla="*/ 24 h 50"/>
                  <a:gd name="T4" fmla="*/ 49 w 52"/>
                  <a:gd name="T5" fmla="*/ 50 h 50"/>
                  <a:gd name="T6" fmla="*/ 49 w 52"/>
                  <a:gd name="T7" fmla="*/ 50 h 50"/>
                  <a:gd name="T8" fmla="*/ 52 w 52"/>
                  <a:gd name="T9" fmla="*/ 48 h 50"/>
                  <a:gd name="T10" fmla="*/ 26 w 52"/>
                  <a:gd name="T11" fmla="*/ 24 h 50"/>
                  <a:gd name="T12" fmla="*/ 0 w 52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0">
                    <a:moveTo>
                      <a:pt x="0" y="0"/>
                    </a:moveTo>
                    <a:lnTo>
                      <a:pt x="23" y="24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52" y="4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249"/>
              <p:cNvSpPr>
                <a:spLocks/>
              </p:cNvSpPr>
              <p:nvPr/>
            </p:nvSpPr>
            <p:spPr bwMode="auto">
              <a:xfrm>
                <a:off x="8418519" y="6437332"/>
                <a:ext cx="60325" cy="60325"/>
              </a:xfrm>
              <a:custGeom>
                <a:avLst/>
                <a:gdLst>
                  <a:gd name="T0" fmla="*/ 38 w 38"/>
                  <a:gd name="T1" fmla="*/ 0 h 38"/>
                  <a:gd name="T2" fmla="*/ 19 w 38"/>
                  <a:gd name="T3" fmla="*/ 17 h 38"/>
                  <a:gd name="T4" fmla="*/ 0 w 38"/>
                  <a:gd name="T5" fmla="*/ 36 h 38"/>
                  <a:gd name="T6" fmla="*/ 0 w 38"/>
                  <a:gd name="T7" fmla="*/ 36 h 38"/>
                  <a:gd name="T8" fmla="*/ 3 w 38"/>
                  <a:gd name="T9" fmla="*/ 38 h 38"/>
                  <a:gd name="T10" fmla="*/ 19 w 38"/>
                  <a:gd name="T11" fmla="*/ 19 h 38"/>
                  <a:gd name="T12" fmla="*/ 38 w 38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38" y="0"/>
                    </a:moveTo>
                    <a:lnTo>
                      <a:pt x="19" y="1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19" y="1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24" name="组合 323"/>
            <p:cNvGrpSpPr/>
            <p:nvPr/>
          </p:nvGrpSpPr>
          <p:grpSpPr>
            <a:xfrm flipV="1">
              <a:off x="8197857" y="6886594"/>
              <a:ext cx="439738" cy="635002"/>
              <a:chOff x="8197857" y="6253181"/>
              <a:chExt cx="439738" cy="635002"/>
            </a:xfrm>
            <a:noFill/>
          </p:grpSpPr>
          <p:grpSp>
            <p:nvGrpSpPr>
              <p:cNvPr id="325" name="组合 324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  <a:grpFill/>
            </p:grpSpPr>
            <p:sp>
              <p:nvSpPr>
                <p:cNvPr id="328" name="Freeform 238"/>
                <p:cNvSpPr>
                  <a:spLocks/>
                </p:cNvSpPr>
                <p:nvPr/>
              </p:nvSpPr>
              <p:spPr bwMode="auto">
                <a:xfrm>
                  <a:off x="8197857" y="6253181"/>
                  <a:ext cx="439738" cy="439739"/>
                </a:xfrm>
                <a:custGeom>
                  <a:avLst/>
                  <a:gdLst>
                    <a:gd name="T0" fmla="*/ 21 w 117"/>
                    <a:gd name="T1" fmla="*/ 96 h 117"/>
                    <a:gd name="T2" fmla="*/ 96 w 117"/>
                    <a:gd name="T3" fmla="*/ 96 h 117"/>
                    <a:gd name="T4" fmla="*/ 96 w 117"/>
                    <a:gd name="T5" fmla="*/ 21 h 117"/>
                    <a:gd name="T6" fmla="*/ 21 w 117"/>
                    <a:gd name="T7" fmla="*/ 21 h 117"/>
                    <a:gd name="T8" fmla="*/ 21 w 117"/>
                    <a:gd name="T9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" h="117">
                      <a:moveTo>
                        <a:pt x="21" y="96"/>
                      </a:moveTo>
                      <a:cubicBezTo>
                        <a:pt x="42" y="117"/>
                        <a:pt x="75" y="117"/>
                        <a:pt x="96" y="96"/>
                      </a:cubicBezTo>
                      <a:cubicBezTo>
                        <a:pt x="117" y="75"/>
                        <a:pt x="117" y="41"/>
                        <a:pt x="96" y="21"/>
                      </a:cubicBezTo>
                      <a:cubicBezTo>
                        <a:pt x="75" y="0"/>
                        <a:pt x="42" y="0"/>
                        <a:pt x="21" y="21"/>
                      </a:cubicBezTo>
                      <a:cubicBezTo>
                        <a:pt x="0" y="41"/>
                        <a:pt x="0" y="75"/>
                        <a:pt x="21" y="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Freeform 239"/>
                <p:cNvSpPr>
                  <a:spLocks/>
                </p:cNvSpPr>
                <p:nvPr/>
              </p:nvSpPr>
              <p:spPr bwMode="auto">
                <a:xfrm>
                  <a:off x="8318507" y="6557982"/>
                  <a:ext cx="77788" cy="60325"/>
                </a:xfrm>
                <a:custGeom>
                  <a:avLst/>
                  <a:gdLst>
                    <a:gd name="T0" fmla="*/ 21 w 21"/>
                    <a:gd name="T1" fmla="*/ 16 h 16"/>
                    <a:gd name="T2" fmla="*/ 0 w 21"/>
                    <a:gd name="T3" fmla="*/ 0 h 16"/>
                    <a:gd name="T4" fmla="*/ 21 w 21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" h="16">
                      <a:moveTo>
                        <a:pt x="21" y="16"/>
                      </a:moveTo>
                      <a:cubicBezTo>
                        <a:pt x="12" y="16"/>
                        <a:pt x="3" y="10"/>
                        <a:pt x="0" y="0"/>
                      </a:cubicBezTo>
                      <a:cubicBezTo>
                        <a:pt x="9" y="0"/>
                        <a:pt x="18" y="6"/>
                        <a:pt x="2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Freeform 240"/>
                <p:cNvSpPr>
                  <a:spLocks/>
                </p:cNvSpPr>
                <p:nvPr/>
              </p:nvSpPr>
              <p:spPr bwMode="auto">
                <a:xfrm>
                  <a:off x="8453444" y="6442094"/>
                  <a:ext cx="130175" cy="60325"/>
                </a:xfrm>
                <a:custGeom>
                  <a:avLst/>
                  <a:gdLst>
                    <a:gd name="T0" fmla="*/ 0 w 35"/>
                    <a:gd name="T1" fmla="*/ 8 h 16"/>
                    <a:gd name="T2" fmla="*/ 35 w 35"/>
                    <a:gd name="T3" fmla="*/ 7 h 16"/>
                    <a:gd name="T4" fmla="*/ 0 w 35"/>
                    <a:gd name="T5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8"/>
                      </a:moveTo>
                      <a:cubicBezTo>
                        <a:pt x="10" y="0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Freeform 241"/>
                <p:cNvSpPr>
                  <a:spLocks/>
                </p:cNvSpPr>
                <p:nvPr/>
              </p:nvSpPr>
              <p:spPr bwMode="auto">
                <a:xfrm>
                  <a:off x="8426457" y="6294456"/>
                  <a:ext cx="60325" cy="131763"/>
                </a:xfrm>
                <a:custGeom>
                  <a:avLst/>
                  <a:gdLst>
                    <a:gd name="T0" fmla="*/ 8 w 16"/>
                    <a:gd name="T1" fmla="*/ 35 h 35"/>
                    <a:gd name="T2" fmla="*/ 7 w 16"/>
                    <a:gd name="T3" fmla="*/ 0 h 35"/>
                    <a:gd name="T4" fmla="*/ 8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8" y="35"/>
                      </a:moveTo>
                      <a:cubicBezTo>
                        <a:pt x="0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8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Freeform 242"/>
                <p:cNvSpPr>
                  <a:spLocks/>
                </p:cNvSpPr>
                <p:nvPr/>
              </p:nvSpPr>
              <p:spPr bwMode="auto">
                <a:xfrm>
                  <a:off x="8332794" y="6396057"/>
                  <a:ext cx="41275" cy="90488"/>
                </a:xfrm>
                <a:custGeom>
                  <a:avLst/>
                  <a:gdLst>
                    <a:gd name="T0" fmla="*/ 6 w 11"/>
                    <a:gd name="T1" fmla="*/ 24 h 24"/>
                    <a:gd name="T2" fmla="*/ 5 w 11"/>
                    <a:gd name="T3" fmla="*/ 0 h 24"/>
                    <a:gd name="T4" fmla="*/ 6 w 11"/>
                    <a:gd name="T5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24">
                      <a:moveTo>
                        <a:pt x="6" y="24"/>
                      </a:moveTo>
                      <a:cubicBezTo>
                        <a:pt x="0" y="17"/>
                        <a:pt x="0" y="7"/>
                        <a:pt x="5" y="0"/>
                      </a:cubicBezTo>
                      <a:cubicBezTo>
                        <a:pt x="10" y="7"/>
                        <a:pt x="11" y="17"/>
                        <a:pt x="6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Freeform 243"/>
                <p:cNvSpPr>
                  <a:spLocks/>
                </p:cNvSpPr>
                <p:nvPr/>
              </p:nvSpPr>
              <p:spPr bwMode="auto">
                <a:xfrm>
                  <a:off x="8261357" y="6411932"/>
                  <a:ext cx="49213" cy="47625"/>
                </a:xfrm>
                <a:custGeom>
                  <a:avLst/>
                  <a:gdLst>
                    <a:gd name="T0" fmla="*/ 0 w 13"/>
                    <a:gd name="T1" fmla="*/ 0 h 13"/>
                    <a:gd name="T2" fmla="*/ 13 w 13"/>
                    <a:gd name="T3" fmla="*/ 13 h 13"/>
                    <a:gd name="T4" fmla="*/ 0 w 13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0" y="8"/>
                        <a:pt x="6" y="13"/>
                        <a:pt x="13" y="13"/>
                      </a:cubicBezTo>
                      <a:cubicBezTo>
                        <a:pt x="13" y="5"/>
                        <a:pt x="7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Freeform 244"/>
                <p:cNvSpPr>
                  <a:spLocks/>
                </p:cNvSpPr>
                <p:nvPr/>
              </p:nvSpPr>
              <p:spPr bwMode="auto">
                <a:xfrm>
                  <a:off x="8501069" y="6359544"/>
                  <a:ext cx="49213" cy="52388"/>
                </a:xfrm>
                <a:custGeom>
                  <a:avLst/>
                  <a:gdLst>
                    <a:gd name="T0" fmla="*/ 13 w 13"/>
                    <a:gd name="T1" fmla="*/ 0 h 14"/>
                    <a:gd name="T2" fmla="*/ 1 w 13"/>
                    <a:gd name="T3" fmla="*/ 14 h 14"/>
                    <a:gd name="T4" fmla="*/ 13 w 13"/>
                    <a:gd name="T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5" y="1"/>
                        <a:pt x="0" y="6"/>
                        <a:pt x="1" y="14"/>
                      </a:cubicBezTo>
                      <a:cubicBezTo>
                        <a:pt x="8" y="14"/>
                        <a:pt x="13" y="8"/>
                        <a:pt x="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Freeform 245"/>
                <p:cNvSpPr>
                  <a:spLocks/>
                </p:cNvSpPr>
                <p:nvPr/>
              </p:nvSpPr>
              <p:spPr bwMode="auto">
                <a:xfrm>
                  <a:off x="8239132" y="6475432"/>
                  <a:ext cx="90488" cy="44450"/>
                </a:xfrm>
                <a:custGeom>
                  <a:avLst/>
                  <a:gdLst>
                    <a:gd name="T0" fmla="*/ 24 w 24"/>
                    <a:gd name="T1" fmla="*/ 5 h 12"/>
                    <a:gd name="T2" fmla="*/ 0 w 24"/>
                    <a:gd name="T3" fmla="*/ 6 h 12"/>
                    <a:gd name="T4" fmla="*/ 24 w 24"/>
                    <a:gd name="T5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12">
                      <a:moveTo>
                        <a:pt x="24" y="5"/>
                      </a:moveTo>
                      <a:cubicBezTo>
                        <a:pt x="18" y="11"/>
                        <a:pt x="8" y="12"/>
                        <a:pt x="0" y="6"/>
                      </a:cubicBezTo>
                      <a:cubicBezTo>
                        <a:pt x="7" y="1"/>
                        <a:pt x="17" y="0"/>
                        <a:pt x="2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Freeform 246"/>
                <p:cNvSpPr>
                  <a:spLocks/>
                </p:cNvSpPr>
                <p:nvPr/>
              </p:nvSpPr>
              <p:spPr bwMode="auto">
                <a:xfrm>
                  <a:off x="8407407" y="6426219"/>
                  <a:ext cx="23813" cy="461964"/>
                </a:xfrm>
                <a:custGeom>
                  <a:avLst/>
                  <a:gdLst>
                    <a:gd name="T0" fmla="*/ 7 w 15"/>
                    <a:gd name="T1" fmla="*/ 0 h 291"/>
                    <a:gd name="T2" fmla="*/ 5 w 15"/>
                    <a:gd name="T3" fmla="*/ 145 h 291"/>
                    <a:gd name="T4" fmla="*/ 0 w 15"/>
                    <a:gd name="T5" fmla="*/ 291 h 291"/>
                    <a:gd name="T6" fmla="*/ 7 w 15"/>
                    <a:gd name="T7" fmla="*/ 291 h 291"/>
                    <a:gd name="T8" fmla="*/ 15 w 15"/>
                    <a:gd name="T9" fmla="*/ 291 h 291"/>
                    <a:gd name="T10" fmla="*/ 12 w 15"/>
                    <a:gd name="T11" fmla="*/ 145 h 291"/>
                    <a:gd name="T12" fmla="*/ 7 w 15"/>
                    <a:gd name="T13" fmla="*/ 0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291">
                      <a:moveTo>
                        <a:pt x="7" y="0"/>
                      </a:moveTo>
                      <a:lnTo>
                        <a:pt x="5" y="145"/>
                      </a:lnTo>
                      <a:lnTo>
                        <a:pt x="0" y="291"/>
                      </a:lnTo>
                      <a:lnTo>
                        <a:pt x="7" y="291"/>
                      </a:lnTo>
                      <a:lnTo>
                        <a:pt x="15" y="291"/>
                      </a:lnTo>
                      <a:lnTo>
                        <a:pt x="12" y="14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Freeform 248"/>
                <p:cNvSpPr>
                  <a:spLocks/>
                </p:cNvSpPr>
                <p:nvPr/>
              </p:nvSpPr>
              <p:spPr bwMode="auto">
                <a:xfrm>
                  <a:off x="8418519" y="6516707"/>
                  <a:ext cx="106363" cy="104775"/>
                </a:xfrm>
                <a:custGeom>
                  <a:avLst/>
                  <a:gdLst>
                    <a:gd name="T0" fmla="*/ 67 w 67"/>
                    <a:gd name="T1" fmla="*/ 0 h 66"/>
                    <a:gd name="T2" fmla="*/ 34 w 67"/>
                    <a:gd name="T3" fmla="*/ 31 h 66"/>
                    <a:gd name="T4" fmla="*/ 0 w 67"/>
                    <a:gd name="T5" fmla="*/ 62 h 66"/>
                    <a:gd name="T6" fmla="*/ 3 w 67"/>
                    <a:gd name="T7" fmla="*/ 64 h 66"/>
                    <a:gd name="T8" fmla="*/ 5 w 67"/>
                    <a:gd name="T9" fmla="*/ 66 h 66"/>
                    <a:gd name="T10" fmla="*/ 36 w 67"/>
                    <a:gd name="T11" fmla="*/ 33 h 66"/>
                    <a:gd name="T12" fmla="*/ 67 w 67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66">
                      <a:moveTo>
                        <a:pt x="67" y="0"/>
                      </a:moveTo>
                      <a:lnTo>
                        <a:pt x="34" y="31"/>
                      </a:lnTo>
                      <a:lnTo>
                        <a:pt x="0" y="62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36" y="33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326" name="Freeform 247"/>
              <p:cNvSpPr>
                <a:spLocks/>
              </p:cNvSpPr>
              <p:nvPr/>
            </p:nvSpPr>
            <p:spPr bwMode="auto">
              <a:xfrm>
                <a:off x="8340732" y="6489719"/>
                <a:ext cx="82550" cy="79375"/>
              </a:xfrm>
              <a:custGeom>
                <a:avLst/>
                <a:gdLst>
                  <a:gd name="T0" fmla="*/ 0 w 52"/>
                  <a:gd name="T1" fmla="*/ 0 h 50"/>
                  <a:gd name="T2" fmla="*/ 23 w 52"/>
                  <a:gd name="T3" fmla="*/ 24 h 50"/>
                  <a:gd name="T4" fmla="*/ 49 w 52"/>
                  <a:gd name="T5" fmla="*/ 50 h 50"/>
                  <a:gd name="T6" fmla="*/ 49 w 52"/>
                  <a:gd name="T7" fmla="*/ 50 h 50"/>
                  <a:gd name="T8" fmla="*/ 52 w 52"/>
                  <a:gd name="T9" fmla="*/ 48 h 50"/>
                  <a:gd name="T10" fmla="*/ 26 w 52"/>
                  <a:gd name="T11" fmla="*/ 24 h 50"/>
                  <a:gd name="T12" fmla="*/ 0 w 52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0">
                    <a:moveTo>
                      <a:pt x="0" y="0"/>
                    </a:moveTo>
                    <a:lnTo>
                      <a:pt x="23" y="24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52" y="4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249"/>
              <p:cNvSpPr>
                <a:spLocks/>
              </p:cNvSpPr>
              <p:nvPr/>
            </p:nvSpPr>
            <p:spPr bwMode="auto">
              <a:xfrm>
                <a:off x="8418519" y="6437332"/>
                <a:ext cx="60325" cy="60325"/>
              </a:xfrm>
              <a:custGeom>
                <a:avLst/>
                <a:gdLst>
                  <a:gd name="T0" fmla="*/ 38 w 38"/>
                  <a:gd name="T1" fmla="*/ 0 h 38"/>
                  <a:gd name="T2" fmla="*/ 19 w 38"/>
                  <a:gd name="T3" fmla="*/ 17 h 38"/>
                  <a:gd name="T4" fmla="*/ 0 w 38"/>
                  <a:gd name="T5" fmla="*/ 36 h 38"/>
                  <a:gd name="T6" fmla="*/ 0 w 38"/>
                  <a:gd name="T7" fmla="*/ 36 h 38"/>
                  <a:gd name="T8" fmla="*/ 3 w 38"/>
                  <a:gd name="T9" fmla="*/ 38 h 38"/>
                  <a:gd name="T10" fmla="*/ 19 w 38"/>
                  <a:gd name="T11" fmla="*/ 19 h 38"/>
                  <a:gd name="T12" fmla="*/ 38 w 38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38" y="0"/>
                    </a:moveTo>
                    <a:lnTo>
                      <a:pt x="19" y="1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19" y="19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91" name="组合 390"/>
          <p:cNvGrpSpPr/>
          <p:nvPr/>
        </p:nvGrpSpPr>
        <p:grpSpPr>
          <a:xfrm>
            <a:off x="-3177" y="5448364"/>
            <a:ext cx="12198355" cy="374018"/>
            <a:chOff x="-37808" y="76837"/>
            <a:chExt cx="12198355" cy="374018"/>
          </a:xfrm>
        </p:grpSpPr>
        <p:grpSp>
          <p:nvGrpSpPr>
            <p:cNvPr id="384" name="组合 383"/>
            <p:cNvGrpSpPr/>
            <p:nvPr/>
          </p:nvGrpSpPr>
          <p:grpSpPr>
            <a:xfrm>
              <a:off x="-37808" y="92077"/>
              <a:ext cx="12198355" cy="358778"/>
              <a:chOff x="-37808" y="92077"/>
              <a:chExt cx="12198355" cy="358778"/>
            </a:xfrm>
          </p:grpSpPr>
          <p:grpSp>
            <p:nvGrpSpPr>
              <p:cNvPr id="382" name="组合 381"/>
              <p:cNvGrpSpPr/>
              <p:nvPr/>
            </p:nvGrpSpPr>
            <p:grpSpPr>
              <a:xfrm>
                <a:off x="-37808" y="92077"/>
                <a:ext cx="12198355" cy="358775"/>
                <a:chOff x="1" y="5445132"/>
                <a:chExt cx="12198355" cy="358775"/>
              </a:xfrm>
            </p:grpSpPr>
            <p:sp>
              <p:nvSpPr>
                <p:cNvPr id="29" name="Rectangle 26"/>
                <p:cNvSpPr>
                  <a:spLocks noChangeArrowheads="1"/>
                </p:cNvSpPr>
                <p:nvPr/>
              </p:nvSpPr>
              <p:spPr bwMode="auto">
                <a:xfrm>
                  <a:off x="8101017" y="5480057"/>
                  <a:ext cx="1209675" cy="123825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" name="Rectangle 39"/>
                <p:cNvSpPr>
                  <a:spLocks noChangeArrowheads="1"/>
                </p:cNvSpPr>
                <p:nvPr/>
              </p:nvSpPr>
              <p:spPr bwMode="auto">
                <a:xfrm>
                  <a:off x="8101017" y="5480057"/>
                  <a:ext cx="4097339" cy="314958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" name="Rectangle 105"/>
                <p:cNvSpPr>
                  <a:spLocks noChangeArrowheads="1"/>
                </p:cNvSpPr>
                <p:nvPr/>
              </p:nvSpPr>
              <p:spPr bwMode="auto">
                <a:xfrm>
                  <a:off x="6429379" y="5480057"/>
                  <a:ext cx="1203325" cy="123825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" name="Rectangle 111"/>
                <p:cNvSpPr>
                  <a:spLocks noChangeArrowheads="1"/>
                </p:cNvSpPr>
                <p:nvPr/>
              </p:nvSpPr>
              <p:spPr bwMode="auto">
                <a:xfrm>
                  <a:off x="2895602" y="5480057"/>
                  <a:ext cx="1203325" cy="123825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193" name="组合 192"/>
                <p:cNvGrpSpPr/>
                <p:nvPr/>
              </p:nvGrpSpPr>
              <p:grpSpPr>
                <a:xfrm>
                  <a:off x="200026" y="5445132"/>
                  <a:ext cx="11799892" cy="76200"/>
                  <a:chOff x="200026" y="5445132"/>
                  <a:chExt cx="11799892" cy="76200"/>
                </a:xfrm>
              </p:grpSpPr>
              <p:sp>
                <p:nvSpPr>
                  <p:cNvPr id="30" name="Freeform 27"/>
                  <p:cNvSpPr>
                    <a:spLocks/>
                  </p:cNvSpPr>
                  <p:nvPr/>
                </p:nvSpPr>
                <p:spPr bwMode="auto">
                  <a:xfrm>
                    <a:off x="8904292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4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4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7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7" y="11"/>
                          <a:pt x="24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1" name="Freeform 28"/>
                  <p:cNvSpPr>
                    <a:spLocks/>
                  </p:cNvSpPr>
                  <p:nvPr/>
                </p:nvSpPr>
                <p:spPr bwMode="auto">
                  <a:xfrm>
                    <a:off x="8588380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5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5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5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2" name="Freeform 29"/>
                  <p:cNvSpPr>
                    <a:spLocks/>
                  </p:cNvSpPr>
                  <p:nvPr/>
                </p:nvSpPr>
                <p:spPr bwMode="auto">
                  <a:xfrm>
                    <a:off x="8266117" y="5445132"/>
                    <a:ext cx="198438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" name="Freeform 30"/>
                  <p:cNvSpPr>
                    <a:spLocks/>
                  </p:cNvSpPr>
                  <p:nvPr/>
                </p:nvSpPr>
                <p:spPr bwMode="auto">
                  <a:xfrm>
                    <a:off x="9867905" y="5445132"/>
                    <a:ext cx="206375" cy="76200"/>
                  </a:xfrm>
                  <a:custGeom>
                    <a:avLst/>
                    <a:gdLst>
                      <a:gd name="T0" fmla="*/ 0 w 30"/>
                      <a:gd name="T1" fmla="*/ 5 h 11"/>
                      <a:gd name="T2" fmla="*/ 6 w 30"/>
                      <a:gd name="T3" fmla="*/ 0 h 11"/>
                      <a:gd name="T4" fmla="*/ 24 w 30"/>
                      <a:gd name="T5" fmla="*/ 0 h 11"/>
                      <a:gd name="T6" fmla="*/ 30 w 30"/>
                      <a:gd name="T7" fmla="*/ 5 h 11"/>
                      <a:gd name="T8" fmla="*/ 30 w 30"/>
                      <a:gd name="T9" fmla="*/ 5 h 11"/>
                      <a:gd name="T10" fmla="*/ 24 w 30"/>
                      <a:gd name="T11" fmla="*/ 11 h 11"/>
                      <a:gd name="T12" fmla="*/ 6 w 30"/>
                      <a:gd name="T13" fmla="*/ 11 h 11"/>
                      <a:gd name="T14" fmla="*/ 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7" y="0"/>
                          <a:pt x="30" y="2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9"/>
                          <a:pt x="27" y="11"/>
                          <a:pt x="24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" name="Freeform 31"/>
                  <p:cNvSpPr>
                    <a:spLocks/>
                  </p:cNvSpPr>
                  <p:nvPr/>
                </p:nvSpPr>
                <p:spPr bwMode="auto">
                  <a:xfrm>
                    <a:off x="9551992" y="5445132"/>
                    <a:ext cx="198438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" name="Freeform 32"/>
                  <p:cNvSpPr>
                    <a:spLocks/>
                  </p:cNvSpPr>
                  <p:nvPr/>
                </p:nvSpPr>
                <p:spPr bwMode="auto">
                  <a:xfrm>
                    <a:off x="9228142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7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7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" name="Freeform 33"/>
                  <p:cNvSpPr>
                    <a:spLocks/>
                  </p:cNvSpPr>
                  <p:nvPr/>
                </p:nvSpPr>
                <p:spPr bwMode="auto">
                  <a:xfrm>
                    <a:off x="10190168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4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4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7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7" y="11"/>
                          <a:pt x="24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" name="Freeform 34"/>
                  <p:cNvSpPr>
                    <a:spLocks/>
                  </p:cNvSpPr>
                  <p:nvPr/>
                </p:nvSpPr>
                <p:spPr bwMode="auto">
                  <a:xfrm>
                    <a:off x="11153781" y="5445132"/>
                    <a:ext cx="206375" cy="76200"/>
                  </a:xfrm>
                  <a:custGeom>
                    <a:avLst/>
                    <a:gdLst>
                      <a:gd name="T0" fmla="*/ 0 w 30"/>
                      <a:gd name="T1" fmla="*/ 5 h 11"/>
                      <a:gd name="T2" fmla="*/ 6 w 30"/>
                      <a:gd name="T3" fmla="*/ 0 h 11"/>
                      <a:gd name="T4" fmla="*/ 24 w 30"/>
                      <a:gd name="T5" fmla="*/ 0 h 11"/>
                      <a:gd name="T6" fmla="*/ 30 w 30"/>
                      <a:gd name="T7" fmla="*/ 5 h 11"/>
                      <a:gd name="T8" fmla="*/ 30 w 30"/>
                      <a:gd name="T9" fmla="*/ 5 h 11"/>
                      <a:gd name="T10" fmla="*/ 24 w 30"/>
                      <a:gd name="T11" fmla="*/ 11 h 11"/>
                      <a:gd name="T12" fmla="*/ 6 w 30"/>
                      <a:gd name="T13" fmla="*/ 11 h 11"/>
                      <a:gd name="T14" fmla="*/ 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7" y="0"/>
                          <a:pt x="30" y="2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9"/>
                          <a:pt x="27" y="11"/>
                          <a:pt x="24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8" name="Freeform 35"/>
                  <p:cNvSpPr>
                    <a:spLocks/>
                  </p:cNvSpPr>
                  <p:nvPr/>
                </p:nvSpPr>
                <p:spPr bwMode="auto">
                  <a:xfrm>
                    <a:off x="10837868" y="5445132"/>
                    <a:ext cx="198438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5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5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5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9" name="Freeform 36"/>
                  <p:cNvSpPr>
                    <a:spLocks/>
                  </p:cNvSpPr>
                  <p:nvPr/>
                </p:nvSpPr>
                <p:spPr bwMode="auto">
                  <a:xfrm>
                    <a:off x="10514018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" name="Freeform 37"/>
                  <p:cNvSpPr>
                    <a:spLocks/>
                  </p:cNvSpPr>
                  <p:nvPr/>
                </p:nvSpPr>
                <p:spPr bwMode="auto">
                  <a:xfrm>
                    <a:off x="11476043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7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7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" name="Freeform 38"/>
                  <p:cNvSpPr>
                    <a:spLocks/>
                  </p:cNvSpPr>
                  <p:nvPr/>
                </p:nvSpPr>
                <p:spPr bwMode="auto">
                  <a:xfrm>
                    <a:off x="11799893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" name="Freeform 101"/>
                  <p:cNvSpPr>
                    <a:spLocks/>
                  </p:cNvSpPr>
                  <p:nvPr/>
                </p:nvSpPr>
                <p:spPr bwMode="auto">
                  <a:xfrm>
                    <a:off x="4695828" y="5445132"/>
                    <a:ext cx="206375" cy="76200"/>
                  </a:xfrm>
                  <a:custGeom>
                    <a:avLst/>
                    <a:gdLst>
                      <a:gd name="T0" fmla="*/ 30 w 30"/>
                      <a:gd name="T1" fmla="*/ 5 h 11"/>
                      <a:gd name="T2" fmla="*/ 24 w 30"/>
                      <a:gd name="T3" fmla="*/ 0 h 11"/>
                      <a:gd name="T4" fmla="*/ 6 w 30"/>
                      <a:gd name="T5" fmla="*/ 0 h 11"/>
                      <a:gd name="T6" fmla="*/ 0 w 30"/>
                      <a:gd name="T7" fmla="*/ 5 h 11"/>
                      <a:gd name="T8" fmla="*/ 0 w 30"/>
                      <a:gd name="T9" fmla="*/ 5 h 11"/>
                      <a:gd name="T10" fmla="*/ 6 w 30"/>
                      <a:gd name="T11" fmla="*/ 11 h 11"/>
                      <a:gd name="T12" fmla="*/ 24 w 30"/>
                      <a:gd name="T13" fmla="*/ 11 h 11"/>
                      <a:gd name="T14" fmla="*/ 3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30" y="5"/>
                        </a:moveTo>
                        <a:cubicBezTo>
                          <a:pt x="30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30" y="9"/>
                          <a:pt x="3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" name="Freeform 102"/>
                  <p:cNvSpPr>
                    <a:spLocks/>
                  </p:cNvSpPr>
                  <p:nvPr/>
                </p:nvSpPr>
                <p:spPr bwMode="auto">
                  <a:xfrm>
                    <a:off x="5019678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4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4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" name="Freeform 103"/>
                  <p:cNvSpPr>
                    <a:spLocks/>
                  </p:cNvSpPr>
                  <p:nvPr/>
                </p:nvSpPr>
                <p:spPr bwMode="auto">
                  <a:xfrm>
                    <a:off x="5343528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" name="Freeform 104"/>
                  <p:cNvSpPr>
                    <a:spLocks/>
                  </p:cNvSpPr>
                  <p:nvPr/>
                </p:nvSpPr>
                <p:spPr bwMode="auto">
                  <a:xfrm>
                    <a:off x="5665791" y="5445132"/>
                    <a:ext cx="117475" cy="76200"/>
                  </a:xfrm>
                  <a:custGeom>
                    <a:avLst/>
                    <a:gdLst>
                      <a:gd name="T0" fmla="*/ 17 w 17"/>
                      <a:gd name="T1" fmla="*/ 0 h 11"/>
                      <a:gd name="T2" fmla="*/ 5 w 17"/>
                      <a:gd name="T3" fmla="*/ 0 h 11"/>
                      <a:gd name="T4" fmla="*/ 0 w 17"/>
                      <a:gd name="T5" fmla="*/ 5 h 11"/>
                      <a:gd name="T6" fmla="*/ 5 w 17"/>
                      <a:gd name="T7" fmla="*/ 11 h 11"/>
                      <a:gd name="T8" fmla="*/ 17 w 17"/>
                      <a:gd name="T9" fmla="*/ 11 h 11"/>
                      <a:gd name="T10" fmla="*/ 17 w 17"/>
                      <a:gd name="T11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11">
                        <a:moveTo>
                          <a:pt x="17" y="0"/>
                        </a:move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9"/>
                          <a:pt x="2" y="11"/>
                          <a:pt x="5" y="11"/>
                        </a:cubicBezTo>
                        <a:cubicBezTo>
                          <a:pt x="17" y="11"/>
                          <a:pt x="17" y="11"/>
                          <a:pt x="17" y="11"/>
                        </a:cubicBez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" name="Freeform 106"/>
                  <p:cNvSpPr>
                    <a:spLocks/>
                  </p:cNvSpPr>
                  <p:nvPr/>
                </p:nvSpPr>
                <p:spPr bwMode="auto">
                  <a:xfrm>
                    <a:off x="6629404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" name="Freeform 107"/>
                  <p:cNvSpPr>
                    <a:spLocks/>
                  </p:cNvSpPr>
                  <p:nvPr/>
                </p:nvSpPr>
                <p:spPr bwMode="auto">
                  <a:xfrm>
                    <a:off x="6951666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5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5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5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1" name="Freeform 108"/>
                  <p:cNvSpPr>
                    <a:spLocks/>
                  </p:cNvSpPr>
                  <p:nvPr/>
                </p:nvSpPr>
                <p:spPr bwMode="auto">
                  <a:xfrm>
                    <a:off x="7267579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4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4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2" name="Freeform 109"/>
                  <p:cNvSpPr>
                    <a:spLocks/>
                  </p:cNvSpPr>
                  <p:nvPr/>
                </p:nvSpPr>
                <p:spPr bwMode="auto">
                  <a:xfrm>
                    <a:off x="6429379" y="5445132"/>
                    <a:ext cx="76200" cy="76200"/>
                  </a:xfrm>
                  <a:custGeom>
                    <a:avLst/>
                    <a:gdLst>
                      <a:gd name="T0" fmla="*/ 5 w 11"/>
                      <a:gd name="T1" fmla="*/ 0 h 11"/>
                      <a:gd name="T2" fmla="*/ 0 w 11"/>
                      <a:gd name="T3" fmla="*/ 0 h 11"/>
                      <a:gd name="T4" fmla="*/ 0 w 11"/>
                      <a:gd name="T5" fmla="*/ 11 h 11"/>
                      <a:gd name="T6" fmla="*/ 5 w 11"/>
                      <a:gd name="T7" fmla="*/ 11 h 11"/>
                      <a:gd name="T8" fmla="*/ 11 w 11"/>
                      <a:gd name="T9" fmla="*/ 5 h 11"/>
                      <a:gd name="T10" fmla="*/ 5 w 11"/>
                      <a:gd name="T11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1" h="11">
                        <a:moveTo>
                          <a:pt x="5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9" y="11"/>
                          <a:pt x="11" y="9"/>
                          <a:pt x="11" y="5"/>
                        </a:cubicBezTo>
                        <a:cubicBezTo>
                          <a:pt x="11" y="2"/>
                          <a:pt x="9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3" name="Freeform 110"/>
                  <p:cNvSpPr>
                    <a:spLocks/>
                  </p:cNvSpPr>
                  <p:nvPr/>
                </p:nvSpPr>
                <p:spPr bwMode="auto">
                  <a:xfrm>
                    <a:off x="7591429" y="5445132"/>
                    <a:ext cx="41275" cy="76200"/>
                  </a:xfrm>
                  <a:custGeom>
                    <a:avLst/>
                    <a:gdLst>
                      <a:gd name="T0" fmla="*/ 6 w 6"/>
                      <a:gd name="T1" fmla="*/ 0 h 11"/>
                      <a:gd name="T2" fmla="*/ 0 w 6"/>
                      <a:gd name="T3" fmla="*/ 5 h 11"/>
                      <a:gd name="T4" fmla="*/ 6 w 6"/>
                      <a:gd name="T5" fmla="*/ 11 h 11"/>
                      <a:gd name="T6" fmla="*/ 6 w 6"/>
                      <a:gd name="T7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11">
                        <a:moveTo>
                          <a:pt x="6" y="0"/>
                        </a:move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" name="Freeform 112"/>
                  <p:cNvSpPr>
                    <a:spLocks/>
                  </p:cNvSpPr>
                  <p:nvPr/>
                </p:nvSpPr>
                <p:spPr bwMode="auto">
                  <a:xfrm>
                    <a:off x="3094040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6" name="Freeform 113"/>
                  <p:cNvSpPr>
                    <a:spLocks/>
                  </p:cNvSpPr>
                  <p:nvPr/>
                </p:nvSpPr>
                <p:spPr bwMode="auto">
                  <a:xfrm>
                    <a:off x="3417890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5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5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5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Freeform 114"/>
                  <p:cNvSpPr>
                    <a:spLocks/>
                  </p:cNvSpPr>
                  <p:nvPr/>
                </p:nvSpPr>
                <p:spPr bwMode="auto">
                  <a:xfrm>
                    <a:off x="3733803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4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4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" name="Freeform 115"/>
                  <p:cNvSpPr>
                    <a:spLocks/>
                  </p:cNvSpPr>
                  <p:nvPr/>
                </p:nvSpPr>
                <p:spPr bwMode="auto">
                  <a:xfrm>
                    <a:off x="2132014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5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5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5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" name="Freeform 116"/>
                  <p:cNvSpPr>
                    <a:spLocks/>
                  </p:cNvSpPr>
                  <p:nvPr/>
                </p:nvSpPr>
                <p:spPr bwMode="auto">
                  <a:xfrm>
                    <a:off x="2447927" y="5445132"/>
                    <a:ext cx="206375" cy="76200"/>
                  </a:xfrm>
                  <a:custGeom>
                    <a:avLst/>
                    <a:gdLst>
                      <a:gd name="T0" fmla="*/ 30 w 30"/>
                      <a:gd name="T1" fmla="*/ 5 h 11"/>
                      <a:gd name="T2" fmla="*/ 24 w 30"/>
                      <a:gd name="T3" fmla="*/ 0 h 11"/>
                      <a:gd name="T4" fmla="*/ 6 w 30"/>
                      <a:gd name="T5" fmla="*/ 0 h 11"/>
                      <a:gd name="T6" fmla="*/ 0 w 30"/>
                      <a:gd name="T7" fmla="*/ 5 h 11"/>
                      <a:gd name="T8" fmla="*/ 0 w 30"/>
                      <a:gd name="T9" fmla="*/ 5 h 11"/>
                      <a:gd name="T10" fmla="*/ 6 w 30"/>
                      <a:gd name="T11" fmla="*/ 11 h 11"/>
                      <a:gd name="T12" fmla="*/ 24 w 30"/>
                      <a:gd name="T13" fmla="*/ 11 h 11"/>
                      <a:gd name="T14" fmla="*/ 3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30" y="5"/>
                        </a:moveTo>
                        <a:cubicBezTo>
                          <a:pt x="30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30" y="9"/>
                          <a:pt x="3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0" name="Freeform 117"/>
                  <p:cNvSpPr>
                    <a:spLocks/>
                  </p:cNvSpPr>
                  <p:nvPr/>
                </p:nvSpPr>
                <p:spPr bwMode="auto">
                  <a:xfrm>
                    <a:off x="2771777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1" name="Freeform 118"/>
                  <p:cNvSpPr>
                    <a:spLocks/>
                  </p:cNvSpPr>
                  <p:nvPr/>
                </p:nvSpPr>
                <p:spPr bwMode="auto">
                  <a:xfrm>
                    <a:off x="1808164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2" name="Freeform 119"/>
                  <p:cNvSpPr>
                    <a:spLocks/>
                  </p:cNvSpPr>
                  <p:nvPr/>
                </p:nvSpPr>
                <p:spPr bwMode="auto">
                  <a:xfrm>
                    <a:off x="846139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3" name="Freeform 120"/>
                  <p:cNvSpPr>
                    <a:spLocks/>
                  </p:cNvSpPr>
                  <p:nvPr/>
                </p:nvSpPr>
                <p:spPr bwMode="auto">
                  <a:xfrm>
                    <a:off x="1162051" y="5445132"/>
                    <a:ext cx="206375" cy="76200"/>
                  </a:xfrm>
                  <a:custGeom>
                    <a:avLst/>
                    <a:gdLst>
                      <a:gd name="T0" fmla="*/ 30 w 30"/>
                      <a:gd name="T1" fmla="*/ 5 h 11"/>
                      <a:gd name="T2" fmla="*/ 24 w 30"/>
                      <a:gd name="T3" fmla="*/ 0 h 11"/>
                      <a:gd name="T4" fmla="*/ 6 w 30"/>
                      <a:gd name="T5" fmla="*/ 0 h 11"/>
                      <a:gd name="T6" fmla="*/ 0 w 30"/>
                      <a:gd name="T7" fmla="*/ 5 h 11"/>
                      <a:gd name="T8" fmla="*/ 0 w 30"/>
                      <a:gd name="T9" fmla="*/ 5 h 11"/>
                      <a:gd name="T10" fmla="*/ 6 w 30"/>
                      <a:gd name="T11" fmla="*/ 11 h 11"/>
                      <a:gd name="T12" fmla="*/ 24 w 30"/>
                      <a:gd name="T13" fmla="*/ 11 h 11"/>
                      <a:gd name="T14" fmla="*/ 3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30" y="5"/>
                        </a:moveTo>
                        <a:cubicBezTo>
                          <a:pt x="30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30" y="9"/>
                          <a:pt x="3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4" name="Freeform 121"/>
                  <p:cNvSpPr>
                    <a:spLocks/>
                  </p:cNvSpPr>
                  <p:nvPr/>
                </p:nvSpPr>
                <p:spPr bwMode="auto">
                  <a:xfrm>
                    <a:off x="1485902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4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4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" name="Freeform 122"/>
                  <p:cNvSpPr>
                    <a:spLocks/>
                  </p:cNvSpPr>
                  <p:nvPr/>
                </p:nvSpPr>
                <p:spPr bwMode="auto">
                  <a:xfrm>
                    <a:off x="522289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" name="Freeform 123"/>
                  <p:cNvSpPr>
                    <a:spLocks/>
                  </p:cNvSpPr>
                  <p:nvPr/>
                </p:nvSpPr>
                <p:spPr bwMode="auto">
                  <a:xfrm>
                    <a:off x="200026" y="5445132"/>
                    <a:ext cx="206375" cy="76200"/>
                  </a:xfrm>
                  <a:custGeom>
                    <a:avLst/>
                    <a:gdLst>
                      <a:gd name="T0" fmla="*/ 30 w 30"/>
                      <a:gd name="T1" fmla="*/ 5 h 11"/>
                      <a:gd name="T2" fmla="*/ 24 w 30"/>
                      <a:gd name="T3" fmla="*/ 0 h 11"/>
                      <a:gd name="T4" fmla="*/ 6 w 30"/>
                      <a:gd name="T5" fmla="*/ 0 h 11"/>
                      <a:gd name="T6" fmla="*/ 0 w 30"/>
                      <a:gd name="T7" fmla="*/ 5 h 11"/>
                      <a:gd name="T8" fmla="*/ 0 w 30"/>
                      <a:gd name="T9" fmla="*/ 5 h 11"/>
                      <a:gd name="T10" fmla="*/ 6 w 30"/>
                      <a:gd name="T11" fmla="*/ 11 h 11"/>
                      <a:gd name="T12" fmla="*/ 24 w 30"/>
                      <a:gd name="T13" fmla="*/ 11 h 11"/>
                      <a:gd name="T14" fmla="*/ 3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30" y="5"/>
                        </a:moveTo>
                        <a:cubicBezTo>
                          <a:pt x="30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30" y="9"/>
                          <a:pt x="3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" name="Freeform 124"/>
                  <p:cNvSpPr>
                    <a:spLocks/>
                  </p:cNvSpPr>
                  <p:nvPr/>
                </p:nvSpPr>
                <p:spPr bwMode="auto">
                  <a:xfrm>
                    <a:off x="4057653" y="5445132"/>
                    <a:ext cx="41275" cy="76200"/>
                  </a:xfrm>
                  <a:custGeom>
                    <a:avLst/>
                    <a:gdLst>
                      <a:gd name="T0" fmla="*/ 6 w 6"/>
                      <a:gd name="T1" fmla="*/ 0 h 11"/>
                      <a:gd name="T2" fmla="*/ 0 w 6"/>
                      <a:gd name="T3" fmla="*/ 5 h 11"/>
                      <a:gd name="T4" fmla="*/ 6 w 6"/>
                      <a:gd name="T5" fmla="*/ 11 h 11"/>
                      <a:gd name="T6" fmla="*/ 6 w 6"/>
                      <a:gd name="T7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11">
                        <a:moveTo>
                          <a:pt x="6" y="0"/>
                        </a:move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28" name="Rectangle 125"/>
                <p:cNvSpPr>
                  <a:spLocks noChangeArrowheads="1"/>
                </p:cNvSpPr>
                <p:nvPr/>
              </p:nvSpPr>
              <p:spPr bwMode="auto">
                <a:xfrm>
                  <a:off x="1" y="5480057"/>
                  <a:ext cx="4098927" cy="323850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383" name="Rectangle 125"/>
              <p:cNvSpPr>
                <a:spLocks noChangeArrowheads="1"/>
              </p:cNvSpPr>
              <p:nvPr/>
            </p:nvSpPr>
            <p:spPr bwMode="auto">
              <a:xfrm>
                <a:off x="4023653" y="127005"/>
                <a:ext cx="4098927" cy="323850"/>
              </a:xfrm>
              <a:prstGeom prst="rect">
                <a:avLst/>
              </a:pr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85" name="Freeform 102"/>
            <p:cNvSpPr>
              <a:spLocks/>
            </p:cNvSpPr>
            <p:nvPr/>
          </p:nvSpPr>
          <p:spPr bwMode="auto">
            <a:xfrm>
              <a:off x="4006509" y="8445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102"/>
            <p:cNvSpPr>
              <a:spLocks/>
            </p:cNvSpPr>
            <p:nvPr/>
          </p:nvSpPr>
          <p:spPr bwMode="auto">
            <a:xfrm>
              <a:off x="4326549" y="7683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02"/>
            <p:cNvSpPr>
              <a:spLocks/>
            </p:cNvSpPr>
            <p:nvPr/>
          </p:nvSpPr>
          <p:spPr bwMode="auto">
            <a:xfrm>
              <a:off x="5835309" y="8445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02"/>
            <p:cNvSpPr>
              <a:spLocks/>
            </p:cNvSpPr>
            <p:nvPr/>
          </p:nvSpPr>
          <p:spPr bwMode="auto">
            <a:xfrm>
              <a:off x="6102009" y="7683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102"/>
            <p:cNvSpPr>
              <a:spLocks/>
            </p:cNvSpPr>
            <p:nvPr/>
          </p:nvSpPr>
          <p:spPr bwMode="auto">
            <a:xfrm>
              <a:off x="7580289" y="7683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102"/>
            <p:cNvSpPr>
              <a:spLocks/>
            </p:cNvSpPr>
            <p:nvPr/>
          </p:nvSpPr>
          <p:spPr bwMode="auto">
            <a:xfrm>
              <a:off x="7938429" y="8445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4" name="组合 203"/>
          <p:cNvGrpSpPr/>
          <p:nvPr/>
        </p:nvGrpSpPr>
        <p:grpSpPr>
          <a:xfrm>
            <a:off x="4813303" y="693739"/>
            <a:ext cx="681038" cy="482601"/>
            <a:chOff x="4813303" y="693739"/>
            <a:chExt cx="681038" cy="482601"/>
          </a:xfrm>
        </p:grpSpPr>
        <p:sp>
          <p:nvSpPr>
            <p:cNvPr id="8" name="Rectangle 5"/>
            <p:cNvSpPr>
              <a:spLocks noChangeArrowheads="1"/>
            </p:cNvSpPr>
            <p:nvPr/>
          </p:nvSpPr>
          <p:spPr bwMode="auto">
            <a:xfrm>
              <a:off x="4813303" y="1050927"/>
              <a:ext cx="681038" cy="125413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4937128" y="693739"/>
              <a:ext cx="439738" cy="357188"/>
            </a:xfrm>
            <a:custGeom>
              <a:avLst/>
              <a:gdLst>
                <a:gd name="T0" fmla="*/ 64 w 64"/>
                <a:gd name="T1" fmla="*/ 52 h 52"/>
                <a:gd name="T2" fmla="*/ 64 w 64"/>
                <a:gd name="T3" fmla="*/ 32 h 52"/>
                <a:gd name="T4" fmla="*/ 32 w 64"/>
                <a:gd name="T5" fmla="*/ 0 h 52"/>
                <a:gd name="T6" fmla="*/ 0 w 64"/>
                <a:gd name="T7" fmla="*/ 32 h 52"/>
                <a:gd name="T8" fmla="*/ 0 w 64"/>
                <a:gd name="T9" fmla="*/ 52 h 52"/>
                <a:gd name="T10" fmla="*/ 64 w 64"/>
                <a:gd name="T1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52">
                  <a:moveTo>
                    <a:pt x="64" y="5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14"/>
                    <a:pt x="49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64" y="52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6697666" y="693739"/>
            <a:ext cx="687388" cy="482601"/>
            <a:chOff x="6697666" y="693739"/>
            <a:chExt cx="687388" cy="482601"/>
          </a:xfrm>
        </p:grpSpPr>
        <p:sp>
          <p:nvSpPr>
            <p:cNvPr id="10" name="Rectangle 7"/>
            <p:cNvSpPr>
              <a:spLocks noChangeArrowheads="1"/>
            </p:cNvSpPr>
            <p:nvPr/>
          </p:nvSpPr>
          <p:spPr bwMode="auto">
            <a:xfrm>
              <a:off x="6697666" y="1050927"/>
              <a:ext cx="687388" cy="125413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6821491" y="693739"/>
              <a:ext cx="439738" cy="357188"/>
            </a:xfrm>
            <a:custGeom>
              <a:avLst/>
              <a:gdLst>
                <a:gd name="T0" fmla="*/ 64 w 64"/>
                <a:gd name="T1" fmla="*/ 52 h 52"/>
                <a:gd name="T2" fmla="*/ 64 w 64"/>
                <a:gd name="T3" fmla="*/ 32 h 52"/>
                <a:gd name="T4" fmla="*/ 32 w 64"/>
                <a:gd name="T5" fmla="*/ 0 h 52"/>
                <a:gd name="T6" fmla="*/ 0 w 64"/>
                <a:gd name="T7" fmla="*/ 32 h 52"/>
                <a:gd name="T8" fmla="*/ 0 w 64"/>
                <a:gd name="T9" fmla="*/ 52 h 52"/>
                <a:gd name="T10" fmla="*/ 64 w 64"/>
                <a:gd name="T1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52">
                  <a:moveTo>
                    <a:pt x="64" y="5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64" y="52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6" name="组合 205"/>
          <p:cNvGrpSpPr/>
          <p:nvPr/>
        </p:nvGrpSpPr>
        <p:grpSpPr>
          <a:xfrm>
            <a:off x="4510090" y="1147765"/>
            <a:ext cx="3190877" cy="2782891"/>
            <a:chOff x="4510090" y="1147765"/>
            <a:chExt cx="3190877" cy="2782891"/>
          </a:xfrm>
        </p:grpSpPr>
        <p:sp>
          <p:nvSpPr>
            <p:cNvPr id="12" name="Rectangle 9"/>
            <p:cNvSpPr>
              <a:spLocks noChangeArrowheads="1"/>
            </p:cNvSpPr>
            <p:nvPr/>
          </p:nvSpPr>
          <p:spPr bwMode="auto">
            <a:xfrm>
              <a:off x="4510090" y="1258890"/>
              <a:ext cx="3190876" cy="2671766"/>
            </a:xfrm>
            <a:prstGeom prst="rect">
              <a:avLst/>
            </a:prstGeom>
            <a:solidFill>
              <a:srgbClr val="2E5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Rectangle 10"/>
            <p:cNvSpPr>
              <a:spLocks noChangeArrowheads="1"/>
            </p:cNvSpPr>
            <p:nvPr/>
          </p:nvSpPr>
          <p:spPr bwMode="auto">
            <a:xfrm>
              <a:off x="4510090" y="1258890"/>
              <a:ext cx="131763" cy="2671766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Rectangle 11"/>
            <p:cNvSpPr>
              <a:spLocks noChangeArrowheads="1"/>
            </p:cNvSpPr>
            <p:nvPr/>
          </p:nvSpPr>
          <p:spPr bwMode="auto">
            <a:xfrm>
              <a:off x="7570792" y="1258890"/>
              <a:ext cx="130175" cy="2671766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Rectangle 15"/>
            <p:cNvSpPr>
              <a:spLocks noChangeArrowheads="1"/>
            </p:cNvSpPr>
            <p:nvPr/>
          </p:nvSpPr>
          <p:spPr bwMode="auto">
            <a:xfrm>
              <a:off x="4510090" y="1147765"/>
              <a:ext cx="3190876" cy="138113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2" name="组合 201"/>
          <p:cNvGrpSpPr/>
          <p:nvPr/>
        </p:nvGrpSpPr>
        <p:grpSpPr>
          <a:xfrm>
            <a:off x="5226053" y="1589090"/>
            <a:ext cx="1787526" cy="2065340"/>
            <a:chOff x="5226053" y="1589090"/>
            <a:chExt cx="1787526" cy="2065340"/>
          </a:xfrm>
        </p:grpSpPr>
        <p:sp>
          <p:nvSpPr>
            <p:cNvPr id="15" name="Rectangle 12"/>
            <p:cNvSpPr>
              <a:spLocks noChangeArrowheads="1"/>
            </p:cNvSpPr>
            <p:nvPr/>
          </p:nvSpPr>
          <p:spPr bwMode="auto">
            <a:xfrm>
              <a:off x="5226053" y="1589090"/>
              <a:ext cx="1787526" cy="206534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Rectangle 13"/>
            <p:cNvSpPr>
              <a:spLocks noChangeArrowheads="1"/>
            </p:cNvSpPr>
            <p:nvPr/>
          </p:nvSpPr>
          <p:spPr bwMode="auto">
            <a:xfrm>
              <a:off x="5364166" y="1727203"/>
              <a:ext cx="1512888" cy="1790702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Rectangle 14"/>
            <p:cNvSpPr>
              <a:spLocks noChangeArrowheads="1"/>
            </p:cNvSpPr>
            <p:nvPr/>
          </p:nvSpPr>
          <p:spPr bwMode="auto">
            <a:xfrm>
              <a:off x="5418141" y="1781178"/>
              <a:ext cx="1403351" cy="1681165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Rectangle 23"/>
            <p:cNvSpPr>
              <a:spLocks noChangeArrowheads="1"/>
            </p:cNvSpPr>
            <p:nvPr/>
          </p:nvSpPr>
          <p:spPr bwMode="auto">
            <a:xfrm>
              <a:off x="6821491" y="2263778"/>
              <a:ext cx="47625" cy="255588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Rectangle 24"/>
            <p:cNvSpPr>
              <a:spLocks noChangeArrowheads="1"/>
            </p:cNvSpPr>
            <p:nvPr/>
          </p:nvSpPr>
          <p:spPr bwMode="auto">
            <a:xfrm>
              <a:off x="5370516" y="2263778"/>
              <a:ext cx="47625" cy="165100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8" name="Freeform 25"/>
          <p:cNvSpPr>
            <a:spLocks/>
          </p:cNvSpPr>
          <p:nvPr/>
        </p:nvSpPr>
        <p:spPr bwMode="auto">
          <a:xfrm>
            <a:off x="8107367" y="4281493"/>
            <a:ext cx="322263" cy="282575"/>
          </a:xfrm>
          <a:custGeom>
            <a:avLst/>
            <a:gdLst>
              <a:gd name="T0" fmla="*/ 203 w 203"/>
              <a:gd name="T1" fmla="*/ 178 h 178"/>
              <a:gd name="T2" fmla="*/ 0 w 203"/>
              <a:gd name="T3" fmla="*/ 178 h 178"/>
              <a:gd name="T4" fmla="*/ 0 w 203"/>
              <a:gd name="T5" fmla="*/ 0 h 178"/>
              <a:gd name="T6" fmla="*/ 78 w 203"/>
              <a:gd name="T7" fmla="*/ 0 h 178"/>
              <a:gd name="T8" fmla="*/ 203 w 203"/>
              <a:gd name="T9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3" h="178">
                <a:moveTo>
                  <a:pt x="203" y="178"/>
                </a:moveTo>
                <a:lnTo>
                  <a:pt x="0" y="178"/>
                </a:lnTo>
                <a:lnTo>
                  <a:pt x="0" y="0"/>
                </a:lnTo>
                <a:lnTo>
                  <a:pt x="78" y="0"/>
                </a:lnTo>
                <a:lnTo>
                  <a:pt x="203" y="178"/>
                </a:lnTo>
                <a:close/>
              </a:path>
            </a:pathLst>
          </a:custGeom>
          <a:solidFill>
            <a:srgbClr val="2E57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81" name="组合 380"/>
          <p:cNvGrpSpPr/>
          <p:nvPr/>
        </p:nvGrpSpPr>
        <p:grpSpPr>
          <a:xfrm>
            <a:off x="4098928" y="3916368"/>
            <a:ext cx="4014789" cy="2935291"/>
            <a:chOff x="4098928" y="3916368"/>
            <a:chExt cx="4014789" cy="2935291"/>
          </a:xfrm>
        </p:grpSpPr>
        <p:sp>
          <p:nvSpPr>
            <p:cNvPr id="53" name="Rectangle 50"/>
            <p:cNvSpPr>
              <a:spLocks noChangeArrowheads="1"/>
            </p:cNvSpPr>
            <p:nvPr/>
          </p:nvSpPr>
          <p:spPr bwMode="auto">
            <a:xfrm>
              <a:off x="4098928" y="3916368"/>
              <a:ext cx="4014789" cy="2935291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Rectangle 51"/>
            <p:cNvSpPr>
              <a:spLocks noChangeArrowheads="1"/>
            </p:cNvSpPr>
            <p:nvPr/>
          </p:nvSpPr>
          <p:spPr bwMode="auto">
            <a:xfrm>
              <a:off x="4214815" y="4033843"/>
              <a:ext cx="3775077" cy="2692403"/>
            </a:xfrm>
            <a:prstGeom prst="rect">
              <a:avLst/>
            </a:prstGeom>
            <a:solidFill>
              <a:srgbClr val="2E5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7" name="Rectangle 64"/>
          <p:cNvSpPr>
            <a:spLocks noChangeArrowheads="1"/>
          </p:cNvSpPr>
          <p:nvPr/>
        </p:nvSpPr>
        <p:spPr bwMode="auto">
          <a:xfrm>
            <a:off x="6388104" y="4681544"/>
            <a:ext cx="1285876" cy="963614"/>
          </a:xfrm>
          <a:prstGeom prst="rect">
            <a:avLst/>
          </a:prstGeom>
          <a:solidFill>
            <a:srgbClr val="F3CD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95" name="组合 194"/>
          <p:cNvGrpSpPr/>
          <p:nvPr/>
        </p:nvGrpSpPr>
        <p:grpSpPr>
          <a:xfrm>
            <a:off x="6546854" y="4292618"/>
            <a:ext cx="962025" cy="946139"/>
            <a:chOff x="6546854" y="4292618"/>
            <a:chExt cx="962025" cy="946139"/>
          </a:xfrm>
        </p:grpSpPr>
        <p:sp>
          <p:nvSpPr>
            <p:cNvPr id="76" name="Rectangle 73"/>
            <p:cNvSpPr>
              <a:spLocks noChangeArrowheads="1"/>
            </p:cNvSpPr>
            <p:nvPr/>
          </p:nvSpPr>
          <p:spPr bwMode="auto">
            <a:xfrm>
              <a:off x="6704016" y="4292618"/>
              <a:ext cx="123825" cy="70483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74"/>
            <p:cNvSpPr>
              <a:spLocks noChangeArrowheads="1"/>
            </p:cNvSpPr>
            <p:nvPr/>
          </p:nvSpPr>
          <p:spPr bwMode="auto">
            <a:xfrm>
              <a:off x="7226304" y="4302920"/>
              <a:ext cx="123825" cy="6945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5"/>
            <p:cNvSpPr>
              <a:spLocks/>
            </p:cNvSpPr>
            <p:nvPr/>
          </p:nvSpPr>
          <p:spPr bwMode="auto">
            <a:xfrm>
              <a:off x="6546854" y="4997457"/>
              <a:ext cx="962025" cy="166688"/>
            </a:xfrm>
            <a:custGeom>
              <a:avLst/>
              <a:gdLst>
                <a:gd name="T0" fmla="*/ 140 w 140"/>
                <a:gd name="T1" fmla="*/ 12 h 24"/>
                <a:gd name="T2" fmla="*/ 129 w 140"/>
                <a:gd name="T3" fmla="*/ 0 h 24"/>
                <a:gd name="T4" fmla="*/ 12 w 140"/>
                <a:gd name="T5" fmla="*/ 0 h 24"/>
                <a:gd name="T6" fmla="*/ 0 w 140"/>
                <a:gd name="T7" fmla="*/ 12 h 24"/>
                <a:gd name="T8" fmla="*/ 0 w 140"/>
                <a:gd name="T9" fmla="*/ 12 h 24"/>
                <a:gd name="T10" fmla="*/ 12 w 140"/>
                <a:gd name="T11" fmla="*/ 24 h 24"/>
                <a:gd name="T12" fmla="*/ 129 w 140"/>
                <a:gd name="T13" fmla="*/ 24 h 24"/>
                <a:gd name="T14" fmla="*/ 140 w 140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0" h="24">
                  <a:moveTo>
                    <a:pt x="140" y="12"/>
                  </a:moveTo>
                  <a:cubicBezTo>
                    <a:pt x="140" y="6"/>
                    <a:pt x="135" y="0"/>
                    <a:pt x="12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35" y="24"/>
                    <a:pt x="140" y="18"/>
                    <a:pt x="14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Rectangle 76"/>
            <p:cNvSpPr>
              <a:spLocks noChangeArrowheads="1"/>
            </p:cNvSpPr>
            <p:nvPr/>
          </p:nvSpPr>
          <p:spPr bwMode="auto">
            <a:xfrm>
              <a:off x="6704016" y="5164144"/>
              <a:ext cx="123825" cy="74613"/>
            </a:xfrm>
            <a:prstGeom prst="rect">
              <a:avLst/>
            </a:prstGeom>
            <a:solidFill>
              <a:srgbClr val="54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Rectangle 77"/>
            <p:cNvSpPr>
              <a:spLocks noChangeArrowheads="1"/>
            </p:cNvSpPr>
            <p:nvPr/>
          </p:nvSpPr>
          <p:spPr bwMode="auto">
            <a:xfrm>
              <a:off x="6986591" y="5164144"/>
              <a:ext cx="82550" cy="74613"/>
            </a:xfrm>
            <a:prstGeom prst="rect">
              <a:avLst/>
            </a:prstGeom>
            <a:solidFill>
              <a:srgbClr val="54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Rectangle 78"/>
            <p:cNvSpPr>
              <a:spLocks noChangeArrowheads="1"/>
            </p:cNvSpPr>
            <p:nvPr/>
          </p:nvSpPr>
          <p:spPr bwMode="auto">
            <a:xfrm>
              <a:off x="7226304" y="5164144"/>
              <a:ext cx="123825" cy="74613"/>
            </a:xfrm>
            <a:prstGeom prst="rect">
              <a:avLst/>
            </a:prstGeom>
            <a:solidFill>
              <a:srgbClr val="54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6" name="组合 195"/>
          <p:cNvGrpSpPr/>
          <p:nvPr/>
        </p:nvGrpSpPr>
        <p:grpSpPr>
          <a:xfrm>
            <a:off x="6443666" y="6003933"/>
            <a:ext cx="1285876" cy="847726"/>
            <a:chOff x="6443666" y="6003933"/>
            <a:chExt cx="1285876" cy="847726"/>
          </a:xfrm>
        </p:grpSpPr>
        <p:sp>
          <p:nvSpPr>
            <p:cNvPr id="83" name="Rectangle 80"/>
            <p:cNvSpPr>
              <a:spLocks noChangeArrowheads="1"/>
            </p:cNvSpPr>
            <p:nvPr/>
          </p:nvSpPr>
          <p:spPr bwMode="auto">
            <a:xfrm>
              <a:off x="6443666" y="6003933"/>
              <a:ext cx="157163" cy="847726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Rectangle 81"/>
            <p:cNvSpPr>
              <a:spLocks noChangeArrowheads="1"/>
            </p:cNvSpPr>
            <p:nvPr/>
          </p:nvSpPr>
          <p:spPr bwMode="auto">
            <a:xfrm>
              <a:off x="6567491" y="6245233"/>
              <a:ext cx="1162050" cy="606426"/>
            </a:xfrm>
            <a:prstGeom prst="rect">
              <a:avLst/>
            </a:pr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2"/>
            <p:cNvSpPr>
              <a:spLocks/>
            </p:cNvSpPr>
            <p:nvPr/>
          </p:nvSpPr>
          <p:spPr bwMode="auto">
            <a:xfrm>
              <a:off x="6443666" y="6003933"/>
              <a:ext cx="1285876" cy="241300"/>
            </a:xfrm>
            <a:custGeom>
              <a:avLst/>
              <a:gdLst>
                <a:gd name="T0" fmla="*/ 78 w 810"/>
                <a:gd name="T1" fmla="*/ 152 h 152"/>
                <a:gd name="T2" fmla="*/ 810 w 810"/>
                <a:gd name="T3" fmla="*/ 152 h 152"/>
                <a:gd name="T4" fmla="*/ 732 w 810"/>
                <a:gd name="T5" fmla="*/ 0 h 152"/>
                <a:gd name="T6" fmla="*/ 0 w 810"/>
                <a:gd name="T7" fmla="*/ 0 h 152"/>
                <a:gd name="T8" fmla="*/ 78 w 810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0" h="152">
                  <a:moveTo>
                    <a:pt x="78" y="152"/>
                  </a:moveTo>
                  <a:lnTo>
                    <a:pt x="810" y="152"/>
                  </a:lnTo>
                  <a:lnTo>
                    <a:pt x="732" y="0"/>
                  </a:lnTo>
                  <a:lnTo>
                    <a:pt x="0" y="0"/>
                  </a:lnTo>
                  <a:lnTo>
                    <a:pt x="78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3"/>
            <p:cNvSpPr>
              <a:spLocks/>
            </p:cNvSpPr>
            <p:nvPr/>
          </p:nvSpPr>
          <p:spPr bwMode="auto">
            <a:xfrm>
              <a:off x="6608766" y="6127758"/>
              <a:ext cx="968375" cy="82550"/>
            </a:xfrm>
            <a:custGeom>
              <a:avLst/>
              <a:gdLst>
                <a:gd name="T0" fmla="*/ 580 w 610"/>
                <a:gd name="T1" fmla="*/ 0 h 52"/>
                <a:gd name="T2" fmla="*/ 0 w 610"/>
                <a:gd name="T3" fmla="*/ 0 h 52"/>
                <a:gd name="T4" fmla="*/ 21 w 610"/>
                <a:gd name="T5" fmla="*/ 52 h 52"/>
                <a:gd name="T6" fmla="*/ 610 w 610"/>
                <a:gd name="T7" fmla="*/ 48 h 52"/>
                <a:gd name="T8" fmla="*/ 580 w 610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0" h="52">
                  <a:moveTo>
                    <a:pt x="580" y="0"/>
                  </a:moveTo>
                  <a:lnTo>
                    <a:pt x="0" y="0"/>
                  </a:lnTo>
                  <a:lnTo>
                    <a:pt x="21" y="52"/>
                  </a:lnTo>
                  <a:lnTo>
                    <a:pt x="610" y="48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3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4"/>
            <p:cNvSpPr>
              <a:spLocks/>
            </p:cNvSpPr>
            <p:nvPr/>
          </p:nvSpPr>
          <p:spPr bwMode="auto">
            <a:xfrm>
              <a:off x="7205666" y="6045208"/>
              <a:ext cx="96838" cy="41275"/>
            </a:xfrm>
            <a:custGeom>
              <a:avLst/>
              <a:gdLst>
                <a:gd name="T0" fmla="*/ 52 w 61"/>
                <a:gd name="T1" fmla="*/ 0 h 26"/>
                <a:gd name="T2" fmla="*/ 0 w 61"/>
                <a:gd name="T3" fmla="*/ 0 h 26"/>
                <a:gd name="T4" fmla="*/ 9 w 61"/>
                <a:gd name="T5" fmla="*/ 26 h 26"/>
                <a:gd name="T6" fmla="*/ 61 w 61"/>
                <a:gd name="T7" fmla="*/ 26 h 26"/>
                <a:gd name="T8" fmla="*/ 52 w 6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6">
                  <a:moveTo>
                    <a:pt x="52" y="0"/>
                  </a:moveTo>
                  <a:lnTo>
                    <a:pt x="0" y="0"/>
                  </a:lnTo>
                  <a:lnTo>
                    <a:pt x="9" y="26"/>
                  </a:lnTo>
                  <a:lnTo>
                    <a:pt x="61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5"/>
            <p:cNvSpPr>
              <a:spLocks/>
            </p:cNvSpPr>
            <p:nvPr/>
          </p:nvSpPr>
          <p:spPr bwMode="auto">
            <a:xfrm>
              <a:off x="7364417" y="6045208"/>
              <a:ext cx="96838" cy="41275"/>
            </a:xfrm>
            <a:custGeom>
              <a:avLst/>
              <a:gdLst>
                <a:gd name="T0" fmla="*/ 52 w 61"/>
                <a:gd name="T1" fmla="*/ 0 h 26"/>
                <a:gd name="T2" fmla="*/ 0 w 61"/>
                <a:gd name="T3" fmla="*/ 0 h 26"/>
                <a:gd name="T4" fmla="*/ 13 w 61"/>
                <a:gd name="T5" fmla="*/ 26 h 26"/>
                <a:gd name="T6" fmla="*/ 61 w 61"/>
                <a:gd name="T7" fmla="*/ 26 h 26"/>
                <a:gd name="T8" fmla="*/ 52 w 6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6">
                  <a:moveTo>
                    <a:pt x="52" y="0"/>
                  </a:moveTo>
                  <a:lnTo>
                    <a:pt x="0" y="0"/>
                  </a:lnTo>
                  <a:lnTo>
                    <a:pt x="13" y="26"/>
                  </a:lnTo>
                  <a:lnTo>
                    <a:pt x="61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6"/>
            <p:cNvSpPr>
              <a:spLocks/>
            </p:cNvSpPr>
            <p:nvPr/>
          </p:nvSpPr>
          <p:spPr bwMode="auto">
            <a:xfrm>
              <a:off x="6615116" y="6045208"/>
              <a:ext cx="96838" cy="41275"/>
            </a:xfrm>
            <a:custGeom>
              <a:avLst/>
              <a:gdLst>
                <a:gd name="T0" fmla="*/ 52 w 61"/>
                <a:gd name="T1" fmla="*/ 0 h 26"/>
                <a:gd name="T2" fmla="*/ 0 w 61"/>
                <a:gd name="T3" fmla="*/ 0 h 26"/>
                <a:gd name="T4" fmla="*/ 9 w 61"/>
                <a:gd name="T5" fmla="*/ 26 h 26"/>
                <a:gd name="T6" fmla="*/ 61 w 61"/>
                <a:gd name="T7" fmla="*/ 26 h 26"/>
                <a:gd name="T8" fmla="*/ 52 w 6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6">
                  <a:moveTo>
                    <a:pt x="52" y="0"/>
                  </a:moveTo>
                  <a:lnTo>
                    <a:pt x="0" y="0"/>
                  </a:lnTo>
                  <a:lnTo>
                    <a:pt x="9" y="26"/>
                  </a:lnTo>
                  <a:lnTo>
                    <a:pt x="61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87"/>
            <p:cNvSpPr>
              <a:spLocks/>
            </p:cNvSpPr>
            <p:nvPr/>
          </p:nvSpPr>
          <p:spPr bwMode="auto">
            <a:xfrm>
              <a:off x="6773866" y="6045208"/>
              <a:ext cx="103188" cy="41275"/>
            </a:xfrm>
            <a:custGeom>
              <a:avLst/>
              <a:gdLst>
                <a:gd name="T0" fmla="*/ 52 w 65"/>
                <a:gd name="T1" fmla="*/ 0 h 26"/>
                <a:gd name="T2" fmla="*/ 0 w 65"/>
                <a:gd name="T3" fmla="*/ 0 h 26"/>
                <a:gd name="T4" fmla="*/ 13 w 65"/>
                <a:gd name="T5" fmla="*/ 26 h 26"/>
                <a:gd name="T6" fmla="*/ 65 w 65"/>
                <a:gd name="T7" fmla="*/ 26 h 26"/>
                <a:gd name="T8" fmla="*/ 52 w 65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26">
                  <a:moveTo>
                    <a:pt x="52" y="0"/>
                  </a:moveTo>
                  <a:lnTo>
                    <a:pt x="0" y="0"/>
                  </a:lnTo>
                  <a:lnTo>
                    <a:pt x="13" y="26"/>
                  </a:lnTo>
                  <a:lnTo>
                    <a:pt x="65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Rectangle 88"/>
            <p:cNvSpPr>
              <a:spLocks noChangeArrowheads="1"/>
            </p:cNvSpPr>
            <p:nvPr/>
          </p:nvSpPr>
          <p:spPr bwMode="auto">
            <a:xfrm>
              <a:off x="6642104" y="6327783"/>
              <a:ext cx="1004888" cy="158750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Rectangle 89"/>
            <p:cNvSpPr>
              <a:spLocks noChangeArrowheads="1"/>
            </p:cNvSpPr>
            <p:nvPr/>
          </p:nvSpPr>
          <p:spPr bwMode="auto">
            <a:xfrm>
              <a:off x="6642104" y="6610359"/>
              <a:ext cx="1004888" cy="158750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7" name="组合 196"/>
          <p:cNvGrpSpPr/>
          <p:nvPr/>
        </p:nvGrpSpPr>
        <p:grpSpPr>
          <a:xfrm>
            <a:off x="4592640" y="6003933"/>
            <a:ext cx="1285876" cy="847726"/>
            <a:chOff x="4592640" y="6003933"/>
            <a:chExt cx="1285876" cy="847726"/>
          </a:xfrm>
        </p:grpSpPr>
        <p:sp>
          <p:nvSpPr>
            <p:cNvPr id="93" name="Rectangle 90"/>
            <p:cNvSpPr>
              <a:spLocks noChangeArrowheads="1"/>
            </p:cNvSpPr>
            <p:nvPr/>
          </p:nvSpPr>
          <p:spPr bwMode="auto">
            <a:xfrm>
              <a:off x="4592640" y="6003933"/>
              <a:ext cx="165100" cy="847726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Rectangle 91"/>
            <p:cNvSpPr>
              <a:spLocks noChangeArrowheads="1"/>
            </p:cNvSpPr>
            <p:nvPr/>
          </p:nvSpPr>
          <p:spPr bwMode="auto">
            <a:xfrm>
              <a:off x="4716465" y="6245233"/>
              <a:ext cx="1162050" cy="606426"/>
            </a:xfrm>
            <a:prstGeom prst="rect">
              <a:avLst/>
            </a:pr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2"/>
            <p:cNvSpPr>
              <a:spLocks/>
            </p:cNvSpPr>
            <p:nvPr/>
          </p:nvSpPr>
          <p:spPr bwMode="auto">
            <a:xfrm>
              <a:off x="4592640" y="6003933"/>
              <a:ext cx="1285876" cy="241300"/>
            </a:xfrm>
            <a:custGeom>
              <a:avLst/>
              <a:gdLst>
                <a:gd name="T0" fmla="*/ 78 w 810"/>
                <a:gd name="T1" fmla="*/ 152 h 152"/>
                <a:gd name="T2" fmla="*/ 810 w 810"/>
                <a:gd name="T3" fmla="*/ 152 h 152"/>
                <a:gd name="T4" fmla="*/ 737 w 810"/>
                <a:gd name="T5" fmla="*/ 0 h 152"/>
                <a:gd name="T6" fmla="*/ 0 w 810"/>
                <a:gd name="T7" fmla="*/ 0 h 152"/>
                <a:gd name="T8" fmla="*/ 78 w 810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0" h="152">
                  <a:moveTo>
                    <a:pt x="78" y="152"/>
                  </a:moveTo>
                  <a:lnTo>
                    <a:pt x="810" y="152"/>
                  </a:lnTo>
                  <a:lnTo>
                    <a:pt x="737" y="0"/>
                  </a:lnTo>
                  <a:lnTo>
                    <a:pt x="0" y="0"/>
                  </a:lnTo>
                  <a:lnTo>
                    <a:pt x="78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3"/>
            <p:cNvSpPr>
              <a:spLocks/>
            </p:cNvSpPr>
            <p:nvPr/>
          </p:nvSpPr>
          <p:spPr bwMode="auto">
            <a:xfrm>
              <a:off x="4757740" y="6127758"/>
              <a:ext cx="969963" cy="82550"/>
            </a:xfrm>
            <a:custGeom>
              <a:avLst/>
              <a:gdLst>
                <a:gd name="T0" fmla="*/ 581 w 611"/>
                <a:gd name="T1" fmla="*/ 0 h 52"/>
                <a:gd name="T2" fmla="*/ 0 w 611"/>
                <a:gd name="T3" fmla="*/ 0 h 52"/>
                <a:gd name="T4" fmla="*/ 26 w 611"/>
                <a:gd name="T5" fmla="*/ 52 h 52"/>
                <a:gd name="T6" fmla="*/ 611 w 611"/>
                <a:gd name="T7" fmla="*/ 48 h 52"/>
                <a:gd name="T8" fmla="*/ 581 w 611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52">
                  <a:moveTo>
                    <a:pt x="581" y="0"/>
                  </a:moveTo>
                  <a:lnTo>
                    <a:pt x="0" y="0"/>
                  </a:lnTo>
                  <a:lnTo>
                    <a:pt x="26" y="52"/>
                  </a:lnTo>
                  <a:lnTo>
                    <a:pt x="611" y="48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3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5356228" y="6045208"/>
              <a:ext cx="96838" cy="41275"/>
            </a:xfrm>
            <a:custGeom>
              <a:avLst/>
              <a:gdLst>
                <a:gd name="T0" fmla="*/ 52 w 61"/>
                <a:gd name="T1" fmla="*/ 0 h 26"/>
                <a:gd name="T2" fmla="*/ 0 w 61"/>
                <a:gd name="T3" fmla="*/ 0 h 26"/>
                <a:gd name="T4" fmla="*/ 13 w 61"/>
                <a:gd name="T5" fmla="*/ 26 h 26"/>
                <a:gd name="T6" fmla="*/ 61 w 61"/>
                <a:gd name="T7" fmla="*/ 26 h 26"/>
                <a:gd name="T8" fmla="*/ 52 w 6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6">
                  <a:moveTo>
                    <a:pt x="52" y="0"/>
                  </a:moveTo>
                  <a:lnTo>
                    <a:pt x="0" y="0"/>
                  </a:lnTo>
                  <a:lnTo>
                    <a:pt x="13" y="26"/>
                  </a:lnTo>
                  <a:lnTo>
                    <a:pt x="61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5521328" y="6045208"/>
              <a:ext cx="90488" cy="41275"/>
            </a:xfrm>
            <a:custGeom>
              <a:avLst/>
              <a:gdLst>
                <a:gd name="T0" fmla="*/ 48 w 57"/>
                <a:gd name="T1" fmla="*/ 0 h 26"/>
                <a:gd name="T2" fmla="*/ 0 w 57"/>
                <a:gd name="T3" fmla="*/ 0 h 26"/>
                <a:gd name="T4" fmla="*/ 9 w 57"/>
                <a:gd name="T5" fmla="*/ 26 h 26"/>
                <a:gd name="T6" fmla="*/ 57 w 57"/>
                <a:gd name="T7" fmla="*/ 26 h 26"/>
                <a:gd name="T8" fmla="*/ 48 w 5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6">
                  <a:moveTo>
                    <a:pt x="48" y="0"/>
                  </a:moveTo>
                  <a:lnTo>
                    <a:pt x="0" y="0"/>
                  </a:lnTo>
                  <a:lnTo>
                    <a:pt x="9" y="26"/>
                  </a:lnTo>
                  <a:lnTo>
                    <a:pt x="57" y="26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4765678" y="6045208"/>
              <a:ext cx="95250" cy="41275"/>
            </a:xfrm>
            <a:custGeom>
              <a:avLst/>
              <a:gdLst>
                <a:gd name="T0" fmla="*/ 52 w 60"/>
                <a:gd name="T1" fmla="*/ 0 h 26"/>
                <a:gd name="T2" fmla="*/ 0 w 60"/>
                <a:gd name="T3" fmla="*/ 0 h 26"/>
                <a:gd name="T4" fmla="*/ 13 w 60"/>
                <a:gd name="T5" fmla="*/ 26 h 26"/>
                <a:gd name="T6" fmla="*/ 60 w 60"/>
                <a:gd name="T7" fmla="*/ 26 h 26"/>
                <a:gd name="T8" fmla="*/ 52 w 60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6">
                  <a:moveTo>
                    <a:pt x="52" y="0"/>
                  </a:moveTo>
                  <a:lnTo>
                    <a:pt x="0" y="0"/>
                  </a:lnTo>
                  <a:lnTo>
                    <a:pt x="13" y="26"/>
                  </a:lnTo>
                  <a:lnTo>
                    <a:pt x="60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7"/>
            <p:cNvSpPr>
              <a:spLocks/>
            </p:cNvSpPr>
            <p:nvPr/>
          </p:nvSpPr>
          <p:spPr bwMode="auto">
            <a:xfrm>
              <a:off x="4930778" y="6045208"/>
              <a:ext cx="95250" cy="41275"/>
            </a:xfrm>
            <a:custGeom>
              <a:avLst/>
              <a:gdLst>
                <a:gd name="T0" fmla="*/ 52 w 60"/>
                <a:gd name="T1" fmla="*/ 0 h 26"/>
                <a:gd name="T2" fmla="*/ 0 w 60"/>
                <a:gd name="T3" fmla="*/ 0 h 26"/>
                <a:gd name="T4" fmla="*/ 8 w 60"/>
                <a:gd name="T5" fmla="*/ 26 h 26"/>
                <a:gd name="T6" fmla="*/ 60 w 60"/>
                <a:gd name="T7" fmla="*/ 26 h 26"/>
                <a:gd name="T8" fmla="*/ 52 w 60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6">
                  <a:moveTo>
                    <a:pt x="52" y="0"/>
                  </a:moveTo>
                  <a:lnTo>
                    <a:pt x="0" y="0"/>
                  </a:lnTo>
                  <a:lnTo>
                    <a:pt x="8" y="26"/>
                  </a:lnTo>
                  <a:lnTo>
                    <a:pt x="60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Rectangle 98"/>
            <p:cNvSpPr>
              <a:spLocks noChangeArrowheads="1"/>
            </p:cNvSpPr>
            <p:nvPr/>
          </p:nvSpPr>
          <p:spPr bwMode="auto">
            <a:xfrm>
              <a:off x="4799015" y="6327783"/>
              <a:ext cx="1004888" cy="158750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Rectangle 99"/>
            <p:cNvSpPr>
              <a:spLocks noChangeArrowheads="1"/>
            </p:cNvSpPr>
            <p:nvPr/>
          </p:nvSpPr>
          <p:spPr bwMode="auto">
            <a:xfrm>
              <a:off x="4799015" y="6610359"/>
              <a:ext cx="1004888" cy="158750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5" name="Rectangle 52"/>
          <p:cNvSpPr>
            <a:spLocks noChangeArrowheads="1"/>
          </p:cNvSpPr>
          <p:nvPr/>
        </p:nvSpPr>
        <p:spPr bwMode="auto">
          <a:xfrm>
            <a:off x="4538665" y="4681544"/>
            <a:ext cx="1285876" cy="963614"/>
          </a:xfrm>
          <a:prstGeom prst="rect">
            <a:avLst/>
          </a:prstGeom>
          <a:solidFill>
            <a:srgbClr val="F3CD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Rectangle 100"/>
          <p:cNvSpPr>
            <a:spLocks noChangeArrowheads="1"/>
          </p:cNvSpPr>
          <p:nvPr/>
        </p:nvSpPr>
        <p:spPr bwMode="auto">
          <a:xfrm>
            <a:off x="4579940" y="5480057"/>
            <a:ext cx="1203325" cy="123825"/>
          </a:xfrm>
          <a:prstGeom prst="rect">
            <a:avLst/>
          </a:prstGeom>
          <a:solidFill>
            <a:srgbClr val="4696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126"/>
          <p:cNvSpPr>
            <a:spLocks/>
          </p:cNvSpPr>
          <p:nvPr/>
        </p:nvSpPr>
        <p:spPr bwMode="auto">
          <a:xfrm>
            <a:off x="3775078" y="4316418"/>
            <a:ext cx="323850" cy="282575"/>
          </a:xfrm>
          <a:custGeom>
            <a:avLst/>
            <a:gdLst>
              <a:gd name="T0" fmla="*/ 0 w 204"/>
              <a:gd name="T1" fmla="*/ 178 h 178"/>
              <a:gd name="T2" fmla="*/ 204 w 204"/>
              <a:gd name="T3" fmla="*/ 178 h 178"/>
              <a:gd name="T4" fmla="*/ 204 w 204"/>
              <a:gd name="T5" fmla="*/ 0 h 178"/>
              <a:gd name="T6" fmla="*/ 126 w 204"/>
              <a:gd name="T7" fmla="*/ 0 h 178"/>
              <a:gd name="T8" fmla="*/ 0 w 204"/>
              <a:gd name="T9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4" h="178">
                <a:moveTo>
                  <a:pt x="0" y="178"/>
                </a:moveTo>
                <a:lnTo>
                  <a:pt x="204" y="178"/>
                </a:lnTo>
                <a:lnTo>
                  <a:pt x="204" y="0"/>
                </a:lnTo>
                <a:lnTo>
                  <a:pt x="126" y="0"/>
                </a:lnTo>
                <a:lnTo>
                  <a:pt x="0" y="178"/>
                </a:lnTo>
                <a:close/>
              </a:path>
            </a:pathLst>
          </a:custGeom>
          <a:solidFill>
            <a:srgbClr val="2E57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08" name="组合 207"/>
          <p:cNvGrpSpPr/>
          <p:nvPr/>
        </p:nvGrpSpPr>
        <p:grpSpPr>
          <a:xfrm>
            <a:off x="5582169" y="2313130"/>
            <a:ext cx="1170537" cy="733355"/>
            <a:chOff x="16268700" y="-2538606"/>
            <a:chExt cx="5829299" cy="3652120"/>
          </a:xfrm>
        </p:grpSpPr>
        <p:grpSp>
          <p:nvGrpSpPr>
            <p:cNvPr id="209" name="组合 208"/>
            <p:cNvGrpSpPr/>
            <p:nvPr/>
          </p:nvGrpSpPr>
          <p:grpSpPr>
            <a:xfrm>
              <a:off x="16268700" y="-2538606"/>
              <a:ext cx="3771899" cy="3652120"/>
              <a:chOff x="16268700" y="-2538606"/>
              <a:chExt cx="3771900" cy="3652120"/>
            </a:xfrm>
          </p:grpSpPr>
          <p:sp>
            <p:nvSpPr>
              <p:cNvPr id="211" name="任意多边形 210"/>
              <p:cNvSpPr/>
              <p:nvPr/>
            </p:nvSpPr>
            <p:spPr>
              <a:xfrm>
                <a:off x="16268700" y="-2305050"/>
                <a:ext cx="3505200" cy="3418564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12" name="组合 211"/>
              <p:cNvGrpSpPr/>
              <p:nvPr/>
            </p:nvGrpSpPr>
            <p:grpSpPr>
              <a:xfrm>
                <a:off x="16278225" y="-2538606"/>
                <a:ext cx="3505200" cy="620446"/>
                <a:chOff x="16278225" y="-2538606"/>
                <a:chExt cx="3505200" cy="620446"/>
              </a:xfrm>
            </p:grpSpPr>
            <p:sp>
              <p:nvSpPr>
                <p:cNvPr id="214" name="任意多边形 213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5" name="任意多边形 214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13" name="任意多边形 212"/>
              <p:cNvSpPr/>
              <p:nvPr/>
            </p:nvSpPr>
            <p:spPr>
              <a:xfrm>
                <a:off x="19597688" y="-2261719"/>
                <a:ext cx="442912" cy="3195638"/>
              </a:xfrm>
              <a:custGeom>
                <a:avLst/>
                <a:gdLst>
                  <a:gd name="connsiteX0" fmla="*/ 171450 w 447675"/>
                  <a:gd name="connsiteY0" fmla="*/ 0 h 3181350"/>
                  <a:gd name="connsiteX1" fmla="*/ 447675 w 447675"/>
                  <a:gd name="connsiteY1" fmla="*/ 333375 h 3181350"/>
                  <a:gd name="connsiteX2" fmla="*/ 104775 w 447675"/>
                  <a:gd name="connsiteY2" fmla="*/ 3143250 h 3181350"/>
                  <a:gd name="connsiteX3" fmla="*/ 9525 w 447675"/>
                  <a:gd name="connsiteY3" fmla="*/ 3095625 h 3181350"/>
                  <a:gd name="connsiteX4" fmla="*/ 0 w 447675"/>
                  <a:gd name="connsiteY4" fmla="*/ 3181350 h 3181350"/>
                  <a:gd name="connsiteX5" fmla="*/ 171450 w 447675"/>
                  <a:gd name="connsiteY5" fmla="*/ 0 h 3181350"/>
                  <a:gd name="connsiteX0" fmla="*/ 171450 w 438150"/>
                  <a:gd name="connsiteY0" fmla="*/ 0 h 3181350"/>
                  <a:gd name="connsiteX1" fmla="*/ 438150 w 438150"/>
                  <a:gd name="connsiteY1" fmla="*/ 282575 h 3181350"/>
                  <a:gd name="connsiteX2" fmla="*/ 104775 w 438150"/>
                  <a:gd name="connsiteY2" fmla="*/ 3143250 h 3181350"/>
                  <a:gd name="connsiteX3" fmla="*/ 9525 w 438150"/>
                  <a:gd name="connsiteY3" fmla="*/ 3095625 h 3181350"/>
                  <a:gd name="connsiteX4" fmla="*/ 0 w 438150"/>
                  <a:gd name="connsiteY4" fmla="*/ 3181350 h 3181350"/>
                  <a:gd name="connsiteX5" fmla="*/ 171450 w 438150"/>
                  <a:gd name="connsiteY5" fmla="*/ 0 h 3181350"/>
                  <a:gd name="connsiteX0" fmla="*/ 177800 w 438150"/>
                  <a:gd name="connsiteY0" fmla="*/ 0 h 3206750"/>
                  <a:gd name="connsiteX1" fmla="*/ 438150 w 438150"/>
                  <a:gd name="connsiteY1" fmla="*/ 307975 h 3206750"/>
                  <a:gd name="connsiteX2" fmla="*/ 104775 w 438150"/>
                  <a:gd name="connsiteY2" fmla="*/ 3168650 h 3206750"/>
                  <a:gd name="connsiteX3" fmla="*/ 9525 w 438150"/>
                  <a:gd name="connsiteY3" fmla="*/ 3121025 h 3206750"/>
                  <a:gd name="connsiteX4" fmla="*/ 0 w 438150"/>
                  <a:gd name="connsiteY4" fmla="*/ 3206750 h 3206750"/>
                  <a:gd name="connsiteX5" fmla="*/ 177800 w 438150"/>
                  <a:gd name="connsiteY5" fmla="*/ 0 h 3206750"/>
                  <a:gd name="connsiteX0" fmla="*/ 180975 w 438150"/>
                  <a:gd name="connsiteY0" fmla="*/ 0 h 3219450"/>
                  <a:gd name="connsiteX1" fmla="*/ 438150 w 438150"/>
                  <a:gd name="connsiteY1" fmla="*/ 320675 h 3219450"/>
                  <a:gd name="connsiteX2" fmla="*/ 104775 w 438150"/>
                  <a:gd name="connsiteY2" fmla="*/ 3181350 h 3219450"/>
                  <a:gd name="connsiteX3" fmla="*/ 9525 w 438150"/>
                  <a:gd name="connsiteY3" fmla="*/ 3133725 h 3219450"/>
                  <a:gd name="connsiteX4" fmla="*/ 0 w 438150"/>
                  <a:gd name="connsiteY4" fmla="*/ 3219450 h 3219450"/>
                  <a:gd name="connsiteX5" fmla="*/ 180975 w 438150"/>
                  <a:gd name="connsiteY5" fmla="*/ 0 h 3219450"/>
                  <a:gd name="connsiteX0" fmla="*/ 180975 w 438150"/>
                  <a:gd name="connsiteY0" fmla="*/ 0 h 3219450"/>
                  <a:gd name="connsiteX1" fmla="*/ 438150 w 438150"/>
                  <a:gd name="connsiteY1" fmla="*/ 320675 h 3219450"/>
                  <a:gd name="connsiteX2" fmla="*/ 104775 w 438150"/>
                  <a:gd name="connsiteY2" fmla="*/ 3181350 h 3219450"/>
                  <a:gd name="connsiteX3" fmla="*/ 9525 w 438150"/>
                  <a:gd name="connsiteY3" fmla="*/ 3186113 h 3219450"/>
                  <a:gd name="connsiteX4" fmla="*/ 0 w 438150"/>
                  <a:gd name="connsiteY4" fmla="*/ 3219450 h 3219450"/>
                  <a:gd name="connsiteX5" fmla="*/ 180975 w 438150"/>
                  <a:gd name="connsiteY5" fmla="*/ 0 h 3219450"/>
                  <a:gd name="connsiteX0" fmla="*/ 171450 w 428625"/>
                  <a:gd name="connsiteY0" fmla="*/ 0 h 3186113"/>
                  <a:gd name="connsiteX1" fmla="*/ 428625 w 428625"/>
                  <a:gd name="connsiteY1" fmla="*/ 320675 h 3186113"/>
                  <a:gd name="connsiteX2" fmla="*/ 95250 w 428625"/>
                  <a:gd name="connsiteY2" fmla="*/ 3181350 h 3186113"/>
                  <a:gd name="connsiteX3" fmla="*/ 0 w 428625"/>
                  <a:gd name="connsiteY3" fmla="*/ 3186113 h 3186113"/>
                  <a:gd name="connsiteX4" fmla="*/ 171450 w 428625"/>
                  <a:gd name="connsiteY4" fmla="*/ 0 h 3186113"/>
                  <a:gd name="connsiteX0" fmla="*/ 176212 w 433387"/>
                  <a:gd name="connsiteY0" fmla="*/ 0 h 3190876"/>
                  <a:gd name="connsiteX1" fmla="*/ 433387 w 433387"/>
                  <a:gd name="connsiteY1" fmla="*/ 320675 h 3190876"/>
                  <a:gd name="connsiteX2" fmla="*/ 100012 w 433387"/>
                  <a:gd name="connsiteY2" fmla="*/ 3181350 h 3190876"/>
                  <a:gd name="connsiteX3" fmla="*/ 0 w 433387"/>
                  <a:gd name="connsiteY3" fmla="*/ 3190876 h 3190876"/>
                  <a:gd name="connsiteX4" fmla="*/ 176212 w 433387"/>
                  <a:gd name="connsiteY4" fmla="*/ 0 h 3190876"/>
                  <a:gd name="connsiteX0" fmla="*/ 185737 w 442912"/>
                  <a:gd name="connsiteY0" fmla="*/ 0 h 3200401"/>
                  <a:gd name="connsiteX1" fmla="*/ 442912 w 442912"/>
                  <a:gd name="connsiteY1" fmla="*/ 320675 h 3200401"/>
                  <a:gd name="connsiteX2" fmla="*/ 109537 w 442912"/>
                  <a:gd name="connsiteY2" fmla="*/ 3181350 h 3200401"/>
                  <a:gd name="connsiteX3" fmla="*/ 0 w 442912"/>
                  <a:gd name="connsiteY3" fmla="*/ 3200401 h 3200401"/>
                  <a:gd name="connsiteX4" fmla="*/ 185737 w 442912"/>
                  <a:gd name="connsiteY4" fmla="*/ 0 h 3200401"/>
                  <a:gd name="connsiteX0" fmla="*/ 176212 w 442912"/>
                  <a:gd name="connsiteY0" fmla="*/ 0 h 3195638"/>
                  <a:gd name="connsiteX1" fmla="*/ 442912 w 442912"/>
                  <a:gd name="connsiteY1" fmla="*/ 315912 h 3195638"/>
                  <a:gd name="connsiteX2" fmla="*/ 109537 w 442912"/>
                  <a:gd name="connsiteY2" fmla="*/ 3176587 h 3195638"/>
                  <a:gd name="connsiteX3" fmla="*/ 0 w 442912"/>
                  <a:gd name="connsiteY3" fmla="*/ 3195638 h 3195638"/>
                  <a:gd name="connsiteX4" fmla="*/ 176212 w 442912"/>
                  <a:gd name="connsiteY4" fmla="*/ 0 h 3195638"/>
                  <a:gd name="connsiteX0" fmla="*/ 166687 w 442912"/>
                  <a:gd name="connsiteY0" fmla="*/ 0 h 3195638"/>
                  <a:gd name="connsiteX1" fmla="*/ 442912 w 442912"/>
                  <a:gd name="connsiteY1" fmla="*/ 315912 h 3195638"/>
                  <a:gd name="connsiteX2" fmla="*/ 109537 w 442912"/>
                  <a:gd name="connsiteY2" fmla="*/ 3176587 h 3195638"/>
                  <a:gd name="connsiteX3" fmla="*/ 0 w 442912"/>
                  <a:gd name="connsiteY3" fmla="*/ 3195638 h 3195638"/>
                  <a:gd name="connsiteX4" fmla="*/ 166687 w 442912"/>
                  <a:gd name="connsiteY4" fmla="*/ 0 h 3195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2912" h="3195638">
                    <a:moveTo>
                      <a:pt x="166687" y="0"/>
                    </a:moveTo>
                    <a:lnTo>
                      <a:pt x="442912" y="315912"/>
                    </a:lnTo>
                    <a:lnTo>
                      <a:pt x="109537" y="3176587"/>
                    </a:lnTo>
                    <a:lnTo>
                      <a:pt x="0" y="3195638"/>
                    </a:lnTo>
                    <a:lnTo>
                      <a:pt x="166687" y="0"/>
                    </a:lnTo>
                    <a:close/>
                  </a:path>
                </a:pathLst>
              </a:custGeom>
              <a:solidFill>
                <a:srgbClr val="B0AF9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10" name="任意多边形 209"/>
            <p:cNvSpPr/>
            <p:nvPr/>
          </p:nvSpPr>
          <p:spPr>
            <a:xfrm>
              <a:off x="19694524" y="-1962152"/>
              <a:ext cx="2403475" cy="3027364"/>
            </a:xfrm>
            <a:custGeom>
              <a:avLst/>
              <a:gdLst>
                <a:gd name="connsiteX0" fmla="*/ 215900 w 2349500"/>
                <a:gd name="connsiteY0" fmla="*/ 0 h 3073400"/>
                <a:gd name="connsiteX1" fmla="*/ 1308100 w 2349500"/>
                <a:gd name="connsiteY1" fmla="*/ 215900 h 3073400"/>
                <a:gd name="connsiteX2" fmla="*/ 2349500 w 2349500"/>
                <a:gd name="connsiteY2" fmla="*/ 825500 h 3073400"/>
                <a:gd name="connsiteX3" fmla="*/ 1409700 w 2349500"/>
                <a:gd name="connsiteY3" fmla="*/ 3073400 h 3073400"/>
                <a:gd name="connsiteX4" fmla="*/ 584200 w 2349500"/>
                <a:gd name="connsiteY4" fmla="*/ 2654300 h 3073400"/>
                <a:gd name="connsiteX5" fmla="*/ 0 w 2349500"/>
                <a:gd name="connsiteY5" fmla="*/ 2857500 h 3073400"/>
                <a:gd name="connsiteX6" fmla="*/ 215900 w 2349500"/>
                <a:gd name="connsiteY6" fmla="*/ 0 h 3073400"/>
                <a:gd name="connsiteX0" fmla="*/ 301625 w 2435225"/>
                <a:gd name="connsiteY0" fmla="*/ 0 h 3073400"/>
                <a:gd name="connsiteX1" fmla="*/ 1393825 w 2435225"/>
                <a:gd name="connsiteY1" fmla="*/ 215900 h 3073400"/>
                <a:gd name="connsiteX2" fmla="*/ 2435225 w 2435225"/>
                <a:gd name="connsiteY2" fmla="*/ 825500 h 3073400"/>
                <a:gd name="connsiteX3" fmla="*/ 1495425 w 2435225"/>
                <a:gd name="connsiteY3" fmla="*/ 3073400 h 3073400"/>
                <a:gd name="connsiteX4" fmla="*/ 669925 w 2435225"/>
                <a:gd name="connsiteY4" fmla="*/ 2654300 h 3073400"/>
                <a:gd name="connsiteX5" fmla="*/ 0 w 2435225"/>
                <a:gd name="connsiteY5" fmla="*/ 2863850 h 3073400"/>
                <a:gd name="connsiteX6" fmla="*/ 301625 w 2435225"/>
                <a:gd name="connsiteY6" fmla="*/ 0 h 3073400"/>
                <a:gd name="connsiteX0" fmla="*/ 307975 w 2441575"/>
                <a:gd name="connsiteY0" fmla="*/ 0 h 3073400"/>
                <a:gd name="connsiteX1" fmla="*/ 1400175 w 2441575"/>
                <a:gd name="connsiteY1" fmla="*/ 215900 h 3073400"/>
                <a:gd name="connsiteX2" fmla="*/ 2441575 w 2441575"/>
                <a:gd name="connsiteY2" fmla="*/ 825500 h 3073400"/>
                <a:gd name="connsiteX3" fmla="*/ 1501775 w 2441575"/>
                <a:gd name="connsiteY3" fmla="*/ 3073400 h 3073400"/>
                <a:gd name="connsiteX4" fmla="*/ 676275 w 2441575"/>
                <a:gd name="connsiteY4" fmla="*/ 2654300 h 3073400"/>
                <a:gd name="connsiteX5" fmla="*/ 0 w 2441575"/>
                <a:gd name="connsiteY5" fmla="*/ 2867025 h 3073400"/>
                <a:gd name="connsiteX6" fmla="*/ 307975 w 2441575"/>
                <a:gd name="connsiteY6" fmla="*/ 0 h 307340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676275 w 2441575"/>
                <a:gd name="connsiteY4" fmla="*/ 266065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676275 w 2441575"/>
                <a:gd name="connsiteY4" fmla="*/ 266065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92250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3475" h="3027363">
                  <a:moveTo>
                    <a:pt x="317500" y="0"/>
                  </a:moveTo>
                  <a:cubicBezTo>
                    <a:pt x="592667" y="282046"/>
                    <a:pt x="939270" y="392642"/>
                    <a:pt x="1400175" y="231775"/>
                  </a:cubicBezTo>
                  <a:cubicBezTo>
                    <a:pt x="2006070" y="119062"/>
                    <a:pt x="2202392" y="558800"/>
                    <a:pt x="2403475" y="827087"/>
                  </a:cubicBezTo>
                  <a:lnTo>
                    <a:pt x="1487488" y="3027363"/>
                  </a:lnTo>
                  <a:cubicBezTo>
                    <a:pt x="1259418" y="2789767"/>
                    <a:pt x="1050396" y="2685521"/>
                    <a:pt x="793750" y="2628900"/>
                  </a:cubicBezTo>
                  <a:cubicBezTo>
                    <a:pt x="491067" y="2623080"/>
                    <a:pt x="280458" y="2810933"/>
                    <a:pt x="0" y="2873375"/>
                  </a:cubicBezTo>
                  <a:lnTo>
                    <a:pt x="317500" y="0"/>
                  </a:lnTo>
                  <a:close/>
                </a:path>
              </a:pathLst>
            </a:custGeom>
            <a:solidFill>
              <a:srgbClr val="DED1C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4" name="组合 193"/>
          <p:cNvGrpSpPr/>
          <p:nvPr/>
        </p:nvGrpSpPr>
        <p:grpSpPr>
          <a:xfrm>
            <a:off x="4778378" y="4299479"/>
            <a:ext cx="804863" cy="939278"/>
            <a:chOff x="4778378" y="4299479"/>
            <a:chExt cx="804863" cy="939278"/>
          </a:xfrm>
        </p:grpSpPr>
        <p:sp>
          <p:nvSpPr>
            <p:cNvPr id="64" name="Rectangle 61"/>
            <p:cNvSpPr>
              <a:spLocks noChangeArrowheads="1"/>
            </p:cNvSpPr>
            <p:nvPr/>
          </p:nvSpPr>
          <p:spPr bwMode="auto">
            <a:xfrm>
              <a:off x="5102228" y="4299479"/>
              <a:ext cx="158750" cy="7821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Rectangle 62"/>
            <p:cNvSpPr>
              <a:spLocks noChangeArrowheads="1"/>
            </p:cNvSpPr>
            <p:nvPr/>
          </p:nvSpPr>
          <p:spPr bwMode="auto">
            <a:xfrm>
              <a:off x="4860928" y="4997457"/>
              <a:ext cx="639763" cy="166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Rectangle 63"/>
            <p:cNvSpPr>
              <a:spLocks noChangeArrowheads="1"/>
            </p:cNvSpPr>
            <p:nvPr/>
          </p:nvSpPr>
          <p:spPr bwMode="auto">
            <a:xfrm>
              <a:off x="4778378" y="5164144"/>
              <a:ext cx="804863" cy="74613"/>
            </a:xfrm>
            <a:prstGeom prst="rect">
              <a:avLst/>
            </a:prstGeom>
            <a:solidFill>
              <a:srgbClr val="54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80" name="组合 379"/>
          <p:cNvGrpSpPr/>
          <p:nvPr/>
        </p:nvGrpSpPr>
        <p:grpSpPr>
          <a:xfrm>
            <a:off x="1" y="5686433"/>
            <a:ext cx="12198355" cy="2321722"/>
            <a:chOff x="1" y="5686433"/>
            <a:chExt cx="12198355" cy="2321722"/>
          </a:xfrm>
        </p:grpSpPr>
        <p:grpSp>
          <p:nvGrpSpPr>
            <p:cNvPr id="379" name="组合 378"/>
            <p:cNvGrpSpPr/>
            <p:nvPr/>
          </p:nvGrpSpPr>
          <p:grpSpPr>
            <a:xfrm>
              <a:off x="1" y="5686433"/>
              <a:ext cx="12198355" cy="1165226"/>
              <a:chOff x="1" y="5686433"/>
              <a:chExt cx="12198355" cy="1165226"/>
            </a:xfrm>
          </p:grpSpPr>
          <p:grpSp>
            <p:nvGrpSpPr>
              <p:cNvPr id="192" name="组合 191"/>
              <p:cNvGrpSpPr/>
              <p:nvPr/>
            </p:nvGrpSpPr>
            <p:grpSpPr>
              <a:xfrm>
                <a:off x="8101017" y="5686433"/>
                <a:ext cx="4097339" cy="1165226"/>
                <a:chOff x="8101017" y="5686433"/>
                <a:chExt cx="4097339" cy="1165226"/>
              </a:xfrm>
            </p:grpSpPr>
            <p:sp>
              <p:nvSpPr>
                <p:cNvPr id="43" name="Rectangle 40"/>
                <p:cNvSpPr>
                  <a:spLocks noChangeArrowheads="1"/>
                </p:cNvSpPr>
                <p:nvPr/>
              </p:nvSpPr>
              <p:spPr bwMode="auto">
                <a:xfrm>
                  <a:off x="8101017" y="5686433"/>
                  <a:ext cx="4097339" cy="241300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" name="Freeform 41"/>
                <p:cNvSpPr>
                  <a:spLocks/>
                </p:cNvSpPr>
                <p:nvPr/>
              </p:nvSpPr>
              <p:spPr bwMode="auto">
                <a:xfrm>
                  <a:off x="9915530" y="6637346"/>
                  <a:ext cx="715963" cy="214313"/>
                </a:xfrm>
                <a:custGeom>
                  <a:avLst/>
                  <a:gdLst>
                    <a:gd name="T0" fmla="*/ 0 w 104"/>
                    <a:gd name="T1" fmla="*/ 31 h 31"/>
                    <a:gd name="T2" fmla="*/ 33 w 104"/>
                    <a:gd name="T3" fmla="*/ 0 h 31"/>
                    <a:gd name="T4" fmla="*/ 71 w 104"/>
                    <a:gd name="T5" fmla="*/ 0 h 31"/>
                    <a:gd name="T6" fmla="*/ 104 w 104"/>
                    <a:gd name="T7" fmla="*/ 31 h 31"/>
                    <a:gd name="T8" fmla="*/ 0 w 104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" h="31">
                      <a:moveTo>
                        <a:pt x="0" y="31"/>
                      </a:moveTo>
                      <a:cubicBezTo>
                        <a:pt x="1" y="14"/>
                        <a:pt x="15" y="0"/>
                        <a:pt x="33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89" y="0"/>
                        <a:pt x="103" y="14"/>
                        <a:pt x="104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" name="Rectangle 42"/>
                <p:cNvSpPr>
                  <a:spLocks noChangeArrowheads="1"/>
                </p:cNvSpPr>
                <p:nvPr/>
              </p:nvSpPr>
              <p:spPr bwMode="auto">
                <a:xfrm>
                  <a:off x="10313993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" name="Rectangle 43"/>
                <p:cNvSpPr>
                  <a:spLocks noChangeArrowheads="1"/>
                </p:cNvSpPr>
                <p:nvPr/>
              </p:nvSpPr>
              <p:spPr bwMode="auto">
                <a:xfrm>
                  <a:off x="10115555" y="5886458"/>
                  <a:ext cx="115888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" name="Freeform 44"/>
                <p:cNvSpPr>
                  <a:spLocks/>
                </p:cNvSpPr>
                <p:nvPr/>
              </p:nvSpPr>
              <p:spPr bwMode="auto">
                <a:xfrm>
                  <a:off x="11476043" y="6637346"/>
                  <a:ext cx="722313" cy="214313"/>
                </a:xfrm>
                <a:custGeom>
                  <a:avLst/>
                  <a:gdLst>
                    <a:gd name="T0" fmla="*/ 0 w 105"/>
                    <a:gd name="T1" fmla="*/ 31 h 31"/>
                    <a:gd name="T2" fmla="*/ 34 w 105"/>
                    <a:gd name="T3" fmla="*/ 0 h 31"/>
                    <a:gd name="T4" fmla="*/ 72 w 105"/>
                    <a:gd name="T5" fmla="*/ 0 h 31"/>
                    <a:gd name="T6" fmla="*/ 105 w 105"/>
                    <a:gd name="T7" fmla="*/ 31 h 31"/>
                    <a:gd name="T8" fmla="*/ 0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0" y="31"/>
                      </a:moveTo>
                      <a:cubicBezTo>
                        <a:pt x="2" y="14"/>
                        <a:pt x="16" y="0"/>
                        <a:pt x="34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89" y="0"/>
                        <a:pt x="104" y="14"/>
                        <a:pt x="105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" name="Rectangle 45"/>
                <p:cNvSpPr>
                  <a:spLocks noChangeArrowheads="1"/>
                </p:cNvSpPr>
                <p:nvPr/>
              </p:nvSpPr>
              <p:spPr bwMode="auto">
                <a:xfrm>
                  <a:off x="11882443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" name="Rectangle 46"/>
                <p:cNvSpPr>
                  <a:spLocks noChangeArrowheads="1"/>
                </p:cNvSpPr>
                <p:nvPr/>
              </p:nvSpPr>
              <p:spPr bwMode="auto">
                <a:xfrm>
                  <a:off x="11682418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" name="Freeform 47"/>
                <p:cNvSpPr>
                  <a:spLocks/>
                </p:cNvSpPr>
                <p:nvPr/>
              </p:nvSpPr>
              <p:spPr bwMode="auto">
                <a:xfrm>
                  <a:off x="8389942" y="6637346"/>
                  <a:ext cx="714375" cy="214313"/>
                </a:xfrm>
                <a:custGeom>
                  <a:avLst/>
                  <a:gdLst>
                    <a:gd name="T0" fmla="*/ 0 w 104"/>
                    <a:gd name="T1" fmla="*/ 31 h 31"/>
                    <a:gd name="T2" fmla="*/ 33 w 104"/>
                    <a:gd name="T3" fmla="*/ 0 h 31"/>
                    <a:gd name="T4" fmla="*/ 71 w 104"/>
                    <a:gd name="T5" fmla="*/ 0 h 31"/>
                    <a:gd name="T6" fmla="*/ 104 w 104"/>
                    <a:gd name="T7" fmla="*/ 31 h 31"/>
                    <a:gd name="T8" fmla="*/ 0 w 104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" h="31">
                      <a:moveTo>
                        <a:pt x="0" y="31"/>
                      </a:moveTo>
                      <a:cubicBezTo>
                        <a:pt x="1" y="14"/>
                        <a:pt x="15" y="0"/>
                        <a:pt x="33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89" y="0"/>
                        <a:pt x="103" y="14"/>
                        <a:pt x="104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" name="Rectangle 48"/>
                <p:cNvSpPr>
                  <a:spLocks noChangeArrowheads="1"/>
                </p:cNvSpPr>
                <p:nvPr/>
              </p:nvSpPr>
              <p:spPr bwMode="auto">
                <a:xfrm>
                  <a:off x="8788405" y="5886458"/>
                  <a:ext cx="12382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" name="Rectangle 49"/>
                <p:cNvSpPr>
                  <a:spLocks noChangeArrowheads="1"/>
                </p:cNvSpPr>
                <p:nvPr/>
              </p:nvSpPr>
              <p:spPr bwMode="auto">
                <a:xfrm>
                  <a:off x="8588380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1" name="组合 190"/>
              <p:cNvGrpSpPr/>
              <p:nvPr/>
            </p:nvGrpSpPr>
            <p:grpSpPr>
              <a:xfrm>
                <a:off x="1" y="5686433"/>
                <a:ext cx="4098927" cy="1165226"/>
                <a:chOff x="1" y="5686433"/>
                <a:chExt cx="4098927" cy="1165226"/>
              </a:xfrm>
            </p:grpSpPr>
            <p:sp>
              <p:nvSpPr>
                <p:cNvPr id="130" name="Rectangle 127"/>
                <p:cNvSpPr>
                  <a:spLocks noChangeArrowheads="1"/>
                </p:cNvSpPr>
                <p:nvPr/>
              </p:nvSpPr>
              <p:spPr bwMode="auto">
                <a:xfrm>
                  <a:off x="1" y="5686433"/>
                  <a:ext cx="4098927" cy="241300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" name="Freeform 128"/>
                <p:cNvSpPr>
                  <a:spLocks/>
                </p:cNvSpPr>
                <p:nvPr/>
              </p:nvSpPr>
              <p:spPr bwMode="auto">
                <a:xfrm>
                  <a:off x="1568452" y="6637346"/>
                  <a:ext cx="720725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1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1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1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" name="Rectangle 129"/>
                <p:cNvSpPr>
                  <a:spLocks noChangeArrowheads="1"/>
                </p:cNvSpPr>
                <p:nvPr/>
              </p:nvSpPr>
              <p:spPr bwMode="auto">
                <a:xfrm>
                  <a:off x="1766889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" name="Rectangle 130"/>
                <p:cNvSpPr>
                  <a:spLocks noChangeArrowheads="1"/>
                </p:cNvSpPr>
                <p:nvPr/>
              </p:nvSpPr>
              <p:spPr bwMode="auto">
                <a:xfrm>
                  <a:off x="1966914" y="5886458"/>
                  <a:ext cx="12382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" name="Freeform 131"/>
                <p:cNvSpPr>
                  <a:spLocks/>
                </p:cNvSpPr>
                <p:nvPr/>
              </p:nvSpPr>
              <p:spPr bwMode="auto">
                <a:xfrm>
                  <a:off x="1" y="6637346"/>
                  <a:ext cx="722313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2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2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2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" name="Rectangle 132"/>
                <p:cNvSpPr>
                  <a:spLocks noChangeArrowheads="1"/>
                </p:cNvSpPr>
                <p:nvPr/>
              </p:nvSpPr>
              <p:spPr bwMode="auto">
                <a:xfrm>
                  <a:off x="200026" y="5886458"/>
                  <a:ext cx="12382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" name="Rectangle 133"/>
                <p:cNvSpPr>
                  <a:spLocks noChangeArrowheads="1"/>
                </p:cNvSpPr>
                <p:nvPr/>
              </p:nvSpPr>
              <p:spPr bwMode="auto">
                <a:xfrm>
                  <a:off x="398464" y="5886458"/>
                  <a:ext cx="12382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" name="Freeform 134"/>
                <p:cNvSpPr>
                  <a:spLocks/>
                </p:cNvSpPr>
                <p:nvPr/>
              </p:nvSpPr>
              <p:spPr bwMode="auto">
                <a:xfrm>
                  <a:off x="3094040" y="6637346"/>
                  <a:ext cx="722313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1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1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1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" name="Rectangle 135"/>
                <p:cNvSpPr>
                  <a:spLocks noChangeArrowheads="1"/>
                </p:cNvSpPr>
                <p:nvPr/>
              </p:nvSpPr>
              <p:spPr bwMode="auto">
                <a:xfrm>
                  <a:off x="3294065" y="5886458"/>
                  <a:ext cx="115888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" name="Rectangle 136"/>
                <p:cNvSpPr>
                  <a:spLocks noChangeArrowheads="1"/>
                </p:cNvSpPr>
                <p:nvPr/>
              </p:nvSpPr>
              <p:spPr bwMode="auto">
                <a:xfrm>
                  <a:off x="3492502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78" name="组合 377"/>
            <p:cNvGrpSpPr/>
            <p:nvPr/>
          </p:nvGrpSpPr>
          <p:grpSpPr>
            <a:xfrm flipV="1">
              <a:off x="1" y="6842929"/>
              <a:ext cx="12198355" cy="1165226"/>
              <a:chOff x="152401" y="5838833"/>
              <a:chExt cx="12198355" cy="1165226"/>
            </a:xfrm>
            <a:noFill/>
          </p:grpSpPr>
          <p:grpSp>
            <p:nvGrpSpPr>
              <p:cNvPr id="356" name="组合 355"/>
              <p:cNvGrpSpPr/>
              <p:nvPr/>
            </p:nvGrpSpPr>
            <p:grpSpPr>
              <a:xfrm>
                <a:off x="8253417" y="5838833"/>
                <a:ext cx="4097339" cy="1165226"/>
                <a:chOff x="8101017" y="5686433"/>
                <a:chExt cx="4097339" cy="1165226"/>
              </a:xfrm>
              <a:grpFill/>
            </p:grpSpPr>
            <p:sp>
              <p:nvSpPr>
                <p:cNvPr id="357" name="Rectangle 40"/>
                <p:cNvSpPr>
                  <a:spLocks noChangeArrowheads="1"/>
                </p:cNvSpPr>
                <p:nvPr/>
              </p:nvSpPr>
              <p:spPr bwMode="auto">
                <a:xfrm>
                  <a:off x="8101017" y="5686433"/>
                  <a:ext cx="4097339" cy="2413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" name="Freeform 41"/>
                <p:cNvSpPr>
                  <a:spLocks/>
                </p:cNvSpPr>
                <p:nvPr/>
              </p:nvSpPr>
              <p:spPr bwMode="auto">
                <a:xfrm>
                  <a:off x="9915530" y="6637346"/>
                  <a:ext cx="715963" cy="214313"/>
                </a:xfrm>
                <a:custGeom>
                  <a:avLst/>
                  <a:gdLst>
                    <a:gd name="T0" fmla="*/ 0 w 104"/>
                    <a:gd name="T1" fmla="*/ 31 h 31"/>
                    <a:gd name="T2" fmla="*/ 33 w 104"/>
                    <a:gd name="T3" fmla="*/ 0 h 31"/>
                    <a:gd name="T4" fmla="*/ 71 w 104"/>
                    <a:gd name="T5" fmla="*/ 0 h 31"/>
                    <a:gd name="T6" fmla="*/ 104 w 104"/>
                    <a:gd name="T7" fmla="*/ 31 h 31"/>
                    <a:gd name="T8" fmla="*/ 0 w 104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" h="31">
                      <a:moveTo>
                        <a:pt x="0" y="31"/>
                      </a:moveTo>
                      <a:cubicBezTo>
                        <a:pt x="1" y="14"/>
                        <a:pt x="15" y="0"/>
                        <a:pt x="33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89" y="0"/>
                        <a:pt x="103" y="14"/>
                        <a:pt x="104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" name="Rectangle 42"/>
                <p:cNvSpPr>
                  <a:spLocks noChangeArrowheads="1"/>
                </p:cNvSpPr>
                <p:nvPr/>
              </p:nvSpPr>
              <p:spPr bwMode="auto">
                <a:xfrm>
                  <a:off x="10313993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" name="Rectangle 43"/>
                <p:cNvSpPr>
                  <a:spLocks noChangeArrowheads="1"/>
                </p:cNvSpPr>
                <p:nvPr/>
              </p:nvSpPr>
              <p:spPr bwMode="auto">
                <a:xfrm>
                  <a:off x="10115555" y="5886458"/>
                  <a:ext cx="115888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" name="Freeform 44"/>
                <p:cNvSpPr>
                  <a:spLocks/>
                </p:cNvSpPr>
                <p:nvPr/>
              </p:nvSpPr>
              <p:spPr bwMode="auto">
                <a:xfrm>
                  <a:off x="11476043" y="6637346"/>
                  <a:ext cx="722313" cy="214313"/>
                </a:xfrm>
                <a:custGeom>
                  <a:avLst/>
                  <a:gdLst>
                    <a:gd name="T0" fmla="*/ 0 w 105"/>
                    <a:gd name="T1" fmla="*/ 31 h 31"/>
                    <a:gd name="T2" fmla="*/ 34 w 105"/>
                    <a:gd name="T3" fmla="*/ 0 h 31"/>
                    <a:gd name="T4" fmla="*/ 72 w 105"/>
                    <a:gd name="T5" fmla="*/ 0 h 31"/>
                    <a:gd name="T6" fmla="*/ 105 w 105"/>
                    <a:gd name="T7" fmla="*/ 31 h 31"/>
                    <a:gd name="T8" fmla="*/ 0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0" y="31"/>
                      </a:moveTo>
                      <a:cubicBezTo>
                        <a:pt x="2" y="14"/>
                        <a:pt x="16" y="0"/>
                        <a:pt x="34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89" y="0"/>
                        <a:pt x="104" y="14"/>
                        <a:pt x="105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" name="Rectangle 45"/>
                <p:cNvSpPr>
                  <a:spLocks noChangeArrowheads="1"/>
                </p:cNvSpPr>
                <p:nvPr/>
              </p:nvSpPr>
              <p:spPr bwMode="auto">
                <a:xfrm>
                  <a:off x="11882443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" name="Rectangle 46"/>
                <p:cNvSpPr>
                  <a:spLocks noChangeArrowheads="1"/>
                </p:cNvSpPr>
                <p:nvPr/>
              </p:nvSpPr>
              <p:spPr bwMode="auto">
                <a:xfrm>
                  <a:off x="11682418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" name="Freeform 47"/>
                <p:cNvSpPr>
                  <a:spLocks/>
                </p:cNvSpPr>
                <p:nvPr/>
              </p:nvSpPr>
              <p:spPr bwMode="auto">
                <a:xfrm>
                  <a:off x="8389942" y="6637346"/>
                  <a:ext cx="714375" cy="214313"/>
                </a:xfrm>
                <a:custGeom>
                  <a:avLst/>
                  <a:gdLst>
                    <a:gd name="T0" fmla="*/ 0 w 104"/>
                    <a:gd name="T1" fmla="*/ 31 h 31"/>
                    <a:gd name="T2" fmla="*/ 33 w 104"/>
                    <a:gd name="T3" fmla="*/ 0 h 31"/>
                    <a:gd name="T4" fmla="*/ 71 w 104"/>
                    <a:gd name="T5" fmla="*/ 0 h 31"/>
                    <a:gd name="T6" fmla="*/ 104 w 104"/>
                    <a:gd name="T7" fmla="*/ 31 h 31"/>
                    <a:gd name="T8" fmla="*/ 0 w 104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" h="31">
                      <a:moveTo>
                        <a:pt x="0" y="31"/>
                      </a:moveTo>
                      <a:cubicBezTo>
                        <a:pt x="1" y="14"/>
                        <a:pt x="15" y="0"/>
                        <a:pt x="33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89" y="0"/>
                        <a:pt x="103" y="14"/>
                        <a:pt x="104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" name="Rectangle 48"/>
                <p:cNvSpPr>
                  <a:spLocks noChangeArrowheads="1"/>
                </p:cNvSpPr>
                <p:nvPr/>
              </p:nvSpPr>
              <p:spPr bwMode="auto">
                <a:xfrm>
                  <a:off x="8788405" y="5886458"/>
                  <a:ext cx="12382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" name="Rectangle 49"/>
                <p:cNvSpPr>
                  <a:spLocks noChangeArrowheads="1"/>
                </p:cNvSpPr>
                <p:nvPr/>
              </p:nvSpPr>
              <p:spPr bwMode="auto">
                <a:xfrm>
                  <a:off x="8588380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7" name="组合 366"/>
              <p:cNvGrpSpPr/>
              <p:nvPr/>
            </p:nvGrpSpPr>
            <p:grpSpPr>
              <a:xfrm>
                <a:off x="152401" y="5838833"/>
                <a:ext cx="4098927" cy="1165226"/>
                <a:chOff x="1" y="5686433"/>
                <a:chExt cx="4098927" cy="1165226"/>
              </a:xfrm>
              <a:grpFill/>
            </p:grpSpPr>
            <p:sp>
              <p:nvSpPr>
                <p:cNvPr id="368" name="Rectangle 127"/>
                <p:cNvSpPr>
                  <a:spLocks noChangeArrowheads="1"/>
                </p:cNvSpPr>
                <p:nvPr/>
              </p:nvSpPr>
              <p:spPr bwMode="auto">
                <a:xfrm>
                  <a:off x="1" y="5686433"/>
                  <a:ext cx="4098927" cy="2413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" name="Freeform 128"/>
                <p:cNvSpPr>
                  <a:spLocks/>
                </p:cNvSpPr>
                <p:nvPr/>
              </p:nvSpPr>
              <p:spPr bwMode="auto">
                <a:xfrm>
                  <a:off x="1568452" y="6637346"/>
                  <a:ext cx="720725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1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1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1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" name="Rectangle 129"/>
                <p:cNvSpPr>
                  <a:spLocks noChangeArrowheads="1"/>
                </p:cNvSpPr>
                <p:nvPr/>
              </p:nvSpPr>
              <p:spPr bwMode="auto">
                <a:xfrm>
                  <a:off x="1766889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" name="Rectangle 130"/>
                <p:cNvSpPr>
                  <a:spLocks noChangeArrowheads="1"/>
                </p:cNvSpPr>
                <p:nvPr/>
              </p:nvSpPr>
              <p:spPr bwMode="auto">
                <a:xfrm>
                  <a:off x="1966914" y="5886458"/>
                  <a:ext cx="12382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" name="Freeform 131"/>
                <p:cNvSpPr>
                  <a:spLocks/>
                </p:cNvSpPr>
                <p:nvPr/>
              </p:nvSpPr>
              <p:spPr bwMode="auto">
                <a:xfrm>
                  <a:off x="1" y="6637346"/>
                  <a:ext cx="722313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2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2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2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" name="Rectangle 132"/>
                <p:cNvSpPr>
                  <a:spLocks noChangeArrowheads="1"/>
                </p:cNvSpPr>
                <p:nvPr/>
              </p:nvSpPr>
              <p:spPr bwMode="auto">
                <a:xfrm>
                  <a:off x="200026" y="5886458"/>
                  <a:ext cx="12382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" name="Rectangle 133"/>
                <p:cNvSpPr>
                  <a:spLocks noChangeArrowheads="1"/>
                </p:cNvSpPr>
                <p:nvPr/>
              </p:nvSpPr>
              <p:spPr bwMode="auto">
                <a:xfrm>
                  <a:off x="398464" y="5886458"/>
                  <a:ext cx="12382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" name="Freeform 134"/>
                <p:cNvSpPr>
                  <a:spLocks/>
                </p:cNvSpPr>
                <p:nvPr/>
              </p:nvSpPr>
              <p:spPr bwMode="auto">
                <a:xfrm>
                  <a:off x="3094040" y="6637346"/>
                  <a:ext cx="722313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1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1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1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" name="Rectangle 135"/>
                <p:cNvSpPr>
                  <a:spLocks noChangeArrowheads="1"/>
                </p:cNvSpPr>
                <p:nvPr/>
              </p:nvSpPr>
              <p:spPr bwMode="auto">
                <a:xfrm>
                  <a:off x="3294065" y="5886458"/>
                  <a:ext cx="115888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" name="Rectangle 136"/>
                <p:cNvSpPr>
                  <a:spLocks noChangeArrowheads="1"/>
                </p:cNvSpPr>
                <p:nvPr/>
              </p:nvSpPr>
              <p:spPr bwMode="auto">
                <a:xfrm>
                  <a:off x="3492502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603" name="Rectangle 100"/>
          <p:cNvSpPr>
            <a:spLocks noChangeArrowheads="1"/>
          </p:cNvSpPr>
          <p:nvPr/>
        </p:nvSpPr>
        <p:spPr bwMode="auto">
          <a:xfrm>
            <a:off x="6431363" y="5484560"/>
            <a:ext cx="1203325" cy="123825"/>
          </a:xfrm>
          <a:prstGeom prst="rect">
            <a:avLst/>
          </a:prstGeom>
          <a:solidFill>
            <a:srgbClr val="4696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00" name="组合 199"/>
          <p:cNvGrpSpPr/>
          <p:nvPr/>
        </p:nvGrpSpPr>
        <p:grpSpPr>
          <a:xfrm>
            <a:off x="6305554" y="4598994"/>
            <a:ext cx="1444625" cy="1122364"/>
            <a:chOff x="6305554" y="4598994"/>
            <a:chExt cx="1444625" cy="1122364"/>
          </a:xfrm>
        </p:grpSpPr>
        <p:sp>
          <p:nvSpPr>
            <p:cNvPr id="68" name="Rectangle 65"/>
            <p:cNvSpPr>
              <a:spLocks noChangeArrowheads="1"/>
            </p:cNvSpPr>
            <p:nvPr/>
          </p:nvSpPr>
          <p:spPr bwMode="auto">
            <a:xfrm>
              <a:off x="6305554" y="4598994"/>
              <a:ext cx="82550" cy="1122364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Rectangle 66"/>
            <p:cNvSpPr>
              <a:spLocks noChangeArrowheads="1"/>
            </p:cNvSpPr>
            <p:nvPr/>
          </p:nvSpPr>
          <p:spPr bwMode="auto">
            <a:xfrm>
              <a:off x="7673979" y="4598994"/>
              <a:ext cx="76200" cy="1122364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Rectangle 67"/>
            <p:cNvSpPr>
              <a:spLocks noChangeArrowheads="1"/>
            </p:cNvSpPr>
            <p:nvPr/>
          </p:nvSpPr>
          <p:spPr bwMode="auto">
            <a:xfrm>
              <a:off x="6346829" y="4598994"/>
              <a:ext cx="1362076" cy="8255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Rectangle 68"/>
            <p:cNvSpPr>
              <a:spLocks noChangeArrowheads="1"/>
            </p:cNvSpPr>
            <p:nvPr/>
          </p:nvSpPr>
          <p:spPr bwMode="auto">
            <a:xfrm>
              <a:off x="6346829" y="5645158"/>
              <a:ext cx="1362076" cy="7620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Rectangle 69"/>
            <p:cNvSpPr>
              <a:spLocks noChangeArrowheads="1"/>
            </p:cNvSpPr>
            <p:nvPr/>
          </p:nvSpPr>
          <p:spPr bwMode="auto">
            <a:xfrm>
              <a:off x="6388104" y="4681544"/>
              <a:ext cx="41275" cy="963614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Rectangle 70"/>
            <p:cNvSpPr>
              <a:spLocks noChangeArrowheads="1"/>
            </p:cNvSpPr>
            <p:nvPr/>
          </p:nvSpPr>
          <p:spPr bwMode="auto">
            <a:xfrm>
              <a:off x="6429379" y="4681544"/>
              <a:ext cx="1244601" cy="34925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Rectangle 71"/>
            <p:cNvSpPr>
              <a:spLocks noChangeArrowheads="1"/>
            </p:cNvSpPr>
            <p:nvPr/>
          </p:nvSpPr>
          <p:spPr bwMode="auto">
            <a:xfrm>
              <a:off x="7632704" y="4716469"/>
              <a:ext cx="41275" cy="928689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Rectangle 72"/>
            <p:cNvSpPr>
              <a:spLocks noChangeArrowheads="1"/>
            </p:cNvSpPr>
            <p:nvPr/>
          </p:nvSpPr>
          <p:spPr bwMode="auto">
            <a:xfrm>
              <a:off x="6429379" y="5603882"/>
              <a:ext cx="1244601" cy="41275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04" name="矩形 603"/>
          <p:cNvSpPr/>
          <p:nvPr/>
        </p:nvSpPr>
        <p:spPr>
          <a:xfrm>
            <a:off x="6292132" y="4075762"/>
            <a:ext cx="1509324" cy="526461"/>
          </a:xfrm>
          <a:prstGeom prst="rect">
            <a:avLst/>
          </a:prstGeom>
          <a:solidFill>
            <a:srgbClr val="2E57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5" name="矩形 604"/>
          <p:cNvSpPr/>
          <p:nvPr/>
        </p:nvSpPr>
        <p:spPr>
          <a:xfrm>
            <a:off x="4456115" y="4040191"/>
            <a:ext cx="1450976" cy="560383"/>
          </a:xfrm>
          <a:prstGeom prst="rect">
            <a:avLst/>
          </a:prstGeom>
          <a:solidFill>
            <a:srgbClr val="2E57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55" name="组合 354"/>
          <p:cNvGrpSpPr/>
          <p:nvPr/>
        </p:nvGrpSpPr>
        <p:grpSpPr>
          <a:xfrm>
            <a:off x="4297365" y="4115747"/>
            <a:ext cx="3617914" cy="461665"/>
            <a:chOff x="4297365" y="4115747"/>
            <a:chExt cx="3617914" cy="461665"/>
          </a:xfrm>
        </p:grpSpPr>
        <p:sp>
          <p:nvSpPr>
            <p:cNvPr id="82" name="Rectangle 79"/>
            <p:cNvSpPr>
              <a:spLocks noChangeArrowheads="1"/>
            </p:cNvSpPr>
            <p:nvPr/>
          </p:nvSpPr>
          <p:spPr bwMode="auto">
            <a:xfrm>
              <a:off x="4297365" y="4122742"/>
              <a:ext cx="3617914" cy="4000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矩形 353"/>
            <p:cNvSpPr/>
            <p:nvPr/>
          </p:nvSpPr>
          <p:spPr>
            <a:xfrm>
              <a:off x="4704492" y="4115747"/>
              <a:ext cx="2797561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dirty="0" smtClean="0">
                  <a:solidFill>
                    <a:srgbClr val="EE7B3C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PAPERMAKING</a:t>
              </a:r>
              <a:endParaRPr lang="zh-CN" altLang="en-US" sz="2400" dirty="0">
                <a:solidFill>
                  <a:srgbClr val="EE7B3C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grpSp>
        <p:nvGrpSpPr>
          <p:cNvPr id="606" name="组合 605"/>
          <p:cNvGrpSpPr/>
          <p:nvPr/>
        </p:nvGrpSpPr>
        <p:grpSpPr>
          <a:xfrm>
            <a:off x="4456115" y="4598994"/>
            <a:ext cx="1450976" cy="1122364"/>
            <a:chOff x="4456115" y="4598994"/>
            <a:chExt cx="1450976" cy="1122364"/>
          </a:xfrm>
        </p:grpSpPr>
        <p:sp>
          <p:nvSpPr>
            <p:cNvPr id="56" name="Rectangle 53"/>
            <p:cNvSpPr>
              <a:spLocks noChangeArrowheads="1"/>
            </p:cNvSpPr>
            <p:nvPr/>
          </p:nvSpPr>
          <p:spPr bwMode="auto">
            <a:xfrm>
              <a:off x="4456115" y="4598994"/>
              <a:ext cx="82550" cy="1122364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Rectangle 54"/>
            <p:cNvSpPr>
              <a:spLocks noChangeArrowheads="1"/>
            </p:cNvSpPr>
            <p:nvPr/>
          </p:nvSpPr>
          <p:spPr bwMode="auto">
            <a:xfrm>
              <a:off x="5824541" y="4598994"/>
              <a:ext cx="82550" cy="1122364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Rectangle 55"/>
            <p:cNvSpPr>
              <a:spLocks noChangeArrowheads="1"/>
            </p:cNvSpPr>
            <p:nvPr/>
          </p:nvSpPr>
          <p:spPr bwMode="auto">
            <a:xfrm>
              <a:off x="4497390" y="4598994"/>
              <a:ext cx="1368426" cy="8255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Rectangle 56"/>
            <p:cNvSpPr>
              <a:spLocks noChangeArrowheads="1"/>
            </p:cNvSpPr>
            <p:nvPr/>
          </p:nvSpPr>
          <p:spPr bwMode="auto">
            <a:xfrm>
              <a:off x="4497390" y="5645158"/>
              <a:ext cx="1368426" cy="7620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Rectangle 57"/>
            <p:cNvSpPr>
              <a:spLocks noChangeArrowheads="1"/>
            </p:cNvSpPr>
            <p:nvPr/>
          </p:nvSpPr>
          <p:spPr bwMode="auto">
            <a:xfrm>
              <a:off x="4538665" y="4681544"/>
              <a:ext cx="41275" cy="963614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Rectangle 58"/>
            <p:cNvSpPr>
              <a:spLocks noChangeArrowheads="1"/>
            </p:cNvSpPr>
            <p:nvPr/>
          </p:nvSpPr>
          <p:spPr bwMode="auto">
            <a:xfrm>
              <a:off x="4579940" y="4681544"/>
              <a:ext cx="1244601" cy="34925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Rectangle 59"/>
            <p:cNvSpPr>
              <a:spLocks noChangeArrowheads="1"/>
            </p:cNvSpPr>
            <p:nvPr/>
          </p:nvSpPr>
          <p:spPr bwMode="auto">
            <a:xfrm>
              <a:off x="5783266" y="4716469"/>
              <a:ext cx="41275" cy="928689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Rectangle 60"/>
            <p:cNvSpPr>
              <a:spLocks noChangeArrowheads="1"/>
            </p:cNvSpPr>
            <p:nvPr/>
          </p:nvSpPr>
          <p:spPr bwMode="auto">
            <a:xfrm>
              <a:off x="4579940" y="5603882"/>
              <a:ext cx="1244601" cy="41275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07" name="Line 5"/>
          <p:cNvSpPr>
            <a:spLocks noChangeShapeType="1"/>
          </p:cNvSpPr>
          <p:nvPr/>
        </p:nvSpPr>
        <p:spPr bwMode="auto">
          <a:xfrm rot="1341818">
            <a:off x="6963582" y="462078"/>
            <a:ext cx="149203" cy="333259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8" name="Line 6"/>
          <p:cNvSpPr>
            <a:spLocks noChangeShapeType="1"/>
          </p:cNvSpPr>
          <p:nvPr/>
        </p:nvSpPr>
        <p:spPr bwMode="auto">
          <a:xfrm rot="1341818">
            <a:off x="6658371" y="620533"/>
            <a:ext cx="311170" cy="100468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9" name="Line 9"/>
          <p:cNvSpPr>
            <a:spLocks noChangeShapeType="1"/>
          </p:cNvSpPr>
          <p:nvPr/>
        </p:nvSpPr>
        <p:spPr bwMode="auto">
          <a:xfrm rot="1341818" flipH="1">
            <a:off x="7142753" y="542485"/>
            <a:ext cx="227430" cy="331760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" name="Line 5"/>
          <p:cNvSpPr>
            <a:spLocks noChangeShapeType="1"/>
          </p:cNvSpPr>
          <p:nvPr/>
        </p:nvSpPr>
        <p:spPr bwMode="auto">
          <a:xfrm rot="1341818">
            <a:off x="6971202" y="454458"/>
            <a:ext cx="149203" cy="333259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" name="Line 6"/>
          <p:cNvSpPr>
            <a:spLocks noChangeShapeType="1"/>
          </p:cNvSpPr>
          <p:nvPr/>
        </p:nvSpPr>
        <p:spPr bwMode="auto">
          <a:xfrm rot="1341818">
            <a:off x="6665991" y="612913"/>
            <a:ext cx="311170" cy="100468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8" name="Line 9"/>
          <p:cNvSpPr>
            <a:spLocks noChangeShapeType="1"/>
          </p:cNvSpPr>
          <p:nvPr/>
        </p:nvSpPr>
        <p:spPr bwMode="auto">
          <a:xfrm rot="1341818" flipH="1">
            <a:off x="7150373" y="534865"/>
            <a:ext cx="227430" cy="331760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2" name="Line 5"/>
          <p:cNvSpPr>
            <a:spLocks noChangeShapeType="1"/>
          </p:cNvSpPr>
          <p:nvPr/>
        </p:nvSpPr>
        <p:spPr bwMode="auto">
          <a:xfrm rot="1341818">
            <a:off x="6973108" y="452553"/>
            <a:ext cx="149203" cy="333259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3" name="Line 6"/>
          <p:cNvSpPr>
            <a:spLocks noChangeShapeType="1"/>
          </p:cNvSpPr>
          <p:nvPr/>
        </p:nvSpPr>
        <p:spPr bwMode="auto">
          <a:xfrm rot="1341818">
            <a:off x="6667897" y="611008"/>
            <a:ext cx="311170" cy="100468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4" name="Line 9"/>
          <p:cNvSpPr>
            <a:spLocks noChangeShapeType="1"/>
          </p:cNvSpPr>
          <p:nvPr/>
        </p:nvSpPr>
        <p:spPr bwMode="auto">
          <a:xfrm rot="1341818" flipH="1">
            <a:off x="7152279" y="532960"/>
            <a:ext cx="227430" cy="331760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5" name="Line 5"/>
          <p:cNvSpPr>
            <a:spLocks noChangeShapeType="1"/>
          </p:cNvSpPr>
          <p:nvPr/>
        </p:nvSpPr>
        <p:spPr bwMode="auto">
          <a:xfrm rot="1341818">
            <a:off x="6963583" y="462078"/>
            <a:ext cx="149203" cy="333259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6" name="Line 6"/>
          <p:cNvSpPr>
            <a:spLocks noChangeShapeType="1"/>
          </p:cNvSpPr>
          <p:nvPr/>
        </p:nvSpPr>
        <p:spPr bwMode="auto">
          <a:xfrm rot="1341818">
            <a:off x="6658372" y="620533"/>
            <a:ext cx="311170" cy="100468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7" name="Line 9"/>
          <p:cNvSpPr>
            <a:spLocks noChangeShapeType="1"/>
          </p:cNvSpPr>
          <p:nvPr/>
        </p:nvSpPr>
        <p:spPr bwMode="auto">
          <a:xfrm rot="1341818" flipH="1">
            <a:off x="7142754" y="542485"/>
            <a:ext cx="227430" cy="331760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8" name="Line 5"/>
          <p:cNvSpPr>
            <a:spLocks noChangeShapeType="1"/>
          </p:cNvSpPr>
          <p:nvPr/>
        </p:nvSpPr>
        <p:spPr bwMode="auto">
          <a:xfrm rot="1341818">
            <a:off x="6973108" y="462078"/>
            <a:ext cx="149203" cy="333259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9" name="Line 6"/>
          <p:cNvSpPr>
            <a:spLocks noChangeShapeType="1"/>
          </p:cNvSpPr>
          <p:nvPr/>
        </p:nvSpPr>
        <p:spPr bwMode="auto">
          <a:xfrm rot="1341818">
            <a:off x="6667897" y="620533"/>
            <a:ext cx="311170" cy="100468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0" name="Line 9"/>
          <p:cNvSpPr>
            <a:spLocks noChangeShapeType="1"/>
          </p:cNvSpPr>
          <p:nvPr/>
        </p:nvSpPr>
        <p:spPr bwMode="auto">
          <a:xfrm rot="1341818" flipH="1">
            <a:off x="7152279" y="542485"/>
            <a:ext cx="227430" cy="331760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866" name="组合 865"/>
          <p:cNvGrpSpPr/>
          <p:nvPr/>
        </p:nvGrpSpPr>
        <p:grpSpPr>
          <a:xfrm>
            <a:off x="-6225311" y="426157"/>
            <a:ext cx="5951536" cy="6167482"/>
            <a:chOff x="7801456" y="353600"/>
            <a:chExt cx="2780405" cy="2881292"/>
          </a:xfrm>
        </p:grpSpPr>
        <p:sp>
          <p:nvSpPr>
            <p:cNvPr id="867" name="任意多边形 866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8" name="任意多边形 867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69" name="组合 868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870" name="任意多边形 869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71" name="任意多边形 870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pic>
        <p:nvPicPr>
          <p:cNvPr id="419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1100" end="152466.5312"/>
                  <p14:fade in="500" out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489075" y="225425"/>
            <a:ext cx="609600" cy="609600"/>
          </a:xfrm>
          <a:prstGeom prst="rect">
            <a:avLst/>
          </a:prstGeom>
        </p:spPr>
      </p:pic>
      <p:pic>
        <p:nvPicPr>
          <p:cNvPr id="420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3500" end="148466.5312"/>
                  <p14:fade in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50813" y="-1203325"/>
            <a:ext cx="609600" cy="609600"/>
          </a:xfrm>
          <a:prstGeom prst="rect">
            <a:avLst/>
          </a:prstGeom>
        </p:spPr>
      </p:pic>
      <p:pic>
        <p:nvPicPr>
          <p:cNvPr id="421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6480" end="142166.5312"/>
                  <p14:fade in="500" out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679575" y="6350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438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9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1" fill="hold"/>
                                        <p:tgtEl>
                                          <p:spTgt spid="4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3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625 0.00625 L 0.49922 -0.00694 " pathEditMode="relative" rAng="0" ptsTypes="AA">
                                      <p:cBhvr>
                                        <p:cTn id="10" dur="275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836" y="-67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3000" accel="50000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.10351 0.01042 L 0.53945 -0.00625 " pathEditMode="relative" rAng="0" ptsTypes="AA">
                                      <p:cBhvr>
                                        <p:cTn id="12" dur="2750" fill="hold"/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97" y="-83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repeatCount="3000" accel="50000" decel="5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0.16875 0.00347 L 0.60469 -0.01042 " pathEditMode="relative" rAng="0" ptsTypes="AA">
                                      <p:cBhvr>
                                        <p:cTn id="14" dur="2867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97" y="-69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repeatCount="3000" accel="50000" decel="5000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Motion origin="layout" path="M -1.45833E-6 3.7037E-7 L 0.4319 -0.0081 " pathEditMode="relative" rAng="0" ptsTypes="AA">
                                      <p:cBhvr>
                                        <p:cTn id="16" dur="3033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589" y="-417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repeatCount="300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4.16667E-7 -1.85185E-6 L 0.40456 0.0007 " pathEditMode="relative" rAng="0" ptsTypes="AA">
                                      <p:cBhvr>
                                        <p:cTn id="18" dur="2750" fill="hold"/>
                                        <p:tgtEl>
                                          <p:spTgt spid="6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21" y="23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repeatCount="3000" accel="50000" decel="5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-4.16667E-7 -1.85185E-6 L 0.40456 0.0007 " pathEditMode="relative" rAng="0" ptsTypes="AA">
                                      <p:cBhvr>
                                        <p:cTn id="20" dur="275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21" y="23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repeatCount="3000" accel="50000" decel="5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-4.16667E-7 -1.85185E-6 L 0.40456 0.0007 " pathEditMode="relative" rAng="0" ptsTypes="AA">
                                      <p:cBhvr>
                                        <p:cTn id="22" dur="2750" fill="hold"/>
                                        <p:tgtEl>
                                          <p:spTgt spid="6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21" y="23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repeatCount="3000" accel="50000" decel="5000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Motion origin="layout" path="M -4.16667E-7 -1.85185E-6 L 0.40456 0.0007 " pathEditMode="relative" rAng="0" ptsTypes="AA">
                                      <p:cBhvr>
                                        <p:cTn id="24" dur="2750" fill="hold"/>
                                        <p:tgtEl>
                                          <p:spTgt spid="6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21" y="23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repeatCount="12000" decel="50000" autoRev="1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2.08333E-7 -3.7037E-7 L -0.00026 0.04607 " pathEditMode="relative" rAng="0" ptsTypes="AA">
                                      <p:cBhvr>
                                        <p:cTn id="26" dur="4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2292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repeatCount="12000" decel="50000" autoRev="1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-2.29167E-6 2.59259E-6 L 0.00013 0.04629 " pathEditMode="relative" rAng="0" ptsTypes="AA">
                                      <p:cBhvr>
                                        <p:cTn id="28" dur="383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15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repeatCount="400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0.00013 -0.02292 L -0.00013 0.02292 L -0.00013 -0.02292 Z " pathEditMode="relative" rAng="0" ptsTypes="AAA">
                                      <p:cBhvr>
                                        <p:cTn id="30" dur="1288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292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300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3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3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xit" presetSubtype="4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1" dur="300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2" presetClass="exit" presetSubtype="4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4" dur="3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2" presetClass="exit" presetSubtype="4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7" dur="3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22" presetClass="entr" presetSubtype="4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3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30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3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xit" presetSubtype="4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9" dur="3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22" presetClass="exit" presetSubtype="4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2" dur="30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2" presetClass="exit" presetSubtype="4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5" dur="3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22" presetClass="entr" presetSubtype="4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3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4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30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4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30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xit" presetSubtype="4" fill="hold" grpId="1" nodeType="withEffect">
                                  <p:stCondLst>
                                    <p:cond delay="56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7" dur="3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2" presetClass="exit" presetSubtype="4" fill="hold" grpId="1" nodeType="withEffect">
                                  <p:stCondLst>
                                    <p:cond delay="56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80" dur="30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22" presetClass="exit" presetSubtype="4" fill="hold" grpId="1" nodeType="withEffect">
                                  <p:stCondLst>
                                    <p:cond delay="56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83" dur="30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2" presetClass="entr" presetSubtype="4" fill="hold" grpId="0" nodeType="withEffect">
                                  <p:stCondLst>
                                    <p:cond delay="79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300"/>
                                        <p:tgtEl>
                                          <p:spTgt spid="6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4" fill="hold" grpId="0" nodeType="withEffect">
                                  <p:stCondLst>
                                    <p:cond delay="79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3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4" fill="hold" grpId="0" nodeType="withEffect">
                                  <p:stCondLst>
                                    <p:cond delay="79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3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xit" presetSubtype="4" fill="hold" grpId="1" nodeType="withEffect">
                                  <p:stCondLst>
                                    <p:cond delay="8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5" dur="300"/>
                                        <p:tgtEl>
                                          <p:spTgt spid="6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22" presetClass="exit" presetSubtype="4" fill="hold" grpId="1" nodeType="withEffect">
                                  <p:stCondLst>
                                    <p:cond delay="8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8" dur="3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22" presetClass="exit" presetSubtype="4" fill="hold" grpId="1" nodeType="withEffect">
                                  <p:stCondLst>
                                    <p:cond delay="8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01" dur="3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22" presetClass="entr" presetSubtype="4" fill="hold" grpId="0" nodeType="withEffect">
                                  <p:stCondLst>
                                    <p:cond delay="98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3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4" fill="hold" grpId="0" nodeType="withEffect">
                                  <p:stCondLst>
                                    <p:cond delay="98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300"/>
                                        <p:tgtEl>
                                          <p:spTgt spid="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2" presetClass="entr" presetSubtype="4" fill="hold" grpId="0" nodeType="withEffect">
                                  <p:stCondLst>
                                    <p:cond delay="98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" dur="30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22" presetClass="exit" presetSubtype="4" fill="hold" grpId="1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13" dur="3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22" presetClass="exit" presetSubtype="4" fill="hold" grpId="1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16" dur="300"/>
                                        <p:tgtEl>
                                          <p:spTgt spid="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22" presetClass="exit" presetSubtype="4" fill="hold" grpId="1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19" dur="30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2" presetClass="exit" presetSubtype="2" fill="hold" nodeType="withEffect">
                                  <p:stCondLst>
                                    <p:cond delay="100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2" dur="500"/>
                                        <p:tgtEl>
                                          <p:spTgt spid="8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500"/>
                                        <p:tgtEl>
                                          <p:spTgt spid="8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6" presetClass="emph" presetSubtype="0" fill="hold" nodeType="withEffect">
                                  <p:stCondLst>
                                    <p:cond delay="10050"/>
                                  </p:stCondLst>
                                  <p:childTnLst>
                                    <p:animScale>
                                      <p:cBhvr>
                                        <p:cTn id="126" dur="500" fill="hold"/>
                                        <p:tgtEl>
                                          <p:spTgt spid="86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7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28" dur="4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31" dur="4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22" presetClass="exit" presetSubtype="8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34" dur="250"/>
                                        <p:tgtEl>
                                          <p:spTgt spid="6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37" dur="25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40" dur="25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43" dur="25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46" dur="25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49" dur="25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52" dur="25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55" dur="250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58" dur="25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61" dur="25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64" dur="25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67" dur="25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70" dur="25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73" dur="25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76" dur="25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79" dur="25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82" dur="250"/>
                                        <p:tgtEl>
                                          <p:spTgt spid="6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85" dur="25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88" dur="25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91" dur="25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94" dur="250"/>
                                        <p:tgtEl>
                                          <p:spTgt spid="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97" dur="25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00" dur="25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03" dur="25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06" dur="25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09" dur="25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12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15" dur="25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22" presetClass="exit" presetSubtype="8" fill="hold" grpId="0" nodeType="withEffect">
                                  <p:stCondLst>
                                    <p:cond delay="102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18" dur="2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21" dur="25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24" dur="25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27" dur="2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30" dur="2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22" presetClass="exit" presetSubtype="8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33" dur="25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36" dur="250"/>
                                        <p:tgtEl>
                                          <p:spTgt spid="6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39" dur="25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42" dur="25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45" dur="250"/>
                                        <p:tgtEl>
                                          <p:spTgt spid="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48" dur="25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22" presetClass="exit" presetSubtype="8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51" dur="250"/>
                                        <p:tgtEl>
                                          <p:spTgt spid="6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2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54" dur="25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2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57" dur="25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2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60" dur="250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2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63" dur="25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>
                            <p:stCondLst>
                              <p:cond delay="11350"/>
                            </p:stCondLst>
                            <p:childTnLst>
                              <p:par>
                                <p:cTn id="266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7" dur="1" fill="hold"/>
                                        <p:tgtEl>
                                          <p:spTgt spid="4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2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9"/>
                </p:tgtEl>
              </p:cMediaNode>
            </p:audio>
            <p:audio>
              <p:cMediaNode vol="80000" numSld="999">
                <p:cTn id="26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20"/>
                </p:tgtEl>
              </p:cMediaNode>
            </p:audio>
            <p:audio>
              <p:cMediaNode vol="80000" numSld="999">
                <p:cTn id="27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21"/>
                </p:tgtEl>
              </p:cMediaNode>
            </p:audio>
          </p:childTnLst>
        </p:cTn>
      </p:par>
    </p:tnLst>
    <p:bldLst>
      <p:bldP spid="28" grpId="0" animBg="1"/>
      <p:bldP spid="67" grpId="0" animBg="1"/>
      <p:bldP spid="55" grpId="0" animBg="1"/>
      <p:bldP spid="103" grpId="0" animBg="1"/>
      <p:bldP spid="129" grpId="0" animBg="1"/>
      <p:bldP spid="603" grpId="0" animBg="1"/>
      <p:bldP spid="604" grpId="0" animBg="1"/>
      <p:bldP spid="605" grpId="0" animBg="1"/>
      <p:bldP spid="607" grpId="0" animBg="1"/>
      <p:bldP spid="607" grpId="1" animBg="1"/>
      <p:bldP spid="607" grpId="2" animBg="1"/>
      <p:bldP spid="608" grpId="0" animBg="1"/>
      <p:bldP spid="608" grpId="1" animBg="1"/>
      <p:bldP spid="608" grpId="2" animBg="1"/>
      <p:bldP spid="609" grpId="0" animBg="1"/>
      <p:bldP spid="609" grpId="1" animBg="1"/>
      <p:bldP spid="609" grpId="2" animBg="1"/>
      <p:bldP spid="616" grpId="0" animBg="1"/>
      <p:bldP spid="616" grpId="1" animBg="1"/>
      <p:bldP spid="616" grpId="2" animBg="1"/>
      <p:bldP spid="617" grpId="0" animBg="1"/>
      <p:bldP spid="617" grpId="1" animBg="1"/>
      <p:bldP spid="617" grpId="2" animBg="1"/>
      <p:bldP spid="618" grpId="0" animBg="1"/>
      <p:bldP spid="618" grpId="1" animBg="1"/>
      <p:bldP spid="618" grpId="2" animBg="1"/>
      <p:bldP spid="622" grpId="0" animBg="1"/>
      <p:bldP spid="622" grpId="1" animBg="1"/>
      <p:bldP spid="622" grpId="2" animBg="1"/>
      <p:bldP spid="623" grpId="0" animBg="1"/>
      <p:bldP spid="623" grpId="1" animBg="1"/>
      <p:bldP spid="623" grpId="2" animBg="1"/>
      <p:bldP spid="624" grpId="0" animBg="1"/>
      <p:bldP spid="624" grpId="1" animBg="1"/>
      <p:bldP spid="624" grpId="2" animBg="1"/>
      <p:bldP spid="625" grpId="0" animBg="1"/>
      <p:bldP spid="625" grpId="1" animBg="1"/>
      <p:bldP spid="625" grpId="2" animBg="1"/>
      <p:bldP spid="626" grpId="0" animBg="1"/>
      <p:bldP spid="626" grpId="1" animBg="1"/>
      <p:bldP spid="626" grpId="2" animBg="1"/>
      <p:bldP spid="627" grpId="0" animBg="1"/>
      <p:bldP spid="627" grpId="1" animBg="1"/>
      <p:bldP spid="627" grpId="2" animBg="1"/>
      <p:bldP spid="628" grpId="0" animBg="1"/>
      <p:bldP spid="628" grpId="1" animBg="1"/>
      <p:bldP spid="628" grpId="2" animBg="1"/>
      <p:bldP spid="629" grpId="0" animBg="1"/>
      <p:bldP spid="629" grpId="1" animBg="1"/>
      <p:bldP spid="629" grpId="2" animBg="1"/>
      <p:bldP spid="630" grpId="0" animBg="1"/>
      <p:bldP spid="630" grpId="1" animBg="1"/>
      <p:bldP spid="630" grpId="2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E8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组合 97"/>
          <p:cNvGrpSpPr/>
          <p:nvPr/>
        </p:nvGrpSpPr>
        <p:grpSpPr>
          <a:xfrm>
            <a:off x="3761737" y="1134677"/>
            <a:ext cx="4273308" cy="1120038"/>
            <a:chOff x="3803612" y="1532142"/>
            <a:chExt cx="4273308" cy="1120038"/>
          </a:xfrm>
        </p:grpSpPr>
        <p:grpSp>
          <p:nvGrpSpPr>
            <p:cNvPr id="92" name="组合 91"/>
            <p:cNvGrpSpPr/>
            <p:nvPr/>
          </p:nvGrpSpPr>
          <p:grpSpPr>
            <a:xfrm>
              <a:off x="5927026" y="1532142"/>
              <a:ext cx="1080821" cy="1120038"/>
              <a:chOff x="7801456" y="353600"/>
              <a:chExt cx="2780405" cy="2881292"/>
            </a:xfrm>
          </p:grpSpPr>
          <p:sp>
            <p:nvSpPr>
              <p:cNvPr id="93" name="任意多边形 92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4" name="任意多边形 93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" fmla="*/ 0 w 555498"/>
                  <a:gd name="connsiteY0" fmla="*/ 0 h 415752"/>
                  <a:gd name="connsiteX1" fmla="*/ 555498 w 555498"/>
                  <a:gd name="connsiteY1" fmla="*/ 16169 h 415752"/>
                  <a:gd name="connsiteX2" fmla="*/ 35671 w 555498"/>
                  <a:gd name="connsiteY2" fmla="*/ 415752 h 415752"/>
                  <a:gd name="connsiteX3" fmla="*/ 0 w 555498"/>
                  <a:gd name="connsiteY3" fmla="*/ 0 h 415752"/>
                  <a:gd name="connsiteX0" fmla="*/ 0 w 555498"/>
                  <a:gd name="connsiteY0" fmla="*/ 0 h 521708"/>
                  <a:gd name="connsiteX1" fmla="*/ 555498 w 555498"/>
                  <a:gd name="connsiteY1" fmla="*/ 16169 h 521708"/>
                  <a:gd name="connsiteX2" fmla="*/ 47956 w 555498"/>
                  <a:gd name="connsiteY2" fmla="*/ 521708 h 521708"/>
                  <a:gd name="connsiteX3" fmla="*/ 0 w 555498"/>
                  <a:gd name="connsiteY3" fmla="*/ 0 h 521708"/>
                  <a:gd name="connsiteX0" fmla="*/ 0 w 555498"/>
                  <a:gd name="connsiteY0" fmla="*/ 0 h 520172"/>
                  <a:gd name="connsiteX1" fmla="*/ 555498 w 555498"/>
                  <a:gd name="connsiteY1" fmla="*/ 16169 h 520172"/>
                  <a:gd name="connsiteX2" fmla="*/ 47956 w 555498"/>
                  <a:gd name="connsiteY2" fmla="*/ 520172 h 520172"/>
                  <a:gd name="connsiteX3" fmla="*/ 0 w 555498"/>
                  <a:gd name="connsiteY3" fmla="*/ 0 h 520172"/>
                  <a:gd name="connsiteX0" fmla="*/ 0 w 555498"/>
                  <a:gd name="connsiteY0" fmla="*/ 0 h 519692"/>
                  <a:gd name="connsiteX1" fmla="*/ 555498 w 555498"/>
                  <a:gd name="connsiteY1" fmla="*/ 16169 h 519692"/>
                  <a:gd name="connsiteX2" fmla="*/ 47476 w 555498"/>
                  <a:gd name="connsiteY2" fmla="*/ 519692 h 519692"/>
                  <a:gd name="connsiteX3" fmla="*/ 0 w 555498"/>
                  <a:gd name="connsiteY3" fmla="*/ 0 h 51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5" name="组合 94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96" name="任意多边形 95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" name="任意多边形 96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6" name="组合 85"/>
            <p:cNvGrpSpPr/>
            <p:nvPr/>
          </p:nvGrpSpPr>
          <p:grpSpPr>
            <a:xfrm>
              <a:off x="4869708" y="1532142"/>
              <a:ext cx="1080821" cy="1120038"/>
              <a:chOff x="7801456" y="353600"/>
              <a:chExt cx="2780405" cy="2881292"/>
            </a:xfrm>
          </p:grpSpPr>
          <p:sp>
            <p:nvSpPr>
              <p:cNvPr id="87" name="任意多边形 86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" name="任意多边形 87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" fmla="*/ 0 w 555498"/>
                  <a:gd name="connsiteY0" fmla="*/ 0 h 415752"/>
                  <a:gd name="connsiteX1" fmla="*/ 555498 w 555498"/>
                  <a:gd name="connsiteY1" fmla="*/ 16169 h 415752"/>
                  <a:gd name="connsiteX2" fmla="*/ 35671 w 555498"/>
                  <a:gd name="connsiteY2" fmla="*/ 415752 h 415752"/>
                  <a:gd name="connsiteX3" fmla="*/ 0 w 555498"/>
                  <a:gd name="connsiteY3" fmla="*/ 0 h 415752"/>
                  <a:gd name="connsiteX0" fmla="*/ 0 w 555498"/>
                  <a:gd name="connsiteY0" fmla="*/ 0 h 521708"/>
                  <a:gd name="connsiteX1" fmla="*/ 555498 w 555498"/>
                  <a:gd name="connsiteY1" fmla="*/ 16169 h 521708"/>
                  <a:gd name="connsiteX2" fmla="*/ 47956 w 555498"/>
                  <a:gd name="connsiteY2" fmla="*/ 521708 h 521708"/>
                  <a:gd name="connsiteX3" fmla="*/ 0 w 555498"/>
                  <a:gd name="connsiteY3" fmla="*/ 0 h 521708"/>
                  <a:gd name="connsiteX0" fmla="*/ 0 w 555498"/>
                  <a:gd name="connsiteY0" fmla="*/ 0 h 520172"/>
                  <a:gd name="connsiteX1" fmla="*/ 555498 w 555498"/>
                  <a:gd name="connsiteY1" fmla="*/ 16169 h 520172"/>
                  <a:gd name="connsiteX2" fmla="*/ 47956 w 555498"/>
                  <a:gd name="connsiteY2" fmla="*/ 520172 h 520172"/>
                  <a:gd name="connsiteX3" fmla="*/ 0 w 555498"/>
                  <a:gd name="connsiteY3" fmla="*/ 0 h 520172"/>
                  <a:gd name="connsiteX0" fmla="*/ 0 w 555498"/>
                  <a:gd name="connsiteY0" fmla="*/ 0 h 519692"/>
                  <a:gd name="connsiteX1" fmla="*/ 555498 w 555498"/>
                  <a:gd name="connsiteY1" fmla="*/ 16169 h 519692"/>
                  <a:gd name="connsiteX2" fmla="*/ 47476 w 555498"/>
                  <a:gd name="connsiteY2" fmla="*/ 519692 h 519692"/>
                  <a:gd name="connsiteX3" fmla="*/ 0 w 555498"/>
                  <a:gd name="connsiteY3" fmla="*/ 0 h 51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9" name="组合 88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90" name="任意多边形 89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" name="任意多边形 90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0" name="组合 79"/>
            <p:cNvGrpSpPr/>
            <p:nvPr/>
          </p:nvGrpSpPr>
          <p:grpSpPr>
            <a:xfrm>
              <a:off x="3803612" y="1532142"/>
              <a:ext cx="1080821" cy="1120038"/>
              <a:chOff x="7801456" y="353600"/>
              <a:chExt cx="2780405" cy="2881292"/>
            </a:xfrm>
          </p:grpSpPr>
          <p:sp>
            <p:nvSpPr>
              <p:cNvPr id="81" name="任意多边形 80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2" name="任意多边形 81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" fmla="*/ 0 w 555498"/>
                  <a:gd name="connsiteY0" fmla="*/ 0 h 415752"/>
                  <a:gd name="connsiteX1" fmla="*/ 555498 w 555498"/>
                  <a:gd name="connsiteY1" fmla="*/ 16169 h 415752"/>
                  <a:gd name="connsiteX2" fmla="*/ 35671 w 555498"/>
                  <a:gd name="connsiteY2" fmla="*/ 415752 h 415752"/>
                  <a:gd name="connsiteX3" fmla="*/ 0 w 555498"/>
                  <a:gd name="connsiteY3" fmla="*/ 0 h 415752"/>
                  <a:gd name="connsiteX0" fmla="*/ 0 w 555498"/>
                  <a:gd name="connsiteY0" fmla="*/ 0 h 521708"/>
                  <a:gd name="connsiteX1" fmla="*/ 555498 w 555498"/>
                  <a:gd name="connsiteY1" fmla="*/ 16169 h 521708"/>
                  <a:gd name="connsiteX2" fmla="*/ 47956 w 555498"/>
                  <a:gd name="connsiteY2" fmla="*/ 521708 h 521708"/>
                  <a:gd name="connsiteX3" fmla="*/ 0 w 555498"/>
                  <a:gd name="connsiteY3" fmla="*/ 0 h 521708"/>
                  <a:gd name="connsiteX0" fmla="*/ 0 w 555498"/>
                  <a:gd name="connsiteY0" fmla="*/ 0 h 520172"/>
                  <a:gd name="connsiteX1" fmla="*/ 555498 w 555498"/>
                  <a:gd name="connsiteY1" fmla="*/ 16169 h 520172"/>
                  <a:gd name="connsiteX2" fmla="*/ 47956 w 555498"/>
                  <a:gd name="connsiteY2" fmla="*/ 520172 h 520172"/>
                  <a:gd name="connsiteX3" fmla="*/ 0 w 555498"/>
                  <a:gd name="connsiteY3" fmla="*/ 0 h 520172"/>
                  <a:gd name="connsiteX0" fmla="*/ 0 w 555498"/>
                  <a:gd name="connsiteY0" fmla="*/ 0 h 519692"/>
                  <a:gd name="connsiteX1" fmla="*/ 555498 w 555498"/>
                  <a:gd name="connsiteY1" fmla="*/ 16169 h 519692"/>
                  <a:gd name="connsiteX2" fmla="*/ 47476 w 555498"/>
                  <a:gd name="connsiteY2" fmla="*/ 519692 h 519692"/>
                  <a:gd name="connsiteX3" fmla="*/ 0 w 555498"/>
                  <a:gd name="connsiteY3" fmla="*/ 0 h 51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3" name="组合 82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84" name="任意多边形 83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" name="任意多边形 84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4" name="组合 73"/>
            <p:cNvGrpSpPr/>
            <p:nvPr/>
          </p:nvGrpSpPr>
          <p:grpSpPr>
            <a:xfrm>
              <a:off x="6996099" y="1532142"/>
              <a:ext cx="1080821" cy="1120038"/>
              <a:chOff x="7801456" y="353600"/>
              <a:chExt cx="2780405" cy="2881292"/>
            </a:xfrm>
          </p:grpSpPr>
          <p:sp>
            <p:nvSpPr>
              <p:cNvPr id="75" name="任意多边形 74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6" name="任意多边形 75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" fmla="*/ 0 w 555498"/>
                  <a:gd name="connsiteY0" fmla="*/ 0 h 415752"/>
                  <a:gd name="connsiteX1" fmla="*/ 555498 w 555498"/>
                  <a:gd name="connsiteY1" fmla="*/ 16169 h 415752"/>
                  <a:gd name="connsiteX2" fmla="*/ 35671 w 555498"/>
                  <a:gd name="connsiteY2" fmla="*/ 415752 h 415752"/>
                  <a:gd name="connsiteX3" fmla="*/ 0 w 555498"/>
                  <a:gd name="connsiteY3" fmla="*/ 0 h 415752"/>
                  <a:gd name="connsiteX0" fmla="*/ 0 w 555498"/>
                  <a:gd name="connsiteY0" fmla="*/ 0 h 521708"/>
                  <a:gd name="connsiteX1" fmla="*/ 555498 w 555498"/>
                  <a:gd name="connsiteY1" fmla="*/ 16169 h 521708"/>
                  <a:gd name="connsiteX2" fmla="*/ 47956 w 555498"/>
                  <a:gd name="connsiteY2" fmla="*/ 521708 h 521708"/>
                  <a:gd name="connsiteX3" fmla="*/ 0 w 555498"/>
                  <a:gd name="connsiteY3" fmla="*/ 0 h 521708"/>
                  <a:gd name="connsiteX0" fmla="*/ 0 w 555498"/>
                  <a:gd name="connsiteY0" fmla="*/ 0 h 520172"/>
                  <a:gd name="connsiteX1" fmla="*/ 555498 w 555498"/>
                  <a:gd name="connsiteY1" fmla="*/ 16169 h 520172"/>
                  <a:gd name="connsiteX2" fmla="*/ 47956 w 555498"/>
                  <a:gd name="connsiteY2" fmla="*/ 520172 h 520172"/>
                  <a:gd name="connsiteX3" fmla="*/ 0 w 555498"/>
                  <a:gd name="connsiteY3" fmla="*/ 0 h 520172"/>
                  <a:gd name="connsiteX0" fmla="*/ 0 w 555498"/>
                  <a:gd name="connsiteY0" fmla="*/ 0 h 519692"/>
                  <a:gd name="connsiteX1" fmla="*/ 555498 w 555498"/>
                  <a:gd name="connsiteY1" fmla="*/ 16169 h 519692"/>
                  <a:gd name="connsiteX2" fmla="*/ 47476 w 555498"/>
                  <a:gd name="connsiteY2" fmla="*/ 519692 h 519692"/>
                  <a:gd name="connsiteX3" fmla="*/ 0 w 555498"/>
                  <a:gd name="connsiteY3" fmla="*/ 0 h 51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7" name="组合 76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78" name="任意多边形 77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" name="任意多边形 78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5" name="组合 104"/>
          <p:cNvGrpSpPr/>
          <p:nvPr/>
        </p:nvGrpSpPr>
        <p:grpSpPr>
          <a:xfrm>
            <a:off x="4300534" y="1412095"/>
            <a:ext cx="3238229" cy="1120038"/>
            <a:chOff x="4328424" y="1682045"/>
            <a:chExt cx="3238229" cy="1120038"/>
          </a:xfrm>
        </p:grpSpPr>
        <p:grpSp>
          <p:nvGrpSpPr>
            <p:cNvPr id="68" name="组合 67"/>
            <p:cNvGrpSpPr/>
            <p:nvPr/>
          </p:nvGrpSpPr>
          <p:grpSpPr>
            <a:xfrm>
              <a:off x="4328424" y="1682045"/>
              <a:ext cx="1080821" cy="1120038"/>
              <a:chOff x="7801456" y="353600"/>
              <a:chExt cx="2780405" cy="2881292"/>
            </a:xfrm>
          </p:grpSpPr>
          <p:sp>
            <p:nvSpPr>
              <p:cNvPr id="69" name="任意多边形 68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0" name="任意多边形 69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" fmla="*/ 0 w 555498"/>
                  <a:gd name="connsiteY0" fmla="*/ 0 h 415752"/>
                  <a:gd name="connsiteX1" fmla="*/ 555498 w 555498"/>
                  <a:gd name="connsiteY1" fmla="*/ 16169 h 415752"/>
                  <a:gd name="connsiteX2" fmla="*/ 35671 w 555498"/>
                  <a:gd name="connsiteY2" fmla="*/ 415752 h 415752"/>
                  <a:gd name="connsiteX3" fmla="*/ 0 w 555498"/>
                  <a:gd name="connsiteY3" fmla="*/ 0 h 415752"/>
                  <a:gd name="connsiteX0" fmla="*/ 0 w 555498"/>
                  <a:gd name="connsiteY0" fmla="*/ 0 h 521708"/>
                  <a:gd name="connsiteX1" fmla="*/ 555498 w 555498"/>
                  <a:gd name="connsiteY1" fmla="*/ 16169 h 521708"/>
                  <a:gd name="connsiteX2" fmla="*/ 47956 w 555498"/>
                  <a:gd name="connsiteY2" fmla="*/ 521708 h 521708"/>
                  <a:gd name="connsiteX3" fmla="*/ 0 w 555498"/>
                  <a:gd name="connsiteY3" fmla="*/ 0 h 521708"/>
                  <a:gd name="connsiteX0" fmla="*/ 0 w 555498"/>
                  <a:gd name="connsiteY0" fmla="*/ 0 h 520172"/>
                  <a:gd name="connsiteX1" fmla="*/ 555498 w 555498"/>
                  <a:gd name="connsiteY1" fmla="*/ 16169 h 520172"/>
                  <a:gd name="connsiteX2" fmla="*/ 47956 w 555498"/>
                  <a:gd name="connsiteY2" fmla="*/ 520172 h 520172"/>
                  <a:gd name="connsiteX3" fmla="*/ 0 w 555498"/>
                  <a:gd name="connsiteY3" fmla="*/ 0 h 520172"/>
                  <a:gd name="connsiteX0" fmla="*/ 0 w 555498"/>
                  <a:gd name="connsiteY0" fmla="*/ 0 h 519692"/>
                  <a:gd name="connsiteX1" fmla="*/ 555498 w 555498"/>
                  <a:gd name="connsiteY1" fmla="*/ 16169 h 519692"/>
                  <a:gd name="connsiteX2" fmla="*/ 47476 w 555498"/>
                  <a:gd name="connsiteY2" fmla="*/ 519692 h 519692"/>
                  <a:gd name="connsiteX3" fmla="*/ 0 w 555498"/>
                  <a:gd name="connsiteY3" fmla="*/ 0 h 51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1" name="组合 70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72" name="任意多边形 71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" name="任意多边形 72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2" name="组合 61"/>
            <p:cNvGrpSpPr/>
            <p:nvPr/>
          </p:nvGrpSpPr>
          <p:grpSpPr>
            <a:xfrm>
              <a:off x="6485832" y="1682045"/>
              <a:ext cx="1080821" cy="1120038"/>
              <a:chOff x="7801456" y="353600"/>
              <a:chExt cx="2780405" cy="2881292"/>
            </a:xfrm>
          </p:grpSpPr>
          <p:sp>
            <p:nvSpPr>
              <p:cNvPr id="63" name="任意多边形 62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" name="任意多边形 63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" fmla="*/ 0 w 555498"/>
                  <a:gd name="connsiteY0" fmla="*/ 0 h 415752"/>
                  <a:gd name="connsiteX1" fmla="*/ 555498 w 555498"/>
                  <a:gd name="connsiteY1" fmla="*/ 16169 h 415752"/>
                  <a:gd name="connsiteX2" fmla="*/ 35671 w 555498"/>
                  <a:gd name="connsiteY2" fmla="*/ 415752 h 415752"/>
                  <a:gd name="connsiteX3" fmla="*/ 0 w 555498"/>
                  <a:gd name="connsiteY3" fmla="*/ 0 h 415752"/>
                  <a:gd name="connsiteX0" fmla="*/ 0 w 555498"/>
                  <a:gd name="connsiteY0" fmla="*/ 0 h 521708"/>
                  <a:gd name="connsiteX1" fmla="*/ 555498 w 555498"/>
                  <a:gd name="connsiteY1" fmla="*/ 16169 h 521708"/>
                  <a:gd name="connsiteX2" fmla="*/ 47956 w 555498"/>
                  <a:gd name="connsiteY2" fmla="*/ 521708 h 521708"/>
                  <a:gd name="connsiteX3" fmla="*/ 0 w 555498"/>
                  <a:gd name="connsiteY3" fmla="*/ 0 h 521708"/>
                  <a:gd name="connsiteX0" fmla="*/ 0 w 555498"/>
                  <a:gd name="connsiteY0" fmla="*/ 0 h 520172"/>
                  <a:gd name="connsiteX1" fmla="*/ 555498 w 555498"/>
                  <a:gd name="connsiteY1" fmla="*/ 16169 h 520172"/>
                  <a:gd name="connsiteX2" fmla="*/ 47956 w 555498"/>
                  <a:gd name="connsiteY2" fmla="*/ 520172 h 520172"/>
                  <a:gd name="connsiteX3" fmla="*/ 0 w 555498"/>
                  <a:gd name="connsiteY3" fmla="*/ 0 h 520172"/>
                  <a:gd name="connsiteX0" fmla="*/ 0 w 555498"/>
                  <a:gd name="connsiteY0" fmla="*/ 0 h 519692"/>
                  <a:gd name="connsiteX1" fmla="*/ 555498 w 555498"/>
                  <a:gd name="connsiteY1" fmla="*/ 16169 h 519692"/>
                  <a:gd name="connsiteX2" fmla="*/ 47476 w 555498"/>
                  <a:gd name="connsiteY2" fmla="*/ 519692 h 519692"/>
                  <a:gd name="connsiteX3" fmla="*/ 0 w 555498"/>
                  <a:gd name="connsiteY3" fmla="*/ 0 h 51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5" name="组合 64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66" name="任意多边形 65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" name="任意多边形 66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9" name="组合 98"/>
            <p:cNvGrpSpPr/>
            <p:nvPr/>
          </p:nvGrpSpPr>
          <p:grpSpPr>
            <a:xfrm>
              <a:off x="5383965" y="1682045"/>
              <a:ext cx="1080821" cy="1120038"/>
              <a:chOff x="7801456" y="353600"/>
              <a:chExt cx="2780405" cy="2881292"/>
            </a:xfrm>
          </p:grpSpPr>
          <p:sp>
            <p:nvSpPr>
              <p:cNvPr id="100" name="任意多边形 99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1" name="任意多边形 100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" fmla="*/ 0 w 555498"/>
                  <a:gd name="connsiteY0" fmla="*/ 0 h 415752"/>
                  <a:gd name="connsiteX1" fmla="*/ 555498 w 555498"/>
                  <a:gd name="connsiteY1" fmla="*/ 16169 h 415752"/>
                  <a:gd name="connsiteX2" fmla="*/ 35671 w 555498"/>
                  <a:gd name="connsiteY2" fmla="*/ 415752 h 415752"/>
                  <a:gd name="connsiteX3" fmla="*/ 0 w 555498"/>
                  <a:gd name="connsiteY3" fmla="*/ 0 h 415752"/>
                  <a:gd name="connsiteX0" fmla="*/ 0 w 555498"/>
                  <a:gd name="connsiteY0" fmla="*/ 0 h 521708"/>
                  <a:gd name="connsiteX1" fmla="*/ 555498 w 555498"/>
                  <a:gd name="connsiteY1" fmla="*/ 16169 h 521708"/>
                  <a:gd name="connsiteX2" fmla="*/ 47956 w 555498"/>
                  <a:gd name="connsiteY2" fmla="*/ 521708 h 521708"/>
                  <a:gd name="connsiteX3" fmla="*/ 0 w 555498"/>
                  <a:gd name="connsiteY3" fmla="*/ 0 h 521708"/>
                  <a:gd name="connsiteX0" fmla="*/ 0 w 555498"/>
                  <a:gd name="connsiteY0" fmla="*/ 0 h 520172"/>
                  <a:gd name="connsiteX1" fmla="*/ 555498 w 555498"/>
                  <a:gd name="connsiteY1" fmla="*/ 16169 h 520172"/>
                  <a:gd name="connsiteX2" fmla="*/ 47956 w 555498"/>
                  <a:gd name="connsiteY2" fmla="*/ 520172 h 520172"/>
                  <a:gd name="connsiteX3" fmla="*/ 0 w 555498"/>
                  <a:gd name="connsiteY3" fmla="*/ 0 h 520172"/>
                  <a:gd name="connsiteX0" fmla="*/ 0 w 555498"/>
                  <a:gd name="connsiteY0" fmla="*/ 0 h 519692"/>
                  <a:gd name="connsiteX1" fmla="*/ 555498 w 555498"/>
                  <a:gd name="connsiteY1" fmla="*/ 16169 h 519692"/>
                  <a:gd name="connsiteX2" fmla="*/ 47476 w 555498"/>
                  <a:gd name="connsiteY2" fmla="*/ 519692 h 519692"/>
                  <a:gd name="connsiteX3" fmla="*/ 0 w 555498"/>
                  <a:gd name="connsiteY3" fmla="*/ 0 h 51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2" name="组合 101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103" name="任意多边形 102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" name="任意多边形 103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7" name="组合 116"/>
          <p:cNvGrpSpPr/>
          <p:nvPr/>
        </p:nvGrpSpPr>
        <p:grpSpPr>
          <a:xfrm>
            <a:off x="5830643" y="1684522"/>
            <a:ext cx="1080821" cy="1120038"/>
            <a:chOff x="7801456" y="353600"/>
            <a:chExt cx="2780405" cy="2881292"/>
          </a:xfrm>
        </p:grpSpPr>
        <p:sp>
          <p:nvSpPr>
            <p:cNvPr id="118" name="任意多边形 117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0" name="组合 119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121" name="任意多边形 120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2" name="任意多边形 121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5" name="组合 114"/>
          <p:cNvGrpSpPr/>
          <p:nvPr/>
        </p:nvGrpSpPr>
        <p:grpSpPr>
          <a:xfrm>
            <a:off x="4705486" y="1690745"/>
            <a:ext cx="1080821" cy="1120038"/>
            <a:chOff x="7801456" y="353600"/>
            <a:chExt cx="2780405" cy="2881292"/>
          </a:xfrm>
        </p:grpSpPr>
        <p:sp>
          <p:nvSpPr>
            <p:cNvPr id="128" name="任意多边形 127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0" name="组合 129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131" name="任意多边形 130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任意多边形 131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5171469" y="1939980"/>
            <a:ext cx="1912846" cy="1198420"/>
            <a:chOff x="16268700" y="-2538606"/>
            <a:chExt cx="5829299" cy="3652120"/>
          </a:xfrm>
        </p:grpSpPr>
        <p:grpSp>
          <p:nvGrpSpPr>
            <p:cNvPr id="7" name="组合 6"/>
            <p:cNvGrpSpPr/>
            <p:nvPr/>
          </p:nvGrpSpPr>
          <p:grpSpPr>
            <a:xfrm>
              <a:off x="16268700" y="-2538606"/>
              <a:ext cx="3771899" cy="3652120"/>
              <a:chOff x="16268700" y="-2538606"/>
              <a:chExt cx="3771900" cy="3652120"/>
            </a:xfrm>
          </p:grpSpPr>
          <p:sp>
            <p:nvSpPr>
              <p:cNvPr id="9" name="任意多边形 8"/>
              <p:cNvSpPr/>
              <p:nvPr/>
            </p:nvSpPr>
            <p:spPr>
              <a:xfrm>
                <a:off x="16268700" y="-2305050"/>
                <a:ext cx="3505200" cy="3418564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16278225" y="-2538606"/>
                <a:ext cx="3505200" cy="620446"/>
                <a:chOff x="16278225" y="-2538606"/>
                <a:chExt cx="3505200" cy="620446"/>
              </a:xfrm>
            </p:grpSpPr>
            <p:sp>
              <p:nvSpPr>
                <p:cNvPr id="12" name="任意多边形 11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任意多边形 12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1" name="任意多边形 10"/>
              <p:cNvSpPr/>
              <p:nvPr/>
            </p:nvSpPr>
            <p:spPr>
              <a:xfrm>
                <a:off x="19597688" y="-2261719"/>
                <a:ext cx="442912" cy="3195638"/>
              </a:xfrm>
              <a:custGeom>
                <a:avLst/>
                <a:gdLst>
                  <a:gd name="connsiteX0" fmla="*/ 171450 w 447675"/>
                  <a:gd name="connsiteY0" fmla="*/ 0 h 3181350"/>
                  <a:gd name="connsiteX1" fmla="*/ 447675 w 447675"/>
                  <a:gd name="connsiteY1" fmla="*/ 333375 h 3181350"/>
                  <a:gd name="connsiteX2" fmla="*/ 104775 w 447675"/>
                  <a:gd name="connsiteY2" fmla="*/ 3143250 h 3181350"/>
                  <a:gd name="connsiteX3" fmla="*/ 9525 w 447675"/>
                  <a:gd name="connsiteY3" fmla="*/ 3095625 h 3181350"/>
                  <a:gd name="connsiteX4" fmla="*/ 0 w 447675"/>
                  <a:gd name="connsiteY4" fmla="*/ 3181350 h 3181350"/>
                  <a:gd name="connsiteX5" fmla="*/ 171450 w 447675"/>
                  <a:gd name="connsiteY5" fmla="*/ 0 h 3181350"/>
                  <a:gd name="connsiteX0" fmla="*/ 171450 w 438150"/>
                  <a:gd name="connsiteY0" fmla="*/ 0 h 3181350"/>
                  <a:gd name="connsiteX1" fmla="*/ 438150 w 438150"/>
                  <a:gd name="connsiteY1" fmla="*/ 282575 h 3181350"/>
                  <a:gd name="connsiteX2" fmla="*/ 104775 w 438150"/>
                  <a:gd name="connsiteY2" fmla="*/ 3143250 h 3181350"/>
                  <a:gd name="connsiteX3" fmla="*/ 9525 w 438150"/>
                  <a:gd name="connsiteY3" fmla="*/ 3095625 h 3181350"/>
                  <a:gd name="connsiteX4" fmla="*/ 0 w 438150"/>
                  <a:gd name="connsiteY4" fmla="*/ 3181350 h 3181350"/>
                  <a:gd name="connsiteX5" fmla="*/ 171450 w 438150"/>
                  <a:gd name="connsiteY5" fmla="*/ 0 h 3181350"/>
                  <a:gd name="connsiteX0" fmla="*/ 177800 w 438150"/>
                  <a:gd name="connsiteY0" fmla="*/ 0 h 3206750"/>
                  <a:gd name="connsiteX1" fmla="*/ 438150 w 438150"/>
                  <a:gd name="connsiteY1" fmla="*/ 307975 h 3206750"/>
                  <a:gd name="connsiteX2" fmla="*/ 104775 w 438150"/>
                  <a:gd name="connsiteY2" fmla="*/ 3168650 h 3206750"/>
                  <a:gd name="connsiteX3" fmla="*/ 9525 w 438150"/>
                  <a:gd name="connsiteY3" fmla="*/ 3121025 h 3206750"/>
                  <a:gd name="connsiteX4" fmla="*/ 0 w 438150"/>
                  <a:gd name="connsiteY4" fmla="*/ 3206750 h 3206750"/>
                  <a:gd name="connsiteX5" fmla="*/ 177800 w 438150"/>
                  <a:gd name="connsiteY5" fmla="*/ 0 h 3206750"/>
                  <a:gd name="connsiteX0" fmla="*/ 180975 w 438150"/>
                  <a:gd name="connsiteY0" fmla="*/ 0 h 3219450"/>
                  <a:gd name="connsiteX1" fmla="*/ 438150 w 438150"/>
                  <a:gd name="connsiteY1" fmla="*/ 320675 h 3219450"/>
                  <a:gd name="connsiteX2" fmla="*/ 104775 w 438150"/>
                  <a:gd name="connsiteY2" fmla="*/ 3181350 h 3219450"/>
                  <a:gd name="connsiteX3" fmla="*/ 9525 w 438150"/>
                  <a:gd name="connsiteY3" fmla="*/ 3133725 h 3219450"/>
                  <a:gd name="connsiteX4" fmla="*/ 0 w 438150"/>
                  <a:gd name="connsiteY4" fmla="*/ 3219450 h 3219450"/>
                  <a:gd name="connsiteX5" fmla="*/ 180975 w 438150"/>
                  <a:gd name="connsiteY5" fmla="*/ 0 h 3219450"/>
                  <a:gd name="connsiteX0" fmla="*/ 180975 w 438150"/>
                  <a:gd name="connsiteY0" fmla="*/ 0 h 3219450"/>
                  <a:gd name="connsiteX1" fmla="*/ 438150 w 438150"/>
                  <a:gd name="connsiteY1" fmla="*/ 320675 h 3219450"/>
                  <a:gd name="connsiteX2" fmla="*/ 104775 w 438150"/>
                  <a:gd name="connsiteY2" fmla="*/ 3181350 h 3219450"/>
                  <a:gd name="connsiteX3" fmla="*/ 9525 w 438150"/>
                  <a:gd name="connsiteY3" fmla="*/ 3186113 h 3219450"/>
                  <a:gd name="connsiteX4" fmla="*/ 0 w 438150"/>
                  <a:gd name="connsiteY4" fmla="*/ 3219450 h 3219450"/>
                  <a:gd name="connsiteX5" fmla="*/ 180975 w 438150"/>
                  <a:gd name="connsiteY5" fmla="*/ 0 h 3219450"/>
                  <a:gd name="connsiteX0" fmla="*/ 171450 w 428625"/>
                  <a:gd name="connsiteY0" fmla="*/ 0 h 3186113"/>
                  <a:gd name="connsiteX1" fmla="*/ 428625 w 428625"/>
                  <a:gd name="connsiteY1" fmla="*/ 320675 h 3186113"/>
                  <a:gd name="connsiteX2" fmla="*/ 95250 w 428625"/>
                  <a:gd name="connsiteY2" fmla="*/ 3181350 h 3186113"/>
                  <a:gd name="connsiteX3" fmla="*/ 0 w 428625"/>
                  <a:gd name="connsiteY3" fmla="*/ 3186113 h 3186113"/>
                  <a:gd name="connsiteX4" fmla="*/ 171450 w 428625"/>
                  <a:gd name="connsiteY4" fmla="*/ 0 h 3186113"/>
                  <a:gd name="connsiteX0" fmla="*/ 176212 w 433387"/>
                  <a:gd name="connsiteY0" fmla="*/ 0 h 3190876"/>
                  <a:gd name="connsiteX1" fmla="*/ 433387 w 433387"/>
                  <a:gd name="connsiteY1" fmla="*/ 320675 h 3190876"/>
                  <a:gd name="connsiteX2" fmla="*/ 100012 w 433387"/>
                  <a:gd name="connsiteY2" fmla="*/ 3181350 h 3190876"/>
                  <a:gd name="connsiteX3" fmla="*/ 0 w 433387"/>
                  <a:gd name="connsiteY3" fmla="*/ 3190876 h 3190876"/>
                  <a:gd name="connsiteX4" fmla="*/ 176212 w 433387"/>
                  <a:gd name="connsiteY4" fmla="*/ 0 h 3190876"/>
                  <a:gd name="connsiteX0" fmla="*/ 185737 w 442912"/>
                  <a:gd name="connsiteY0" fmla="*/ 0 h 3200401"/>
                  <a:gd name="connsiteX1" fmla="*/ 442912 w 442912"/>
                  <a:gd name="connsiteY1" fmla="*/ 320675 h 3200401"/>
                  <a:gd name="connsiteX2" fmla="*/ 109537 w 442912"/>
                  <a:gd name="connsiteY2" fmla="*/ 3181350 h 3200401"/>
                  <a:gd name="connsiteX3" fmla="*/ 0 w 442912"/>
                  <a:gd name="connsiteY3" fmla="*/ 3200401 h 3200401"/>
                  <a:gd name="connsiteX4" fmla="*/ 185737 w 442912"/>
                  <a:gd name="connsiteY4" fmla="*/ 0 h 3200401"/>
                  <a:gd name="connsiteX0" fmla="*/ 176212 w 442912"/>
                  <a:gd name="connsiteY0" fmla="*/ 0 h 3195638"/>
                  <a:gd name="connsiteX1" fmla="*/ 442912 w 442912"/>
                  <a:gd name="connsiteY1" fmla="*/ 315912 h 3195638"/>
                  <a:gd name="connsiteX2" fmla="*/ 109537 w 442912"/>
                  <a:gd name="connsiteY2" fmla="*/ 3176587 h 3195638"/>
                  <a:gd name="connsiteX3" fmla="*/ 0 w 442912"/>
                  <a:gd name="connsiteY3" fmla="*/ 3195638 h 3195638"/>
                  <a:gd name="connsiteX4" fmla="*/ 176212 w 442912"/>
                  <a:gd name="connsiteY4" fmla="*/ 0 h 3195638"/>
                  <a:gd name="connsiteX0" fmla="*/ 166687 w 442912"/>
                  <a:gd name="connsiteY0" fmla="*/ 0 h 3195638"/>
                  <a:gd name="connsiteX1" fmla="*/ 442912 w 442912"/>
                  <a:gd name="connsiteY1" fmla="*/ 315912 h 3195638"/>
                  <a:gd name="connsiteX2" fmla="*/ 109537 w 442912"/>
                  <a:gd name="connsiteY2" fmla="*/ 3176587 h 3195638"/>
                  <a:gd name="connsiteX3" fmla="*/ 0 w 442912"/>
                  <a:gd name="connsiteY3" fmla="*/ 3195638 h 3195638"/>
                  <a:gd name="connsiteX4" fmla="*/ 166687 w 442912"/>
                  <a:gd name="connsiteY4" fmla="*/ 0 h 3195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2912" h="3195638">
                    <a:moveTo>
                      <a:pt x="166687" y="0"/>
                    </a:moveTo>
                    <a:lnTo>
                      <a:pt x="442912" y="315912"/>
                    </a:lnTo>
                    <a:lnTo>
                      <a:pt x="109537" y="3176587"/>
                    </a:lnTo>
                    <a:lnTo>
                      <a:pt x="0" y="3195638"/>
                    </a:lnTo>
                    <a:lnTo>
                      <a:pt x="166687" y="0"/>
                    </a:lnTo>
                    <a:close/>
                  </a:path>
                </a:pathLst>
              </a:custGeom>
              <a:solidFill>
                <a:srgbClr val="B0AF9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" name="任意多边形 7"/>
            <p:cNvSpPr/>
            <p:nvPr/>
          </p:nvSpPr>
          <p:spPr>
            <a:xfrm>
              <a:off x="19694524" y="-1962152"/>
              <a:ext cx="2403475" cy="3027364"/>
            </a:xfrm>
            <a:custGeom>
              <a:avLst/>
              <a:gdLst>
                <a:gd name="connsiteX0" fmla="*/ 215900 w 2349500"/>
                <a:gd name="connsiteY0" fmla="*/ 0 h 3073400"/>
                <a:gd name="connsiteX1" fmla="*/ 1308100 w 2349500"/>
                <a:gd name="connsiteY1" fmla="*/ 215900 h 3073400"/>
                <a:gd name="connsiteX2" fmla="*/ 2349500 w 2349500"/>
                <a:gd name="connsiteY2" fmla="*/ 825500 h 3073400"/>
                <a:gd name="connsiteX3" fmla="*/ 1409700 w 2349500"/>
                <a:gd name="connsiteY3" fmla="*/ 3073400 h 3073400"/>
                <a:gd name="connsiteX4" fmla="*/ 584200 w 2349500"/>
                <a:gd name="connsiteY4" fmla="*/ 2654300 h 3073400"/>
                <a:gd name="connsiteX5" fmla="*/ 0 w 2349500"/>
                <a:gd name="connsiteY5" fmla="*/ 2857500 h 3073400"/>
                <a:gd name="connsiteX6" fmla="*/ 215900 w 2349500"/>
                <a:gd name="connsiteY6" fmla="*/ 0 h 3073400"/>
                <a:gd name="connsiteX0" fmla="*/ 301625 w 2435225"/>
                <a:gd name="connsiteY0" fmla="*/ 0 h 3073400"/>
                <a:gd name="connsiteX1" fmla="*/ 1393825 w 2435225"/>
                <a:gd name="connsiteY1" fmla="*/ 215900 h 3073400"/>
                <a:gd name="connsiteX2" fmla="*/ 2435225 w 2435225"/>
                <a:gd name="connsiteY2" fmla="*/ 825500 h 3073400"/>
                <a:gd name="connsiteX3" fmla="*/ 1495425 w 2435225"/>
                <a:gd name="connsiteY3" fmla="*/ 3073400 h 3073400"/>
                <a:gd name="connsiteX4" fmla="*/ 669925 w 2435225"/>
                <a:gd name="connsiteY4" fmla="*/ 2654300 h 3073400"/>
                <a:gd name="connsiteX5" fmla="*/ 0 w 2435225"/>
                <a:gd name="connsiteY5" fmla="*/ 2863850 h 3073400"/>
                <a:gd name="connsiteX6" fmla="*/ 301625 w 2435225"/>
                <a:gd name="connsiteY6" fmla="*/ 0 h 3073400"/>
                <a:gd name="connsiteX0" fmla="*/ 307975 w 2441575"/>
                <a:gd name="connsiteY0" fmla="*/ 0 h 3073400"/>
                <a:gd name="connsiteX1" fmla="*/ 1400175 w 2441575"/>
                <a:gd name="connsiteY1" fmla="*/ 215900 h 3073400"/>
                <a:gd name="connsiteX2" fmla="*/ 2441575 w 2441575"/>
                <a:gd name="connsiteY2" fmla="*/ 825500 h 3073400"/>
                <a:gd name="connsiteX3" fmla="*/ 1501775 w 2441575"/>
                <a:gd name="connsiteY3" fmla="*/ 3073400 h 3073400"/>
                <a:gd name="connsiteX4" fmla="*/ 676275 w 2441575"/>
                <a:gd name="connsiteY4" fmla="*/ 2654300 h 3073400"/>
                <a:gd name="connsiteX5" fmla="*/ 0 w 2441575"/>
                <a:gd name="connsiteY5" fmla="*/ 2867025 h 3073400"/>
                <a:gd name="connsiteX6" fmla="*/ 307975 w 2441575"/>
                <a:gd name="connsiteY6" fmla="*/ 0 h 307340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676275 w 2441575"/>
                <a:gd name="connsiteY4" fmla="*/ 266065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676275 w 2441575"/>
                <a:gd name="connsiteY4" fmla="*/ 266065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92250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3475" h="3027363">
                  <a:moveTo>
                    <a:pt x="317500" y="0"/>
                  </a:moveTo>
                  <a:cubicBezTo>
                    <a:pt x="592667" y="282046"/>
                    <a:pt x="939270" y="392642"/>
                    <a:pt x="1400175" y="231775"/>
                  </a:cubicBezTo>
                  <a:cubicBezTo>
                    <a:pt x="2006070" y="119062"/>
                    <a:pt x="2202392" y="558800"/>
                    <a:pt x="2403475" y="827087"/>
                  </a:cubicBezTo>
                  <a:lnTo>
                    <a:pt x="1487488" y="3027363"/>
                  </a:lnTo>
                  <a:cubicBezTo>
                    <a:pt x="1259418" y="2789767"/>
                    <a:pt x="1050396" y="2685521"/>
                    <a:pt x="793750" y="2628900"/>
                  </a:cubicBezTo>
                  <a:cubicBezTo>
                    <a:pt x="491067" y="2623080"/>
                    <a:pt x="280458" y="2810933"/>
                    <a:pt x="0" y="2873375"/>
                  </a:cubicBezTo>
                  <a:lnTo>
                    <a:pt x="317500" y="0"/>
                  </a:lnTo>
                  <a:close/>
                </a:path>
              </a:pathLst>
            </a:custGeom>
            <a:solidFill>
              <a:srgbClr val="DED1C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6" name="矩形 14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E5C6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2" name="组合 141"/>
          <p:cNvGrpSpPr/>
          <p:nvPr/>
        </p:nvGrpSpPr>
        <p:grpSpPr>
          <a:xfrm>
            <a:off x="-352726" y="3727788"/>
            <a:ext cx="26220872" cy="10451235"/>
            <a:chOff x="-533873" y="4100830"/>
            <a:chExt cx="26220872" cy="10451235"/>
          </a:xfrm>
        </p:grpSpPr>
        <p:sp>
          <p:nvSpPr>
            <p:cNvPr id="19" name="任意多边形 18"/>
            <p:cNvSpPr/>
            <p:nvPr/>
          </p:nvSpPr>
          <p:spPr>
            <a:xfrm>
              <a:off x="-533873" y="4100830"/>
              <a:ext cx="13438322" cy="1034669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0 w 12306300"/>
                <a:gd name="connsiteY23" fmla="*/ 342900 h 1790700"/>
                <a:gd name="connsiteX0" fmla="*/ 45720 w 12306300"/>
                <a:gd name="connsiteY0" fmla="*/ 31242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45720 w 12306300"/>
                <a:gd name="connsiteY23" fmla="*/ 312420 h 1790700"/>
                <a:gd name="connsiteX0" fmla="*/ 7620 w 12268200"/>
                <a:gd name="connsiteY0" fmla="*/ 31242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23" fmla="*/ 7620 w 12268200"/>
                <a:gd name="connsiteY23" fmla="*/ 312420 h 1790700"/>
                <a:gd name="connsiteX0" fmla="*/ 22860 w 12268200"/>
                <a:gd name="connsiteY0" fmla="*/ 32766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0" fmla="*/ 2286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72950"/>
                <a:gd name="connsiteY0" fmla="*/ 312420 h 10203180"/>
                <a:gd name="connsiteX1" fmla="*/ 0 w 12172950"/>
                <a:gd name="connsiteY1" fmla="*/ 1798320 h 10203180"/>
                <a:gd name="connsiteX2" fmla="*/ 12036348 w 12172950"/>
                <a:gd name="connsiteY2" fmla="*/ 10203180 h 10203180"/>
                <a:gd name="connsiteX3" fmla="*/ 12172950 w 12172950"/>
                <a:gd name="connsiteY3" fmla="*/ 674370 h 10203180"/>
                <a:gd name="connsiteX4" fmla="*/ 11277600 w 12172950"/>
                <a:gd name="connsiteY4" fmla="*/ 121920 h 10203180"/>
                <a:gd name="connsiteX5" fmla="*/ 10668000 w 12172950"/>
                <a:gd name="connsiteY5" fmla="*/ 521970 h 10203180"/>
                <a:gd name="connsiteX6" fmla="*/ 10172700 w 12172950"/>
                <a:gd name="connsiteY6" fmla="*/ 7620 h 10203180"/>
                <a:gd name="connsiteX7" fmla="*/ 9448800 w 12172950"/>
                <a:gd name="connsiteY7" fmla="*/ 560070 h 10203180"/>
                <a:gd name="connsiteX8" fmla="*/ 8743950 w 12172950"/>
                <a:gd name="connsiteY8" fmla="*/ 121920 h 10203180"/>
                <a:gd name="connsiteX9" fmla="*/ 8096250 w 12172950"/>
                <a:gd name="connsiteY9" fmla="*/ 464820 h 10203180"/>
                <a:gd name="connsiteX10" fmla="*/ 7486650 w 12172950"/>
                <a:gd name="connsiteY10" fmla="*/ 217170 h 10203180"/>
                <a:gd name="connsiteX11" fmla="*/ 7143750 w 12172950"/>
                <a:gd name="connsiteY11" fmla="*/ 369570 h 10203180"/>
                <a:gd name="connsiteX12" fmla="*/ 6854190 w 12172950"/>
                <a:gd name="connsiteY12" fmla="*/ 129540 h 10203180"/>
                <a:gd name="connsiteX13" fmla="*/ 6210300 w 12172950"/>
                <a:gd name="connsiteY13" fmla="*/ 407670 h 10203180"/>
                <a:gd name="connsiteX14" fmla="*/ 5501640 w 12172950"/>
                <a:gd name="connsiteY14" fmla="*/ 64770 h 10203180"/>
                <a:gd name="connsiteX15" fmla="*/ 4686300 w 12172950"/>
                <a:gd name="connsiteY15" fmla="*/ 502920 h 10203180"/>
                <a:gd name="connsiteX16" fmla="*/ 3794760 w 12172950"/>
                <a:gd name="connsiteY16" fmla="*/ 0 h 10203180"/>
                <a:gd name="connsiteX17" fmla="*/ 3200400 w 12172950"/>
                <a:gd name="connsiteY17" fmla="*/ 579120 h 10203180"/>
                <a:gd name="connsiteX18" fmla="*/ 2617470 w 12172950"/>
                <a:gd name="connsiteY18" fmla="*/ 152400 h 10203180"/>
                <a:gd name="connsiteX19" fmla="*/ 1767840 w 12172950"/>
                <a:gd name="connsiteY19" fmla="*/ 533400 h 10203180"/>
                <a:gd name="connsiteX20" fmla="*/ 1055370 w 12172950"/>
                <a:gd name="connsiteY20" fmla="*/ 57150 h 10203180"/>
                <a:gd name="connsiteX21" fmla="*/ 510540 w 12172950"/>
                <a:gd name="connsiteY21" fmla="*/ 499110 h 10203180"/>
                <a:gd name="connsiteX22" fmla="*/ 0 w 12172950"/>
                <a:gd name="connsiteY22" fmla="*/ 312420 h 10203180"/>
                <a:gd name="connsiteX0" fmla="*/ 0 w 12172950"/>
                <a:gd name="connsiteY0" fmla="*/ 312420 h 10227945"/>
                <a:gd name="connsiteX1" fmla="*/ 25942 w 12172950"/>
                <a:gd name="connsiteY1" fmla="*/ 10227945 h 10227945"/>
                <a:gd name="connsiteX2" fmla="*/ 12036348 w 12172950"/>
                <a:gd name="connsiteY2" fmla="*/ 10203180 h 10227945"/>
                <a:gd name="connsiteX3" fmla="*/ 12172950 w 12172950"/>
                <a:gd name="connsiteY3" fmla="*/ 674370 h 10227945"/>
                <a:gd name="connsiteX4" fmla="*/ 11277600 w 12172950"/>
                <a:gd name="connsiteY4" fmla="*/ 121920 h 10227945"/>
                <a:gd name="connsiteX5" fmla="*/ 10668000 w 12172950"/>
                <a:gd name="connsiteY5" fmla="*/ 521970 h 10227945"/>
                <a:gd name="connsiteX6" fmla="*/ 10172700 w 12172950"/>
                <a:gd name="connsiteY6" fmla="*/ 7620 h 10227945"/>
                <a:gd name="connsiteX7" fmla="*/ 9448800 w 12172950"/>
                <a:gd name="connsiteY7" fmla="*/ 560070 h 10227945"/>
                <a:gd name="connsiteX8" fmla="*/ 8743950 w 12172950"/>
                <a:gd name="connsiteY8" fmla="*/ 121920 h 10227945"/>
                <a:gd name="connsiteX9" fmla="*/ 8096250 w 12172950"/>
                <a:gd name="connsiteY9" fmla="*/ 464820 h 10227945"/>
                <a:gd name="connsiteX10" fmla="*/ 7486650 w 12172950"/>
                <a:gd name="connsiteY10" fmla="*/ 217170 h 10227945"/>
                <a:gd name="connsiteX11" fmla="*/ 7143750 w 12172950"/>
                <a:gd name="connsiteY11" fmla="*/ 369570 h 10227945"/>
                <a:gd name="connsiteX12" fmla="*/ 6854190 w 12172950"/>
                <a:gd name="connsiteY12" fmla="*/ 129540 h 10227945"/>
                <a:gd name="connsiteX13" fmla="*/ 6210300 w 12172950"/>
                <a:gd name="connsiteY13" fmla="*/ 407670 h 10227945"/>
                <a:gd name="connsiteX14" fmla="*/ 5501640 w 12172950"/>
                <a:gd name="connsiteY14" fmla="*/ 64770 h 10227945"/>
                <a:gd name="connsiteX15" fmla="*/ 4686300 w 12172950"/>
                <a:gd name="connsiteY15" fmla="*/ 502920 h 10227945"/>
                <a:gd name="connsiteX16" fmla="*/ 3794760 w 12172950"/>
                <a:gd name="connsiteY16" fmla="*/ 0 h 10227945"/>
                <a:gd name="connsiteX17" fmla="*/ 3200400 w 12172950"/>
                <a:gd name="connsiteY17" fmla="*/ 579120 h 10227945"/>
                <a:gd name="connsiteX18" fmla="*/ 2617470 w 12172950"/>
                <a:gd name="connsiteY18" fmla="*/ 152400 h 10227945"/>
                <a:gd name="connsiteX19" fmla="*/ 1767840 w 12172950"/>
                <a:gd name="connsiteY19" fmla="*/ 533400 h 10227945"/>
                <a:gd name="connsiteX20" fmla="*/ 1055370 w 12172950"/>
                <a:gd name="connsiteY20" fmla="*/ 57150 h 10227945"/>
                <a:gd name="connsiteX21" fmla="*/ 510540 w 12172950"/>
                <a:gd name="connsiteY21" fmla="*/ 499110 h 10227945"/>
                <a:gd name="connsiteX22" fmla="*/ 0 w 12172950"/>
                <a:gd name="connsiteY22" fmla="*/ 312420 h 10227945"/>
                <a:gd name="connsiteX0" fmla="*/ 0 w 12172950"/>
                <a:gd name="connsiteY0" fmla="*/ 312420 h 10288905"/>
                <a:gd name="connsiteX1" fmla="*/ 25942 w 12172950"/>
                <a:gd name="connsiteY1" fmla="*/ 10227945 h 10288905"/>
                <a:gd name="connsiteX2" fmla="*/ 12166058 w 12172950"/>
                <a:gd name="connsiteY2" fmla="*/ 10288905 h 10288905"/>
                <a:gd name="connsiteX3" fmla="*/ 12172950 w 12172950"/>
                <a:gd name="connsiteY3" fmla="*/ 674370 h 10288905"/>
                <a:gd name="connsiteX4" fmla="*/ 11277600 w 12172950"/>
                <a:gd name="connsiteY4" fmla="*/ 121920 h 10288905"/>
                <a:gd name="connsiteX5" fmla="*/ 10668000 w 12172950"/>
                <a:gd name="connsiteY5" fmla="*/ 521970 h 10288905"/>
                <a:gd name="connsiteX6" fmla="*/ 10172700 w 12172950"/>
                <a:gd name="connsiteY6" fmla="*/ 7620 h 10288905"/>
                <a:gd name="connsiteX7" fmla="*/ 9448800 w 12172950"/>
                <a:gd name="connsiteY7" fmla="*/ 560070 h 10288905"/>
                <a:gd name="connsiteX8" fmla="*/ 8743950 w 12172950"/>
                <a:gd name="connsiteY8" fmla="*/ 121920 h 10288905"/>
                <a:gd name="connsiteX9" fmla="*/ 8096250 w 12172950"/>
                <a:gd name="connsiteY9" fmla="*/ 464820 h 10288905"/>
                <a:gd name="connsiteX10" fmla="*/ 7486650 w 12172950"/>
                <a:gd name="connsiteY10" fmla="*/ 217170 h 10288905"/>
                <a:gd name="connsiteX11" fmla="*/ 7143750 w 12172950"/>
                <a:gd name="connsiteY11" fmla="*/ 369570 h 10288905"/>
                <a:gd name="connsiteX12" fmla="*/ 6854190 w 12172950"/>
                <a:gd name="connsiteY12" fmla="*/ 129540 h 10288905"/>
                <a:gd name="connsiteX13" fmla="*/ 6210300 w 12172950"/>
                <a:gd name="connsiteY13" fmla="*/ 407670 h 10288905"/>
                <a:gd name="connsiteX14" fmla="*/ 5501640 w 12172950"/>
                <a:gd name="connsiteY14" fmla="*/ 64770 h 10288905"/>
                <a:gd name="connsiteX15" fmla="*/ 4686300 w 12172950"/>
                <a:gd name="connsiteY15" fmla="*/ 502920 h 10288905"/>
                <a:gd name="connsiteX16" fmla="*/ 3794760 w 12172950"/>
                <a:gd name="connsiteY16" fmla="*/ 0 h 10288905"/>
                <a:gd name="connsiteX17" fmla="*/ 3200400 w 12172950"/>
                <a:gd name="connsiteY17" fmla="*/ 579120 h 10288905"/>
                <a:gd name="connsiteX18" fmla="*/ 2617470 w 12172950"/>
                <a:gd name="connsiteY18" fmla="*/ 152400 h 10288905"/>
                <a:gd name="connsiteX19" fmla="*/ 1767840 w 12172950"/>
                <a:gd name="connsiteY19" fmla="*/ 533400 h 10288905"/>
                <a:gd name="connsiteX20" fmla="*/ 1055370 w 12172950"/>
                <a:gd name="connsiteY20" fmla="*/ 57150 h 10288905"/>
                <a:gd name="connsiteX21" fmla="*/ 510540 w 12172950"/>
                <a:gd name="connsiteY21" fmla="*/ 499110 h 10288905"/>
                <a:gd name="connsiteX22" fmla="*/ 0 w 12172950"/>
                <a:gd name="connsiteY22" fmla="*/ 312420 h 10288905"/>
                <a:gd name="connsiteX0" fmla="*/ 27091 w 12200041"/>
                <a:gd name="connsiteY0" fmla="*/ 312420 h 10288905"/>
                <a:gd name="connsiteX1" fmla="*/ 1149 w 12200041"/>
                <a:gd name="connsiteY1" fmla="*/ 10256520 h 10288905"/>
                <a:gd name="connsiteX2" fmla="*/ 12193149 w 12200041"/>
                <a:gd name="connsiteY2" fmla="*/ 10288905 h 10288905"/>
                <a:gd name="connsiteX3" fmla="*/ 12200041 w 12200041"/>
                <a:gd name="connsiteY3" fmla="*/ 674370 h 10288905"/>
                <a:gd name="connsiteX4" fmla="*/ 11304691 w 12200041"/>
                <a:gd name="connsiteY4" fmla="*/ 121920 h 10288905"/>
                <a:gd name="connsiteX5" fmla="*/ 10695091 w 12200041"/>
                <a:gd name="connsiteY5" fmla="*/ 521970 h 10288905"/>
                <a:gd name="connsiteX6" fmla="*/ 10199791 w 12200041"/>
                <a:gd name="connsiteY6" fmla="*/ 7620 h 10288905"/>
                <a:gd name="connsiteX7" fmla="*/ 9475891 w 12200041"/>
                <a:gd name="connsiteY7" fmla="*/ 560070 h 10288905"/>
                <a:gd name="connsiteX8" fmla="*/ 8771041 w 12200041"/>
                <a:gd name="connsiteY8" fmla="*/ 121920 h 10288905"/>
                <a:gd name="connsiteX9" fmla="*/ 8123341 w 12200041"/>
                <a:gd name="connsiteY9" fmla="*/ 464820 h 10288905"/>
                <a:gd name="connsiteX10" fmla="*/ 7513741 w 12200041"/>
                <a:gd name="connsiteY10" fmla="*/ 217170 h 10288905"/>
                <a:gd name="connsiteX11" fmla="*/ 7170841 w 12200041"/>
                <a:gd name="connsiteY11" fmla="*/ 369570 h 10288905"/>
                <a:gd name="connsiteX12" fmla="*/ 6881281 w 12200041"/>
                <a:gd name="connsiteY12" fmla="*/ 129540 h 10288905"/>
                <a:gd name="connsiteX13" fmla="*/ 6237391 w 12200041"/>
                <a:gd name="connsiteY13" fmla="*/ 407670 h 10288905"/>
                <a:gd name="connsiteX14" fmla="*/ 5528731 w 12200041"/>
                <a:gd name="connsiteY14" fmla="*/ 64770 h 10288905"/>
                <a:gd name="connsiteX15" fmla="*/ 4713391 w 12200041"/>
                <a:gd name="connsiteY15" fmla="*/ 502920 h 10288905"/>
                <a:gd name="connsiteX16" fmla="*/ 3821851 w 12200041"/>
                <a:gd name="connsiteY16" fmla="*/ 0 h 10288905"/>
                <a:gd name="connsiteX17" fmla="*/ 3227491 w 12200041"/>
                <a:gd name="connsiteY17" fmla="*/ 579120 h 10288905"/>
                <a:gd name="connsiteX18" fmla="*/ 2644561 w 12200041"/>
                <a:gd name="connsiteY18" fmla="*/ 152400 h 10288905"/>
                <a:gd name="connsiteX19" fmla="*/ 1794931 w 12200041"/>
                <a:gd name="connsiteY19" fmla="*/ 533400 h 10288905"/>
                <a:gd name="connsiteX20" fmla="*/ 1082461 w 12200041"/>
                <a:gd name="connsiteY20" fmla="*/ 57150 h 10288905"/>
                <a:gd name="connsiteX21" fmla="*/ 537631 w 12200041"/>
                <a:gd name="connsiteY21" fmla="*/ 499110 h 10288905"/>
                <a:gd name="connsiteX22" fmla="*/ 27091 w 12200041"/>
                <a:gd name="connsiteY22" fmla="*/ 312420 h 1028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00041" h="10288905">
                  <a:moveTo>
                    <a:pt x="27091" y="312420"/>
                  </a:moveTo>
                  <a:cubicBezTo>
                    <a:pt x="35738" y="3617595"/>
                    <a:pt x="-7498" y="6951345"/>
                    <a:pt x="1149" y="10256520"/>
                  </a:cubicBezTo>
                  <a:lnTo>
                    <a:pt x="12193149" y="10288905"/>
                  </a:lnTo>
                  <a:cubicBezTo>
                    <a:pt x="12195446" y="7084060"/>
                    <a:pt x="12197744" y="3879215"/>
                    <a:pt x="12200041" y="674370"/>
                  </a:cubicBezTo>
                  <a:cubicBezTo>
                    <a:pt x="11939691" y="627380"/>
                    <a:pt x="11595521" y="511810"/>
                    <a:pt x="11304691" y="121920"/>
                  </a:cubicBezTo>
                  <a:cubicBezTo>
                    <a:pt x="11101491" y="255270"/>
                    <a:pt x="11020211" y="495300"/>
                    <a:pt x="10695091" y="521970"/>
                  </a:cubicBezTo>
                  <a:cubicBezTo>
                    <a:pt x="10484271" y="510540"/>
                    <a:pt x="10319171" y="384810"/>
                    <a:pt x="10199791" y="7620"/>
                  </a:cubicBezTo>
                  <a:cubicBezTo>
                    <a:pt x="9958491" y="191770"/>
                    <a:pt x="9945791" y="497840"/>
                    <a:pt x="9475891" y="560070"/>
                  </a:cubicBezTo>
                  <a:cubicBezTo>
                    <a:pt x="9202841" y="505460"/>
                    <a:pt x="9120291" y="435610"/>
                    <a:pt x="8771041" y="121920"/>
                  </a:cubicBezTo>
                  <a:cubicBezTo>
                    <a:pt x="8555141" y="236220"/>
                    <a:pt x="8468781" y="441960"/>
                    <a:pt x="8123341" y="464820"/>
                  </a:cubicBezTo>
                  <a:cubicBezTo>
                    <a:pt x="7897281" y="473710"/>
                    <a:pt x="7701701" y="444500"/>
                    <a:pt x="7513741" y="217170"/>
                  </a:cubicBezTo>
                  <a:cubicBezTo>
                    <a:pt x="7399441" y="267970"/>
                    <a:pt x="7391821" y="341630"/>
                    <a:pt x="7170841" y="369570"/>
                  </a:cubicBezTo>
                  <a:cubicBezTo>
                    <a:pt x="7043841" y="320040"/>
                    <a:pt x="6962561" y="255270"/>
                    <a:pt x="6881281" y="129540"/>
                  </a:cubicBezTo>
                  <a:cubicBezTo>
                    <a:pt x="6712371" y="242570"/>
                    <a:pt x="6512981" y="393700"/>
                    <a:pt x="6237391" y="407670"/>
                  </a:cubicBezTo>
                  <a:cubicBezTo>
                    <a:pt x="5985931" y="400050"/>
                    <a:pt x="5719231" y="323850"/>
                    <a:pt x="5528731" y="64770"/>
                  </a:cubicBezTo>
                  <a:cubicBezTo>
                    <a:pt x="5302671" y="238760"/>
                    <a:pt x="5030891" y="466090"/>
                    <a:pt x="4713391" y="502920"/>
                  </a:cubicBezTo>
                  <a:cubicBezTo>
                    <a:pt x="4393351" y="464820"/>
                    <a:pt x="4103791" y="320040"/>
                    <a:pt x="3821851" y="0"/>
                  </a:cubicBezTo>
                  <a:cubicBezTo>
                    <a:pt x="3692311" y="314960"/>
                    <a:pt x="3478951" y="515620"/>
                    <a:pt x="3227491" y="579120"/>
                  </a:cubicBezTo>
                  <a:cubicBezTo>
                    <a:pt x="2941741" y="535940"/>
                    <a:pt x="2793151" y="393700"/>
                    <a:pt x="2644561" y="152400"/>
                  </a:cubicBezTo>
                  <a:cubicBezTo>
                    <a:pt x="2412151" y="342900"/>
                    <a:pt x="2233081" y="548640"/>
                    <a:pt x="1794931" y="533400"/>
                  </a:cubicBezTo>
                  <a:cubicBezTo>
                    <a:pt x="1450761" y="560070"/>
                    <a:pt x="1175171" y="205740"/>
                    <a:pt x="1082461" y="57150"/>
                  </a:cubicBezTo>
                  <a:cubicBezTo>
                    <a:pt x="908471" y="237490"/>
                    <a:pt x="955461" y="448310"/>
                    <a:pt x="537631" y="499110"/>
                  </a:cubicBezTo>
                  <a:cubicBezTo>
                    <a:pt x="329351" y="558800"/>
                    <a:pt x="197271" y="374650"/>
                    <a:pt x="27091" y="312420"/>
                  </a:cubicBezTo>
                  <a:close/>
                </a:path>
              </a:pathLst>
            </a:custGeom>
            <a:solidFill>
              <a:srgbClr val="A1AE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" name="任意多边形 140"/>
            <p:cNvSpPr/>
            <p:nvPr/>
          </p:nvSpPr>
          <p:spPr>
            <a:xfrm>
              <a:off x="12248677" y="4263160"/>
              <a:ext cx="13438322" cy="10288905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0 w 12306300"/>
                <a:gd name="connsiteY23" fmla="*/ 342900 h 1790700"/>
                <a:gd name="connsiteX0" fmla="*/ 45720 w 12306300"/>
                <a:gd name="connsiteY0" fmla="*/ 31242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45720 w 12306300"/>
                <a:gd name="connsiteY23" fmla="*/ 312420 h 1790700"/>
                <a:gd name="connsiteX0" fmla="*/ 7620 w 12268200"/>
                <a:gd name="connsiteY0" fmla="*/ 31242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23" fmla="*/ 7620 w 12268200"/>
                <a:gd name="connsiteY23" fmla="*/ 312420 h 1790700"/>
                <a:gd name="connsiteX0" fmla="*/ 22860 w 12268200"/>
                <a:gd name="connsiteY0" fmla="*/ 32766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0" fmla="*/ 2286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72950"/>
                <a:gd name="connsiteY0" fmla="*/ 312420 h 10203180"/>
                <a:gd name="connsiteX1" fmla="*/ 0 w 12172950"/>
                <a:gd name="connsiteY1" fmla="*/ 1798320 h 10203180"/>
                <a:gd name="connsiteX2" fmla="*/ 12036348 w 12172950"/>
                <a:gd name="connsiteY2" fmla="*/ 10203180 h 10203180"/>
                <a:gd name="connsiteX3" fmla="*/ 12172950 w 12172950"/>
                <a:gd name="connsiteY3" fmla="*/ 674370 h 10203180"/>
                <a:gd name="connsiteX4" fmla="*/ 11277600 w 12172950"/>
                <a:gd name="connsiteY4" fmla="*/ 121920 h 10203180"/>
                <a:gd name="connsiteX5" fmla="*/ 10668000 w 12172950"/>
                <a:gd name="connsiteY5" fmla="*/ 521970 h 10203180"/>
                <a:gd name="connsiteX6" fmla="*/ 10172700 w 12172950"/>
                <a:gd name="connsiteY6" fmla="*/ 7620 h 10203180"/>
                <a:gd name="connsiteX7" fmla="*/ 9448800 w 12172950"/>
                <a:gd name="connsiteY7" fmla="*/ 560070 h 10203180"/>
                <a:gd name="connsiteX8" fmla="*/ 8743950 w 12172950"/>
                <a:gd name="connsiteY8" fmla="*/ 121920 h 10203180"/>
                <a:gd name="connsiteX9" fmla="*/ 8096250 w 12172950"/>
                <a:gd name="connsiteY9" fmla="*/ 464820 h 10203180"/>
                <a:gd name="connsiteX10" fmla="*/ 7486650 w 12172950"/>
                <a:gd name="connsiteY10" fmla="*/ 217170 h 10203180"/>
                <a:gd name="connsiteX11" fmla="*/ 7143750 w 12172950"/>
                <a:gd name="connsiteY11" fmla="*/ 369570 h 10203180"/>
                <a:gd name="connsiteX12" fmla="*/ 6854190 w 12172950"/>
                <a:gd name="connsiteY12" fmla="*/ 129540 h 10203180"/>
                <a:gd name="connsiteX13" fmla="*/ 6210300 w 12172950"/>
                <a:gd name="connsiteY13" fmla="*/ 407670 h 10203180"/>
                <a:gd name="connsiteX14" fmla="*/ 5501640 w 12172950"/>
                <a:gd name="connsiteY14" fmla="*/ 64770 h 10203180"/>
                <a:gd name="connsiteX15" fmla="*/ 4686300 w 12172950"/>
                <a:gd name="connsiteY15" fmla="*/ 502920 h 10203180"/>
                <a:gd name="connsiteX16" fmla="*/ 3794760 w 12172950"/>
                <a:gd name="connsiteY16" fmla="*/ 0 h 10203180"/>
                <a:gd name="connsiteX17" fmla="*/ 3200400 w 12172950"/>
                <a:gd name="connsiteY17" fmla="*/ 579120 h 10203180"/>
                <a:gd name="connsiteX18" fmla="*/ 2617470 w 12172950"/>
                <a:gd name="connsiteY18" fmla="*/ 152400 h 10203180"/>
                <a:gd name="connsiteX19" fmla="*/ 1767840 w 12172950"/>
                <a:gd name="connsiteY19" fmla="*/ 533400 h 10203180"/>
                <a:gd name="connsiteX20" fmla="*/ 1055370 w 12172950"/>
                <a:gd name="connsiteY20" fmla="*/ 57150 h 10203180"/>
                <a:gd name="connsiteX21" fmla="*/ 510540 w 12172950"/>
                <a:gd name="connsiteY21" fmla="*/ 499110 h 10203180"/>
                <a:gd name="connsiteX22" fmla="*/ 0 w 12172950"/>
                <a:gd name="connsiteY22" fmla="*/ 312420 h 10203180"/>
                <a:gd name="connsiteX0" fmla="*/ 0 w 12172950"/>
                <a:gd name="connsiteY0" fmla="*/ 312420 h 10227945"/>
                <a:gd name="connsiteX1" fmla="*/ 25942 w 12172950"/>
                <a:gd name="connsiteY1" fmla="*/ 10227945 h 10227945"/>
                <a:gd name="connsiteX2" fmla="*/ 12036348 w 12172950"/>
                <a:gd name="connsiteY2" fmla="*/ 10203180 h 10227945"/>
                <a:gd name="connsiteX3" fmla="*/ 12172950 w 12172950"/>
                <a:gd name="connsiteY3" fmla="*/ 674370 h 10227945"/>
                <a:gd name="connsiteX4" fmla="*/ 11277600 w 12172950"/>
                <a:gd name="connsiteY4" fmla="*/ 121920 h 10227945"/>
                <a:gd name="connsiteX5" fmla="*/ 10668000 w 12172950"/>
                <a:gd name="connsiteY5" fmla="*/ 521970 h 10227945"/>
                <a:gd name="connsiteX6" fmla="*/ 10172700 w 12172950"/>
                <a:gd name="connsiteY6" fmla="*/ 7620 h 10227945"/>
                <a:gd name="connsiteX7" fmla="*/ 9448800 w 12172950"/>
                <a:gd name="connsiteY7" fmla="*/ 560070 h 10227945"/>
                <a:gd name="connsiteX8" fmla="*/ 8743950 w 12172950"/>
                <a:gd name="connsiteY8" fmla="*/ 121920 h 10227945"/>
                <a:gd name="connsiteX9" fmla="*/ 8096250 w 12172950"/>
                <a:gd name="connsiteY9" fmla="*/ 464820 h 10227945"/>
                <a:gd name="connsiteX10" fmla="*/ 7486650 w 12172950"/>
                <a:gd name="connsiteY10" fmla="*/ 217170 h 10227945"/>
                <a:gd name="connsiteX11" fmla="*/ 7143750 w 12172950"/>
                <a:gd name="connsiteY11" fmla="*/ 369570 h 10227945"/>
                <a:gd name="connsiteX12" fmla="*/ 6854190 w 12172950"/>
                <a:gd name="connsiteY12" fmla="*/ 129540 h 10227945"/>
                <a:gd name="connsiteX13" fmla="*/ 6210300 w 12172950"/>
                <a:gd name="connsiteY13" fmla="*/ 407670 h 10227945"/>
                <a:gd name="connsiteX14" fmla="*/ 5501640 w 12172950"/>
                <a:gd name="connsiteY14" fmla="*/ 64770 h 10227945"/>
                <a:gd name="connsiteX15" fmla="*/ 4686300 w 12172950"/>
                <a:gd name="connsiteY15" fmla="*/ 502920 h 10227945"/>
                <a:gd name="connsiteX16" fmla="*/ 3794760 w 12172950"/>
                <a:gd name="connsiteY16" fmla="*/ 0 h 10227945"/>
                <a:gd name="connsiteX17" fmla="*/ 3200400 w 12172950"/>
                <a:gd name="connsiteY17" fmla="*/ 579120 h 10227945"/>
                <a:gd name="connsiteX18" fmla="*/ 2617470 w 12172950"/>
                <a:gd name="connsiteY18" fmla="*/ 152400 h 10227945"/>
                <a:gd name="connsiteX19" fmla="*/ 1767840 w 12172950"/>
                <a:gd name="connsiteY19" fmla="*/ 533400 h 10227945"/>
                <a:gd name="connsiteX20" fmla="*/ 1055370 w 12172950"/>
                <a:gd name="connsiteY20" fmla="*/ 57150 h 10227945"/>
                <a:gd name="connsiteX21" fmla="*/ 510540 w 12172950"/>
                <a:gd name="connsiteY21" fmla="*/ 499110 h 10227945"/>
                <a:gd name="connsiteX22" fmla="*/ 0 w 12172950"/>
                <a:gd name="connsiteY22" fmla="*/ 312420 h 10227945"/>
                <a:gd name="connsiteX0" fmla="*/ 0 w 12172950"/>
                <a:gd name="connsiteY0" fmla="*/ 312420 h 10288905"/>
                <a:gd name="connsiteX1" fmla="*/ 25942 w 12172950"/>
                <a:gd name="connsiteY1" fmla="*/ 10227945 h 10288905"/>
                <a:gd name="connsiteX2" fmla="*/ 12166058 w 12172950"/>
                <a:gd name="connsiteY2" fmla="*/ 10288905 h 10288905"/>
                <a:gd name="connsiteX3" fmla="*/ 12172950 w 12172950"/>
                <a:gd name="connsiteY3" fmla="*/ 674370 h 10288905"/>
                <a:gd name="connsiteX4" fmla="*/ 11277600 w 12172950"/>
                <a:gd name="connsiteY4" fmla="*/ 121920 h 10288905"/>
                <a:gd name="connsiteX5" fmla="*/ 10668000 w 12172950"/>
                <a:gd name="connsiteY5" fmla="*/ 521970 h 10288905"/>
                <a:gd name="connsiteX6" fmla="*/ 10172700 w 12172950"/>
                <a:gd name="connsiteY6" fmla="*/ 7620 h 10288905"/>
                <a:gd name="connsiteX7" fmla="*/ 9448800 w 12172950"/>
                <a:gd name="connsiteY7" fmla="*/ 560070 h 10288905"/>
                <a:gd name="connsiteX8" fmla="*/ 8743950 w 12172950"/>
                <a:gd name="connsiteY8" fmla="*/ 121920 h 10288905"/>
                <a:gd name="connsiteX9" fmla="*/ 8096250 w 12172950"/>
                <a:gd name="connsiteY9" fmla="*/ 464820 h 10288905"/>
                <a:gd name="connsiteX10" fmla="*/ 7486650 w 12172950"/>
                <a:gd name="connsiteY10" fmla="*/ 217170 h 10288905"/>
                <a:gd name="connsiteX11" fmla="*/ 7143750 w 12172950"/>
                <a:gd name="connsiteY11" fmla="*/ 369570 h 10288905"/>
                <a:gd name="connsiteX12" fmla="*/ 6854190 w 12172950"/>
                <a:gd name="connsiteY12" fmla="*/ 129540 h 10288905"/>
                <a:gd name="connsiteX13" fmla="*/ 6210300 w 12172950"/>
                <a:gd name="connsiteY13" fmla="*/ 407670 h 10288905"/>
                <a:gd name="connsiteX14" fmla="*/ 5501640 w 12172950"/>
                <a:gd name="connsiteY14" fmla="*/ 64770 h 10288905"/>
                <a:gd name="connsiteX15" fmla="*/ 4686300 w 12172950"/>
                <a:gd name="connsiteY15" fmla="*/ 502920 h 10288905"/>
                <a:gd name="connsiteX16" fmla="*/ 3794760 w 12172950"/>
                <a:gd name="connsiteY16" fmla="*/ 0 h 10288905"/>
                <a:gd name="connsiteX17" fmla="*/ 3200400 w 12172950"/>
                <a:gd name="connsiteY17" fmla="*/ 579120 h 10288905"/>
                <a:gd name="connsiteX18" fmla="*/ 2617470 w 12172950"/>
                <a:gd name="connsiteY18" fmla="*/ 152400 h 10288905"/>
                <a:gd name="connsiteX19" fmla="*/ 1767840 w 12172950"/>
                <a:gd name="connsiteY19" fmla="*/ 533400 h 10288905"/>
                <a:gd name="connsiteX20" fmla="*/ 1055370 w 12172950"/>
                <a:gd name="connsiteY20" fmla="*/ 57150 h 10288905"/>
                <a:gd name="connsiteX21" fmla="*/ 510540 w 12172950"/>
                <a:gd name="connsiteY21" fmla="*/ 499110 h 10288905"/>
                <a:gd name="connsiteX22" fmla="*/ 0 w 12172950"/>
                <a:gd name="connsiteY22" fmla="*/ 312420 h 10288905"/>
                <a:gd name="connsiteX0" fmla="*/ 27091 w 12200041"/>
                <a:gd name="connsiteY0" fmla="*/ 312420 h 10288905"/>
                <a:gd name="connsiteX1" fmla="*/ 1149 w 12200041"/>
                <a:gd name="connsiteY1" fmla="*/ 10256520 h 10288905"/>
                <a:gd name="connsiteX2" fmla="*/ 12193149 w 12200041"/>
                <a:gd name="connsiteY2" fmla="*/ 10288905 h 10288905"/>
                <a:gd name="connsiteX3" fmla="*/ 12200041 w 12200041"/>
                <a:gd name="connsiteY3" fmla="*/ 674370 h 10288905"/>
                <a:gd name="connsiteX4" fmla="*/ 11304691 w 12200041"/>
                <a:gd name="connsiteY4" fmla="*/ 121920 h 10288905"/>
                <a:gd name="connsiteX5" fmla="*/ 10695091 w 12200041"/>
                <a:gd name="connsiteY5" fmla="*/ 521970 h 10288905"/>
                <a:gd name="connsiteX6" fmla="*/ 10199791 w 12200041"/>
                <a:gd name="connsiteY6" fmla="*/ 7620 h 10288905"/>
                <a:gd name="connsiteX7" fmla="*/ 9475891 w 12200041"/>
                <a:gd name="connsiteY7" fmla="*/ 560070 h 10288905"/>
                <a:gd name="connsiteX8" fmla="*/ 8771041 w 12200041"/>
                <a:gd name="connsiteY8" fmla="*/ 121920 h 10288905"/>
                <a:gd name="connsiteX9" fmla="*/ 8123341 w 12200041"/>
                <a:gd name="connsiteY9" fmla="*/ 464820 h 10288905"/>
                <a:gd name="connsiteX10" fmla="*/ 7513741 w 12200041"/>
                <a:gd name="connsiteY10" fmla="*/ 217170 h 10288905"/>
                <a:gd name="connsiteX11" fmla="*/ 7170841 w 12200041"/>
                <a:gd name="connsiteY11" fmla="*/ 369570 h 10288905"/>
                <a:gd name="connsiteX12" fmla="*/ 6881281 w 12200041"/>
                <a:gd name="connsiteY12" fmla="*/ 129540 h 10288905"/>
                <a:gd name="connsiteX13" fmla="*/ 6237391 w 12200041"/>
                <a:gd name="connsiteY13" fmla="*/ 407670 h 10288905"/>
                <a:gd name="connsiteX14" fmla="*/ 5528731 w 12200041"/>
                <a:gd name="connsiteY14" fmla="*/ 64770 h 10288905"/>
                <a:gd name="connsiteX15" fmla="*/ 4713391 w 12200041"/>
                <a:gd name="connsiteY15" fmla="*/ 502920 h 10288905"/>
                <a:gd name="connsiteX16" fmla="*/ 3821851 w 12200041"/>
                <a:gd name="connsiteY16" fmla="*/ 0 h 10288905"/>
                <a:gd name="connsiteX17" fmla="*/ 3227491 w 12200041"/>
                <a:gd name="connsiteY17" fmla="*/ 579120 h 10288905"/>
                <a:gd name="connsiteX18" fmla="*/ 2644561 w 12200041"/>
                <a:gd name="connsiteY18" fmla="*/ 152400 h 10288905"/>
                <a:gd name="connsiteX19" fmla="*/ 1794931 w 12200041"/>
                <a:gd name="connsiteY19" fmla="*/ 533400 h 10288905"/>
                <a:gd name="connsiteX20" fmla="*/ 1082461 w 12200041"/>
                <a:gd name="connsiteY20" fmla="*/ 57150 h 10288905"/>
                <a:gd name="connsiteX21" fmla="*/ 537631 w 12200041"/>
                <a:gd name="connsiteY21" fmla="*/ 499110 h 10288905"/>
                <a:gd name="connsiteX22" fmla="*/ 27091 w 12200041"/>
                <a:gd name="connsiteY22" fmla="*/ 312420 h 1028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00041" h="10288905">
                  <a:moveTo>
                    <a:pt x="27091" y="312420"/>
                  </a:moveTo>
                  <a:cubicBezTo>
                    <a:pt x="35738" y="3617595"/>
                    <a:pt x="-7498" y="6951345"/>
                    <a:pt x="1149" y="10256520"/>
                  </a:cubicBezTo>
                  <a:lnTo>
                    <a:pt x="12193149" y="10288905"/>
                  </a:lnTo>
                  <a:cubicBezTo>
                    <a:pt x="12195446" y="7084060"/>
                    <a:pt x="12197744" y="3879215"/>
                    <a:pt x="12200041" y="674370"/>
                  </a:cubicBezTo>
                  <a:cubicBezTo>
                    <a:pt x="11939691" y="627380"/>
                    <a:pt x="11595521" y="511810"/>
                    <a:pt x="11304691" y="121920"/>
                  </a:cubicBezTo>
                  <a:cubicBezTo>
                    <a:pt x="11101491" y="255270"/>
                    <a:pt x="11020211" y="495300"/>
                    <a:pt x="10695091" y="521970"/>
                  </a:cubicBezTo>
                  <a:cubicBezTo>
                    <a:pt x="10484271" y="510540"/>
                    <a:pt x="10319171" y="384810"/>
                    <a:pt x="10199791" y="7620"/>
                  </a:cubicBezTo>
                  <a:cubicBezTo>
                    <a:pt x="9958491" y="191770"/>
                    <a:pt x="9945791" y="497840"/>
                    <a:pt x="9475891" y="560070"/>
                  </a:cubicBezTo>
                  <a:cubicBezTo>
                    <a:pt x="9202841" y="505460"/>
                    <a:pt x="9120291" y="435610"/>
                    <a:pt x="8771041" y="121920"/>
                  </a:cubicBezTo>
                  <a:cubicBezTo>
                    <a:pt x="8555141" y="236220"/>
                    <a:pt x="8468781" y="441960"/>
                    <a:pt x="8123341" y="464820"/>
                  </a:cubicBezTo>
                  <a:cubicBezTo>
                    <a:pt x="7897281" y="473710"/>
                    <a:pt x="7701701" y="444500"/>
                    <a:pt x="7513741" y="217170"/>
                  </a:cubicBezTo>
                  <a:cubicBezTo>
                    <a:pt x="7399441" y="267970"/>
                    <a:pt x="7391821" y="341630"/>
                    <a:pt x="7170841" y="369570"/>
                  </a:cubicBezTo>
                  <a:cubicBezTo>
                    <a:pt x="7043841" y="320040"/>
                    <a:pt x="6962561" y="255270"/>
                    <a:pt x="6881281" y="129540"/>
                  </a:cubicBezTo>
                  <a:cubicBezTo>
                    <a:pt x="6712371" y="242570"/>
                    <a:pt x="6512981" y="393700"/>
                    <a:pt x="6237391" y="407670"/>
                  </a:cubicBezTo>
                  <a:cubicBezTo>
                    <a:pt x="5985931" y="400050"/>
                    <a:pt x="5719231" y="323850"/>
                    <a:pt x="5528731" y="64770"/>
                  </a:cubicBezTo>
                  <a:cubicBezTo>
                    <a:pt x="5302671" y="238760"/>
                    <a:pt x="5030891" y="466090"/>
                    <a:pt x="4713391" y="502920"/>
                  </a:cubicBezTo>
                  <a:cubicBezTo>
                    <a:pt x="4393351" y="464820"/>
                    <a:pt x="4103791" y="320040"/>
                    <a:pt x="3821851" y="0"/>
                  </a:cubicBezTo>
                  <a:cubicBezTo>
                    <a:pt x="3692311" y="314960"/>
                    <a:pt x="3478951" y="515620"/>
                    <a:pt x="3227491" y="579120"/>
                  </a:cubicBezTo>
                  <a:cubicBezTo>
                    <a:pt x="2941741" y="535940"/>
                    <a:pt x="2793151" y="393700"/>
                    <a:pt x="2644561" y="152400"/>
                  </a:cubicBezTo>
                  <a:cubicBezTo>
                    <a:pt x="2412151" y="342900"/>
                    <a:pt x="2233081" y="548640"/>
                    <a:pt x="1794931" y="533400"/>
                  </a:cubicBezTo>
                  <a:cubicBezTo>
                    <a:pt x="1450761" y="560070"/>
                    <a:pt x="1175171" y="205740"/>
                    <a:pt x="1082461" y="57150"/>
                  </a:cubicBezTo>
                  <a:cubicBezTo>
                    <a:pt x="908471" y="237490"/>
                    <a:pt x="955461" y="448310"/>
                    <a:pt x="537631" y="499110"/>
                  </a:cubicBezTo>
                  <a:cubicBezTo>
                    <a:pt x="329351" y="558800"/>
                    <a:pt x="197271" y="374650"/>
                    <a:pt x="27091" y="312420"/>
                  </a:cubicBezTo>
                  <a:close/>
                </a:path>
              </a:pathLst>
            </a:custGeom>
            <a:solidFill>
              <a:srgbClr val="A1AE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4" name="组合 143"/>
          <p:cNvGrpSpPr/>
          <p:nvPr/>
        </p:nvGrpSpPr>
        <p:grpSpPr>
          <a:xfrm>
            <a:off x="-2763946" y="4165453"/>
            <a:ext cx="26292025" cy="10374630"/>
            <a:chOff x="9414579" y="-11106807"/>
            <a:chExt cx="26292025" cy="10374630"/>
          </a:xfrm>
        </p:grpSpPr>
        <p:sp>
          <p:nvSpPr>
            <p:cNvPr id="18" name="任意多边形 17"/>
            <p:cNvSpPr/>
            <p:nvPr/>
          </p:nvSpPr>
          <p:spPr>
            <a:xfrm>
              <a:off x="9414579" y="-11106807"/>
              <a:ext cx="13515190" cy="1037463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0 w 12306300"/>
                <a:gd name="connsiteY23" fmla="*/ 342900 h 1790700"/>
                <a:gd name="connsiteX0" fmla="*/ 45720 w 12306300"/>
                <a:gd name="connsiteY0" fmla="*/ 31242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45720 w 12306300"/>
                <a:gd name="connsiteY23" fmla="*/ 312420 h 1790700"/>
                <a:gd name="connsiteX0" fmla="*/ 7620 w 12268200"/>
                <a:gd name="connsiteY0" fmla="*/ 31242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23" fmla="*/ 7620 w 12268200"/>
                <a:gd name="connsiteY23" fmla="*/ 312420 h 1790700"/>
                <a:gd name="connsiteX0" fmla="*/ 22860 w 12268200"/>
                <a:gd name="connsiteY0" fmla="*/ 32766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0" fmla="*/ 2286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77826 w 12269826"/>
                <a:gd name="connsiteY0" fmla="*/ 312420 h 10199370"/>
                <a:gd name="connsiteX1" fmla="*/ 0 w 12269826"/>
                <a:gd name="connsiteY1" fmla="*/ 10199370 h 10199370"/>
                <a:gd name="connsiteX2" fmla="*/ 12269826 w 12269826"/>
                <a:gd name="connsiteY2" fmla="*/ 1802130 h 10199370"/>
                <a:gd name="connsiteX3" fmla="*/ 12250776 w 12269826"/>
                <a:gd name="connsiteY3" fmla="*/ 674370 h 10199370"/>
                <a:gd name="connsiteX4" fmla="*/ 11355426 w 12269826"/>
                <a:gd name="connsiteY4" fmla="*/ 121920 h 10199370"/>
                <a:gd name="connsiteX5" fmla="*/ 10745826 w 12269826"/>
                <a:gd name="connsiteY5" fmla="*/ 521970 h 10199370"/>
                <a:gd name="connsiteX6" fmla="*/ 10250526 w 12269826"/>
                <a:gd name="connsiteY6" fmla="*/ 7620 h 10199370"/>
                <a:gd name="connsiteX7" fmla="*/ 9526626 w 12269826"/>
                <a:gd name="connsiteY7" fmla="*/ 560070 h 10199370"/>
                <a:gd name="connsiteX8" fmla="*/ 8821776 w 12269826"/>
                <a:gd name="connsiteY8" fmla="*/ 121920 h 10199370"/>
                <a:gd name="connsiteX9" fmla="*/ 8174076 w 12269826"/>
                <a:gd name="connsiteY9" fmla="*/ 464820 h 10199370"/>
                <a:gd name="connsiteX10" fmla="*/ 7564476 w 12269826"/>
                <a:gd name="connsiteY10" fmla="*/ 217170 h 10199370"/>
                <a:gd name="connsiteX11" fmla="*/ 7221576 w 12269826"/>
                <a:gd name="connsiteY11" fmla="*/ 369570 h 10199370"/>
                <a:gd name="connsiteX12" fmla="*/ 6932016 w 12269826"/>
                <a:gd name="connsiteY12" fmla="*/ 129540 h 10199370"/>
                <a:gd name="connsiteX13" fmla="*/ 6288126 w 12269826"/>
                <a:gd name="connsiteY13" fmla="*/ 407670 h 10199370"/>
                <a:gd name="connsiteX14" fmla="*/ 5579466 w 12269826"/>
                <a:gd name="connsiteY14" fmla="*/ 64770 h 10199370"/>
                <a:gd name="connsiteX15" fmla="*/ 4764126 w 12269826"/>
                <a:gd name="connsiteY15" fmla="*/ 502920 h 10199370"/>
                <a:gd name="connsiteX16" fmla="*/ 3872586 w 12269826"/>
                <a:gd name="connsiteY16" fmla="*/ 0 h 10199370"/>
                <a:gd name="connsiteX17" fmla="*/ 3278226 w 12269826"/>
                <a:gd name="connsiteY17" fmla="*/ 579120 h 10199370"/>
                <a:gd name="connsiteX18" fmla="*/ 2695296 w 12269826"/>
                <a:gd name="connsiteY18" fmla="*/ 152400 h 10199370"/>
                <a:gd name="connsiteX19" fmla="*/ 1845666 w 12269826"/>
                <a:gd name="connsiteY19" fmla="*/ 533400 h 10199370"/>
                <a:gd name="connsiteX20" fmla="*/ 1133196 w 12269826"/>
                <a:gd name="connsiteY20" fmla="*/ 57150 h 10199370"/>
                <a:gd name="connsiteX21" fmla="*/ 588366 w 12269826"/>
                <a:gd name="connsiteY21" fmla="*/ 499110 h 10199370"/>
                <a:gd name="connsiteX22" fmla="*/ 77826 w 12269826"/>
                <a:gd name="connsiteY22" fmla="*/ 312420 h 10199370"/>
                <a:gd name="connsiteX0" fmla="*/ 77826 w 12250776"/>
                <a:gd name="connsiteY0" fmla="*/ 312420 h 10199370"/>
                <a:gd name="connsiteX1" fmla="*/ 0 w 12250776"/>
                <a:gd name="connsiteY1" fmla="*/ 10199370 h 10199370"/>
                <a:gd name="connsiteX2" fmla="*/ 12062290 w 12250776"/>
                <a:gd name="connsiteY2" fmla="*/ 10117455 h 10199370"/>
                <a:gd name="connsiteX3" fmla="*/ 12250776 w 12250776"/>
                <a:gd name="connsiteY3" fmla="*/ 674370 h 10199370"/>
                <a:gd name="connsiteX4" fmla="*/ 11355426 w 12250776"/>
                <a:gd name="connsiteY4" fmla="*/ 121920 h 10199370"/>
                <a:gd name="connsiteX5" fmla="*/ 10745826 w 12250776"/>
                <a:gd name="connsiteY5" fmla="*/ 521970 h 10199370"/>
                <a:gd name="connsiteX6" fmla="*/ 10250526 w 12250776"/>
                <a:gd name="connsiteY6" fmla="*/ 7620 h 10199370"/>
                <a:gd name="connsiteX7" fmla="*/ 9526626 w 12250776"/>
                <a:gd name="connsiteY7" fmla="*/ 560070 h 10199370"/>
                <a:gd name="connsiteX8" fmla="*/ 8821776 w 12250776"/>
                <a:gd name="connsiteY8" fmla="*/ 121920 h 10199370"/>
                <a:gd name="connsiteX9" fmla="*/ 8174076 w 12250776"/>
                <a:gd name="connsiteY9" fmla="*/ 464820 h 10199370"/>
                <a:gd name="connsiteX10" fmla="*/ 7564476 w 12250776"/>
                <a:gd name="connsiteY10" fmla="*/ 217170 h 10199370"/>
                <a:gd name="connsiteX11" fmla="*/ 7221576 w 12250776"/>
                <a:gd name="connsiteY11" fmla="*/ 369570 h 10199370"/>
                <a:gd name="connsiteX12" fmla="*/ 6932016 w 12250776"/>
                <a:gd name="connsiteY12" fmla="*/ 129540 h 10199370"/>
                <a:gd name="connsiteX13" fmla="*/ 6288126 w 12250776"/>
                <a:gd name="connsiteY13" fmla="*/ 407670 h 10199370"/>
                <a:gd name="connsiteX14" fmla="*/ 5579466 w 12250776"/>
                <a:gd name="connsiteY14" fmla="*/ 64770 h 10199370"/>
                <a:gd name="connsiteX15" fmla="*/ 4764126 w 12250776"/>
                <a:gd name="connsiteY15" fmla="*/ 502920 h 10199370"/>
                <a:gd name="connsiteX16" fmla="*/ 3872586 w 12250776"/>
                <a:gd name="connsiteY16" fmla="*/ 0 h 10199370"/>
                <a:gd name="connsiteX17" fmla="*/ 3278226 w 12250776"/>
                <a:gd name="connsiteY17" fmla="*/ 579120 h 10199370"/>
                <a:gd name="connsiteX18" fmla="*/ 2695296 w 12250776"/>
                <a:gd name="connsiteY18" fmla="*/ 152400 h 10199370"/>
                <a:gd name="connsiteX19" fmla="*/ 1845666 w 12250776"/>
                <a:gd name="connsiteY19" fmla="*/ 533400 h 10199370"/>
                <a:gd name="connsiteX20" fmla="*/ 1133196 w 12250776"/>
                <a:gd name="connsiteY20" fmla="*/ 57150 h 10199370"/>
                <a:gd name="connsiteX21" fmla="*/ 588366 w 12250776"/>
                <a:gd name="connsiteY21" fmla="*/ 499110 h 10199370"/>
                <a:gd name="connsiteX22" fmla="*/ 77826 w 12250776"/>
                <a:gd name="connsiteY22" fmla="*/ 312420 h 10199370"/>
                <a:gd name="connsiteX0" fmla="*/ 77826 w 12250776"/>
                <a:gd name="connsiteY0" fmla="*/ 312420 h 10199370"/>
                <a:gd name="connsiteX1" fmla="*/ 0 w 12250776"/>
                <a:gd name="connsiteY1" fmla="*/ 10199370 h 10199370"/>
                <a:gd name="connsiteX2" fmla="*/ 12166058 w 12250776"/>
                <a:gd name="connsiteY2" fmla="*/ 10174605 h 10199370"/>
                <a:gd name="connsiteX3" fmla="*/ 12250776 w 12250776"/>
                <a:gd name="connsiteY3" fmla="*/ 674370 h 10199370"/>
                <a:gd name="connsiteX4" fmla="*/ 11355426 w 12250776"/>
                <a:gd name="connsiteY4" fmla="*/ 121920 h 10199370"/>
                <a:gd name="connsiteX5" fmla="*/ 10745826 w 12250776"/>
                <a:gd name="connsiteY5" fmla="*/ 521970 h 10199370"/>
                <a:gd name="connsiteX6" fmla="*/ 10250526 w 12250776"/>
                <a:gd name="connsiteY6" fmla="*/ 7620 h 10199370"/>
                <a:gd name="connsiteX7" fmla="*/ 9526626 w 12250776"/>
                <a:gd name="connsiteY7" fmla="*/ 560070 h 10199370"/>
                <a:gd name="connsiteX8" fmla="*/ 8821776 w 12250776"/>
                <a:gd name="connsiteY8" fmla="*/ 121920 h 10199370"/>
                <a:gd name="connsiteX9" fmla="*/ 8174076 w 12250776"/>
                <a:gd name="connsiteY9" fmla="*/ 464820 h 10199370"/>
                <a:gd name="connsiteX10" fmla="*/ 7564476 w 12250776"/>
                <a:gd name="connsiteY10" fmla="*/ 217170 h 10199370"/>
                <a:gd name="connsiteX11" fmla="*/ 7221576 w 12250776"/>
                <a:gd name="connsiteY11" fmla="*/ 369570 h 10199370"/>
                <a:gd name="connsiteX12" fmla="*/ 6932016 w 12250776"/>
                <a:gd name="connsiteY12" fmla="*/ 129540 h 10199370"/>
                <a:gd name="connsiteX13" fmla="*/ 6288126 w 12250776"/>
                <a:gd name="connsiteY13" fmla="*/ 407670 h 10199370"/>
                <a:gd name="connsiteX14" fmla="*/ 5579466 w 12250776"/>
                <a:gd name="connsiteY14" fmla="*/ 64770 h 10199370"/>
                <a:gd name="connsiteX15" fmla="*/ 4764126 w 12250776"/>
                <a:gd name="connsiteY15" fmla="*/ 502920 h 10199370"/>
                <a:gd name="connsiteX16" fmla="*/ 3872586 w 12250776"/>
                <a:gd name="connsiteY16" fmla="*/ 0 h 10199370"/>
                <a:gd name="connsiteX17" fmla="*/ 3278226 w 12250776"/>
                <a:gd name="connsiteY17" fmla="*/ 579120 h 10199370"/>
                <a:gd name="connsiteX18" fmla="*/ 2695296 w 12250776"/>
                <a:gd name="connsiteY18" fmla="*/ 152400 h 10199370"/>
                <a:gd name="connsiteX19" fmla="*/ 1845666 w 12250776"/>
                <a:gd name="connsiteY19" fmla="*/ 533400 h 10199370"/>
                <a:gd name="connsiteX20" fmla="*/ 1133196 w 12250776"/>
                <a:gd name="connsiteY20" fmla="*/ 57150 h 10199370"/>
                <a:gd name="connsiteX21" fmla="*/ 588366 w 12250776"/>
                <a:gd name="connsiteY21" fmla="*/ 499110 h 10199370"/>
                <a:gd name="connsiteX22" fmla="*/ 77826 w 12250776"/>
                <a:gd name="connsiteY22" fmla="*/ 312420 h 10199370"/>
                <a:gd name="connsiteX0" fmla="*/ 77826 w 12269826"/>
                <a:gd name="connsiteY0" fmla="*/ 312420 h 10199370"/>
                <a:gd name="connsiteX1" fmla="*/ 0 w 12269826"/>
                <a:gd name="connsiteY1" fmla="*/ 10199370 h 10199370"/>
                <a:gd name="connsiteX2" fmla="*/ 12269826 w 12269826"/>
                <a:gd name="connsiteY2" fmla="*/ 10146030 h 10199370"/>
                <a:gd name="connsiteX3" fmla="*/ 12250776 w 12269826"/>
                <a:gd name="connsiteY3" fmla="*/ 674370 h 10199370"/>
                <a:gd name="connsiteX4" fmla="*/ 11355426 w 12269826"/>
                <a:gd name="connsiteY4" fmla="*/ 121920 h 10199370"/>
                <a:gd name="connsiteX5" fmla="*/ 10745826 w 12269826"/>
                <a:gd name="connsiteY5" fmla="*/ 521970 h 10199370"/>
                <a:gd name="connsiteX6" fmla="*/ 10250526 w 12269826"/>
                <a:gd name="connsiteY6" fmla="*/ 7620 h 10199370"/>
                <a:gd name="connsiteX7" fmla="*/ 9526626 w 12269826"/>
                <a:gd name="connsiteY7" fmla="*/ 560070 h 10199370"/>
                <a:gd name="connsiteX8" fmla="*/ 8821776 w 12269826"/>
                <a:gd name="connsiteY8" fmla="*/ 121920 h 10199370"/>
                <a:gd name="connsiteX9" fmla="*/ 8174076 w 12269826"/>
                <a:gd name="connsiteY9" fmla="*/ 464820 h 10199370"/>
                <a:gd name="connsiteX10" fmla="*/ 7564476 w 12269826"/>
                <a:gd name="connsiteY10" fmla="*/ 217170 h 10199370"/>
                <a:gd name="connsiteX11" fmla="*/ 7221576 w 12269826"/>
                <a:gd name="connsiteY11" fmla="*/ 369570 h 10199370"/>
                <a:gd name="connsiteX12" fmla="*/ 6932016 w 12269826"/>
                <a:gd name="connsiteY12" fmla="*/ 129540 h 10199370"/>
                <a:gd name="connsiteX13" fmla="*/ 6288126 w 12269826"/>
                <a:gd name="connsiteY13" fmla="*/ 407670 h 10199370"/>
                <a:gd name="connsiteX14" fmla="*/ 5579466 w 12269826"/>
                <a:gd name="connsiteY14" fmla="*/ 64770 h 10199370"/>
                <a:gd name="connsiteX15" fmla="*/ 4764126 w 12269826"/>
                <a:gd name="connsiteY15" fmla="*/ 502920 h 10199370"/>
                <a:gd name="connsiteX16" fmla="*/ 3872586 w 12269826"/>
                <a:gd name="connsiteY16" fmla="*/ 0 h 10199370"/>
                <a:gd name="connsiteX17" fmla="*/ 3278226 w 12269826"/>
                <a:gd name="connsiteY17" fmla="*/ 579120 h 10199370"/>
                <a:gd name="connsiteX18" fmla="*/ 2695296 w 12269826"/>
                <a:gd name="connsiteY18" fmla="*/ 152400 h 10199370"/>
                <a:gd name="connsiteX19" fmla="*/ 1845666 w 12269826"/>
                <a:gd name="connsiteY19" fmla="*/ 533400 h 10199370"/>
                <a:gd name="connsiteX20" fmla="*/ 1133196 w 12269826"/>
                <a:gd name="connsiteY20" fmla="*/ 57150 h 10199370"/>
                <a:gd name="connsiteX21" fmla="*/ 588366 w 12269826"/>
                <a:gd name="connsiteY21" fmla="*/ 499110 h 10199370"/>
                <a:gd name="connsiteX22" fmla="*/ 77826 w 12269826"/>
                <a:gd name="connsiteY22" fmla="*/ 312420 h 1019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69826" h="10199370">
                  <a:moveTo>
                    <a:pt x="77826" y="312420"/>
                  </a:moveTo>
                  <a:lnTo>
                    <a:pt x="0" y="10199370"/>
                  </a:lnTo>
                  <a:lnTo>
                    <a:pt x="12269826" y="10146030"/>
                  </a:lnTo>
                  <a:lnTo>
                    <a:pt x="12250776" y="674370"/>
                  </a:lnTo>
                  <a:cubicBezTo>
                    <a:pt x="11990426" y="627380"/>
                    <a:pt x="11646256" y="511810"/>
                    <a:pt x="11355426" y="121920"/>
                  </a:cubicBezTo>
                  <a:cubicBezTo>
                    <a:pt x="11152226" y="255270"/>
                    <a:pt x="11070946" y="495300"/>
                    <a:pt x="10745826" y="521970"/>
                  </a:cubicBezTo>
                  <a:cubicBezTo>
                    <a:pt x="10535006" y="510540"/>
                    <a:pt x="10369906" y="384810"/>
                    <a:pt x="10250526" y="7620"/>
                  </a:cubicBezTo>
                  <a:cubicBezTo>
                    <a:pt x="10009226" y="191770"/>
                    <a:pt x="9996526" y="497840"/>
                    <a:pt x="9526626" y="560070"/>
                  </a:cubicBezTo>
                  <a:cubicBezTo>
                    <a:pt x="9253576" y="505460"/>
                    <a:pt x="9171026" y="435610"/>
                    <a:pt x="8821776" y="121920"/>
                  </a:cubicBezTo>
                  <a:cubicBezTo>
                    <a:pt x="8605876" y="236220"/>
                    <a:pt x="8519516" y="441960"/>
                    <a:pt x="8174076" y="464820"/>
                  </a:cubicBezTo>
                  <a:cubicBezTo>
                    <a:pt x="7948016" y="473710"/>
                    <a:pt x="7752436" y="444500"/>
                    <a:pt x="7564476" y="217170"/>
                  </a:cubicBezTo>
                  <a:cubicBezTo>
                    <a:pt x="7450176" y="267970"/>
                    <a:pt x="7442556" y="341630"/>
                    <a:pt x="7221576" y="369570"/>
                  </a:cubicBezTo>
                  <a:cubicBezTo>
                    <a:pt x="7094576" y="320040"/>
                    <a:pt x="7013296" y="255270"/>
                    <a:pt x="6932016" y="129540"/>
                  </a:cubicBezTo>
                  <a:cubicBezTo>
                    <a:pt x="6763106" y="242570"/>
                    <a:pt x="6563716" y="393700"/>
                    <a:pt x="6288126" y="407670"/>
                  </a:cubicBezTo>
                  <a:cubicBezTo>
                    <a:pt x="6036666" y="400050"/>
                    <a:pt x="5769966" y="323850"/>
                    <a:pt x="5579466" y="64770"/>
                  </a:cubicBezTo>
                  <a:cubicBezTo>
                    <a:pt x="5353406" y="238760"/>
                    <a:pt x="5081626" y="466090"/>
                    <a:pt x="4764126" y="502920"/>
                  </a:cubicBezTo>
                  <a:cubicBezTo>
                    <a:pt x="4444086" y="464820"/>
                    <a:pt x="4154526" y="320040"/>
                    <a:pt x="3872586" y="0"/>
                  </a:cubicBezTo>
                  <a:cubicBezTo>
                    <a:pt x="3743046" y="314960"/>
                    <a:pt x="3529686" y="515620"/>
                    <a:pt x="3278226" y="579120"/>
                  </a:cubicBezTo>
                  <a:cubicBezTo>
                    <a:pt x="2992476" y="535940"/>
                    <a:pt x="2843886" y="393700"/>
                    <a:pt x="2695296" y="152400"/>
                  </a:cubicBezTo>
                  <a:cubicBezTo>
                    <a:pt x="2462886" y="342900"/>
                    <a:pt x="2283816" y="548640"/>
                    <a:pt x="1845666" y="533400"/>
                  </a:cubicBezTo>
                  <a:cubicBezTo>
                    <a:pt x="1501496" y="560070"/>
                    <a:pt x="1225906" y="205740"/>
                    <a:pt x="1133196" y="57150"/>
                  </a:cubicBezTo>
                  <a:cubicBezTo>
                    <a:pt x="959206" y="237490"/>
                    <a:pt x="1006196" y="448310"/>
                    <a:pt x="588366" y="499110"/>
                  </a:cubicBezTo>
                  <a:cubicBezTo>
                    <a:pt x="380086" y="558800"/>
                    <a:pt x="248006" y="374650"/>
                    <a:pt x="77826" y="31242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" name="任意多边形 142"/>
            <p:cNvSpPr/>
            <p:nvPr/>
          </p:nvSpPr>
          <p:spPr>
            <a:xfrm>
              <a:off x="22191414" y="-10931547"/>
              <a:ext cx="13515190" cy="1019937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0 w 12306300"/>
                <a:gd name="connsiteY23" fmla="*/ 342900 h 1790700"/>
                <a:gd name="connsiteX0" fmla="*/ 45720 w 12306300"/>
                <a:gd name="connsiteY0" fmla="*/ 31242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45720 w 12306300"/>
                <a:gd name="connsiteY23" fmla="*/ 312420 h 1790700"/>
                <a:gd name="connsiteX0" fmla="*/ 7620 w 12268200"/>
                <a:gd name="connsiteY0" fmla="*/ 31242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23" fmla="*/ 7620 w 12268200"/>
                <a:gd name="connsiteY23" fmla="*/ 312420 h 1790700"/>
                <a:gd name="connsiteX0" fmla="*/ 22860 w 12268200"/>
                <a:gd name="connsiteY0" fmla="*/ 32766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0" fmla="*/ 2286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77826 w 12269826"/>
                <a:gd name="connsiteY0" fmla="*/ 312420 h 10199370"/>
                <a:gd name="connsiteX1" fmla="*/ 0 w 12269826"/>
                <a:gd name="connsiteY1" fmla="*/ 10199370 h 10199370"/>
                <a:gd name="connsiteX2" fmla="*/ 12269826 w 12269826"/>
                <a:gd name="connsiteY2" fmla="*/ 1802130 h 10199370"/>
                <a:gd name="connsiteX3" fmla="*/ 12250776 w 12269826"/>
                <a:gd name="connsiteY3" fmla="*/ 674370 h 10199370"/>
                <a:gd name="connsiteX4" fmla="*/ 11355426 w 12269826"/>
                <a:gd name="connsiteY4" fmla="*/ 121920 h 10199370"/>
                <a:gd name="connsiteX5" fmla="*/ 10745826 w 12269826"/>
                <a:gd name="connsiteY5" fmla="*/ 521970 h 10199370"/>
                <a:gd name="connsiteX6" fmla="*/ 10250526 w 12269826"/>
                <a:gd name="connsiteY6" fmla="*/ 7620 h 10199370"/>
                <a:gd name="connsiteX7" fmla="*/ 9526626 w 12269826"/>
                <a:gd name="connsiteY7" fmla="*/ 560070 h 10199370"/>
                <a:gd name="connsiteX8" fmla="*/ 8821776 w 12269826"/>
                <a:gd name="connsiteY8" fmla="*/ 121920 h 10199370"/>
                <a:gd name="connsiteX9" fmla="*/ 8174076 w 12269826"/>
                <a:gd name="connsiteY9" fmla="*/ 464820 h 10199370"/>
                <a:gd name="connsiteX10" fmla="*/ 7564476 w 12269826"/>
                <a:gd name="connsiteY10" fmla="*/ 217170 h 10199370"/>
                <a:gd name="connsiteX11" fmla="*/ 7221576 w 12269826"/>
                <a:gd name="connsiteY11" fmla="*/ 369570 h 10199370"/>
                <a:gd name="connsiteX12" fmla="*/ 6932016 w 12269826"/>
                <a:gd name="connsiteY12" fmla="*/ 129540 h 10199370"/>
                <a:gd name="connsiteX13" fmla="*/ 6288126 w 12269826"/>
                <a:gd name="connsiteY13" fmla="*/ 407670 h 10199370"/>
                <a:gd name="connsiteX14" fmla="*/ 5579466 w 12269826"/>
                <a:gd name="connsiteY14" fmla="*/ 64770 h 10199370"/>
                <a:gd name="connsiteX15" fmla="*/ 4764126 w 12269826"/>
                <a:gd name="connsiteY15" fmla="*/ 502920 h 10199370"/>
                <a:gd name="connsiteX16" fmla="*/ 3872586 w 12269826"/>
                <a:gd name="connsiteY16" fmla="*/ 0 h 10199370"/>
                <a:gd name="connsiteX17" fmla="*/ 3278226 w 12269826"/>
                <a:gd name="connsiteY17" fmla="*/ 579120 h 10199370"/>
                <a:gd name="connsiteX18" fmla="*/ 2695296 w 12269826"/>
                <a:gd name="connsiteY18" fmla="*/ 152400 h 10199370"/>
                <a:gd name="connsiteX19" fmla="*/ 1845666 w 12269826"/>
                <a:gd name="connsiteY19" fmla="*/ 533400 h 10199370"/>
                <a:gd name="connsiteX20" fmla="*/ 1133196 w 12269826"/>
                <a:gd name="connsiteY20" fmla="*/ 57150 h 10199370"/>
                <a:gd name="connsiteX21" fmla="*/ 588366 w 12269826"/>
                <a:gd name="connsiteY21" fmla="*/ 499110 h 10199370"/>
                <a:gd name="connsiteX22" fmla="*/ 77826 w 12269826"/>
                <a:gd name="connsiteY22" fmla="*/ 312420 h 10199370"/>
                <a:gd name="connsiteX0" fmla="*/ 77826 w 12250776"/>
                <a:gd name="connsiteY0" fmla="*/ 312420 h 10199370"/>
                <a:gd name="connsiteX1" fmla="*/ 0 w 12250776"/>
                <a:gd name="connsiteY1" fmla="*/ 10199370 h 10199370"/>
                <a:gd name="connsiteX2" fmla="*/ 12062290 w 12250776"/>
                <a:gd name="connsiteY2" fmla="*/ 10117455 h 10199370"/>
                <a:gd name="connsiteX3" fmla="*/ 12250776 w 12250776"/>
                <a:gd name="connsiteY3" fmla="*/ 674370 h 10199370"/>
                <a:gd name="connsiteX4" fmla="*/ 11355426 w 12250776"/>
                <a:gd name="connsiteY4" fmla="*/ 121920 h 10199370"/>
                <a:gd name="connsiteX5" fmla="*/ 10745826 w 12250776"/>
                <a:gd name="connsiteY5" fmla="*/ 521970 h 10199370"/>
                <a:gd name="connsiteX6" fmla="*/ 10250526 w 12250776"/>
                <a:gd name="connsiteY6" fmla="*/ 7620 h 10199370"/>
                <a:gd name="connsiteX7" fmla="*/ 9526626 w 12250776"/>
                <a:gd name="connsiteY7" fmla="*/ 560070 h 10199370"/>
                <a:gd name="connsiteX8" fmla="*/ 8821776 w 12250776"/>
                <a:gd name="connsiteY8" fmla="*/ 121920 h 10199370"/>
                <a:gd name="connsiteX9" fmla="*/ 8174076 w 12250776"/>
                <a:gd name="connsiteY9" fmla="*/ 464820 h 10199370"/>
                <a:gd name="connsiteX10" fmla="*/ 7564476 w 12250776"/>
                <a:gd name="connsiteY10" fmla="*/ 217170 h 10199370"/>
                <a:gd name="connsiteX11" fmla="*/ 7221576 w 12250776"/>
                <a:gd name="connsiteY11" fmla="*/ 369570 h 10199370"/>
                <a:gd name="connsiteX12" fmla="*/ 6932016 w 12250776"/>
                <a:gd name="connsiteY12" fmla="*/ 129540 h 10199370"/>
                <a:gd name="connsiteX13" fmla="*/ 6288126 w 12250776"/>
                <a:gd name="connsiteY13" fmla="*/ 407670 h 10199370"/>
                <a:gd name="connsiteX14" fmla="*/ 5579466 w 12250776"/>
                <a:gd name="connsiteY14" fmla="*/ 64770 h 10199370"/>
                <a:gd name="connsiteX15" fmla="*/ 4764126 w 12250776"/>
                <a:gd name="connsiteY15" fmla="*/ 502920 h 10199370"/>
                <a:gd name="connsiteX16" fmla="*/ 3872586 w 12250776"/>
                <a:gd name="connsiteY16" fmla="*/ 0 h 10199370"/>
                <a:gd name="connsiteX17" fmla="*/ 3278226 w 12250776"/>
                <a:gd name="connsiteY17" fmla="*/ 579120 h 10199370"/>
                <a:gd name="connsiteX18" fmla="*/ 2695296 w 12250776"/>
                <a:gd name="connsiteY18" fmla="*/ 152400 h 10199370"/>
                <a:gd name="connsiteX19" fmla="*/ 1845666 w 12250776"/>
                <a:gd name="connsiteY19" fmla="*/ 533400 h 10199370"/>
                <a:gd name="connsiteX20" fmla="*/ 1133196 w 12250776"/>
                <a:gd name="connsiteY20" fmla="*/ 57150 h 10199370"/>
                <a:gd name="connsiteX21" fmla="*/ 588366 w 12250776"/>
                <a:gd name="connsiteY21" fmla="*/ 499110 h 10199370"/>
                <a:gd name="connsiteX22" fmla="*/ 77826 w 12250776"/>
                <a:gd name="connsiteY22" fmla="*/ 312420 h 10199370"/>
                <a:gd name="connsiteX0" fmla="*/ 77826 w 12250776"/>
                <a:gd name="connsiteY0" fmla="*/ 312420 h 10199370"/>
                <a:gd name="connsiteX1" fmla="*/ 0 w 12250776"/>
                <a:gd name="connsiteY1" fmla="*/ 10199370 h 10199370"/>
                <a:gd name="connsiteX2" fmla="*/ 12166058 w 12250776"/>
                <a:gd name="connsiteY2" fmla="*/ 10174605 h 10199370"/>
                <a:gd name="connsiteX3" fmla="*/ 12250776 w 12250776"/>
                <a:gd name="connsiteY3" fmla="*/ 674370 h 10199370"/>
                <a:gd name="connsiteX4" fmla="*/ 11355426 w 12250776"/>
                <a:gd name="connsiteY4" fmla="*/ 121920 h 10199370"/>
                <a:gd name="connsiteX5" fmla="*/ 10745826 w 12250776"/>
                <a:gd name="connsiteY5" fmla="*/ 521970 h 10199370"/>
                <a:gd name="connsiteX6" fmla="*/ 10250526 w 12250776"/>
                <a:gd name="connsiteY6" fmla="*/ 7620 h 10199370"/>
                <a:gd name="connsiteX7" fmla="*/ 9526626 w 12250776"/>
                <a:gd name="connsiteY7" fmla="*/ 560070 h 10199370"/>
                <a:gd name="connsiteX8" fmla="*/ 8821776 w 12250776"/>
                <a:gd name="connsiteY8" fmla="*/ 121920 h 10199370"/>
                <a:gd name="connsiteX9" fmla="*/ 8174076 w 12250776"/>
                <a:gd name="connsiteY9" fmla="*/ 464820 h 10199370"/>
                <a:gd name="connsiteX10" fmla="*/ 7564476 w 12250776"/>
                <a:gd name="connsiteY10" fmla="*/ 217170 h 10199370"/>
                <a:gd name="connsiteX11" fmla="*/ 7221576 w 12250776"/>
                <a:gd name="connsiteY11" fmla="*/ 369570 h 10199370"/>
                <a:gd name="connsiteX12" fmla="*/ 6932016 w 12250776"/>
                <a:gd name="connsiteY12" fmla="*/ 129540 h 10199370"/>
                <a:gd name="connsiteX13" fmla="*/ 6288126 w 12250776"/>
                <a:gd name="connsiteY13" fmla="*/ 407670 h 10199370"/>
                <a:gd name="connsiteX14" fmla="*/ 5579466 w 12250776"/>
                <a:gd name="connsiteY14" fmla="*/ 64770 h 10199370"/>
                <a:gd name="connsiteX15" fmla="*/ 4764126 w 12250776"/>
                <a:gd name="connsiteY15" fmla="*/ 502920 h 10199370"/>
                <a:gd name="connsiteX16" fmla="*/ 3872586 w 12250776"/>
                <a:gd name="connsiteY16" fmla="*/ 0 h 10199370"/>
                <a:gd name="connsiteX17" fmla="*/ 3278226 w 12250776"/>
                <a:gd name="connsiteY17" fmla="*/ 579120 h 10199370"/>
                <a:gd name="connsiteX18" fmla="*/ 2695296 w 12250776"/>
                <a:gd name="connsiteY18" fmla="*/ 152400 h 10199370"/>
                <a:gd name="connsiteX19" fmla="*/ 1845666 w 12250776"/>
                <a:gd name="connsiteY19" fmla="*/ 533400 h 10199370"/>
                <a:gd name="connsiteX20" fmla="*/ 1133196 w 12250776"/>
                <a:gd name="connsiteY20" fmla="*/ 57150 h 10199370"/>
                <a:gd name="connsiteX21" fmla="*/ 588366 w 12250776"/>
                <a:gd name="connsiteY21" fmla="*/ 499110 h 10199370"/>
                <a:gd name="connsiteX22" fmla="*/ 77826 w 12250776"/>
                <a:gd name="connsiteY22" fmla="*/ 312420 h 10199370"/>
                <a:gd name="connsiteX0" fmla="*/ 77826 w 12269826"/>
                <a:gd name="connsiteY0" fmla="*/ 312420 h 10199370"/>
                <a:gd name="connsiteX1" fmla="*/ 0 w 12269826"/>
                <a:gd name="connsiteY1" fmla="*/ 10199370 h 10199370"/>
                <a:gd name="connsiteX2" fmla="*/ 12269826 w 12269826"/>
                <a:gd name="connsiteY2" fmla="*/ 10146030 h 10199370"/>
                <a:gd name="connsiteX3" fmla="*/ 12250776 w 12269826"/>
                <a:gd name="connsiteY3" fmla="*/ 674370 h 10199370"/>
                <a:gd name="connsiteX4" fmla="*/ 11355426 w 12269826"/>
                <a:gd name="connsiteY4" fmla="*/ 121920 h 10199370"/>
                <a:gd name="connsiteX5" fmla="*/ 10745826 w 12269826"/>
                <a:gd name="connsiteY5" fmla="*/ 521970 h 10199370"/>
                <a:gd name="connsiteX6" fmla="*/ 10250526 w 12269826"/>
                <a:gd name="connsiteY6" fmla="*/ 7620 h 10199370"/>
                <a:gd name="connsiteX7" fmla="*/ 9526626 w 12269826"/>
                <a:gd name="connsiteY7" fmla="*/ 560070 h 10199370"/>
                <a:gd name="connsiteX8" fmla="*/ 8821776 w 12269826"/>
                <a:gd name="connsiteY8" fmla="*/ 121920 h 10199370"/>
                <a:gd name="connsiteX9" fmla="*/ 8174076 w 12269826"/>
                <a:gd name="connsiteY9" fmla="*/ 464820 h 10199370"/>
                <a:gd name="connsiteX10" fmla="*/ 7564476 w 12269826"/>
                <a:gd name="connsiteY10" fmla="*/ 217170 h 10199370"/>
                <a:gd name="connsiteX11" fmla="*/ 7221576 w 12269826"/>
                <a:gd name="connsiteY11" fmla="*/ 369570 h 10199370"/>
                <a:gd name="connsiteX12" fmla="*/ 6932016 w 12269826"/>
                <a:gd name="connsiteY12" fmla="*/ 129540 h 10199370"/>
                <a:gd name="connsiteX13" fmla="*/ 6288126 w 12269826"/>
                <a:gd name="connsiteY13" fmla="*/ 407670 h 10199370"/>
                <a:gd name="connsiteX14" fmla="*/ 5579466 w 12269826"/>
                <a:gd name="connsiteY14" fmla="*/ 64770 h 10199370"/>
                <a:gd name="connsiteX15" fmla="*/ 4764126 w 12269826"/>
                <a:gd name="connsiteY15" fmla="*/ 502920 h 10199370"/>
                <a:gd name="connsiteX16" fmla="*/ 3872586 w 12269826"/>
                <a:gd name="connsiteY16" fmla="*/ 0 h 10199370"/>
                <a:gd name="connsiteX17" fmla="*/ 3278226 w 12269826"/>
                <a:gd name="connsiteY17" fmla="*/ 579120 h 10199370"/>
                <a:gd name="connsiteX18" fmla="*/ 2695296 w 12269826"/>
                <a:gd name="connsiteY18" fmla="*/ 152400 h 10199370"/>
                <a:gd name="connsiteX19" fmla="*/ 1845666 w 12269826"/>
                <a:gd name="connsiteY19" fmla="*/ 533400 h 10199370"/>
                <a:gd name="connsiteX20" fmla="*/ 1133196 w 12269826"/>
                <a:gd name="connsiteY20" fmla="*/ 57150 h 10199370"/>
                <a:gd name="connsiteX21" fmla="*/ 588366 w 12269826"/>
                <a:gd name="connsiteY21" fmla="*/ 499110 h 10199370"/>
                <a:gd name="connsiteX22" fmla="*/ 77826 w 12269826"/>
                <a:gd name="connsiteY22" fmla="*/ 312420 h 1019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69826" h="10199370">
                  <a:moveTo>
                    <a:pt x="77826" y="312420"/>
                  </a:moveTo>
                  <a:lnTo>
                    <a:pt x="0" y="10199370"/>
                  </a:lnTo>
                  <a:lnTo>
                    <a:pt x="12269826" y="10146030"/>
                  </a:lnTo>
                  <a:lnTo>
                    <a:pt x="12250776" y="674370"/>
                  </a:lnTo>
                  <a:cubicBezTo>
                    <a:pt x="11990426" y="627380"/>
                    <a:pt x="11646256" y="511810"/>
                    <a:pt x="11355426" y="121920"/>
                  </a:cubicBezTo>
                  <a:cubicBezTo>
                    <a:pt x="11152226" y="255270"/>
                    <a:pt x="11070946" y="495300"/>
                    <a:pt x="10745826" y="521970"/>
                  </a:cubicBezTo>
                  <a:cubicBezTo>
                    <a:pt x="10535006" y="510540"/>
                    <a:pt x="10369906" y="384810"/>
                    <a:pt x="10250526" y="7620"/>
                  </a:cubicBezTo>
                  <a:cubicBezTo>
                    <a:pt x="10009226" y="191770"/>
                    <a:pt x="9996526" y="497840"/>
                    <a:pt x="9526626" y="560070"/>
                  </a:cubicBezTo>
                  <a:cubicBezTo>
                    <a:pt x="9253576" y="505460"/>
                    <a:pt x="9171026" y="435610"/>
                    <a:pt x="8821776" y="121920"/>
                  </a:cubicBezTo>
                  <a:cubicBezTo>
                    <a:pt x="8605876" y="236220"/>
                    <a:pt x="8519516" y="441960"/>
                    <a:pt x="8174076" y="464820"/>
                  </a:cubicBezTo>
                  <a:cubicBezTo>
                    <a:pt x="7948016" y="473710"/>
                    <a:pt x="7752436" y="444500"/>
                    <a:pt x="7564476" y="217170"/>
                  </a:cubicBezTo>
                  <a:cubicBezTo>
                    <a:pt x="7450176" y="267970"/>
                    <a:pt x="7442556" y="341630"/>
                    <a:pt x="7221576" y="369570"/>
                  </a:cubicBezTo>
                  <a:cubicBezTo>
                    <a:pt x="7094576" y="320040"/>
                    <a:pt x="7013296" y="255270"/>
                    <a:pt x="6932016" y="129540"/>
                  </a:cubicBezTo>
                  <a:cubicBezTo>
                    <a:pt x="6763106" y="242570"/>
                    <a:pt x="6563716" y="393700"/>
                    <a:pt x="6288126" y="407670"/>
                  </a:cubicBezTo>
                  <a:cubicBezTo>
                    <a:pt x="6036666" y="400050"/>
                    <a:pt x="5769966" y="323850"/>
                    <a:pt x="5579466" y="64770"/>
                  </a:cubicBezTo>
                  <a:cubicBezTo>
                    <a:pt x="5353406" y="238760"/>
                    <a:pt x="5081626" y="466090"/>
                    <a:pt x="4764126" y="502920"/>
                  </a:cubicBezTo>
                  <a:cubicBezTo>
                    <a:pt x="4444086" y="464820"/>
                    <a:pt x="4154526" y="320040"/>
                    <a:pt x="3872586" y="0"/>
                  </a:cubicBezTo>
                  <a:cubicBezTo>
                    <a:pt x="3743046" y="314960"/>
                    <a:pt x="3529686" y="515620"/>
                    <a:pt x="3278226" y="579120"/>
                  </a:cubicBezTo>
                  <a:cubicBezTo>
                    <a:pt x="2992476" y="535940"/>
                    <a:pt x="2843886" y="393700"/>
                    <a:pt x="2695296" y="152400"/>
                  </a:cubicBezTo>
                  <a:cubicBezTo>
                    <a:pt x="2462886" y="342900"/>
                    <a:pt x="2283816" y="548640"/>
                    <a:pt x="1845666" y="533400"/>
                  </a:cubicBezTo>
                  <a:cubicBezTo>
                    <a:pt x="1501496" y="560070"/>
                    <a:pt x="1225906" y="205740"/>
                    <a:pt x="1133196" y="57150"/>
                  </a:cubicBezTo>
                  <a:cubicBezTo>
                    <a:pt x="959206" y="237490"/>
                    <a:pt x="1006196" y="448310"/>
                    <a:pt x="588366" y="499110"/>
                  </a:cubicBezTo>
                  <a:cubicBezTo>
                    <a:pt x="380086" y="558800"/>
                    <a:pt x="248006" y="374650"/>
                    <a:pt x="77826" y="31242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0" name="组合 139"/>
          <p:cNvGrpSpPr/>
          <p:nvPr/>
        </p:nvGrpSpPr>
        <p:grpSpPr>
          <a:xfrm>
            <a:off x="-854556" y="4669347"/>
            <a:ext cx="26221804" cy="10397050"/>
            <a:chOff x="-463680" y="5020758"/>
            <a:chExt cx="26221804" cy="10397050"/>
          </a:xfrm>
        </p:grpSpPr>
        <p:sp>
          <p:nvSpPr>
            <p:cNvPr id="17" name="任意多边形 16"/>
            <p:cNvSpPr/>
            <p:nvPr/>
          </p:nvSpPr>
          <p:spPr>
            <a:xfrm>
              <a:off x="-463680" y="5020758"/>
              <a:ext cx="13437056" cy="1039705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0 w 12306300"/>
                <a:gd name="connsiteY23" fmla="*/ 342900 h 1790700"/>
                <a:gd name="connsiteX0" fmla="*/ 45720 w 12306300"/>
                <a:gd name="connsiteY0" fmla="*/ 31242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45720 w 12306300"/>
                <a:gd name="connsiteY23" fmla="*/ 312420 h 1790700"/>
                <a:gd name="connsiteX0" fmla="*/ 7620 w 12268200"/>
                <a:gd name="connsiteY0" fmla="*/ 31242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23" fmla="*/ 7620 w 12268200"/>
                <a:gd name="connsiteY23" fmla="*/ 312420 h 1790700"/>
                <a:gd name="connsiteX0" fmla="*/ 22860 w 12268200"/>
                <a:gd name="connsiteY0" fmla="*/ 32766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0" fmla="*/ 2286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72950"/>
                <a:gd name="connsiteY0" fmla="*/ 312420 h 7174230"/>
                <a:gd name="connsiteX1" fmla="*/ 0 w 12172950"/>
                <a:gd name="connsiteY1" fmla="*/ 1798320 h 7174230"/>
                <a:gd name="connsiteX2" fmla="*/ 12114174 w 12172950"/>
                <a:gd name="connsiteY2" fmla="*/ 7174230 h 7174230"/>
                <a:gd name="connsiteX3" fmla="*/ 12172950 w 12172950"/>
                <a:gd name="connsiteY3" fmla="*/ 674370 h 7174230"/>
                <a:gd name="connsiteX4" fmla="*/ 11277600 w 12172950"/>
                <a:gd name="connsiteY4" fmla="*/ 121920 h 7174230"/>
                <a:gd name="connsiteX5" fmla="*/ 10668000 w 12172950"/>
                <a:gd name="connsiteY5" fmla="*/ 521970 h 7174230"/>
                <a:gd name="connsiteX6" fmla="*/ 10172700 w 12172950"/>
                <a:gd name="connsiteY6" fmla="*/ 7620 h 7174230"/>
                <a:gd name="connsiteX7" fmla="*/ 9448800 w 12172950"/>
                <a:gd name="connsiteY7" fmla="*/ 560070 h 7174230"/>
                <a:gd name="connsiteX8" fmla="*/ 8743950 w 12172950"/>
                <a:gd name="connsiteY8" fmla="*/ 121920 h 7174230"/>
                <a:gd name="connsiteX9" fmla="*/ 8096250 w 12172950"/>
                <a:gd name="connsiteY9" fmla="*/ 464820 h 7174230"/>
                <a:gd name="connsiteX10" fmla="*/ 7486650 w 12172950"/>
                <a:gd name="connsiteY10" fmla="*/ 217170 h 7174230"/>
                <a:gd name="connsiteX11" fmla="*/ 7143750 w 12172950"/>
                <a:gd name="connsiteY11" fmla="*/ 369570 h 7174230"/>
                <a:gd name="connsiteX12" fmla="*/ 6854190 w 12172950"/>
                <a:gd name="connsiteY12" fmla="*/ 129540 h 7174230"/>
                <a:gd name="connsiteX13" fmla="*/ 6210300 w 12172950"/>
                <a:gd name="connsiteY13" fmla="*/ 407670 h 7174230"/>
                <a:gd name="connsiteX14" fmla="*/ 5501640 w 12172950"/>
                <a:gd name="connsiteY14" fmla="*/ 64770 h 7174230"/>
                <a:gd name="connsiteX15" fmla="*/ 4686300 w 12172950"/>
                <a:gd name="connsiteY15" fmla="*/ 502920 h 7174230"/>
                <a:gd name="connsiteX16" fmla="*/ 3794760 w 12172950"/>
                <a:gd name="connsiteY16" fmla="*/ 0 h 7174230"/>
                <a:gd name="connsiteX17" fmla="*/ 3200400 w 12172950"/>
                <a:gd name="connsiteY17" fmla="*/ 579120 h 7174230"/>
                <a:gd name="connsiteX18" fmla="*/ 2617470 w 12172950"/>
                <a:gd name="connsiteY18" fmla="*/ 152400 h 7174230"/>
                <a:gd name="connsiteX19" fmla="*/ 1767840 w 12172950"/>
                <a:gd name="connsiteY19" fmla="*/ 533400 h 7174230"/>
                <a:gd name="connsiteX20" fmla="*/ 1055370 w 12172950"/>
                <a:gd name="connsiteY20" fmla="*/ 57150 h 7174230"/>
                <a:gd name="connsiteX21" fmla="*/ 510540 w 12172950"/>
                <a:gd name="connsiteY21" fmla="*/ 499110 h 7174230"/>
                <a:gd name="connsiteX22" fmla="*/ 0 w 12172950"/>
                <a:gd name="connsiteY22" fmla="*/ 312420 h 7174230"/>
                <a:gd name="connsiteX0" fmla="*/ 25942 w 12198892"/>
                <a:gd name="connsiteY0" fmla="*/ 312420 h 9656445"/>
                <a:gd name="connsiteX1" fmla="*/ 0 w 12198892"/>
                <a:gd name="connsiteY1" fmla="*/ 9656445 h 9656445"/>
                <a:gd name="connsiteX2" fmla="*/ 12140116 w 12198892"/>
                <a:gd name="connsiteY2" fmla="*/ 7174230 h 9656445"/>
                <a:gd name="connsiteX3" fmla="*/ 12198892 w 12198892"/>
                <a:gd name="connsiteY3" fmla="*/ 674370 h 9656445"/>
                <a:gd name="connsiteX4" fmla="*/ 11303542 w 12198892"/>
                <a:gd name="connsiteY4" fmla="*/ 121920 h 9656445"/>
                <a:gd name="connsiteX5" fmla="*/ 10693942 w 12198892"/>
                <a:gd name="connsiteY5" fmla="*/ 521970 h 9656445"/>
                <a:gd name="connsiteX6" fmla="*/ 10198642 w 12198892"/>
                <a:gd name="connsiteY6" fmla="*/ 7620 h 9656445"/>
                <a:gd name="connsiteX7" fmla="*/ 9474742 w 12198892"/>
                <a:gd name="connsiteY7" fmla="*/ 560070 h 9656445"/>
                <a:gd name="connsiteX8" fmla="*/ 8769892 w 12198892"/>
                <a:gd name="connsiteY8" fmla="*/ 121920 h 9656445"/>
                <a:gd name="connsiteX9" fmla="*/ 8122192 w 12198892"/>
                <a:gd name="connsiteY9" fmla="*/ 464820 h 9656445"/>
                <a:gd name="connsiteX10" fmla="*/ 7512592 w 12198892"/>
                <a:gd name="connsiteY10" fmla="*/ 217170 h 9656445"/>
                <a:gd name="connsiteX11" fmla="*/ 7169692 w 12198892"/>
                <a:gd name="connsiteY11" fmla="*/ 369570 h 9656445"/>
                <a:gd name="connsiteX12" fmla="*/ 6880132 w 12198892"/>
                <a:gd name="connsiteY12" fmla="*/ 129540 h 9656445"/>
                <a:gd name="connsiteX13" fmla="*/ 6236242 w 12198892"/>
                <a:gd name="connsiteY13" fmla="*/ 407670 h 9656445"/>
                <a:gd name="connsiteX14" fmla="*/ 5527582 w 12198892"/>
                <a:gd name="connsiteY14" fmla="*/ 64770 h 9656445"/>
                <a:gd name="connsiteX15" fmla="*/ 4712242 w 12198892"/>
                <a:gd name="connsiteY15" fmla="*/ 502920 h 9656445"/>
                <a:gd name="connsiteX16" fmla="*/ 3820702 w 12198892"/>
                <a:gd name="connsiteY16" fmla="*/ 0 h 9656445"/>
                <a:gd name="connsiteX17" fmla="*/ 3226342 w 12198892"/>
                <a:gd name="connsiteY17" fmla="*/ 579120 h 9656445"/>
                <a:gd name="connsiteX18" fmla="*/ 2643412 w 12198892"/>
                <a:gd name="connsiteY18" fmla="*/ 152400 h 9656445"/>
                <a:gd name="connsiteX19" fmla="*/ 1793782 w 12198892"/>
                <a:gd name="connsiteY19" fmla="*/ 533400 h 9656445"/>
                <a:gd name="connsiteX20" fmla="*/ 1081312 w 12198892"/>
                <a:gd name="connsiteY20" fmla="*/ 57150 h 9656445"/>
                <a:gd name="connsiteX21" fmla="*/ 536482 w 12198892"/>
                <a:gd name="connsiteY21" fmla="*/ 499110 h 9656445"/>
                <a:gd name="connsiteX22" fmla="*/ 25942 w 12198892"/>
                <a:gd name="connsiteY22" fmla="*/ 312420 h 9656445"/>
                <a:gd name="connsiteX0" fmla="*/ 25942 w 12198892"/>
                <a:gd name="connsiteY0" fmla="*/ 312420 h 9660255"/>
                <a:gd name="connsiteX1" fmla="*/ 0 w 12198892"/>
                <a:gd name="connsiteY1" fmla="*/ 9656445 h 9660255"/>
                <a:gd name="connsiteX2" fmla="*/ 12166058 w 12198892"/>
                <a:gd name="connsiteY2" fmla="*/ 9660255 h 9660255"/>
                <a:gd name="connsiteX3" fmla="*/ 12198892 w 12198892"/>
                <a:gd name="connsiteY3" fmla="*/ 674370 h 9660255"/>
                <a:gd name="connsiteX4" fmla="*/ 11303542 w 12198892"/>
                <a:gd name="connsiteY4" fmla="*/ 121920 h 9660255"/>
                <a:gd name="connsiteX5" fmla="*/ 10693942 w 12198892"/>
                <a:gd name="connsiteY5" fmla="*/ 521970 h 9660255"/>
                <a:gd name="connsiteX6" fmla="*/ 10198642 w 12198892"/>
                <a:gd name="connsiteY6" fmla="*/ 7620 h 9660255"/>
                <a:gd name="connsiteX7" fmla="*/ 9474742 w 12198892"/>
                <a:gd name="connsiteY7" fmla="*/ 560070 h 9660255"/>
                <a:gd name="connsiteX8" fmla="*/ 8769892 w 12198892"/>
                <a:gd name="connsiteY8" fmla="*/ 121920 h 9660255"/>
                <a:gd name="connsiteX9" fmla="*/ 8122192 w 12198892"/>
                <a:gd name="connsiteY9" fmla="*/ 464820 h 9660255"/>
                <a:gd name="connsiteX10" fmla="*/ 7512592 w 12198892"/>
                <a:gd name="connsiteY10" fmla="*/ 217170 h 9660255"/>
                <a:gd name="connsiteX11" fmla="*/ 7169692 w 12198892"/>
                <a:gd name="connsiteY11" fmla="*/ 369570 h 9660255"/>
                <a:gd name="connsiteX12" fmla="*/ 6880132 w 12198892"/>
                <a:gd name="connsiteY12" fmla="*/ 129540 h 9660255"/>
                <a:gd name="connsiteX13" fmla="*/ 6236242 w 12198892"/>
                <a:gd name="connsiteY13" fmla="*/ 407670 h 9660255"/>
                <a:gd name="connsiteX14" fmla="*/ 5527582 w 12198892"/>
                <a:gd name="connsiteY14" fmla="*/ 64770 h 9660255"/>
                <a:gd name="connsiteX15" fmla="*/ 4712242 w 12198892"/>
                <a:gd name="connsiteY15" fmla="*/ 502920 h 9660255"/>
                <a:gd name="connsiteX16" fmla="*/ 3820702 w 12198892"/>
                <a:gd name="connsiteY16" fmla="*/ 0 h 9660255"/>
                <a:gd name="connsiteX17" fmla="*/ 3226342 w 12198892"/>
                <a:gd name="connsiteY17" fmla="*/ 579120 h 9660255"/>
                <a:gd name="connsiteX18" fmla="*/ 2643412 w 12198892"/>
                <a:gd name="connsiteY18" fmla="*/ 152400 h 9660255"/>
                <a:gd name="connsiteX19" fmla="*/ 1793782 w 12198892"/>
                <a:gd name="connsiteY19" fmla="*/ 533400 h 9660255"/>
                <a:gd name="connsiteX20" fmla="*/ 1081312 w 12198892"/>
                <a:gd name="connsiteY20" fmla="*/ 57150 h 9660255"/>
                <a:gd name="connsiteX21" fmla="*/ 536482 w 12198892"/>
                <a:gd name="connsiteY21" fmla="*/ 499110 h 9660255"/>
                <a:gd name="connsiteX22" fmla="*/ 25942 w 12198892"/>
                <a:gd name="connsiteY22" fmla="*/ 312420 h 9660255"/>
                <a:gd name="connsiteX0" fmla="*/ 25942 w 12198892"/>
                <a:gd name="connsiteY0" fmla="*/ 312420 h 9660255"/>
                <a:gd name="connsiteX1" fmla="*/ 0 w 12198892"/>
                <a:gd name="connsiteY1" fmla="*/ 9656445 h 9660255"/>
                <a:gd name="connsiteX2" fmla="*/ 12088232 w 12198892"/>
                <a:gd name="connsiteY2" fmla="*/ 9660255 h 9660255"/>
                <a:gd name="connsiteX3" fmla="*/ 12198892 w 12198892"/>
                <a:gd name="connsiteY3" fmla="*/ 674370 h 9660255"/>
                <a:gd name="connsiteX4" fmla="*/ 11303542 w 12198892"/>
                <a:gd name="connsiteY4" fmla="*/ 121920 h 9660255"/>
                <a:gd name="connsiteX5" fmla="*/ 10693942 w 12198892"/>
                <a:gd name="connsiteY5" fmla="*/ 521970 h 9660255"/>
                <a:gd name="connsiteX6" fmla="*/ 10198642 w 12198892"/>
                <a:gd name="connsiteY6" fmla="*/ 7620 h 9660255"/>
                <a:gd name="connsiteX7" fmla="*/ 9474742 w 12198892"/>
                <a:gd name="connsiteY7" fmla="*/ 560070 h 9660255"/>
                <a:gd name="connsiteX8" fmla="*/ 8769892 w 12198892"/>
                <a:gd name="connsiteY8" fmla="*/ 121920 h 9660255"/>
                <a:gd name="connsiteX9" fmla="*/ 8122192 w 12198892"/>
                <a:gd name="connsiteY9" fmla="*/ 464820 h 9660255"/>
                <a:gd name="connsiteX10" fmla="*/ 7512592 w 12198892"/>
                <a:gd name="connsiteY10" fmla="*/ 217170 h 9660255"/>
                <a:gd name="connsiteX11" fmla="*/ 7169692 w 12198892"/>
                <a:gd name="connsiteY11" fmla="*/ 369570 h 9660255"/>
                <a:gd name="connsiteX12" fmla="*/ 6880132 w 12198892"/>
                <a:gd name="connsiteY12" fmla="*/ 129540 h 9660255"/>
                <a:gd name="connsiteX13" fmla="*/ 6236242 w 12198892"/>
                <a:gd name="connsiteY13" fmla="*/ 407670 h 9660255"/>
                <a:gd name="connsiteX14" fmla="*/ 5527582 w 12198892"/>
                <a:gd name="connsiteY14" fmla="*/ 64770 h 9660255"/>
                <a:gd name="connsiteX15" fmla="*/ 4712242 w 12198892"/>
                <a:gd name="connsiteY15" fmla="*/ 502920 h 9660255"/>
                <a:gd name="connsiteX16" fmla="*/ 3820702 w 12198892"/>
                <a:gd name="connsiteY16" fmla="*/ 0 h 9660255"/>
                <a:gd name="connsiteX17" fmla="*/ 3226342 w 12198892"/>
                <a:gd name="connsiteY17" fmla="*/ 579120 h 9660255"/>
                <a:gd name="connsiteX18" fmla="*/ 2643412 w 12198892"/>
                <a:gd name="connsiteY18" fmla="*/ 152400 h 9660255"/>
                <a:gd name="connsiteX19" fmla="*/ 1793782 w 12198892"/>
                <a:gd name="connsiteY19" fmla="*/ 533400 h 9660255"/>
                <a:gd name="connsiteX20" fmla="*/ 1081312 w 12198892"/>
                <a:gd name="connsiteY20" fmla="*/ 57150 h 9660255"/>
                <a:gd name="connsiteX21" fmla="*/ 536482 w 12198892"/>
                <a:gd name="connsiteY21" fmla="*/ 499110 h 9660255"/>
                <a:gd name="connsiteX22" fmla="*/ 25942 w 12198892"/>
                <a:gd name="connsiteY22" fmla="*/ 312420 h 9660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98892" h="9660255">
                  <a:moveTo>
                    <a:pt x="25942" y="312420"/>
                  </a:moveTo>
                  <a:cubicBezTo>
                    <a:pt x="17295" y="3427095"/>
                    <a:pt x="8647" y="6541770"/>
                    <a:pt x="0" y="9656445"/>
                  </a:cubicBezTo>
                  <a:lnTo>
                    <a:pt x="12088232" y="9660255"/>
                  </a:lnTo>
                  <a:lnTo>
                    <a:pt x="12198892" y="674370"/>
                  </a:lnTo>
                  <a:cubicBezTo>
                    <a:pt x="11938542" y="627380"/>
                    <a:pt x="11594372" y="511810"/>
                    <a:pt x="11303542" y="121920"/>
                  </a:cubicBezTo>
                  <a:cubicBezTo>
                    <a:pt x="11100342" y="255270"/>
                    <a:pt x="11019062" y="495300"/>
                    <a:pt x="10693942" y="521970"/>
                  </a:cubicBezTo>
                  <a:cubicBezTo>
                    <a:pt x="10483122" y="510540"/>
                    <a:pt x="10318022" y="384810"/>
                    <a:pt x="10198642" y="7620"/>
                  </a:cubicBezTo>
                  <a:cubicBezTo>
                    <a:pt x="9957342" y="191770"/>
                    <a:pt x="9944642" y="497840"/>
                    <a:pt x="9474742" y="560070"/>
                  </a:cubicBezTo>
                  <a:cubicBezTo>
                    <a:pt x="9201692" y="505460"/>
                    <a:pt x="9119142" y="435610"/>
                    <a:pt x="8769892" y="121920"/>
                  </a:cubicBezTo>
                  <a:cubicBezTo>
                    <a:pt x="8553992" y="236220"/>
                    <a:pt x="8467632" y="441960"/>
                    <a:pt x="8122192" y="464820"/>
                  </a:cubicBezTo>
                  <a:cubicBezTo>
                    <a:pt x="7896132" y="473710"/>
                    <a:pt x="7700552" y="444500"/>
                    <a:pt x="7512592" y="217170"/>
                  </a:cubicBezTo>
                  <a:cubicBezTo>
                    <a:pt x="7398292" y="267970"/>
                    <a:pt x="7390672" y="341630"/>
                    <a:pt x="7169692" y="369570"/>
                  </a:cubicBezTo>
                  <a:cubicBezTo>
                    <a:pt x="7042692" y="320040"/>
                    <a:pt x="6961412" y="255270"/>
                    <a:pt x="6880132" y="129540"/>
                  </a:cubicBezTo>
                  <a:cubicBezTo>
                    <a:pt x="6711222" y="242570"/>
                    <a:pt x="6511832" y="393700"/>
                    <a:pt x="6236242" y="407670"/>
                  </a:cubicBezTo>
                  <a:cubicBezTo>
                    <a:pt x="5984782" y="400050"/>
                    <a:pt x="5718082" y="323850"/>
                    <a:pt x="5527582" y="64770"/>
                  </a:cubicBezTo>
                  <a:cubicBezTo>
                    <a:pt x="5301522" y="238760"/>
                    <a:pt x="5029742" y="466090"/>
                    <a:pt x="4712242" y="502920"/>
                  </a:cubicBezTo>
                  <a:cubicBezTo>
                    <a:pt x="4392202" y="464820"/>
                    <a:pt x="4102642" y="320040"/>
                    <a:pt x="3820702" y="0"/>
                  </a:cubicBezTo>
                  <a:cubicBezTo>
                    <a:pt x="3691162" y="314960"/>
                    <a:pt x="3477802" y="515620"/>
                    <a:pt x="3226342" y="579120"/>
                  </a:cubicBezTo>
                  <a:cubicBezTo>
                    <a:pt x="2940592" y="535940"/>
                    <a:pt x="2792002" y="393700"/>
                    <a:pt x="2643412" y="152400"/>
                  </a:cubicBezTo>
                  <a:cubicBezTo>
                    <a:pt x="2411002" y="342900"/>
                    <a:pt x="2231932" y="548640"/>
                    <a:pt x="1793782" y="533400"/>
                  </a:cubicBezTo>
                  <a:cubicBezTo>
                    <a:pt x="1449612" y="560070"/>
                    <a:pt x="1174022" y="205740"/>
                    <a:pt x="1081312" y="57150"/>
                  </a:cubicBezTo>
                  <a:cubicBezTo>
                    <a:pt x="907322" y="237490"/>
                    <a:pt x="954312" y="448310"/>
                    <a:pt x="536482" y="499110"/>
                  </a:cubicBezTo>
                  <a:cubicBezTo>
                    <a:pt x="328202" y="558800"/>
                    <a:pt x="196122" y="374650"/>
                    <a:pt x="25942" y="31242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" name="任意多边形 138"/>
            <p:cNvSpPr/>
            <p:nvPr/>
          </p:nvSpPr>
          <p:spPr>
            <a:xfrm>
              <a:off x="12319802" y="5128903"/>
              <a:ext cx="13438322" cy="10288905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0 w 12306300"/>
                <a:gd name="connsiteY23" fmla="*/ 342900 h 1790700"/>
                <a:gd name="connsiteX0" fmla="*/ 45720 w 12306300"/>
                <a:gd name="connsiteY0" fmla="*/ 31242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45720 w 12306300"/>
                <a:gd name="connsiteY23" fmla="*/ 312420 h 1790700"/>
                <a:gd name="connsiteX0" fmla="*/ 7620 w 12268200"/>
                <a:gd name="connsiteY0" fmla="*/ 31242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23" fmla="*/ 7620 w 12268200"/>
                <a:gd name="connsiteY23" fmla="*/ 312420 h 1790700"/>
                <a:gd name="connsiteX0" fmla="*/ 22860 w 12268200"/>
                <a:gd name="connsiteY0" fmla="*/ 32766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0" fmla="*/ 2286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72950"/>
                <a:gd name="connsiteY0" fmla="*/ 312420 h 10203180"/>
                <a:gd name="connsiteX1" fmla="*/ 0 w 12172950"/>
                <a:gd name="connsiteY1" fmla="*/ 1798320 h 10203180"/>
                <a:gd name="connsiteX2" fmla="*/ 12036348 w 12172950"/>
                <a:gd name="connsiteY2" fmla="*/ 10203180 h 10203180"/>
                <a:gd name="connsiteX3" fmla="*/ 12172950 w 12172950"/>
                <a:gd name="connsiteY3" fmla="*/ 674370 h 10203180"/>
                <a:gd name="connsiteX4" fmla="*/ 11277600 w 12172950"/>
                <a:gd name="connsiteY4" fmla="*/ 121920 h 10203180"/>
                <a:gd name="connsiteX5" fmla="*/ 10668000 w 12172950"/>
                <a:gd name="connsiteY5" fmla="*/ 521970 h 10203180"/>
                <a:gd name="connsiteX6" fmla="*/ 10172700 w 12172950"/>
                <a:gd name="connsiteY6" fmla="*/ 7620 h 10203180"/>
                <a:gd name="connsiteX7" fmla="*/ 9448800 w 12172950"/>
                <a:gd name="connsiteY7" fmla="*/ 560070 h 10203180"/>
                <a:gd name="connsiteX8" fmla="*/ 8743950 w 12172950"/>
                <a:gd name="connsiteY8" fmla="*/ 121920 h 10203180"/>
                <a:gd name="connsiteX9" fmla="*/ 8096250 w 12172950"/>
                <a:gd name="connsiteY9" fmla="*/ 464820 h 10203180"/>
                <a:gd name="connsiteX10" fmla="*/ 7486650 w 12172950"/>
                <a:gd name="connsiteY10" fmla="*/ 217170 h 10203180"/>
                <a:gd name="connsiteX11" fmla="*/ 7143750 w 12172950"/>
                <a:gd name="connsiteY11" fmla="*/ 369570 h 10203180"/>
                <a:gd name="connsiteX12" fmla="*/ 6854190 w 12172950"/>
                <a:gd name="connsiteY12" fmla="*/ 129540 h 10203180"/>
                <a:gd name="connsiteX13" fmla="*/ 6210300 w 12172950"/>
                <a:gd name="connsiteY13" fmla="*/ 407670 h 10203180"/>
                <a:gd name="connsiteX14" fmla="*/ 5501640 w 12172950"/>
                <a:gd name="connsiteY14" fmla="*/ 64770 h 10203180"/>
                <a:gd name="connsiteX15" fmla="*/ 4686300 w 12172950"/>
                <a:gd name="connsiteY15" fmla="*/ 502920 h 10203180"/>
                <a:gd name="connsiteX16" fmla="*/ 3794760 w 12172950"/>
                <a:gd name="connsiteY16" fmla="*/ 0 h 10203180"/>
                <a:gd name="connsiteX17" fmla="*/ 3200400 w 12172950"/>
                <a:gd name="connsiteY17" fmla="*/ 579120 h 10203180"/>
                <a:gd name="connsiteX18" fmla="*/ 2617470 w 12172950"/>
                <a:gd name="connsiteY18" fmla="*/ 152400 h 10203180"/>
                <a:gd name="connsiteX19" fmla="*/ 1767840 w 12172950"/>
                <a:gd name="connsiteY19" fmla="*/ 533400 h 10203180"/>
                <a:gd name="connsiteX20" fmla="*/ 1055370 w 12172950"/>
                <a:gd name="connsiteY20" fmla="*/ 57150 h 10203180"/>
                <a:gd name="connsiteX21" fmla="*/ 510540 w 12172950"/>
                <a:gd name="connsiteY21" fmla="*/ 499110 h 10203180"/>
                <a:gd name="connsiteX22" fmla="*/ 0 w 12172950"/>
                <a:gd name="connsiteY22" fmla="*/ 312420 h 10203180"/>
                <a:gd name="connsiteX0" fmla="*/ 0 w 12172950"/>
                <a:gd name="connsiteY0" fmla="*/ 312420 h 10227945"/>
                <a:gd name="connsiteX1" fmla="*/ 25942 w 12172950"/>
                <a:gd name="connsiteY1" fmla="*/ 10227945 h 10227945"/>
                <a:gd name="connsiteX2" fmla="*/ 12036348 w 12172950"/>
                <a:gd name="connsiteY2" fmla="*/ 10203180 h 10227945"/>
                <a:gd name="connsiteX3" fmla="*/ 12172950 w 12172950"/>
                <a:gd name="connsiteY3" fmla="*/ 674370 h 10227945"/>
                <a:gd name="connsiteX4" fmla="*/ 11277600 w 12172950"/>
                <a:gd name="connsiteY4" fmla="*/ 121920 h 10227945"/>
                <a:gd name="connsiteX5" fmla="*/ 10668000 w 12172950"/>
                <a:gd name="connsiteY5" fmla="*/ 521970 h 10227945"/>
                <a:gd name="connsiteX6" fmla="*/ 10172700 w 12172950"/>
                <a:gd name="connsiteY6" fmla="*/ 7620 h 10227945"/>
                <a:gd name="connsiteX7" fmla="*/ 9448800 w 12172950"/>
                <a:gd name="connsiteY7" fmla="*/ 560070 h 10227945"/>
                <a:gd name="connsiteX8" fmla="*/ 8743950 w 12172950"/>
                <a:gd name="connsiteY8" fmla="*/ 121920 h 10227945"/>
                <a:gd name="connsiteX9" fmla="*/ 8096250 w 12172950"/>
                <a:gd name="connsiteY9" fmla="*/ 464820 h 10227945"/>
                <a:gd name="connsiteX10" fmla="*/ 7486650 w 12172950"/>
                <a:gd name="connsiteY10" fmla="*/ 217170 h 10227945"/>
                <a:gd name="connsiteX11" fmla="*/ 7143750 w 12172950"/>
                <a:gd name="connsiteY11" fmla="*/ 369570 h 10227945"/>
                <a:gd name="connsiteX12" fmla="*/ 6854190 w 12172950"/>
                <a:gd name="connsiteY12" fmla="*/ 129540 h 10227945"/>
                <a:gd name="connsiteX13" fmla="*/ 6210300 w 12172950"/>
                <a:gd name="connsiteY13" fmla="*/ 407670 h 10227945"/>
                <a:gd name="connsiteX14" fmla="*/ 5501640 w 12172950"/>
                <a:gd name="connsiteY14" fmla="*/ 64770 h 10227945"/>
                <a:gd name="connsiteX15" fmla="*/ 4686300 w 12172950"/>
                <a:gd name="connsiteY15" fmla="*/ 502920 h 10227945"/>
                <a:gd name="connsiteX16" fmla="*/ 3794760 w 12172950"/>
                <a:gd name="connsiteY16" fmla="*/ 0 h 10227945"/>
                <a:gd name="connsiteX17" fmla="*/ 3200400 w 12172950"/>
                <a:gd name="connsiteY17" fmla="*/ 579120 h 10227945"/>
                <a:gd name="connsiteX18" fmla="*/ 2617470 w 12172950"/>
                <a:gd name="connsiteY18" fmla="*/ 152400 h 10227945"/>
                <a:gd name="connsiteX19" fmla="*/ 1767840 w 12172950"/>
                <a:gd name="connsiteY19" fmla="*/ 533400 h 10227945"/>
                <a:gd name="connsiteX20" fmla="*/ 1055370 w 12172950"/>
                <a:gd name="connsiteY20" fmla="*/ 57150 h 10227945"/>
                <a:gd name="connsiteX21" fmla="*/ 510540 w 12172950"/>
                <a:gd name="connsiteY21" fmla="*/ 499110 h 10227945"/>
                <a:gd name="connsiteX22" fmla="*/ 0 w 12172950"/>
                <a:gd name="connsiteY22" fmla="*/ 312420 h 10227945"/>
                <a:gd name="connsiteX0" fmla="*/ 0 w 12172950"/>
                <a:gd name="connsiteY0" fmla="*/ 312420 h 10288905"/>
                <a:gd name="connsiteX1" fmla="*/ 25942 w 12172950"/>
                <a:gd name="connsiteY1" fmla="*/ 10227945 h 10288905"/>
                <a:gd name="connsiteX2" fmla="*/ 12166058 w 12172950"/>
                <a:gd name="connsiteY2" fmla="*/ 10288905 h 10288905"/>
                <a:gd name="connsiteX3" fmla="*/ 12172950 w 12172950"/>
                <a:gd name="connsiteY3" fmla="*/ 674370 h 10288905"/>
                <a:gd name="connsiteX4" fmla="*/ 11277600 w 12172950"/>
                <a:gd name="connsiteY4" fmla="*/ 121920 h 10288905"/>
                <a:gd name="connsiteX5" fmla="*/ 10668000 w 12172950"/>
                <a:gd name="connsiteY5" fmla="*/ 521970 h 10288905"/>
                <a:gd name="connsiteX6" fmla="*/ 10172700 w 12172950"/>
                <a:gd name="connsiteY6" fmla="*/ 7620 h 10288905"/>
                <a:gd name="connsiteX7" fmla="*/ 9448800 w 12172950"/>
                <a:gd name="connsiteY7" fmla="*/ 560070 h 10288905"/>
                <a:gd name="connsiteX8" fmla="*/ 8743950 w 12172950"/>
                <a:gd name="connsiteY8" fmla="*/ 121920 h 10288905"/>
                <a:gd name="connsiteX9" fmla="*/ 8096250 w 12172950"/>
                <a:gd name="connsiteY9" fmla="*/ 464820 h 10288905"/>
                <a:gd name="connsiteX10" fmla="*/ 7486650 w 12172950"/>
                <a:gd name="connsiteY10" fmla="*/ 217170 h 10288905"/>
                <a:gd name="connsiteX11" fmla="*/ 7143750 w 12172950"/>
                <a:gd name="connsiteY11" fmla="*/ 369570 h 10288905"/>
                <a:gd name="connsiteX12" fmla="*/ 6854190 w 12172950"/>
                <a:gd name="connsiteY12" fmla="*/ 129540 h 10288905"/>
                <a:gd name="connsiteX13" fmla="*/ 6210300 w 12172950"/>
                <a:gd name="connsiteY13" fmla="*/ 407670 h 10288905"/>
                <a:gd name="connsiteX14" fmla="*/ 5501640 w 12172950"/>
                <a:gd name="connsiteY14" fmla="*/ 64770 h 10288905"/>
                <a:gd name="connsiteX15" fmla="*/ 4686300 w 12172950"/>
                <a:gd name="connsiteY15" fmla="*/ 502920 h 10288905"/>
                <a:gd name="connsiteX16" fmla="*/ 3794760 w 12172950"/>
                <a:gd name="connsiteY16" fmla="*/ 0 h 10288905"/>
                <a:gd name="connsiteX17" fmla="*/ 3200400 w 12172950"/>
                <a:gd name="connsiteY17" fmla="*/ 579120 h 10288905"/>
                <a:gd name="connsiteX18" fmla="*/ 2617470 w 12172950"/>
                <a:gd name="connsiteY18" fmla="*/ 152400 h 10288905"/>
                <a:gd name="connsiteX19" fmla="*/ 1767840 w 12172950"/>
                <a:gd name="connsiteY19" fmla="*/ 533400 h 10288905"/>
                <a:gd name="connsiteX20" fmla="*/ 1055370 w 12172950"/>
                <a:gd name="connsiteY20" fmla="*/ 57150 h 10288905"/>
                <a:gd name="connsiteX21" fmla="*/ 510540 w 12172950"/>
                <a:gd name="connsiteY21" fmla="*/ 499110 h 10288905"/>
                <a:gd name="connsiteX22" fmla="*/ 0 w 12172950"/>
                <a:gd name="connsiteY22" fmla="*/ 312420 h 10288905"/>
                <a:gd name="connsiteX0" fmla="*/ 27091 w 12200041"/>
                <a:gd name="connsiteY0" fmla="*/ 312420 h 10288905"/>
                <a:gd name="connsiteX1" fmla="*/ 1149 w 12200041"/>
                <a:gd name="connsiteY1" fmla="*/ 10256520 h 10288905"/>
                <a:gd name="connsiteX2" fmla="*/ 12193149 w 12200041"/>
                <a:gd name="connsiteY2" fmla="*/ 10288905 h 10288905"/>
                <a:gd name="connsiteX3" fmla="*/ 12200041 w 12200041"/>
                <a:gd name="connsiteY3" fmla="*/ 674370 h 10288905"/>
                <a:gd name="connsiteX4" fmla="*/ 11304691 w 12200041"/>
                <a:gd name="connsiteY4" fmla="*/ 121920 h 10288905"/>
                <a:gd name="connsiteX5" fmla="*/ 10695091 w 12200041"/>
                <a:gd name="connsiteY5" fmla="*/ 521970 h 10288905"/>
                <a:gd name="connsiteX6" fmla="*/ 10199791 w 12200041"/>
                <a:gd name="connsiteY6" fmla="*/ 7620 h 10288905"/>
                <a:gd name="connsiteX7" fmla="*/ 9475891 w 12200041"/>
                <a:gd name="connsiteY7" fmla="*/ 560070 h 10288905"/>
                <a:gd name="connsiteX8" fmla="*/ 8771041 w 12200041"/>
                <a:gd name="connsiteY8" fmla="*/ 121920 h 10288905"/>
                <a:gd name="connsiteX9" fmla="*/ 8123341 w 12200041"/>
                <a:gd name="connsiteY9" fmla="*/ 464820 h 10288905"/>
                <a:gd name="connsiteX10" fmla="*/ 7513741 w 12200041"/>
                <a:gd name="connsiteY10" fmla="*/ 217170 h 10288905"/>
                <a:gd name="connsiteX11" fmla="*/ 7170841 w 12200041"/>
                <a:gd name="connsiteY11" fmla="*/ 369570 h 10288905"/>
                <a:gd name="connsiteX12" fmla="*/ 6881281 w 12200041"/>
                <a:gd name="connsiteY12" fmla="*/ 129540 h 10288905"/>
                <a:gd name="connsiteX13" fmla="*/ 6237391 w 12200041"/>
                <a:gd name="connsiteY13" fmla="*/ 407670 h 10288905"/>
                <a:gd name="connsiteX14" fmla="*/ 5528731 w 12200041"/>
                <a:gd name="connsiteY14" fmla="*/ 64770 h 10288905"/>
                <a:gd name="connsiteX15" fmla="*/ 4713391 w 12200041"/>
                <a:gd name="connsiteY15" fmla="*/ 502920 h 10288905"/>
                <a:gd name="connsiteX16" fmla="*/ 3821851 w 12200041"/>
                <a:gd name="connsiteY16" fmla="*/ 0 h 10288905"/>
                <a:gd name="connsiteX17" fmla="*/ 3227491 w 12200041"/>
                <a:gd name="connsiteY17" fmla="*/ 579120 h 10288905"/>
                <a:gd name="connsiteX18" fmla="*/ 2644561 w 12200041"/>
                <a:gd name="connsiteY18" fmla="*/ 152400 h 10288905"/>
                <a:gd name="connsiteX19" fmla="*/ 1794931 w 12200041"/>
                <a:gd name="connsiteY19" fmla="*/ 533400 h 10288905"/>
                <a:gd name="connsiteX20" fmla="*/ 1082461 w 12200041"/>
                <a:gd name="connsiteY20" fmla="*/ 57150 h 10288905"/>
                <a:gd name="connsiteX21" fmla="*/ 537631 w 12200041"/>
                <a:gd name="connsiteY21" fmla="*/ 499110 h 10288905"/>
                <a:gd name="connsiteX22" fmla="*/ 27091 w 12200041"/>
                <a:gd name="connsiteY22" fmla="*/ 312420 h 1028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00041" h="10288905">
                  <a:moveTo>
                    <a:pt x="27091" y="312420"/>
                  </a:moveTo>
                  <a:cubicBezTo>
                    <a:pt x="35738" y="3617595"/>
                    <a:pt x="-7498" y="6951345"/>
                    <a:pt x="1149" y="10256520"/>
                  </a:cubicBezTo>
                  <a:lnTo>
                    <a:pt x="12193149" y="10288905"/>
                  </a:lnTo>
                  <a:cubicBezTo>
                    <a:pt x="12195446" y="7084060"/>
                    <a:pt x="12197744" y="3879215"/>
                    <a:pt x="12200041" y="674370"/>
                  </a:cubicBezTo>
                  <a:cubicBezTo>
                    <a:pt x="11939691" y="627380"/>
                    <a:pt x="11595521" y="511810"/>
                    <a:pt x="11304691" y="121920"/>
                  </a:cubicBezTo>
                  <a:cubicBezTo>
                    <a:pt x="11101491" y="255270"/>
                    <a:pt x="11020211" y="495300"/>
                    <a:pt x="10695091" y="521970"/>
                  </a:cubicBezTo>
                  <a:cubicBezTo>
                    <a:pt x="10484271" y="510540"/>
                    <a:pt x="10319171" y="384810"/>
                    <a:pt x="10199791" y="7620"/>
                  </a:cubicBezTo>
                  <a:cubicBezTo>
                    <a:pt x="9958491" y="191770"/>
                    <a:pt x="9945791" y="497840"/>
                    <a:pt x="9475891" y="560070"/>
                  </a:cubicBezTo>
                  <a:cubicBezTo>
                    <a:pt x="9202841" y="505460"/>
                    <a:pt x="9120291" y="435610"/>
                    <a:pt x="8771041" y="121920"/>
                  </a:cubicBezTo>
                  <a:cubicBezTo>
                    <a:pt x="8555141" y="236220"/>
                    <a:pt x="8468781" y="441960"/>
                    <a:pt x="8123341" y="464820"/>
                  </a:cubicBezTo>
                  <a:cubicBezTo>
                    <a:pt x="7897281" y="473710"/>
                    <a:pt x="7701701" y="444500"/>
                    <a:pt x="7513741" y="217170"/>
                  </a:cubicBezTo>
                  <a:cubicBezTo>
                    <a:pt x="7399441" y="267970"/>
                    <a:pt x="7391821" y="341630"/>
                    <a:pt x="7170841" y="369570"/>
                  </a:cubicBezTo>
                  <a:cubicBezTo>
                    <a:pt x="7043841" y="320040"/>
                    <a:pt x="6962561" y="255270"/>
                    <a:pt x="6881281" y="129540"/>
                  </a:cubicBezTo>
                  <a:cubicBezTo>
                    <a:pt x="6712371" y="242570"/>
                    <a:pt x="6512981" y="393700"/>
                    <a:pt x="6237391" y="407670"/>
                  </a:cubicBezTo>
                  <a:cubicBezTo>
                    <a:pt x="5985931" y="400050"/>
                    <a:pt x="5719231" y="323850"/>
                    <a:pt x="5528731" y="64770"/>
                  </a:cubicBezTo>
                  <a:cubicBezTo>
                    <a:pt x="5302671" y="238760"/>
                    <a:pt x="5030891" y="466090"/>
                    <a:pt x="4713391" y="502920"/>
                  </a:cubicBezTo>
                  <a:cubicBezTo>
                    <a:pt x="4393351" y="464820"/>
                    <a:pt x="4103791" y="320040"/>
                    <a:pt x="3821851" y="0"/>
                  </a:cubicBezTo>
                  <a:cubicBezTo>
                    <a:pt x="3692311" y="314960"/>
                    <a:pt x="3478951" y="515620"/>
                    <a:pt x="3227491" y="579120"/>
                  </a:cubicBezTo>
                  <a:cubicBezTo>
                    <a:pt x="2941741" y="535940"/>
                    <a:pt x="2793151" y="393700"/>
                    <a:pt x="2644561" y="152400"/>
                  </a:cubicBezTo>
                  <a:cubicBezTo>
                    <a:pt x="2412151" y="342900"/>
                    <a:pt x="2233081" y="548640"/>
                    <a:pt x="1794931" y="533400"/>
                  </a:cubicBezTo>
                  <a:cubicBezTo>
                    <a:pt x="1450761" y="560070"/>
                    <a:pt x="1175171" y="205740"/>
                    <a:pt x="1082461" y="57150"/>
                  </a:cubicBezTo>
                  <a:cubicBezTo>
                    <a:pt x="908471" y="237490"/>
                    <a:pt x="955461" y="448310"/>
                    <a:pt x="537631" y="499110"/>
                  </a:cubicBezTo>
                  <a:cubicBezTo>
                    <a:pt x="329351" y="558800"/>
                    <a:pt x="197271" y="374650"/>
                    <a:pt x="27091" y="31242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-1576419" y="5236045"/>
            <a:ext cx="26305331" cy="9484996"/>
            <a:chOff x="-114300" y="5478470"/>
            <a:chExt cx="26305331" cy="9484996"/>
          </a:xfrm>
        </p:grpSpPr>
        <p:sp>
          <p:nvSpPr>
            <p:cNvPr id="16" name="任意多边形 15"/>
            <p:cNvSpPr/>
            <p:nvPr/>
          </p:nvSpPr>
          <p:spPr>
            <a:xfrm>
              <a:off x="-114300" y="5478470"/>
              <a:ext cx="13408481" cy="9484995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0 w 12306300"/>
                <a:gd name="connsiteY23" fmla="*/ 342900 h 1790700"/>
                <a:gd name="connsiteX0" fmla="*/ 45720 w 12306300"/>
                <a:gd name="connsiteY0" fmla="*/ 31242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45720 w 12306300"/>
                <a:gd name="connsiteY23" fmla="*/ 312420 h 1790700"/>
                <a:gd name="connsiteX0" fmla="*/ 7620 w 12268200"/>
                <a:gd name="connsiteY0" fmla="*/ 31242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23" fmla="*/ 7620 w 12268200"/>
                <a:gd name="connsiteY23" fmla="*/ 312420 h 1790700"/>
                <a:gd name="connsiteX0" fmla="*/ 22860 w 12268200"/>
                <a:gd name="connsiteY0" fmla="*/ 32766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0" fmla="*/ 2286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72950"/>
                <a:gd name="connsiteY0" fmla="*/ 312420 h 9231630"/>
                <a:gd name="connsiteX1" fmla="*/ 0 w 12172950"/>
                <a:gd name="connsiteY1" fmla="*/ 1798320 h 9231630"/>
                <a:gd name="connsiteX2" fmla="*/ 12157411 w 12172950"/>
                <a:gd name="connsiteY2" fmla="*/ 9231630 h 9231630"/>
                <a:gd name="connsiteX3" fmla="*/ 12172950 w 12172950"/>
                <a:gd name="connsiteY3" fmla="*/ 674370 h 9231630"/>
                <a:gd name="connsiteX4" fmla="*/ 11277600 w 12172950"/>
                <a:gd name="connsiteY4" fmla="*/ 121920 h 9231630"/>
                <a:gd name="connsiteX5" fmla="*/ 10668000 w 12172950"/>
                <a:gd name="connsiteY5" fmla="*/ 521970 h 9231630"/>
                <a:gd name="connsiteX6" fmla="*/ 10172700 w 12172950"/>
                <a:gd name="connsiteY6" fmla="*/ 7620 h 9231630"/>
                <a:gd name="connsiteX7" fmla="*/ 9448800 w 12172950"/>
                <a:gd name="connsiteY7" fmla="*/ 560070 h 9231630"/>
                <a:gd name="connsiteX8" fmla="*/ 8743950 w 12172950"/>
                <a:gd name="connsiteY8" fmla="*/ 121920 h 9231630"/>
                <a:gd name="connsiteX9" fmla="*/ 8096250 w 12172950"/>
                <a:gd name="connsiteY9" fmla="*/ 464820 h 9231630"/>
                <a:gd name="connsiteX10" fmla="*/ 7486650 w 12172950"/>
                <a:gd name="connsiteY10" fmla="*/ 217170 h 9231630"/>
                <a:gd name="connsiteX11" fmla="*/ 7143750 w 12172950"/>
                <a:gd name="connsiteY11" fmla="*/ 369570 h 9231630"/>
                <a:gd name="connsiteX12" fmla="*/ 6854190 w 12172950"/>
                <a:gd name="connsiteY12" fmla="*/ 129540 h 9231630"/>
                <a:gd name="connsiteX13" fmla="*/ 6210300 w 12172950"/>
                <a:gd name="connsiteY13" fmla="*/ 407670 h 9231630"/>
                <a:gd name="connsiteX14" fmla="*/ 5501640 w 12172950"/>
                <a:gd name="connsiteY14" fmla="*/ 64770 h 9231630"/>
                <a:gd name="connsiteX15" fmla="*/ 4686300 w 12172950"/>
                <a:gd name="connsiteY15" fmla="*/ 502920 h 9231630"/>
                <a:gd name="connsiteX16" fmla="*/ 3794760 w 12172950"/>
                <a:gd name="connsiteY16" fmla="*/ 0 h 9231630"/>
                <a:gd name="connsiteX17" fmla="*/ 3200400 w 12172950"/>
                <a:gd name="connsiteY17" fmla="*/ 579120 h 9231630"/>
                <a:gd name="connsiteX18" fmla="*/ 2617470 w 12172950"/>
                <a:gd name="connsiteY18" fmla="*/ 152400 h 9231630"/>
                <a:gd name="connsiteX19" fmla="*/ 1767840 w 12172950"/>
                <a:gd name="connsiteY19" fmla="*/ 533400 h 9231630"/>
                <a:gd name="connsiteX20" fmla="*/ 1055370 w 12172950"/>
                <a:gd name="connsiteY20" fmla="*/ 57150 h 9231630"/>
                <a:gd name="connsiteX21" fmla="*/ 510540 w 12172950"/>
                <a:gd name="connsiteY21" fmla="*/ 499110 h 9231630"/>
                <a:gd name="connsiteX22" fmla="*/ 0 w 12172950"/>
                <a:gd name="connsiteY22" fmla="*/ 312420 h 9231630"/>
                <a:gd name="connsiteX0" fmla="*/ 0 w 12172950"/>
                <a:gd name="connsiteY0" fmla="*/ 312420 h 9304020"/>
                <a:gd name="connsiteX1" fmla="*/ 69179 w 12172950"/>
                <a:gd name="connsiteY1" fmla="*/ 9304020 h 9304020"/>
                <a:gd name="connsiteX2" fmla="*/ 12157411 w 12172950"/>
                <a:gd name="connsiteY2" fmla="*/ 9231630 h 9304020"/>
                <a:gd name="connsiteX3" fmla="*/ 12172950 w 12172950"/>
                <a:gd name="connsiteY3" fmla="*/ 674370 h 9304020"/>
                <a:gd name="connsiteX4" fmla="*/ 11277600 w 12172950"/>
                <a:gd name="connsiteY4" fmla="*/ 121920 h 9304020"/>
                <a:gd name="connsiteX5" fmla="*/ 10668000 w 12172950"/>
                <a:gd name="connsiteY5" fmla="*/ 521970 h 9304020"/>
                <a:gd name="connsiteX6" fmla="*/ 10172700 w 12172950"/>
                <a:gd name="connsiteY6" fmla="*/ 7620 h 9304020"/>
                <a:gd name="connsiteX7" fmla="*/ 9448800 w 12172950"/>
                <a:gd name="connsiteY7" fmla="*/ 560070 h 9304020"/>
                <a:gd name="connsiteX8" fmla="*/ 8743950 w 12172950"/>
                <a:gd name="connsiteY8" fmla="*/ 121920 h 9304020"/>
                <a:gd name="connsiteX9" fmla="*/ 8096250 w 12172950"/>
                <a:gd name="connsiteY9" fmla="*/ 464820 h 9304020"/>
                <a:gd name="connsiteX10" fmla="*/ 7486650 w 12172950"/>
                <a:gd name="connsiteY10" fmla="*/ 217170 h 9304020"/>
                <a:gd name="connsiteX11" fmla="*/ 7143750 w 12172950"/>
                <a:gd name="connsiteY11" fmla="*/ 369570 h 9304020"/>
                <a:gd name="connsiteX12" fmla="*/ 6854190 w 12172950"/>
                <a:gd name="connsiteY12" fmla="*/ 129540 h 9304020"/>
                <a:gd name="connsiteX13" fmla="*/ 6210300 w 12172950"/>
                <a:gd name="connsiteY13" fmla="*/ 407670 h 9304020"/>
                <a:gd name="connsiteX14" fmla="*/ 5501640 w 12172950"/>
                <a:gd name="connsiteY14" fmla="*/ 64770 h 9304020"/>
                <a:gd name="connsiteX15" fmla="*/ 4686300 w 12172950"/>
                <a:gd name="connsiteY15" fmla="*/ 502920 h 9304020"/>
                <a:gd name="connsiteX16" fmla="*/ 3794760 w 12172950"/>
                <a:gd name="connsiteY16" fmla="*/ 0 h 9304020"/>
                <a:gd name="connsiteX17" fmla="*/ 3200400 w 12172950"/>
                <a:gd name="connsiteY17" fmla="*/ 579120 h 9304020"/>
                <a:gd name="connsiteX18" fmla="*/ 2617470 w 12172950"/>
                <a:gd name="connsiteY18" fmla="*/ 152400 h 9304020"/>
                <a:gd name="connsiteX19" fmla="*/ 1767840 w 12172950"/>
                <a:gd name="connsiteY19" fmla="*/ 533400 h 9304020"/>
                <a:gd name="connsiteX20" fmla="*/ 1055370 w 12172950"/>
                <a:gd name="connsiteY20" fmla="*/ 57150 h 9304020"/>
                <a:gd name="connsiteX21" fmla="*/ 510540 w 12172950"/>
                <a:gd name="connsiteY21" fmla="*/ 499110 h 9304020"/>
                <a:gd name="connsiteX22" fmla="*/ 0 w 12172950"/>
                <a:gd name="connsiteY22" fmla="*/ 312420 h 9304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72950" h="9304020">
                  <a:moveTo>
                    <a:pt x="0" y="312420"/>
                  </a:moveTo>
                  <a:lnTo>
                    <a:pt x="69179" y="9304020"/>
                  </a:lnTo>
                  <a:lnTo>
                    <a:pt x="12157411" y="9231630"/>
                  </a:lnTo>
                  <a:cubicBezTo>
                    <a:pt x="12162591" y="6379210"/>
                    <a:pt x="12167770" y="3526790"/>
                    <a:pt x="12172950" y="674370"/>
                  </a:cubicBezTo>
                  <a:cubicBezTo>
                    <a:pt x="11912600" y="627380"/>
                    <a:pt x="11568430" y="511810"/>
                    <a:pt x="11277600" y="121920"/>
                  </a:cubicBezTo>
                  <a:cubicBezTo>
                    <a:pt x="11074400" y="255270"/>
                    <a:pt x="10993120" y="495300"/>
                    <a:pt x="10668000" y="521970"/>
                  </a:cubicBezTo>
                  <a:cubicBezTo>
                    <a:pt x="10457180" y="510540"/>
                    <a:pt x="10292080" y="384810"/>
                    <a:pt x="10172700" y="7620"/>
                  </a:cubicBezTo>
                  <a:cubicBezTo>
                    <a:pt x="9931400" y="191770"/>
                    <a:pt x="9918700" y="497840"/>
                    <a:pt x="9448800" y="560070"/>
                  </a:cubicBezTo>
                  <a:cubicBezTo>
                    <a:pt x="9175750" y="505460"/>
                    <a:pt x="9093200" y="435610"/>
                    <a:pt x="8743950" y="121920"/>
                  </a:cubicBezTo>
                  <a:cubicBezTo>
                    <a:pt x="8528050" y="236220"/>
                    <a:pt x="8441690" y="441960"/>
                    <a:pt x="8096250" y="464820"/>
                  </a:cubicBezTo>
                  <a:cubicBezTo>
                    <a:pt x="7870190" y="473710"/>
                    <a:pt x="7674610" y="444500"/>
                    <a:pt x="7486650" y="217170"/>
                  </a:cubicBezTo>
                  <a:cubicBezTo>
                    <a:pt x="7372350" y="267970"/>
                    <a:pt x="7364730" y="341630"/>
                    <a:pt x="7143750" y="369570"/>
                  </a:cubicBezTo>
                  <a:cubicBezTo>
                    <a:pt x="7016750" y="320040"/>
                    <a:pt x="6935470" y="255270"/>
                    <a:pt x="6854190" y="129540"/>
                  </a:cubicBezTo>
                  <a:cubicBezTo>
                    <a:pt x="6685280" y="242570"/>
                    <a:pt x="6485890" y="393700"/>
                    <a:pt x="6210300" y="407670"/>
                  </a:cubicBezTo>
                  <a:cubicBezTo>
                    <a:pt x="5958840" y="400050"/>
                    <a:pt x="5692140" y="323850"/>
                    <a:pt x="5501640" y="64770"/>
                  </a:cubicBezTo>
                  <a:cubicBezTo>
                    <a:pt x="5275580" y="238760"/>
                    <a:pt x="5003800" y="466090"/>
                    <a:pt x="4686300" y="502920"/>
                  </a:cubicBezTo>
                  <a:cubicBezTo>
                    <a:pt x="4366260" y="464820"/>
                    <a:pt x="4076700" y="320040"/>
                    <a:pt x="3794760" y="0"/>
                  </a:cubicBezTo>
                  <a:cubicBezTo>
                    <a:pt x="3665220" y="314960"/>
                    <a:pt x="3451860" y="515620"/>
                    <a:pt x="3200400" y="579120"/>
                  </a:cubicBezTo>
                  <a:cubicBezTo>
                    <a:pt x="2914650" y="535940"/>
                    <a:pt x="2766060" y="393700"/>
                    <a:pt x="2617470" y="152400"/>
                  </a:cubicBezTo>
                  <a:cubicBezTo>
                    <a:pt x="2385060" y="342900"/>
                    <a:pt x="2205990" y="548640"/>
                    <a:pt x="1767840" y="533400"/>
                  </a:cubicBezTo>
                  <a:cubicBezTo>
                    <a:pt x="1423670" y="560070"/>
                    <a:pt x="1148080" y="205740"/>
                    <a:pt x="1055370" y="57150"/>
                  </a:cubicBezTo>
                  <a:cubicBezTo>
                    <a:pt x="881380" y="237490"/>
                    <a:pt x="928370" y="448310"/>
                    <a:pt x="510540" y="499110"/>
                  </a:cubicBezTo>
                  <a:cubicBezTo>
                    <a:pt x="302260" y="558800"/>
                    <a:pt x="170180" y="374650"/>
                    <a:pt x="0" y="312420"/>
                  </a:cubicBezTo>
                  <a:close/>
                </a:path>
              </a:pathLst>
            </a:custGeom>
            <a:solidFill>
              <a:srgbClr val="62748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12782550" y="5659446"/>
              <a:ext cx="13408481" cy="930402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0 w 12306300"/>
                <a:gd name="connsiteY23" fmla="*/ 342900 h 1790700"/>
                <a:gd name="connsiteX0" fmla="*/ 45720 w 12306300"/>
                <a:gd name="connsiteY0" fmla="*/ 31242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45720 w 12306300"/>
                <a:gd name="connsiteY23" fmla="*/ 312420 h 1790700"/>
                <a:gd name="connsiteX0" fmla="*/ 7620 w 12268200"/>
                <a:gd name="connsiteY0" fmla="*/ 31242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23" fmla="*/ 7620 w 12268200"/>
                <a:gd name="connsiteY23" fmla="*/ 312420 h 1790700"/>
                <a:gd name="connsiteX0" fmla="*/ 22860 w 12268200"/>
                <a:gd name="connsiteY0" fmla="*/ 32766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0" fmla="*/ 2286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72950"/>
                <a:gd name="connsiteY0" fmla="*/ 312420 h 9231630"/>
                <a:gd name="connsiteX1" fmla="*/ 0 w 12172950"/>
                <a:gd name="connsiteY1" fmla="*/ 1798320 h 9231630"/>
                <a:gd name="connsiteX2" fmla="*/ 12157411 w 12172950"/>
                <a:gd name="connsiteY2" fmla="*/ 9231630 h 9231630"/>
                <a:gd name="connsiteX3" fmla="*/ 12172950 w 12172950"/>
                <a:gd name="connsiteY3" fmla="*/ 674370 h 9231630"/>
                <a:gd name="connsiteX4" fmla="*/ 11277600 w 12172950"/>
                <a:gd name="connsiteY4" fmla="*/ 121920 h 9231630"/>
                <a:gd name="connsiteX5" fmla="*/ 10668000 w 12172950"/>
                <a:gd name="connsiteY5" fmla="*/ 521970 h 9231630"/>
                <a:gd name="connsiteX6" fmla="*/ 10172700 w 12172950"/>
                <a:gd name="connsiteY6" fmla="*/ 7620 h 9231630"/>
                <a:gd name="connsiteX7" fmla="*/ 9448800 w 12172950"/>
                <a:gd name="connsiteY7" fmla="*/ 560070 h 9231630"/>
                <a:gd name="connsiteX8" fmla="*/ 8743950 w 12172950"/>
                <a:gd name="connsiteY8" fmla="*/ 121920 h 9231630"/>
                <a:gd name="connsiteX9" fmla="*/ 8096250 w 12172950"/>
                <a:gd name="connsiteY9" fmla="*/ 464820 h 9231630"/>
                <a:gd name="connsiteX10" fmla="*/ 7486650 w 12172950"/>
                <a:gd name="connsiteY10" fmla="*/ 217170 h 9231630"/>
                <a:gd name="connsiteX11" fmla="*/ 7143750 w 12172950"/>
                <a:gd name="connsiteY11" fmla="*/ 369570 h 9231630"/>
                <a:gd name="connsiteX12" fmla="*/ 6854190 w 12172950"/>
                <a:gd name="connsiteY12" fmla="*/ 129540 h 9231630"/>
                <a:gd name="connsiteX13" fmla="*/ 6210300 w 12172950"/>
                <a:gd name="connsiteY13" fmla="*/ 407670 h 9231630"/>
                <a:gd name="connsiteX14" fmla="*/ 5501640 w 12172950"/>
                <a:gd name="connsiteY14" fmla="*/ 64770 h 9231630"/>
                <a:gd name="connsiteX15" fmla="*/ 4686300 w 12172950"/>
                <a:gd name="connsiteY15" fmla="*/ 502920 h 9231630"/>
                <a:gd name="connsiteX16" fmla="*/ 3794760 w 12172950"/>
                <a:gd name="connsiteY16" fmla="*/ 0 h 9231630"/>
                <a:gd name="connsiteX17" fmla="*/ 3200400 w 12172950"/>
                <a:gd name="connsiteY17" fmla="*/ 579120 h 9231630"/>
                <a:gd name="connsiteX18" fmla="*/ 2617470 w 12172950"/>
                <a:gd name="connsiteY18" fmla="*/ 152400 h 9231630"/>
                <a:gd name="connsiteX19" fmla="*/ 1767840 w 12172950"/>
                <a:gd name="connsiteY19" fmla="*/ 533400 h 9231630"/>
                <a:gd name="connsiteX20" fmla="*/ 1055370 w 12172950"/>
                <a:gd name="connsiteY20" fmla="*/ 57150 h 9231630"/>
                <a:gd name="connsiteX21" fmla="*/ 510540 w 12172950"/>
                <a:gd name="connsiteY21" fmla="*/ 499110 h 9231630"/>
                <a:gd name="connsiteX22" fmla="*/ 0 w 12172950"/>
                <a:gd name="connsiteY22" fmla="*/ 312420 h 9231630"/>
                <a:gd name="connsiteX0" fmla="*/ 0 w 12172950"/>
                <a:gd name="connsiteY0" fmla="*/ 312420 h 9304020"/>
                <a:gd name="connsiteX1" fmla="*/ 69179 w 12172950"/>
                <a:gd name="connsiteY1" fmla="*/ 9304020 h 9304020"/>
                <a:gd name="connsiteX2" fmla="*/ 12157411 w 12172950"/>
                <a:gd name="connsiteY2" fmla="*/ 9231630 h 9304020"/>
                <a:gd name="connsiteX3" fmla="*/ 12172950 w 12172950"/>
                <a:gd name="connsiteY3" fmla="*/ 674370 h 9304020"/>
                <a:gd name="connsiteX4" fmla="*/ 11277600 w 12172950"/>
                <a:gd name="connsiteY4" fmla="*/ 121920 h 9304020"/>
                <a:gd name="connsiteX5" fmla="*/ 10668000 w 12172950"/>
                <a:gd name="connsiteY5" fmla="*/ 521970 h 9304020"/>
                <a:gd name="connsiteX6" fmla="*/ 10172700 w 12172950"/>
                <a:gd name="connsiteY6" fmla="*/ 7620 h 9304020"/>
                <a:gd name="connsiteX7" fmla="*/ 9448800 w 12172950"/>
                <a:gd name="connsiteY7" fmla="*/ 560070 h 9304020"/>
                <a:gd name="connsiteX8" fmla="*/ 8743950 w 12172950"/>
                <a:gd name="connsiteY8" fmla="*/ 121920 h 9304020"/>
                <a:gd name="connsiteX9" fmla="*/ 8096250 w 12172950"/>
                <a:gd name="connsiteY9" fmla="*/ 464820 h 9304020"/>
                <a:gd name="connsiteX10" fmla="*/ 7486650 w 12172950"/>
                <a:gd name="connsiteY10" fmla="*/ 217170 h 9304020"/>
                <a:gd name="connsiteX11" fmla="*/ 7143750 w 12172950"/>
                <a:gd name="connsiteY11" fmla="*/ 369570 h 9304020"/>
                <a:gd name="connsiteX12" fmla="*/ 6854190 w 12172950"/>
                <a:gd name="connsiteY12" fmla="*/ 129540 h 9304020"/>
                <a:gd name="connsiteX13" fmla="*/ 6210300 w 12172950"/>
                <a:gd name="connsiteY13" fmla="*/ 407670 h 9304020"/>
                <a:gd name="connsiteX14" fmla="*/ 5501640 w 12172950"/>
                <a:gd name="connsiteY14" fmla="*/ 64770 h 9304020"/>
                <a:gd name="connsiteX15" fmla="*/ 4686300 w 12172950"/>
                <a:gd name="connsiteY15" fmla="*/ 502920 h 9304020"/>
                <a:gd name="connsiteX16" fmla="*/ 3794760 w 12172950"/>
                <a:gd name="connsiteY16" fmla="*/ 0 h 9304020"/>
                <a:gd name="connsiteX17" fmla="*/ 3200400 w 12172950"/>
                <a:gd name="connsiteY17" fmla="*/ 579120 h 9304020"/>
                <a:gd name="connsiteX18" fmla="*/ 2617470 w 12172950"/>
                <a:gd name="connsiteY18" fmla="*/ 152400 h 9304020"/>
                <a:gd name="connsiteX19" fmla="*/ 1767840 w 12172950"/>
                <a:gd name="connsiteY19" fmla="*/ 533400 h 9304020"/>
                <a:gd name="connsiteX20" fmla="*/ 1055370 w 12172950"/>
                <a:gd name="connsiteY20" fmla="*/ 57150 h 9304020"/>
                <a:gd name="connsiteX21" fmla="*/ 510540 w 12172950"/>
                <a:gd name="connsiteY21" fmla="*/ 499110 h 9304020"/>
                <a:gd name="connsiteX22" fmla="*/ 0 w 12172950"/>
                <a:gd name="connsiteY22" fmla="*/ 312420 h 9304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72950" h="9304020">
                  <a:moveTo>
                    <a:pt x="0" y="312420"/>
                  </a:moveTo>
                  <a:lnTo>
                    <a:pt x="69179" y="9304020"/>
                  </a:lnTo>
                  <a:lnTo>
                    <a:pt x="12157411" y="9231630"/>
                  </a:lnTo>
                  <a:cubicBezTo>
                    <a:pt x="12162591" y="6379210"/>
                    <a:pt x="12167770" y="3526790"/>
                    <a:pt x="12172950" y="674370"/>
                  </a:cubicBezTo>
                  <a:cubicBezTo>
                    <a:pt x="11912600" y="627380"/>
                    <a:pt x="11568430" y="511810"/>
                    <a:pt x="11277600" y="121920"/>
                  </a:cubicBezTo>
                  <a:cubicBezTo>
                    <a:pt x="11074400" y="255270"/>
                    <a:pt x="10993120" y="495300"/>
                    <a:pt x="10668000" y="521970"/>
                  </a:cubicBezTo>
                  <a:cubicBezTo>
                    <a:pt x="10457180" y="510540"/>
                    <a:pt x="10292080" y="384810"/>
                    <a:pt x="10172700" y="7620"/>
                  </a:cubicBezTo>
                  <a:cubicBezTo>
                    <a:pt x="9931400" y="191770"/>
                    <a:pt x="9918700" y="497840"/>
                    <a:pt x="9448800" y="560070"/>
                  </a:cubicBezTo>
                  <a:cubicBezTo>
                    <a:pt x="9175750" y="505460"/>
                    <a:pt x="9093200" y="435610"/>
                    <a:pt x="8743950" y="121920"/>
                  </a:cubicBezTo>
                  <a:cubicBezTo>
                    <a:pt x="8528050" y="236220"/>
                    <a:pt x="8441690" y="441960"/>
                    <a:pt x="8096250" y="464820"/>
                  </a:cubicBezTo>
                  <a:cubicBezTo>
                    <a:pt x="7870190" y="473710"/>
                    <a:pt x="7674610" y="444500"/>
                    <a:pt x="7486650" y="217170"/>
                  </a:cubicBezTo>
                  <a:cubicBezTo>
                    <a:pt x="7372350" y="267970"/>
                    <a:pt x="7364730" y="341630"/>
                    <a:pt x="7143750" y="369570"/>
                  </a:cubicBezTo>
                  <a:cubicBezTo>
                    <a:pt x="7016750" y="320040"/>
                    <a:pt x="6935470" y="255270"/>
                    <a:pt x="6854190" y="129540"/>
                  </a:cubicBezTo>
                  <a:cubicBezTo>
                    <a:pt x="6685280" y="242570"/>
                    <a:pt x="6485890" y="393700"/>
                    <a:pt x="6210300" y="407670"/>
                  </a:cubicBezTo>
                  <a:cubicBezTo>
                    <a:pt x="5958840" y="400050"/>
                    <a:pt x="5692140" y="323850"/>
                    <a:pt x="5501640" y="64770"/>
                  </a:cubicBezTo>
                  <a:cubicBezTo>
                    <a:pt x="5275580" y="238760"/>
                    <a:pt x="5003800" y="466090"/>
                    <a:pt x="4686300" y="502920"/>
                  </a:cubicBezTo>
                  <a:cubicBezTo>
                    <a:pt x="4366260" y="464820"/>
                    <a:pt x="4076700" y="320040"/>
                    <a:pt x="3794760" y="0"/>
                  </a:cubicBezTo>
                  <a:cubicBezTo>
                    <a:pt x="3665220" y="314960"/>
                    <a:pt x="3451860" y="515620"/>
                    <a:pt x="3200400" y="579120"/>
                  </a:cubicBezTo>
                  <a:cubicBezTo>
                    <a:pt x="2914650" y="535940"/>
                    <a:pt x="2766060" y="393700"/>
                    <a:pt x="2617470" y="152400"/>
                  </a:cubicBezTo>
                  <a:cubicBezTo>
                    <a:pt x="2385060" y="342900"/>
                    <a:pt x="2205990" y="548640"/>
                    <a:pt x="1767840" y="533400"/>
                  </a:cubicBezTo>
                  <a:cubicBezTo>
                    <a:pt x="1423670" y="560070"/>
                    <a:pt x="1148080" y="205740"/>
                    <a:pt x="1055370" y="57150"/>
                  </a:cubicBezTo>
                  <a:cubicBezTo>
                    <a:pt x="881380" y="237490"/>
                    <a:pt x="928370" y="448310"/>
                    <a:pt x="510540" y="499110"/>
                  </a:cubicBezTo>
                  <a:cubicBezTo>
                    <a:pt x="302260" y="558800"/>
                    <a:pt x="170180" y="374650"/>
                    <a:pt x="0" y="312420"/>
                  </a:cubicBezTo>
                  <a:close/>
                </a:path>
              </a:pathLst>
            </a:custGeom>
            <a:solidFill>
              <a:srgbClr val="62748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6" name="组合 135"/>
          <p:cNvGrpSpPr/>
          <p:nvPr/>
        </p:nvGrpSpPr>
        <p:grpSpPr>
          <a:xfrm>
            <a:off x="-407368" y="5862358"/>
            <a:ext cx="25092327" cy="8878155"/>
            <a:chOff x="-482122" y="6019484"/>
            <a:chExt cx="25092327" cy="8878155"/>
          </a:xfrm>
        </p:grpSpPr>
        <p:sp>
          <p:nvSpPr>
            <p:cNvPr id="14" name="任意多边形 13"/>
            <p:cNvSpPr/>
            <p:nvPr/>
          </p:nvSpPr>
          <p:spPr>
            <a:xfrm>
              <a:off x="-482122" y="6019484"/>
              <a:ext cx="12852702" cy="873633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0 w 12306300"/>
                <a:gd name="connsiteY23" fmla="*/ 342900 h 1790700"/>
                <a:gd name="connsiteX0" fmla="*/ 45720 w 12306300"/>
                <a:gd name="connsiteY0" fmla="*/ 31242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45720 w 12306300"/>
                <a:gd name="connsiteY23" fmla="*/ 312420 h 1790700"/>
                <a:gd name="connsiteX0" fmla="*/ 7620 w 12268200"/>
                <a:gd name="connsiteY0" fmla="*/ 31242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23" fmla="*/ 7620 w 12268200"/>
                <a:gd name="connsiteY23" fmla="*/ 312420 h 1790700"/>
                <a:gd name="connsiteX0" fmla="*/ 22860 w 12268200"/>
                <a:gd name="connsiteY0" fmla="*/ 32766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0" fmla="*/ 2286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8694420"/>
                <a:gd name="connsiteX1" fmla="*/ 0 w 12192000"/>
                <a:gd name="connsiteY1" fmla="*/ 8694420 h 8694420"/>
                <a:gd name="connsiteX2" fmla="*/ 12192000 w 12192000"/>
                <a:gd name="connsiteY2" fmla="*/ 1802130 h 8694420"/>
                <a:gd name="connsiteX3" fmla="*/ 12172950 w 12192000"/>
                <a:gd name="connsiteY3" fmla="*/ 674370 h 8694420"/>
                <a:gd name="connsiteX4" fmla="*/ 11277600 w 12192000"/>
                <a:gd name="connsiteY4" fmla="*/ 121920 h 8694420"/>
                <a:gd name="connsiteX5" fmla="*/ 10668000 w 12192000"/>
                <a:gd name="connsiteY5" fmla="*/ 521970 h 8694420"/>
                <a:gd name="connsiteX6" fmla="*/ 10172700 w 12192000"/>
                <a:gd name="connsiteY6" fmla="*/ 7620 h 8694420"/>
                <a:gd name="connsiteX7" fmla="*/ 9448800 w 12192000"/>
                <a:gd name="connsiteY7" fmla="*/ 560070 h 8694420"/>
                <a:gd name="connsiteX8" fmla="*/ 8743950 w 12192000"/>
                <a:gd name="connsiteY8" fmla="*/ 121920 h 8694420"/>
                <a:gd name="connsiteX9" fmla="*/ 8096250 w 12192000"/>
                <a:gd name="connsiteY9" fmla="*/ 464820 h 8694420"/>
                <a:gd name="connsiteX10" fmla="*/ 7486650 w 12192000"/>
                <a:gd name="connsiteY10" fmla="*/ 217170 h 8694420"/>
                <a:gd name="connsiteX11" fmla="*/ 7143750 w 12192000"/>
                <a:gd name="connsiteY11" fmla="*/ 369570 h 8694420"/>
                <a:gd name="connsiteX12" fmla="*/ 6854190 w 12192000"/>
                <a:gd name="connsiteY12" fmla="*/ 129540 h 8694420"/>
                <a:gd name="connsiteX13" fmla="*/ 6210300 w 12192000"/>
                <a:gd name="connsiteY13" fmla="*/ 407670 h 8694420"/>
                <a:gd name="connsiteX14" fmla="*/ 5501640 w 12192000"/>
                <a:gd name="connsiteY14" fmla="*/ 64770 h 8694420"/>
                <a:gd name="connsiteX15" fmla="*/ 4686300 w 12192000"/>
                <a:gd name="connsiteY15" fmla="*/ 502920 h 8694420"/>
                <a:gd name="connsiteX16" fmla="*/ 3794760 w 12192000"/>
                <a:gd name="connsiteY16" fmla="*/ 0 h 8694420"/>
                <a:gd name="connsiteX17" fmla="*/ 3200400 w 12192000"/>
                <a:gd name="connsiteY17" fmla="*/ 579120 h 8694420"/>
                <a:gd name="connsiteX18" fmla="*/ 2617470 w 12192000"/>
                <a:gd name="connsiteY18" fmla="*/ 152400 h 8694420"/>
                <a:gd name="connsiteX19" fmla="*/ 1767840 w 12192000"/>
                <a:gd name="connsiteY19" fmla="*/ 533400 h 8694420"/>
                <a:gd name="connsiteX20" fmla="*/ 1055370 w 12192000"/>
                <a:gd name="connsiteY20" fmla="*/ 57150 h 8694420"/>
                <a:gd name="connsiteX21" fmla="*/ 510540 w 12192000"/>
                <a:gd name="connsiteY21" fmla="*/ 499110 h 8694420"/>
                <a:gd name="connsiteX22" fmla="*/ 0 w 12192000"/>
                <a:gd name="connsiteY22" fmla="*/ 312420 h 8694420"/>
                <a:gd name="connsiteX0" fmla="*/ 0 w 12172950"/>
                <a:gd name="connsiteY0" fmla="*/ 312420 h 8736330"/>
                <a:gd name="connsiteX1" fmla="*/ 0 w 12172950"/>
                <a:gd name="connsiteY1" fmla="*/ 8694420 h 8736330"/>
                <a:gd name="connsiteX2" fmla="*/ 12083745 w 12172950"/>
                <a:gd name="connsiteY2" fmla="*/ 8736330 h 8736330"/>
                <a:gd name="connsiteX3" fmla="*/ 12172950 w 12172950"/>
                <a:gd name="connsiteY3" fmla="*/ 674370 h 8736330"/>
                <a:gd name="connsiteX4" fmla="*/ 11277600 w 12172950"/>
                <a:gd name="connsiteY4" fmla="*/ 121920 h 8736330"/>
                <a:gd name="connsiteX5" fmla="*/ 10668000 w 12172950"/>
                <a:gd name="connsiteY5" fmla="*/ 521970 h 8736330"/>
                <a:gd name="connsiteX6" fmla="*/ 10172700 w 12172950"/>
                <a:gd name="connsiteY6" fmla="*/ 7620 h 8736330"/>
                <a:gd name="connsiteX7" fmla="*/ 9448800 w 12172950"/>
                <a:gd name="connsiteY7" fmla="*/ 560070 h 8736330"/>
                <a:gd name="connsiteX8" fmla="*/ 8743950 w 12172950"/>
                <a:gd name="connsiteY8" fmla="*/ 121920 h 8736330"/>
                <a:gd name="connsiteX9" fmla="*/ 8096250 w 12172950"/>
                <a:gd name="connsiteY9" fmla="*/ 464820 h 8736330"/>
                <a:gd name="connsiteX10" fmla="*/ 7486650 w 12172950"/>
                <a:gd name="connsiteY10" fmla="*/ 217170 h 8736330"/>
                <a:gd name="connsiteX11" fmla="*/ 7143750 w 12172950"/>
                <a:gd name="connsiteY11" fmla="*/ 369570 h 8736330"/>
                <a:gd name="connsiteX12" fmla="*/ 6854190 w 12172950"/>
                <a:gd name="connsiteY12" fmla="*/ 129540 h 8736330"/>
                <a:gd name="connsiteX13" fmla="*/ 6210300 w 12172950"/>
                <a:gd name="connsiteY13" fmla="*/ 407670 h 8736330"/>
                <a:gd name="connsiteX14" fmla="*/ 5501640 w 12172950"/>
                <a:gd name="connsiteY14" fmla="*/ 64770 h 8736330"/>
                <a:gd name="connsiteX15" fmla="*/ 4686300 w 12172950"/>
                <a:gd name="connsiteY15" fmla="*/ 502920 h 8736330"/>
                <a:gd name="connsiteX16" fmla="*/ 3794760 w 12172950"/>
                <a:gd name="connsiteY16" fmla="*/ 0 h 8736330"/>
                <a:gd name="connsiteX17" fmla="*/ 3200400 w 12172950"/>
                <a:gd name="connsiteY17" fmla="*/ 579120 h 8736330"/>
                <a:gd name="connsiteX18" fmla="*/ 2617470 w 12172950"/>
                <a:gd name="connsiteY18" fmla="*/ 152400 h 8736330"/>
                <a:gd name="connsiteX19" fmla="*/ 1767840 w 12172950"/>
                <a:gd name="connsiteY19" fmla="*/ 533400 h 8736330"/>
                <a:gd name="connsiteX20" fmla="*/ 1055370 w 12172950"/>
                <a:gd name="connsiteY20" fmla="*/ 57150 h 8736330"/>
                <a:gd name="connsiteX21" fmla="*/ 510540 w 12172950"/>
                <a:gd name="connsiteY21" fmla="*/ 499110 h 8736330"/>
                <a:gd name="connsiteX22" fmla="*/ 0 w 12172950"/>
                <a:gd name="connsiteY22" fmla="*/ 312420 h 8736330"/>
                <a:gd name="connsiteX0" fmla="*/ 0 w 12172950"/>
                <a:gd name="connsiteY0" fmla="*/ 312420 h 8736330"/>
                <a:gd name="connsiteX1" fmla="*/ 0 w 12172950"/>
                <a:gd name="connsiteY1" fmla="*/ 8694420 h 8736330"/>
                <a:gd name="connsiteX2" fmla="*/ 12155915 w 12172950"/>
                <a:gd name="connsiteY2" fmla="*/ 8736330 h 8736330"/>
                <a:gd name="connsiteX3" fmla="*/ 12172950 w 12172950"/>
                <a:gd name="connsiteY3" fmla="*/ 674370 h 8736330"/>
                <a:gd name="connsiteX4" fmla="*/ 11277600 w 12172950"/>
                <a:gd name="connsiteY4" fmla="*/ 121920 h 8736330"/>
                <a:gd name="connsiteX5" fmla="*/ 10668000 w 12172950"/>
                <a:gd name="connsiteY5" fmla="*/ 521970 h 8736330"/>
                <a:gd name="connsiteX6" fmla="*/ 10172700 w 12172950"/>
                <a:gd name="connsiteY6" fmla="*/ 7620 h 8736330"/>
                <a:gd name="connsiteX7" fmla="*/ 9448800 w 12172950"/>
                <a:gd name="connsiteY7" fmla="*/ 560070 h 8736330"/>
                <a:gd name="connsiteX8" fmla="*/ 8743950 w 12172950"/>
                <a:gd name="connsiteY8" fmla="*/ 121920 h 8736330"/>
                <a:gd name="connsiteX9" fmla="*/ 8096250 w 12172950"/>
                <a:gd name="connsiteY9" fmla="*/ 464820 h 8736330"/>
                <a:gd name="connsiteX10" fmla="*/ 7486650 w 12172950"/>
                <a:gd name="connsiteY10" fmla="*/ 217170 h 8736330"/>
                <a:gd name="connsiteX11" fmla="*/ 7143750 w 12172950"/>
                <a:gd name="connsiteY11" fmla="*/ 369570 h 8736330"/>
                <a:gd name="connsiteX12" fmla="*/ 6854190 w 12172950"/>
                <a:gd name="connsiteY12" fmla="*/ 129540 h 8736330"/>
                <a:gd name="connsiteX13" fmla="*/ 6210300 w 12172950"/>
                <a:gd name="connsiteY13" fmla="*/ 407670 h 8736330"/>
                <a:gd name="connsiteX14" fmla="*/ 5501640 w 12172950"/>
                <a:gd name="connsiteY14" fmla="*/ 64770 h 8736330"/>
                <a:gd name="connsiteX15" fmla="*/ 4686300 w 12172950"/>
                <a:gd name="connsiteY15" fmla="*/ 502920 h 8736330"/>
                <a:gd name="connsiteX16" fmla="*/ 3794760 w 12172950"/>
                <a:gd name="connsiteY16" fmla="*/ 0 h 8736330"/>
                <a:gd name="connsiteX17" fmla="*/ 3200400 w 12172950"/>
                <a:gd name="connsiteY17" fmla="*/ 579120 h 8736330"/>
                <a:gd name="connsiteX18" fmla="*/ 2617470 w 12172950"/>
                <a:gd name="connsiteY18" fmla="*/ 152400 h 8736330"/>
                <a:gd name="connsiteX19" fmla="*/ 1767840 w 12172950"/>
                <a:gd name="connsiteY19" fmla="*/ 533400 h 8736330"/>
                <a:gd name="connsiteX20" fmla="*/ 1055370 w 12172950"/>
                <a:gd name="connsiteY20" fmla="*/ 57150 h 8736330"/>
                <a:gd name="connsiteX21" fmla="*/ 510540 w 12172950"/>
                <a:gd name="connsiteY21" fmla="*/ 499110 h 8736330"/>
                <a:gd name="connsiteX22" fmla="*/ 0 w 12172950"/>
                <a:gd name="connsiteY22" fmla="*/ 312420 h 8736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72950" h="8736330">
                  <a:moveTo>
                    <a:pt x="0" y="312420"/>
                  </a:moveTo>
                  <a:lnTo>
                    <a:pt x="0" y="8694420"/>
                  </a:lnTo>
                  <a:lnTo>
                    <a:pt x="12155915" y="8736330"/>
                  </a:lnTo>
                  <a:cubicBezTo>
                    <a:pt x="12161593" y="6049010"/>
                    <a:pt x="12167272" y="3361690"/>
                    <a:pt x="12172950" y="674370"/>
                  </a:cubicBezTo>
                  <a:cubicBezTo>
                    <a:pt x="11912600" y="627380"/>
                    <a:pt x="11568430" y="511810"/>
                    <a:pt x="11277600" y="121920"/>
                  </a:cubicBezTo>
                  <a:cubicBezTo>
                    <a:pt x="11074400" y="255270"/>
                    <a:pt x="10993120" y="495300"/>
                    <a:pt x="10668000" y="521970"/>
                  </a:cubicBezTo>
                  <a:cubicBezTo>
                    <a:pt x="10457180" y="510540"/>
                    <a:pt x="10292080" y="384810"/>
                    <a:pt x="10172700" y="7620"/>
                  </a:cubicBezTo>
                  <a:cubicBezTo>
                    <a:pt x="9931400" y="191770"/>
                    <a:pt x="9918700" y="497840"/>
                    <a:pt x="9448800" y="560070"/>
                  </a:cubicBezTo>
                  <a:cubicBezTo>
                    <a:pt x="9175750" y="505460"/>
                    <a:pt x="9093200" y="435610"/>
                    <a:pt x="8743950" y="121920"/>
                  </a:cubicBezTo>
                  <a:cubicBezTo>
                    <a:pt x="8528050" y="236220"/>
                    <a:pt x="8441690" y="441960"/>
                    <a:pt x="8096250" y="464820"/>
                  </a:cubicBezTo>
                  <a:cubicBezTo>
                    <a:pt x="7870190" y="473710"/>
                    <a:pt x="7674610" y="444500"/>
                    <a:pt x="7486650" y="217170"/>
                  </a:cubicBezTo>
                  <a:cubicBezTo>
                    <a:pt x="7372350" y="267970"/>
                    <a:pt x="7364730" y="341630"/>
                    <a:pt x="7143750" y="369570"/>
                  </a:cubicBezTo>
                  <a:cubicBezTo>
                    <a:pt x="7016750" y="320040"/>
                    <a:pt x="6935470" y="255270"/>
                    <a:pt x="6854190" y="129540"/>
                  </a:cubicBezTo>
                  <a:cubicBezTo>
                    <a:pt x="6685280" y="242570"/>
                    <a:pt x="6485890" y="393700"/>
                    <a:pt x="6210300" y="407670"/>
                  </a:cubicBezTo>
                  <a:cubicBezTo>
                    <a:pt x="5958840" y="400050"/>
                    <a:pt x="5692140" y="323850"/>
                    <a:pt x="5501640" y="64770"/>
                  </a:cubicBezTo>
                  <a:cubicBezTo>
                    <a:pt x="5275580" y="238760"/>
                    <a:pt x="5003800" y="466090"/>
                    <a:pt x="4686300" y="502920"/>
                  </a:cubicBezTo>
                  <a:cubicBezTo>
                    <a:pt x="4366260" y="464820"/>
                    <a:pt x="4076700" y="320040"/>
                    <a:pt x="3794760" y="0"/>
                  </a:cubicBezTo>
                  <a:cubicBezTo>
                    <a:pt x="3665220" y="314960"/>
                    <a:pt x="3451860" y="515620"/>
                    <a:pt x="3200400" y="579120"/>
                  </a:cubicBezTo>
                  <a:cubicBezTo>
                    <a:pt x="2914650" y="535940"/>
                    <a:pt x="2766060" y="393700"/>
                    <a:pt x="2617470" y="152400"/>
                  </a:cubicBezTo>
                  <a:cubicBezTo>
                    <a:pt x="2385060" y="342900"/>
                    <a:pt x="2205990" y="548640"/>
                    <a:pt x="1767840" y="533400"/>
                  </a:cubicBezTo>
                  <a:cubicBezTo>
                    <a:pt x="1423670" y="560070"/>
                    <a:pt x="1148080" y="205740"/>
                    <a:pt x="1055370" y="57150"/>
                  </a:cubicBezTo>
                  <a:cubicBezTo>
                    <a:pt x="881380" y="237490"/>
                    <a:pt x="928370" y="448310"/>
                    <a:pt x="510540" y="499110"/>
                  </a:cubicBezTo>
                  <a:cubicBezTo>
                    <a:pt x="302260" y="558800"/>
                    <a:pt x="170180" y="374650"/>
                    <a:pt x="0" y="312420"/>
                  </a:cubicBezTo>
                  <a:close/>
                </a:path>
              </a:pathLst>
            </a:custGeom>
            <a:solidFill>
              <a:srgbClr val="4E5C6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" name="任意多边形 134"/>
            <p:cNvSpPr/>
            <p:nvPr/>
          </p:nvSpPr>
          <p:spPr>
            <a:xfrm>
              <a:off x="11757503" y="6161309"/>
              <a:ext cx="12852702" cy="873633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0 w 12306300"/>
                <a:gd name="connsiteY23" fmla="*/ 342900 h 1790700"/>
                <a:gd name="connsiteX0" fmla="*/ 45720 w 12306300"/>
                <a:gd name="connsiteY0" fmla="*/ 31242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45720 w 12306300"/>
                <a:gd name="connsiteY23" fmla="*/ 312420 h 1790700"/>
                <a:gd name="connsiteX0" fmla="*/ 7620 w 12268200"/>
                <a:gd name="connsiteY0" fmla="*/ 31242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23" fmla="*/ 7620 w 12268200"/>
                <a:gd name="connsiteY23" fmla="*/ 312420 h 1790700"/>
                <a:gd name="connsiteX0" fmla="*/ 22860 w 12268200"/>
                <a:gd name="connsiteY0" fmla="*/ 32766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0" fmla="*/ 2286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8694420"/>
                <a:gd name="connsiteX1" fmla="*/ 0 w 12192000"/>
                <a:gd name="connsiteY1" fmla="*/ 8694420 h 8694420"/>
                <a:gd name="connsiteX2" fmla="*/ 12192000 w 12192000"/>
                <a:gd name="connsiteY2" fmla="*/ 1802130 h 8694420"/>
                <a:gd name="connsiteX3" fmla="*/ 12172950 w 12192000"/>
                <a:gd name="connsiteY3" fmla="*/ 674370 h 8694420"/>
                <a:gd name="connsiteX4" fmla="*/ 11277600 w 12192000"/>
                <a:gd name="connsiteY4" fmla="*/ 121920 h 8694420"/>
                <a:gd name="connsiteX5" fmla="*/ 10668000 w 12192000"/>
                <a:gd name="connsiteY5" fmla="*/ 521970 h 8694420"/>
                <a:gd name="connsiteX6" fmla="*/ 10172700 w 12192000"/>
                <a:gd name="connsiteY6" fmla="*/ 7620 h 8694420"/>
                <a:gd name="connsiteX7" fmla="*/ 9448800 w 12192000"/>
                <a:gd name="connsiteY7" fmla="*/ 560070 h 8694420"/>
                <a:gd name="connsiteX8" fmla="*/ 8743950 w 12192000"/>
                <a:gd name="connsiteY8" fmla="*/ 121920 h 8694420"/>
                <a:gd name="connsiteX9" fmla="*/ 8096250 w 12192000"/>
                <a:gd name="connsiteY9" fmla="*/ 464820 h 8694420"/>
                <a:gd name="connsiteX10" fmla="*/ 7486650 w 12192000"/>
                <a:gd name="connsiteY10" fmla="*/ 217170 h 8694420"/>
                <a:gd name="connsiteX11" fmla="*/ 7143750 w 12192000"/>
                <a:gd name="connsiteY11" fmla="*/ 369570 h 8694420"/>
                <a:gd name="connsiteX12" fmla="*/ 6854190 w 12192000"/>
                <a:gd name="connsiteY12" fmla="*/ 129540 h 8694420"/>
                <a:gd name="connsiteX13" fmla="*/ 6210300 w 12192000"/>
                <a:gd name="connsiteY13" fmla="*/ 407670 h 8694420"/>
                <a:gd name="connsiteX14" fmla="*/ 5501640 w 12192000"/>
                <a:gd name="connsiteY14" fmla="*/ 64770 h 8694420"/>
                <a:gd name="connsiteX15" fmla="*/ 4686300 w 12192000"/>
                <a:gd name="connsiteY15" fmla="*/ 502920 h 8694420"/>
                <a:gd name="connsiteX16" fmla="*/ 3794760 w 12192000"/>
                <a:gd name="connsiteY16" fmla="*/ 0 h 8694420"/>
                <a:gd name="connsiteX17" fmla="*/ 3200400 w 12192000"/>
                <a:gd name="connsiteY17" fmla="*/ 579120 h 8694420"/>
                <a:gd name="connsiteX18" fmla="*/ 2617470 w 12192000"/>
                <a:gd name="connsiteY18" fmla="*/ 152400 h 8694420"/>
                <a:gd name="connsiteX19" fmla="*/ 1767840 w 12192000"/>
                <a:gd name="connsiteY19" fmla="*/ 533400 h 8694420"/>
                <a:gd name="connsiteX20" fmla="*/ 1055370 w 12192000"/>
                <a:gd name="connsiteY20" fmla="*/ 57150 h 8694420"/>
                <a:gd name="connsiteX21" fmla="*/ 510540 w 12192000"/>
                <a:gd name="connsiteY21" fmla="*/ 499110 h 8694420"/>
                <a:gd name="connsiteX22" fmla="*/ 0 w 12192000"/>
                <a:gd name="connsiteY22" fmla="*/ 312420 h 8694420"/>
                <a:gd name="connsiteX0" fmla="*/ 0 w 12172950"/>
                <a:gd name="connsiteY0" fmla="*/ 312420 h 8736330"/>
                <a:gd name="connsiteX1" fmla="*/ 0 w 12172950"/>
                <a:gd name="connsiteY1" fmla="*/ 8694420 h 8736330"/>
                <a:gd name="connsiteX2" fmla="*/ 12083745 w 12172950"/>
                <a:gd name="connsiteY2" fmla="*/ 8736330 h 8736330"/>
                <a:gd name="connsiteX3" fmla="*/ 12172950 w 12172950"/>
                <a:gd name="connsiteY3" fmla="*/ 674370 h 8736330"/>
                <a:gd name="connsiteX4" fmla="*/ 11277600 w 12172950"/>
                <a:gd name="connsiteY4" fmla="*/ 121920 h 8736330"/>
                <a:gd name="connsiteX5" fmla="*/ 10668000 w 12172950"/>
                <a:gd name="connsiteY5" fmla="*/ 521970 h 8736330"/>
                <a:gd name="connsiteX6" fmla="*/ 10172700 w 12172950"/>
                <a:gd name="connsiteY6" fmla="*/ 7620 h 8736330"/>
                <a:gd name="connsiteX7" fmla="*/ 9448800 w 12172950"/>
                <a:gd name="connsiteY7" fmla="*/ 560070 h 8736330"/>
                <a:gd name="connsiteX8" fmla="*/ 8743950 w 12172950"/>
                <a:gd name="connsiteY8" fmla="*/ 121920 h 8736330"/>
                <a:gd name="connsiteX9" fmla="*/ 8096250 w 12172950"/>
                <a:gd name="connsiteY9" fmla="*/ 464820 h 8736330"/>
                <a:gd name="connsiteX10" fmla="*/ 7486650 w 12172950"/>
                <a:gd name="connsiteY10" fmla="*/ 217170 h 8736330"/>
                <a:gd name="connsiteX11" fmla="*/ 7143750 w 12172950"/>
                <a:gd name="connsiteY11" fmla="*/ 369570 h 8736330"/>
                <a:gd name="connsiteX12" fmla="*/ 6854190 w 12172950"/>
                <a:gd name="connsiteY12" fmla="*/ 129540 h 8736330"/>
                <a:gd name="connsiteX13" fmla="*/ 6210300 w 12172950"/>
                <a:gd name="connsiteY13" fmla="*/ 407670 h 8736330"/>
                <a:gd name="connsiteX14" fmla="*/ 5501640 w 12172950"/>
                <a:gd name="connsiteY14" fmla="*/ 64770 h 8736330"/>
                <a:gd name="connsiteX15" fmla="*/ 4686300 w 12172950"/>
                <a:gd name="connsiteY15" fmla="*/ 502920 h 8736330"/>
                <a:gd name="connsiteX16" fmla="*/ 3794760 w 12172950"/>
                <a:gd name="connsiteY16" fmla="*/ 0 h 8736330"/>
                <a:gd name="connsiteX17" fmla="*/ 3200400 w 12172950"/>
                <a:gd name="connsiteY17" fmla="*/ 579120 h 8736330"/>
                <a:gd name="connsiteX18" fmla="*/ 2617470 w 12172950"/>
                <a:gd name="connsiteY18" fmla="*/ 152400 h 8736330"/>
                <a:gd name="connsiteX19" fmla="*/ 1767840 w 12172950"/>
                <a:gd name="connsiteY19" fmla="*/ 533400 h 8736330"/>
                <a:gd name="connsiteX20" fmla="*/ 1055370 w 12172950"/>
                <a:gd name="connsiteY20" fmla="*/ 57150 h 8736330"/>
                <a:gd name="connsiteX21" fmla="*/ 510540 w 12172950"/>
                <a:gd name="connsiteY21" fmla="*/ 499110 h 8736330"/>
                <a:gd name="connsiteX22" fmla="*/ 0 w 12172950"/>
                <a:gd name="connsiteY22" fmla="*/ 312420 h 8736330"/>
                <a:gd name="connsiteX0" fmla="*/ 0 w 12172950"/>
                <a:gd name="connsiteY0" fmla="*/ 312420 h 8736330"/>
                <a:gd name="connsiteX1" fmla="*/ 0 w 12172950"/>
                <a:gd name="connsiteY1" fmla="*/ 8694420 h 8736330"/>
                <a:gd name="connsiteX2" fmla="*/ 12155915 w 12172950"/>
                <a:gd name="connsiteY2" fmla="*/ 8736330 h 8736330"/>
                <a:gd name="connsiteX3" fmla="*/ 12172950 w 12172950"/>
                <a:gd name="connsiteY3" fmla="*/ 674370 h 8736330"/>
                <a:gd name="connsiteX4" fmla="*/ 11277600 w 12172950"/>
                <a:gd name="connsiteY4" fmla="*/ 121920 h 8736330"/>
                <a:gd name="connsiteX5" fmla="*/ 10668000 w 12172950"/>
                <a:gd name="connsiteY5" fmla="*/ 521970 h 8736330"/>
                <a:gd name="connsiteX6" fmla="*/ 10172700 w 12172950"/>
                <a:gd name="connsiteY6" fmla="*/ 7620 h 8736330"/>
                <a:gd name="connsiteX7" fmla="*/ 9448800 w 12172950"/>
                <a:gd name="connsiteY7" fmla="*/ 560070 h 8736330"/>
                <a:gd name="connsiteX8" fmla="*/ 8743950 w 12172950"/>
                <a:gd name="connsiteY8" fmla="*/ 121920 h 8736330"/>
                <a:gd name="connsiteX9" fmla="*/ 8096250 w 12172950"/>
                <a:gd name="connsiteY9" fmla="*/ 464820 h 8736330"/>
                <a:gd name="connsiteX10" fmla="*/ 7486650 w 12172950"/>
                <a:gd name="connsiteY10" fmla="*/ 217170 h 8736330"/>
                <a:gd name="connsiteX11" fmla="*/ 7143750 w 12172950"/>
                <a:gd name="connsiteY11" fmla="*/ 369570 h 8736330"/>
                <a:gd name="connsiteX12" fmla="*/ 6854190 w 12172950"/>
                <a:gd name="connsiteY12" fmla="*/ 129540 h 8736330"/>
                <a:gd name="connsiteX13" fmla="*/ 6210300 w 12172950"/>
                <a:gd name="connsiteY13" fmla="*/ 407670 h 8736330"/>
                <a:gd name="connsiteX14" fmla="*/ 5501640 w 12172950"/>
                <a:gd name="connsiteY14" fmla="*/ 64770 h 8736330"/>
                <a:gd name="connsiteX15" fmla="*/ 4686300 w 12172950"/>
                <a:gd name="connsiteY15" fmla="*/ 502920 h 8736330"/>
                <a:gd name="connsiteX16" fmla="*/ 3794760 w 12172950"/>
                <a:gd name="connsiteY16" fmla="*/ 0 h 8736330"/>
                <a:gd name="connsiteX17" fmla="*/ 3200400 w 12172950"/>
                <a:gd name="connsiteY17" fmla="*/ 579120 h 8736330"/>
                <a:gd name="connsiteX18" fmla="*/ 2617470 w 12172950"/>
                <a:gd name="connsiteY18" fmla="*/ 152400 h 8736330"/>
                <a:gd name="connsiteX19" fmla="*/ 1767840 w 12172950"/>
                <a:gd name="connsiteY19" fmla="*/ 533400 h 8736330"/>
                <a:gd name="connsiteX20" fmla="*/ 1055370 w 12172950"/>
                <a:gd name="connsiteY20" fmla="*/ 57150 h 8736330"/>
                <a:gd name="connsiteX21" fmla="*/ 510540 w 12172950"/>
                <a:gd name="connsiteY21" fmla="*/ 499110 h 8736330"/>
                <a:gd name="connsiteX22" fmla="*/ 0 w 12172950"/>
                <a:gd name="connsiteY22" fmla="*/ 312420 h 8736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72950" h="8736330">
                  <a:moveTo>
                    <a:pt x="0" y="312420"/>
                  </a:moveTo>
                  <a:lnTo>
                    <a:pt x="0" y="8694420"/>
                  </a:lnTo>
                  <a:lnTo>
                    <a:pt x="12155915" y="8736330"/>
                  </a:lnTo>
                  <a:cubicBezTo>
                    <a:pt x="12161593" y="6049010"/>
                    <a:pt x="12167272" y="3361690"/>
                    <a:pt x="12172950" y="674370"/>
                  </a:cubicBezTo>
                  <a:cubicBezTo>
                    <a:pt x="11912600" y="627380"/>
                    <a:pt x="11568430" y="511810"/>
                    <a:pt x="11277600" y="121920"/>
                  </a:cubicBezTo>
                  <a:cubicBezTo>
                    <a:pt x="11074400" y="255270"/>
                    <a:pt x="10993120" y="495300"/>
                    <a:pt x="10668000" y="521970"/>
                  </a:cubicBezTo>
                  <a:cubicBezTo>
                    <a:pt x="10457180" y="510540"/>
                    <a:pt x="10292080" y="384810"/>
                    <a:pt x="10172700" y="7620"/>
                  </a:cubicBezTo>
                  <a:cubicBezTo>
                    <a:pt x="9931400" y="191770"/>
                    <a:pt x="9918700" y="497840"/>
                    <a:pt x="9448800" y="560070"/>
                  </a:cubicBezTo>
                  <a:cubicBezTo>
                    <a:pt x="9175750" y="505460"/>
                    <a:pt x="9093200" y="435610"/>
                    <a:pt x="8743950" y="121920"/>
                  </a:cubicBezTo>
                  <a:cubicBezTo>
                    <a:pt x="8528050" y="236220"/>
                    <a:pt x="8441690" y="441960"/>
                    <a:pt x="8096250" y="464820"/>
                  </a:cubicBezTo>
                  <a:cubicBezTo>
                    <a:pt x="7870190" y="473710"/>
                    <a:pt x="7674610" y="444500"/>
                    <a:pt x="7486650" y="217170"/>
                  </a:cubicBezTo>
                  <a:cubicBezTo>
                    <a:pt x="7372350" y="267970"/>
                    <a:pt x="7364730" y="341630"/>
                    <a:pt x="7143750" y="369570"/>
                  </a:cubicBezTo>
                  <a:cubicBezTo>
                    <a:pt x="7016750" y="320040"/>
                    <a:pt x="6935470" y="255270"/>
                    <a:pt x="6854190" y="129540"/>
                  </a:cubicBezTo>
                  <a:cubicBezTo>
                    <a:pt x="6685280" y="242570"/>
                    <a:pt x="6485890" y="393700"/>
                    <a:pt x="6210300" y="407670"/>
                  </a:cubicBezTo>
                  <a:cubicBezTo>
                    <a:pt x="5958840" y="400050"/>
                    <a:pt x="5692140" y="323850"/>
                    <a:pt x="5501640" y="64770"/>
                  </a:cubicBezTo>
                  <a:cubicBezTo>
                    <a:pt x="5275580" y="238760"/>
                    <a:pt x="5003800" y="466090"/>
                    <a:pt x="4686300" y="502920"/>
                  </a:cubicBezTo>
                  <a:cubicBezTo>
                    <a:pt x="4366260" y="464820"/>
                    <a:pt x="4076700" y="320040"/>
                    <a:pt x="3794760" y="0"/>
                  </a:cubicBezTo>
                  <a:cubicBezTo>
                    <a:pt x="3665220" y="314960"/>
                    <a:pt x="3451860" y="515620"/>
                    <a:pt x="3200400" y="579120"/>
                  </a:cubicBezTo>
                  <a:cubicBezTo>
                    <a:pt x="2914650" y="535940"/>
                    <a:pt x="2766060" y="393700"/>
                    <a:pt x="2617470" y="152400"/>
                  </a:cubicBezTo>
                  <a:cubicBezTo>
                    <a:pt x="2385060" y="342900"/>
                    <a:pt x="2205990" y="548640"/>
                    <a:pt x="1767840" y="533400"/>
                  </a:cubicBezTo>
                  <a:cubicBezTo>
                    <a:pt x="1423670" y="560070"/>
                    <a:pt x="1148080" y="205740"/>
                    <a:pt x="1055370" y="57150"/>
                  </a:cubicBezTo>
                  <a:cubicBezTo>
                    <a:pt x="881380" y="237490"/>
                    <a:pt x="928370" y="448310"/>
                    <a:pt x="510540" y="499110"/>
                  </a:cubicBezTo>
                  <a:cubicBezTo>
                    <a:pt x="302260" y="558800"/>
                    <a:pt x="170180" y="374650"/>
                    <a:pt x="0" y="312420"/>
                  </a:cubicBezTo>
                  <a:close/>
                </a:path>
              </a:pathLst>
            </a:custGeom>
            <a:solidFill>
              <a:srgbClr val="4E5C6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294609" y="1905749"/>
            <a:ext cx="5739479" cy="10666612"/>
            <a:chOff x="294609" y="1905749"/>
            <a:chExt cx="5739479" cy="10666612"/>
          </a:xfrm>
        </p:grpSpPr>
        <p:grpSp>
          <p:nvGrpSpPr>
            <p:cNvPr id="106" name="组合 105"/>
            <p:cNvGrpSpPr/>
            <p:nvPr/>
          </p:nvGrpSpPr>
          <p:grpSpPr>
            <a:xfrm>
              <a:off x="294609" y="1905749"/>
              <a:ext cx="5739479" cy="4952251"/>
              <a:chOff x="3647094" y="3054897"/>
              <a:chExt cx="3545869" cy="3059517"/>
            </a:xfrm>
          </p:grpSpPr>
          <p:sp>
            <p:nvSpPr>
              <p:cNvPr id="107" name="Freeform 6"/>
              <p:cNvSpPr>
                <a:spLocks/>
              </p:cNvSpPr>
              <p:nvPr/>
            </p:nvSpPr>
            <p:spPr bwMode="auto">
              <a:xfrm>
                <a:off x="4164488" y="3586087"/>
                <a:ext cx="244901" cy="1048584"/>
              </a:xfrm>
              <a:custGeom>
                <a:avLst/>
                <a:gdLst>
                  <a:gd name="T0" fmla="*/ 71 w 71"/>
                  <a:gd name="T1" fmla="*/ 304 h 304"/>
                  <a:gd name="T2" fmla="*/ 0 w 71"/>
                  <a:gd name="T3" fmla="*/ 304 h 304"/>
                  <a:gd name="T4" fmla="*/ 9 w 71"/>
                  <a:gd name="T5" fmla="*/ 0 h 304"/>
                  <a:gd name="T6" fmla="*/ 62 w 71"/>
                  <a:gd name="T7" fmla="*/ 0 h 304"/>
                  <a:gd name="T8" fmla="*/ 71 w 71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04">
                    <a:moveTo>
                      <a:pt x="71" y="304"/>
                    </a:moveTo>
                    <a:lnTo>
                      <a:pt x="0" y="304"/>
                    </a:lnTo>
                    <a:lnTo>
                      <a:pt x="9" y="0"/>
                    </a:lnTo>
                    <a:lnTo>
                      <a:pt x="62" y="0"/>
                    </a:lnTo>
                    <a:lnTo>
                      <a:pt x="71" y="304"/>
                    </a:lnTo>
                    <a:close/>
                  </a:path>
                </a:pathLst>
              </a:custGeom>
              <a:solidFill>
                <a:srgbClr val="C5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7"/>
              <p:cNvSpPr>
                <a:spLocks/>
              </p:cNvSpPr>
              <p:nvPr/>
            </p:nvSpPr>
            <p:spPr bwMode="auto">
              <a:xfrm>
                <a:off x="4778461" y="3586087"/>
                <a:ext cx="244901" cy="1048584"/>
              </a:xfrm>
              <a:custGeom>
                <a:avLst/>
                <a:gdLst>
                  <a:gd name="T0" fmla="*/ 71 w 71"/>
                  <a:gd name="T1" fmla="*/ 304 h 304"/>
                  <a:gd name="T2" fmla="*/ 0 w 71"/>
                  <a:gd name="T3" fmla="*/ 304 h 304"/>
                  <a:gd name="T4" fmla="*/ 9 w 71"/>
                  <a:gd name="T5" fmla="*/ 0 h 304"/>
                  <a:gd name="T6" fmla="*/ 62 w 71"/>
                  <a:gd name="T7" fmla="*/ 0 h 304"/>
                  <a:gd name="T8" fmla="*/ 71 w 71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04">
                    <a:moveTo>
                      <a:pt x="71" y="304"/>
                    </a:moveTo>
                    <a:lnTo>
                      <a:pt x="0" y="304"/>
                    </a:lnTo>
                    <a:lnTo>
                      <a:pt x="9" y="0"/>
                    </a:lnTo>
                    <a:lnTo>
                      <a:pt x="62" y="0"/>
                    </a:lnTo>
                    <a:lnTo>
                      <a:pt x="71" y="304"/>
                    </a:lnTo>
                    <a:close/>
                  </a:path>
                </a:pathLst>
              </a:custGeom>
              <a:solidFill>
                <a:srgbClr val="C5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8"/>
              <p:cNvSpPr>
                <a:spLocks/>
              </p:cNvSpPr>
              <p:nvPr/>
            </p:nvSpPr>
            <p:spPr bwMode="auto">
              <a:xfrm>
                <a:off x="5382088" y="3586087"/>
                <a:ext cx="255247" cy="1048584"/>
              </a:xfrm>
              <a:custGeom>
                <a:avLst/>
                <a:gdLst>
                  <a:gd name="T0" fmla="*/ 74 w 74"/>
                  <a:gd name="T1" fmla="*/ 304 h 304"/>
                  <a:gd name="T2" fmla="*/ 0 w 74"/>
                  <a:gd name="T3" fmla="*/ 304 h 304"/>
                  <a:gd name="T4" fmla="*/ 10 w 74"/>
                  <a:gd name="T5" fmla="*/ 0 h 304"/>
                  <a:gd name="T6" fmla="*/ 65 w 74"/>
                  <a:gd name="T7" fmla="*/ 0 h 304"/>
                  <a:gd name="T8" fmla="*/ 74 w 74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304">
                    <a:moveTo>
                      <a:pt x="74" y="304"/>
                    </a:moveTo>
                    <a:lnTo>
                      <a:pt x="0" y="304"/>
                    </a:lnTo>
                    <a:lnTo>
                      <a:pt x="10" y="0"/>
                    </a:lnTo>
                    <a:lnTo>
                      <a:pt x="65" y="0"/>
                    </a:lnTo>
                    <a:lnTo>
                      <a:pt x="74" y="304"/>
                    </a:lnTo>
                    <a:close/>
                  </a:path>
                </a:pathLst>
              </a:custGeom>
              <a:solidFill>
                <a:srgbClr val="C5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9"/>
              <p:cNvSpPr>
                <a:spLocks/>
              </p:cNvSpPr>
              <p:nvPr/>
            </p:nvSpPr>
            <p:spPr bwMode="auto">
              <a:xfrm>
                <a:off x="4040313" y="4217306"/>
                <a:ext cx="1841920" cy="1072730"/>
              </a:xfrm>
              <a:custGeom>
                <a:avLst/>
                <a:gdLst>
                  <a:gd name="T0" fmla="*/ 356 w 534"/>
                  <a:gd name="T1" fmla="*/ 140 h 311"/>
                  <a:gd name="T2" fmla="*/ 356 w 534"/>
                  <a:gd name="T3" fmla="*/ 0 h 311"/>
                  <a:gd name="T4" fmla="*/ 178 w 534"/>
                  <a:gd name="T5" fmla="*/ 140 h 311"/>
                  <a:gd name="T6" fmla="*/ 178 w 534"/>
                  <a:gd name="T7" fmla="*/ 0 h 311"/>
                  <a:gd name="T8" fmla="*/ 0 w 534"/>
                  <a:gd name="T9" fmla="*/ 140 h 311"/>
                  <a:gd name="T10" fmla="*/ 0 w 534"/>
                  <a:gd name="T11" fmla="*/ 311 h 311"/>
                  <a:gd name="T12" fmla="*/ 178 w 534"/>
                  <a:gd name="T13" fmla="*/ 311 h 311"/>
                  <a:gd name="T14" fmla="*/ 178 w 534"/>
                  <a:gd name="T15" fmla="*/ 311 h 311"/>
                  <a:gd name="T16" fmla="*/ 356 w 534"/>
                  <a:gd name="T17" fmla="*/ 311 h 311"/>
                  <a:gd name="T18" fmla="*/ 356 w 534"/>
                  <a:gd name="T19" fmla="*/ 311 h 311"/>
                  <a:gd name="T20" fmla="*/ 534 w 534"/>
                  <a:gd name="T21" fmla="*/ 311 h 311"/>
                  <a:gd name="T22" fmla="*/ 534 w 534"/>
                  <a:gd name="T23" fmla="*/ 0 h 311"/>
                  <a:gd name="T24" fmla="*/ 356 w 534"/>
                  <a:gd name="T25" fmla="*/ 14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4" h="311">
                    <a:moveTo>
                      <a:pt x="356" y="140"/>
                    </a:moveTo>
                    <a:lnTo>
                      <a:pt x="356" y="0"/>
                    </a:lnTo>
                    <a:lnTo>
                      <a:pt x="178" y="140"/>
                    </a:lnTo>
                    <a:lnTo>
                      <a:pt x="178" y="0"/>
                    </a:lnTo>
                    <a:lnTo>
                      <a:pt x="0" y="140"/>
                    </a:lnTo>
                    <a:lnTo>
                      <a:pt x="0" y="311"/>
                    </a:lnTo>
                    <a:lnTo>
                      <a:pt x="178" y="311"/>
                    </a:lnTo>
                    <a:lnTo>
                      <a:pt x="178" y="311"/>
                    </a:lnTo>
                    <a:lnTo>
                      <a:pt x="356" y="311"/>
                    </a:lnTo>
                    <a:lnTo>
                      <a:pt x="356" y="311"/>
                    </a:lnTo>
                    <a:lnTo>
                      <a:pt x="534" y="311"/>
                    </a:lnTo>
                    <a:lnTo>
                      <a:pt x="534" y="0"/>
                    </a:lnTo>
                    <a:lnTo>
                      <a:pt x="356" y="140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0"/>
              <p:cNvSpPr>
                <a:spLocks/>
              </p:cNvSpPr>
              <p:nvPr/>
            </p:nvSpPr>
            <p:spPr bwMode="auto">
              <a:xfrm>
                <a:off x="6244410" y="4365626"/>
                <a:ext cx="407016" cy="327683"/>
              </a:xfrm>
              <a:custGeom>
                <a:avLst/>
                <a:gdLst>
                  <a:gd name="T0" fmla="*/ 0 w 118"/>
                  <a:gd name="T1" fmla="*/ 95 h 95"/>
                  <a:gd name="T2" fmla="*/ 118 w 118"/>
                  <a:gd name="T3" fmla="*/ 95 h 95"/>
                  <a:gd name="T4" fmla="*/ 118 w 118"/>
                  <a:gd name="T5" fmla="*/ 0 h 95"/>
                  <a:gd name="T6" fmla="*/ 2 w 118"/>
                  <a:gd name="T7" fmla="*/ 0 h 95"/>
                  <a:gd name="T8" fmla="*/ 0 w 118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95">
                    <a:moveTo>
                      <a:pt x="0" y="95"/>
                    </a:moveTo>
                    <a:lnTo>
                      <a:pt x="118" y="95"/>
                    </a:lnTo>
                    <a:lnTo>
                      <a:pt x="118" y="0"/>
                    </a:lnTo>
                    <a:lnTo>
                      <a:pt x="2" y="0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1"/>
              <p:cNvSpPr>
                <a:spLocks/>
              </p:cNvSpPr>
              <p:nvPr/>
            </p:nvSpPr>
            <p:spPr bwMode="auto">
              <a:xfrm>
                <a:off x="6258207" y="3710261"/>
                <a:ext cx="386320" cy="327683"/>
              </a:xfrm>
              <a:custGeom>
                <a:avLst/>
                <a:gdLst>
                  <a:gd name="T0" fmla="*/ 0 w 112"/>
                  <a:gd name="T1" fmla="*/ 95 h 95"/>
                  <a:gd name="T2" fmla="*/ 112 w 112"/>
                  <a:gd name="T3" fmla="*/ 95 h 95"/>
                  <a:gd name="T4" fmla="*/ 110 w 112"/>
                  <a:gd name="T5" fmla="*/ 0 h 95"/>
                  <a:gd name="T6" fmla="*/ 0 w 112"/>
                  <a:gd name="T7" fmla="*/ 0 h 95"/>
                  <a:gd name="T8" fmla="*/ 0 w 112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95">
                    <a:moveTo>
                      <a:pt x="0" y="95"/>
                    </a:moveTo>
                    <a:lnTo>
                      <a:pt x="112" y="95"/>
                    </a:lnTo>
                    <a:lnTo>
                      <a:pt x="110" y="0"/>
                    </a:lnTo>
                    <a:lnTo>
                      <a:pt x="0" y="0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2"/>
              <p:cNvSpPr>
                <a:spLocks/>
              </p:cNvSpPr>
              <p:nvPr/>
            </p:nvSpPr>
            <p:spPr bwMode="auto">
              <a:xfrm>
                <a:off x="6258207" y="3382578"/>
                <a:ext cx="379422" cy="327683"/>
              </a:xfrm>
              <a:custGeom>
                <a:avLst/>
                <a:gdLst>
                  <a:gd name="T0" fmla="*/ 3 w 110"/>
                  <a:gd name="T1" fmla="*/ 0 h 95"/>
                  <a:gd name="T2" fmla="*/ 0 w 110"/>
                  <a:gd name="T3" fmla="*/ 95 h 95"/>
                  <a:gd name="T4" fmla="*/ 110 w 110"/>
                  <a:gd name="T5" fmla="*/ 95 h 95"/>
                  <a:gd name="T6" fmla="*/ 107 w 110"/>
                  <a:gd name="T7" fmla="*/ 0 h 95"/>
                  <a:gd name="T8" fmla="*/ 3 w 110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95">
                    <a:moveTo>
                      <a:pt x="3" y="0"/>
                    </a:moveTo>
                    <a:lnTo>
                      <a:pt x="0" y="95"/>
                    </a:lnTo>
                    <a:lnTo>
                      <a:pt x="110" y="95"/>
                    </a:lnTo>
                    <a:lnTo>
                      <a:pt x="10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3"/>
              <p:cNvSpPr>
                <a:spLocks/>
              </p:cNvSpPr>
              <p:nvPr/>
            </p:nvSpPr>
            <p:spPr bwMode="auto">
              <a:xfrm>
                <a:off x="6268554" y="3054897"/>
                <a:ext cx="358726" cy="327683"/>
              </a:xfrm>
              <a:custGeom>
                <a:avLst/>
                <a:gdLst>
                  <a:gd name="T0" fmla="*/ 102 w 104"/>
                  <a:gd name="T1" fmla="*/ 0 h 95"/>
                  <a:gd name="T2" fmla="*/ 2 w 104"/>
                  <a:gd name="T3" fmla="*/ 0 h 95"/>
                  <a:gd name="T4" fmla="*/ 0 w 104"/>
                  <a:gd name="T5" fmla="*/ 95 h 95"/>
                  <a:gd name="T6" fmla="*/ 104 w 104"/>
                  <a:gd name="T7" fmla="*/ 95 h 95"/>
                  <a:gd name="T8" fmla="*/ 102 w 104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95">
                    <a:moveTo>
                      <a:pt x="102" y="0"/>
                    </a:moveTo>
                    <a:lnTo>
                      <a:pt x="2" y="0"/>
                    </a:lnTo>
                    <a:lnTo>
                      <a:pt x="0" y="95"/>
                    </a:lnTo>
                    <a:lnTo>
                      <a:pt x="104" y="95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4"/>
              <p:cNvSpPr>
                <a:spLocks/>
              </p:cNvSpPr>
              <p:nvPr/>
            </p:nvSpPr>
            <p:spPr bwMode="auto">
              <a:xfrm>
                <a:off x="6251308" y="4037943"/>
                <a:ext cx="400117" cy="327683"/>
              </a:xfrm>
              <a:custGeom>
                <a:avLst/>
                <a:gdLst>
                  <a:gd name="T0" fmla="*/ 0 w 116"/>
                  <a:gd name="T1" fmla="*/ 95 h 95"/>
                  <a:gd name="T2" fmla="*/ 116 w 116"/>
                  <a:gd name="T3" fmla="*/ 95 h 95"/>
                  <a:gd name="T4" fmla="*/ 114 w 116"/>
                  <a:gd name="T5" fmla="*/ 0 h 95"/>
                  <a:gd name="T6" fmla="*/ 2 w 116"/>
                  <a:gd name="T7" fmla="*/ 0 h 95"/>
                  <a:gd name="T8" fmla="*/ 0 w 116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95">
                    <a:moveTo>
                      <a:pt x="0" y="95"/>
                    </a:moveTo>
                    <a:lnTo>
                      <a:pt x="116" y="95"/>
                    </a:lnTo>
                    <a:lnTo>
                      <a:pt x="114" y="0"/>
                    </a:lnTo>
                    <a:lnTo>
                      <a:pt x="2" y="0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5"/>
              <p:cNvSpPr>
                <a:spLocks/>
              </p:cNvSpPr>
              <p:nvPr/>
            </p:nvSpPr>
            <p:spPr bwMode="auto">
              <a:xfrm>
                <a:off x="5882233" y="4693307"/>
                <a:ext cx="1310730" cy="1069279"/>
              </a:xfrm>
              <a:custGeom>
                <a:avLst/>
                <a:gdLst>
                  <a:gd name="T0" fmla="*/ 380 w 380"/>
                  <a:gd name="T1" fmla="*/ 137 h 310"/>
                  <a:gd name="T2" fmla="*/ 280 w 380"/>
                  <a:gd name="T3" fmla="*/ 0 h 310"/>
                  <a:gd name="T4" fmla="*/ 0 w 380"/>
                  <a:gd name="T5" fmla="*/ 0 h 310"/>
                  <a:gd name="T6" fmla="*/ 0 w 380"/>
                  <a:gd name="T7" fmla="*/ 310 h 310"/>
                  <a:gd name="T8" fmla="*/ 380 w 380"/>
                  <a:gd name="T9" fmla="*/ 310 h 310"/>
                  <a:gd name="T10" fmla="*/ 380 w 380"/>
                  <a:gd name="T11" fmla="*/ 137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0" h="310">
                    <a:moveTo>
                      <a:pt x="380" y="137"/>
                    </a:moveTo>
                    <a:lnTo>
                      <a:pt x="280" y="0"/>
                    </a:lnTo>
                    <a:lnTo>
                      <a:pt x="0" y="0"/>
                    </a:lnTo>
                    <a:lnTo>
                      <a:pt x="0" y="310"/>
                    </a:lnTo>
                    <a:lnTo>
                      <a:pt x="380" y="310"/>
                    </a:lnTo>
                    <a:lnTo>
                      <a:pt x="380" y="137"/>
                    </a:lnTo>
                    <a:close/>
                  </a:path>
                </a:pathLst>
              </a:custGeom>
              <a:solidFill>
                <a:srgbClr val="FFB7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Rectangle 16"/>
              <p:cNvSpPr>
                <a:spLocks noChangeArrowheads="1"/>
              </p:cNvSpPr>
              <p:nvPr/>
            </p:nvSpPr>
            <p:spPr bwMode="auto">
              <a:xfrm>
                <a:off x="5882233" y="5762587"/>
                <a:ext cx="1310730" cy="351827"/>
              </a:xfrm>
              <a:prstGeom prst="rect">
                <a:avLst/>
              </a:pr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Rectangle 17"/>
              <p:cNvSpPr>
                <a:spLocks noChangeArrowheads="1"/>
              </p:cNvSpPr>
              <p:nvPr/>
            </p:nvSpPr>
            <p:spPr bwMode="auto">
              <a:xfrm>
                <a:off x="6154728" y="5886761"/>
                <a:ext cx="144870" cy="227653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Rectangle 18"/>
              <p:cNvSpPr>
                <a:spLocks noChangeArrowheads="1"/>
              </p:cNvSpPr>
              <p:nvPr/>
            </p:nvSpPr>
            <p:spPr bwMode="auto">
              <a:xfrm>
                <a:off x="6351337" y="5886761"/>
                <a:ext cx="144870" cy="227653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Rectangle 19"/>
              <p:cNvSpPr>
                <a:spLocks noChangeArrowheads="1"/>
              </p:cNvSpPr>
              <p:nvPr/>
            </p:nvSpPr>
            <p:spPr bwMode="auto">
              <a:xfrm>
                <a:off x="6547947" y="5886761"/>
                <a:ext cx="144870" cy="227653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Rectangle 20"/>
              <p:cNvSpPr>
                <a:spLocks noChangeArrowheads="1"/>
              </p:cNvSpPr>
              <p:nvPr/>
            </p:nvSpPr>
            <p:spPr bwMode="auto">
              <a:xfrm>
                <a:off x="6734209" y="5886761"/>
                <a:ext cx="155219" cy="227653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Rectangle 21"/>
              <p:cNvSpPr>
                <a:spLocks noChangeArrowheads="1"/>
              </p:cNvSpPr>
              <p:nvPr/>
            </p:nvSpPr>
            <p:spPr bwMode="auto">
              <a:xfrm>
                <a:off x="4164488" y="4724352"/>
                <a:ext cx="72436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Rectangle 22"/>
              <p:cNvSpPr>
                <a:spLocks noChangeArrowheads="1"/>
              </p:cNvSpPr>
              <p:nvPr/>
            </p:nvSpPr>
            <p:spPr bwMode="auto">
              <a:xfrm>
                <a:off x="4261068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Rectangle 23"/>
              <p:cNvSpPr>
                <a:spLocks noChangeArrowheads="1"/>
              </p:cNvSpPr>
              <p:nvPr/>
            </p:nvSpPr>
            <p:spPr bwMode="auto">
              <a:xfrm>
                <a:off x="4361098" y="4724352"/>
                <a:ext cx="72436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Rectangle 24"/>
              <p:cNvSpPr>
                <a:spLocks noChangeArrowheads="1"/>
              </p:cNvSpPr>
              <p:nvPr/>
            </p:nvSpPr>
            <p:spPr bwMode="auto">
              <a:xfrm>
                <a:off x="4457678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Rectangle 25"/>
              <p:cNvSpPr>
                <a:spLocks noChangeArrowheads="1"/>
              </p:cNvSpPr>
              <p:nvPr/>
            </p:nvSpPr>
            <p:spPr bwMode="auto">
              <a:xfrm>
                <a:off x="4164488" y="4993397"/>
                <a:ext cx="72436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Rectangle 26"/>
              <p:cNvSpPr>
                <a:spLocks noChangeArrowheads="1"/>
              </p:cNvSpPr>
              <p:nvPr/>
            </p:nvSpPr>
            <p:spPr bwMode="auto">
              <a:xfrm>
                <a:off x="4261068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Rectangle 27"/>
              <p:cNvSpPr>
                <a:spLocks noChangeArrowheads="1"/>
              </p:cNvSpPr>
              <p:nvPr/>
            </p:nvSpPr>
            <p:spPr bwMode="auto">
              <a:xfrm>
                <a:off x="4361098" y="4993397"/>
                <a:ext cx="72436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Rectangle 28"/>
              <p:cNvSpPr>
                <a:spLocks noChangeArrowheads="1"/>
              </p:cNvSpPr>
              <p:nvPr/>
            </p:nvSpPr>
            <p:spPr bwMode="auto">
              <a:xfrm>
                <a:off x="4457678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Rectangle 29"/>
              <p:cNvSpPr>
                <a:spLocks noChangeArrowheads="1"/>
              </p:cNvSpPr>
              <p:nvPr/>
            </p:nvSpPr>
            <p:spPr bwMode="auto">
              <a:xfrm>
                <a:off x="5965016" y="4945107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Rectangle 30"/>
              <p:cNvSpPr>
                <a:spLocks noChangeArrowheads="1"/>
              </p:cNvSpPr>
              <p:nvPr/>
            </p:nvSpPr>
            <p:spPr bwMode="auto">
              <a:xfrm>
                <a:off x="6071945" y="4945107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Rectangle 31"/>
              <p:cNvSpPr>
                <a:spLocks noChangeArrowheads="1"/>
              </p:cNvSpPr>
              <p:nvPr/>
            </p:nvSpPr>
            <p:spPr bwMode="auto">
              <a:xfrm>
                <a:off x="5965016" y="5148613"/>
                <a:ext cx="82783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Rectangle 32"/>
              <p:cNvSpPr>
                <a:spLocks noChangeArrowheads="1"/>
              </p:cNvSpPr>
              <p:nvPr/>
            </p:nvSpPr>
            <p:spPr bwMode="auto">
              <a:xfrm>
                <a:off x="6071945" y="5148613"/>
                <a:ext cx="82783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Rectangle 33"/>
              <p:cNvSpPr>
                <a:spLocks noChangeArrowheads="1"/>
              </p:cNvSpPr>
              <p:nvPr/>
            </p:nvSpPr>
            <p:spPr bwMode="auto">
              <a:xfrm>
                <a:off x="5965016" y="5362469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Rectangle 34"/>
              <p:cNvSpPr>
                <a:spLocks noChangeArrowheads="1"/>
              </p:cNvSpPr>
              <p:nvPr/>
            </p:nvSpPr>
            <p:spPr bwMode="auto">
              <a:xfrm>
                <a:off x="6071945" y="5362469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Rectangle 35"/>
              <p:cNvSpPr>
                <a:spLocks noChangeArrowheads="1"/>
              </p:cNvSpPr>
              <p:nvPr/>
            </p:nvSpPr>
            <p:spPr bwMode="auto">
              <a:xfrm>
                <a:off x="6285801" y="4945107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Rectangle 36"/>
              <p:cNvSpPr>
                <a:spLocks noChangeArrowheads="1"/>
              </p:cNvSpPr>
              <p:nvPr/>
            </p:nvSpPr>
            <p:spPr bwMode="auto">
              <a:xfrm>
                <a:off x="6389280" y="4945107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Rectangle 37"/>
              <p:cNvSpPr>
                <a:spLocks noChangeArrowheads="1"/>
              </p:cNvSpPr>
              <p:nvPr/>
            </p:nvSpPr>
            <p:spPr bwMode="auto">
              <a:xfrm>
                <a:off x="6285801" y="5148613"/>
                <a:ext cx="79335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Rectangle 38"/>
              <p:cNvSpPr>
                <a:spLocks noChangeArrowheads="1"/>
              </p:cNvSpPr>
              <p:nvPr/>
            </p:nvSpPr>
            <p:spPr bwMode="auto">
              <a:xfrm>
                <a:off x="6389280" y="5148613"/>
                <a:ext cx="82783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Rectangle 39"/>
              <p:cNvSpPr>
                <a:spLocks noChangeArrowheads="1"/>
              </p:cNvSpPr>
              <p:nvPr/>
            </p:nvSpPr>
            <p:spPr bwMode="auto">
              <a:xfrm>
                <a:off x="6285801" y="5362469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Rectangle 40"/>
              <p:cNvSpPr>
                <a:spLocks noChangeArrowheads="1"/>
              </p:cNvSpPr>
              <p:nvPr/>
            </p:nvSpPr>
            <p:spPr bwMode="auto">
              <a:xfrm>
                <a:off x="6389280" y="5362469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Rectangle 41"/>
              <p:cNvSpPr>
                <a:spLocks noChangeArrowheads="1"/>
              </p:cNvSpPr>
              <p:nvPr/>
            </p:nvSpPr>
            <p:spPr bwMode="auto">
              <a:xfrm>
                <a:off x="6596237" y="4945107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Rectangle 42"/>
              <p:cNvSpPr>
                <a:spLocks noChangeArrowheads="1"/>
              </p:cNvSpPr>
              <p:nvPr/>
            </p:nvSpPr>
            <p:spPr bwMode="auto">
              <a:xfrm>
                <a:off x="6703164" y="4945107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Rectangle 43"/>
              <p:cNvSpPr>
                <a:spLocks noChangeArrowheads="1"/>
              </p:cNvSpPr>
              <p:nvPr/>
            </p:nvSpPr>
            <p:spPr bwMode="auto">
              <a:xfrm>
                <a:off x="6596237" y="5148613"/>
                <a:ext cx="79335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Rectangle 44"/>
              <p:cNvSpPr>
                <a:spLocks noChangeArrowheads="1"/>
              </p:cNvSpPr>
              <p:nvPr/>
            </p:nvSpPr>
            <p:spPr bwMode="auto">
              <a:xfrm>
                <a:off x="6703164" y="5148613"/>
                <a:ext cx="79335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Rectangle 45"/>
              <p:cNvSpPr>
                <a:spLocks noChangeArrowheads="1"/>
              </p:cNvSpPr>
              <p:nvPr/>
            </p:nvSpPr>
            <p:spPr bwMode="auto">
              <a:xfrm>
                <a:off x="6596237" y="5362469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Rectangle 46"/>
              <p:cNvSpPr>
                <a:spLocks noChangeArrowheads="1"/>
              </p:cNvSpPr>
              <p:nvPr/>
            </p:nvSpPr>
            <p:spPr bwMode="auto">
              <a:xfrm>
                <a:off x="6703164" y="5362469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Rectangle 47"/>
              <p:cNvSpPr>
                <a:spLocks noChangeArrowheads="1"/>
              </p:cNvSpPr>
              <p:nvPr/>
            </p:nvSpPr>
            <p:spPr bwMode="auto">
              <a:xfrm>
                <a:off x="4768114" y="4724352"/>
                <a:ext cx="82783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Rectangle 48"/>
              <p:cNvSpPr>
                <a:spLocks noChangeArrowheads="1"/>
              </p:cNvSpPr>
              <p:nvPr/>
            </p:nvSpPr>
            <p:spPr bwMode="auto">
              <a:xfrm>
                <a:off x="4875041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Rectangle 49"/>
              <p:cNvSpPr>
                <a:spLocks noChangeArrowheads="1"/>
              </p:cNvSpPr>
              <p:nvPr/>
            </p:nvSpPr>
            <p:spPr bwMode="auto">
              <a:xfrm>
                <a:off x="4975072" y="4724352"/>
                <a:ext cx="72436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Rectangle 50"/>
              <p:cNvSpPr>
                <a:spLocks noChangeArrowheads="1"/>
              </p:cNvSpPr>
              <p:nvPr/>
            </p:nvSpPr>
            <p:spPr bwMode="auto">
              <a:xfrm>
                <a:off x="5071652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Rectangle 51"/>
              <p:cNvSpPr>
                <a:spLocks noChangeArrowheads="1"/>
              </p:cNvSpPr>
              <p:nvPr/>
            </p:nvSpPr>
            <p:spPr bwMode="auto">
              <a:xfrm>
                <a:off x="4768114" y="4993397"/>
                <a:ext cx="82783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Rectangle 52"/>
              <p:cNvSpPr>
                <a:spLocks noChangeArrowheads="1"/>
              </p:cNvSpPr>
              <p:nvPr/>
            </p:nvSpPr>
            <p:spPr bwMode="auto">
              <a:xfrm>
                <a:off x="4875041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Rectangle 53"/>
              <p:cNvSpPr>
                <a:spLocks noChangeArrowheads="1"/>
              </p:cNvSpPr>
              <p:nvPr/>
            </p:nvSpPr>
            <p:spPr bwMode="auto">
              <a:xfrm>
                <a:off x="4975072" y="4993397"/>
                <a:ext cx="72436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Rectangle 54"/>
              <p:cNvSpPr>
                <a:spLocks noChangeArrowheads="1"/>
              </p:cNvSpPr>
              <p:nvPr/>
            </p:nvSpPr>
            <p:spPr bwMode="auto">
              <a:xfrm>
                <a:off x="5071652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Rectangle 55"/>
              <p:cNvSpPr>
                <a:spLocks noChangeArrowheads="1"/>
              </p:cNvSpPr>
              <p:nvPr/>
            </p:nvSpPr>
            <p:spPr bwMode="auto">
              <a:xfrm>
                <a:off x="5382088" y="4724352"/>
                <a:ext cx="82783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Rectangle 56"/>
              <p:cNvSpPr>
                <a:spLocks noChangeArrowheads="1"/>
              </p:cNvSpPr>
              <p:nvPr/>
            </p:nvSpPr>
            <p:spPr bwMode="auto">
              <a:xfrm>
                <a:off x="5482116" y="4724352"/>
                <a:ext cx="82783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Rectangle 57"/>
              <p:cNvSpPr>
                <a:spLocks noChangeArrowheads="1"/>
              </p:cNvSpPr>
              <p:nvPr/>
            </p:nvSpPr>
            <p:spPr bwMode="auto">
              <a:xfrm>
                <a:off x="5589045" y="4724352"/>
                <a:ext cx="72436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Rectangle 58"/>
              <p:cNvSpPr>
                <a:spLocks noChangeArrowheads="1"/>
              </p:cNvSpPr>
              <p:nvPr/>
            </p:nvSpPr>
            <p:spPr bwMode="auto">
              <a:xfrm>
                <a:off x="5685625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Rectangle 59"/>
              <p:cNvSpPr>
                <a:spLocks noChangeArrowheads="1"/>
              </p:cNvSpPr>
              <p:nvPr/>
            </p:nvSpPr>
            <p:spPr bwMode="auto">
              <a:xfrm>
                <a:off x="5382088" y="4993397"/>
                <a:ext cx="82783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Rectangle 60"/>
              <p:cNvSpPr>
                <a:spLocks noChangeArrowheads="1"/>
              </p:cNvSpPr>
              <p:nvPr/>
            </p:nvSpPr>
            <p:spPr bwMode="auto">
              <a:xfrm>
                <a:off x="5482116" y="4993397"/>
                <a:ext cx="82783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Rectangle 61"/>
              <p:cNvSpPr>
                <a:spLocks noChangeArrowheads="1"/>
              </p:cNvSpPr>
              <p:nvPr/>
            </p:nvSpPr>
            <p:spPr bwMode="auto">
              <a:xfrm>
                <a:off x="5589045" y="4993397"/>
                <a:ext cx="72436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Rectangle 62"/>
              <p:cNvSpPr>
                <a:spLocks noChangeArrowheads="1"/>
              </p:cNvSpPr>
              <p:nvPr/>
            </p:nvSpPr>
            <p:spPr bwMode="auto">
              <a:xfrm>
                <a:off x="5685625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Rectangle 63"/>
              <p:cNvSpPr>
                <a:spLocks noChangeArrowheads="1"/>
              </p:cNvSpPr>
              <p:nvPr/>
            </p:nvSpPr>
            <p:spPr bwMode="auto">
              <a:xfrm>
                <a:off x="3647094" y="5279686"/>
                <a:ext cx="2235139" cy="834728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Rectangle 64"/>
              <p:cNvSpPr>
                <a:spLocks noChangeArrowheads="1"/>
              </p:cNvSpPr>
              <p:nvPr/>
            </p:nvSpPr>
            <p:spPr bwMode="auto">
              <a:xfrm>
                <a:off x="3647094" y="5279686"/>
                <a:ext cx="2235139" cy="8347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Rectangle 65"/>
              <p:cNvSpPr>
                <a:spLocks noChangeArrowheads="1"/>
              </p:cNvSpPr>
              <p:nvPr/>
            </p:nvSpPr>
            <p:spPr bwMode="auto">
              <a:xfrm>
                <a:off x="3802313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Rectangle 66"/>
              <p:cNvSpPr>
                <a:spLocks noChangeArrowheads="1"/>
              </p:cNvSpPr>
              <p:nvPr/>
            </p:nvSpPr>
            <p:spPr bwMode="auto">
              <a:xfrm>
                <a:off x="3909240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Rectangle 67"/>
              <p:cNvSpPr>
                <a:spLocks noChangeArrowheads="1"/>
              </p:cNvSpPr>
              <p:nvPr/>
            </p:nvSpPr>
            <p:spPr bwMode="auto">
              <a:xfrm>
                <a:off x="4016169" y="5410759"/>
                <a:ext cx="82783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Rectangle 68"/>
              <p:cNvSpPr>
                <a:spLocks noChangeArrowheads="1"/>
              </p:cNvSpPr>
              <p:nvPr/>
            </p:nvSpPr>
            <p:spPr bwMode="auto">
              <a:xfrm>
                <a:off x="4129995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Rectangle 69"/>
              <p:cNvSpPr>
                <a:spLocks noChangeArrowheads="1"/>
              </p:cNvSpPr>
              <p:nvPr/>
            </p:nvSpPr>
            <p:spPr bwMode="auto">
              <a:xfrm>
                <a:off x="4236924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Rectangle 70"/>
              <p:cNvSpPr>
                <a:spLocks noChangeArrowheads="1"/>
              </p:cNvSpPr>
              <p:nvPr/>
            </p:nvSpPr>
            <p:spPr bwMode="auto">
              <a:xfrm>
                <a:off x="4343851" y="5410759"/>
                <a:ext cx="82783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Rectangle 71"/>
              <p:cNvSpPr>
                <a:spLocks noChangeArrowheads="1"/>
              </p:cNvSpPr>
              <p:nvPr/>
            </p:nvSpPr>
            <p:spPr bwMode="auto">
              <a:xfrm>
                <a:off x="4457678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Rectangle 72"/>
              <p:cNvSpPr>
                <a:spLocks noChangeArrowheads="1"/>
              </p:cNvSpPr>
              <p:nvPr/>
            </p:nvSpPr>
            <p:spPr bwMode="auto">
              <a:xfrm>
                <a:off x="4564605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Rectangle 73"/>
              <p:cNvSpPr>
                <a:spLocks noChangeArrowheads="1"/>
              </p:cNvSpPr>
              <p:nvPr/>
            </p:nvSpPr>
            <p:spPr bwMode="auto">
              <a:xfrm>
                <a:off x="4671534" y="5410759"/>
                <a:ext cx="82783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Rectangle 74"/>
              <p:cNvSpPr>
                <a:spLocks noChangeArrowheads="1"/>
              </p:cNvSpPr>
              <p:nvPr/>
            </p:nvSpPr>
            <p:spPr bwMode="auto">
              <a:xfrm>
                <a:off x="4785360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Rectangle 75"/>
              <p:cNvSpPr>
                <a:spLocks noChangeArrowheads="1"/>
              </p:cNvSpPr>
              <p:nvPr/>
            </p:nvSpPr>
            <p:spPr bwMode="auto">
              <a:xfrm>
                <a:off x="4892289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Rectangle 76"/>
              <p:cNvSpPr>
                <a:spLocks noChangeArrowheads="1"/>
              </p:cNvSpPr>
              <p:nvPr/>
            </p:nvSpPr>
            <p:spPr bwMode="auto">
              <a:xfrm>
                <a:off x="4999215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Rectangle 77"/>
              <p:cNvSpPr>
                <a:spLocks noChangeArrowheads="1"/>
              </p:cNvSpPr>
              <p:nvPr/>
            </p:nvSpPr>
            <p:spPr bwMode="auto">
              <a:xfrm>
                <a:off x="5113043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Rectangle 78"/>
              <p:cNvSpPr>
                <a:spLocks noChangeArrowheads="1"/>
              </p:cNvSpPr>
              <p:nvPr/>
            </p:nvSpPr>
            <p:spPr bwMode="auto">
              <a:xfrm>
                <a:off x="5219970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Rectangle 79"/>
              <p:cNvSpPr>
                <a:spLocks noChangeArrowheads="1"/>
              </p:cNvSpPr>
              <p:nvPr/>
            </p:nvSpPr>
            <p:spPr bwMode="auto">
              <a:xfrm>
                <a:off x="5326899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Rectangle 80"/>
              <p:cNvSpPr>
                <a:spLocks noChangeArrowheads="1"/>
              </p:cNvSpPr>
              <p:nvPr/>
            </p:nvSpPr>
            <p:spPr bwMode="auto">
              <a:xfrm>
                <a:off x="5433826" y="5410759"/>
                <a:ext cx="79335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Rectangle 81"/>
              <p:cNvSpPr>
                <a:spLocks noChangeArrowheads="1"/>
              </p:cNvSpPr>
              <p:nvPr/>
            </p:nvSpPr>
            <p:spPr bwMode="auto">
              <a:xfrm>
                <a:off x="5547653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Rectangle 82"/>
              <p:cNvSpPr>
                <a:spLocks noChangeArrowheads="1"/>
              </p:cNvSpPr>
              <p:nvPr/>
            </p:nvSpPr>
            <p:spPr bwMode="auto">
              <a:xfrm>
                <a:off x="5654580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Rectangle 83"/>
              <p:cNvSpPr>
                <a:spLocks noChangeArrowheads="1"/>
              </p:cNvSpPr>
              <p:nvPr/>
            </p:nvSpPr>
            <p:spPr bwMode="auto">
              <a:xfrm>
                <a:off x="3802313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Rectangle 84"/>
              <p:cNvSpPr>
                <a:spLocks noChangeArrowheads="1"/>
              </p:cNvSpPr>
              <p:nvPr/>
            </p:nvSpPr>
            <p:spPr bwMode="auto">
              <a:xfrm>
                <a:off x="3909240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Rectangle 85"/>
              <p:cNvSpPr>
                <a:spLocks noChangeArrowheads="1"/>
              </p:cNvSpPr>
              <p:nvPr/>
            </p:nvSpPr>
            <p:spPr bwMode="auto">
              <a:xfrm>
                <a:off x="4016169" y="5666007"/>
                <a:ext cx="82783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Rectangle 86"/>
              <p:cNvSpPr>
                <a:spLocks noChangeArrowheads="1"/>
              </p:cNvSpPr>
              <p:nvPr/>
            </p:nvSpPr>
            <p:spPr bwMode="auto">
              <a:xfrm>
                <a:off x="4129995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Rectangle 87"/>
              <p:cNvSpPr>
                <a:spLocks noChangeArrowheads="1"/>
              </p:cNvSpPr>
              <p:nvPr/>
            </p:nvSpPr>
            <p:spPr bwMode="auto">
              <a:xfrm>
                <a:off x="4236924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Rectangle 88"/>
              <p:cNvSpPr>
                <a:spLocks noChangeArrowheads="1"/>
              </p:cNvSpPr>
              <p:nvPr/>
            </p:nvSpPr>
            <p:spPr bwMode="auto">
              <a:xfrm>
                <a:off x="4343851" y="5666007"/>
                <a:ext cx="82783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Rectangle 89"/>
              <p:cNvSpPr>
                <a:spLocks noChangeArrowheads="1"/>
              </p:cNvSpPr>
              <p:nvPr/>
            </p:nvSpPr>
            <p:spPr bwMode="auto">
              <a:xfrm>
                <a:off x="4457678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Rectangle 90"/>
              <p:cNvSpPr>
                <a:spLocks noChangeArrowheads="1"/>
              </p:cNvSpPr>
              <p:nvPr/>
            </p:nvSpPr>
            <p:spPr bwMode="auto">
              <a:xfrm>
                <a:off x="4564605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Rectangle 91"/>
              <p:cNvSpPr>
                <a:spLocks noChangeArrowheads="1"/>
              </p:cNvSpPr>
              <p:nvPr/>
            </p:nvSpPr>
            <p:spPr bwMode="auto">
              <a:xfrm>
                <a:off x="4671534" y="5666007"/>
                <a:ext cx="82783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Rectangle 92"/>
              <p:cNvSpPr>
                <a:spLocks noChangeArrowheads="1"/>
              </p:cNvSpPr>
              <p:nvPr/>
            </p:nvSpPr>
            <p:spPr bwMode="auto">
              <a:xfrm>
                <a:off x="4785360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Rectangle 93"/>
              <p:cNvSpPr>
                <a:spLocks noChangeArrowheads="1"/>
              </p:cNvSpPr>
              <p:nvPr/>
            </p:nvSpPr>
            <p:spPr bwMode="auto">
              <a:xfrm>
                <a:off x="4892289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Rectangle 94"/>
              <p:cNvSpPr>
                <a:spLocks noChangeArrowheads="1"/>
              </p:cNvSpPr>
              <p:nvPr/>
            </p:nvSpPr>
            <p:spPr bwMode="auto">
              <a:xfrm>
                <a:off x="4999215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Rectangle 95"/>
              <p:cNvSpPr>
                <a:spLocks noChangeArrowheads="1"/>
              </p:cNvSpPr>
              <p:nvPr/>
            </p:nvSpPr>
            <p:spPr bwMode="auto">
              <a:xfrm>
                <a:off x="5113043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Rectangle 96"/>
              <p:cNvSpPr>
                <a:spLocks noChangeArrowheads="1"/>
              </p:cNvSpPr>
              <p:nvPr/>
            </p:nvSpPr>
            <p:spPr bwMode="auto">
              <a:xfrm>
                <a:off x="5219970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Rectangle 97"/>
              <p:cNvSpPr>
                <a:spLocks noChangeArrowheads="1"/>
              </p:cNvSpPr>
              <p:nvPr/>
            </p:nvSpPr>
            <p:spPr bwMode="auto">
              <a:xfrm>
                <a:off x="5326899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Rectangle 98"/>
              <p:cNvSpPr>
                <a:spLocks noChangeArrowheads="1"/>
              </p:cNvSpPr>
              <p:nvPr/>
            </p:nvSpPr>
            <p:spPr bwMode="auto">
              <a:xfrm>
                <a:off x="5433826" y="5666007"/>
                <a:ext cx="79335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Rectangle 99"/>
              <p:cNvSpPr>
                <a:spLocks noChangeArrowheads="1"/>
              </p:cNvSpPr>
              <p:nvPr/>
            </p:nvSpPr>
            <p:spPr bwMode="auto">
              <a:xfrm>
                <a:off x="5547653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Rectangle 100"/>
              <p:cNvSpPr>
                <a:spLocks noChangeArrowheads="1"/>
              </p:cNvSpPr>
              <p:nvPr/>
            </p:nvSpPr>
            <p:spPr bwMode="auto">
              <a:xfrm>
                <a:off x="5654580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29" name="组合 228"/>
            <p:cNvGrpSpPr/>
            <p:nvPr/>
          </p:nvGrpSpPr>
          <p:grpSpPr>
            <a:xfrm flipV="1">
              <a:off x="294609" y="6855216"/>
              <a:ext cx="5739479" cy="5717145"/>
              <a:chOff x="3647094" y="2582343"/>
              <a:chExt cx="3545869" cy="3532071"/>
            </a:xfrm>
            <a:noFill/>
          </p:grpSpPr>
          <p:sp>
            <p:nvSpPr>
              <p:cNvPr id="230" name="Freeform 6"/>
              <p:cNvSpPr>
                <a:spLocks/>
              </p:cNvSpPr>
              <p:nvPr/>
            </p:nvSpPr>
            <p:spPr bwMode="auto">
              <a:xfrm>
                <a:off x="4164488" y="3586087"/>
                <a:ext cx="244901" cy="1048584"/>
              </a:xfrm>
              <a:custGeom>
                <a:avLst/>
                <a:gdLst>
                  <a:gd name="T0" fmla="*/ 71 w 71"/>
                  <a:gd name="T1" fmla="*/ 304 h 304"/>
                  <a:gd name="T2" fmla="*/ 0 w 71"/>
                  <a:gd name="T3" fmla="*/ 304 h 304"/>
                  <a:gd name="T4" fmla="*/ 9 w 71"/>
                  <a:gd name="T5" fmla="*/ 0 h 304"/>
                  <a:gd name="T6" fmla="*/ 62 w 71"/>
                  <a:gd name="T7" fmla="*/ 0 h 304"/>
                  <a:gd name="T8" fmla="*/ 71 w 71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04">
                    <a:moveTo>
                      <a:pt x="71" y="304"/>
                    </a:moveTo>
                    <a:lnTo>
                      <a:pt x="0" y="304"/>
                    </a:lnTo>
                    <a:lnTo>
                      <a:pt x="9" y="0"/>
                    </a:lnTo>
                    <a:lnTo>
                      <a:pt x="62" y="0"/>
                    </a:lnTo>
                    <a:lnTo>
                      <a:pt x="71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7"/>
              <p:cNvSpPr>
                <a:spLocks/>
              </p:cNvSpPr>
              <p:nvPr/>
            </p:nvSpPr>
            <p:spPr bwMode="auto">
              <a:xfrm>
                <a:off x="4778461" y="3586087"/>
                <a:ext cx="244901" cy="1048584"/>
              </a:xfrm>
              <a:custGeom>
                <a:avLst/>
                <a:gdLst>
                  <a:gd name="T0" fmla="*/ 71 w 71"/>
                  <a:gd name="T1" fmla="*/ 304 h 304"/>
                  <a:gd name="T2" fmla="*/ 0 w 71"/>
                  <a:gd name="T3" fmla="*/ 304 h 304"/>
                  <a:gd name="T4" fmla="*/ 9 w 71"/>
                  <a:gd name="T5" fmla="*/ 0 h 304"/>
                  <a:gd name="T6" fmla="*/ 62 w 71"/>
                  <a:gd name="T7" fmla="*/ 0 h 304"/>
                  <a:gd name="T8" fmla="*/ 71 w 71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04">
                    <a:moveTo>
                      <a:pt x="71" y="304"/>
                    </a:moveTo>
                    <a:lnTo>
                      <a:pt x="0" y="304"/>
                    </a:lnTo>
                    <a:lnTo>
                      <a:pt x="9" y="0"/>
                    </a:lnTo>
                    <a:lnTo>
                      <a:pt x="62" y="0"/>
                    </a:lnTo>
                    <a:lnTo>
                      <a:pt x="71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8"/>
              <p:cNvSpPr>
                <a:spLocks/>
              </p:cNvSpPr>
              <p:nvPr/>
            </p:nvSpPr>
            <p:spPr bwMode="auto">
              <a:xfrm>
                <a:off x="5382088" y="3586087"/>
                <a:ext cx="255247" cy="1048584"/>
              </a:xfrm>
              <a:custGeom>
                <a:avLst/>
                <a:gdLst>
                  <a:gd name="T0" fmla="*/ 74 w 74"/>
                  <a:gd name="T1" fmla="*/ 304 h 304"/>
                  <a:gd name="T2" fmla="*/ 0 w 74"/>
                  <a:gd name="T3" fmla="*/ 304 h 304"/>
                  <a:gd name="T4" fmla="*/ 10 w 74"/>
                  <a:gd name="T5" fmla="*/ 0 h 304"/>
                  <a:gd name="T6" fmla="*/ 65 w 74"/>
                  <a:gd name="T7" fmla="*/ 0 h 304"/>
                  <a:gd name="T8" fmla="*/ 74 w 74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304">
                    <a:moveTo>
                      <a:pt x="74" y="304"/>
                    </a:moveTo>
                    <a:lnTo>
                      <a:pt x="0" y="304"/>
                    </a:lnTo>
                    <a:lnTo>
                      <a:pt x="10" y="0"/>
                    </a:lnTo>
                    <a:lnTo>
                      <a:pt x="65" y="0"/>
                    </a:lnTo>
                    <a:lnTo>
                      <a:pt x="74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9"/>
              <p:cNvSpPr>
                <a:spLocks/>
              </p:cNvSpPr>
              <p:nvPr/>
            </p:nvSpPr>
            <p:spPr bwMode="auto">
              <a:xfrm>
                <a:off x="4040313" y="4217306"/>
                <a:ext cx="1841920" cy="1072730"/>
              </a:xfrm>
              <a:custGeom>
                <a:avLst/>
                <a:gdLst>
                  <a:gd name="T0" fmla="*/ 356 w 534"/>
                  <a:gd name="T1" fmla="*/ 140 h 311"/>
                  <a:gd name="T2" fmla="*/ 356 w 534"/>
                  <a:gd name="T3" fmla="*/ 0 h 311"/>
                  <a:gd name="T4" fmla="*/ 178 w 534"/>
                  <a:gd name="T5" fmla="*/ 140 h 311"/>
                  <a:gd name="T6" fmla="*/ 178 w 534"/>
                  <a:gd name="T7" fmla="*/ 0 h 311"/>
                  <a:gd name="T8" fmla="*/ 0 w 534"/>
                  <a:gd name="T9" fmla="*/ 140 h 311"/>
                  <a:gd name="T10" fmla="*/ 0 w 534"/>
                  <a:gd name="T11" fmla="*/ 311 h 311"/>
                  <a:gd name="T12" fmla="*/ 178 w 534"/>
                  <a:gd name="T13" fmla="*/ 311 h 311"/>
                  <a:gd name="T14" fmla="*/ 178 w 534"/>
                  <a:gd name="T15" fmla="*/ 311 h 311"/>
                  <a:gd name="T16" fmla="*/ 356 w 534"/>
                  <a:gd name="T17" fmla="*/ 311 h 311"/>
                  <a:gd name="T18" fmla="*/ 356 w 534"/>
                  <a:gd name="T19" fmla="*/ 311 h 311"/>
                  <a:gd name="T20" fmla="*/ 534 w 534"/>
                  <a:gd name="T21" fmla="*/ 311 h 311"/>
                  <a:gd name="T22" fmla="*/ 534 w 534"/>
                  <a:gd name="T23" fmla="*/ 0 h 311"/>
                  <a:gd name="T24" fmla="*/ 356 w 534"/>
                  <a:gd name="T25" fmla="*/ 14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4" h="311">
                    <a:moveTo>
                      <a:pt x="356" y="140"/>
                    </a:moveTo>
                    <a:lnTo>
                      <a:pt x="356" y="0"/>
                    </a:lnTo>
                    <a:lnTo>
                      <a:pt x="178" y="140"/>
                    </a:lnTo>
                    <a:lnTo>
                      <a:pt x="178" y="0"/>
                    </a:lnTo>
                    <a:lnTo>
                      <a:pt x="0" y="140"/>
                    </a:lnTo>
                    <a:lnTo>
                      <a:pt x="0" y="311"/>
                    </a:lnTo>
                    <a:lnTo>
                      <a:pt x="178" y="311"/>
                    </a:lnTo>
                    <a:lnTo>
                      <a:pt x="178" y="311"/>
                    </a:lnTo>
                    <a:lnTo>
                      <a:pt x="356" y="311"/>
                    </a:lnTo>
                    <a:lnTo>
                      <a:pt x="356" y="311"/>
                    </a:lnTo>
                    <a:lnTo>
                      <a:pt x="534" y="311"/>
                    </a:lnTo>
                    <a:lnTo>
                      <a:pt x="534" y="0"/>
                    </a:lnTo>
                    <a:lnTo>
                      <a:pt x="356" y="1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0"/>
              <p:cNvSpPr>
                <a:spLocks/>
              </p:cNvSpPr>
              <p:nvPr/>
            </p:nvSpPr>
            <p:spPr bwMode="auto">
              <a:xfrm>
                <a:off x="6244410" y="4365626"/>
                <a:ext cx="407016" cy="327683"/>
              </a:xfrm>
              <a:custGeom>
                <a:avLst/>
                <a:gdLst>
                  <a:gd name="T0" fmla="*/ 0 w 118"/>
                  <a:gd name="T1" fmla="*/ 95 h 95"/>
                  <a:gd name="T2" fmla="*/ 118 w 118"/>
                  <a:gd name="T3" fmla="*/ 95 h 95"/>
                  <a:gd name="T4" fmla="*/ 118 w 118"/>
                  <a:gd name="T5" fmla="*/ 0 h 95"/>
                  <a:gd name="T6" fmla="*/ 2 w 118"/>
                  <a:gd name="T7" fmla="*/ 0 h 95"/>
                  <a:gd name="T8" fmla="*/ 0 w 118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95">
                    <a:moveTo>
                      <a:pt x="0" y="95"/>
                    </a:moveTo>
                    <a:lnTo>
                      <a:pt x="118" y="95"/>
                    </a:lnTo>
                    <a:lnTo>
                      <a:pt x="118" y="0"/>
                    </a:lnTo>
                    <a:lnTo>
                      <a:pt x="2" y="0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1"/>
              <p:cNvSpPr>
                <a:spLocks/>
              </p:cNvSpPr>
              <p:nvPr/>
            </p:nvSpPr>
            <p:spPr bwMode="auto">
              <a:xfrm>
                <a:off x="6258207" y="3710261"/>
                <a:ext cx="386320" cy="327683"/>
              </a:xfrm>
              <a:custGeom>
                <a:avLst/>
                <a:gdLst>
                  <a:gd name="T0" fmla="*/ 0 w 112"/>
                  <a:gd name="T1" fmla="*/ 95 h 95"/>
                  <a:gd name="T2" fmla="*/ 112 w 112"/>
                  <a:gd name="T3" fmla="*/ 95 h 95"/>
                  <a:gd name="T4" fmla="*/ 110 w 112"/>
                  <a:gd name="T5" fmla="*/ 0 h 95"/>
                  <a:gd name="T6" fmla="*/ 0 w 112"/>
                  <a:gd name="T7" fmla="*/ 0 h 95"/>
                  <a:gd name="T8" fmla="*/ 0 w 112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95">
                    <a:moveTo>
                      <a:pt x="0" y="95"/>
                    </a:moveTo>
                    <a:lnTo>
                      <a:pt x="112" y="95"/>
                    </a:lnTo>
                    <a:lnTo>
                      <a:pt x="110" y="0"/>
                    </a:lnTo>
                    <a:lnTo>
                      <a:pt x="0" y="0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2"/>
              <p:cNvSpPr>
                <a:spLocks/>
              </p:cNvSpPr>
              <p:nvPr/>
            </p:nvSpPr>
            <p:spPr bwMode="auto">
              <a:xfrm>
                <a:off x="6258207" y="3382578"/>
                <a:ext cx="379422" cy="327683"/>
              </a:xfrm>
              <a:custGeom>
                <a:avLst/>
                <a:gdLst>
                  <a:gd name="T0" fmla="*/ 3 w 110"/>
                  <a:gd name="T1" fmla="*/ 0 h 95"/>
                  <a:gd name="T2" fmla="*/ 0 w 110"/>
                  <a:gd name="T3" fmla="*/ 95 h 95"/>
                  <a:gd name="T4" fmla="*/ 110 w 110"/>
                  <a:gd name="T5" fmla="*/ 95 h 95"/>
                  <a:gd name="T6" fmla="*/ 107 w 110"/>
                  <a:gd name="T7" fmla="*/ 0 h 95"/>
                  <a:gd name="T8" fmla="*/ 3 w 110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95">
                    <a:moveTo>
                      <a:pt x="3" y="0"/>
                    </a:moveTo>
                    <a:lnTo>
                      <a:pt x="0" y="95"/>
                    </a:lnTo>
                    <a:lnTo>
                      <a:pt x="110" y="95"/>
                    </a:lnTo>
                    <a:lnTo>
                      <a:pt x="107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3"/>
              <p:cNvSpPr>
                <a:spLocks/>
              </p:cNvSpPr>
              <p:nvPr/>
            </p:nvSpPr>
            <p:spPr bwMode="auto">
              <a:xfrm>
                <a:off x="6268554" y="3054897"/>
                <a:ext cx="358726" cy="327683"/>
              </a:xfrm>
              <a:custGeom>
                <a:avLst/>
                <a:gdLst>
                  <a:gd name="T0" fmla="*/ 102 w 104"/>
                  <a:gd name="T1" fmla="*/ 0 h 95"/>
                  <a:gd name="T2" fmla="*/ 2 w 104"/>
                  <a:gd name="T3" fmla="*/ 0 h 95"/>
                  <a:gd name="T4" fmla="*/ 0 w 104"/>
                  <a:gd name="T5" fmla="*/ 95 h 95"/>
                  <a:gd name="T6" fmla="*/ 104 w 104"/>
                  <a:gd name="T7" fmla="*/ 95 h 95"/>
                  <a:gd name="T8" fmla="*/ 102 w 104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95">
                    <a:moveTo>
                      <a:pt x="102" y="0"/>
                    </a:moveTo>
                    <a:lnTo>
                      <a:pt x="2" y="0"/>
                    </a:lnTo>
                    <a:lnTo>
                      <a:pt x="0" y="95"/>
                    </a:lnTo>
                    <a:lnTo>
                      <a:pt x="104" y="95"/>
                    </a:lnTo>
                    <a:lnTo>
                      <a:pt x="10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4"/>
              <p:cNvSpPr>
                <a:spLocks/>
              </p:cNvSpPr>
              <p:nvPr/>
            </p:nvSpPr>
            <p:spPr bwMode="auto">
              <a:xfrm>
                <a:off x="6251308" y="4037943"/>
                <a:ext cx="400117" cy="327683"/>
              </a:xfrm>
              <a:custGeom>
                <a:avLst/>
                <a:gdLst>
                  <a:gd name="T0" fmla="*/ 0 w 116"/>
                  <a:gd name="T1" fmla="*/ 95 h 95"/>
                  <a:gd name="T2" fmla="*/ 116 w 116"/>
                  <a:gd name="T3" fmla="*/ 95 h 95"/>
                  <a:gd name="T4" fmla="*/ 114 w 116"/>
                  <a:gd name="T5" fmla="*/ 0 h 95"/>
                  <a:gd name="T6" fmla="*/ 2 w 116"/>
                  <a:gd name="T7" fmla="*/ 0 h 95"/>
                  <a:gd name="T8" fmla="*/ 0 w 116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95">
                    <a:moveTo>
                      <a:pt x="0" y="95"/>
                    </a:moveTo>
                    <a:lnTo>
                      <a:pt x="116" y="95"/>
                    </a:lnTo>
                    <a:lnTo>
                      <a:pt x="114" y="0"/>
                    </a:lnTo>
                    <a:lnTo>
                      <a:pt x="2" y="0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5"/>
              <p:cNvSpPr>
                <a:spLocks/>
              </p:cNvSpPr>
              <p:nvPr/>
            </p:nvSpPr>
            <p:spPr bwMode="auto">
              <a:xfrm>
                <a:off x="5882233" y="4693307"/>
                <a:ext cx="1310730" cy="1069279"/>
              </a:xfrm>
              <a:custGeom>
                <a:avLst/>
                <a:gdLst>
                  <a:gd name="T0" fmla="*/ 380 w 380"/>
                  <a:gd name="T1" fmla="*/ 137 h 310"/>
                  <a:gd name="T2" fmla="*/ 280 w 380"/>
                  <a:gd name="T3" fmla="*/ 0 h 310"/>
                  <a:gd name="T4" fmla="*/ 0 w 380"/>
                  <a:gd name="T5" fmla="*/ 0 h 310"/>
                  <a:gd name="T6" fmla="*/ 0 w 380"/>
                  <a:gd name="T7" fmla="*/ 310 h 310"/>
                  <a:gd name="T8" fmla="*/ 380 w 380"/>
                  <a:gd name="T9" fmla="*/ 310 h 310"/>
                  <a:gd name="T10" fmla="*/ 380 w 380"/>
                  <a:gd name="T11" fmla="*/ 137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0" h="310">
                    <a:moveTo>
                      <a:pt x="380" y="137"/>
                    </a:moveTo>
                    <a:lnTo>
                      <a:pt x="280" y="0"/>
                    </a:lnTo>
                    <a:lnTo>
                      <a:pt x="0" y="0"/>
                    </a:lnTo>
                    <a:lnTo>
                      <a:pt x="0" y="310"/>
                    </a:lnTo>
                    <a:lnTo>
                      <a:pt x="380" y="310"/>
                    </a:lnTo>
                    <a:lnTo>
                      <a:pt x="380" y="1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Rectangle 16"/>
              <p:cNvSpPr>
                <a:spLocks noChangeArrowheads="1"/>
              </p:cNvSpPr>
              <p:nvPr/>
            </p:nvSpPr>
            <p:spPr bwMode="auto">
              <a:xfrm>
                <a:off x="5882233" y="5762587"/>
                <a:ext cx="1310730" cy="35182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Rectangle 17"/>
              <p:cNvSpPr>
                <a:spLocks noChangeArrowheads="1"/>
              </p:cNvSpPr>
              <p:nvPr/>
            </p:nvSpPr>
            <p:spPr bwMode="auto">
              <a:xfrm>
                <a:off x="6154728" y="5886761"/>
                <a:ext cx="144870" cy="22765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Rectangle 18"/>
              <p:cNvSpPr>
                <a:spLocks noChangeArrowheads="1"/>
              </p:cNvSpPr>
              <p:nvPr/>
            </p:nvSpPr>
            <p:spPr bwMode="auto">
              <a:xfrm>
                <a:off x="6351337" y="5886761"/>
                <a:ext cx="144870" cy="22765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Rectangle 19"/>
              <p:cNvSpPr>
                <a:spLocks noChangeArrowheads="1"/>
              </p:cNvSpPr>
              <p:nvPr/>
            </p:nvSpPr>
            <p:spPr bwMode="auto">
              <a:xfrm>
                <a:off x="6547947" y="5886761"/>
                <a:ext cx="144870" cy="22765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Rectangle 20"/>
              <p:cNvSpPr>
                <a:spLocks noChangeArrowheads="1"/>
              </p:cNvSpPr>
              <p:nvPr/>
            </p:nvSpPr>
            <p:spPr bwMode="auto">
              <a:xfrm>
                <a:off x="6734209" y="5886761"/>
                <a:ext cx="155219" cy="22765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Rectangle 21"/>
              <p:cNvSpPr>
                <a:spLocks noChangeArrowheads="1"/>
              </p:cNvSpPr>
              <p:nvPr/>
            </p:nvSpPr>
            <p:spPr bwMode="auto">
              <a:xfrm>
                <a:off x="4164488" y="4724352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Rectangle 22"/>
              <p:cNvSpPr>
                <a:spLocks noChangeArrowheads="1"/>
              </p:cNvSpPr>
              <p:nvPr/>
            </p:nvSpPr>
            <p:spPr bwMode="auto">
              <a:xfrm>
                <a:off x="4261068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Rectangle 23"/>
              <p:cNvSpPr>
                <a:spLocks noChangeArrowheads="1"/>
              </p:cNvSpPr>
              <p:nvPr/>
            </p:nvSpPr>
            <p:spPr bwMode="auto">
              <a:xfrm>
                <a:off x="4361098" y="4724352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Rectangle 24"/>
              <p:cNvSpPr>
                <a:spLocks noChangeArrowheads="1"/>
              </p:cNvSpPr>
              <p:nvPr/>
            </p:nvSpPr>
            <p:spPr bwMode="auto">
              <a:xfrm>
                <a:off x="4457678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Rectangle 25"/>
              <p:cNvSpPr>
                <a:spLocks noChangeArrowheads="1"/>
              </p:cNvSpPr>
              <p:nvPr/>
            </p:nvSpPr>
            <p:spPr bwMode="auto">
              <a:xfrm>
                <a:off x="4164488" y="4993397"/>
                <a:ext cx="72436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Rectangle 26"/>
              <p:cNvSpPr>
                <a:spLocks noChangeArrowheads="1"/>
              </p:cNvSpPr>
              <p:nvPr/>
            </p:nvSpPr>
            <p:spPr bwMode="auto">
              <a:xfrm>
                <a:off x="4261068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Rectangle 27"/>
              <p:cNvSpPr>
                <a:spLocks noChangeArrowheads="1"/>
              </p:cNvSpPr>
              <p:nvPr/>
            </p:nvSpPr>
            <p:spPr bwMode="auto">
              <a:xfrm>
                <a:off x="4361098" y="4993397"/>
                <a:ext cx="72436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Rectangle 28"/>
              <p:cNvSpPr>
                <a:spLocks noChangeArrowheads="1"/>
              </p:cNvSpPr>
              <p:nvPr/>
            </p:nvSpPr>
            <p:spPr bwMode="auto">
              <a:xfrm>
                <a:off x="4457678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Rectangle 29"/>
              <p:cNvSpPr>
                <a:spLocks noChangeArrowheads="1"/>
              </p:cNvSpPr>
              <p:nvPr/>
            </p:nvSpPr>
            <p:spPr bwMode="auto">
              <a:xfrm>
                <a:off x="5965016" y="4945107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Rectangle 30"/>
              <p:cNvSpPr>
                <a:spLocks noChangeArrowheads="1"/>
              </p:cNvSpPr>
              <p:nvPr/>
            </p:nvSpPr>
            <p:spPr bwMode="auto">
              <a:xfrm>
                <a:off x="6071945" y="4945107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Rectangle 31"/>
              <p:cNvSpPr>
                <a:spLocks noChangeArrowheads="1"/>
              </p:cNvSpPr>
              <p:nvPr/>
            </p:nvSpPr>
            <p:spPr bwMode="auto">
              <a:xfrm>
                <a:off x="5965016" y="5148613"/>
                <a:ext cx="82783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Rectangle 32"/>
              <p:cNvSpPr>
                <a:spLocks noChangeArrowheads="1"/>
              </p:cNvSpPr>
              <p:nvPr/>
            </p:nvSpPr>
            <p:spPr bwMode="auto">
              <a:xfrm>
                <a:off x="6071945" y="5148613"/>
                <a:ext cx="82783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Rectangle 33"/>
              <p:cNvSpPr>
                <a:spLocks noChangeArrowheads="1"/>
              </p:cNvSpPr>
              <p:nvPr/>
            </p:nvSpPr>
            <p:spPr bwMode="auto">
              <a:xfrm>
                <a:off x="5965016" y="5362469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Rectangle 34"/>
              <p:cNvSpPr>
                <a:spLocks noChangeArrowheads="1"/>
              </p:cNvSpPr>
              <p:nvPr/>
            </p:nvSpPr>
            <p:spPr bwMode="auto">
              <a:xfrm>
                <a:off x="6071945" y="5362469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Rectangle 35"/>
              <p:cNvSpPr>
                <a:spLocks noChangeArrowheads="1"/>
              </p:cNvSpPr>
              <p:nvPr/>
            </p:nvSpPr>
            <p:spPr bwMode="auto">
              <a:xfrm>
                <a:off x="6285801" y="4945107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Rectangle 36"/>
              <p:cNvSpPr>
                <a:spLocks noChangeArrowheads="1"/>
              </p:cNvSpPr>
              <p:nvPr/>
            </p:nvSpPr>
            <p:spPr bwMode="auto">
              <a:xfrm>
                <a:off x="6389280" y="4945107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Rectangle 37"/>
              <p:cNvSpPr>
                <a:spLocks noChangeArrowheads="1"/>
              </p:cNvSpPr>
              <p:nvPr/>
            </p:nvSpPr>
            <p:spPr bwMode="auto">
              <a:xfrm>
                <a:off x="6285801" y="5148613"/>
                <a:ext cx="79335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Rectangle 38"/>
              <p:cNvSpPr>
                <a:spLocks noChangeArrowheads="1"/>
              </p:cNvSpPr>
              <p:nvPr/>
            </p:nvSpPr>
            <p:spPr bwMode="auto">
              <a:xfrm>
                <a:off x="6389280" y="5148613"/>
                <a:ext cx="82783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Rectangle 39"/>
              <p:cNvSpPr>
                <a:spLocks noChangeArrowheads="1"/>
              </p:cNvSpPr>
              <p:nvPr/>
            </p:nvSpPr>
            <p:spPr bwMode="auto">
              <a:xfrm>
                <a:off x="6285801" y="5362469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Rectangle 40"/>
              <p:cNvSpPr>
                <a:spLocks noChangeArrowheads="1"/>
              </p:cNvSpPr>
              <p:nvPr/>
            </p:nvSpPr>
            <p:spPr bwMode="auto">
              <a:xfrm>
                <a:off x="6389280" y="5362469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Rectangle 41"/>
              <p:cNvSpPr>
                <a:spLocks noChangeArrowheads="1"/>
              </p:cNvSpPr>
              <p:nvPr/>
            </p:nvSpPr>
            <p:spPr bwMode="auto">
              <a:xfrm>
                <a:off x="6596237" y="4945107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Rectangle 42"/>
              <p:cNvSpPr>
                <a:spLocks noChangeArrowheads="1"/>
              </p:cNvSpPr>
              <p:nvPr/>
            </p:nvSpPr>
            <p:spPr bwMode="auto">
              <a:xfrm>
                <a:off x="6703164" y="4945107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Rectangle 43"/>
              <p:cNvSpPr>
                <a:spLocks noChangeArrowheads="1"/>
              </p:cNvSpPr>
              <p:nvPr/>
            </p:nvSpPr>
            <p:spPr bwMode="auto">
              <a:xfrm>
                <a:off x="6596237" y="5148613"/>
                <a:ext cx="79335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Rectangle 44"/>
              <p:cNvSpPr>
                <a:spLocks noChangeArrowheads="1"/>
              </p:cNvSpPr>
              <p:nvPr/>
            </p:nvSpPr>
            <p:spPr bwMode="auto">
              <a:xfrm>
                <a:off x="6703164" y="5148613"/>
                <a:ext cx="79335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Rectangle 45"/>
              <p:cNvSpPr>
                <a:spLocks noChangeArrowheads="1"/>
              </p:cNvSpPr>
              <p:nvPr/>
            </p:nvSpPr>
            <p:spPr bwMode="auto">
              <a:xfrm>
                <a:off x="6596237" y="5362469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Rectangle 46"/>
              <p:cNvSpPr>
                <a:spLocks noChangeArrowheads="1"/>
              </p:cNvSpPr>
              <p:nvPr/>
            </p:nvSpPr>
            <p:spPr bwMode="auto">
              <a:xfrm>
                <a:off x="6703164" y="5362469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Rectangle 47"/>
              <p:cNvSpPr>
                <a:spLocks noChangeArrowheads="1"/>
              </p:cNvSpPr>
              <p:nvPr/>
            </p:nvSpPr>
            <p:spPr bwMode="auto">
              <a:xfrm>
                <a:off x="4768114" y="4724352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Rectangle 48"/>
              <p:cNvSpPr>
                <a:spLocks noChangeArrowheads="1"/>
              </p:cNvSpPr>
              <p:nvPr/>
            </p:nvSpPr>
            <p:spPr bwMode="auto">
              <a:xfrm>
                <a:off x="4875041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Rectangle 49"/>
              <p:cNvSpPr>
                <a:spLocks noChangeArrowheads="1"/>
              </p:cNvSpPr>
              <p:nvPr/>
            </p:nvSpPr>
            <p:spPr bwMode="auto">
              <a:xfrm>
                <a:off x="4975072" y="4724352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Rectangle 50"/>
              <p:cNvSpPr>
                <a:spLocks noChangeArrowheads="1"/>
              </p:cNvSpPr>
              <p:nvPr/>
            </p:nvSpPr>
            <p:spPr bwMode="auto">
              <a:xfrm>
                <a:off x="5071652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Rectangle 51"/>
              <p:cNvSpPr>
                <a:spLocks noChangeArrowheads="1"/>
              </p:cNvSpPr>
              <p:nvPr/>
            </p:nvSpPr>
            <p:spPr bwMode="auto">
              <a:xfrm>
                <a:off x="4768114" y="4993397"/>
                <a:ext cx="82783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Rectangle 52"/>
              <p:cNvSpPr>
                <a:spLocks noChangeArrowheads="1"/>
              </p:cNvSpPr>
              <p:nvPr/>
            </p:nvSpPr>
            <p:spPr bwMode="auto">
              <a:xfrm>
                <a:off x="4875041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Rectangle 53"/>
              <p:cNvSpPr>
                <a:spLocks noChangeArrowheads="1"/>
              </p:cNvSpPr>
              <p:nvPr/>
            </p:nvSpPr>
            <p:spPr bwMode="auto">
              <a:xfrm>
                <a:off x="4975072" y="4993397"/>
                <a:ext cx="72436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Rectangle 54"/>
              <p:cNvSpPr>
                <a:spLocks noChangeArrowheads="1"/>
              </p:cNvSpPr>
              <p:nvPr/>
            </p:nvSpPr>
            <p:spPr bwMode="auto">
              <a:xfrm>
                <a:off x="5071652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Rectangle 55"/>
              <p:cNvSpPr>
                <a:spLocks noChangeArrowheads="1"/>
              </p:cNvSpPr>
              <p:nvPr/>
            </p:nvSpPr>
            <p:spPr bwMode="auto">
              <a:xfrm>
                <a:off x="5382088" y="4724352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Rectangle 56"/>
              <p:cNvSpPr>
                <a:spLocks noChangeArrowheads="1"/>
              </p:cNvSpPr>
              <p:nvPr/>
            </p:nvSpPr>
            <p:spPr bwMode="auto">
              <a:xfrm>
                <a:off x="5482116" y="4724352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Rectangle 57"/>
              <p:cNvSpPr>
                <a:spLocks noChangeArrowheads="1"/>
              </p:cNvSpPr>
              <p:nvPr/>
            </p:nvSpPr>
            <p:spPr bwMode="auto">
              <a:xfrm>
                <a:off x="5589045" y="4724352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Rectangle 58"/>
              <p:cNvSpPr>
                <a:spLocks noChangeArrowheads="1"/>
              </p:cNvSpPr>
              <p:nvPr/>
            </p:nvSpPr>
            <p:spPr bwMode="auto">
              <a:xfrm>
                <a:off x="5685625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Rectangle 59"/>
              <p:cNvSpPr>
                <a:spLocks noChangeArrowheads="1"/>
              </p:cNvSpPr>
              <p:nvPr/>
            </p:nvSpPr>
            <p:spPr bwMode="auto">
              <a:xfrm>
                <a:off x="5382088" y="4993397"/>
                <a:ext cx="82783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Rectangle 60"/>
              <p:cNvSpPr>
                <a:spLocks noChangeArrowheads="1"/>
              </p:cNvSpPr>
              <p:nvPr/>
            </p:nvSpPr>
            <p:spPr bwMode="auto">
              <a:xfrm>
                <a:off x="5482116" y="4993397"/>
                <a:ext cx="82783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Rectangle 61"/>
              <p:cNvSpPr>
                <a:spLocks noChangeArrowheads="1"/>
              </p:cNvSpPr>
              <p:nvPr/>
            </p:nvSpPr>
            <p:spPr bwMode="auto">
              <a:xfrm>
                <a:off x="5589045" y="4993397"/>
                <a:ext cx="72436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Rectangle 62"/>
              <p:cNvSpPr>
                <a:spLocks noChangeArrowheads="1"/>
              </p:cNvSpPr>
              <p:nvPr/>
            </p:nvSpPr>
            <p:spPr bwMode="auto">
              <a:xfrm>
                <a:off x="5685625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Rectangle 63"/>
              <p:cNvSpPr>
                <a:spLocks noChangeArrowheads="1"/>
              </p:cNvSpPr>
              <p:nvPr/>
            </p:nvSpPr>
            <p:spPr bwMode="auto">
              <a:xfrm>
                <a:off x="3647094" y="5279686"/>
                <a:ext cx="2235139" cy="83472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Rectangle 64"/>
              <p:cNvSpPr>
                <a:spLocks noChangeArrowheads="1"/>
              </p:cNvSpPr>
              <p:nvPr/>
            </p:nvSpPr>
            <p:spPr bwMode="auto">
              <a:xfrm>
                <a:off x="3647094" y="5279686"/>
                <a:ext cx="2235139" cy="83472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Rectangle 65"/>
              <p:cNvSpPr>
                <a:spLocks noChangeArrowheads="1"/>
              </p:cNvSpPr>
              <p:nvPr/>
            </p:nvSpPr>
            <p:spPr bwMode="auto">
              <a:xfrm>
                <a:off x="3802313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Rectangle 66"/>
              <p:cNvSpPr>
                <a:spLocks noChangeArrowheads="1"/>
              </p:cNvSpPr>
              <p:nvPr/>
            </p:nvSpPr>
            <p:spPr bwMode="auto">
              <a:xfrm>
                <a:off x="3909240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Rectangle 67"/>
              <p:cNvSpPr>
                <a:spLocks noChangeArrowheads="1"/>
              </p:cNvSpPr>
              <p:nvPr/>
            </p:nvSpPr>
            <p:spPr bwMode="auto">
              <a:xfrm>
                <a:off x="4016169" y="5410759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Rectangle 68"/>
              <p:cNvSpPr>
                <a:spLocks noChangeArrowheads="1"/>
              </p:cNvSpPr>
              <p:nvPr/>
            </p:nvSpPr>
            <p:spPr bwMode="auto">
              <a:xfrm>
                <a:off x="4129995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Rectangle 69"/>
              <p:cNvSpPr>
                <a:spLocks noChangeArrowheads="1"/>
              </p:cNvSpPr>
              <p:nvPr/>
            </p:nvSpPr>
            <p:spPr bwMode="auto">
              <a:xfrm>
                <a:off x="4236924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Rectangle 70"/>
              <p:cNvSpPr>
                <a:spLocks noChangeArrowheads="1"/>
              </p:cNvSpPr>
              <p:nvPr/>
            </p:nvSpPr>
            <p:spPr bwMode="auto">
              <a:xfrm>
                <a:off x="4343851" y="5410759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Rectangle 71"/>
              <p:cNvSpPr>
                <a:spLocks noChangeArrowheads="1"/>
              </p:cNvSpPr>
              <p:nvPr/>
            </p:nvSpPr>
            <p:spPr bwMode="auto">
              <a:xfrm>
                <a:off x="4457678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Rectangle 72"/>
              <p:cNvSpPr>
                <a:spLocks noChangeArrowheads="1"/>
              </p:cNvSpPr>
              <p:nvPr/>
            </p:nvSpPr>
            <p:spPr bwMode="auto">
              <a:xfrm>
                <a:off x="4564605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Rectangle 73"/>
              <p:cNvSpPr>
                <a:spLocks noChangeArrowheads="1"/>
              </p:cNvSpPr>
              <p:nvPr/>
            </p:nvSpPr>
            <p:spPr bwMode="auto">
              <a:xfrm>
                <a:off x="4671534" y="5410759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Rectangle 74"/>
              <p:cNvSpPr>
                <a:spLocks noChangeArrowheads="1"/>
              </p:cNvSpPr>
              <p:nvPr/>
            </p:nvSpPr>
            <p:spPr bwMode="auto">
              <a:xfrm>
                <a:off x="4785360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Rectangle 75"/>
              <p:cNvSpPr>
                <a:spLocks noChangeArrowheads="1"/>
              </p:cNvSpPr>
              <p:nvPr/>
            </p:nvSpPr>
            <p:spPr bwMode="auto">
              <a:xfrm>
                <a:off x="4892289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Rectangle 76"/>
              <p:cNvSpPr>
                <a:spLocks noChangeArrowheads="1"/>
              </p:cNvSpPr>
              <p:nvPr/>
            </p:nvSpPr>
            <p:spPr bwMode="auto">
              <a:xfrm>
                <a:off x="4999215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Rectangle 77"/>
              <p:cNvSpPr>
                <a:spLocks noChangeArrowheads="1"/>
              </p:cNvSpPr>
              <p:nvPr/>
            </p:nvSpPr>
            <p:spPr bwMode="auto">
              <a:xfrm>
                <a:off x="5113043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Rectangle 78"/>
              <p:cNvSpPr>
                <a:spLocks noChangeArrowheads="1"/>
              </p:cNvSpPr>
              <p:nvPr/>
            </p:nvSpPr>
            <p:spPr bwMode="auto">
              <a:xfrm>
                <a:off x="5219970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Rectangle 79"/>
              <p:cNvSpPr>
                <a:spLocks noChangeArrowheads="1"/>
              </p:cNvSpPr>
              <p:nvPr/>
            </p:nvSpPr>
            <p:spPr bwMode="auto">
              <a:xfrm>
                <a:off x="5326899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Rectangle 80"/>
              <p:cNvSpPr>
                <a:spLocks noChangeArrowheads="1"/>
              </p:cNvSpPr>
              <p:nvPr/>
            </p:nvSpPr>
            <p:spPr bwMode="auto">
              <a:xfrm>
                <a:off x="5433826" y="5410759"/>
                <a:ext cx="79335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Rectangle 81"/>
              <p:cNvSpPr>
                <a:spLocks noChangeArrowheads="1"/>
              </p:cNvSpPr>
              <p:nvPr/>
            </p:nvSpPr>
            <p:spPr bwMode="auto">
              <a:xfrm>
                <a:off x="5547653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Rectangle 82"/>
              <p:cNvSpPr>
                <a:spLocks noChangeArrowheads="1"/>
              </p:cNvSpPr>
              <p:nvPr/>
            </p:nvSpPr>
            <p:spPr bwMode="auto">
              <a:xfrm>
                <a:off x="5654580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Rectangle 83"/>
              <p:cNvSpPr>
                <a:spLocks noChangeArrowheads="1"/>
              </p:cNvSpPr>
              <p:nvPr/>
            </p:nvSpPr>
            <p:spPr bwMode="auto">
              <a:xfrm>
                <a:off x="3802313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Rectangle 84"/>
              <p:cNvSpPr>
                <a:spLocks noChangeArrowheads="1"/>
              </p:cNvSpPr>
              <p:nvPr/>
            </p:nvSpPr>
            <p:spPr bwMode="auto">
              <a:xfrm>
                <a:off x="3909240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Rectangle 85"/>
              <p:cNvSpPr>
                <a:spLocks noChangeArrowheads="1"/>
              </p:cNvSpPr>
              <p:nvPr/>
            </p:nvSpPr>
            <p:spPr bwMode="auto">
              <a:xfrm>
                <a:off x="4016169" y="5666007"/>
                <a:ext cx="82783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Rectangle 86"/>
              <p:cNvSpPr>
                <a:spLocks noChangeArrowheads="1"/>
              </p:cNvSpPr>
              <p:nvPr/>
            </p:nvSpPr>
            <p:spPr bwMode="auto">
              <a:xfrm>
                <a:off x="4129995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Rectangle 87"/>
              <p:cNvSpPr>
                <a:spLocks noChangeArrowheads="1"/>
              </p:cNvSpPr>
              <p:nvPr/>
            </p:nvSpPr>
            <p:spPr bwMode="auto">
              <a:xfrm>
                <a:off x="4236924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Rectangle 88"/>
              <p:cNvSpPr>
                <a:spLocks noChangeArrowheads="1"/>
              </p:cNvSpPr>
              <p:nvPr/>
            </p:nvSpPr>
            <p:spPr bwMode="auto">
              <a:xfrm>
                <a:off x="4343851" y="5666007"/>
                <a:ext cx="82783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Rectangle 89"/>
              <p:cNvSpPr>
                <a:spLocks noChangeArrowheads="1"/>
              </p:cNvSpPr>
              <p:nvPr/>
            </p:nvSpPr>
            <p:spPr bwMode="auto">
              <a:xfrm>
                <a:off x="4457678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Rectangle 90"/>
              <p:cNvSpPr>
                <a:spLocks noChangeArrowheads="1"/>
              </p:cNvSpPr>
              <p:nvPr/>
            </p:nvSpPr>
            <p:spPr bwMode="auto">
              <a:xfrm>
                <a:off x="4564605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Rectangle 91"/>
              <p:cNvSpPr>
                <a:spLocks noChangeArrowheads="1"/>
              </p:cNvSpPr>
              <p:nvPr/>
            </p:nvSpPr>
            <p:spPr bwMode="auto">
              <a:xfrm>
                <a:off x="4671534" y="5666007"/>
                <a:ext cx="82783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Rectangle 92"/>
              <p:cNvSpPr>
                <a:spLocks noChangeArrowheads="1"/>
              </p:cNvSpPr>
              <p:nvPr/>
            </p:nvSpPr>
            <p:spPr bwMode="auto">
              <a:xfrm>
                <a:off x="4785360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Rectangle 93"/>
              <p:cNvSpPr>
                <a:spLocks noChangeArrowheads="1"/>
              </p:cNvSpPr>
              <p:nvPr/>
            </p:nvSpPr>
            <p:spPr bwMode="auto">
              <a:xfrm>
                <a:off x="4892289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Rectangle 94"/>
              <p:cNvSpPr>
                <a:spLocks noChangeArrowheads="1"/>
              </p:cNvSpPr>
              <p:nvPr/>
            </p:nvSpPr>
            <p:spPr bwMode="auto">
              <a:xfrm>
                <a:off x="4999215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Rectangle 95"/>
              <p:cNvSpPr>
                <a:spLocks noChangeArrowheads="1"/>
              </p:cNvSpPr>
              <p:nvPr/>
            </p:nvSpPr>
            <p:spPr bwMode="auto">
              <a:xfrm>
                <a:off x="5113043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Rectangle 96"/>
              <p:cNvSpPr>
                <a:spLocks noChangeArrowheads="1"/>
              </p:cNvSpPr>
              <p:nvPr/>
            </p:nvSpPr>
            <p:spPr bwMode="auto">
              <a:xfrm>
                <a:off x="5219970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Rectangle 97"/>
              <p:cNvSpPr>
                <a:spLocks noChangeArrowheads="1"/>
              </p:cNvSpPr>
              <p:nvPr/>
            </p:nvSpPr>
            <p:spPr bwMode="auto">
              <a:xfrm>
                <a:off x="5326899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Rectangle 98"/>
              <p:cNvSpPr>
                <a:spLocks noChangeArrowheads="1"/>
              </p:cNvSpPr>
              <p:nvPr/>
            </p:nvSpPr>
            <p:spPr bwMode="auto">
              <a:xfrm>
                <a:off x="5433826" y="5666007"/>
                <a:ext cx="79335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Rectangle 99"/>
              <p:cNvSpPr>
                <a:spLocks noChangeArrowheads="1"/>
              </p:cNvSpPr>
              <p:nvPr/>
            </p:nvSpPr>
            <p:spPr bwMode="auto">
              <a:xfrm>
                <a:off x="5547653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Rectangle 100"/>
              <p:cNvSpPr>
                <a:spLocks noChangeArrowheads="1"/>
              </p:cNvSpPr>
              <p:nvPr/>
            </p:nvSpPr>
            <p:spPr bwMode="auto">
              <a:xfrm>
                <a:off x="5654580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01"/>
              <p:cNvSpPr>
                <a:spLocks/>
              </p:cNvSpPr>
              <p:nvPr/>
            </p:nvSpPr>
            <p:spPr bwMode="auto">
              <a:xfrm>
                <a:off x="4868142" y="3285998"/>
                <a:ext cx="500148" cy="275943"/>
              </a:xfrm>
              <a:custGeom>
                <a:avLst/>
                <a:gdLst>
                  <a:gd name="T0" fmla="*/ 53 w 61"/>
                  <a:gd name="T1" fmla="*/ 5 h 34"/>
                  <a:gd name="T2" fmla="*/ 49 w 61"/>
                  <a:gd name="T3" fmla="*/ 7 h 34"/>
                  <a:gd name="T4" fmla="*/ 39 w 61"/>
                  <a:gd name="T5" fmla="*/ 0 h 34"/>
                  <a:gd name="T6" fmla="*/ 28 w 61"/>
                  <a:gd name="T7" fmla="*/ 7 h 34"/>
                  <a:gd name="T8" fmla="*/ 21 w 61"/>
                  <a:gd name="T9" fmla="*/ 4 h 34"/>
                  <a:gd name="T10" fmla="*/ 10 w 61"/>
                  <a:gd name="T11" fmla="*/ 13 h 34"/>
                  <a:gd name="T12" fmla="*/ 9 w 61"/>
                  <a:gd name="T13" fmla="*/ 13 h 34"/>
                  <a:gd name="T14" fmla="*/ 0 w 61"/>
                  <a:gd name="T15" fmla="*/ 22 h 34"/>
                  <a:gd name="T16" fmla="*/ 2 w 61"/>
                  <a:gd name="T17" fmla="*/ 27 h 34"/>
                  <a:gd name="T18" fmla="*/ 0 w 61"/>
                  <a:gd name="T19" fmla="*/ 30 h 34"/>
                  <a:gd name="T20" fmla="*/ 4 w 61"/>
                  <a:gd name="T21" fmla="*/ 34 h 34"/>
                  <a:gd name="T22" fmla="*/ 8 w 61"/>
                  <a:gd name="T23" fmla="*/ 30 h 34"/>
                  <a:gd name="T24" fmla="*/ 8 w 61"/>
                  <a:gd name="T25" fmla="*/ 30 h 34"/>
                  <a:gd name="T26" fmla="*/ 9 w 61"/>
                  <a:gd name="T27" fmla="*/ 30 h 34"/>
                  <a:gd name="T28" fmla="*/ 16 w 61"/>
                  <a:gd name="T29" fmla="*/ 26 h 34"/>
                  <a:gd name="T30" fmla="*/ 21 w 61"/>
                  <a:gd name="T31" fmla="*/ 27 h 34"/>
                  <a:gd name="T32" fmla="*/ 30 w 61"/>
                  <a:gd name="T33" fmla="*/ 22 h 34"/>
                  <a:gd name="T34" fmla="*/ 41 w 61"/>
                  <a:gd name="T35" fmla="*/ 31 h 34"/>
                  <a:gd name="T36" fmla="*/ 53 w 61"/>
                  <a:gd name="T37" fmla="*/ 21 h 34"/>
                  <a:gd name="T38" fmla="*/ 53 w 61"/>
                  <a:gd name="T39" fmla="*/ 21 h 34"/>
                  <a:gd name="T40" fmla="*/ 61 w 61"/>
                  <a:gd name="T41" fmla="*/ 13 h 34"/>
                  <a:gd name="T42" fmla="*/ 53 w 61"/>
                  <a:gd name="T43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1" h="34">
                    <a:moveTo>
                      <a:pt x="53" y="5"/>
                    </a:moveTo>
                    <a:cubicBezTo>
                      <a:pt x="51" y="5"/>
                      <a:pt x="50" y="6"/>
                      <a:pt x="49" y="7"/>
                    </a:cubicBezTo>
                    <a:cubicBezTo>
                      <a:pt x="47" y="3"/>
                      <a:pt x="43" y="0"/>
                      <a:pt x="39" y="0"/>
                    </a:cubicBezTo>
                    <a:cubicBezTo>
                      <a:pt x="34" y="0"/>
                      <a:pt x="30" y="3"/>
                      <a:pt x="28" y="7"/>
                    </a:cubicBezTo>
                    <a:cubicBezTo>
                      <a:pt x="26" y="5"/>
                      <a:pt x="24" y="4"/>
                      <a:pt x="21" y="4"/>
                    </a:cubicBezTo>
                    <a:cubicBezTo>
                      <a:pt x="16" y="4"/>
                      <a:pt x="11" y="8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4" y="13"/>
                      <a:pt x="0" y="17"/>
                      <a:pt x="0" y="22"/>
                    </a:cubicBezTo>
                    <a:cubicBezTo>
                      <a:pt x="0" y="24"/>
                      <a:pt x="1" y="26"/>
                      <a:pt x="2" y="27"/>
                    </a:cubicBezTo>
                    <a:cubicBezTo>
                      <a:pt x="1" y="28"/>
                      <a:pt x="0" y="29"/>
                      <a:pt x="0" y="30"/>
                    </a:cubicBezTo>
                    <a:cubicBezTo>
                      <a:pt x="0" y="33"/>
                      <a:pt x="2" y="34"/>
                      <a:pt x="4" y="34"/>
                    </a:cubicBezTo>
                    <a:cubicBezTo>
                      <a:pt x="6" y="34"/>
                      <a:pt x="8" y="33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2" y="30"/>
                      <a:pt x="15" y="28"/>
                      <a:pt x="16" y="26"/>
                    </a:cubicBezTo>
                    <a:cubicBezTo>
                      <a:pt x="18" y="26"/>
                      <a:pt x="19" y="27"/>
                      <a:pt x="21" y="27"/>
                    </a:cubicBezTo>
                    <a:cubicBezTo>
                      <a:pt x="25" y="27"/>
                      <a:pt x="28" y="25"/>
                      <a:pt x="30" y="22"/>
                    </a:cubicBezTo>
                    <a:cubicBezTo>
                      <a:pt x="32" y="27"/>
                      <a:pt x="36" y="31"/>
                      <a:pt x="41" y="31"/>
                    </a:cubicBezTo>
                    <a:cubicBezTo>
                      <a:pt x="47" y="31"/>
                      <a:pt x="52" y="27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7" y="21"/>
                      <a:pt x="61" y="18"/>
                      <a:pt x="61" y="13"/>
                    </a:cubicBezTo>
                    <a:cubicBezTo>
                      <a:pt x="61" y="9"/>
                      <a:pt x="57" y="5"/>
                      <a:pt x="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02"/>
              <p:cNvSpPr>
                <a:spLocks/>
              </p:cNvSpPr>
              <p:nvPr/>
            </p:nvSpPr>
            <p:spPr bwMode="auto">
              <a:xfrm>
                <a:off x="6406525" y="2582343"/>
                <a:ext cx="779539" cy="382872"/>
              </a:xfrm>
              <a:custGeom>
                <a:avLst/>
                <a:gdLst>
                  <a:gd name="T0" fmla="*/ 95 w 95"/>
                  <a:gd name="T1" fmla="*/ 9 h 47"/>
                  <a:gd name="T2" fmla="*/ 86 w 95"/>
                  <a:gd name="T3" fmla="*/ 0 h 47"/>
                  <a:gd name="T4" fmla="*/ 77 w 95"/>
                  <a:gd name="T5" fmla="*/ 9 h 47"/>
                  <a:gd name="T6" fmla="*/ 77 w 95"/>
                  <a:gd name="T7" fmla="*/ 9 h 47"/>
                  <a:gd name="T8" fmla="*/ 73 w 95"/>
                  <a:gd name="T9" fmla="*/ 9 h 47"/>
                  <a:gd name="T10" fmla="*/ 64 w 95"/>
                  <a:gd name="T11" fmla="*/ 12 h 47"/>
                  <a:gd name="T12" fmla="*/ 50 w 95"/>
                  <a:gd name="T13" fmla="*/ 2 h 47"/>
                  <a:gd name="T14" fmla="*/ 36 w 95"/>
                  <a:gd name="T15" fmla="*/ 10 h 47"/>
                  <a:gd name="T16" fmla="*/ 27 w 95"/>
                  <a:gd name="T17" fmla="*/ 7 h 47"/>
                  <a:gd name="T18" fmla="*/ 13 w 95"/>
                  <a:gd name="T19" fmla="*/ 19 h 47"/>
                  <a:gd name="T20" fmla="*/ 11 w 95"/>
                  <a:gd name="T21" fmla="*/ 19 h 47"/>
                  <a:gd name="T22" fmla="*/ 0 w 95"/>
                  <a:gd name="T23" fmla="*/ 30 h 47"/>
                  <a:gd name="T24" fmla="*/ 2 w 95"/>
                  <a:gd name="T25" fmla="*/ 37 h 47"/>
                  <a:gd name="T26" fmla="*/ 0 w 95"/>
                  <a:gd name="T27" fmla="*/ 42 h 47"/>
                  <a:gd name="T28" fmla="*/ 5 w 95"/>
                  <a:gd name="T29" fmla="*/ 47 h 47"/>
                  <a:gd name="T30" fmla="*/ 10 w 95"/>
                  <a:gd name="T31" fmla="*/ 42 h 47"/>
                  <a:gd name="T32" fmla="*/ 9 w 95"/>
                  <a:gd name="T33" fmla="*/ 41 h 47"/>
                  <a:gd name="T34" fmla="*/ 11 w 95"/>
                  <a:gd name="T35" fmla="*/ 41 h 47"/>
                  <a:gd name="T36" fmla="*/ 21 w 95"/>
                  <a:gd name="T37" fmla="*/ 35 h 47"/>
                  <a:gd name="T38" fmla="*/ 27 w 95"/>
                  <a:gd name="T39" fmla="*/ 37 h 47"/>
                  <a:gd name="T40" fmla="*/ 39 w 95"/>
                  <a:gd name="T41" fmla="*/ 31 h 47"/>
                  <a:gd name="T42" fmla="*/ 53 w 95"/>
                  <a:gd name="T43" fmla="*/ 42 h 47"/>
                  <a:gd name="T44" fmla="*/ 65 w 95"/>
                  <a:gd name="T45" fmla="*/ 36 h 47"/>
                  <a:gd name="T46" fmla="*/ 73 w 95"/>
                  <a:gd name="T47" fmla="*/ 39 h 47"/>
                  <a:gd name="T48" fmla="*/ 88 w 95"/>
                  <a:gd name="T49" fmla="*/ 24 h 47"/>
                  <a:gd name="T50" fmla="*/ 87 w 95"/>
                  <a:gd name="T51" fmla="*/ 18 h 47"/>
                  <a:gd name="T52" fmla="*/ 95 w 95"/>
                  <a:gd name="T5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5" h="47">
                    <a:moveTo>
                      <a:pt x="95" y="9"/>
                    </a:moveTo>
                    <a:cubicBezTo>
                      <a:pt x="95" y="4"/>
                      <a:pt x="91" y="0"/>
                      <a:pt x="86" y="0"/>
                    </a:cubicBezTo>
                    <a:cubicBezTo>
                      <a:pt x="81" y="0"/>
                      <a:pt x="77" y="4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6" y="9"/>
                      <a:pt x="75" y="9"/>
                      <a:pt x="73" y="9"/>
                    </a:cubicBezTo>
                    <a:cubicBezTo>
                      <a:pt x="70" y="9"/>
                      <a:pt x="67" y="10"/>
                      <a:pt x="64" y="12"/>
                    </a:cubicBezTo>
                    <a:cubicBezTo>
                      <a:pt x="62" y="6"/>
                      <a:pt x="56" y="2"/>
                      <a:pt x="50" y="2"/>
                    </a:cubicBezTo>
                    <a:cubicBezTo>
                      <a:pt x="44" y="2"/>
                      <a:pt x="39" y="5"/>
                      <a:pt x="36" y="10"/>
                    </a:cubicBezTo>
                    <a:cubicBezTo>
                      <a:pt x="34" y="9"/>
                      <a:pt x="31" y="7"/>
                      <a:pt x="27" y="7"/>
                    </a:cubicBezTo>
                    <a:cubicBezTo>
                      <a:pt x="20" y="7"/>
                      <a:pt x="14" y="12"/>
                      <a:pt x="13" y="19"/>
                    </a:cubicBezTo>
                    <a:cubicBezTo>
                      <a:pt x="12" y="19"/>
                      <a:pt x="11" y="19"/>
                      <a:pt x="11" y="19"/>
                    </a:cubicBezTo>
                    <a:cubicBezTo>
                      <a:pt x="5" y="19"/>
                      <a:pt x="0" y="24"/>
                      <a:pt x="0" y="30"/>
                    </a:cubicBezTo>
                    <a:cubicBezTo>
                      <a:pt x="0" y="33"/>
                      <a:pt x="1" y="35"/>
                      <a:pt x="2" y="37"/>
                    </a:cubicBezTo>
                    <a:cubicBezTo>
                      <a:pt x="1" y="38"/>
                      <a:pt x="0" y="40"/>
                      <a:pt x="0" y="42"/>
                    </a:cubicBezTo>
                    <a:cubicBezTo>
                      <a:pt x="0" y="44"/>
                      <a:pt x="2" y="47"/>
                      <a:pt x="5" y="47"/>
                    </a:cubicBezTo>
                    <a:cubicBezTo>
                      <a:pt x="7" y="47"/>
                      <a:pt x="10" y="44"/>
                      <a:pt x="10" y="42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1"/>
                      <a:pt x="10" y="41"/>
                      <a:pt x="11" y="41"/>
                    </a:cubicBezTo>
                    <a:cubicBezTo>
                      <a:pt x="15" y="41"/>
                      <a:pt x="19" y="39"/>
                      <a:pt x="21" y="35"/>
                    </a:cubicBezTo>
                    <a:cubicBezTo>
                      <a:pt x="23" y="36"/>
                      <a:pt x="25" y="37"/>
                      <a:pt x="27" y="37"/>
                    </a:cubicBezTo>
                    <a:cubicBezTo>
                      <a:pt x="32" y="37"/>
                      <a:pt x="36" y="35"/>
                      <a:pt x="39" y="31"/>
                    </a:cubicBezTo>
                    <a:cubicBezTo>
                      <a:pt x="41" y="37"/>
                      <a:pt x="47" y="42"/>
                      <a:pt x="53" y="42"/>
                    </a:cubicBezTo>
                    <a:cubicBezTo>
                      <a:pt x="58" y="42"/>
                      <a:pt x="62" y="40"/>
                      <a:pt x="65" y="36"/>
                    </a:cubicBezTo>
                    <a:cubicBezTo>
                      <a:pt x="68" y="38"/>
                      <a:pt x="70" y="39"/>
                      <a:pt x="73" y="39"/>
                    </a:cubicBezTo>
                    <a:cubicBezTo>
                      <a:pt x="81" y="39"/>
                      <a:pt x="88" y="32"/>
                      <a:pt x="88" y="24"/>
                    </a:cubicBezTo>
                    <a:cubicBezTo>
                      <a:pt x="88" y="22"/>
                      <a:pt x="88" y="20"/>
                      <a:pt x="87" y="18"/>
                    </a:cubicBezTo>
                    <a:cubicBezTo>
                      <a:pt x="92" y="18"/>
                      <a:pt x="95" y="14"/>
                      <a:pt x="9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03"/>
              <p:cNvSpPr>
                <a:spLocks/>
              </p:cNvSpPr>
              <p:nvPr/>
            </p:nvSpPr>
            <p:spPr bwMode="auto">
              <a:xfrm>
                <a:off x="4261068" y="3261854"/>
                <a:ext cx="469103" cy="300089"/>
              </a:xfrm>
              <a:custGeom>
                <a:avLst/>
                <a:gdLst>
                  <a:gd name="T0" fmla="*/ 55 w 57"/>
                  <a:gd name="T1" fmla="*/ 13 h 37"/>
                  <a:gd name="T2" fmla="*/ 55 w 57"/>
                  <a:gd name="T3" fmla="*/ 11 h 37"/>
                  <a:gd name="T4" fmla="*/ 44 w 57"/>
                  <a:gd name="T5" fmla="*/ 0 h 37"/>
                  <a:gd name="T6" fmla="*/ 32 w 57"/>
                  <a:gd name="T7" fmla="*/ 11 h 37"/>
                  <a:gd name="T8" fmla="*/ 27 w 57"/>
                  <a:gd name="T9" fmla="*/ 12 h 37"/>
                  <a:gd name="T10" fmla="*/ 21 w 57"/>
                  <a:gd name="T11" fmla="*/ 11 h 37"/>
                  <a:gd name="T12" fmla="*/ 11 w 57"/>
                  <a:gd name="T13" fmla="*/ 17 h 37"/>
                  <a:gd name="T14" fmla="*/ 8 w 57"/>
                  <a:gd name="T15" fmla="*/ 16 h 37"/>
                  <a:gd name="T16" fmla="*/ 0 w 57"/>
                  <a:gd name="T17" fmla="*/ 25 h 37"/>
                  <a:gd name="T18" fmla="*/ 2 w 57"/>
                  <a:gd name="T19" fmla="*/ 30 h 37"/>
                  <a:gd name="T20" fmla="*/ 0 w 57"/>
                  <a:gd name="T21" fmla="*/ 33 h 37"/>
                  <a:gd name="T22" fmla="*/ 4 w 57"/>
                  <a:gd name="T23" fmla="*/ 37 h 37"/>
                  <a:gd name="T24" fmla="*/ 7 w 57"/>
                  <a:gd name="T25" fmla="*/ 33 h 37"/>
                  <a:gd name="T26" fmla="*/ 7 w 57"/>
                  <a:gd name="T27" fmla="*/ 33 h 37"/>
                  <a:gd name="T28" fmla="*/ 8 w 57"/>
                  <a:gd name="T29" fmla="*/ 33 h 37"/>
                  <a:gd name="T30" fmla="*/ 14 w 57"/>
                  <a:gd name="T31" fmla="*/ 31 h 37"/>
                  <a:gd name="T32" fmla="*/ 21 w 57"/>
                  <a:gd name="T33" fmla="*/ 33 h 37"/>
                  <a:gd name="T34" fmla="*/ 27 w 57"/>
                  <a:gd name="T35" fmla="*/ 32 h 37"/>
                  <a:gd name="T36" fmla="*/ 33 w 57"/>
                  <a:gd name="T37" fmla="*/ 34 h 37"/>
                  <a:gd name="T38" fmla="*/ 44 w 57"/>
                  <a:gd name="T39" fmla="*/ 24 h 37"/>
                  <a:gd name="T40" fmla="*/ 50 w 57"/>
                  <a:gd name="T41" fmla="*/ 26 h 37"/>
                  <a:gd name="T42" fmla="*/ 57 w 57"/>
                  <a:gd name="T43" fmla="*/ 19 h 37"/>
                  <a:gd name="T44" fmla="*/ 55 w 57"/>
                  <a:gd name="T45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7" h="37">
                    <a:moveTo>
                      <a:pt x="55" y="13"/>
                    </a:moveTo>
                    <a:cubicBezTo>
                      <a:pt x="55" y="12"/>
                      <a:pt x="55" y="12"/>
                      <a:pt x="55" y="11"/>
                    </a:cubicBezTo>
                    <a:cubicBezTo>
                      <a:pt x="55" y="5"/>
                      <a:pt x="50" y="0"/>
                      <a:pt x="44" y="0"/>
                    </a:cubicBezTo>
                    <a:cubicBezTo>
                      <a:pt x="37" y="0"/>
                      <a:pt x="32" y="5"/>
                      <a:pt x="32" y="11"/>
                    </a:cubicBezTo>
                    <a:cubicBezTo>
                      <a:pt x="30" y="11"/>
                      <a:pt x="29" y="11"/>
                      <a:pt x="27" y="12"/>
                    </a:cubicBezTo>
                    <a:cubicBezTo>
                      <a:pt x="25" y="11"/>
                      <a:pt x="23" y="11"/>
                      <a:pt x="21" y="11"/>
                    </a:cubicBezTo>
                    <a:cubicBezTo>
                      <a:pt x="17" y="11"/>
                      <a:pt x="13" y="13"/>
                      <a:pt x="11" y="17"/>
                    </a:cubicBezTo>
                    <a:cubicBezTo>
                      <a:pt x="10" y="17"/>
                      <a:pt x="9" y="16"/>
                      <a:pt x="8" y="16"/>
                    </a:cubicBezTo>
                    <a:cubicBezTo>
                      <a:pt x="4" y="16"/>
                      <a:pt x="0" y="20"/>
                      <a:pt x="0" y="25"/>
                    </a:cubicBezTo>
                    <a:cubicBezTo>
                      <a:pt x="0" y="27"/>
                      <a:pt x="1" y="29"/>
                      <a:pt x="2" y="30"/>
                    </a:cubicBezTo>
                    <a:cubicBezTo>
                      <a:pt x="1" y="31"/>
                      <a:pt x="0" y="32"/>
                      <a:pt x="0" y="33"/>
                    </a:cubicBezTo>
                    <a:cubicBezTo>
                      <a:pt x="0" y="36"/>
                      <a:pt x="1" y="37"/>
                      <a:pt x="4" y="37"/>
                    </a:cubicBezTo>
                    <a:cubicBezTo>
                      <a:pt x="6" y="37"/>
                      <a:pt x="7" y="36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11" y="33"/>
                      <a:pt x="13" y="32"/>
                      <a:pt x="14" y="31"/>
                    </a:cubicBezTo>
                    <a:cubicBezTo>
                      <a:pt x="16" y="32"/>
                      <a:pt x="19" y="33"/>
                      <a:pt x="21" y="33"/>
                    </a:cubicBezTo>
                    <a:cubicBezTo>
                      <a:pt x="23" y="33"/>
                      <a:pt x="25" y="33"/>
                      <a:pt x="27" y="32"/>
                    </a:cubicBezTo>
                    <a:cubicBezTo>
                      <a:pt x="29" y="33"/>
                      <a:pt x="31" y="34"/>
                      <a:pt x="33" y="34"/>
                    </a:cubicBezTo>
                    <a:cubicBezTo>
                      <a:pt x="39" y="34"/>
                      <a:pt x="43" y="30"/>
                      <a:pt x="44" y="24"/>
                    </a:cubicBezTo>
                    <a:cubicBezTo>
                      <a:pt x="46" y="26"/>
                      <a:pt x="47" y="26"/>
                      <a:pt x="50" y="26"/>
                    </a:cubicBezTo>
                    <a:cubicBezTo>
                      <a:pt x="54" y="26"/>
                      <a:pt x="57" y="23"/>
                      <a:pt x="57" y="19"/>
                    </a:cubicBezTo>
                    <a:cubicBezTo>
                      <a:pt x="57" y="16"/>
                      <a:pt x="56" y="14"/>
                      <a:pt x="5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04"/>
              <p:cNvSpPr>
                <a:spLocks/>
              </p:cNvSpPr>
              <p:nvPr/>
            </p:nvSpPr>
            <p:spPr bwMode="auto">
              <a:xfrm>
                <a:off x="5482116" y="3292896"/>
                <a:ext cx="424264" cy="269044"/>
              </a:xfrm>
              <a:custGeom>
                <a:avLst/>
                <a:gdLst>
                  <a:gd name="T0" fmla="*/ 49 w 52"/>
                  <a:gd name="T1" fmla="*/ 3 h 33"/>
                  <a:gd name="T2" fmla="*/ 47 w 52"/>
                  <a:gd name="T3" fmla="*/ 4 h 33"/>
                  <a:gd name="T4" fmla="*/ 40 w 52"/>
                  <a:gd name="T5" fmla="*/ 0 h 33"/>
                  <a:gd name="T6" fmla="*/ 31 w 52"/>
                  <a:gd name="T7" fmla="*/ 7 h 33"/>
                  <a:gd name="T8" fmla="*/ 27 w 52"/>
                  <a:gd name="T9" fmla="*/ 8 h 33"/>
                  <a:gd name="T10" fmla="*/ 21 w 52"/>
                  <a:gd name="T11" fmla="*/ 7 h 33"/>
                  <a:gd name="T12" fmla="*/ 11 w 52"/>
                  <a:gd name="T13" fmla="*/ 13 h 33"/>
                  <a:gd name="T14" fmla="*/ 8 w 52"/>
                  <a:gd name="T15" fmla="*/ 12 h 33"/>
                  <a:gd name="T16" fmla="*/ 0 w 52"/>
                  <a:gd name="T17" fmla="*/ 21 h 33"/>
                  <a:gd name="T18" fmla="*/ 2 w 52"/>
                  <a:gd name="T19" fmla="*/ 26 h 33"/>
                  <a:gd name="T20" fmla="*/ 0 w 52"/>
                  <a:gd name="T21" fmla="*/ 29 h 33"/>
                  <a:gd name="T22" fmla="*/ 3 w 52"/>
                  <a:gd name="T23" fmla="*/ 33 h 33"/>
                  <a:gd name="T24" fmla="*/ 7 w 52"/>
                  <a:gd name="T25" fmla="*/ 29 h 33"/>
                  <a:gd name="T26" fmla="*/ 7 w 52"/>
                  <a:gd name="T27" fmla="*/ 29 h 33"/>
                  <a:gd name="T28" fmla="*/ 8 w 52"/>
                  <a:gd name="T29" fmla="*/ 29 h 33"/>
                  <a:gd name="T30" fmla="*/ 14 w 52"/>
                  <a:gd name="T31" fmla="*/ 27 h 33"/>
                  <a:gd name="T32" fmla="*/ 21 w 52"/>
                  <a:gd name="T33" fmla="*/ 29 h 33"/>
                  <a:gd name="T34" fmla="*/ 27 w 52"/>
                  <a:gd name="T35" fmla="*/ 28 h 33"/>
                  <a:gd name="T36" fmla="*/ 33 w 52"/>
                  <a:gd name="T37" fmla="*/ 30 h 33"/>
                  <a:gd name="T38" fmla="*/ 44 w 52"/>
                  <a:gd name="T39" fmla="*/ 18 h 33"/>
                  <a:gd name="T40" fmla="*/ 44 w 52"/>
                  <a:gd name="T41" fmla="*/ 17 h 33"/>
                  <a:gd name="T42" fmla="*/ 49 w 52"/>
                  <a:gd name="T43" fmla="*/ 11 h 33"/>
                  <a:gd name="T44" fmla="*/ 52 w 52"/>
                  <a:gd name="T45" fmla="*/ 7 h 33"/>
                  <a:gd name="T46" fmla="*/ 49 w 52"/>
                  <a:gd name="T4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2" h="33">
                    <a:moveTo>
                      <a:pt x="49" y="3"/>
                    </a:moveTo>
                    <a:cubicBezTo>
                      <a:pt x="48" y="3"/>
                      <a:pt x="48" y="3"/>
                      <a:pt x="47" y="4"/>
                    </a:cubicBezTo>
                    <a:cubicBezTo>
                      <a:pt x="45" y="1"/>
                      <a:pt x="43" y="0"/>
                      <a:pt x="40" y="0"/>
                    </a:cubicBezTo>
                    <a:cubicBezTo>
                      <a:pt x="35" y="0"/>
                      <a:pt x="32" y="3"/>
                      <a:pt x="31" y="7"/>
                    </a:cubicBezTo>
                    <a:cubicBezTo>
                      <a:pt x="29" y="7"/>
                      <a:pt x="28" y="8"/>
                      <a:pt x="27" y="8"/>
                    </a:cubicBezTo>
                    <a:cubicBezTo>
                      <a:pt x="25" y="7"/>
                      <a:pt x="23" y="7"/>
                      <a:pt x="21" y="7"/>
                    </a:cubicBezTo>
                    <a:cubicBezTo>
                      <a:pt x="17" y="7"/>
                      <a:pt x="13" y="9"/>
                      <a:pt x="11" y="13"/>
                    </a:cubicBezTo>
                    <a:cubicBezTo>
                      <a:pt x="10" y="13"/>
                      <a:pt x="9" y="12"/>
                      <a:pt x="8" y="12"/>
                    </a:cubicBezTo>
                    <a:cubicBezTo>
                      <a:pt x="3" y="12"/>
                      <a:pt x="0" y="16"/>
                      <a:pt x="0" y="21"/>
                    </a:cubicBezTo>
                    <a:cubicBezTo>
                      <a:pt x="0" y="23"/>
                      <a:pt x="0" y="25"/>
                      <a:pt x="2" y="26"/>
                    </a:cubicBezTo>
                    <a:cubicBezTo>
                      <a:pt x="0" y="27"/>
                      <a:pt x="0" y="28"/>
                      <a:pt x="0" y="29"/>
                    </a:cubicBezTo>
                    <a:cubicBezTo>
                      <a:pt x="0" y="32"/>
                      <a:pt x="1" y="33"/>
                      <a:pt x="3" y="33"/>
                    </a:cubicBezTo>
                    <a:cubicBezTo>
                      <a:pt x="5" y="33"/>
                      <a:pt x="7" y="32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10" y="29"/>
                      <a:pt x="12" y="28"/>
                      <a:pt x="14" y="27"/>
                    </a:cubicBezTo>
                    <a:cubicBezTo>
                      <a:pt x="16" y="28"/>
                      <a:pt x="18" y="29"/>
                      <a:pt x="21" y="29"/>
                    </a:cubicBezTo>
                    <a:cubicBezTo>
                      <a:pt x="23" y="29"/>
                      <a:pt x="25" y="29"/>
                      <a:pt x="27" y="28"/>
                    </a:cubicBezTo>
                    <a:cubicBezTo>
                      <a:pt x="28" y="29"/>
                      <a:pt x="30" y="30"/>
                      <a:pt x="33" y="30"/>
                    </a:cubicBezTo>
                    <a:cubicBezTo>
                      <a:pt x="39" y="30"/>
                      <a:pt x="44" y="25"/>
                      <a:pt x="44" y="18"/>
                    </a:cubicBezTo>
                    <a:cubicBezTo>
                      <a:pt x="44" y="18"/>
                      <a:pt x="44" y="17"/>
                      <a:pt x="44" y="17"/>
                    </a:cubicBezTo>
                    <a:cubicBezTo>
                      <a:pt x="46" y="16"/>
                      <a:pt x="48" y="13"/>
                      <a:pt x="49" y="11"/>
                    </a:cubicBezTo>
                    <a:cubicBezTo>
                      <a:pt x="51" y="11"/>
                      <a:pt x="52" y="9"/>
                      <a:pt x="52" y="7"/>
                    </a:cubicBezTo>
                    <a:cubicBezTo>
                      <a:pt x="52" y="5"/>
                      <a:pt x="51" y="3"/>
                      <a:pt x="4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pic>
        <p:nvPicPr>
          <p:cNvPr id="329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1700" end="133166.5312"/>
                  <p14:fade in="500" out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593850" y="46355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4504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3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3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3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xit" presetSubtype="9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0" dur="14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4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13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2" presetClass="exit" presetSubtype="9" fill="hold" nodeType="withEffect">
                                  <p:stCondLst>
                                    <p:cond delay="28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4" dur="14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4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13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2" presetClass="exit" presetSubtype="9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8" dur="14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4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13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2" presetClass="exit" presetSubtype="9" fill="hold" nodeType="withEffect">
                                  <p:stCondLst>
                                    <p:cond delay="29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2" dur="1500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500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" presetClass="exit" presetSubtype="9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6" dur="1700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700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16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23" presetClass="entr" presetSubtype="16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6" presetClass="emph" presetSubtype="0" autoRev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86" dur="200" fill="hold"/>
                                        <p:tgtEl>
                                          <p:spTgt spid="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87" presetID="1" presetClass="mediacall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8" dur="1" fill="hold"/>
                                        <p:tgtEl>
                                          <p:spTgt spid="3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8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9"/>
                </p:tgtEl>
              </p:cMediaNode>
            </p:audio>
          </p:childTnLst>
        </p:cTn>
      </p:par>
    </p:tnLst>
    <p:bldLst>
      <p:bldP spid="14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E5C6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矩形 10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3" name="组合 162"/>
          <p:cNvGrpSpPr/>
          <p:nvPr/>
        </p:nvGrpSpPr>
        <p:grpSpPr>
          <a:xfrm>
            <a:off x="8599059" y="5157934"/>
            <a:ext cx="348446" cy="335843"/>
            <a:chOff x="6162277" y="2837987"/>
            <a:chExt cx="457400" cy="440856"/>
          </a:xfrm>
        </p:grpSpPr>
        <p:sp>
          <p:nvSpPr>
            <p:cNvPr id="189" name="椭圆 188"/>
            <p:cNvSpPr/>
            <p:nvPr/>
          </p:nvSpPr>
          <p:spPr>
            <a:xfrm rot="735950">
              <a:off x="6239464" y="2913434"/>
              <a:ext cx="292398" cy="292398"/>
            </a:xfrm>
            <a:prstGeom prst="ellipse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" name="任意多边形 189"/>
            <p:cNvSpPr/>
            <p:nvPr/>
          </p:nvSpPr>
          <p:spPr>
            <a:xfrm rot="2487947">
              <a:off x="6162277" y="2837987"/>
              <a:ext cx="196229" cy="270931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63500" dist="50800" dir="1200000">
                <a:prstClr val="black">
                  <a:alpha val="4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" name="任意多边形 190"/>
            <p:cNvSpPr/>
            <p:nvPr/>
          </p:nvSpPr>
          <p:spPr>
            <a:xfrm rot="2222780" flipH="1" flipV="1">
              <a:off x="6409997" y="2999305"/>
              <a:ext cx="209680" cy="279538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ffectLst>
              <a:innerShdw blurRad="63500" dist="50800" dir="18600000">
                <a:prstClr val="black">
                  <a:alpha val="1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10" name="云形 109"/>
          <p:cNvSpPr/>
          <p:nvPr/>
        </p:nvSpPr>
        <p:spPr>
          <a:xfrm>
            <a:off x="8916940" y="4671017"/>
            <a:ext cx="86830" cy="86830"/>
          </a:xfrm>
          <a:prstGeom prst="cloud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4" name="云形 163"/>
          <p:cNvSpPr/>
          <p:nvPr/>
        </p:nvSpPr>
        <p:spPr>
          <a:xfrm>
            <a:off x="8379704" y="4905294"/>
            <a:ext cx="144911" cy="144911"/>
          </a:xfrm>
          <a:prstGeom prst="cloud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5" name="云形 164"/>
          <p:cNvSpPr/>
          <p:nvPr/>
        </p:nvSpPr>
        <p:spPr>
          <a:xfrm>
            <a:off x="7422043" y="4896163"/>
            <a:ext cx="177536" cy="19962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34165 w 43256"/>
              <a:gd name="connsiteY8" fmla="*/ 22813 h 43219"/>
              <a:gd name="connsiteX9" fmla="*/ 37416 w 43256"/>
              <a:gd name="connsiteY9" fmla="*/ 2994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  <a:gd name="connsiteX0" fmla="*/ 3936 w 42286"/>
              <a:gd name="connsiteY0" fmla="*/ 14229 h 43219"/>
              <a:gd name="connsiteX1" fmla="*/ 5659 w 42286"/>
              <a:gd name="connsiteY1" fmla="*/ 6766 h 43219"/>
              <a:gd name="connsiteX2" fmla="*/ 14041 w 42286"/>
              <a:gd name="connsiteY2" fmla="*/ 5061 h 43219"/>
              <a:gd name="connsiteX3" fmla="*/ 22492 w 42286"/>
              <a:gd name="connsiteY3" fmla="*/ 3291 h 43219"/>
              <a:gd name="connsiteX4" fmla="*/ 25785 w 42286"/>
              <a:gd name="connsiteY4" fmla="*/ 59 h 43219"/>
              <a:gd name="connsiteX5" fmla="*/ 29869 w 42286"/>
              <a:gd name="connsiteY5" fmla="*/ 2340 h 43219"/>
              <a:gd name="connsiteX6" fmla="*/ 35499 w 42286"/>
              <a:gd name="connsiteY6" fmla="*/ 549 h 43219"/>
              <a:gd name="connsiteX7" fmla="*/ 38354 w 42286"/>
              <a:gd name="connsiteY7" fmla="*/ 5435 h 43219"/>
              <a:gd name="connsiteX8" fmla="*/ 42018 w 42286"/>
              <a:gd name="connsiteY8" fmla="*/ 10177 h 43219"/>
              <a:gd name="connsiteX9" fmla="*/ 41854 w 42286"/>
              <a:gd name="connsiteY9" fmla="*/ 15319 h 43219"/>
              <a:gd name="connsiteX10" fmla="*/ 37440 w 42286"/>
              <a:gd name="connsiteY10" fmla="*/ 30063 h 43219"/>
              <a:gd name="connsiteX11" fmla="*/ 35431 w 42286"/>
              <a:gd name="connsiteY11" fmla="*/ 35960 h 43219"/>
              <a:gd name="connsiteX12" fmla="*/ 28591 w 42286"/>
              <a:gd name="connsiteY12" fmla="*/ 36674 h 43219"/>
              <a:gd name="connsiteX13" fmla="*/ 23703 w 42286"/>
              <a:gd name="connsiteY13" fmla="*/ 42965 h 43219"/>
              <a:gd name="connsiteX14" fmla="*/ 16516 w 42286"/>
              <a:gd name="connsiteY14" fmla="*/ 39125 h 43219"/>
              <a:gd name="connsiteX15" fmla="*/ 5840 w 42286"/>
              <a:gd name="connsiteY15" fmla="*/ 35331 h 43219"/>
              <a:gd name="connsiteX16" fmla="*/ 1146 w 42286"/>
              <a:gd name="connsiteY16" fmla="*/ 31109 h 43219"/>
              <a:gd name="connsiteX17" fmla="*/ 2149 w 42286"/>
              <a:gd name="connsiteY17" fmla="*/ 25410 h 43219"/>
              <a:gd name="connsiteX18" fmla="*/ 31 w 42286"/>
              <a:gd name="connsiteY18" fmla="*/ 19563 h 43219"/>
              <a:gd name="connsiteX19" fmla="*/ 3899 w 42286"/>
              <a:gd name="connsiteY19" fmla="*/ 14366 h 43219"/>
              <a:gd name="connsiteX20" fmla="*/ 3936 w 42286"/>
              <a:gd name="connsiteY20" fmla="*/ 14229 h 43219"/>
              <a:gd name="connsiteX0" fmla="*/ 4729 w 42286"/>
              <a:gd name="connsiteY0" fmla="*/ 26036 h 43219"/>
              <a:gd name="connsiteX1" fmla="*/ 2196 w 42286"/>
              <a:gd name="connsiteY1" fmla="*/ 25239 h 43219"/>
              <a:gd name="connsiteX2" fmla="*/ 6964 w 42286"/>
              <a:gd name="connsiteY2" fmla="*/ 34758 h 43219"/>
              <a:gd name="connsiteX3" fmla="*/ 5856 w 42286"/>
              <a:gd name="connsiteY3" fmla="*/ 35139 h 43219"/>
              <a:gd name="connsiteX4" fmla="*/ 16514 w 42286"/>
              <a:gd name="connsiteY4" fmla="*/ 38949 h 43219"/>
              <a:gd name="connsiteX5" fmla="*/ 15846 w 42286"/>
              <a:gd name="connsiteY5" fmla="*/ 37209 h 43219"/>
              <a:gd name="connsiteX6" fmla="*/ 28863 w 42286"/>
              <a:gd name="connsiteY6" fmla="*/ 34610 h 43219"/>
              <a:gd name="connsiteX7" fmla="*/ 28596 w 42286"/>
              <a:gd name="connsiteY7" fmla="*/ 36519 h 43219"/>
              <a:gd name="connsiteX8" fmla="*/ 34165 w 42286"/>
              <a:gd name="connsiteY8" fmla="*/ 22813 h 43219"/>
              <a:gd name="connsiteX9" fmla="*/ 37416 w 42286"/>
              <a:gd name="connsiteY9" fmla="*/ 29949 h 43219"/>
              <a:gd name="connsiteX10" fmla="*/ 38360 w 42286"/>
              <a:gd name="connsiteY10" fmla="*/ 5285 h 43219"/>
              <a:gd name="connsiteX11" fmla="*/ 38436 w 42286"/>
              <a:gd name="connsiteY11" fmla="*/ 6549 h 43219"/>
              <a:gd name="connsiteX12" fmla="*/ 29114 w 42286"/>
              <a:gd name="connsiteY12" fmla="*/ 3811 h 43219"/>
              <a:gd name="connsiteX13" fmla="*/ 29856 w 42286"/>
              <a:gd name="connsiteY13" fmla="*/ 2199 h 43219"/>
              <a:gd name="connsiteX14" fmla="*/ 22177 w 42286"/>
              <a:gd name="connsiteY14" fmla="*/ 4579 h 43219"/>
              <a:gd name="connsiteX15" fmla="*/ 22536 w 42286"/>
              <a:gd name="connsiteY15" fmla="*/ 3189 h 43219"/>
              <a:gd name="connsiteX16" fmla="*/ 14036 w 42286"/>
              <a:gd name="connsiteY16" fmla="*/ 5051 h 43219"/>
              <a:gd name="connsiteX17" fmla="*/ 15336 w 42286"/>
              <a:gd name="connsiteY17" fmla="*/ 6399 h 43219"/>
              <a:gd name="connsiteX18" fmla="*/ 4163 w 42286"/>
              <a:gd name="connsiteY18" fmla="*/ 15648 h 43219"/>
              <a:gd name="connsiteX19" fmla="*/ 3936 w 42286"/>
              <a:gd name="connsiteY19" fmla="*/ 14229 h 43219"/>
              <a:gd name="connsiteX0" fmla="*/ 3936 w 42025"/>
              <a:gd name="connsiteY0" fmla="*/ 14229 h 43219"/>
              <a:gd name="connsiteX1" fmla="*/ 5659 w 42025"/>
              <a:gd name="connsiteY1" fmla="*/ 6766 h 43219"/>
              <a:gd name="connsiteX2" fmla="*/ 14041 w 42025"/>
              <a:gd name="connsiteY2" fmla="*/ 5061 h 43219"/>
              <a:gd name="connsiteX3" fmla="*/ 22492 w 42025"/>
              <a:gd name="connsiteY3" fmla="*/ 3291 h 43219"/>
              <a:gd name="connsiteX4" fmla="*/ 25785 w 42025"/>
              <a:gd name="connsiteY4" fmla="*/ 59 h 43219"/>
              <a:gd name="connsiteX5" fmla="*/ 29869 w 42025"/>
              <a:gd name="connsiteY5" fmla="*/ 2340 h 43219"/>
              <a:gd name="connsiteX6" fmla="*/ 35499 w 42025"/>
              <a:gd name="connsiteY6" fmla="*/ 549 h 43219"/>
              <a:gd name="connsiteX7" fmla="*/ 38354 w 42025"/>
              <a:gd name="connsiteY7" fmla="*/ 5435 h 43219"/>
              <a:gd name="connsiteX8" fmla="*/ 42018 w 42025"/>
              <a:gd name="connsiteY8" fmla="*/ 10177 h 43219"/>
              <a:gd name="connsiteX9" fmla="*/ 37440 w 42025"/>
              <a:gd name="connsiteY9" fmla="*/ 30063 h 43219"/>
              <a:gd name="connsiteX10" fmla="*/ 35431 w 42025"/>
              <a:gd name="connsiteY10" fmla="*/ 35960 h 43219"/>
              <a:gd name="connsiteX11" fmla="*/ 28591 w 42025"/>
              <a:gd name="connsiteY11" fmla="*/ 36674 h 43219"/>
              <a:gd name="connsiteX12" fmla="*/ 23703 w 42025"/>
              <a:gd name="connsiteY12" fmla="*/ 42965 h 43219"/>
              <a:gd name="connsiteX13" fmla="*/ 16516 w 42025"/>
              <a:gd name="connsiteY13" fmla="*/ 39125 h 43219"/>
              <a:gd name="connsiteX14" fmla="*/ 5840 w 42025"/>
              <a:gd name="connsiteY14" fmla="*/ 35331 h 43219"/>
              <a:gd name="connsiteX15" fmla="*/ 1146 w 42025"/>
              <a:gd name="connsiteY15" fmla="*/ 31109 h 43219"/>
              <a:gd name="connsiteX16" fmla="*/ 2149 w 42025"/>
              <a:gd name="connsiteY16" fmla="*/ 25410 h 43219"/>
              <a:gd name="connsiteX17" fmla="*/ 31 w 42025"/>
              <a:gd name="connsiteY17" fmla="*/ 19563 h 43219"/>
              <a:gd name="connsiteX18" fmla="*/ 3899 w 42025"/>
              <a:gd name="connsiteY18" fmla="*/ 14366 h 43219"/>
              <a:gd name="connsiteX19" fmla="*/ 3936 w 42025"/>
              <a:gd name="connsiteY19" fmla="*/ 14229 h 43219"/>
              <a:gd name="connsiteX0" fmla="*/ 4729 w 42025"/>
              <a:gd name="connsiteY0" fmla="*/ 26036 h 43219"/>
              <a:gd name="connsiteX1" fmla="*/ 2196 w 42025"/>
              <a:gd name="connsiteY1" fmla="*/ 25239 h 43219"/>
              <a:gd name="connsiteX2" fmla="*/ 6964 w 42025"/>
              <a:gd name="connsiteY2" fmla="*/ 34758 h 43219"/>
              <a:gd name="connsiteX3" fmla="*/ 5856 w 42025"/>
              <a:gd name="connsiteY3" fmla="*/ 35139 h 43219"/>
              <a:gd name="connsiteX4" fmla="*/ 16514 w 42025"/>
              <a:gd name="connsiteY4" fmla="*/ 38949 h 43219"/>
              <a:gd name="connsiteX5" fmla="*/ 15846 w 42025"/>
              <a:gd name="connsiteY5" fmla="*/ 37209 h 43219"/>
              <a:gd name="connsiteX6" fmla="*/ 28863 w 42025"/>
              <a:gd name="connsiteY6" fmla="*/ 34610 h 43219"/>
              <a:gd name="connsiteX7" fmla="*/ 28596 w 42025"/>
              <a:gd name="connsiteY7" fmla="*/ 36519 h 43219"/>
              <a:gd name="connsiteX8" fmla="*/ 34165 w 42025"/>
              <a:gd name="connsiteY8" fmla="*/ 22813 h 43219"/>
              <a:gd name="connsiteX9" fmla="*/ 37416 w 42025"/>
              <a:gd name="connsiteY9" fmla="*/ 29949 h 43219"/>
              <a:gd name="connsiteX10" fmla="*/ 38360 w 42025"/>
              <a:gd name="connsiteY10" fmla="*/ 5285 h 43219"/>
              <a:gd name="connsiteX11" fmla="*/ 38436 w 42025"/>
              <a:gd name="connsiteY11" fmla="*/ 6549 h 43219"/>
              <a:gd name="connsiteX12" fmla="*/ 29114 w 42025"/>
              <a:gd name="connsiteY12" fmla="*/ 3811 h 43219"/>
              <a:gd name="connsiteX13" fmla="*/ 29856 w 42025"/>
              <a:gd name="connsiteY13" fmla="*/ 2199 h 43219"/>
              <a:gd name="connsiteX14" fmla="*/ 22177 w 42025"/>
              <a:gd name="connsiteY14" fmla="*/ 4579 h 43219"/>
              <a:gd name="connsiteX15" fmla="*/ 22536 w 42025"/>
              <a:gd name="connsiteY15" fmla="*/ 3189 h 43219"/>
              <a:gd name="connsiteX16" fmla="*/ 14036 w 42025"/>
              <a:gd name="connsiteY16" fmla="*/ 5051 h 43219"/>
              <a:gd name="connsiteX17" fmla="*/ 15336 w 42025"/>
              <a:gd name="connsiteY17" fmla="*/ 6399 h 43219"/>
              <a:gd name="connsiteX18" fmla="*/ 4163 w 42025"/>
              <a:gd name="connsiteY18" fmla="*/ 15648 h 43219"/>
              <a:gd name="connsiteX19" fmla="*/ 3936 w 42025"/>
              <a:gd name="connsiteY19" fmla="*/ 14229 h 43219"/>
              <a:gd name="connsiteX0" fmla="*/ 3936 w 38436"/>
              <a:gd name="connsiteY0" fmla="*/ 14229 h 43219"/>
              <a:gd name="connsiteX1" fmla="*/ 5659 w 38436"/>
              <a:gd name="connsiteY1" fmla="*/ 6766 h 43219"/>
              <a:gd name="connsiteX2" fmla="*/ 14041 w 38436"/>
              <a:gd name="connsiteY2" fmla="*/ 5061 h 43219"/>
              <a:gd name="connsiteX3" fmla="*/ 22492 w 38436"/>
              <a:gd name="connsiteY3" fmla="*/ 3291 h 43219"/>
              <a:gd name="connsiteX4" fmla="*/ 25785 w 38436"/>
              <a:gd name="connsiteY4" fmla="*/ 59 h 43219"/>
              <a:gd name="connsiteX5" fmla="*/ 29869 w 38436"/>
              <a:gd name="connsiteY5" fmla="*/ 2340 h 43219"/>
              <a:gd name="connsiteX6" fmla="*/ 35499 w 38436"/>
              <a:gd name="connsiteY6" fmla="*/ 549 h 43219"/>
              <a:gd name="connsiteX7" fmla="*/ 38354 w 38436"/>
              <a:gd name="connsiteY7" fmla="*/ 5435 h 43219"/>
              <a:gd name="connsiteX8" fmla="*/ 37440 w 38436"/>
              <a:gd name="connsiteY8" fmla="*/ 30063 h 43219"/>
              <a:gd name="connsiteX9" fmla="*/ 35431 w 38436"/>
              <a:gd name="connsiteY9" fmla="*/ 35960 h 43219"/>
              <a:gd name="connsiteX10" fmla="*/ 28591 w 38436"/>
              <a:gd name="connsiteY10" fmla="*/ 36674 h 43219"/>
              <a:gd name="connsiteX11" fmla="*/ 23703 w 38436"/>
              <a:gd name="connsiteY11" fmla="*/ 42965 h 43219"/>
              <a:gd name="connsiteX12" fmla="*/ 16516 w 38436"/>
              <a:gd name="connsiteY12" fmla="*/ 39125 h 43219"/>
              <a:gd name="connsiteX13" fmla="*/ 5840 w 38436"/>
              <a:gd name="connsiteY13" fmla="*/ 35331 h 43219"/>
              <a:gd name="connsiteX14" fmla="*/ 1146 w 38436"/>
              <a:gd name="connsiteY14" fmla="*/ 31109 h 43219"/>
              <a:gd name="connsiteX15" fmla="*/ 2149 w 38436"/>
              <a:gd name="connsiteY15" fmla="*/ 25410 h 43219"/>
              <a:gd name="connsiteX16" fmla="*/ 31 w 38436"/>
              <a:gd name="connsiteY16" fmla="*/ 19563 h 43219"/>
              <a:gd name="connsiteX17" fmla="*/ 3899 w 38436"/>
              <a:gd name="connsiteY17" fmla="*/ 14366 h 43219"/>
              <a:gd name="connsiteX18" fmla="*/ 3936 w 38436"/>
              <a:gd name="connsiteY18" fmla="*/ 14229 h 43219"/>
              <a:gd name="connsiteX0" fmla="*/ 4729 w 38436"/>
              <a:gd name="connsiteY0" fmla="*/ 26036 h 43219"/>
              <a:gd name="connsiteX1" fmla="*/ 2196 w 38436"/>
              <a:gd name="connsiteY1" fmla="*/ 25239 h 43219"/>
              <a:gd name="connsiteX2" fmla="*/ 6964 w 38436"/>
              <a:gd name="connsiteY2" fmla="*/ 34758 h 43219"/>
              <a:gd name="connsiteX3" fmla="*/ 5856 w 38436"/>
              <a:gd name="connsiteY3" fmla="*/ 35139 h 43219"/>
              <a:gd name="connsiteX4" fmla="*/ 16514 w 38436"/>
              <a:gd name="connsiteY4" fmla="*/ 38949 h 43219"/>
              <a:gd name="connsiteX5" fmla="*/ 15846 w 38436"/>
              <a:gd name="connsiteY5" fmla="*/ 37209 h 43219"/>
              <a:gd name="connsiteX6" fmla="*/ 28863 w 38436"/>
              <a:gd name="connsiteY6" fmla="*/ 34610 h 43219"/>
              <a:gd name="connsiteX7" fmla="*/ 28596 w 38436"/>
              <a:gd name="connsiteY7" fmla="*/ 36519 h 43219"/>
              <a:gd name="connsiteX8" fmla="*/ 34165 w 38436"/>
              <a:gd name="connsiteY8" fmla="*/ 22813 h 43219"/>
              <a:gd name="connsiteX9" fmla="*/ 37416 w 38436"/>
              <a:gd name="connsiteY9" fmla="*/ 29949 h 43219"/>
              <a:gd name="connsiteX10" fmla="*/ 38360 w 38436"/>
              <a:gd name="connsiteY10" fmla="*/ 5285 h 43219"/>
              <a:gd name="connsiteX11" fmla="*/ 38436 w 38436"/>
              <a:gd name="connsiteY11" fmla="*/ 6549 h 43219"/>
              <a:gd name="connsiteX12" fmla="*/ 29114 w 38436"/>
              <a:gd name="connsiteY12" fmla="*/ 3811 h 43219"/>
              <a:gd name="connsiteX13" fmla="*/ 29856 w 38436"/>
              <a:gd name="connsiteY13" fmla="*/ 2199 h 43219"/>
              <a:gd name="connsiteX14" fmla="*/ 22177 w 38436"/>
              <a:gd name="connsiteY14" fmla="*/ 4579 h 43219"/>
              <a:gd name="connsiteX15" fmla="*/ 22536 w 38436"/>
              <a:gd name="connsiteY15" fmla="*/ 3189 h 43219"/>
              <a:gd name="connsiteX16" fmla="*/ 14036 w 38436"/>
              <a:gd name="connsiteY16" fmla="*/ 5051 h 43219"/>
              <a:gd name="connsiteX17" fmla="*/ 15336 w 38436"/>
              <a:gd name="connsiteY17" fmla="*/ 6399 h 43219"/>
              <a:gd name="connsiteX18" fmla="*/ 4163 w 38436"/>
              <a:gd name="connsiteY18" fmla="*/ 15648 h 43219"/>
              <a:gd name="connsiteX19" fmla="*/ 3936 w 38436"/>
              <a:gd name="connsiteY19" fmla="*/ 14229 h 43219"/>
              <a:gd name="connsiteX0" fmla="*/ 3936 w 38436"/>
              <a:gd name="connsiteY0" fmla="*/ 14229 h 43219"/>
              <a:gd name="connsiteX1" fmla="*/ 5659 w 38436"/>
              <a:gd name="connsiteY1" fmla="*/ 6766 h 43219"/>
              <a:gd name="connsiteX2" fmla="*/ 14041 w 38436"/>
              <a:gd name="connsiteY2" fmla="*/ 5061 h 43219"/>
              <a:gd name="connsiteX3" fmla="*/ 22492 w 38436"/>
              <a:gd name="connsiteY3" fmla="*/ 3291 h 43219"/>
              <a:gd name="connsiteX4" fmla="*/ 25785 w 38436"/>
              <a:gd name="connsiteY4" fmla="*/ 59 h 43219"/>
              <a:gd name="connsiteX5" fmla="*/ 29869 w 38436"/>
              <a:gd name="connsiteY5" fmla="*/ 2340 h 43219"/>
              <a:gd name="connsiteX6" fmla="*/ 35499 w 38436"/>
              <a:gd name="connsiteY6" fmla="*/ 549 h 43219"/>
              <a:gd name="connsiteX7" fmla="*/ 38354 w 38436"/>
              <a:gd name="connsiteY7" fmla="*/ 5435 h 43219"/>
              <a:gd name="connsiteX8" fmla="*/ 37440 w 38436"/>
              <a:gd name="connsiteY8" fmla="*/ 30063 h 43219"/>
              <a:gd name="connsiteX9" fmla="*/ 28591 w 38436"/>
              <a:gd name="connsiteY9" fmla="*/ 36674 h 43219"/>
              <a:gd name="connsiteX10" fmla="*/ 23703 w 38436"/>
              <a:gd name="connsiteY10" fmla="*/ 42965 h 43219"/>
              <a:gd name="connsiteX11" fmla="*/ 16516 w 38436"/>
              <a:gd name="connsiteY11" fmla="*/ 39125 h 43219"/>
              <a:gd name="connsiteX12" fmla="*/ 5840 w 38436"/>
              <a:gd name="connsiteY12" fmla="*/ 35331 h 43219"/>
              <a:gd name="connsiteX13" fmla="*/ 1146 w 38436"/>
              <a:gd name="connsiteY13" fmla="*/ 31109 h 43219"/>
              <a:gd name="connsiteX14" fmla="*/ 2149 w 38436"/>
              <a:gd name="connsiteY14" fmla="*/ 25410 h 43219"/>
              <a:gd name="connsiteX15" fmla="*/ 31 w 38436"/>
              <a:gd name="connsiteY15" fmla="*/ 19563 h 43219"/>
              <a:gd name="connsiteX16" fmla="*/ 3899 w 38436"/>
              <a:gd name="connsiteY16" fmla="*/ 14366 h 43219"/>
              <a:gd name="connsiteX17" fmla="*/ 3936 w 38436"/>
              <a:gd name="connsiteY17" fmla="*/ 14229 h 43219"/>
              <a:gd name="connsiteX0" fmla="*/ 4729 w 38436"/>
              <a:gd name="connsiteY0" fmla="*/ 26036 h 43219"/>
              <a:gd name="connsiteX1" fmla="*/ 2196 w 38436"/>
              <a:gd name="connsiteY1" fmla="*/ 25239 h 43219"/>
              <a:gd name="connsiteX2" fmla="*/ 6964 w 38436"/>
              <a:gd name="connsiteY2" fmla="*/ 34758 h 43219"/>
              <a:gd name="connsiteX3" fmla="*/ 5856 w 38436"/>
              <a:gd name="connsiteY3" fmla="*/ 35139 h 43219"/>
              <a:gd name="connsiteX4" fmla="*/ 16514 w 38436"/>
              <a:gd name="connsiteY4" fmla="*/ 38949 h 43219"/>
              <a:gd name="connsiteX5" fmla="*/ 15846 w 38436"/>
              <a:gd name="connsiteY5" fmla="*/ 37209 h 43219"/>
              <a:gd name="connsiteX6" fmla="*/ 28863 w 38436"/>
              <a:gd name="connsiteY6" fmla="*/ 34610 h 43219"/>
              <a:gd name="connsiteX7" fmla="*/ 28596 w 38436"/>
              <a:gd name="connsiteY7" fmla="*/ 36519 h 43219"/>
              <a:gd name="connsiteX8" fmla="*/ 34165 w 38436"/>
              <a:gd name="connsiteY8" fmla="*/ 22813 h 43219"/>
              <a:gd name="connsiteX9" fmla="*/ 37416 w 38436"/>
              <a:gd name="connsiteY9" fmla="*/ 29949 h 43219"/>
              <a:gd name="connsiteX10" fmla="*/ 38360 w 38436"/>
              <a:gd name="connsiteY10" fmla="*/ 5285 h 43219"/>
              <a:gd name="connsiteX11" fmla="*/ 38436 w 38436"/>
              <a:gd name="connsiteY11" fmla="*/ 6549 h 43219"/>
              <a:gd name="connsiteX12" fmla="*/ 29114 w 38436"/>
              <a:gd name="connsiteY12" fmla="*/ 3811 h 43219"/>
              <a:gd name="connsiteX13" fmla="*/ 29856 w 38436"/>
              <a:gd name="connsiteY13" fmla="*/ 2199 h 43219"/>
              <a:gd name="connsiteX14" fmla="*/ 22177 w 38436"/>
              <a:gd name="connsiteY14" fmla="*/ 4579 h 43219"/>
              <a:gd name="connsiteX15" fmla="*/ 22536 w 38436"/>
              <a:gd name="connsiteY15" fmla="*/ 3189 h 43219"/>
              <a:gd name="connsiteX16" fmla="*/ 14036 w 38436"/>
              <a:gd name="connsiteY16" fmla="*/ 5051 h 43219"/>
              <a:gd name="connsiteX17" fmla="*/ 15336 w 38436"/>
              <a:gd name="connsiteY17" fmla="*/ 6399 h 43219"/>
              <a:gd name="connsiteX18" fmla="*/ 4163 w 38436"/>
              <a:gd name="connsiteY18" fmla="*/ 15648 h 43219"/>
              <a:gd name="connsiteX19" fmla="*/ 3936 w 38436"/>
              <a:gd name="connsiteY19" fmla="*/ 14229 h 43219"/>
              <a:gd name="connsiteX0" fmla="*/ 3936 w 38436"/>
              <a:gd name="connsiteY0" fmla="*/ 14229 h 43219"/>
              <a:gd name="connsiteX1" fmla="*/ 5659 w 38436"/>
              <a:gd name="connsiteY1" fmla="*/ 6766 h 43219"/>
              <a:gd name="connsiteX2" fmla="*/ 14041 w 38436"/>
              <a:gd name="connsiteY2" fmla="*/ 5061 h 43219"/>
              <a:gd name="connsiteX3" fmla="*/ 22492 w 38436"/>
              <a:gd name="connsiteY3" fmla="*/ 3291 h 43219"/>
              <a:gd name="connsiteX4" fmla="*/ 25785 w 38436"/>
              <a:gd name="connsiteY4" fmla="*/ 59 h 43219"/>
              <a:gd name="connsiteX5" fmla="*/ 29869 w 38436"/>
              <a:gd name="connsiteY5" fmla="*/ 2340 h 43219"/>
              <a:gd name="connsiteX6" fmla="*/ 35499 w 38436"/>
              <a:gd name="connsiteY6" fmla="*/ 549 h 43219"/>
              <a:gd name="connsiteX7" fmla="*/ 38354 w 38436"/>
              <a:gd name="connsiteY7" fmla="*/ 5435 h 43219"/>
              <a:gd name="connsiteX8" fmla="*/ 37440 w 38436"/>
              <a:gd name="connsiteY8" fmla="*/ 30063 h 43219"/>
              <a:gd name="connsiteX9" fmla="*/ 28591 w 38436"/>
              <a:gd name="connsiteY9" fmla="*/ 36674 h 43219"/>
              <a:gd name="connsiteX10" fmla="*/ 23703 w 38436"/>
              <a:gd name="connsiteY10" fmla="*/ 42965 h 43219"/>
              <a:gd name="connsiteX11" fmla="*/ 16516 w 38436"/>
              <a:gd name="connsiteY11" fmla="*/ 39125 h 43219"/>
              <a:gd name="connsiteX12" fmla="*/ 5840 w 38436"/>
              <a:gd name="connsiteY12" fmla="*/ 35331 h 43219"/>
              <a:gd name="connsiteX13" fmla="*/ 1146 w 38436"/>
              <a:gd name="connsiteY13" fmla="*/ 31109 h 43219"/>
              <a:gd name="connsiteX14" fmla="*/ 2149 w 38436"/>
              <a:gd name="connsiteY14" fmla="*/ 25410 h 43219"/>
              <a:gd name="connsiteX15" fmla="*/ 31 w 38436"/>
              <a:gd name="connsiteY15" fmla="*/ 19563 h 43219"/>
              <a:gd name="connsiteX16" fmla="*/ 3899 w 38436"/>
              <a:gd name="connsiteY16" fmla="*/ 14366 h 43219"/>
              <a:gd name="connsiteX17" fmla="*/ 3936 w 38436"/>
              <a:gd name="connsiteY17" fmla="*/ 14229 h 43219"/>
              <a:gd name="connsiteX0" fmla="*/ 4729 w 38436"/>
              <a:gd name="connsiteY0" fmla="*/ 26036 h 43219"/>
              <a:gd name="connsiteX1" fmla="*/ 2196 w 38436"/>
              <a:gd name="connsiteY1" fmla="*/ 25239 h 43219"/>
              <a:gd name="connsiteX2" fmla="*/ 6964 w 38436"/>
              <a:gd name="connsiteY2" fmla="*/ 34758 h 43219"/>
              <a:gd name="connsiteX3" fmla="*/ 5856 w 38436"/>
              <a:gd name="connsiteY3" fmla="*/ 35139 h 43219"/>
              <a:gd name="connsiteX4" fmla="*/ 16514 w 38436"/>
              <a:gd name="connsiteY4" fmla="*/ 38949 h 43219"/>
              <a:gd name="connsiteX5" fmla="*/ 15846 w 38436"/>
              <a:gd name="connsiteY5" fmla="*/ 37209 h 43219"/>
              <a:gd name="connsiteX6" fmla="*/ 28863 w 38436"/>
              <a:gd name="connsiteY6" fmla="*/ 34610 h 43219"/>
              <a:gd name="connsiteX7" fmla="*/ 28596 w 38436"/>
              <a:gd name="connsiteY7" fmla="*/ 36519 h 43219"/>
              <a:gd name="connsiteX8" fmla="*/ 34165 w 38436"/>
              <a:gd name="connsiteY8" fmla="*/ 22813 h 43219"/>
              <a:gd name="connsiteX9" fmla="*/ 37416 w 38436"/>
              <a:gd name="connsiteY9" fmla="*/ 29949 h 43219"/>
              <a:gd name="connsiteX10" fmla="*/ 38360 w 38436"/>
              <a:gd name="connsiteY10" fmla="*/ 5285 h 43219"/>
              <a:gd name="connsiteX11" fmla="*/ 38436 w 38436"/>
              <a:gd name="connsiteY11" fmla="*/ 6549 h 43219"/>
              <a:gd name="connsiteX12" fmla="*/ 29114 w 38436"/>
              <a:gd name="connsiteY12" fmla="*/ 3811 h 43219"/>
              <a:gd name="connsiteX13" fmla="*/ 29856 w 38436"/>
              <a:gd name="connsiteY13" fmla="*/ 2199 h 43219"/>
              <a:gd name="connsiteX14" fmla="*/ 22177 w 38436"/>
              <a:gd name="connsiteY14" fmla="*/ 4579 h 43219"/>
              <a:gd name="connsiteX15" fmla="*/ 22536 w 38436"/>
              <a:gd name="connsiteY15" fmla="*/ 3189 h 43219"/>
              <a:gd name="connsiteX16" fmla="*/ 4163 w 38436"/>
              <a:gd name="connsiteY16" fmla="*/ 15648 h 43219"/>
              <a:gd name="connsiteX17" fmla="*/ 3936 w 38436"/>
              <a:gd name="connsiteY17" fmla="*/ 14229 h 43219"/>
              <a:gd name="connsiteX0" fmla="*/ 3936 w 38436"/>
              <a:gd name="connsiteY0" fmla="*/ 14229 h 43219"/>
              <a:gd name="connsiteX1" fmla="*/ 5659 w 38436"/>
              <a:gd name="connsiteY1" fmla="*/ 6766 h 43219"/>
              <a:gd name="connsiteX2" fmla="*/ 22492 w 38436"/>
              <a:gd name="connsiteY2" fmla="*/ 3291 h 43219"/>
              <a:gd name="connsiteX3" fmla="*/ 25785 w 38436"/>
              <a:gd name="connsiteY3" fmla="*/ 59 h 43219"/>
              <a:gd name="connsiteX4" fmla="*/ 29869 w 38436"/>
              <a:gd name="connsiteY4" fmla="*/ 2340 h 43219"/>
              <a:gd name="connsiteX5" fmla="*/ 35499 w 38436"/>
              <a:gd name="connsiteY5" fmla="*/ 549 h 43219"/>
              <a:gd name="connsiteX6" fmla="*/ 38354 w 38436"/>
              <a:gd name="connsiteY6" fmla="*/ 5435 h 43219"/>
              <a:gd name="connsiteX7" fmla="*/ 37440 w 38436"/>
              <a:gd name="connsiteY7" fmla="*/ 30063 h 43219"/>
              <a:gd name="connsiteX8" fmla="*/ 28591 w 38436"/>
              <a:gd name="connsiteY8" fmla="*/ 36674 h 43219"/>
              <a:gd name="connsiteX9" fmla="*/ 23703 w 38436"/>
              <a:gd name="connsiteY9" fmla="*/ 42965 h 43219"/>
              <a:gd name="connsiteX10" fmla="*/ 16516 w 38436"/>
              <a:gd name="connsiteY10" fmla="*/ 39125 h 43219"/>
              <a:gd name="connsiteX11" fmla="*/ 5840 w 38436"/>
              <a:gd name="connsiteY11" fmla="*/ 35331 h 43219"/>
              <a:gd name="connsiteX12" fmla="*/ 1146 w 38436"/>
              <a:gd name="connsiteY12" fmla="*/ 31109 h 43219"/>
              <a:gd name="connsiteX13" fmla="*/ 2149 w 38436"/>
              <a:gd name="connsiteY13" fmla="*/ 25410 h 43219"/>
              <a:gd name="connsiteX14" fmla="*/ 31 w 38436"/>
              <a:gd name="connsiteY14" fmla="*/ 19563 h 43219"/>
              <a:gd name="connsiteX15" fmla="*/ 3899 w 38436"/>
              <a:gd name="connsiteY15" fmla="*/ 14366 h 43219"/>
              <a:gd name="connsiteX16" fmla="*/ 3936 w 38436"/>
              <a:gd name="connsiteY16" fmla="*/ 14229 h 43219"/>
              <a:gd name="connsiteX0" fmla="*/ 4729 w 38436"/>
              <a:gd name="connsiteY0" fmla="*/ 26036 h 43219"/>
              <a:gd name="connsiteX1" fmla="*/ 2196 w 38436"/>
              <a:gd name="connsiteY1" fmla="*/ 25239 h 43219"/>
              <a:gd name="connsiteX2" fmla="*/ 6964 w 38436"/>
              <a:gd name="connsiteY2" fmla="*/ 34758 h 43219"/>
              <a:gd name="connsiteX3" fmla="*/ 5856 w 38436"/>
              <a:gd name="connsiteY3" fmla="*/ 35139 h 43219"/>
              <a:gd name="connsiteX4" fmla="*/ 16514 w 38436"/>
              <a:gd name="connsiteY4" fmla="*/ 38949 h 43219"/>
              <a:gd name="connsiteX5" fmla="*/ 15846 w 38436"/>
              <a:gd name="connsiteY5" fmla="*/ 37209 h 43219"/>
              <a:gd name="connsiteX6" fmla="*/ 28863 w 38436"/>
              <a:gd name="connsiteY6" fmla="*/ 34610 h 43219"/>
              <a:gd name="connsiteX7" fmla="*/ 28596 w 38436"/>
              <a:gd name="connsiteY7" fmla="*/ 36519 h 43219"/>
              <a:gd name="connsiteX8" fmla="*/ 34165 w 38436"/>
              <a:gd name="connsiteY8" fmla="*/ 22813 h 43219"/>
              <a:gd name="connsiteX9" fmla="*/ 37416 w 38436"/>
              <a:gd name="connsiteY9" fmla="*/ 29949 h 43219"/>
              <a:gd name="connsiteX10" fmla="*/ 38360 w 38436"/>
              <a:gd name="connsiteY10" fmla="*/ 5285 h 43219"/>
              <a:gd name="connsiteX11" fmla="*/ 38436 w 38436"/>
              <a:gd name="connsiteY11" fmla="*/ 6549 h 43219"/>
              <a:gd name="connsiteX12" fmla="*/ 29114 w 38436"/>
              <a:gd name="connsiteY12" fmla="*/ 3811 h 43219"/>
              <a:gd name="connsiteX13" fmla="*/ 29856 w 38436"/>
              <a:gd name="connsiteY13" fmla="*/ 2199 h 43219"/>
              <a:gd name="connsiteX14" fmla="*/ 22177 w 38436"/>
              <a:gd name="connsiteY14" fmla="*/ 4579 h 43219"/>
              <a:gd name="connsiteX15" fmla="*/ 22536 w 38436"/>
              <a:gd name="connsiteY15" fmla="*/ 3189 h 43219"/>
              <a:gd name="connsiteX16" fmla="*/ 4163 w 38436"/>
              <a:gd name="connsiteY16" fmla="*/ 15648 h 43219"/>
              <a:gd name="connsiteX17" fmla="*/ 3936 w 38436"/>
              <a:gd name="connsiteY17" fmla="*/ 14229 h 43219"/>
              <a:gd name="connsiteX0" fmla="*/ 3936 w 38436"/>
              <a:gd name="connsiteY0" fmla="*/ 14229 h 43219"/>
              <a:gd name="connsiteX1" fmla="*/ 5659 w 38436"/>
              <a:gd name="connsiteY1" fmla="*/ 6766 h 43219"/>
              <a:gd name="connsiteX2" fmla="*/ 22492 w 38436"/>
              <a:gd name="connsiteY2" fmla="*/ 3291 h 43219"/>
              <a:gd name="connsiteX3" fmla="*/ 25785 w 38436"/>
              <a:gd name="connsiteY3" fmla="*/ 59 h 43219"/>
              <a:gd name="connsiteX4" fmla="*/ 29869 w 38436"/>
              <a:gd name="connsiteY4" fmla="*/ 2340 h 43219"/>
              <a:gd name="connsiteX5" fmla="*/ 35499 w 38436"/>
              <a:gd name="connsiteY5" fmla="*/ 549 h 43219"/>
              <a:gd name="connsiteX6" fmla="*/ 38354 w 38436"/>
              <a:gd name="connsiteY6" fmla="*/ 5435 h 43219"/>
              <a:gd name="connsiteX7" fmla="*/ 37440 w 38436"/>
              <a:gd name="connsiteY7" fmla="*/ 30063 h 43219"/>
              <a:gd name="connsiteX8" fmla="*/ 28591 w 38436"/>
              <a:gd name="connsiteY8" fmla="*/ 36674 h 43219"/>
              <a:gd name="connsiteX9" fmla="*/ 23703 w 38436"/>
              <a:gd name="connsiteY9" fmla="*/ 42965 h 43219"/>
              <a:gd name="connsiteX10" fmla="*/ 16516 w 38436"/>
              <a:gd name="connsiteY10" fmla="*/ 39125 h 43219"/>
              <a:gd name="connsiteX11" fmla="*/ 5840 w 38436"/>
              <a:gd name="connsiteY11" fmla="*/ 35331 h 43219"/>
              <a:gd name="connsiteX12" fmla="*/ 1146 w 38436"/>
              <a:gd name="connsiteY12" fmla="*/ 31109 h 43219"/>
              <a:gd name="connsiteX13" fmla="*/ 2149 w 38436"/>
              <a:gd name="connsiteY13" fmla="*/ 25410 h 43219"/>
              <a:gd name="connsiteX14" fmla="*/ 31 w 38436"/>
              <a:gd name="connsiteY14" fmla="*/ 19563 h 43219"/>
              <a:gd name="connsiteX15" fmla="*/ 3899 w 38436"/>
              <a:gd name="connsiteY15" fmla="*/ 14366 h 43219"/>
              <a:gd name="connsiteX16" fmla="*/ 3936 w 38436"/>
              <a:gd name="connsiteY16" fmla="*/ 14229 h 43219"/>
              <a:gd name="connsiteX0" fmla="*/ 4729 w 38436"/>
              <a:gd name="connsiteY0" fmla="*/ 26036 h 43219"/>
              <a:gd name="connsiteX1" fmla="*/ 2196 w 38436"/>
              <a:gd name="connsiteY1" fmla="*/ 25239 h 43219"/>
              <a:gd name="connsiteX2" fmla="*/ 6964 w 38436"/>
              <a:gd name="connsiteY2" fmla="*/ 34758 h 43219"/>
              <a:gd name="connsiteX3" fmla="*/ 5856 w 38436"/>
              <a:gd name="connsiteY3" fmla="*/ 35139 h 43219"/>
              <a:gd name="connsiteX4" fmla="*/ 16514 w 38436"/>
              <a:gd name="connsiteY4" fmla="*/ 38949 h 43219"/>
              <a:gd name="connsiteX5" fmla="*/ 15846 w 38436"/>
              <a:gd name="connsiteY5" fmla="*/ 37209 h 43219"/>
              <a:gd name="connsiteX6" fmla="*/ 28863 w 38436"/>
              <a:gd name="connsiteY6" fmla="*/ 34610 h 43219"/>
              <a:gd name="connsiteX7" fmla="*/ 28596 w 38436"/>
              <a:gd name="connsiteY7" fmla="*/ 36519 h 43219"/>
              <a:gd name="connsiteX8" fmla="*/ 34165 w 38436"/>
              <a:gd name="connsiteY8" fmla="*/ 22813 h 43219"/>
              <a:gd name="connsiteX9" fmla="*/ 37416 w 38436"/>
              <a:gd name="connsiteY9" fmla="*/ 29949 h 43219"/>
              <a:gd name="connsiteX10" fmla="*/ 38360 w 38436"/>
              <a:gd name="connsiteY10" fmla="*/ 5285 h 43219"/>
              <a:gd name="connsiteX11" fmla="*/ 38436 w 38436"/>
              <a:gd name="connsiteY11" fmla="*/ 6549 h 43219"/>
              <a:gd name="connsiteX12" fmla="*/ 29114 w 38436"/>
              <a:gd name="connsiteY12" fmla="*/ 3811 h 43219"/>
              <a:gd name="connsiteX13" fmla="*/ 29856 w 38436"/>
              <a:gd name="connsiteY13" fmla="*/ 2199 h 43219"/>
              <a:gd name="connsiteX14" fmla="*/ 22177 w 38436"/>
              <a:gd name="connsiteY14" fmla="*/ 4579 h 43219"/>
              <a:gd name="connsiteX15" fmla="*/ 22536 w 38436"/>
              <a:gd name="connsiteY15" fmla="*/ 3189 h 43219"/>
              <a:gd name="connsiteX0" fmla="*/ 3899 w 38436"/>
              <a:gd name="connsiteY0" fmla="*/ 14366 h 43219"/>
              <a:gd name="connsiteX1" fmla="*/ 5659 w 38436"/>
              <a:gd name="connsiteY1" fmla="*/ 6766 h 43219"/>
              <a:gd name="connsiteX2" fmla="*/ 22492 w 38436"/>
              <a:gd name="connsiteY2" fmla="*/ 3291 h 43219"/>
              <a:gd name="connsiteX3" fmla="*/ 25785 w 38436"/>
              <a:gd name="connsiteY3" fmla="*/ 59 h 43219"/>
              <a:gd name="connsiteX4" fmla="*/ 29869 w 38436"/>
              <a:gd name="connsiteY4" fmla="*/ 2340 h 43219"/>
              <a:gd name="connsiteX5" fmla="*/ 35499 w 38436"/>
              <a:gd name="connsiteY5" fmla="*/ 549 h 43219"/>
              <a:gd name="connsiteX6" fmla="*/ 38354 w 38436"/>
              <a:gd name="connsiteY6" fmla="*/ 5435 h 43219"/>
              <a:gd name="connsiteX7" fmla="*/ 37440 w 38436"/>
              <a:gd name="connsiteY7" fmla="*/ 30063 h 43219"/>
              <a:gd name="connsiteX8" fmla="*/ 28591 w 38436"/>
              <a:gd name="connsiteY8" fmla="*/ 36674 h 43219"/>
              <a:gd name="connsiteX9" fmla="*/ 23703 w 38436"/>
              <a:gd name="connsiteY9" fmla="*/ 42965 h 43219"/>
              <a:gd name="connsiteX10" fmla="*/ 16516 w 38436"/>
              <a:gd name="connsiteY10" fmla="*/ 39125 h 43219"/>
              <a:gd name="connsiteX11" fmla="*/ 5840 w 38436"/>
              <a:gd name="connsiteY11" fmla="*/ 35331 h 43219"/>
              <a:gd name="connsiteX12" fmla="*/ 1146 w 38436"/>
              <a:gd name="connsiteY12" fmla="*/ 31109 h 43219"/>
              <a:gd name="connsiteX13" fmla="*/ 2149 w 38436"/>
              <a:gd name="connsiteY13" fmla="*/ 25410 h 43219"/>
              <a:gd name="connsiteX14" fmla="*/ 31 w 38436"/>
              <a:gd name="connsiteY14" fmla="*/ 19563 h 43219"/>
              <a:gd name="connsiteX15" fmla="*/ 3899 w 38436"/>
              <a:gd name="connsiteY15" fmla="*/ 14366 h 43219"/>
              <a:gd name="connsiteX0" fmla="*/ 4729 w 38436"/>
              <a:gd name="connsiteY0" fmla="*/ 26036 h 43219"/>
              <a:gd name="connsiteX1" fmla="*/ 2196 w 38436"/>
              <a:gd name="connsiteY1" fmla="*/ 25239 h 43219"/>
              <a:gd name="connsiteX2" fmla="*/ 6964 w 38436"/>
              <a:gd name="connsiteY2" fmla="*/ 34758 h 43219"/>
              <a:gd name="connsiteX3" fmla="*/ 5856 w 38436"/>
              <a:gd name="connsiteY3" fmla="*/ 35139 h 43219"/>
              <a:gd name="connsiteX4" fmla="*/ 16514 w 38436"/>
              <a:gd name="connsiteY4" fmla="*/ 38949 h 43219"/>
              <a:gd name="connsiteX5" fmla="*/ 15846 w 38436"/>
              <a:gd name="connsiteY5" fmla="*/ 37209 h 43219"/>
              <a:gd name="connsiteX6" fmla="*/ 28863 w 38436"/>
              <a:gd name="connsiteY6" fmla="*/ 34610 h 43219"/>
              <a:gd name="connsiteX7" fmla="*/ 28596 w 38436"/>
              <a:gd name="connsiteY7" fmla="*/ 36519 h 43219"/>
              <a:gd name="connsiteX8" fmla="*/ 34165 w 38436"/>
              <a:gd name="connsiteY8" fmla="*/ 22813 h 43219"/>
              <a:gd name="connsiteX9" fmla="*/ 37416 w 38436"/>
              <a:gd name="connsiteY9" fmla="*/ 29949 h 43219"/>
              <a:gd name="connsiteX10" fmla="*/ 38360 w 38436"/>
              <a:gd name="connsiteY10" fmla="*/ 5285 h 43219"/>
              <a:gd name="connsiteX11" fmla="*/ 38436 w 38436"/>
              <a:gd name="connsiteY11" fmla="*/ 6549 h 43219"/>
              <a:gd name="connsiteX12" fmla="*/ 29114 w 38436"/>
              <a:gd name="connsiteY12" fmla="*/ 3811 h 43219"/>
              <a:gd name="connsiteX13" fmla="*/ 29856 w 38436"/>
              <a:gd name="connsiteY13" fmla="*/ 2199 h 43219"/>
              <a:gd name="connsiteX14" fmla="*/ 22177 w 38436"/>
              <a:gd name="connsiteY14" fmla="*/ 4579 h 43219"/>
              <a:gd name="connsiteX15" fmla="*/ 22536 w 38436"/>
              <a:gd name="connsiteY15" fmla="*/ 3189 h 43219"/>
              <a:gd name="connsiteX0" fmla="*/ 31 w 38436"/>
              <a:gd name="connsiteY0" fmla="*/ 19563 h 43219"/>
              <a:gd name="connsiteX1" fmla="*/ 5659 w 38436"/>
              <a:gd name="connsiteY1" fmla="*/ 6766 h 43219"/>
              <a:gd name="connsiteX2" fmla="*/ 22492 w 38436"/>
              <a:gd name="connsiteY2" fmla="*/ 3291 h 43219"/>
              <a:gd name="connsiteX3" fmla="*/ 25785 w 38436"/>
              <a:gd name="connsiteY3" fmla="*/ 59 h 43219"/>
              <a:gd name="connsiteX4" fmla="*/ 29869 w 38436"/>
              <a:gd name="connsiteY4" fmla="*/ 2340 h 43219"/>
              <a:gd name="connsiteX5" fmla="*/ 35499 w 38436"/>
              <a:gd name="connsiteY5" fmla="*/ 549 h 43219"/>
              <a:gd name="connsiteX6" fmla="*/ 38354 w 38436"/>
              <a:gd name="connsiteY6" fmla="*/ 5435 h 43219"/>
              <a:gd name="connsiteX7" fmla="*/ 37440 w 38436"/>
              <a:gd name="connsiteY7" fmla="*/ 30063 h 43219"/>
              <a:gd name="connsiteX8" fmla="*/ 28591 w 38436"/>
              <a:gd name="connsiteY8" fmla="*/ 36674 h 43219"/>
              <a:gd name="connsiteX9" fmla="*/ 23703 w 38436"/>
              <a:gd name="connsiteY9" fmla="*/ 42965 h 43219"/>
              <a:gd name="connsiteX10" fmla="*/ 16516 w 38436"/>
              <a:gd name="connsiteY10" fmla="*/ 39125 h 43219"/>
              <a:gd name="connsiteX11" fmla="*/ 5840 w 38436"/>
              <a:gd name="connsiteY11" fmla="*/ 35331 h 43219"/>
              <a:gd name="connsiteX12" fmla="*/ 1146 w 38436"/>
              <a:gd name="connsiteY12" fmla="*/ 31109 h 43219"/>
              <a:gd name="connsiteX13" fmla="*/ 2149 w 38436"/>
              <a:gd name="connsiteY13" fmla="*/ 25410 h 43219"/>
              <a:gd name="connsiteX14" fmla="*/ 31 w 38436"/>
              <a:gd name="connsiteY14" fmla="*/ 19563 h 43219"/>
              <a:gd name="connsiteX0" fmla="*/ 4729 w 38436"/>
              <a:gd name="connsiteY0" fmla="*/ 26036 h 43219"/>
              <a:gd name="connsiteX1" fmla="*/ 2196 w 38436"/>
              <a:gd name="connsiteY1" fmla="*/ 25239 h 43219"/>
              <a:gd name="connsiteX2" fmla="*/ 6964 w 38436"/>
              <a:gd name="connsiteY2" fmla="*/ 34758 h 43219"/>
              <a:gd name="connsiteX3" fmla="*/ 5856 w 38436"/>
              <a:gd name="connsiteY3" fmla="*/ 35139 h 43219"/>
              <a:gd name="connsiteX4" fmla="*/ 16514 w 38436"/>
              <a:gd name="connsiteY4" fmla="*/ 38949 h 43219"/>
              <a:gd name="connsiteX5" fmla="*/ 15846 w 38436"/>
              <a:gd name="connsiteY5" fmla="*/ 37209 h 43219"/>
              <a:gd name="connsiteX6" fmla="*/ 28863 w 38436"/>
              <a:gd name="connsiteY6" fmla="*/ 34610 h 43219"/>
              <a:gd name="connsiteX7" fmla="*/ 28596 w 38436"/>
              <a:gd name="connsiteY7" fmla="*/ 36519 h 43219"/>
              <a:gd name="connsiteX8" fmla="*/ 34165 w 38436"/>
              <a:gd name="connsiteY8" fmla="*/ 22813 h 43219"/>
              <a:gd name="connsiteX9" fmla="*/ 37416 w 38436"/>
              <a:gd name="connsiteY9" fmla="*/ 29949 h 43219"/>
              <a:gd name="connsiteX10" fmla="*/ 38360 w 38436"/>
              <a:gd name="connsiteY10" fmla="*/ 5285 h 43219"/>
              <a:gd name="connsiteX11" fmla="*/ 38436 w 38436"/>
              <a:gd name="connsiteY11" fmla="*/ 6549 h 43219"/>
              <a:gd name="connsiteX12" fmla="*/ 29114 w 38436"/>
              <a:gd name="connsiteY12" fmla="*/ 3811 h 43219"/>
              <a:gd name="connsiteX13" fmla="*/ 29856 w 38436"/>
              <a:gd name="connsiteY13" fmla="*/ 2199 h 43219"/>
              <a:gd name="connsiteX14" fmla="*/ 22177 w 38436"/>
              <a:gd name="connsiteY14" fmla="*/ 4579 h 43219"/>
              <a:gd name="connsiteX15" fmla="*/ 22536 w 38436"/>
              <a:gd name="connsiteY15" fmla="*/ 318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8436" h="43219">
                <a:moveTo>
                  <a:pt x="31" y="19563"/>
                </a:moveTo>
                <a:cubicBezTo>
                  <a:pt x="616" y="16456"/>
                  <a:pt x="1916" y="9478"/>
                  <a:pt x="5659" y="6766"/>
                </a:cubicBezTo>
                <a:cubicBezTo>
                  <a:pt x="9402" y="4054"/>
                  <a:pt x="19138" y="440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38678" y="10354"/>
                  <a:pt x="37927" y="24976"/>
                  <a:pt x="37440" y="30063"/>
                </a:cubicBezTo>
                <a:cubicBezTo>
                  <a:pt x="35813" y="35269"/>
                  <a:pt x="30880" y="34524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lose/>
              </a:path>
              <a:path w="3843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6" name="云形 165"/>
          <p:cNvSpPr/>
          <p:nvPr/>
        </p:nvSpPr>
        <p:spPr>
          <a:xfrm>
            <a:off x="7422470" y="4007224"/>
            <a:ext cx="177205" cy="151437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28591 w 43256"/>
              <a:gd name="connsiteY12" fmla="*/ 36674 h 43219"/>
              <a:gd name="connsiteX13" fmla="*/ 23703 w 43256"/>
              <a:gd name="connsiteY13" fmla="*/ 42965 h 43219"/>
              <a:gd name="connsiteX14" fmla="*/ 16516 w 43256"/>
              <a:gd name="connsiteY14" fmla="*/ 39125 h 43219"/>
              <a:gd name="connsiteX15" fmla="*/ 5840 w 43256"/>
              <a:gd name="connsiteY15" fmla="*/ 35331 h 43219"/>
              <a:gd name="connsiteX16" fmla="*/ 1146 w 43256"/>
              <a:gd name="connsiteY16" fmla="*/ 31109 h 43219"/>
              <a:gd name="connsiteX17" fmla="*/ 2149 w 43256"/>
              <a:gd name="connsiteY17" fmla="*/ 25410 h 43219"/>
              <a:gd name="connsiteX18" fmla="*/ 31 w 43256"/>
              <a:gd name="connsiteY18" fmla="*/ 19563 h 43219"/>
              <a:gd name="connsiteX19" fmla="*/ 3899 w 43256"/>
              <a:gd name="connsiteY19" fmla="*/ 14366 h 43219"/>
              <a:gd name="connsiteX20" fmla="*/ 3936 w 43256"/>
              <a:gd name="connsiteY20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34165 w 43256"/>
              <a:gd name="connsiteY8" fmla="*/ 22813 h 43219"/>
              <a:gd name="connsiteX9" fmla="*/ 37416 w 43256"/>
              <a:gd name="connsiteY9" fmla="*/ 29949 h 43219"/>
              <a:gd name="connsiteX10" fmla="*/ 41834 w 43256"/>
              <a:gd name="connsiteY10" fmla="*/ 15213 h 43219"/>
              <a:gd name="connsiteX11" fmla="*/ 40386 w 43256"/>
              <a:gd name="connsiteY11" fmla="*/ 17889 h 43219"/>
              <a:gd name="connsiteX12" fmla="*/ 38360 w 43256"/>
              <a:gd name="connsiteY12" fmla="*/ 5285 h 43219"/>
              <a:gd name="connsiteX13" fmla="*/ 38436 w 43256"/>
              <a:gd name="connsiteY13" fmla="*/ 6549 h 43219"/>
              <a:gd name="connsiteX14" fmla="*/ 29114 w 43256"/>
              <a:gd name="connsiteY14" fmla="*/ 3811 h 43219"/>
              <a:gd name="connsiteX15" fmla="*/ 29856 w 43256"/>
              <a:gd name="connsiteY15" fmla="*/ 2199 h 43219"/>
              <a:gd name="connsiteX16" fmla="*/ 22177 w 43256"/>
              <a:gd name="connsiteY16" fmla="*/ 4579 h 43219"/>
              <a:gd name="connsiteX17" fmla="*/ 22536 w 43256"/>
              <a:gd name="connsiteY17" fmla="*/ 3189 h 43219"/>
              <a:gd name="connsiteX18" fmla="*/ 14036 w 43256"/>
              <a:gd name="connsiteY18" fmla="*/ 5051 h 43219"/>
              <a:gd name="connsiteX19" fmla="*/ 15336 w 43256"/>
              <a:gd name="connsiteY19" fmla="*/ 6399 h 43219"/>
              <a:gd name="connsiteX20" fmla="*/ 4163 w 43256"/>
              <a:gd name="connsiteY20" fmla="*/ 15648 h 43219"/>
              <a:gd name="connsiteX21" fmla="*/ 3936 w 43256"/>
              <a:gd name="connsiteY21" fmla="*/ 14229 h 43219"/>
              <a:gd name="connsiteX0" fmla="*/ 3936 w 43256"/>
              <a:gd name="connsiteY0" fmla="*/ 14229 h 40633"/>
              <a:gd name="connsiteX1" fmla="*/ 5659 w 43256"/>
              <a:gd name="connsiteY1" fmla="*/ 6766 h 40633"/>
              <a:gd name="connsiteX2" fmla="*/ 14041 w 43256"/>
              <a:gd name="connsiteY2" fmla="*/ 5061 h 40633"/>
              <a:gd name="connsiteX3" fmla="*/ 22492 w 43256"/>
              <a:gd name="connsiteY3" fmla="*/ 3291 h 40633"/>
              <a:gd name="connsiteX4" fmla="*/ 25785 w 43256"/>
              <a:gd name="connsiteY4" fmla="*/ 59 h 40633"/>
              <a:gd name="connsiteX5" fmla="*/ 29869 w 43256"/>
              <a:gd name="connsiteY5" fmla="*/ 2340 h 40633"/>
              <a:gd name="connsiteX6" fmla="*/ 35499 w 43256"/>
              <a:gd name="connsiteY6" fmla="*/ 549 h 40633"/>
              <a:gd name="connsiteX7" fmla="*/ 38354 w 43256"/>
              <a:gd name="connsiteY7" fmla="*/ 5435 h 40633"/>
              <a:gd name="connsiteX8" fmla="*/ 42018 w 43256"/>
              <a:gd name="connsiteY8" fmla="*/ 10177 h 40633"/>
              <a:gd name="connsiteX9" fmla="*/ 41854 w 43256"/>
              <a:gd name="connsiteY9" fmla="*/ 15319 h 40633"/>
              <a:gd name="connsiteX10" fmla="*/ 43052 w 43256"/>
              <a:gd name="connsiteY10" fmla="*/ 23181 h 40633"/>
              <a:gd name="connsiteX11" fmla="*/ 37440 w 43256"/>
              <a:gd name="connsiteY11" fmla="*/ 30063 h 40633"/>
              <a:gd name="connsiteX12" fmla="*/ 28591 w 43256"/>
              <a:gd name="connsiteY12" fmla="*/ 36674 h 40633"/>
              <a:gd name="connsiteX13" fmla="*/ 16516 w 43256"/>
              <a:gd name="connsiteY13" fmla="*/ 39125 h 40633"/>
              <a:gd name="connsiteX14" fmla="*/ 5840 w 43256"/>
              <a:gd name="connsiteY14" fmla="*/ 35331 h 40633"/>
              <a:gd name="connsiteX15" fmla="*/ 1146 w 43256"/>
              <a:gd name="connsiteY15" fmla="*/ 31109 h 40633"/>
              <a:gd name="connsiteX16" fmla="*/ 2149 w 43256"/>
              <a:gd name="connsiteY16" fmla="*/ 25410 h 40633"/>
              <a:gd name="connsiteX17" fmla="*/ 31 w 43256"/>
              <a:gd name="connsiteY17" fmla="*/ 19563 h 40633"/>
              <a:gd name="connsiteX18" fmla="*/ 3899 w 43256"/>
              <a:gd name="connsiteY18" fmla="*/ 14366 h 40633"/>
              <a:gd name="connsiteX19" fmla="*/ 3936 w 43256"/>
              <a:gd name="connsiteY19" fmla="*/ 14229 h 40633"/>
              <a:gd name="connsiteX0" fmla="*/ 4729 w 43256"/>
              <a:gd name="connsiteY0" fmla="*/ 26036 h 40633"/>
              <a:gd name="connsiteX1" fmla="*/ 2196 w 43256"/>
              <a:gd name="connsiteY1" fmla="*/ 25239 h 40633"/>
              <a:gd name="connsiteX2" fmla="*/ 6964 w 43256"/>
              <a:gd name="connsiteY2" fmla="*/ 34758 h 40633"/>
              <a:gd name="connsiteX3" fmla="*/ 5856 w 43256"/>
              <a:gd name="connsiteY3" fmla="*/ 35139 h 40633"/>
              <a:gd name="connsiteX4" fmla="*/ 16514 w 43256"/>
              <a:gd name="connsiteY4" fmla="*/ 38949 h 40633"/>
              <a:gd name="connsiteX5" fmla="*/ 15846 w 43256"/>
              <a:gd name="connsiteY5" fmla="*/ 37209 h 40633"/>
              <a:gd name="connsiteX6" fmla="*/ 28863 w 43256"/>
              <a:gd name="connsiteY6" fmla="*/ 34610 h 40633"/>
              <a:gd name="connsiteX7" fmla="*/ 28596 w 43256"/>
              <a:gd name="connsiteY7" fmla="*/ 36519 h 40633"/>
              <a:gd name="connsiteX8" fmla="*/ 34165 w 43256"/>
              <a:gd name="connsiteY8" fmla="*/ 22813 h 40633"/>
              <a:gd name="connsiteX9" fmla="*/ 37416 w 43256"/>
              <a:gd name="connsiteY9" fmla="*/ 29949 h 40633"/>
              <a:gd name="connsiteX10" fmla="*/ 41834 w 43256"/>
              <a:gd name="connsiteY10" fmla="*/ 15213 h 40633"/>
              <a:gd name="connsiteX11" fmla="*/ 40386 w 43256"/>
              <a:gd name="connsiteY11" fmla="*/ 17889 h 40633"/>
              <a:gd name="connsiteX12" fmla="*/ 38360 w 43256"/>
              <a:gd name="connsiteY12" fmla="*/ 5285 h 40633"/>
              <a:gd name="connsiteX13" fmla="*/ 38436 w 43256"/>
              <a:gd name="connsiteY13" fmla="*/ 6549 h 40633"/>
              <a:gd name="connsiteX14" fmla="*/ 29114 w 43256"/>
              <a:gd name="connsiteY14" fmla="*/ 3811 h 40633"/>
              <a:gd name="connsiteX15" fmla="*/ 29856 w 43256"/>
              <a:gd name="connsiteY15" fmla="*/ 2199 h 40633"/>
              <a:gd name="connsiteX16" fmla="*/ 22177 w 43256"/>
              <a:gd name="connsiteY16" fmla="*/ 4579 h 40633"/>
              <a:gd name="connsiteX17" fmla="*/ 22536 w 43256"/>
              <a:gd name="connsiteY17" fmla="*/ 3189 h 40633"/>
              <a:gd name="connsiteX18" fmla="*/ 14036 w 43256"/>
              <a:gd name="connsiteY18" fmla="*/ 5051 h 40633"/>
              <a:gd name="connsiteX19" fmla="*/ 15336 w 43256"/>
              <a:gd name="connsiteY19" fmla="*/ 6399 h 40633"/>
              <a:gd name="connsiteX20" fmla="*/ 4163 w 43256"/>
              <a:gd name="connsiteY20" fmla="*/ 15648 h 40633"/>
              <a:gd name="connsiteX21" fmla="*/ 3936 w 43256"/>
              <a:gd name="connsiteY21" fmla="*/ 14229 h 40633"/>
              <a:gd name="connsiteX0" fmla="*/ 3936 w 43256"/>
              <a:gd name="connsiteY0" fmla="*/ 14229 h 40633"/>
              <a:gd name="connsiteX1" fmla="*/ 5659 w 43256"/>
              <a:gd name="connsiteY1" fmla="*/ 6766 h 40633"/>
              <a:gd name="connsiteX2" fmla="*/ 14041 w 43256"/>
              <a:gd name="connsiteY2" fmla="*/ 5061 h 40633"/>
              <a:gd name="connsiteX3" fmla="*/ 22492 w 43256"/>
              <a:gd name="connsiteY3" fmla="*/ 3291 h 40633"/>
              <a:gd name="connsiteX4" fmla="*/ 25785 w 43256"/>
              <a:gd name="connsiteY4" fmla="*/ 59 h 40633"/>
              <a:gd name="connsiteX5" fmla="*/ 29869 w 43256"/>
              <a:gd name="connsiteY5" fmla="*/ 2340 h 40633"/>
              <a:gd name="connsiteX6" fmla="*/ 35499 w 43256"/>
              <a:gd name="connsiteY6" fmla="*/ 549 h 40633"/>
              <a:gd name="connsiteX7" fmla="*/ 38354 w 43256"/>
              <a:gd name="connsiteY7" fmla="*/ 5435 h 40633"/>
              <a:gd name="connsiteX8" fmla="*/ 42018 w 43256"/>
              <a:gd name="connsiteY8" fmla="*/ 10177 h 40633"/>
              <a:gd name="connsiteX9" fmla="*/ 41854 w 43256"/>
              <a:gd name="connsiteY9" fmla="*/ 15319 h 40633"/>
              <a:gd name="connsiteX10" fmla="*/ 43052 w 43256"/>
              <a:gd name="connsiteY10" fmla="*/ 23181 h 40633"/>
              <a:gd name="connsiteX11" fmla="*/ 37440 w 43256"/>
              <a:gd name="connsiteY11" fmla="*/ 30063 h 40633"/>
              <a:gd name="connsiteX12" fmla="*/ 28591 w 43256"/>
              <a:gd name="connsiteY12" fmla="*/ 36674 h 40633"/>
              <a:gd name="connsiteX13" fmla="*/ 16516 w 43256"/>
              <a:gd name="connsiteY13" fmla="*/ 39125 h 40633"/>
              <a:gd name="connsiteX14" fmla="*/ 5840 w 43256"/>
              <a:gd name="connsiteY14" fmla="*/ 35331 h 40633"/>
              <a:gd name="connsiteX15" fmla="*/ 1146 w 43256"/>
              <a:gd name="connsiteY15" fmla="*/ 31109 h 40633"/>
              <a:gd name="connsiteX16" fmla="*/ 2149 w 43256"/>
              <a:gd name="connsiteY16" fmla="*/ 25410 h 40633"/>
              <a:gd name="connsiteX17" fmla="*/ 31 w 43256"/>
              <a:gd name="connsiteY17" fmla="*/ 19563 h 40633"/>
              <a:gd name="connsiteX18" fmla="*/ 3899 w 43256"/>
              <a:gd name="connsiteY18" fmla="*/ 14366 h 40633"/>
              <a:gd name="connsiteX19" fmla="*/ 3936 w 43256"/>
              <a:gd name="connsiteY19" fmla="*/ 14229 h 40633"/>
              <a:gd name="connsiteX0" fmla="*/ 4729 w 43256"/>
              <a:gd name="connsiteY0" fmla="*/ 26036 h 40633"/>
              <a:gd name="connsiteX1" fmla="*/ 2196 w 43256"/>
              <a:gd name="connsiteY1" fmla="*/ 25239 h 40633"/>
              <a:gd name="connsiteX2" fmla="*/ 6964 w 43256"/>
              <a:gd name="connsiteY2" fmla="*/ 34758 h 40633"/>
              <a:gd name="connsiteX3" fmla="*/ 5856 w 43256"/>
              <a:gd name="connsiteY3" fmla="*/ 35139 h 40633"/>
              <a:gd name="connsiteX4" fmla="*/ 28863 w 43256"/>
              <a:gd name="connsiteY4" fmla="*/ 34610 h 40633"/>
              <a:gd name="connsiteX5" fmla="*/ 28596 w 43256"/>
              <a:gd name="connsiteY5" fmla="*/ 36519 h 40633"/>
              <a:gd name="connsiteX6" fmla="*/ 34165 w 43256"/>
              <a:gd name="connsiteY6" fmla="*/ 22813 h 40633"/>
              <a:gd name="connsiteX7" fmla="*/ 37416 w 43256"/>
              <a:gd name="connsiteY7" fmla="*/ 29949 h 40633"/>
              <a:gd name="connsiteX8" fmla="*/ 41834 w 43256"/>
              <a:gd name="connsiteY8" fmla="*/ 15213 h 40633"/>
              <a:gd name="connsiteX9" fmla="*/ 40386 w 43256"/>
              <a:gd name="connsiteY9" fmla="*/ 17889 h 40633"/>
              <a:gd name="connsiteX10" fmla="*/ 38360 w 43256"/>
              <a:gd name="connsiteY10" fmla="*/ 5285 h 40633"/>
              <a:gd name="connsiteX11" fmla="*/ 38436 w 43256"/>
              <a:gd name="connsiteY11" fmla="*/ 6549 h 40633"/>
              <a:gd name="connsiteX12" fmla="*/ 29114 w 43256"/>
              <a:gd name="connsiteY12" fmla="*/ 3811 h 40633"/>
              <a:gd name="connsiteX13" fmla="*/ 29856 w 43256"/>
              <a:gd name="connsiteY13" fmla="*/ 2199 h 40633"/>
              <a:gd name="connsiteX14" fmla="*/ 22177 w 43256"/>
              <a:gd name="connsiteY14" fmla="*/ 4579 h 40633"/>
              <a:gd name="connsiteX15" fmla="*/ 22536 w 43256"/>
              <a:gd name="connsiteY15" fmla="*/ 3189 h 40633"/>
              <a:gd name="connsiteX16" fmla="*/ 14036 w 43256"/>
              <a:gd name="connsiteY16" fmla="*/ 5051 h 40633"/>
              <a:gd name="connsiteX17" fmla="*/ 15336 w 43256"/>
              <a:gd name="connsiteY17" fmla="*/ 6399 h 40633"/>
              <a:gd name="connsiteX18" fmla="*/ 4163 w 43256"/>
              <a:gd name="connsiteY18" fmla="*/ 15648 h 40633"/>
              <a:gd name="connsiteX19" fmla="*/ 3936 w 43256"/>
              <a:gd name="connsiteY19" fmla="*/ 14229 h 40633"/>
              <a:gd name="connsiteX0" fmla="*/ 3936 w 43256"/>
              <a:gd name="connsiteY0" fmla="*/ 14229 h 36966"/>
              <a:gd name="connsiteX1" fmla="*/ 5659 w 43256"/>
              <a:gd name="connsiteY1" fmla="*/ 6766 h 36966"/>
              <a:gd name="connsiteX2" fmla="*/ 14041 w 43256"/>
              <a:gd name="connsiteY2" fmla="*/ 5061 h 36966"/>
              <a:gd name="connsiteX3" fmla="*/ 22492 w 43256"/>
              <a:gd name="connsiteY3" fmla="*/ 3291 h 36966"/>
              <a:gd name="connsiteX4" fmla="*/ 25785 w 43256"/>
              <a:gd name="connsiteY4" fmla="*/ 59 h 36966"/>
              <a:gd name="connsiteX5" fmla="*/ 29869 w 43256"/>
              <a:gd name="connsiteY5" fmla="*/ 2340 h 36966"/>
              <a:gd name="connsiteX6" fmla="*/ 35499 w 43256"/>
              <a:gd name="connsiteY6" fmla="*/ 549 h 36966"/>
              <a:gd name="connsiteX7" fmla="*/ 38354 w 43256"/>
              <a:gd name="connsiteY7" fmla="*/ 5435 h 36966"/>
              <a:gd name="connsiteX8" fmla="*/ 42018 w 43256"/>
              <a:gd name="connsiteY8" fmla="*/ 10177 h 36966"/>
              <a:gd name="connsiteX9" fmla="*/ 41854 w 43256"/>
              <a:gd name="connsiteY9" fmla="*/ 15319 h 36966"/>
              <a:gd name="connsiteX10" fmla="*/ 43052 w 43256"/>
              <a:gd name="connsiteY10" fmla="*/ 23181 h 36966"/>
              <a:gd name="connsiteX11" fmla="*/ 37440 w 43256"/>
              <a:gd name="connsiteY11" fmla="*/ 30063 h 36966"/>
              <a:gd name="connsiteX12" fmla="*/ 28591 w 43256"/>
              <a:gd name="connsiteY12" fmla="*/ 36674 h 36966"/>
              <a:gd name="connsiteX13" fmla="*/ 5840 w 43256"/>
              <a:gd name="connsiteY13" fmla="*/ 35331 h 36966"/>
              <a:gd name="connsiteX14" fmla="*/ 1146 w 43256"/>
              <a:gd name="connsiteY14" fmla="*/ 31109 h 36966"/>
              <a:gd name="connsiteX15" fmla="*/ 2149 w 43256"/>
              <a:gd name="connsiteY15" fmla="*/ 25410 h 36966"/>
              <a:gd name="connsiteX16" fmla="*/ 31 w 43256"/>
              <a:gd name="connsiteY16" fmla="*/ 19563 h 36966"/>
              <a:gd name="connsiteX17" fmla="*/ 3899 w 43256"/>
              <a:gd name="connsiteY17" fmla="*/ 14366 h 36966"/>
              <a:gd name="connsiteX18" fmla="*/ 3936 w 43256"/>
              <a:gd name="connsiteY18" fmla="*/ 14229 h 36966"/>
              <a:gd name="connsiteX0" fmla="*/ 4729 w 43256"/>
              <a:gd name="connsiteY0" fmla="*/ 26036 h 36966"/>
              <a:gd name="connsiteX1" fmla="*/ 2196 w 43256"/>
              <a:gd name="connsiteY1" fmla="*/ 25239 h 36966"/>
              <a:gd name="connsiteX2" fmla="*/ 6964 w 43256"/>
              <a:gd name="connsiteY2" fmla="*/ 34758 h 36966"/>
              <a:gd name="connsiteX3" fmla="*/ 5856 w 43256"/>
              <a:gd name="connsiteY3" fmla="*/ 35139 h 36966"/>
              <a:gd name="connsiteX4" fmla="*/ 28863 w 43256"/>
              <a:gd name="connsiteY4" fmla="*/ 34610 h 36966"/>
              <a:gd name="connsiteX5" fmla="*/ 28596 w 43256"/>
              <a:gd name="connsiteY5" fmla="*/ 36519 h 36966"/>
              <a:gd name="connsiteX6" fmla="*/ 34165 w 43256"/>
              <a:gd name="connsiteY6" fmla="*/ 22813 h 36966"/>
              <a:gd name="connsiteX7" fmla="*/ 37416 w 43256"/>
              <a:gd name="connsiteY7" fmla="*/ 29949 h 36966"/>
              <a:gd name="connsiteX8" fmla="*/ 41834 w 43256"/>
              <a:gd name="connsiteY8" fmla="*/ 15213 h 36966"/>
              <a:gd name="connsiteX9" fmla="*/ 40386 w 43256"/>
              <a:gd name="connsiteY9" fmla="*/ 17889 h 36966"/>
              <a:gd name="connsiteX10" fmla="*/ 38360 w 43256"/>
              <a:gd name="connsiteY10" fmla="*/ 5285 h 36966"/>
              <a:gd name="connsiteX11" fmla="*/ 38436 w 43256"/>
              <a:gd name="connsiteY11" fmla="*/ 6549 h 36966"/>
              <a:gd name="connsiteX12" fmla="*/ 29114 w 43256"/>
              <a:gd name="connsiteY12" fmla="*/ 3811 h 36966"/>
              <a:gd name="connsiteX13" fmla="*/ 29856 w 43256"/>
              <a:gd name="connsiteY13" fmla="*/ 2199 h 36966"/>
              <a:gd name="connsiteX14" fmla="*/ 22177 w 43256"/>
              <a:gd name="connsiteY14" fmla="*/ 4579 h 36966"/>
              <a:gd name="connsiteX15" fmla="*/ 22536 w 43256"/>
              <a:gd name="connsiteY15" fmla="*/ 3189 h 36966"/>
              <a:gd name="connsiteX16" fmla="*/ 14036 w 43256"/>
              <a:gd name="connsiteY16" fmla="*/ 5051 h 36966"/>
              <a:gd name="connsiteX17" fmla="*/ 15336 w 43256"/>
              <a:gd name="connsiteY17" fmla="*/ 6399 h 36966"/>
              <a:gd name="connsiteX18" fmla="*/ 4163 w 43256"/>
              <a:gd name="connsiteY18" fmla="*/ 15648 h 36966"/>
              <a:gd name="connsiteX19" fmla="*/ 3936 w 43256"/>
              <a:gd name="connsiteY19" fmla="*/ 14229 h 36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36966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5030" y="32312"/>
                  <a:pt x="30880" y="34524"/>
                  <a:pt x="28591" y="36674"/>
                </a:cubicBezTo>
                <a:cubicBezTo>
                  <a:pt x="23324" y="37552"/>
                  <a:pt x="10414" y="36259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36966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7" name="云形 166"/>
          <p:cNvSpPr/>
          <p:nvPr/>
        </p:nvSpPr>
        <p:spPr>
          <a:xfrm>
            <a:off x="7516118" y="4557742"/>
            <a:ext cx="94097" cy="105807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2286"/>
              <a:gd name="connsiteY0" fmla="*/ 14229 h 43219"/>
              <a:gd name="connsiteX1" fmla="*/ 5659 w 42286"/>
              <a:gd name="connsiteY1" fmla="*/ 6766 h 43219"/>
              <a:gd name="connsiteX2" fmla="*/ 14041 w 42286"/>
              <a:gd name="connsiteY2" fmla="*/ 5061 h 43219"/>
              <a:gd name="connsiteX3" fmla="*/ 22492 w 42286"/>
              <a:gd name="connsiteY3" fmla="*/ 3291 h 43219"/>
              <a:gd name="connsiteX4" fmla="*/ 25785 w 42286"/>
              <a:gd name="connsiteY4" fmla="*/ 59 h 43219"/>
              <a:gd name="connsiteX5" fmla="*/ 29869 w 42286"/>
              <a:gd name="connsiteY5" fmla="*/ 2340 h 43219"/>
              <a:gd name="connsiteX6" fmla="*/ 35499 w 42286"/>
              <a:gd name="connsiteY6" fmla="*/ 549 h 43219"/>
              <a:gd name="connsiteX7" fmla="*/ 38354 w 42286"/>
              <a:gd name="connsiteY7" fmla="*/ 5435 h 43219"/>
              <a:gd name="connsiteX8" fmla="*/ 42018 w 42286"/>
              <a:gd name="connsiteY8" fmla="*/ 10177 h 43219"/>
              <a:gd name="connsiteX9" fmla="*/ 41854 w 42286"/>
              <a:gd name="connsiteY9" fmla="*/ 15319 h 43219"/>
              <a:gd name="connsiteX10" fmla="*/ 37440 w 42286"/>
              <a:gd name="connsiteY10" fmla="*/ 30063 h 43219"/>
              <a:gd name="connsiteX11" fmla="*/ 35431 w 42286"/>
              <a:gd name="connsiteY11" fmla="*/ 35960 h 43219"/>
              <a:gd name="connsiteX12" fmla="*/ 28591 w 42286"/>
              <a:gd name="connsiteY12" fmla="*/ 36674 h 43219"/>
              <a:gd name="connsiteX13" fmla="*/ 23703 w 42286"/>
              <a:gd name="connsiteY13" fmla="*/ 42965 h 43219"/>
              <a:gd name="connsiteX14" fmla="*/ 16516 w 42286"/>
              <a:gd name="connsiteY14" fmla="*/ 39125 h 43219"/>
              <a:gd name="connsiteX15" fmla="*/ 5840 w 42286"/>
              <a:gd name="connsiteY15" fmla="*/ 35331 h 43219"/>
              <a:gd name="connsiteX16" fmla="*/ 1146 w 42286"/>
              <a:gd name="connsiteY16" fmla="*/ 31109 h 43219"/>
              <a:gd name="connsiteX17" fmla="*/ 2149 w 42286"/>
              <a:gd name="connsiteY17" fmla="*/ 25410 h 43219"/>
              <a:gd name="connsiteX18" fmla="*/ 31 w 42286"/>
              <a:gd name="connsiteY18" fmla="*/ 19563 h 43219"/>
              <a:gd name="connsiteX19" fmla="*/ 3899 w 42286"/>
              <a:gd name="connsiteY19" fmla="*/ 14366 h 43219"/>
              <a:gd name="connsiteX20" fmla="*/ 3936 w 42286"/>
              <a:gd name="connsiteY20" fmla="*/ 14229 h 43219"/>
              <a:gd name="connsiteX0" fmla="*/ 4729 w 42286"/>
              <a:gd name="connsiteY0" fmla="*/ 26036 h 43219"/>
              <a:gd name="connsiteX1" fmla="*/ 2196 w 42286"/>
              <a:gd name="connsiteY1" fmla="*/ 25239 h 43219"/>
              <a:gd name="connsiteX2" fmla="*/ 6964 w 42286"/>
              <a:gd name="connsiteY2" fmla="*/ 34758 h 43219"/>
              <a:gd name="connsiteX3" fmla="*/ 5856 w 42286"/>
              <a:gd name="connsiteY3" fmla="*/ 35139 h 43219"/>
              <a:gd name="connsiteX4" fmla="*/ 16514 w 42286"/>
              <a:gd name="connsiteY4" fmla="*/ 38949 h 43219"/>
              <a:gd name="connsiteX5" fmla="*/ 15846 w 42286"/>
              <a:gd name="connsiteY5" fmla="*/ 37209 h 43219"/>
              <a:gd name="connsiteX6" fmla="*/ 28863 w 42286"/>
              <a:gd name="connsiteY6" fmla="*/ 34610 h 43219"/>
              <a:gd name="connsiteX7" fmla="*/ 28596 w 42286"/>
              <a:gd name="connsiteY7" fmla="*/ 36519 h 43219"/>
              <a:gd name="connsiteX8" fmla="*/ 34165 w 42286"/>
              <a:gd name="connsiteY8" fmla="*/ 22813 h 43219"/>
              <a:gd name="connsiteX9" fmla="*/ 37416 w 42286"/>
              <a:gd name="connsiteY9" fmla="*/ 29949 h 43219"/>
              <a:gd name="connsiteX10" fmla="*/ 41834 w 42286"/>
              <a:gd name="connsiteY10" fmla="*/ 15213 h 43219"/>
              <a:gd name="connsiteX11" fmla="*/ 40386 w 42286"/>
              <a:gd name="connsiteY11" fmla="*/ 17889 h 43219"/>
              <a:gd name="connsiteX12" fmla="*/ 38360 w 42286"/>
              <a:gd name="connsiteY12" fmla="*/ 5285 h 43219"/>
              <a:gd name="connsiteX13" fmla="*/ 38436 w 42286"/>
              <a:gd name="connsiteY13" fmla="*/ 6549 h 43219"/>
              <a:gd name="connsiteX14" fmla="*/ 29114 w 42286"/>
              <a:gd name="connsiteY14" fmla="*/ 3811 h 43219"/>
              <a:gd name="connsiteX15" fmla="*/ 29856 w 42286"/>
              <a:gd name="connsiteY15" fmla="*/ 2199 h 43219"/>
              <a:gd name="connsiteX16" fmla="*/ 22177 w 42286"/>
              <a:gd name="connsiteY16" fmla="*/ 4579 h 43219"/>
              <a:gd name="connsiteX17" fmla="*/ 22536 w 42286"/>
              <a:gd name="connsiteY17" fmla="*/ 3189 h 43219"/>
              <a:gd name="connsiteX18" fmla="*/ 14036 w 42286"/>
              <a:gd name="connsiteY18" fmla="*/ 5051 h 43219"/>
              <a:gd name="connsiteX19" fmla="*/ 15336 w 42286"/>
              <a:gd name="connsiteY19" fmla="*/ 6399 h 43219"/>
              <a:gd name="connsiteX20" fmla="*/ 4163 w 42286"/>
              <a:gd name="connsiteY20" fmla="*/ 15648 h 43219"/>
              <a:gd name="connsiteX21" fmla="*/ 3936 w 42286"/>
              <a:gd name="connsiteY21" fmla="*/ 14229 h 43219"/>
              <a:gd name="connsiteX0" fmla="*/ 3936 w 42286"/>
              <a:gd name="connsiteY0" fmla="*/ 14229 h 43219"/>
              <a:gd name="connsiteX1" fmla="*/ 5659 w 42286"/>
              <a:gd name="connsiteY1" fmla="*/ 6766 h 43219"/>
              <a:gd name="connsiteX2" fmla="*/ 14041 w 42286"/>
              <a:gd name="connsiteY2" fmla="*/ 5061 h 43219"/>
              <a:gd name="connsiteX3" fmla="*/ 22492 w 42286"/>
              <a:gd name="connsiteY3" fmla="*/ 3291 h 43219"/>
              <a:gd name="connsiteX4" fmla="*/ 25785 w 42286"/>
              <a:gd name="connsiteY4" fmla="*/ 59 h 43219"/>
              <a:gd name="connsiteX5" fmla="*/ 29869 w 42286"/>
              <a:gd name="connsiteY5" fmla="*/ 2340 h 43219"/>
              <a:gd name="connsiteX6" fmla="*/ 35499 w 42286"/>
              <a:gd name="connsiteY6" fmla="*/ 549 h 43219"/>
              <a:gd name="connsiteX7" fmla="*/ 38354 w 42286"/>
              <a:gd name="connsiteY7" fmla="*/ 5435 h 43219"/>
              <a:gd name="connsiteX8" fmla="*/ 42018 w 42286"/>
              <a:gd name="connsiteY8" fmla="*/ 10177 h 43219"/>
              <a:gd name="connsiteX9" fmla="*/ 41854 w 42286"/>
              <a:gd name="connsiteY9" fmla="*/ 15319 h 43219"/>
              <a:gd name="connsiteX10" fmla="*/ 37440 w 42286"/>
              <a:gd name="connsiteY10" fmla="*/ 30063 h 43219"/>
              <a:gd name="connsiteX11" fmla="*/ 35431 w 42286"/>
              <a:gd name="connsiteY11" fmla="*/ 35960 h 43219"/>
              <a:gd name="connsiteX12" fmla="*/ 28591 w 42286"/>
              <a:gd name="connsiteY12" fmla="*/ 36674 h 43219"/>
              <a:gd name="connsiteX13" fmla="*/ 23703 w 42286"/>
              <a:gd name="connsiteY13" fmla="*/ 42965 h 43219"/>
              <a:gd name="connsiteX14" fmla="*/ 16516 w 42286"/>
              <a:gd name="connsiteY14" fmla="*/ 39125 h 43219"/>
              <a:gd name="connsiteX15" fmla="*/ 5840 w 42286"/>
              <a:gd name="connsiteY15" fmla="*/ 35331 h 43219"/>
              <a:gd name="connsiteX16" fmla="*/ 1146 w 42286"/>
              <a:gd name="connsiteY16" fmla="*/ 31109 h 43219"/>
              <a:gd name="connsiteX17" fmla="*/ 2149 w 42286"/>
              <a:gd name="connsiteY17" fmla="*/ 25410 h 43219"/>
              <a:gd name="connsiteX18" fmla="*/ 31 w 42286"/>
              <a:gd name="connsiteY18" fmla="*/ 19563 h 43219"/>
              <a:gd name="connsiteX19" fmla="*/ 3899 w 42286"/>
              <a:gd name="connsiteY19" fmla="*/ 14366 h 43219"/>
              <a:gd name="connsiteX20" fmla="*/ 3936 w 42286"/>
              <a:gd name="connsiteY20" fmla="*/ 14229 h 43219"/>
              <a:gd name="connsiteX0" fmla="*/ 4729 w 42286"/>
              <a:gd name="connsiteY0" fmla="*/ 26036 h 43219"/>
              <a:gd name="connsiteX1" fmla="*/ 2196 w 42286"/>
              <a:gd name="connsiteY1" fmla="*/ 25239 h 43219"/>
              <a:gd name="connsiteX2" fmla="*/ 6964 w 42286"/>
              <a:gd name="connsiteY2" fmla="*/ 34758 h 43219"/>
              <a:gd name="connsiteX3" fmla="*/ 5856 w 42286"/>
              <a:gd name="connsiteY3" fmla="*/ 35139 h 43219"/>
              <a:gd name="connsiteX4" fmla="*/ 16514 w 42286"/>
              <a:gd name="connsiteY4" fmla="*/ 38949 h 43219"/>
              <a:gd name="connsiteX5" fmla="*/ 15846 w 42286"/>
              <a:gd name="connsiteY5" fmla="*/ 37209 h 43219"/>
              <a:gd name="connsiteX6" fmla="*/ 28863 w 42286"/>
              <a:gd name="connsiteY6" fmla="*/ 34610 h 43219"/>
              <a:gd name="connsiteX7" fmla="*/ 28596 w 42286"/>
              <a:gd name="connsiteY7" fmla="*/ 36519 h 43219"/>
              <a:gd name="connsiteX8" fmla="*/ 34165 w 42286"/>
              <a:gd name="connsiteY8" fmla="*/ 22813 h 43219"/>
              <a:gd name="connsiteX9" fmla="*/ 37416 w 42286"/>
              <a:gd name="connsiteY9" fmla="*/ 29949 h 43219"/>
              <a:gd name="connsiteX10" fmla="*/ 38360 w 42286"/>
              <a:gd name="connsiteY10" fmla="*/ 5285 h 43219"/>
              <a:gd name="connsiteX11" fmla="*/ 38436 w 42286"/>
              <a:gd name="connsiteY11" fmla="*/ 6549 h 43219"/>
              <a:gd name="connsiteX12" fmla="*/ 29114 w 42286"/>
              <a:gd name="connsiteY12" fmla="*/ 3811 h 43219"/>
              <a:gd name="connsiteX13" fmla="*/ 29856 w 42286"/>
              <a:gd name="connsiteY13" fmla="*/ 2199 h 43219"/>
              <a:gd name="connsiteX14" fmla="*/ 22177 w 42286"/>
              <a:gd name="connsiteY14" fmla="*/ 4579 h 43219"/>
              <a:gd name="connsiteX15" fmla="*/ 22536 w 42286"/>
              <a:gd name="connsiteY15" fmla="*/ 3189 h 43219"/>
              <a:gd name="connsiteX16" fmla="*/ 14036 w 42286"/>
              <a:gd name="connsiteY16" fmla="*/ 5051 h 43219"/>
              <a:gd name="connsiteX17" fmla="*/ 15336 w 42286"/>
              <a:gd name="connsiteY17" fmla="*/ 6399 h 43219"/>
              <a:gd name="connsiteX18" fmla="*/ 4163 w 42286"/>
              <a:gd name="connsiteY18" fmla="*/ 15648 h 43219"/>
              <a:gd name="connsiteX19" fmla="*/ 3936 w 42286"/>
              <a:gd name="connsiteY19" fmla="*/ 14229 h 43219"/>
              <a:gd name="connsiteX0" fmla="*/ 3936 w 42025"/>
              <a:gd name="connsiteY0" fmla="*/ 14229 h 43219"/>
              <a:gd name="connsiteX1" fmla="*/ 5659 w 42025"/>
              <a:gd name="connsiteY1" fmla="*/ 6766 h 43219"/>
              <a:gd name="connsiteX2" fmla="*/ 14041 w 42025"/>
              <a:gd name="connsiteY2" fmla="*/ 5061 h 43219"/>
              <a:gd name="connsiteX3" fmla="*/ 22492 w 42025"/>
              <a:gd name="connsiteY3" fmla="*/ 3291 h 43219"/>
              <a:gd name="connsiteX4" fmla="*/ 25785 w 42025"/>
              <a:gd name="connsiteY4" fmla="*/ 59 h 43219"/>
              <a:gd name="connsiteX5" fmla="*/ 29869 w 42025"/>
              <a:gd name="connsiteY5" fmla="*/ 2340 h 43219"/>
              <a:gd name="connsiteX6" fmla="*/ 35499 w 42025"/>
              <a:gd name="connsiteY6" fmla="*/ 549 h 43219"/>
              <a:gd name="connsiteX7" fmla="*/ 38354 w 42025"/>
              <a:gd name="connsiteY7" fmla="*/ 5435 h 43219"/>
              <a:gd name="connsiteX8" fmla="*/ 42018 w 42025"/>
              <a:gd name="connsiteY8" fmla="*/ 10177 h 43219"/>
              <a:gd name="connsiteX9" fmla="*/ 37440 w 42025"/>
              <a:gd name="connsiteY9" fmla="*/ 30063 h 43219"/>
              <a:gd name="connsiteX10" fmla="*/ 35431 w 42025"/>
              <a:gd name="connsiteY10" fmla="*/ 35960 h 43219"/>
              <a:gd name="connsiteX11" fmla="*/ 28591 w 42025"/>
              <a:gd name="connsiteY11" fmla="*/ 36674 h 43219"/>
              <a:gd name="connsiteX12" fmla="*/ 23703 w 42025"/>
              <a:gd name="connsiteY12" fmla="*/ 42965 h 43219"/>
              <a:gd name="connsiteX13" fmla="*/ 16516 w 42025"/>
              <a:gd name="connsiteY13" fmla="*/ 39125 h 43219"/>
              <a:gd name="connsiteX14" fmla="*/ 5840 w 42025"/>
              <a:gd name="connsiteY14" fmla="*/ 35331 h 43219"/>
              <a:gd name="connsiteX15" fmla="*/ 1146 w 42025"/>
              <a:gd name="connsiteY15" fmla="*/ 31109 h 43219"/>
              <a:gd name="connsiteX16" fmla="*/ 2149 w 42025"/>
              <a:gd name="connsiteY16" fmla="*/ 25410 h 43219"/>
              <a:gd name="connsiteX17" fmla="*/ 31 w 42025"/>
              <a:gd name="connsiteY17" fmla="*/ 19563 h 43219"/>
              <a:gd name="connsiteX18" fmla="*/ 3899 w 42025"/>
              <a:gd name="connsiteY18" fmla="*/ 14366 h 43219"/>
              <a:gd name="connsiteX19" fmla="*/ 3936 w 42025"/>
              <a:gd name="connsiteY19" fmla="*/ 14229 h 43219"/>
              <a:gd name="connsiteX0" fmla="*/ 4729 w 42025"/>
              <a:gd name="connsiteY0" fmla="*/ 26036 h 43219"/>
              <a:gd name="connsiteX1" fmla="*/ 2196 w 42025"/>
              <a:gd name="connsiteY1" fmla="*/ 25239 h 43219"/>
              <a:gd name="connsiteX2" fmla="*/ 6964 w 42025"/>
              <a:gd name="connsiteY2" fmla="*/ 34758 h 43219"/>
              <a:gd name="connsiteX3" fmla="*/ 5856 w 42025"/>
              <a:gd name="connsiteY3" fmla="*/ 35139 h 43219"/>
              <a:gd name="connsiteX4" fmla="*/ 16514 w 42025"/>
              <a:gd name="connsiteY4" fmla="*/ 38949 h 43219"/>
              <a:gd name="connsiteX5" fmla="*/ 15846 w 42025"/>
              <a:gd name="connsiteY5" fmla="*/ 37209 h 43219"/>
              <a:gd name="connsiteX6" fmla="*/ 28863 w 42025"/>
              <a:gd name="connsiteY6" fmla="*/ 34610 h 43219"/>
              <a:gd name="connsiteX7" fmla="*/ 28596 w 42025"/>
              <a:gd name="connsiteY7" fmla="*/ 36519 h 43219"/>
              <a:gd name="connsiteX8" fmla="*/ 34165 w 42025"/>
              <a:gd name="connsiteY8" fmla="*/ 22813 h 43219"/>
              <a:gd name="connsiteX9" fmla="*/ 37416 w 42025"/>
              <a:gd name="connsiteY9" fmla="*/ 29949 h 43219"/>
              <a:gd name="connsiteX10" fmla="*/ 38360 w 42025"/>
              <a:gd name="connsiteY10" fmla="*/ 5285 h 43219"/>
              <a:gd name="connsiteX11" fmla="*/ 38436 w 42025"/>
              <a:gd name="connsiteY11" fmla="*/ 6549 h 43219"/>
              <a:gd name="connsiteX12" fmla="*/ 29114 w 42025"/>
              <a:gd name="connsiteY12" fmla="*/ 3811 h 43219"/>
              <a:gd name="connsiteX13" fmla="*/ 29856 w 42025"/>
              <a:gd name="connsiteY13" fmla="*/ 2199 h 43219"/>
              <a:gd name="connsiteX14" fmla="*/ 22177 w 42025"/>
              <a:gd name="connsiteY14" fmla="*/ 4579 h 43219"/>
              <a:gd name="connsiteX15" fmla="*/ 22536 w 42025"/>
              <a:gd name="connsiteY15" fmla="*/ 3189 h 43219"/>
              <a:gd name="connsiteX16" fmla="*/ 14036 w 42025"/>
              <a:gd name="connsiteY16" fmla="*/ 5051 h 43219"/>
              <a:gd name="connsiteX17" fmla="*/ 15336 w 42025"/>
              <a:gd name="connsiteY17" fmla="*/ 6399 h 43219"/>
              <a:gd name="connsiteX18" fmla="*/ 4163 w 42025"/>
              <a:gd name="connsiteY18" fmla="*/ 15648 h 43219"/>
              <a:gd name="connsiteX19" fmla="*/ 3936 w 42025"/>
              <a:gd name="connsiteY19" fmla="*/ 14229 h 43219"/>
              <a:gd name="connsiteX0" fmla="*/ 3936 w 38436"/>
              <a:gd name="connsiteY0" fmla="*/ 14229 h 43219"/>
              <a:gd name="connsiteX1" fmla="*/ 5659 w 38436"/>
              <a:gd name="connsiteY1" fmla="*/ 6766 h 43219"/>
              <a:gd name="connsiteX2" fmla="*/ 14041 w 38436"/>
              <a:gd name="connsiteY2" fmla="*/ 5061 h 43219"/>
              <a:gd name="connsiteX3" fmla="*/ 22492 w 38436"/>
              <a:gd name="connsiteY3" fmla="*/ 3291 h 43219"/>
              <a:gd name="connsiteX4" fmla="*/ 25785 w 38436"/>
              <a:gd name="connsiteY4" fmla="*/ 59 h 43219"/>
              <a:gd name="connsiteX5" fmla="*/ 29869 w 38436"/>
              <a:gd name="connsiteY5" fmla="*/ 2340 h 43219"/>
              <a:gd name="connsiteX6" fmla="*/ 35499 w 38436"/>
              <a:gd name="connsiteY6" fmla="*/ 549 h 43219"/>
              <a:gd name="connsiteX7" fmla="*/ 38354 w 38436"/>
              <a:gd name="connsiteY7" fmla="*/ 5435 h 43219"/>
              <a:gd name="connsiteX8" fmla="*/ 37440 w 38436"/>
              <a:gd name="connsiteY8" fmla="*/ 30063 h 43219"/>
              <a:gd name="connsiteX9" fmla="*/ 35431 w 38436"/>
              <a:gd name="connsiteY9" fmla="*/ 35960 h 43219"/>
              <a:gd name="connsiteX10" fmla="*/ 28591 w 38436"/>
              <a:gd name="connsiteY10" fmla="*/ 36674 h 43219"/>
              <a:gd name="connsiteX11" fmla="*/ 23703 w 38436"/>
              <a:gd name="connsiteY11" fmla="*/ 42965 h 43219"/>
              <a:gd name="connsiteX12" fmla="*/ 16516 w 38436"/>
              <a:gd name="connsiteY12" fmla="*/ 39125 h 43219"/>
              <a:gd name="connsiteX13" fmla="*/ 5840 w 38436"/>
              <a:gd name="connsiteY13" fmla="*/ 35331 h 43219"/>
              <a:gd name="connsiteX14" fmla="*/ 1146 w 38436"/>
              <a:gd name="connsiteY14" fmla="*/ 31109 h 43219"/>
              <a:gd name="connsiteX15" fmla="*/ 2149 w 38436"/>
              <a:gd name="connsiteY15" fmla="*/ 25410 h 43219"/>
              <a:gd name="connsiteX16" fmla="*/ 31 w 38436"/>
              <a:gd name="connsiteY16" fmla="*/ 19563 h 43219"/>
              <a:gd name="connsiteX17" fmla="*/ 3899 w 38436"/>
              <a:gd name="connsiteY17" fmla="*/ 14366 h 43219"/>
              <a:gd name="connsiteX18" fmla="*/ 3936 w 38436"/>
              <a:gd name="connsiteY18" fmla="*/ 14229 h 43219"/>
              <a:gd name="connsiteX0" fmla="*/ 4729 w 38436"/>
              <a:gd name="connsiteY0" fmla="*/ 26036 h 43219"/>
              <a:gd name="connsiteX1" fmla="*/ 2196 w 38436"/>
              <a:gd name="connsiteY1" fmla="*/ 25239 h 43219"/>
              <a:gd name="connsiteX2" fmla="*/ 6964 w 38436"/>
              <a:gd name="connsiteY2" fmla="*/ 34758 h 43219"/>
              <a:gd name="connsiteX3" fmla="*/ 5856 w 38436"/>
              <a:gd name="connsiteY3" fmla="*/ 35139 h 43219"/>
              <a:gd name="connsiteX4" fmla="*/ 16514 w 38436"/>
              <a:gd name="connsiteY4" fmla="*/ 38949 h 43219"/>
              <a:gd name="connsiteX5" fmla="*/ 15846 w 38436"/>
              <a:gd name="connsiteY5" fmla="*/ 37209 h 43219"/>
              <a:gd name="connsiteX6" fmla="*/ 28863 w 38436"/>
              <a:gd name="connsiteY6" fmla="*/ 34610 h 43219"/>
              <a:gd name="connsiteX7" fmla="*/ 28596 w 38436"/>
              <a:gd name="connsiteY7" fmla="*/ 36519 h 43219"/>
              <a:gd name="connsiteX8" fmla="*/ 34165 w 38436"/>
              <a:gd name="connsiteY8" fmla="*/ 22813 h 43219"/>
              <a:gd name="connsiteX9" fmla="*/ 37416 w 38436"/>
              <a:gd name="connsiteY9" fmla="*/ 29949 h 43219"/>
              <a:gd name="connsiteX10" fmla="*/ 38360 w 38436"/>
              <a:gd name="connsiteY10" fmla="*/ 5285 h 43219"/>
              <a:gd name="connsiteX11" fmla="*/ 38436 w 38436"/>
              <a:gd name="connsiteY11" fmla="*/ 6549 h 43219"/>
              <a:gd name="connsiteX12" fmla="*/ 29114 w 38436"/>
              <a:gd name="connsiteY12" fmla="*/ 3811 h 43219"/>
              <a:gd name="connsiteX13" fmla="*/ 29856 w 38436"/>
              <a:gd name="connsiteY13" fmla="*/ 2199 h 43219"/>
              <a:gd name="connsiteX14" fmla="*/ 22177 w 38436"/>
              <a:gd name="connsiteY14" fmla="*/ 4579 h 43219"/>
              <a:gd name="connsiteX15" fmla="*/ 22536 w 38436"/>
              <a:gd name="connsiteY15" fmla="*/ 3189 h 43219"/>
              <a:gd name="connsiteX16" fmla="*/ 14036 w 38436"/>
              <a:gd name="connsiteY16" fmla="*/ 5051 h 43219"/>
              <a:gd name="connsiteX17" fmla="*/ 15336 w 38436"/>
              <a:gd name="connsiteY17" fmla="*/ 6399 h 43219"/>
              <a:gd name="connsiteX18" fmla="*/ 4163 w 38436"/>
              <a:gd name="connsiteY18" fmla="*/ 15648 h 43219"/>
              <a:gd name="connsiteX19" fmla="*/ 3936 w 38436"/>
              <a:gd name="connsiteY19" fmla="*/ 14229 h 43219"/>
              <a:gd name="connsiteX0" fmla="*/ 3936 w 38436"/>
              <a:gd name="connsiteY0" fmla="*/ 14229 h 43219"/>
              <a:gd name="connsiteX1" fmla="*/ 5659 w 38436"/>
              <a:gd name="connsiteY1" fmla="*/ 6766 h 43219"/>
              <a:gd name="connsiteX2" fmla="*/ 14041 w 38436"/>
              <a:gd name="connsiteY2" fmla="*/ 5061 h 43219"/>
              <a:gd name="connsiteX3" fmla="*/ 22492 w 38436"/>
              <a:gd name="connsiteY3" fmla="*/ 3291 h 43219"/>
              <a:gd name="connsiteX4" fmla="*/ 25785 w 38436"/>
              <a:gd name="connsiteY4" fmla="*/ 59 h 43219"/>
              <a:gd name="connsiteX5" fmla="*/ 29869 w 38436"/>
              <a:gd name="connsiteY5" fmla="*/ 2340 h 43219"/>
              <a:gd name="connsiteX6" fmla="*/ 35499 w 38436"/>
              <a:gd name="connsiteY6" fmla="*/ 549 h 43219"/>
              <a:gd name="connsiteX7" fmla="*/ 38354 w 38436"/>
              <a:gd name="connsiteY7" fmla="*/ 5435 h 43219"/>
              <a:gd name="connsiteX8" fmla="*/ 37440 w 38436"/>
              <a:gd name="connsiteY8" fmla="*/ 30063 h 43219"/>
              <a:gd name="connsiteX9" fmla="*/ 28591 w 38436"/>
              <a:gd name="connsiteY9" fmla="*/ 36674 h 43219"/>
              <a:gd name="connsiteX10" fmla="*/ 23703 w 38436"/>
              <a:gd name="connsiteY10" fmla="*/ 42965 h 43219"/>
              <a:gd name="connsiteX11" fmla="*/ 16516 w 38436"/>
              <a:gd name="connsiteY11" fmla="*/ 39125 h 43219"/>
              <a:gd name="connsiteX12" fmla="*/ 5840 w 38436"/>
              <a:gd name="connsiteY12" fmla="*/ 35331 h 43219"/>
              <a:gd name="connsiteX13" fmla="*/ 1146 w 38436"/>
              <a:gd name="connsiteY13" fmla="*/ 31109 h 43219"/>
              <a:gd name="connsiteX14" fmla="*/ 2149 w 38436"/>
              <a:gd name="connsiteY14" fmla="*/ 25410 h 43219"/>
              <a:gd name="connsiteX15" fmla="*/ 31 w 38436"/>
              <a:gd name="connsiteY15" fmla="*/ 19563 h 43219"/>
              <a:gd name="connsiteX16" fmla="*/ 3899 w 38436"/>
              <a:gd name="connsiteY16" fmla="*/ 14366 h 43219"/>
              <a:gd name="connsiteX17" fmla="*/ 3936 w 38436"/>
              <a:gd name="connsiteY17" fmla="*/ 14229 h 43219"/>
              <a:gd name="connsiteX0" fmla="*/ 4729 w 38436"/>
              <a:gd name="connsiteY0" fmla="*/ 26036 h 43219"/>
              <a:gd name="connsiteX1" fmla="*/ 2196 w 38436"/>
              <a:gd name="connsiteY1" fmla="*/ 25239 h 43219"/>
              <a:gd name="connsiteX2" fmla="*/ 6964 w 38436"/>
              <a:gd name="connsiteY2" fmla="*/ 34758 h 43219"/>
              <a:gd name="connsiteX3" fmla="*/ 5856 w 38436"/>
              <a:gd name="connsiteY3" fmla="*/ 35139 h 43219"/>
              <a:gd name="connsiteX4" fmla="*/ 16514 w 38436"/>
              <a:gd name="connsiteY4" fmla="*/ 38949 h 43219"/>
              <a:gd name="connsiteX5" fmla="*/ 15846 w 38436"/>
              <a:gd name="connsiteY5" fmla="*/ 37209 h 43219"/>
              <a:gd name="connsiteX6" fmla="*/ 28863 w 38436"/>
              <a:gd name="connsiteY6" fmla="*/ 34610 h 43219"/>
              <a:gd name="connsiteX7" fmla="*/ 28596 w 38436"/>
              <a:gd name="connsiteY7" fmla="*/ 36519 h 43219"/>
              <a:gd name="connsiteX8" fmla="*/ 34165 w 38436"/>
              <a:gd name="connsiteY8" fmla="*/ 22813 h 43219"/>
              <a:gd name="connsiteX9" fmla="*/ 37416 w 38436"/>
              <a:gd name="connsiteY9" fmla="*/ 29949 h 43219"/>
              <a:gd name="connsiteX10" fmla="*/ 38360 w 38436"/>
              <a:gd name="connsiteY10" fmla="*/ 5285 h 43219"/>
              <a:gd name="connsiteX11" fmla="*/ 38436 w 38436"/>
              <a:gd name="connsiteY11" fmla="*/ 6549 h 43219"/>
              <a:gd name="connsiteX12" fmla="*/ 29114 w 38436"/>
              <a:gd name="connsiteY12" fmla="*/ 3811 h 43219"/>
              <a:gd name="connsiteX13" fmla="*/ 29856 w 38436"/>
              <a:gd name="connsiteY13" fmla="*/ 2199 h 43219"/>
              <a:gd name="connsiteX14" fmla="*/ 22177 w 38436"/>
              <a:gd name="connsiteY14" fmla="*/ 4579 h 43219"/>
              <a:gd name="connsiteX15" fmla="*/ 22536 w 38436"/>
              <a:gd name="connsiteY15" fmla="*/ 3189 h 43219"/>
              <a:gd name="connsiteX16" fmla="*/ 14036 w 38436"/>
              <a:gd name="connsiteY16" fmla="*/ 5051 h 43219"/>
              <a:gd name="connsiteX17" fmla="*/ 15336 w 38436"/>
              <a:gd name="connsiteY17" fmla="*/ 6399 h 43219"/>
              <a:gd name="connsiteX18" fmla="*/ 4163 w 38436"/>
              <a:gd name="connsiteY18" fmla="*/ 15648 h 43219"/>
              <a:gd name="connsiteX19" fmla="*/ 3936 w 38436"/>
              <a:gd name="connsiteY19" fmla="*/ 14229 h 43219"/>
              <a:gd name="connsiteX0" fmla="*/ 3936 w 38436"/>
              <a:gd name="connsiteY0" fmla="*/ 14229 h 43219"/>
              <a:gd name="connsiteX1" fmla="*/ 5659 w 38436"/>
              <a:gd name="connsiteY1" fmla="*/ 6766 h 43219"/>
              <a:gd name="connsiteX2" fmla="*/ 14041 w 38436"/>
              <a:gd name="connsiteY2" fmla="*/ 5061 h 43219"/>
              <a:gd name="connsiteX3" fmla="*/ 22492 w 38436"/>
              <a:gd name="connsiteY3" fmla="*/ 3291 h 43219"/>
              <a:gd name="connsiteX4" fmla="*/ 25785 w 38436"/>
              <a:gd name="connsiteY4" fmla="*/ 59 h 43219"/>
              <a:gd name="connsiteX5" fmla="*/ 29869 w 38436"/>
              <a:gd name="connsiteY5" fmla="*/ 2340 h 43219"/>
              <a:gd name="connsiteX6" fmla="*/ 35499 w 38436"/>
              <a:gd name="connsiteY6" fmla="*/ 549 h 43219"/>
              <a:gd name="connsiteX7" fmla="*/ 38354 w 38436"/>
              <a:gd name="connsiteY7" fmla="*/ 5435 h 43219"/>
              <a:gd name="connsiteX8" fmla="*/ 37440 w 38436"/>
              <a:gd name="connsiteY8" fmla="*/ 30063 h 43219"/>
              <a:gd name="connsiteX9" fmla="*/ 28591 w 38436"/>
              <a:gd name="connsiteY9" fmla="*/ 36674 h 43219"/>
              <a:gd name="connsiteX10" fmla="*/ 23703 w 38436"/>
              <a:gd name="connsiteY10" fmla="*/ 42965 h 43219"/>
              <a:gd name="connsiteX11" fmla="*/ 16516 w 38436"/>
              <a:gd name="connsiteY11" fmla="*/ 39125 h 43219"/>
              <a:gd name="connsiteX12" fmla="*/ 5840 w 38436"/>
              <a:gd name="connsiteY12" fmla="*/ 35331 h 43219"/>
              <a:gd name="connsiteX13" fmla="*/ 2149 w 38436"/>
              <a:gd name="connsiteY13" fmla="*/ 25410 h 43219"/>
              <a:gd name="connsiteX14" fmla="*/ 31 w 38436"/>
              <a:gd name="connsiteY14" fmla="*/ 19563 h 43219"/>
              <a:gd name="connsiteX15" fmla="*/ 3899 w 38436"/>
              <a:gd name="connsiteY15" fmla="*/ 14366 h 43219"/>
              <a:gd name="connsiteX16" fmla="*/ 3936 w 38436"/>
              <a:gd name="connsiteY16" fmla="*/ 14229 h 43219"/>
              <a:gd name="connsiteX0" fmla="*/ 4729 w 38436"/>
              <a:gd name="connsiteY0" fmla="*/ 26036 h 43219"/>
              <a:gd name="connsiteX1" fmla="*/ 2196 w 38436"/>
              <a:gd name="connsiteY1" fmla="*/ 25239 h 43219"/>
              <a:gd name="connsiteX2" fmla="*/ 6964 w 38436"/>
              <a:gd name="connsiteY2" fmla="*/ 34758 h 43219"/>
              <a:gd name="connsiteX3" fmla="*/ 5856 w 38436"/>
              <a:gd name="connsiteY3" fmla="*/ 35139 h 43219"/>
              <a:gd name="connsiteX4" fmla="*/ 16514 w 38436"/>
              <a:gd name="connsiteY4" fmla="*/ 38949 h 43219"/>
              <a:gd name="connsiteX5" fmla="*/ 15846 w 38436"/>
              <a:gd name="connsiteY5" fmla="*/ 37209 h 43219"/>
              <a:gd name="connsiteX6" fmla="*/ 28863 w 38436"/>
              <a:gd name="connsiteY6" fmla="*/ 34610 h 43219"/>
              <a:gd name="connsiteX7" fmla="*/ 28596 w 38436"/>
              <a:gd name="connsiteY7" fmla="*/ 36519 h 43219"/>
              <a:gd name="connsiteX8" fmla="*/ 34165 w 38436"/>
              <a:gd name="connsiteY8" fmla="*/ 22813 h 43219"/>
              <a:gd name="connsiteX9" fmla="*/ 37416 w 38436"/>
              <a:gd name="connsiteY9" fmla="*/ 29949 h 43219"/>
              <a:gd name="connsiteX10" fmla="*/ 38360 w 38436"/>
              <a:gd name="connsiteY10" fmla="*/ 5285 h 43219"/>
              <a:gd name="connsiteX11" fmla="*/ 38436 w 38436"/>
              <a:gd name="connsiteY11" fmla="*/ 6549 h 43219"/>
              <a:gd name="connsiteX12" fmla="*/ 29114 w 38436"/>
              <a:gd name="connsiteY12" fmla="*/ 3811 h 43219"/>
              <a:gd name="connsiteX13" fmla="*/ 29856 w 38436"/>
              <a:gd name="connsiteY13" fmla="*/ 2199 h 43219"/>
              <a:gd name="connsiteX14" fmla="*/ 22177 w 38436"/>
              <a:gd name="connsiteY14" fmla="*/ 4579 h 43219"/>
              <a:gd name="connsiteX15" fmla="*/ 22536 w 38436"/>
              <a:gd name="connsiteY15" fmla="*/ 3189 h 43219"/>
              <a:gd name="connsiteX16" fmla="*/ 14036 w 38436"/>
              <a:gd name="connsiteY16" fmla="*/ 5051 h 43219"/>
              <a:gd name="connsiteX17" fmla="*/ 15336 w 38436"/>
              <a:gd name="connsiteY17" fmla="*/ 6399 h 43219"/>
              <a:gd name="connsiteX18" fmla="*/ 4163 w 38436"/>
              <a:gd name="connsiteY18" fmla="*/ 15648 h 43219"/>
              <a:gd name="connsiteX19" fmla="*/ 3936 w 3843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843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38678" y="10354"/>
                  <a:pt x="37927" y="24976"/>
                  <a:pt x="37440" y="30063"/>
                </a:cubicBezTo>
                <a:cubicBezTo>
                  <a:pt x="35813" y="35269"/>
                  <a:pt x="30880" y="34524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446" y="33045"/>
                  <a:pt x="3117" y="28038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3843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8" name="云形 167"/>
          <p:cNvSpPr/>
          <p:nvPr/>
        </p:nvSpPr>
        <p:spPr>
          <a:xfrm>
            <a:off x="8091130" y="4525605"/>
            <a:ext cx="125967" cy="145412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8354 w 43256"/>
              <a:gd name="connsiteY6" fmla="*/ 5435 h 43219"/>
              <a:gd name="connsiteX7" fmla="*/ 42018 w 43256"/>
              <a:gd name="connsiteY7" fmla="*/ 10177 h 43219"/>
              <a:gd name="connsiteX8" fmla="*/ 41854 w 43256"/>
              <a:gd name="connsiteY8" fmla="*/ 15319 h 43219"/>
              <a:gd name="connsiteX9" fmla="*/ 43052 w 43256"/>
              <a:gd name="connsiteY9" fmla="*/ 23181 h 43219"/>
              <a:gd name="connsiteX10" fmla="*/ 37440 w 43256"/>
              <a:gd name="connsiteY10" fmla="*/ 30063 h 43219"/>
              <a:gd name="connsiteX11" fmla="*/ 35431 w 43256"/>
              <a:gd name="connsiteY11" fmla="*/ 35960 h 43219"/>
              <a:gd name="connsiteX12" fmla="*/ 28591 w 43256"/>
              <a:gd name="connsiteY12" fmla="*/ 36674 h 43219"/>
              <a:gd name="connsiteX13" fmla="*/ 23703 w 43256"/>
              <a:gd name="connsiteY13" fmla="*/ 42965 h 43219"/>
              <a:gd name="connsiteX14" fmla="*/ 16516 w 43256"/>
              <a:gd name="connsiteY14" fmla="*/ 39125 h 43219"/>
              <a:gd name="connsiteX15" fmla="*/ 5840 w 43256"/>
              <a:gd name="connsiteY15" fmla="*/ 35331 h 43219"/>
              <a:gd name="connsiteX16" fmla="*/ 1146 w 43256"/>
              <a:gd name="connsiteY16" fmla="*/ 31109 h 43219"/>
              <a:gd name="connsiteX17" fmla="*/ 2149 w 43256"/>
              <a:gd name="connsiteY17" fmla="*/ 25410 h 43219"/>
              <a:gd name="connsiteX18" fmla="*/ 31 w 43256"/>
              <a:gd name="connsiteY18" fmla="*/ 19563 h 43219"/>
              <a:gd name="connsiteX19" fmla="*/ 3899 w 43256"/>
              <a:gd name="connsiteY19" fmla="*/ 14366 h 43219"/>
              <a:gd name="connsiteX20" fmla="*/ 3936 w 43256"/>
              <a:gd name="connsiteY20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34165 w 43256"/>
              <a:gd name="connsiteY8" fmla="*/ 22813 h 43219"/>
              <a:gd name="connsiteX9" fmla="*/ 37416 w 43256"/>
              <a:gd name="connsiteY9" fmla="*/ 29949 h 43219"/>
              <a:gd name="connsiteX10" fmla="*/ 41834 w 43256"/>
              <a:gd name="connsiteY10" fmla="*/ 15213 h 43219"/>
              <a:gd name="connsiteX11" fmla="*/ 40386 w 43256"/>
              <a:gd name="connsiteY11" fmla="*/ 17889 h 43219"/>
              <a:gd name="connsiteX12" fmla="*/ 38360 w 43256"/>
              <a:gd name="connsiteY12" fmla="*/ 5285 h 43219"/>
              <a:gd name="connsiteX13" fmla="*/ 38436 w 43256"/>
              <a:gd name="connsiteY13" fmla="*/ 6549 h 43219"/>
              <a:gd name="connsiteX14" fmla="*/ 29114 w 43256"/>
              <a:gd name="connsiteY14" fmla="*/ 3811 h 43219"/>
              <a:gd name="connsiteX15" fmla="*/ 29856 w 43256"/>
              <a:gd name="connsiteY15" fmla="*/ 2199 h 43219"/>
              <a:gd name="connsiteX16" fmla="*/ 22177 w 43256"/>
              <a:gd name="connsiteY16" fmla="*/ 4579 h 43219"/>
              <a:gd name="connsiteX17" fmla="*/ 22536 w 43256"/>
              <a:gd name="connsiteY17" fmla="*/ 3189 h 43219"/>
              <a:gd name="connsiteX18" fmla="*/ 14036 w 43256"/>
              <a:gd name="connsiteY18" fmla="*/ 5051 h 43219"/>
              <a:gd name="connsiteX19" fmla="*/ 15336 w 43256"/>
              <a:gd name="connsiteY19" fmla="*/ 6399 h 43219"/>
              <a:gd name="connsiteX20" fmla="*/ 4163 w 43256"/>
              <a:gd name="connsiteY20" fmla="*/ 15648 h 43219"/>
              <a:gd name="connsiteX21" fmla="*/ 3936 w 43256"/>
              <a:gd name="connsiteY21" fmla="*/ 14229 h 43219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8354 w 43256"/>
              <a:gd name="connsiteY6" fmla="*/ 5435 h 43219"/>
              <a:gd name="connsiteX7" fmla="*/ 41854 w 43256"/>
              <a:gd name="connsiteY7" fmla="*/ 15319 h 43219"/>
              <a:gd name="connsiteX8" fmla="*/ 43052 w 43256"/>
              <a:gd name="connsiteY8" fmla="*/ 23181 h 43219"/>
              <a:gd name="connsiteX9" fmla="*/ 37440 w 43256"/>
              <a:gd name="connsiteY9" fmla="*/ 30063 h 43219"/>
              <a:gd name="connsiteX10" fmla="*/ 35431 w 43256"/>
              <a:gd name="connsiteY10" fmla="*/ 35960 h 43219"/>
              <a:gd name="connsiteX11" fmla="*/ 28591 w 43256"/>
              <a:gd name="connsiteY11" fmla="*/ 36674 h 43219"/>
              <a:gd name="connsiteX12" fmla="*/ 23703 w 43256"/>
              <a:gd name="connsiteY12" fmla="*/ 42965 h 43219"/>
              <a:gd name="connsiteX13" fmla="*/ 16516 w 43256"/>
              <a:gd name="connsiteY13" fmla="*/ 39125 h 43219"/>
              <a:gd name="connsiteX14" fmla="*/ 5840 w 43256"/>
              <a:gd name="connsiteY14" fmla="*/ 35331 h 43219"/>
              <a:gd name="connsiteX15" fmla="*/ 1146 w 43256"/>
              <a:gd name="connsiteY15" fmla="*/ 31109 h 43219"/>
              <a:gd name="connsiteX16" fmla="*/ 2149 w 43256"/>
              <a:gd name="connsiteY16" fmla="*/ 25410 h 43219"/>
              <a:gd name="connsiteX17" fmla="*/ 31 w 43256"/>
              <a:gd name="connsiteY17" fmla="*/ 19563 h 43219"/>
              <a:gd name="connsiteX18" fmla="*/ 3899 w 43256"/>
              <a:gd name="connsiteY18" fmla="*/ 14366 h 43219"/>
              <a:gd name="connsiteX19" fmla="*/ 3936 w 43256"/>
              <a:gd name="connsiteY19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34165 w 43256"/>
              <a:gd name="connsiteY8" fmla="*/ 22813 h 43219"/>
              <a:gd name="connsiteX9" fmla="*/ 37416 w 43256"/>
              <a:gd name="connsiteY9" fmla="*/ 29949 h 43219"/>
              <a:gd name="connsiteX10" fmla="*/ 41834 w 43256"/>
              <a:gd name="connsiteY10" fmla="*/ 15213 h 43219"/>
              <a:gd name="connsiteX11" fmla="*/ 40386 w 43256"/>
              <a:gd name="connsiteY11" fmla="*/ 17889 h 43219"/>
              <a:gd name="connsiteX12" fmla="*/ 38360 w 43256"/>
              <a:gd name="connsiteY12" fmla="*/ 5285 h 43219"/>
              <a:gd name="connsiteX13" fmla="*/ 38436 w 43256"/>
              <a:gd name="connsiteY13" fmla="*/ 6549 h 43219"/>
              <a:gd name="connsiteX14" fmla="*/ 29114 w 43256"/>
              <a:gd name="connsiteY14" fmla="*/ 3811 h 43219"/>
              <a:gd name="connsiteX15" fmla="*/ 29856 w 43256"/>
              <a:gd name="connsiteY15" fmla="*/ 2199 h 43219"/>
              <a:gd name="connsiteX16" fmla="*/ 22177 w 43256"/>
              <a:gd name="connsiteY16" fmla="*/ 4579 h 43219"/>
              <a:gd name="connsiteX17" fmla="*/ 22536 w 43256"/>
              <a:gd name="connsiteY17" fmla="*/ 3189 h 43219"/>
              <a:gd name="connsiteX18" fmla="*/ 14036 w 43256"/>
              <a:gd name="connsiteY18" fmla="*/ 5051 h 43219"/>
              <a:gd name="connsiteX19" fmla="*/ 15336 w 43256"/>
              <a:gd name="connsiteY19" fmla="*/ 6399 h 43219"/>
              <a:gd name="connsiteX20" fmla="*/ 4163 w 43256"/>
              <a:gd name="connsiteY20" fmla="*/ 15648 h 43219"/>
              <a:gd name="connsiteX21" fmla="*/ 3936 w 43256"/>
              <a:gd name="connsiteY21" fmla="*/ 14229 h 43219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8354 w 43256"/>
              <a:gd name="connsiteY6" fmla="*/ 5435 h 43219"/>
              <a:gd name="connsiteX7" fmla="*/ 41854 w 43256"/>
              <a:gd name="connsiteY7" fmla="*/ 15319 h 43219"/>
              <a:gd name="connsiteX8" fmla="*/ 43052 w 43256"/>
              <a:gd name="connsiteY8" fmla="*/ 23181 h 43219"/>
              <a:gd name="connsiteX9" fmla="*/ 37440 w 43256"/>
              <a:gd name="connsiteY9" fmla="*/ 30063 h 43219"/>
              <a:gd name="connsiteX10" fmla="*/ 35431 w 43256"/>
              <a:gd name="connsiteY10" fmla="*/ 35960 h 43219"/>
              <a:gd name="connsiteX11" fmla="*/ 28591 w 43256"/>
              <a:gd name="connsiteY11" fmla="*/ 36674 h 43219"/>
              <a:gd name="connsiteX12" fmla="*/ 23703 w 43256"/>
              <a:gd name="connsiteY12" fmla="*/ 42965 h 43219"/>
              <a:gd name="connsiteX13" fmla="*/ 16516 w 43256"/>
              <a:gd name="connsiteY13" fmla="*/ 39125 h 43219"/>
              <a:gd name="connsiteX14" fmla="*/ 5840 w 43256"/>
              <a:gd name="connsiteY14" fmla="*/ 35331 h 43219"/>
              <a:gd name="connsiteX15" fmla="*/ 1146 w 43256"/>
              <a:gd name="connsiteY15" fmla="*/ 31109 h 43219"/>
              <a:gd name="connsiteX16" fmla="*/ 2149 w 43256"/>
              <a:gd name="connsiteY16" fmla="*/ 25410 h 43219"/>
              <a:gd name="connsiteX17" fmla="*/ 31 w 43256"/>
              <a:gd name="connsiteY17" fmla="*/ 19563 h 43219"/>
              <a:gd name="connsiteX18" fmla="*/ 3899 w 43256"/>
              <a:gd name="connsiteY18" fmla="*/ 14366 h 43219"/>
              <a:gd name="connsiteX19" fmla="*/ 3936 w 43256"/>
              <a:gd name="connsiteY19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34165 w 43256"/>
              <a:gd name="connsiteY8" fmla="*/ 22813 h 43219"/>
              <a:gd name="connsiteX9" fmla="*/ 37416 w 43256"/>
              <a:gd name="connsiteY9" fmla="*/ 2994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  <a:gd name="connsiteX0" fmla="*/ 3936 w 43058"/>
              <a:gd name="connsiteY0" fmla="*/ 14229 h 43219"/>
              <a:gd name="connsiteX1" fmla="*/ 5659 w 43058"/>
              <a:gd name="connsiteY1" fmla="*/ 6766 h 43219"/>
              <a:gd name="connsiteX2" fmla="*/ 14041 w 43058"/>
              <a:gd name="connsiteY2" fmla="*/ 5061 h 43219"/>
              <a:gd name="connsiteX3" fmla="*/ 22492 w 43058"/>
              <a:gd name="connsiteY3" fmla="*/ 3291 h 43219"/>
              <a:gd name="connsiteX4" fmla="*/ 25785 w 43058"/>
              <a:gd name="connsiteY4" fmla="*/ 59 h 43219"/>
              <a:gd name="connsiteX5" fmla="*/ 29869 w 43058"/>
              <a:gd name="connsiteY5" fmla="*/ 2340 h 43219"/>
              <a:gd name="connsiteX6" fmla="*/ 38354 w 43058"/>
              <a:gd name="connsiteY6" fmla="*/ 5435 h 43219"/>
              <a:gd name="connsiteX7" fmla="*/ 43052 w 43058"/>
              <a:gd name="connsiteY7" fmla="*/ 23181 h 43219"/>
              <a:gd name="connsiteX8" fmla="*/ 37440 w 43058"/>
              <a:gd name="connsiteY8" fmla="*/ 30063 h 43219"/>
              <a:gd name="connsiteX9" fmla="*/ 35431 w 43058"/>
              <a:gd name="connsiteY9" fmla="*/ 35960 h 43219"/>
              <a:gd name="connsiteX10" fmla="*/ 28591 w 43058"/>
              <a:gd name="connsiteY10" fmla="*/ 36674 h 43219"/>
              <a:gd name="connsiteX11" fmla="*/ 23703 w 43058"/>
              <a:gd name="connsiteY11" fmla="*/ 42965 h 43219"/>
              <a:gd name="connsiteX12" fmla="*/ 16516 w 43058"/>
              <a:gd name="connsiteY12" fmla="*/ 39125 h 43219"/>
              <a:gd name="connsiteX13" fmla="*/ 5840 w 43058"/>
              <a:gd name="connsiteY13" fmla="*/ 35331 h 43219"/>
              <a:gd name="connsiteX14" fmla="*/ 1146 w 43058"/>
              <a:gd name="connsiteY14" fmla="*/ 31109 h 43219"/>
              <a:gd name="connsiteX15" fmla="*/ 2149 w 43058"/>
              <a:gd name="connsiteY15" fmla="*/ 25410 h 43219"/>
              <a:gd name="connsiteX16" fmla="*/ 31 w 43058"/>
              <a:gd name="connsiteY16" fmla="*/ 19563 h 43219"/>
              <a:gd name="connsiteX17" fmla="*/ 3899 w 43058"/>
              <a:gd name="connsiteY17" fmla="*/ 14366 h 43219"/>
              <a:gd name="connsiteX18" fmla="*/ 3936 w 43058"/>
              <a:gd name="connsiteY18" fmla="*/ 14229 h 43219"/>
              <a:gd name="connsiteX0" fmla="*/ 4729 w 43058"/>
              <a:gd name="connsiteY0" fmla="*/ 26036 h 43219"/>
              <a:gd name="connsiteX1" fmla="*/ 2196 w 43058"/>
              <a:gd name="connsiteY1" fmla="*/ 25239 h 43219"/>
              <a:gd name="connsiteX2" fmla="*/ 6964 w 43058"/>
              <a:gd name="connsiteY2" fmla="*/ 34758 h 43219"/>
              <a:gd name="connsiteX3" fmla="*/ 5856 w 43058"/>
              <a:gd name="connsiteY3" fmla="*/ 35139 h 43219"/>
              <a:gd name="connsiteX4" fmla="*/ 16514 w 43058"/>
              <a:gd name="connsiteY4" fmla="*/ 38949 h 43219"/>
              <a:gd name="connsiteX5" fmla="*/ 15846 w 43058"/>
              <a:gd name="connsiteY5" fmla="*/ 37209 h 43219"/>
              <a:gd name="connsiteX6" fmla="*/ 28863 w 43058"/>
              <a:gd name="connsiteY6" fmla="*/ 34610 h 43219"/>
              <a:gd name="connsiteX7" fmla="*/ 28596 w 43058"/>
              <a:gd name="connsiteY7" fmla="*/ 36519 h 43219"/>
              <a:gd name="connsiteX8" fmla="*/ 34165 w 43058"/>
              <a:gd name="connsiteY8" fmla="*/ 22813 h 43219"/>
              <a:gd name="connsiteX9" fmla="*/ 37416 w 43058"/>
              <a:gd name="connsiteY9" fmla="*/ 29949 h 43219"/>
              <a:gd name="connsiteX10" fmla="*/ 38360 w 43058"/>
              <a:gd name="connsiteY10" fmla="*/ 5285 h 43219"/>
              <a:gd name="connsiteX11" fmla="*/ 38436 w 43058"/>
              <a:gd name="connsiteY11" fmla="*/ 6549 h 43219"/>
              <a:gd name="connsiteX12" fmla="*/ 29114 w 43058"/>
              <a:gd name="connsiteY12" fmla="*/ 3811 h 43219"/>
              <a:gd name="connsiteX13" fmla="*/ 29856 w 43058"/>
              <a:gd name="connsiteY13" fmla="*/ 2199 h 43219"/>
              <a:gd name="connsiteX14" fmla="*/ 22177 w 43058"/>
              <a:gd name="connsiteY14" fmla="*/ 4579 h 43219"/>
              <a:gd name="connsiteX15" fmla="*/ 22536 w 43058"/>
              <a:gd name="connsiteY15" fmla="*/ 3189 h 43219"/>
              <a:gd name="connsiteX16" fmla="*/ 14036 w 43058"/>
              <a:gd name="connsiteY16" fmla="*/ 5051 h 43219"/>
              <a:gd name="connsiteX17" fmla="*/ 15336 w 43058"/>
              <a:gd name="connsiteY17" fmla="*/ 6399 h 43219"/>
              <a:gd name="connsiteX18" fmla="*/ 4163 w 43058"/>
              <a:gd name="connsiteY18" fmla="*/ 15648 h 43219"/>
              <a:gd name="connsiteX19" fmla="*/ 3936 w 43058"/>
              <a:gd name="connsiteY19" fmla="*/ 14229 h 43219"/>
              <a:gd name="connsiteX0" fmla="*/ 3936 w 43058"/>
              <a:gd name="connsiteY0" fmla="*/ 14229 h 43219"/>
              <a:gd name="connsiteX1" fmla="*/ 5659 w 43058"/>
              <a:gd name="connsiteY1" fmla="*/ 6766 h 43219"/>
              <a:gd name="connsiteX2" fmla="*/ 14041 w 43058"/>
              <a:gd name="connsiteY2" fmla="*/ 5061 h 43219"/>
              <a:gd name="connsiteX3" fmla="*/ 22492 w 43058"/>
              <a:gd name="connsiteY3" fmla="*/ 3291 h 43219"/>
              <a:gd name="connsiteX4" fmla="*/ 25785 w 43058"/>
              <a:gd name="connsiteY4" fmla="*/ 59 h 43219"/>
              <a:gd name="connsiteX5" fmla="*/ 29869 w 43058"/>
              <a:gd name="connsiteY5" fmla="*/ 2340 h 43219"/>
              <a:gd name="connsiteX6" fmla="*/ 38354 w 43058"/>
              <a:gd name="connsiteY6" fmla="*/ 5435 h 43219"/>
              <a:gd name="connsiteX7" fmla="*/ 43052 w 43058"/>
              <a:gd name="connsiteY7" fmla="*/ 23181 h 43219"/>
              <a:gd name="connsiteX8" fmla="*/ 37440 w 43058"/>
              <a:gd name="connsiteY8" fmla="*/ 30063 h 43219"/>
              <a:gd name="connsiteX9" fmla="*/ 35431 w 43058"/>
              <a:gd name="connsiteY9" fmla="*/ 35960 h 43219"/>
              <a:gd name="connsiteX10" fmla="*/ 28591 w 43058"/>
              <a:gd name="connsiteY10" fmla="*/ 36674 h 43219"/>
              <a:gd name="connsiteX11" fmla="*/ 23703 w 43058"/>
              <a:gd name="connsiteY11" fmla="*/ 42965 h 43219"/>
              <a:gd name="connsiteX12" fmla="*/ 16516 w 43058"/>
              <a:gd name="connsiteY12" fmla="*/ 39125 h 43219"/>
              <a:gd name="connsiteX13" fmla="*/ 5840 w 43058"/>
              <a:gd name="connsiteY13" fmla="*/ 35331 h 43219"/>
              <a:gd name="connsiteX14" fmla="*/ 1146 w 43058"/>
              <a:gd name="connsiteY14" fmla="*/ 31109 h 43219"/>
              <a:gd name="connsiteX15" fmla="*/ 2149 w 43058"/>
              <a:gd name="connsiteY15" fmla="*/ 25410 h 43219"/>
              <a:gd name="connsiteX16" fmla="*/ 31 w 43058"/>
              <a:gd name="connsiteY16" fmla="*/ 19563 h 43219"/>
              <a:gd name="connsiteX17" fmla="*/ 3899 w 43058"/>
              <a:gd name="connsiteY17" fmla="*/ 14366 h 43219"/>
              <a:gd name="connsiteX18" fmla="*/ 3936 w 43058"/>
              <a:gd name="connsiteY18" fmla="*/ 14229 h 43219"/>
              <a:gd name="connsiteX0" fmla="*/ 4729 w 43058"/>
              <a:gd name="connsiteY0" fmla="*/ 26036 h 43219"/>
              <a:gd name="connsiteX1" fmla="*/ 2196 w 43058"/>
              <a:gd name="connsiteY1" fmla="*/ 25239 h 43219"/>
              <a:gd name="connsiteX2" fmla="*/ 6964 w 43058"/>
              <a:gd name="connsiteY2" fmla="*/ 34758 h 43219"/>
              <a:gd name="connsiteX3" fmla="*/ 5856 w 43058"/>
              <a:gd name="connsiteY3" fmla="*/ 35139 h 43219"/>
              <a:gd name="connsiteX4" fmla="*/ 16514 w 43058"/>
              <a:gd name="connsiteY4" fmla="*/ 38949 h 43219"/>
              <a:gd name="connsiteX5" fmla="*/ 15846 w 43058"/>
              <a:gd name="connsiteY5" fmla="*/ 37209 h 43219"/>
              <a:gd name="connsiteX6" fmla="*/ 28863 w 43058"/>
              <a:gd name="connsiteY6" fmla="*/ 34610 h 43219"/>
              <a:gd name="connsiteX7" fmla="*/ 28596 w 43058"/>
              <a:gd name="connsiteY7" fmla="*/ 36519 h 43219"/>
              <a:gd name="connsiteX8" fmla="*/ 34165 w 43058"/>
              <a:gd name="connsiteY8" fmla="*/ 22813 h 43219"/>
              <a:gd name="connsiteX9" fmla="*/ 37416 w 43058"/>
              <a:gd name="connsiteY9" fmla="*/ 29949 h 43219"/>
              <a:gd name="connsiteX10" fmla="*/ 29114 w 43058"/>
              <a:gd name="connsiteY10" fmla="*/ 3811 h 43219"/>
              <a:gd name="connsiteX11" fmla="*/ 29856 w 43058"/>
              <a:gd name="connsiteY11" fmla="*/ 2199 h 43219"/>
              <a:gd name="connsiteX12" fmla="*/ 22177 w 43058"/>
              <a:gd name="connsiteY12" fmla="*/ 4579 h 43219"/>
              <a:gd name="connsiteX13" fmla="*/ 22536 w 43058"/>
              <a:gd name="connsiteY13" fmla="*/ 3189 h 43219"/>
              <a:gd name="connsiteX14" fmla="*/ 14036 w 43058"/>
              <a:gd name="connsiteY14" fmla="*/ 5051 h 43219"/>
              <a:gd name="connsiteX15" fmla="*/ 15336 w 43058"/>
              <a:gd name="connsiteY15" fmla="*/ 6399 h 43219"/>
              <a:gd name="connsiteX16" fmla="*/ 4163 w 43058"/>
              <a:gd name="connsiteY16" fmla="*/ 15648 h 43219"/>
              <a:gd name="connsiteX17" fmla="*/ 3936 w 43058"/>
              <a:gd name="connsiteY17" fmla="*/ 14229 h 43219"/>
              <a:gd name="connsiteX0" fmla="*/ 3936 w 43284"/>
              <a:gd name="connsiteY0" fmla="*/ 14229 h 43219"/>
              <a:gd name="connsiteX1" fmla="*/ 5659 w 43284"/>
              <a:gd name="connsiteY1" fmla="*/ 6766 h 43219"/>
              <a:gd name="connsiteX2" fmla="*/ 14041 w 43284"/>
              <a:gd name="connsiteY2" fmla="*/ 5061 h 43219"/>
              <a:gd name="connsiteX3" fmla="*/ 22492 w 43284"/>
              <a:gd name="connsiteY3" fmla="*/ 3291 h 43219"/>
              <a:gd name="connsiteX4" fmla="*/ 25785 w 43284"/>
              <a:gd name="connsiteY4" fmla="*/ 59 h 43219"/>
              <a:gd name="connsiteX5" fmla="*/ 29869 w 43284"/>
              <a:gd name="connsiteY5" fmla="*/ 2340 h 43219"/>
              <a:gd name="connsiteX6" fmla="*/ 43052 w 43284"/>
              <a:gd name="connsiteY6" fmla="*/ 23181 h 43219"/>
              <a:gd name="connsiteX7" fmla="*/ 37440 w 43284"/>
              <a:gd name="connsiteY7" fmla="*/ 30063 h 43219"/>
              <a:gd name="connsiteX8" fmla="*/ 35431 w 43284"/>
              <a:gd name="connsiteY8" fmla="*/ 35960 h 43219"/>
              <a:gd name="connsiteX9" fmla="*/ 28591 w 43284"/>
              <a:gd name="connsiteY9" fmla="*/ 36674 h 43219"/>
              <a:gd name="connsiteX10" fmla="*/ 23703 w 43284"/>
              <a:gd name="connsiteY10" fmla="*/ 42965 h 43219"/>
              <a:gd name="connsiteX11" fmla="*/ 16516 w 43284"/>
              <a:gd name="connsiteY11" fmla="*/ 39125 h 43219"/>
              <a:gd name="connsiteX12" fmla="*/ 5840 w 43284"/>
              <a:gd name="connsiteY12" fmla="*/ 35331 h 43219"/>
              <a:gd name="connsiteX13" fmla="*/ 1146 w 43284"/>
              <a:gd name="connsiteY13" fmla="*/ 31109 h 43219"/>
              <a:gd name="connsiteX14" fmla="*/ 2149 w 43284"/>
              <a:gd name="connsiteY14" fmla="*/ 25410 h 43219"/>
              <a:gd name="connsiteX15" fmla="*/ 31 w 43284"/>
              <a:gd name="connsiteY15" fmla="*/ 19563 h 43219"/>
              <a:gd name="connsiteX16" fmla="*/ 3899 w 43284"/>
              <a:gd name="connsiteY16" fmla="*/ 14366 h 43219"/>
              <a:gd name="connsiteX17" fmla="*/ 3936 w 43284"/>
              <a:gd name="connsiteY17" fmla="*/ 14229 h 43219"/>
              <a:gd name="connsiteX0" fmla="*/ 4729 w 43284"/>
              <a:gd name="connsiteY0" fmla="*/ 26036 h 43219"/>
              <a:gd name="connsiteX1" fmla="*/ 2196 w 43284"/>
              <a:gd name="connsiteY1" fmla="*/ 25239 h 43219"/>
              <a:gd name="connsiteX2" fmla="*/ 6964 w 43284"/>
              <a:gd name="connsiteY2" fmla="*/ 34758 h 43219"/>
              <a:gd name="connsiteX3" fmla="*/ 5856 w 43284"/>
              <a:gd name="connsiteY3" fmla="*/ 35139 h 43219"/>
              <a:gd name="connsiteX4" fmla="*/ 16514 w 43284"/>
              <a:gd name="connsiteY4" fmla="*/ 38949 h 43219"/>
              <a:gd name="connsiteX5" fmla="*/ 15846 w 43284"/>
              <a:gd name="connsiteY5" fmla="*/ 37209 h 43219"/>
              <a:gd name="connsiteX6" fmla="*/ 28863 w 43284"/>
              <a:gd name="connsiteY6" fmla="*/ 34610 h 43219"/>
              <a:gd name="connsiteX7" fmla="*/ 28596 w 43284"/>
              <a:gd name="connsiteY7" fmla="*/ 36519 h 43219"/>
              <a:gd name="connsiteX8" fmla="*/ 34165 w 43284"/>
              <a:gd name="connsiteY8" fmla="*/ 22813 h 43219"/>
              <a:gd name="connsiteX9" fmla="*/ 37416 w 43284"/>
              <a:gd name="connsiteY9" fmla="*/ 29949 h 43219"/>
              <a:gd name="connsiteX10" fmla="*/ 29114 w 43284"/>
              <a:gd name="connsiteY10" fmla="*/ 3811 h 43219"/>
              <a:gd name="connsiteX11" fmla="*/ 29856 w 43284"/>
              <a:gd name="connsiteY11" fmla="*/ 2199 h 43219"/>
              <a:gd name="connsiteX12" fmla="*/ 22177 w 43284"/>
              <a:gd name="connsiteY12" fmla="*/ 4579 h 43219"/>
              <a:gd name="connsiteX13" fmla="*/ 22536 w 43284"/>
              <a:gd name="connsiteY13" fmla="*/ 3189 h 43219"/>
              <a:gd name="connsiteX14" fmla="*/ 14036 w 43284"/>
              <a:gd name="connsiteY14" fmla="*/ 5051 h 43219"/>
              <a:gd name="connsiteX15" fmla="*/ 15336 w 43284"/>
              <a:gd name="connsiteY15" fmla="*/ 6399 h 43219"/>
              <a:gd name="connsiteX16" fmla="*/ 4163 w 43284"/>
              <a:gd name="connsiteY16" fmla="*/ 15648 h 43219"/>
              <a:gd name="connsiteX17" fmla="*/ 3936 w 43284"/>
              <a:gd name="connsiteY17" fmla="*/ 14229 h 43219"/>
              <a:gd name="connsiteX0" fmla="*/ 3936 w 43072"/>
              <a:gd name="connsiteY0" fmla="*/ 14229 h 43219"/>
              <a:gd name="connsiteX1" fmla="*/ 5659 w 43072"/>
              <a:gd name="connsiteY1" fmla="*/ 6766 h 43219"/>
              <a:gd name="connsiteX2" fmla="*/ 14041 w 43072"/>
              <a:gd name="connsiteY2" fmla="*/ 5061 h 43219"/>
              <a:gd name="connsiteX3" fmla="*/ 22492 w 43072"/>
              <a:gd name="connsiteY3" fmla="*/ 3291 h 43219"/>
              <a:gd name="connsiteX4" fmla="*/ 25785 w 43072"/>
              <a:gd name="connsiteY4" fmla="*/ 59 h 43219"/>
              <a:gd name="connsiteX5" fmla="*/ 29869 w 43072"/>
              <a:gd name="connsiteY5" fmla="*/ 2340 h 43219"/>
              <a:gd name="connsiteX6" fmla="*/ 35584 w 43072"/>
              <a:gd name="connsiteY6" fmla="*/ 12131 h 43219"/>
              <a:gd name="connsiteX7" fmla="*/ 43052 w 43072"/>
              <a:gd name="connsiteY7" fmla="*/ 23181 h 43219"/>
              <a:gd name="connsiteX8" fmla="*/ 37440 w 43072"/>
              <a:gd name="connsiteY8" fmla="*/ 30063 h 43219"/>
              <a:gd name="connsiteX9" fmla="*/ 35431 w 43072"/>
              <a:gd name="connsiteY9" fmla="*/ 35960 h 43219"/>
              <a:gd name="connsiteX10" fmla="*/ 28591 w 43072"/>
              <a:gd name="connsiteY10" fmla="*/ 36674 h 43219"/>
              <a:gd name="connsiteX11" fmla="*/ 23703 w 43072"/>
              <a:gd name="connsiteY11" fmla="*/ 42965 h 43219"/>
              <a:gd name="connsiteX12" fmla="*/ 16516 w 43072"/>
              <a:gd name="connsiteY12" fmla="*/ 39125 h 43219"/>
              <a:gd name="connsiteX13" fmla="*/ 5840 w 43072"/>
              <a:gd name="connsiteY13" fmla="*/ 35331 h 43219"/>
              <a:gd name="connsiteX14" fmla="*/ 1146 w 43072"/>
              <a:gd name="connsiteY14" fmla="*/ 31109 h 43219"/>
              <a:gd name="connsiteX15" fmla="*/ 2149 w 43072"/>
              <a:gd name="connsiteY15" fmla="*/ 25410 h 43219"/>
              <a:gd name="connsiteX16" fmla="*/ 31 w 43072"/>
              <a:gd name="connsiteY16" fmla="*/ 19563 h 43219"/>
              <a:gd name="connsiteX17" fmla="*/ 3899 w 43072"/>
              <a:gd name="connsiteY17" fmla="*/ 14366 h 43219"/>
              <a:gd name="connsiteX18" fmla="*/ 3936 w 43072"/>
              <a:gd name="connsiteY18" fmla="*/ 14229 h 43219"/>
              <a:gd name="connsiteX0" fmla="*/ 4729 w 43072"/>
              <a:gd name="connsiteY0" fmla="*/ 26036 h 43219"/>
              <a:gd name="connsiteX1" fmla="*/ 2196 w 43072"/>
              <a:gd name="connsiteY1" fmla="*/ 25239 h 43219"/>
              <a:gd name="connsiteX2" fmla="*/ 6964 w 43072"/>
              <a:gd name="connsiteY2" fmla="*/ 34758 h 43219"/>
              <a:gd name="connsiteX3" fmla="*/ 5856 w 43072"/>
              <a:gd name="connsiteY3" fmla="*/ 35139 h 43219"/>
              <a:gd name="connsiteX4" fmla="*/ 16514 w 43072"/>
              <a:gd name="connsiteY4" fmla="*/ 38949 h 43219"/>
              <a:gd name="connsiteX5" fmla="*/ 15846 w 43072"/>
              <a:gd name="connsiteY5" fmla="*/ 37209 h 43219"/>
              <a:gd name="connsiteX6" fmla="*/ 28863 w 43072"/>
              <a:gd name="connsiteY6" fmla="*/ 34610 h 43219"/>
              <a:gd name="connsiteX7" fmla="*/ 28596 w 43072"/>
              <a:gd name="connsiteY7" fmla="*/ 36519 h 43219"/>
              <a:gd name="connsiteX8" fmla="*/ 34165 w 43072"/>
              <a:gd name="connsiteY8" fmla="*/ 22813 h 43219"/>
              <a:gd name="connsiteX9" fmla="*/ 37416 w 43072"/>
              <a:gd name="connsiteY9" fmla="*/ 29949 h 43219"/>
              <a:gd name="connsiteX10" fmla="*/ 29114 w 43072"/>
              <a:gd name="connsiteY10" fmla="*/ 3811 h 43219"/>
              <a:gd name="connsiteX11" fmla="*/ 29856 w 43072"/>
              <a:gd name="connsiteY11" fmla="*/ 2199 h 43219"/>
              <a:gd name="connsiteX12" fmla="*/ 22177 w 43072"/>
              <a:gd name="connsiteY12" fmla="*/ 4579 h 43219"/>
              <a:gd name="connsiteX13" fmla="*/ 22536 w 43072"/>
              <a:gd name="connsiteY13" fmla="*/ 3189 h 43219"/>
              <a:gd name="connsiteX14" fmla="*/ 14036 w 43072"/>
              <a:gd name="connsiteY14" fmla="*/ 5051 h 43219"/>
              <a:gd name="connsiteX15" fmla="*/ 15336 w 43072"/>
              <a:gd name="connsiteY15" fmla="*/ 6399 h 43219"/>
              <a:gd name="connsiteX16" fmla="*/ 4163 w 43072"/>
              <a:gd name="connsiteY16" fmla="*/ 15648 h 43219"/>
              <a:gd name="connsiteX17" fmla="*/ 3936 w 43072"/>
              <a:gd name="connsiteY17" fmla="*/ 14229 h 43219"/>
              <a:gd name="connsiteX0" fmla="*/ 3936 w 43284"/>
              <a:gd name="connsiteY0" fmla="*/ 14229 h 43219"/>
              <a:gd name="connsiteX1" fmla="*/ 5659 w 43284"/>
              <a:gd name="connsiteY1" fmla="*/ 6766 h 43219"/>
              <a:gd name="connsiteX2" fmla="*/ 14041 w 43284"/>
              <a:gd name="connsiteY2" fmla="*/ 5061 h 43219"/>
              <a:gd name="connsiteX3" fmla="*/ 22492 w 43284"/>
              <a:gd name="connsiteY3" fmla="*/ 3291 h 43219"/>
              <a:gd name="connsiteX4" fmla="*/ 25785 w 43284"/>
              <a:gd name="connsiteY4" fmla="*/ 59 h 43219"/>
              <a:gd name="connsiteX5" fmla="*/ 29869 w 43284"/>
              <a:gd name="connsiteY5" fmla="*/ 2340 h 43219"/>
              <a:gd name="connsiteX6" fmla="*/ 43052 w 43284"/>
              <a:gd name="connsiteY6" fmla="*/ 23181 h 43219"/>
              <a:gd name="connsiteX7" fmla="*/ 37440 w 43284"/>
              <a:gd name="connsiteY7" fmla="*/ 30063 h 43219"/>
              <a:gd name="connsiteX8" fmla="*/ 35431 w 43284"/>
              <a:gd name="connsiteY8" fmla="*/ 35960 h 43219"/>
              <a:gd name="connsiteX9" fmla="*/ 28591 w 43284"/>
              <a:gd name="connsiteY9" fmla="*/ 36674 h 43219"/>
              <a:gd name="connsiteX10" fmla="*/ 23703 w 43284"/>
              <a:gd name="connsiteY10" fmla="*/ 42965 h 43219"/>
              <a:gd name="connsiteX11" fmla="*/ 16516 w 43284"/>
              <a:gd name="connsiteY11" fmla="*/ 39125 h 43219"/>
              <a:gd name="connsiteX12" fmla="*/ 5840 w 43284"/>
              <a:gd name="connsiteY12" fmla="*/ 35331 h 43219"/>
              <a:gd name="connsiteX13" fmla="*/ 1146 w 43284"/>
              <a:gd name="connsiteY13" fmla="*/ 31109 h 43219"/>
              <a:gd name="connsiteX14" fmla="*/ 2149 w 43284"/>
              <a:gd name="connsiteY14" fmla="*/ 25410 h 43219"/>
              <a:gd name="connsiteX15" fmla="*/ 31 w 43284"/>
              <a:gd name="connsiteY15" fmla="*/ 19563 h 43219"/>
              <a:gd name="connsiteX16" fmla="*/ 3899 w 43284"/>
              <a:gd name="connsiteY16" fmla="*/ 14366 h 43219"/>
              <a:gd name="connsiteX17" fmla="*/ 3936 w 43284"/>
              <a:gd name="connsiteY17" fmla="*/ 14229 h 43219"/>
              <a:gd name="connsiteX0" fmla="*/ 4729 w 43284"/>
              <a:gd name="connsiteY0" fmla="*/ 26036 h 43219"/>
              <a:gd name="connsiteX1" fmla="*/ 2196 w 43284"/>
              <a:gd name="connsiteY1" fmla="*/ 25239 h 43219"/>
              <a:gd name="connsiteX2" fmla="*/ 6964 w 43284"/>
              <a:gd name="connsiteY2" fmla="*/ 34758 h 43219"/>
              <a:gd name="connsiteX3" fmla="*/ 5856 w 43284"/>
              <a:gd name="connsiteY3" fmla="*/ 35139 h 43219"/>
              <a:gd name="connsiteX4" fmla="*/ 16514 w 43284"/>
              <a:gd name="connsiteY4" fmla="*/ 38949 h 43219"/>
              <a:gd name="connsiteX5" fmla="*/ 15846 w 43284"/>
              <a:gd name="connsiteY5" fmla="*/ 37209 h 43219"/>
              <a:gd name="connsiteX6" fmla="*/ 28863 w 43284"/>
              <a:gd name="connsiteY6" fmla="*/ 34610 h 43219"/>
              <a:gd name="connsiteX7" fmla="*/ 28596 w 43284"/>
              <a:gd name="connsiteY7" fmla="*/ 36519 h 43219"/>
              <a:gd name="connsiteX8" fmla="*/ 34165 w 43284"/>
              <a:gd name="connsiteY8" fmla="*/ 22813 h 43219"/>
              <a:gd name="connsiteX9" fmla="*/ 37416 w 43284"/>
              <a:gd name="connsiteY9" fmla="*/ 29949 h 43219"/>
              <a:gd name="connsiteX10" fmla="*/ 29114 w 43284"/>
              <a:gd name="connsiteY10" fmla="*/ 3811 h 43219"/>
              <a:gd name="connsiteX11" fmla="*/ 29856 w 43284"/>
              <a:gd name="connsiteY11" fmla="*/ 2199 h 43219"/>
              <a:gd name="connsiteX12" fmla="*/ 22177 w 43284"/>
              <a:gd name="connsiteY12" fmla="*/ 4579 h 43219"/>
              <a:gd name="connsiteX13" fmla="*/ 22536 w 43284"/>
              <a:gd name="connsiteY13" fmla="*/ 3189 h 43219"/>
              <a:gd name="connsiteX14" fmla="*/ 14036 w 43284"/>
              <a:gd name="connsiteY14" fmla="*/ 5051 h 43219"/>
              <a:gd name="connsiteX15" fmla="*/ 15336 w 43284"/>
              <a:gd name="connsiteY15" fmla="*/ 6399 h 43219"/>
              <a:gd name="connsiteX16" fmla="*/ 4163 w 43284"/>
              <a:gd name="connsiteY16" fmla="*/ 15648 h 43219"/>
              <a:gd name="connsiteX17" fmla="*/ 3936 w 43284"/>
              <a:gd name="connsiteY17" fmla="*/ 14229 h 43219"/>
              <a:gd name="connsiteX0" fmla="*/ 3936 w 37440"/>
              <a:gd name="connsiteY0" fmla="*/ 14229 h 43219"/>
              <a:gd name="connsiteX1" fmla="*/ 5659 w 37440"/>
              <a:gd name="connsiteY1" fmla="*/ 6766 h 43219"/>
              <a:gd name="connsiteX2" fmla="*/ 14041 w 37440"/>
              <a:gd name="connsiteY2" fmla="*/ 5061 h 43219"/>
              <a:gd name="connsiteX3" fmla="*/ 22492 w 37440"/>
              <a:gd name="connsiteY3" fmla="*/ 3291 h 43219"/>
              <a:gd name="connsiteX4" fmla="*/ 25785 w 37440"/>
              <a:gd name="connsiteY4" fmla="*/ 59 h 43219"/>
              <a:gd name="connsiteX5" fmla="*/ 29869 w 37440"/>
              <a:gd name="connsiteY5" fmla="*/ 2340 h 43219"/>
              <a:gd name="connsiteX6" fmla="*/ 37440 w 37440"/>
              <a:gd name="connsiteY6" fmla="*/ 30063 h 43219"/>
              <a:gd name="connsiteX7" fmla="*/ 35431 w 37440"/>
              <a:gd name="connsiteY7" fmla="*/ 35960 h 43219"/>
              <a:gd name="connsiteX8" fmla="*/ 28591 w 37440"/>
              <a:gd name="connsiteY8" fmla="*/ 36674 h 43219"/>
              <a:gd name="connsiteX9" fmla="*/ 23703 w 37440"/>
              <a:gd name="connsiteY9" fmla="*/ 42965 h 43219"/>
              <a:gd name="connsiteX10" fmla="*/ 16516 w 37440"/>
              <a:gd name="connsiteY10" fmla="*/ 39125 h 43219"/>
              <a:gd name="connsiteX11" fmla="*/ 5840 w 37440"/>
              <a:gd name="connsiteY11" fmla="*/ 35331 h 43219"/>
              <a:gd name="connsiteX12" fmla="*/ 1146 w 37440"/>
              <a:gd name="connsiteY12" fmla="*/ 31109 h 43219"/>
              <a:gd name="connsiteX13" fmla="*/ 2149 w 37440"/>
              <a:gd name="connsiteY13" fmla="*/ 25410 h 43219"/>
              <a:gd name="connsiteX14" fmla="*/ 31 w 37440"/>
              <a:gd name="connsiteY14" fmla="*/ 19563 h 43219"/>
              <a:gd name="connsiteX15" fmla="*/ 3899 w 37440"/>
              <a:gd name="connsiteY15" fmla="*/ 14366 h 43219"/>
              <a:gd name="connsiteX16" fmla="*/ 3936 w 37440"/>
              <a:gd name="connsiteY16" fmla="*/ 14229 h 43219"/>
              <a:gd name="connsiteX0" fmla="*/ 4729 w 37440"/>
              <a:gd name="connsiteY0" fmla="*/ 26036 h 43219"/>
              <a:gd name="connsiteX1" fmla="*/ 2196 w 37440"/>
              <a:gd name="connsiteY1" fmla="*/ 25239 h 43219"/>
              <a:gd name="connsiteX2" fmla="*/ 6964 w 37440"/>
              <a:gd name="connsiteY2" fmla="*/ 34758 h 43219"/>
              <a:gd name="connsiteX3" fmla="*/ 5856 w 37440"/>
              <a:gd name="connsiteY3" fmla="*/ 35139 h 43219"/>
              <a:gd name="connsiteX4" fmla="*/ 16514 w 37440"/>
              <a:gd name="connsiteY4" fmla="*/ 38949 h 43219"/>
              <a:gd name="connsiteX5" fmla="*/ 15846 w 37440"/>
              <a:gd name="connsiteY5" fmla="*/ 37209 h 43219"/>
              <a:gd name="connsiteX6" fmla="*/ 28863 w 37440"/>
              <a:gd name="connsiteY6" fmla="*/ 34610 h 43219"/>
              <a:gd name="connsiteX7" fmla="*/ 28596 w 37440"/>
              <a:gd name="connsiteY7" fmla="*/ 36519 h 43219"/>
              <a:gd name="connsiteX8" fmla="*/ 34165 w 37440"/>
              <a:gd name="connsiteY8" fmla="*/ 22813 h 43219"/>
              <a:gd name="connsiteX9" fmla="*/ 37416 w 37440"/>
              <a:gd name="connsiteY9" fmla="*/ 29949 h 43219"/>
              <a:gd name="connsiteX10" fmla="*/ 29114 w 37440"/>
              <a:gd name="connsiteY10" fmla="*/ 3811 h 43219"/>
              <a:gd name="connsiteX11" fmla="*/ 29856 w 37440"/>
              <a:gd name="connsiteY11" fmla="*/ 2199 h 43219"/>
              <a:gd name="connsiteX12" fmla="*/ 22177 w 37440"/>
              <a:gd name="connsiteY12" fmla="*/ 4579 h 43219"/>
              <a:gd name="connsiteX13" fmla="*/ 22536 w 37440"/>
              <a:gd name="connsiteY13" fmla="*/ 3189 h 43219"/>
              <a:gd name="connsiteX14" fmla="*/ 14036 w 37440"/>
              <a:gd name="connsiteY14" fmla="*/ 5051 h 43219"/>
              <a:gd name="connsiteX15" fmla="*/ 15336 w 37440"/>
              <a:gd name="connsiteY15" fmla="*/ 6399 h 43219"/>
              <a:gd name="connsiteX16" fmla="*/ 4163 w 37440"/>
              <a:gd name="connsiteY16" fmla="*/ 15648 h 43219"/>
              <a:gd name="connsiteX17" fmla="*/ 3936 w 37440"/>
              <a:gd name="connsiteY17" fmla="*/ 14229 h 43219"/>
              <a:gd name="connsiteX0" fmla="*/ 3936 w 37440"/>
              <a:gd name="connsiteY0" fmla="*/ 14229 h 43219"/>
              <a:gd name="connsiteX1" fmla="*/ 14041 w 37440"/>
              <a:gd name="connsiteY1" fmla="*/ 5061 h 43219"/>
              <a:gd name="connsiteX2" fmla="*/ 22492 w 37440"/>
              <a:gd name="connsiteY2" fmla="*/ 3291 h 43219"/>
              <a:gd name="connsiteX3" fmla="*/ 25785 w 37440"/>
              <a:gd name="connsiteY3" fmla="*/ 59 h 43219"/>
              <a:gd name="connsiteX4" fmla="*/ 29869 w 37440"/>
              <a:gd name="connsiteY4" fmla="*/ 2340 h 43219"/>
              <a:gd name="connsiteX5" fmla="*/ 37440 w 37440"/>
              <a:gd name="connsiteY5" fmla="*/ 30063 h 43219"/>
              <a:gd name="connsiteX6" fmla="*/ 35431 w 37440"/>
              <a:gd name="connsiteY6" fmla="*/ 35960 h 43219"/>
              <a:gd name="connsiteX7" fmla="*/ 28591 w 37440"/>
              <a:gd name="connsiteY7" fmla="*/ 36674 h 43219"/>
              <a:gd name="connsiteX8" fmla="*/ 23703 w 37440"/>
              <a:gd name="connsiteY8" fmla="*/ 42965 h 43219"/>
              <a:gd name="connsiteX9" fmla="*/ 16516 w 37440"/>
              <a:gd name="connsiteY9" fmla="*/ 39125 h 43219"/>
              <a:gd name="connsiteX10" fmla="*/ 5840 w 37440"/>
              <a:gd name="connsiteY10" fmla="*/ 35331 h 43219"/>
              <a:gd name="connsiteX11" fmla="*/ 1146 w 37440"/>
              <a:gd name="connsiteY11" fmla="*/ 31109 h 43219"/>
              <a:gd name="connsiteX12" fmla="*/ 2149 w 37440"/>
              <a:gd name="connsiteY12" fmla="*/ 25410 h 43219"/>
              <a:gd name="connsiteX13" fmla="*/ 31 w 37440"/>
              <a:gd name="connsiteY13" fmla="*/ 19563 h 43219"/>
              <a:gd name="connsiteX14" fmla="*/ 3899 w 37440"/>
              <a:gd name="connsiteY14" fmla="*/ 14366 h 43219"/>
              <a:gd name="connsiteX15" fmla="*/ 3936 w 37440"/>
              <a:gd name="connsiteY15" fmla="*/ 14229 h 43219"/>
              <a:gd name="connsiteX0" fmla="*/ 4729 w 37440"/>
              <a:gd name="connsiteY0" fmla="*/ 26036 h 43219"/>
              <a:gd name="connsiteX1" fmla="*/ 2196 w 37440"/>
              <a:gd name="connsiteY1" fmla="*/ 25239 h 43219"/>
              <a:gd name="connsiteX2" fmla="*/ 6964 w 37440"/>
              <a:gd name="connsiteY2" fmla="*/ 34758 h 43219"/>
              <a:gd name="connsiteX3" fmla="*/ 5856 w 37440"/>
              <a:gd name="connsiteY3" fmla="*/ 35139 h 43219"/>
              <a:gd name="connsiteX4" fmla="*/ 16514 w 37440"/>
              <a:gd name="connsiteY4" fmla="*/ 38949 h 43219"/>
              <a:gd name="connsiteX5" fmla="*/ 15846 w 37440"/>
              <a:gd name="connsiteY5" fmla="*/ 37209 h 43219"/>
              <a:gd name="connsiteX6" fmla="*/ 28863 w 37440"/>
              <a:gd name="connsiteY6" fmla="*/ 34610 h 43219"/>
              <a:gd name="connsiteX7" fmla="*/ 28596 w 37440"/>
              <a:gd name="connsiteY7" fmla="*/ 36519 h 43219"/>
              <a:gd name="connsiteX8" fmla="*/ 34165 w 37440"/>
              <a:gd name="connsiteY8" fmla="*/ 22813 h 43219"/>
              <a:gd name="connsiteX9" fmla="*/ 37416 w 37440"/>
              <a:gd name="connsiteY9" fmla="*/ 29949 h 43219"/>
              <a:gd name="connsiteX10" fmla="*/ 29114 w 37440"/>
              <a:gd name="connsiteY10" fmla="*/ 3811 h 43219"/>
              <a:gd name="connsiteX11" fmla="*/ 29856 w 37440"/>
              <a:gd name="connsiteY11" fmla="*/ 2199 h 43219"/>
              <a:gd name="connsiteX12" fmla="*/ 22177 w 37440"/>
              <a:gd name="connsiteY12" fmla="*/ 4579 h 43219"/>
              <a:gd name="connsiteX13" fmla="*/ 22536 w 37440"/>
              <a:gd name="connsiteY13" fmla="*/ 3189 h 43219"/>
              <a:gd name="connsiteX14" fmla="*/ 14036 w 37440"/>
              <a:gd name="connsiteY14" fmla="*/ 5051 h 43219"/>
              <a:gd name="connsiteX15" fmla="*/ 15336 w 37440"/>
              <a:gd name="connsiteY15" fmla="*/ 6399 h 43219"/>
              <a:gd name="connsiteX16" fmla="*/ 4163 w 37440"/>
              <a:gd name="connsiteY16" fmla="*/ 15648 h 43219"/>
              <a:gd name="connsiteX17" fmla="*/ 3936 w 37440"/>
              <a:gd name="connsiteY17" fmla="*/ 14229 h 43219"/>
              <a:gd name="connsiteX0" fmla="*/ 3936 w 37440"/>
              <a:gd name="connsiteY0" fmla="*/ 14229 h 43219"/>
              <a:gd name="connsiteX1" fmla="*/ 14041 w 37440"/>
              <a:gd name="connsiteY1" fmla="*/ 5061 h 43219"/>
              <a:gd name="connsiteX2" fmla="*/ 22492 w 37440"/>
              <a:gd name="connsiteY2" fmla="*/ 3291 h 43219"/>
              <a:gd name="connsiteX3" fmla="*/ 25785 w 37440"/>
              <a:gd name="connsiteY3" fmla="*/ 59 h 43219"/>
              <a:gd name="connsiteX4" fmla="*/ 29869 w 37440"/>
              <a:gd name="connsiteY4" fmla="*/ 2340 h 43219"/>
              <a:gd name="connsiteX5" fmla="*/ 37440 w 37440"/>
              <a:gd name="connsiteY5" fmla="*/ 30063 h 43219"/>
              <a:gd name="connsiteX6" fmla="*/ 35431 w 37440"/>
              <a:gd name="connsiteY6" fmla="*/ 35960 h 43219"/>
              <a:gd name="connsiteX7" fmla="*/ 28591 w 37440"/>
              <a:gd name="connsiteY7" fmla="*/ 36674 h 43219"/>
              <a:gd name="connsiteX8" fmla="*/ 23703 w 37440"/>
              <a:gd name="connsiteY8" fmla="*/ 42965 h 43219"/>
              <a:gd name="connsiteX9" fmla="*/ 16516 w 37440"/>
              <a:gd name="connsiteY9" fmla="*/ 39125 h 43219"/>
              <a:gd name="connsiteX10" fmla="*/ 5840 w 37440"/>
              <a:gd name="connsiteY10" fmla="*/ 35331 h 43219"/>
              <a:gd name="connsiteX11" fmla="*/ 1146 w 37440"/>
              <a:gd name="connsiteY11" fmla="*/ 31109 h 43219"/>
              <a:gd name="connsiteX12" fmla="*/ 2149 w 37440"/>
              <a:gd name="connsiteY12" fmla="*/ 25410 h 43219"/>
              <a:gd name="connsiteX13" fmla="*/ 31 w 37440"/>
              <a:gd name="connsiteY13" fmla="*/ 19563 h 43219"/>
              <a:gd name="connsiteX14" fmla="*/ 3899 w 37440"/>
              <a:gd name="connsiteY14" fmla="*/ 14366 h 43219"/>
              <a:gd name="connsiteX15" fmla="*/ 3936 w 37440"/>
              <a:gd name="connsiteY15" fmla="*/ 14229 h 43219"/>
              <a:gd name="connsiteX0" fmla="*/ 4729 w 37440"/>
              <a:gd name="connsiteY0" fmla="*/ 26036 h 43219"/>
              <a:gd name="connsiteX1" fmla="*/ 2196 w 37440"/>
              <a:gd name="connsiteY1" fmla="*/ 25239 h 43219"/>
              <a:gd name="connsiteX2" fmla="*/ 6964 w 37440"/>
              <a:gd name="connsiteY2" fmla="*/ 34758 h 43219"/>
              <a:gd name="connsiteX3" fmla="*/ 5856 w 37440"/>
              <a:gd name="connsiteY3" fmla="*/ 35139 h 43219"/>
              <a:gd name="connsiteX4" fmla="*/ 16514 w 37440"/>
              <a:gd name="connsiteY4" fmla="*/ 38949 h 43219"/>
              <a:gd name="connsiteX5" fmla="*/ 15846 w 37440"/>
              <a:gd name="connsiteY5" fmla="*/ 37209 h 43219"/>
              <a:gd name="connsiteX6" fmla="*/ 28863 w 37440"/>
              <a:gd name="connsiteY6" fmla="*/ 34610 h 43219"/>
              <a:gd name="connsiteX7" fmla="*/ 28596 w 37440"/>
              <a:gd name="connsiteY7" fmla="*/ 36519 h 43219"/>
              <a:gd name="connsiteX8" fmla="*/ 34165 w 37440"/>
              <a:gd name="connsiteY8" fmla="*/ 22813 h 43219"/>
              <a:gd name="connsiteX9" fmla="*/ 37416 w 37440"/>
              <a:gd name="connsiteY9" fmla="*/ 29949 h 43219"/>
              <a:gd name="connsiteX10" fmla="*/ 29114 w 37440"/>
              <a:gd name="connsiteY10" fmla="*/ 3811 h 43219"/>
              <a:gd name="connsiteX11" fmla="*/ 29856 w 37440"/>
              <a:gd name="connsiteY11" fmla="*/ 2199 h 43219"/>
              <a:gd name="connsiteX12" fmla="*/ 22177 w 37440"/>
              <a:gd name="connsiteY12" fmla="*/ 4579 h 43219"/>
              <a:gd name="connsiteX13" fmla="*/ 22536 w 37440"/>
              <a:gd name="connsiteY13" fmla="*/ 3189 h 43219"/>
              <a:gd name="connsiteX14" fmla="*/ 14036 w 37440"/>
              <a:gd name="connsiteY14" fmla="*/ 5051 h 43219"/>
              <a:gd name="connsiteX15" fmla="*/ 15336 w 37440"/>
              <a:gd name="connsiteY15" fmla="*/ 639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7440" h="43219">
                <a:moveTo>
                  <a:pt x="3936" y="14229"/>
                </a:moveTo>
                <a:cubicBezTo>
                  <a:pt x="5626" y="12678"/>
                  <a:pt x="10948" y="6884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812" y="7341"/>
                  <a:pt x="36513" y="24460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37440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2" name="组合 141"/>
          <p:cNvGrpSpPr/>
          <p:nvPr/>
        </p:nvGrpSpPr>
        <p:grpSpPr>
          <a:xfrm rot="735950">
            <a:off x="7206986" y="3574668"/>
            <a:ext cx="489441" cy="349552"/>
            <a:chOff x="5110345" y="3370107"/>
            <a:chExt cx="1493477" cy="1066620"/>
          </a:xfrm>
        </p:grpSpPr>
        <p:sp>
          <p:nvSpPr>
            <p:cNvPr id="143" name="椭圆 142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" name="任意多边形 143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" name="任意多边形 144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6" name="组合 145"/>
          <p:cNvGrpSpPr/>
          <p:nvPr/>
        </p:nvGrpSpPr>
        <p:grpSpPr>
          <a:xfrm rot="735950">
            <a:off x="7941843" y="4300310"/>
            <a:ext cx="359947" cy="257069"/>
            <a:chOff x="5110345" y="3370107"/>
            <a:chExt cx="1493477" cy="1066620"/>
          </a:xfrm>
        </p:grpSpPr>
        <p:sp>
          <p:nvSpPr>
            <p:cNvPr id="147" name="椭圆 146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" name="任意多边形 147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" name="任意多边形 148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0" name="组合 149"/>
          <p:cNvGrpSpPr/>
          <p:nvPr/>
        </p:nvGrpSpPr>
        <p:grpSpPr>
          <a:xfrm rot="735950">
            <a:off x="8512539" y="4496824"/>
            <a:ext cx="614553" cy="438905"/>
            <a:chOff x="5110345" y="3370107"/>
            <a:chExt cx="1493477" cy="1066620"/>
          </a:xfrm>
        </p:grpSpPr>
        <p:sp>
          <p:nvSpPr>
            <p:cNvPr id="151" name="椭圆 150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任意多边形 152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4" name="组合 153"/>
          <p:cNvGrpSpPr/>
          <p:nvPr/>
        </p:nvGrpSpPr>
        <p:grpSpPr>
          <a:xfrm rot="735950">
            <a:off x="7846823" y="4823528"/>
            <a:ext cx="489032" cy="349260"/>
            <a:chOff x="5110345" y="3370107"/>
            <a:chExt cx="1493477" cy="1066620"/>
          </a:xfrm>
        </p:grpSpPr>
        <p:sp>
          <p:nvSpPr>
            <p:cNvPr id="155" name="椭圆 154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" name="任意多边形 155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任意多边形 156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8" name="组合 157"/>
          <p:cNvGrpSpPr/>
          <p:nvPr/>
        </p:nvGrpSpPr>
        <p:grpSpPr>
          <a:xfrm rot="735950">
            <a:off x="7360089" y="4468838"/>
            <a:ext cx="270098" cy="192900"/>
            <a:chOff x="5110345" y="3370107"/>
            <a:chExt cx="1493477" cy="1066620"/>
          </a:xfrm>
        </p:grpSpPr>
        <p:sp>
          <p:nvSpPr>
            <p:cNvPr id="159" name="椭圆 158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" name="任意多边形 159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" name="任意多边形 160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0" name="组合 179"/>
          <p:cNvGrpSpPr/>
          <p:nvPr/>
        </p:nvGrpSpPr>
        <p:grpSpPr>
          <a:xfrm>
            <a:off x="7135036" y="4159052"/>
            <a:ext cx="274256" cy="219110"/>
            <a:chOff x="5404567" y="607909"/>
            <a:chExt cx="770958" cy="615938"/>
          </a:xfrm>
          <a:solidFill>
            <a:srgbClr val="15145B"/>
          </a:solidFill>
        </p:grpSpPr>
        <p:sp>
          <p:nvSpPr>
            <p:cNvPr id="181" name="任意多边形 180"/>
            <p:cNvSpPr/>
            <p:nvPr/>
          </p:nvSpPr>
          <p:spPr>
            <a:xfrm>
              <a:off x="5404567" y="661871"/>
              <a:ext cx="474229" cy="561976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4229" h="561976">
                  <a:moveTo>
                    <a:pt x="280988" y="0"/>
                  </a:moveTo>
                  <a:cubicBezTo>
                    <a:pt x="300386" y="0"/>
                    <a:pt x="319325" y="1966"/>
                    <a:pt x="337617" y="5709"/>
                  </a:cubicBezTo>
                  <a:lnTo>
                    <a:pt x="358090" y="12064"/>
                  </a:lnTo>
                  <a:cubicBezTo>
                    <a:pt x="455052" y="112091"/>
                    <a:pt x="509151" y="338326"/>
                    <a:pt x="448951" y="505028"/>
                  </a:cubicBezTo>
                  <a:lnTo>
                    <a:pt x="438091" y="513988"/>
                  </a:lnTo>
                  <a:cubicBezTo>
                    <a:pt x="393245" y="544285"/>
                    <a:pt x="339183" y="561976"/>
                    <a:pt x="280988" y="561976"/>
                  </a:cubicBezTo>
                  <a:cubicBezTo>
                    <a:pt x="125803" y="561976"/>
                    <a:pt x="0" y="436173"/>
                    <a:pt x="0" y="280988"/>
                  </a:cubicBezTo>
                  <a:cubicBezTo>
                    <a:pt x="0" y="125803"/>
                    <a:pt x="125803" y="0"/>
                    <a:pt x="280988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" name="任意多边形 181"/>
            <p:cNvSpPr/>
            <p:nvPr/>
          </p:nvSpPr>
          <p:spPr>
            <a:xfrm rot="20150238" flipH="1">
              <a:off x="5738666" y="607909"/>
              <a:ext cx="436859" cy="551527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56522"/>
                <a:gd name="connsiteY0" fmla="*/ 0 h 561976"/>
                <a:gd name="connsiteX1" fmla="*/ 337617 w 456522"/>
                <a:gd name="connsiteY1" fmla="*/ 5709 h 561976"/>
                <a:gd name="connsiteX2" fmla="*/ 358090 w 456522"/>
                <a:gd name="connsiteY2" fmla="*/ 12064 h 561976"/>
                <a:gd name="connsiteX3" fmla="*/ 448951 w 456522"/>
                <a:gd name="connsiteY3" fmla="*/ 505028 h 561976"/>
                <a:gd name="connsiteX4" fmla="*/ 438091 w 456522"/>
                <a:gd name="connsiteY4" fmla="*/ 513988 h 561976"/>
                <a:gd name="connsiteX5" fmla="*/ 280988 w 456522"/>
                <a:gd name="connsiteY5" fmla="*/ 561976 h 561976"/>
                <a:gd name="connsiteX6" fmla="*/ 0 w 456522"/>
                <a:gd name="connsiteY6" fmla="*/ 280988 h 561976"/>
                <a:gd name="connsiteX7" fmla="*/ 280988 w 456522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12966 w 412686"/>
                <a:gd name="connsiteY1" fmla="*/ 8938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12966 w 412686"/>
                <a:gd name="connsiteY1" fmla="*/ 8938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12966 w 412686"/>
                <a:gd name="connsiteY1" fmla="*/ 8938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51336"/>
                <a:gd name="connsiteX1" fmla="*/ 312966 w 412686"/>
                <a:gd name="connsiteY1" fmla="*/ 8938 h 551336"/>
                <a:gd name="connsiteX2" fmla="*/ 412686 w 412686"/>
                <a:gd name="connsiteY2" fmla="*/ 505638 h 551336"/>
                <a:gd name="connsiteX3" fmla="*/ 281434 w 412686"/>
                <a:gd name="connsiteY3" fmla="*/ 551336 h 551336"/>
                <a:gd name="connsiteX4" fmla="*/ 0 w 412686"/>
                <a:gd name="connsiteY4" fmla="*/ 280988 h 551336"/>
                <a:gd name="connsiteX5" fmla="*/ 280988 w 412686"/>
                <a:gd name="connsiteY5" fmla="*/ 0 h 551336"/>
                <a:gd name="connsiteX0" fmla="*/ 280988 w 412686"/>
                <a:gd name="connsiteY0" fmla="*/ 0 h 551336"/>
                <a:gd name="connsiteX1" fmla="*/ 312966 w 412686"/>
                <a:gd name="connsiteY1" fmla="*/ 8938 h 551336"/>
                <a:gd name="connsiteX2" fmla="*/ 412686 w 412686"/>
                <a:gd name="connsiteY2" fmla="*/ 505638 h 551336"/>
                <a:gd name="connsiteX3" fmla="*/ 281434 w 412686"/>
                <a:gd name="connsiteY3" fmla="*/ 551336 h 551336"/>
                <a:gd name="connsiteX4" fmla="*/ 0 w 412686"/>
                <a:gd name="connsiteY4" fmla="*/ 280988 h 551336"/>
                <a:gd name="connsiteX5" fmla="*/ 280988 w 412686"/>
                <a:gd name="connsiteY5" fmla="*/ 0 h 551336"/>
                <a:gd name="connsiteX0" fmla="*/ 280988 w 412686"/>
                <a:gd name="connsiteY0" fmla="*/ 0 h 551336"/>
                <a:gd name="connsiteX1" fmla="*/ 312966 w 412686"/>
                <a:gd name="connsiteY1" fmla="*/ 8938 h 551336"/>
                <a:gd name="connsiteX2" fmla="*/ 412686 w 412686"/>
                <a:gd name="connsiteY2" fmla="*/ 505638 h 551336"/>
                <a:gd name="connsiteX3" fmla="*/ 281434 w 412686"/>
                <a:gd name="connsiteY3" fmla="*/ 551336 h 551336"/>
                <a:gd name="connsiteX4" fmla="*/ 0 w 412686"/>
                <a:gd name="connsiteY4" fmla="*/ 280988 h 551336"/>
                <a:gd name="connsiteX5" fmla="*/ 280988 w 412686"/>
                <a:gd name="connsiteY5" fmla="*/ 0 h 551336"/>
                <a:gd name="connsiteX0" fmla="*/ 281015 w 412713"/>
                <a:gd name="connsiteY0" fmla="*/ 0 h 551336"/>
                <a:gd name="connsiteX1" fmla="*/ 312993 w 412713"/>
                <a:gd name="connsiteY1" fmla="*/ 8938 h 551336"/>
                <a:gd name="connsiteX2" fmla="*/ 412713 w 412713"/>
                <a:gd name="connsiteY2" fmla="*/ 505638 h 551336"/>
                <a:gd name="connsiteX3" fmla="*/ 281461 w 412713"/>
                <a:gd name="connsiteY3" fmla="*/ 551336 h 551336"/>
                <a:gd name="connsiteX4" fmla="*/ 27 w 412713"/>
                <a:gd name="connsiteY4" fmla="*/ 280988 h 551336"/>
                <a:gd name="connsiteX5" fmla="*/ 281015 w 412713"/>
                <a:gd name="connsiteY5" fmla="*/ 0 h 551336"/>
                <a:gd name="connsiteX0" fmla="*/ 282459 w 414157"/>
                <a:gd name="connsiteY0" fmla="*/ 0 h 551336"/>
                <a:gd name="connsiteX1" fmla="*/ 314437 w 414157"/>
                <a:gd name="connsiteY1" fmla="*/ 8938 h 551336"/>
                <a:gd name="connsiteX2" fmla="*/ 414157 w 414157"/>
                <a:gd name="connsiteY2" fmla="*/ 505638 h 551336"/>
                <a:gd name="connsiteX3" fmla="*/ 282905 w 414157"/>
                <a:gd name="connsiteY3" fmla="*/ 551336 h 551336"/>
                <a:gd name="connsiteX4" fmla="*/ 1471 w 414157"/>
                <a:gd name="connsiteY4" fmla="*/ 280988 h 551336"/>
                <a:gd name="connsiteX5" fmla="*/ 282459 w 414157"/>
                <a:gd name="connsiteY5" fmla="*/ 0 h 551336"/>
                <a:gd name="connsiteX0" fmla="*/ 282459 w 436859"/>
                <a:gd name="connsiteY0" fmla="*/ 0 h 551336"/>
                <a:gd name="connsiteX1" fmla="*/ 314437 w 436859"/>
                <a:gd name="connsiteY1" fmla="*/ 8938 h 551336"/>
                <a:gd name="connsiteX2" fmla="*/ 436859 w 436859"/>
                <a:gd name="connsiteY2" fmla="*/ 498063 h 551336"/>
                <a:gd name="connsiteX3" fmla="*/ 282905 w 436859"/>
                <a:gd name="connsiteY3" fmla="*/ 551336 h 551336"/>
                <a:gd name="connsiteX4" fmla="*/ 1471 w 436859"/>
                <a:gd name="connsiteY4" fmla="*/ 280988 h 551336"/>
                <a:gd name="connsiteX5" fmla="*/ 282459 w 436859"/>
                <a:gd name="connsiteY5" fmla="*/ 0 h 551336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6859" h="551527">
                  <a:moveTo>
                    <a:pt x="282459" y="0"/>
                  </a:moveTo>
                  <a:cubicBezTo>
                    <a:pt x="301857" y="0"/>
                    <a:pt x="296145" y="5195"/>
                    <a:pt x="314437" y="8938"/>
                  </a:cubicBezTo>
                  <a:cubicBezTo>
                    <a:pt x="259442" y="109692"/>
                    <a:pt x="313900" y="396234"/>
                    <a:pt x="436859" y="498063"/>
                  </a:cubicBezTo>
                  <a:cubicBezTo>
                    <a:pt x="403374" y="522609"/>
                    <a:pt x="336552" y="554285"/>
                    <a:pt x="282905" y="551336"/>
                  </a:cubicBezTo>
                  <a:cubicBezTo>
                    <a:pt x="127720" y="551336"/>
                    <a:pt x="19090" y="411984"/>
                    <a:pt x="1471" y="280988"/>
                  </a:cubicBezTo>
                  <a:cubicBezTo>
                    <a:pt x="-16148" y="149992"/>
                    <a:pt x="127274" y="0"/>
                    <a:pt x="282459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" name="组合 182"/>
          <p:cNvGrpSpPr/>
          <p:nvPr/>
        </p:nvGrpSpPr>
        <p:grpSpPr>
          <a:xfrm rot="735950">
            <a:off x="7497752" y="4239991"/>
            <a:ext cx="218496" cy="156047"/>
            <a:chOff x="5110345" y="3370107"/>
            <a:chExt cx="1493477" cy="1066620"/>
          </a:xfrm>
        </p:grpSpPr>
        <p:sp>
          <p:nvSpPr>
            <p:cNvPr id="184" name="椭圆 183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" name="任意多边形 184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" name="任意多边形 185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7981684" y="5063134"/>
            <a:ext cx="495648" cy="441997"/>
            <a:chOff x="3142576" y="381783"/>
            <a:chExt cx="1987973" cy="1772787"/>
          </a:xfrm>
        </p:grpSpPr>
        <p:sp>
          <p:nvSpPr>
            <p:cNvPr id="171" name="任意多边形 170"/>
            <p:cNvSpPr/>
            <p:nvPr/>
          </p:nvSpPr>
          <p:spPr>
            <a:xfrm rot="8450045">
              <a:off x="4348738" y="381783"/>
              <a:ext cx="781811" cy="97272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280988 w 448951"/>
                <a:gd name="connsiteY2" fmla="*/ 561976 h 561976"/>
                <a:gd name="connsiteX3" fmla="*/ 0 w 448951"/>
                <a:gd name="connsiteY3" fmla="*/ 280988 h 561976"/>
                <a:gd name="connsiteX4" fmla="*/ 280988 w 448951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5424 w 448391"/>
                <a:gd name="connsiteY0" fmla="*/ 0 h 556603"/>
                <a:gd name="connsiteX1" fmla="*/ 448391 w 448391"/>
                <a:gd name="connsiteY1" fmla="*/ 477445 h 556603"/>
                <a:gd name="connsiteX2" fmla="*/ 280991 w 448391"/>
                <a:gd name="connsiteY2" fmla="*/ 556603 h 556603"/>
                <a:gd name="connsiteX3" fmla="*/ 3 w 448391"/>
                <a:gd name="connsiteY3" fmla="*/ 275615 h 556603"/>
                <a:gd name="connsiteX4" fmla="*/ 285424 w 448391"/>
                <a:gd name="connsiteY4" fmla="*/ 0 h 556603"/>
                <a:gd name="connsiteX0" fmla="*/ 282238 w 448389"/>
                <a:gd name="connsiteY0" fmla="*/ 0 h 558097"/>
                <a:gd name="connsiteX1" fmla="*/ 448389 w 448389"/>
                <a:gd name="connsiteY1" fmla="*/ 478939 h 558097"/>
                <a:gd name="connsiteX2" fmla="*/ 280989 w 448389"/>
                <a:gd name="connsiteY2" fmla="*/ 558097 h 558097"/>
                <a:gd name="connsiteX3" fmla="*/ 1 w 448389"/>
                <a:gd name="connsiteY3" fmla="*/ 277109 h 558097"/>
                <a:gd name="connsiteX4" fmla="*/ 282238 w 448389"/>
                <a:gd name="connsiteY4" fmla="*/ 0 h 558097"/>
                <a:gd name="connsiteX0" fmla="*/ 282238 w 448389"/>
                <a:gd name="connsiteY0" fmla="*/ 0 h 558097"/>
                <a:gd name="connsiteX1" fmla="*/ 448389 w 448389"/>
                <a:gd name="connsiteY1" fmla="*/ 478939 h 558097"/>
                <a:gd name="connsiteX2" fmla="*/ 280989 w 448389"/>
                <a:gd name="connsiteY2" fmla="*/ 558097 h 558097"/>
                <a:gd name="connsiteX3" fmla="*/ 1 w 448389"/>
                <a:gd name="connsiteY3" fmla="*/ 277109 h 558097"/>
                <a:gd name="connsiteX4" fmla="*/ 282238 w 448389"/>
                <a:gd name="connsiteY4" fmla="*/ 0 h 558097"/>
                <a:gd name="connsiteX0" fmla="*/ 282390 w 448541"/>
                <a:gd name="connsiteY0" fmla="*/ 0 h 558097"/>
                <a:gd name="connsiteX1" fmla="*/ 448541 w 448541"/>
                <a:gd name="connsiteY1" fmla="*/ 478939 h 558097"/>
                <a:gd name="connsiteX2" fmla="*/ 281141 w 448541"/>
                <a:gd name="connsiteY2" fmla="*/ 558097 h 558097"/>
                <a:gd name="connsiteX3" fmla="*/ 153 w 448541"/>
                <a:gd name="connsiteY3" fmla="*/ 277109 h 558097"/>
                <a:gd name="connsiteX4" fmla="*/ 282390 w 448541"/>
                <a:gd name="connsiteY4" fmla="*/ 0 h 558097"/>
                <a:gd name="connsiteX0" fmla="*/ 282403 w 448554"/>
                <a:gd name="connsiteY0" fmla="*/ 0 h 558097"/>
                <a:gd name="connsiteX1" fmla="*/ 448554 w 448554"/>
                <a:gd name="connsiteY1" fmla="*/ 478939 h 558097"/>
                <a:gd name="connsiteX2" fmla="*/ 281154 w 448554"/>
                <a:gd name="connsiteY2" fmla="*/ 558097 h 558097"/>
                <a:gd name="connsiteX3" fmla="*/ 166 w 448554"/>
                <a:gd name="connsiteY3" fmla="*/ 277109 h 558097"/>
                <a:gd name="connsiteX4" fmla="*/ 282403 w 448554"/>
                <a:gd name="connsiteY4" fmla="*/ 0 h 558097"/>
                <a:gd name="connsiteX0" fmla="*/ 283936 w 450087"/>
                <a:gd name="connsiteY0" fmla="*/ 0 h 558097"/>
                <a:gd name="connsiteX1" fmla="*/ 450087 w 450087"/>
                <a:gd name="connsiteY1" fmla="*/ 478939 h 558097"/>
                <a:gd name="connsiteX2" fmla="*/ 282687 w 450087"/>
                <a:gd name="connsiteY2" fmla="*/ 558097 h 558097"/>
                <a:gd name="connsiteX3" fmla="*/ 1699 w 450087"/>
                <a:gd name="connsiteY3" fmla="*/ 277109 h 558097"/>
                <a:gd name="connsiteX4" fmla="*/ 283936 w 450087"/>
                <a:gd name="connsiteY4" fmla="*/ 0 h 558097"/>
                <a:gd name="connsiteX0" fmla="*/ 282404 w 448555"/>
                <a:gd name="connsiteY0" fmla="*/ 0 h 558097"/>
                <a:gd name="connsiteX1" fmla="*/ 448555 w 448555"/>
                <a:gd name="connsiteY1" fmla="*/ 478939 h 558097"/>
                <a:gd name="connsiteX2" fmla="*/ 281155 w 448555"/>
                <a:gd name="connsiteY2" fmla="*/ 558097 h 558097"/>
                <a:gd name="connsiteX3" fmla="*/ 167 w 448555"/>
                <a:gd name="connsiteY3" fmla="*/ 277109 h 558097"/>
                <a:gd name="connsiteX4" fmla="*/ 282404 w 448555"/>
                <a:gd name="connsiteY4" fmla="*/ 0 h 558097"/>
                <a:gd name="connsiteX0" fmla="*/ 282411 w 448562"/>
                <a:gd name="connsiteY0" fmla="*/ 0 h 558097"/>
                <a:gd name="connsiteX1" fmla="*/ 448562 w 448562"/>
                <a:gd name="connsiteY1" fmla="*/ 478939 h 558097"/>
                <a:gd name="connsiteX2" fmla="*/ 281162 w 448562"/>
                <a:gd name="connsiteY2" fmla="*/ 558097 h 558097"/>
                <a:gd name="connsiteX3" fmla="*/ 174 w 448562"/>
                <a:gd name="connsiteY3" fmla="*/ 277109 h 558097"/>
                <a:gd name="connsiteX4" fmla="*/ 282411 w 448562"/>
                <a:gd name="connsiteY4" fmla="*/ 0 h 55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8562" h="558097">
                  <a:moveTo>
                    <a:pt x="282411" y="0"/>
                  </a:moveTo>
                  <a:cubicBezTo>
                    <a:pt x="301758" y="109942"/>
                    <a:pt x="370200" y="357820"/>
                    <a:pt x="448562" y="478939"/>
                  </a:cubicBezTo>
                  <a:cubicBezTo>
                    <a:pt x="405221" y="523414"/>
                    <a:pt x="362397" y="543031"/>
                    <a:pt x="281162" y="558097"/>
                  </a:cubicBezTo>
                  <a:cubicBezTo>
                    <a:pt x="103141" y="542345"/>
                    <a:pt x="-4957" y="369416"/>
                    <a:pt x="174" y="277109"/>
                  </a:cubicBezTo>
                  <a:cubicBezTo>
                    <a:pt x="382" y="184093"/>
                    <a:pt x="127226" y="0"/>
                    <a:pt x="282411" y="0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" name="任意多边形 172"/>
            <p:cNvSpPr/>
            <p:nvPr/>
          </p:nvSpPr>
          <p:spPr>
            <a:xfrm rot="4962733">
              <a:off x="3249288" y="356325"/>
              <a:ext cx="754877" cy="96830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280988 w 448951"/>
                <a:gd name="connsiteY2" fmla="*/ 561976 h 561976"/>
                <a:gd name="connsiteX3" fmla="*/ 0 w 448951"/>
                <a:gd name="connsiteY3" fmla="*/ 280988 h 561976"/>
                <a:gd name="connsiteX4" fmla="*/ 280988 w 448951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4039"/>
                <a:gd name="connsiteY0" fmla="*/ 0 h 561976"/>
                <a:gd name="connsiteX1" fmla="*/ 444039 w 444039"/>
                <a:gd name="connsiteY1" fmla="*/ 502463 h 561976"/>
                <a:gd name="connsiteX2" fmla="*/ 280988 w 444039"/>
                <a:gd name="connsiteY2" fmla="*/ 561976 h 561976"/>
                <a:gd name="connsiteX3" fmla="*/ 0 w 444039"/>
                <a:gd name="connsiteY3" fmla="*/ 280988 h 561976"/>
                <a:gd name="connsiteX4" fmla="*/ 280988 w 444039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836 h 555584"/>
                <a:gd name="connsiteX1" fmla="*/ 435466 w 435466"/>
                <a:gd name="connsiteY1" fmla="*/ 498530 h 555584"/>
                <a:gd name="connsiteX2" fmla="*/ 281911 w 435466"/>
                <a:gd name="connsiteY2" fmla="*/ 555584 h 555584"/>
                <a:gd name="connsiteX3" fmla="*/ 0 w 435466"/>
                <a:gd name="connsiteY3" fmla="*/ 281824 h 555584"/>
                <a:gd name="connsiteX4" fmla="*/ 280988 w 435466"/>
                <a:gd name="connsiteY4" fmla="*/ 836 h 555584"/>
                <a:gd name="connsiteX0" fmla="*/ 281253 w 435731"/>
                <a:gd name="connsiteY0" fmla="*/ 839 h 555587"/>
                <a:gd name="connsiteX1" fmla="*/ 435731 w 435731"/>
                <a:gd name="connsiteY1" fmla="*/ 498533 h 555587"/>
                <a:gd name="connsiteX2" fmla="*/ 282176 w 435731"/>
                <a:gd name="connsiteY2" fmla="*/ 555587 h 555587"/>
                <a:gd name="connsiteX3" fmla="*/ 265 w 435731"/>
                <a:gd name="connsiteY3" fmla="*/ 281827 h 555587"/>
                <a:gd name="connsiteX4" fmla="*/ 281253 w 435731"/>
                <a:gd name="connsiteY4" fmla="*/ 839 h 555587"/>
                <a:gd name="connsiteX0" fmla="*/ 279452 w 433930"/>
                <a:gd name="connsiteY0" fmla="*/ 839 h 555587"/>
                <a:gd name="connsiteX1" fmla="*/ 433930 w 433930"/>
                <a:gd name="connsiteY1" fmla="*/ 498533 h 555587"/>
                <a:gd name="connsiteX2" fmla="*/ 280375 w 433930"/>
                <a:gd name="connsiteY2" fmla="*/ 555587 h 555587"/>
                <a:gd name="connsiteX3" fmla="*/ 271 w 433930"/>
                <a:gd name="connsiteY3" fmla="*/ 282059 h 555587"/>
                <a:gd name="connsiteX4" fmla="*/ 279452 w 433930"/>
                <a:gd name="connsiteY4" fmla="*/ 839 h 555587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109" h="555561">
                  <a:moveTo>
                    <a:pt x="279745" y="813"/>
                  </a:moveTo>
                  <a:cubicBezTo>
                    <a:pt x="196383" y="109429"/>
                    <a:pt x="261502" y="425925"/>
                    <a:pt x="433109" y="492855"/>
                  </a:cubicBezTo>
                  <a:cubicBezTo>
                    <a:pt x="396806" y="525373"/>
                    <a:pt x="351482" y="550181"/>
                    <a:pt x="280668" y="555561"/>
                  </a:cubicBezTo>
                  <a:cubicBezTo>
                    <a:pt x="78521" y="554738"/>
                    <a:pt x="6411" y="358691"/>
                    <a:pt x="564" y="282033"/>
                  </a:cubicBezTo>
                  <a:cubicBezTo>
                    <a:pt x="-7741" y="195879"/>
                    <a:pt x="75121" y="-14692"/>
                    <a:pt x="279745" y="813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" name="任意多边形 173"/>
            <p:cNvSpPr/>
            <p:nvPr/>
          </p:nvSpPr>
          <p:spPr>
            <a:xfrm rot="19244455">
              <a:off x="3323806" y="835940"/>
              <a:ext cx="994702" cy="940823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280988 w 448951"/>
                <a:gd name="connsiteY2" fmla="*/ 561976 h 561976"/>
                <a:gd name="connsiteX3" fmla="*/ 0 w 448951"/>
                <a:gd name="connsiteY3" fmla="*/ 280988 h 561976"/>
                <a:gd name="connsiteX4" fmla="*/ 280988 w 448951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4039"/>
                <a:gd name="connsiteY0" fmla="*/ 0 h 561976"/>
                <a:gd name="connsiteX1" fmla="*/ 444039 w 444039"/>
                <a:gd name="connsiteY1" fmla="*/ 502463 h 561976"/>
                <a:gd name="connsiteX2" fmla="*/ 280988 w 444039"/>
                <a:gd name="connsiteY2" fmla="*/ 561976 h 561976"/>
                <a:gd name="connsiteX3" fmla="*/ 0 w 444039"/>
                <a:gd name="connsiteY3" fmla="*/ 280988 h 561976"/>
                <a:gd name="connsiteX4" fmla="*/ 280988 w 444039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836 h 555584"/>
                <a:gd name="connsiteX1" fmla="*/ 435466 w 435466"/>
                <a:gd name="connsiteY1" fmla="*/ 498530 h 555584"/>
                <a:gd name="connsiteX2" fmla="*/ 281911 w 435466"/>
                <a:gd name="connsiteY2" fmla="*/ 555584 h 555584"/>
                <a:gd name="connsiteX3" fmla="*/ 0 w 435466"/>
                <a:gd name="connsiteY3" fmla="*/ 281824 h 555584"/>
                <a:gd name="connsiteX4" fmla="*/ 280988 w 435466"/>
                <a:gd name="connsiteY4" fmla="*/ 836 h 555584"/>
                <a:gd name="connsiteX0" fmla="*/ 281253 w 435731"/>
                <a:gd name="connsiteY0" fmla="*/ 839 h 555587"/>
                <a:gd name="connsiteX1" fmla="*/ 435731 w 435731"/>
                <a:gd name="connsiteY1" fmla="*/ 498533 h 555587"/>
                <a:gd name="connsiteX2" fmla="*/ 282176 w 435731"/>
                <a:gd name="connsiteY2" fmla="*/ 555587 h 555587"/>
                <a:gd name="connsiteX3" fmla="*/ 265 w 435731"/>
                <a:gd name="connsiteY3" fmla="*/ 281827 h 555587"/>
                <a:gd name="connsiteX4" fmla="*/ 281253 w 435731"/>
                <a:gd name="connsiteY4" fmla="*/ 839 h 555587"/>
                <a:gd name="connsiteX0" fmla="*/ 279452 w 433930"/>
                <a:gd name="connsiteY0" fmla="*/ 839 h 555587"/>
                <a:gd name="connsiteX1" fmla="*/ 433930 w 433930"/>
                <a:gd name="connsiteY1" fmla="*/ 498533 h 555587"/>
                <a:gd name="connsiteX2" fmla="*/ 280375 w 433930"/>
                <a:gd name="connsiteY2" fmla="*/ 555587 h 555587"/>
                <a:gd name="connsiteX3" fmla="*/ 271 w 433930"/>
                <a:gd name="connsiteY3" fmla="*/ 282059 h 555587"/>
                <a:gd name="connsiteX4" fmla="*/ 279452 w 433930"/>
                <a:gd name="connsiteY4" fmla="*/ 839 h 555587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575247 w 575247"/>
                <a:gd name="connsiteY0" fmla="*/ 8549 h 349665"/>
                <a:gd name="connsiteX1" fmla="*/ 433794 w 575247"/>
                <a:gd name="connsiteY1" fmla="*/ 292611 h 349665"/>
                <a:gd name="connsiteX2" fmla="*/ 280239 w 575247"/>
                <a:gd name="connsiteY2" fmla="*/ 349665 h 349665"/>
                <a:gd name="connsiteX3" fmla="*/ 135 w 575247"/>
                <a:gd name="connsiteY3" fmla="*/ 76137 h 349665"/>
                <a:gd name="connsiteX4" fmla="*/ 575247 w 575247"/>
                <a:gd name="connsiteY4" fmla="*/ 8549 h 349665"/>
                <a:gd name="connsiteX0" fmla="*/ 575254 w 575254"/>
                <a:gd name="connsiteY0" fmla="*/ 149613 h 490729"/>
                <a:gd name="connsiteX1" fmla="*/ 433801 w 575254"/>
                <a:gd name="connsiteY1" fmla="*/ 433675 h 490729"/>
                <a:gd name="connsiteX2" fmla="*/ 280246 w 575254"/>
                <a:gd name="connsiteY2" fmla="*/ 490729 h 490729"/>
                <a:gd name="connsiteX3" fmla="*/ 142 w 575254"/>
                <a:gd name="connsiteY3" fmla="*/ 217201 h 490729"/>
                <a:gd name="connsiteX4" fmla="*/ 575254 w 575254"/>
                <a:gd name="connsiteY4" fmla="*/ 149613 h 490729"/>
                <a:gd name="connsiteX0" fmla="*/ 580759 w 580759"/>
                <a:gd name="connsiteY0" fmla="*/ 147182 h 497913"/>
                <a:gd name="connsiteX1" fmla="*/ 433800 w 580759"/>
                <a:gd name="connsiteY1" fmla="*/ 440859 h 497913"/>
                <a:gd name="connsiteX2" fmla="*/ 280245 w 580759"/>
                <a:gd name="connsiteY2" fmla="*/ 497913 h 497913"/>
                <a:gd name="connsiteX3" fmla="*/ 141 w 580759"/>
                <a:gd name="connsiteY3" fmla="*/ 224385 h 497913"/>
                <a:gd name="connsiteX4" fmla="*/ 580759 w 580759"/>
                <a:gd name="connsiteY4" fmla="*/ 147182 h 497913"/>
                <a:gd name="connsiteX0" fmla="*/ 580765 w 580765"/>
                <a:gd name="connsiteY0" fmla="*/ 147008 h 497739"/>
                <a:gd name="connsiteX1" fmla="*/ 433806 w 580765"/>
                <a:gd name="connsiteY1" fmla="*/ 440685 h 497739"/>
                <a:gd name="connsiteX2" fmla="*/ 280251 w 580765"/>
                <a:gd name="connsiteY2" fmla="*/ 497739 h 497739"/>
                <a:gd name="connsiteX3" fmla="*/ 147 w 580765"/>
                <a:gd name="connsiteY3" fmla="*/ 224211 h 497739"/>
                <a:gd name="connsiteX4" fmla="*/ 580765 w 580765"/>
                <a:gd name="connsiteY4" fmla="*/ 147008 h 497739"/>
                <a:gd name="connsiteX0" fmla="*/ 570774 w 570774"/>
                <a:gd name="connsiteY0" fmla="*/ 147907 h 498638"/>
                <a:gd name="connsiteX1" fmla="*/ 423815 w 570774"/>
                <a:gd name="connsiteY1" fmla="*/ 441584 h 498638"/>
                <a:gd name="connsiteX2" fmla="*/ 270260 w 570774"/>
                <a:gd name="connsiteY2" fmla="*/ 498638 h 498638"/>
                <a:gd name="connsiteX3" fmla="*/ 152 w 570774"/>
                <a:gd name="connsiteY3" fmla="*/ 221516 h 498638"/>
                <a:gd name="connsiteX4" fmla="*/ 570774 w 570774"/>
                <a:gd name="connsiteY4" fmla="*/ 147907 h 498638"/>
                <a:gd name="connsiteX0" fmla="*/ 575848 w 575848"/>
                <a:gd name="connsiteY0" fmla="*/ 185240 h 535971"/>
                <a:gd name="connsiteX1" fmla="*/ 428889 w 575848"/>
                <a:gd name="connsiteY1" fmla="*/ 478917 h 535971"/>
                <a:gd name="connsiteX2" fmla="*/ 275334 w 575848"/>
                <a:gd name="connsiteY2" fmla="*/ 535971 h 535971"/>
                <a:gd name="connsiteX3" fmla="*/ 5226 w 575848"/>
                <a:gd name="connsiteY3" fmla="*/ 258849 h 535971"/>
                <a:gd name="connsiteX4" fmla="*/ 575848 w 575848"/>
                <a:gd name="connsiteY4" fmla="*/ 185240 h 535971"/>
                <a:gd name="connsiteX0" fmla="*/ 575929 w 575929"/>
                <a:gd name="connsiteY0" fmla="*/ 169336 h 520067"/>
                <a:gd name="connsiteX1" fmla="*/ 428970 w 575929"/>
                <a:gd name="connsiteY1" fmla="*/ 463013 h 520067"/>
                <a:gd name="connsiteX2" fmla="*/ 275415 w 575929"/>
                <a:gd name="connsiteY2" fmla="*/ 520067 h 520067"/>
                <a:gd name="connsiteX3" fmla="*/ 5307 w 575929"/>
                <a:gd name="connsiteY3" fmla="*/ 242945 h 520067"/>
                <a:gd name="connsiteX4" fmla="*/ 575929 w 575929"/>
                <a:gd name="connsiteY4" fmla="*/ 169336 h 520067"/>
                <a:gd name="connsiteX0" fmla="*/ 571342 w 571342"/>
                <a:gd name="connsiteY0" fmla="*/ 178246 h 528977"/>
                <a:gd name="connsiteX1" fmla="*/ 424383 w 571342"/>
                <a:gd name="connsiteY1" fmla="*/ 471923 h 528977"/>
                <a:gd name="connsiteX2" fmla="*/ 270828 w 571342"/>
                <a:gd name="connsiteY2" fmla="*/ 528977 h 528977"/>
                <a:gd name="connsiteX3" fmla="*/ 720 w 571342"/>
                <a:gd name="connsiteY3" fmla="*/ 251855 h 528977"/>
                <a:gd name="connsiteX4" fmla="*/ 571342 w 571342"/>
                <a:gd name="connsiteY4" fmla="*/ 178246 h 528977"/>
                <a:gd name="connsiteX0" fmla="*/ 571295 w 571295"/>
                <a:gd name="connsiteY0" fmla="*/ 180279 h 531010"/>
                <a:gd name="connsiteX1" fmla="*/ 424336 w 571295"/>
                <a:gd name="connsiteY1" fmla="*/ 473956 h 531010"/>
                <a:gd name="connsiteX2" fmla="*/ 270781 w 571295"/>
                <a:gd name="connsiteY2" fmla="*/ 531010 h 531010"/>
                <a:gd name="connsiteX3" fmla="*/ 673 w 571295"/>
                <a:gd name="connsiteY3" fmla="*/ 253888 h 531010"/>
                <a:gd name="connsiteX4" fmla="*/ 571295 w 571295"/>
                <a:gd name="connsiteY4" fmla="*/ 180279 h 531010"/>
                <a:gd name="connsiteX0" fmla="*/ 571278 w 571278"/>
                <a:gd name="connsiteY0" fmla="*/ 173069 h 523800"/>
                <a:gd name="connsiteX1" fmla="*/ 424319 w 571278"/>
                <a:gd name="connsiteY1" fmla="*/ 466746 h 523800"/>
                <a:gd name="connsiteX2" fmla="*/ 270764 w 571278"/>
                <a:gd name="connsiteY2" fmla="*/ 523800 h 523800"/>
                <a:gd name="connsiteX3" fmla="*/ 656 w 571278"/>
                <a:gd name="connsiteY3" fmla="*/ 246678 h 523800"/>
                <a:gd name="connsiteX4" fmla="*/ 571278 w 571278"/>
                <a:gd name="connsiteY4" fmla="*/ 173069 h 523800"/>
                <a:gd name="connsiteX0" fmla="*/ 571278 w 571278"/>
                <a:gd name="connsiteY0" fmla="*/ 173069 h 523800"/>
                <a:gd name="connsiteX1" fmla="*/ 424319 w 571278"/>
                <a:gd name="connsiteY1" fmla="*/ 466746 h 523800"/>
                <a:gd name="connsiteX2" fmla="*/ 270764 w 571278"/>
                <a:gd name="connsiteY2" fmla="*/ 523800 h 523800"/>
                <a:gd name="connsiteX3" fmla="*/ 656 w 571278"/>
                <a:gd name="connsiteY3" fmla="*/ 246678 h 523800"/>
                <a:gd name="connsiteX4" fmla="*/ 571278 w 571278"/>
                <a:gd name="connsiteY4" fmla="*/ 173069 h 523800"/>
                <a:gd name="connsiteX0" fmla="*/ 571278 w 576641"/>
                <a:gd name="connsiteY0" fmla="*/ 173069 h 523800"/>
                <a:gd name="connsiteX1" fmla="*/ 270764 w 576641"/>
                <a:gd name="connsiteY1" fmla="*/ 523800 h 523800"/>
                <a:gd name="connsiteX2" fmla="*/ 656 w 576641"/>
                <a:gd name="connsiteY2" fmla="*/ 246678 h 523800"/>
                <a:gd name="connsiteX3" fmla="*/ 571278 w 576641"/>
                <a:gd name="connsiteY3" fmla="*/ 173069 h 523800"/>
                <a:gd name="connsiteX0" fmla="*/ 571278 w 576673"/>
                <a:gd name="connsiteY0" fmla="*/ 173069 h 523800"/>
                <a:gd name="connsiteX1" fmla="*/ 270764 w 576673"/>
                <a:gd name="connsiteY1" fmla="*/ 523800 h 523800"/>
                <a:gd name="connsiteX2" fmla="*/ 656 w 576673"/>
                <a:gd name="connsiteY2" fmla="*/ 246678 h 523800"/>
                <a:gd name="connsiteX3" fmla="*/ 571278 w 576673"/>
                <a:gd name="connsiteY3" fmla="*/ 173069 h 523800"/>
                <a:gd name="connsiteX0" fmla="*/ 571278 w 571278"/>
                <a:gd name="connsiteY0" fmla="*/ 173069 h 523800"/>
                <a:gd name="connsiteX1" fmla="*/ 270764 w 571278"/>
                <a:gd name="connsiteY1" fmla="*/ 523800 h 523800"/>
                <a:gd name="connsiteX2" fmla="*/ 656 w 571278"/>
                <a:gd name="connsiteY2" fmla="*/ 246678 h 523800"/>
                <a:gd name="connsiteX3" fmla="*/ 571278 w 571278"/>
                <a:gd name="connsiteY3" fmla="*/ 173069 h 523800"/>
                <a:gd name="connsiteX0" fmla="*/ 571278 w 571278"/>
                <a:gd name="connsiteY0" fmla="*/ 173069 h 523800"/>
                <a:gd name="connsiteX1" fmla="*/ 270764 w 571278"/>
                <a:gd name="connsiteY1" fmla="*/ 523800 h 523800"/>
                <a:gd name="connsiteX2" fmla="*/ 656 w 571278"/>
                <a:gd name="connsiteY2" fmla="*/ 246678 h 523800"/>
                <a:gd name="connsiteX3" fmla="*/ 571278 w 571278"/>
                <a:gd name="connsiteY3" fmla="*/ 173069 h 523800"/>
                <a:gd name="connsiteX0" fmla="*/ 571276 w 571276"/>
                <a:gd name="connsiteY0" fmla="*/ 168783 h 519514"/>
                <a:gd name="connsiteX1" fmla="*/ 270762 w 571276"/>
                <a:gd name="connsiteY1" fmla="*/ 519514 h 519514"/>
                <a:gd name="connsiteX2" fmla="*/ 654 w 571276"/>
                <a:gd name="connsiteY2" fmla="*/ 242392 h 519514"/>
                <a:gd name="connsiteX3" fmla="*/ 571276 w 571276"/>
                <a:gd name="connsiteY3" fmla="*/ 168783 h 519514"/>
                <a:gd name="connsiteX0" fmla="*/ 571843 w 571843"/>
                <a:gd name="connsiteY0" fmla="*/ 174427 h 525158"/>
                <a:gd name="connsiteX1" fmla="*/ 271329 w 571843"/>
                <a:gd name="connsiteY1" fmla="*/ 525158 h 525158"/>
                <a:gd name="connsiteX2" fmla="*/ 1221 w 571843"/>
                <a:gd name="connsiteY2" fmla="*/ 248036 h 525158"/>
                <a:gd name="connsiteX3" fmla="*/ 571843 w 571843"/>
                <a:gd name="connsiteY3" fmla="*/ 174427 h 525158"/>
                <a:gd name="connsiteX0" fmla="*/ 571701 w 571701"/>
                <a:gd name="connsiteY0" fmla="*/ 169064 h 519795"/>
                <a:gd name="connsiteX1" fmla="*/ 271187 w 571701"/>
                <a:gd name="connsiteY1" fmla="*/ 519795 h 519795"/>
                <a:gd name="connsiteX2" fmla="*/ 1079 w 571701"/>
                <a:gd name="connsiteY2" fmla="*/ 242673 h 519795"/>
                <a:gd name="connsiteX3" fmla="*/ 571701 w 571701"/>
                <a:gd name="connsiteY3" fmla="*/ 169064 h 519795"/>
                <a:gd name="connsiteX0" fmla="*/ 572226 w 572226"/>
                <a:gd name="connsiteY0" fmla="*/ 175398 h 526129"/>
                <a:gd name="connsiteX1" fmla="*/ 271712 w 572226"/>
                <a:gd name="connsiteY1" fmla="*/ 526129 h 526129"/>
                <a:gd name="connsiteX2" fmla="*/ 1604 w 572226"/>
                <a:gd name="connsiteY2" fmla="*/ 249007 h 526129"/>
                <a:gd name="connsiteX3" fmla="*/ 572226 w 572226"/>
                <a:gd name="connsiteY3" fmla="*/ 175398 h 526129"/>
                <a:gd name="connsiteX0" fmla="*/ 572239 w 572239"/>
                <a:gd name="connsiteY0" fmla="*/ 173691 h 524422"/>
                <a:gd name="connsiteX1" fmla="*/ 271725 w 572239"/>
                <a:gd name="connsiteY1" fmla="*/ 524422 h 524422"/>
                <a:gd name="connsiteX2" fmla="*/ 1617 w 572239"/>
                <a:gd name="connsiteY2" fmla="*/ 247300 h 524422"/>
                <a:gd name="connsiteX3" fmla="*/ 572239 w 572239"/>
                <a:gd name="connsiteY3" fmla="*/ 173691 h 524422"/>
                <a:gd name="connsiteX0" fmla="*/ 571284 w 571284"/>
                <a:gd name="connsiteY0" fmla="*/ 171110 h 521841"/>
                <a:gd name="connsiteX1" fmla="*/ 270770 w 571284"/>
                <a:gd name="connsiteY1" fmla="*/ 521841 h 521841"/>
                <a:gd name="connsiteX2" fmla="*/ 662 w 571284"/>
                <a:gd name="connsiteY2" fmla="*/ 244719 h 521841"/>
                <a:gd name="connsiteX3" fmla="*/ 571284 w 571284"/>
                <a:gd name="connsiteY3" fmla="*/ 171110 h 521841"/>
                <a:gd name="connsiteX0" fmla="*/ 572153 w 572153"/>
                <a:gd name="connsiteY0" fmla="*/ 174052 h 524783"/>
                <a:gd name="connsiteX1" fmla="*/ 271639 w 572153"/>
                <a:gd name="connsiteY1" fmla="*/ 524783 h 524783"/>
                <a:gd name="connsiteX2" fmla="*/ 1531 w 572153"/>
                <a:gd name="connsiteY2" fmla="*/ 247661 h 524783"/>
                <a:gd name="connsiteX3" fmla="*/ 572153 w 572153"/>
                <a:gd name="connsiteY3" fmla="*/ 174052 h 524783"/>
                <a:gd name="connsiteX0" fmla="*/ 572153 w 572153"/>
                <a:gd name="connsiteY0" fmla="*/ 174052 h 524783"/>
                <a:gd name="connsiteX1" fmla="*/ 271639 w 572153"/>
                <a:gd name="connsiteY1" fmla="*/ 524783 h 524783"/>
                <a:gd name="connsiteX2" fmla="*/ 1531 w 572153"/>
                <a:gd name="connsiteY2" fmla="*/ 247661 h 524783"/>
                <a:gd name="connsiteX3" fmla="*/ 572153 w 572153"/>
                <a:gd name="connsiteY3" fmla="*/ 174052 h 524783"/>
                <a:gd name="connsiteX0" fmla="*/ 572153 w 572153"/>
                <a:gd name="connsiteY0" fmla="*/ 174052 h 524783"/>
                <a:gd name="connsiteX1" fmla="*/ 271639 w 572153"/>
                <a:gd name="connsiteY1" fmla="*/ 524783 h 524783"/>
                <a:gd name="connsiteX2" fmla="*/ 1531 w 572153"/>
                <a:gd name="connsiteY2" fmla="*/ 247661 h 524783"/>
                <a:gd name="connsiteX3" fmla="*/ 572153 w 572153"/>
                <a:gd name="connsiteY3" fmla="*/ 174052 h 524783"/>
                <a:gd name="connsiteX0" fmla="*/ 571460 w 571460"/>
                <a:gd name="connsiteY0" fmla="*/ 173004 h 523735"/>
                <a:gd name="connsiteX1" fmla="*/ 270946 w 571460"/>
                <a:gd name="connsiteY1" fmla="*/ 523735 h 523735"/>
                <a:gd name="connsiteX2" fmla="*/ 838 w 571460"/>
                <a:gd name="connsiteY2" fmla="*/ 246613 h 523735"/>
                <a:gd name="connsiteX3" fmla="*/ 571460 w 571460"/>
                <a:gd name="connsiteY3" fmla="*/ 173004 h 523735"/>
                <a:gd name="connsiteX0" fmla="*/ 571742 w 571742"/>
                <a:gd name="connsiteY0" fmla="*/ 175207 h 525938"/>
                <a:gd name="connsiteX1" fmla="*/ 271228 w 571742"/>
                <a:gd name="connsiteY1" fmla="*/ 525938 h 525938"/>
                <a:gd name="connsiteX2" fmla="*/ 1120 w 571742"/>
                <a:gd name="connsiteY2" fmla="*/ 248816 h 525938"/>
                <a:gd name="connsiteX3" fmla="*/ 571742 w 571742"/>
                <a:gd name="connsiteY3" fmla="*/ 175207 h 525938"/>
                <a:gd name="connsiteX0" fmla="*/ 572425 w 572425"/>
                <a:gd name="connsiteY0" fmla="*/ 176631 h 527362"/>
                <a:gd name="connsiteX1" fmla="*/ 271911 w 572425"/>
                <a:gd name="connsiteY1" fmla="*/ 527362 h 527362"/>
                <a:gd name="connsiteX2" fmla="*/ 1803 w 572425"/>
                <a:gd name="connsiteY2" fmla="*/ 250240 h 527362"/>
                <a:gd name="connsiteX3" fmla="*/ 572425 w 572425"/>
                <a:gd name="connsiteY3" fmla="*/ 176631 h 527362"/>
                <a:gd name="connsiteX0" fmla="*/ 572425 w 572425"/>
                <a:gd name="connsiteY0" fmla="*/ 176631 h 527362"/>
                <a:gd name="connsiteX1" fmla="*/ 271911 w 572425"/>
                <a:gd name="connsiteY1" fmla="*/ 527362 h 527362"/>
                <a:gd name="connsiteX2" fmla="*/ 1803 w 572425"/>
                <a:gd name="connsiteY2" fmla="*/ 250240 h 527362"/>
                <a:gd name="connsiteX3" fmla="*/ 572425 w 572425"/>
                <a:gd name="connsiteY3" fmla="*/ 176631 h 527362"/>
                <a:gd name="connsiteX0" fmla="*/ 572425 w 572425"/>
                <a:gd name="connsiteY0" fmla="*/ 176631 h 527362"/>
                <a:gd name="connsiteX1" fmla="*/ 271911 w 572425"/>
                <a:gd name="connsiteY1" fmla="*/ 527362 h 527362"/>
                <a:gd name="connsiteX2" fmla="*/ 1803 w 572425"/>
                <a:gd name="connsiteY2" fmla="*/ 250240 h 527362"/>
                <a:gd name="connsiteX3" fmla="*/ 572425 w 572425"/>
                <a:gd name="connsiteY3" fmla="*/ 176631 h 527362"/>
                <a:gd name="connsiteX0" fmla="*/ 572112 w 572112"/>
                <a:gd name="connsiteY0" fmla="*/ 170293 h 521024"/>
                <a:gd name="connsiteX1" fmla="*/ 271598 w 572112"/>
                <a:gd name="connsiteY1" fmla="*/ 521024 h 521024"/>
                <a:gd name="connsiteX2" fmla="*/ 1490 w 572112"/>
                <a:gd name="connsiteY2" fmla="*/ 243902 h 521024"/>
                <a:gd name="connsiteX3" fmla="*/ 572112 w 572112"/>
                <a:gd name="connsiteY3" fmla="*/ 170293 h 521024"/>
                <a:gd name="connsiteX0" fmla="*/ 570708 w 570708"/>
                <a:gd name="connsiteY0" fmla="*/ 189064 h 539795"/>
                <a:gd name="connsiteX1" fmla="*/ 270194 w 570708"/>
                <a:gd name="connsiteY1" fmla="*/ 539795 h 539795"/>
                <a:gd name="connsiteX2" fmla="*/ 86 w 570708"/>
                <a:gd name="connsiteY2" fmla="*/ 262673 h 539795"/>
                <a:gd name="connsiteX3" fmla="*/ 570708 w 570708"/>
                <a:gd name="connsiteY3" fmla="*/ 189064 h 53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0708" h="539795">
                  <a:moveTo>
                    <a:pt x="570708" y="189064"/>
                  </a:moveTo>
                  <a:cubicBezTo>
                    <a:pt x="527666" y="222095"/>
                    <a:pt x="373691" y="221481"/>
                    <a:pt x="270194" y="539795"/>
                  </a:cubicBezTo>
                  <a:cubicBezTo>
                    <a:pt x="51895" y="532829"/>
                    <a:pt x="5933" y="339331"/>
                    <a:pt x="86" y="262673"/>
                  </a:cubicBezTo>
                  <a:cubicBezTo>
                    <a:pt x="-7340" y="-104498"/>
                    <a:pt x="470234" y="-45988"/>
                    <a:pt x="570708" y="189064"/>
                  </a:cubicBezTo>
                  <a:close/>
                </a:path>
              </a:pathLst>
            </a:custGeom>
            <a:solidFill>
              <a:srgbClr val="D9D9D9"/>
            </a:solidFill>
            <a:ln w="3175">
              <a:noFill/>
            </a:ln>
            <a:effectLst>
              <a:innerShdw blurRad="114300">
                <a:prstClr val="black">
                  <a:alpha val="12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4002274" y="844382"/>
              <a:ext cx="972069" cy="852487"/>
            </a:xfrm>
            <a:custGeom>
              <a:avLst/>
              <a:gdLst>
                <a:gd name="connsiteX0" fmla="*/ 50006 w 900112"/>
                <a:gd name="connsiteY0" fmla="*/ 45244 h 859631"/>
                <a:gd name="connsiteX1" fmla="*/ 128587 w 900112"/>
                <a:gd name="connsiteY1" fmla="*/ 0 h 859631"/>
                <a:gd name="connsiteX2" fmla="*/ 150018 w 900112"/>
                <a:gd name="connsiteY2" fmla="*/ 0 h 859631"/>
                <a:gd name="connsiteX3" fmla="*/ 900112 w 900112"/>
                <a:gd name="connsiteY3" fmla="*/ 461962 h 859631"/>
                <a:gd name="connsiteX4" fmla="*/ 859631 w 900112"/>
                <a:gd name="connsiteY4" fmla="*/ 488156 h 859631"/>
                <a:gd name="connsiteX5" fmla="*/ 0 w 900112"/>
                <a:gd name="connsiteY5" fmla="*/ 859631 h 859631"/>
                <a:gd name="connsiteX6" fmla="*/ 50006 w 900112"/>
                <a:gd name="connsiteY6" fmla="*/ 45244 h 859631"/>
                <a:gd name="connsiteX0" fmla="*/ 42862 w 900112"/>
                <a:gd name="connsiteY0" fmla="*/ 47625 h 859631"/>
                <a:gd name="connsiteX1" fmla="*/ 128587 w 900112"/>
                <a:gd name="connsiteY1" fmla="*/ 0 h 859631"/>
                <a:gd name="connsiteX2" fmla="*/ 150018 w 900112"/>
                <a:gd name="connsiteY2" fmla="*/ 0 h 859631"/>
                <a:gd name="connsiteX3" fmla="*/ 900112 w 900112"/>
                <a:gd name="connsiteY3" fmla="*/ 461962 h 859631"/>
                <a:gd name="connsiteX4" fmla="*/ 859631 w 900112"/>
                <a:gd name="connsiteY4" fmla="*/ 488156 h 859631"/>
                <a:gd name="connsiteX5" fmla="*/ 0 w 900112"/>
                <a:gd name="connsiteY5" fmla="*/ 859631 h 859631"/>
                <a:gd name="connsiteX6" fmla="*/ 42862 w 900112"/>
                <a:gd name="connsiteY6" fmla="*/ 47625 h 859631"/>
                <a:gd name="connsiteX0" fmla="*/ 84119 w 941369"/>
                <a:gd name="connsiteY0" fmla="*/ 47625 h 859631"/>
                <a:gd name="connsiteX1" fmla="*/ 169844 w 941369"/>
                <a:gd name="connsiteY1" fmla="*/ 0 h 859631"/>
                <a:gd name="connsiteX2" fmla="*/ 191275 w 941369"/>
                <a:gd name="connsiteY2" fmla="*/ 0 h 859631"/>
                <a:gd name="connsiteX3" fmla="*/ 941369 w 941369"/>
                <a:gd name="connsiteY3" fmla="*/ 461962 h 859631"/>
                <a:gd name="connsiteX4" fmla="*/ 900888 w 941369"/>
                <a:gd name="connsiteY4" fmla="*/ 488156 h 859631"/>
                <a:gd name="connsiteX5" fmla="*/ 41257 w 941369"/>
                <a:gd name="connsiteY5" fmla="*/ 859631 h 859631"/>
                <a:gd name="connsiteX6" fmla="*/ 84119 w 941369"/>
                <a:gd name="connsiteY6" fmla="*/ 47625 h 859631"/>
                <a:gd name="connsiteX0" fmla="*/ 79680 w 936930"/>
                <a:gd name="connsiteY0" fmla="*/ 47625 h 852487"/>
                <a:gd name="connsiteX1" fmla="*/ 165405 w 936930"/>
                <a:gd name="connsiteY1" fmla="*/ 0 h 852487"/>
                <a:gd name="connsiteX2" fmla="*/ 186836 w 936930"/>
                <a:gd name="connsiteY2" fmla="*/ 0 h 852487"/>
                <a:gd name="connsiteX3" fmla="*/ 936930 w 936930"/>
                <a:gd name="connsiteY3" fmla="*/ 461962 h 852487"/>
                <a:gd name="connsiteX4" fmla="*/ 896449 w 936930"/>
                <a:gd name="connsiteY4" fmla="*/ 488156 h 852487"/>
                <a:gd name="connsiteX5" fmla="*/ 51105 w 936930"/>
                <a:gd name="connsiteY5" fmla="*/ 852487 h 852487"/>
                <a:gd name="connsiteX6" fmla="*/ 79680 w 936930"/>
                <a:gd name="connsiteY6" fmla="*/ 47625 h 852487"/>
                <a:gd name="connsiteX0" fmla="*/ 105099 w 962349"/>
                <a:gd name="connsiteY0" fmla="*/ 47625 h 852487"/>
                <a:gd name="connsiteX1" fmla="*/ 190824 w 962349"/>
                <a:gd name="connsiteY1" fmla="*/ 0 h 852487"/>
                <a:gd name="connsiteX2" fmla="*/ 212255 w 962349"/>
                <a:gd name="connsiteY2" fmla="*/ 0 h 852487"/>
                <a:gd name="connsiteX3" fmla="*/ 962349 w 962349"/>
                <a:gd name="connsiteY3" fmla="*/ 461962 h 852487"/>
                <a:gd name="connsiteX4" fmla="*/ 921868 w 962349"/>
                <a:gd name="connsiteY4" fmla="*/ 488156 h 852487"/>
                <a:gd name="connsiteX5" fmla="*/ 76524 w 962349"/>
                <a:gd name="connsiteY5" fmla="*/ 852487 h 852487"/>
                <a:gd name="connsiteX6" fmla="*/ 105099 w 962349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21432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21432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103210 h 908072"/>
                <a:gd name="connsiteX1" fmla="*/ 218088 w 968182"/>
                <a:gd name="connsiteY1" fmla="*/ 55585 h 908072"/>
                <a:gd name="connsiteX2" fmla="*/ 968182 w 968182"/>
                <a:gd name="connsiteY2" fmla="*/ 517547 h 908072"/>
                <a:gd name="connsiteX3" fmla="*/ 927701 w 968182"/>
                <a:gd name="connsiteY3" fmla="*/ 543741 h 908072"/>
                <a:gd name="connsiteX4" fmla="*/ 82357 w 968182"/>
                <a:gd name="connsiteY4" fmla="*/ 908072 h 908072"/>
                <a:gd name="connsiteX5" fmla="*/ 110932 w 968182"/>
                <a:gd name="connsiteY5" fmla="*/ 103210 h 908072"/>
                <a:gd name="connsiteX0" fmla="*/ 110932 w 968182"/>
                <a:gd name="connsiteY0" fmla="*/ 69966 h 874828"/>
                <a:gd name="connsiteX1" fmla="*/ 218088 w 968182"/>
                <a:gd name="connsiteY1" fmla="*/ 22341 h 874828"/>
                <a:gd name="connsiteX2" fmla="*/ 968182 w 968182"/>
                <a:gd name="connsiteY2" fmla="*/ 484303 h 874828"/>
                <a:gd name="connsiteX3" fmla="*/ 927701 w 968182"/>
                <a:gd name="connsiteY3" fmla="*/ 510497 h 874828"/>
                <a:gd name="connsiteX4" fmla="*/ 82357 w 968182"/>
                <a:gd name="connsiteY4" fmla="*/ 874828 h 874828"/>
                <a:gd name="connsiteX5" fmla="*/ 110932 w 968182"/>
                <a:gd name="connsiteY5" fmla="*/ 69966 h 874828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52387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52387 h 852487"/>
                <a:gd name="connsiteX0" fmla="*/ 110932 w 968182"/>
                <a:gd name="connsiteY0" fmla="*/ 52387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52387 h 852487"/>
                <a:gd name="connsiteX0" fmla="*/ 107675 w 972069"/>
                <a:gd name="connsiteY0" fmla="*/ 38099 h 852487"/>
                <a:gd name="connsiteX1" fmla="*/ 221975 w 972069"/>
                <a:gd name="connsiteY1" fmla="*/ 0 h 852487"/>
                <a:gd name="connsiteX2" fmla="*/ 972069 w 972069"/>
                <a:gd name="connsiteY2" fmla="*/ 461962 h 852487"/>
                <a:gd name="connsiteX3" fmla="*/ 931588 w 972069"/>
                <a:gd name="connsiteY3" fmla="*/ 488156 h 852487"/>
                <a:gd name="connsiteX4" fmla="*/ 86244 w 972069"/>
                <a:gd name="connsiteY4" fmla="*/ 852487 h 852487"/>
                <a:gd name="connsiteX5" fmla="*/ 107675 w 972069"/>
                <a:gd name="connsiteY5" fmla="*/ 38099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069" h="852487">
                  <a:moveTo>
                    <a:pt x="107675" y="38099"/>
                  </a:moveTo>
                  <a:cubicBezTo>
                    <a:pt x="154108" y="22224"/>
                    <a:pt x="160062" y="26195"/>
                    <a:pt x="221975" y="0"/>
                  </a:cubicBezTo>
                  <a:cubicBezTo>
                    <a:pt x="526774" y="113506"/>
                    <a:pt x="795856" y="329406"/>
                    <a:pt x="972069" y="461962"/>
                  </a:cubicBezTo>
                  <a:lnTo>
                    <a:pt x="931588" y="488156"/>
                  </a:lnTo>
                  <a:cubicBezTo>
                    <a:pt x="797445" y="361950"/>
                    <a:pt x="-12976" y="519112"/>
                    <a:pt x="86244" y="852487"/>
                  </a:cubicBezTo>
                  <a:cubicBezTo>
                    <a:pt x="-1862" y="562768"/>
                    <a:pt x="-61393" y="277811"/>
                    <a:pt x="107675" y="3809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114300">
                <a:prstClr val="black">
                  <a:alpha val="21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任意多边形 5"/>
            <p:cNvSpPr/>
            <p:nvPr/>
          </p:nvSpPr>
          <p:spPr>
            <a:xfrm>
              <a:off x="4079166" y="1283805"/>
              <a:ext cx="967130" cy="870765"/>
            </a:xfrm>
            <a:custGeom>
              <a:avLst/>
              <a:gdLst>
                <a:gd name="connsiteX0" fmla="*/ 0 w 873918"/>
                <a:gd name="connsiteY0" fmla="*/ 321469 h 812006"/>
                <a:gd name="connsiteX1" fmla="*/ 873918 w 873918"/>
                <a:gd name="connsiteY1" fmla="*/ 0 h 812006"/>
                <a:gd name="connsiteX2" fmla="*/ 661987 w 873918"/>
                <a:gd name="connsiteY2" fmla="*/ 812006 h 812006"/>
                <a:gd name="connsiteX3" fmla="*/ 0 w 873918"/>
                <a:gd name="connsiteY3" fmla="*/ 321469 h 812006"/>
                <a:gd name="connsiteX0" fmla="*/ 0 w 873918"/>
                <a:gd name="connsiteY0" fmla="*/ 321469 h 812006"/>
                <a:gd name="connsiteX1" fmla="*/ 873918 w 873918"/>
                <a:gd name="connsiteY1" fmla="*/ 0 h 812006"/>
                <a:gd name="connsiteX2" fmla="*/ 661987 w 873918"/>
                <a:gd name="connsiteY2" fmla="*/ 812006 h 812006"/>
                <a:gd name="connsiteX3" fmla="*/ 0 w 873918"/>
                <a:gd name="connsiteY3" fmla="*/ 321469 h 812006"/>
                <a:gd name="connsiteX0" fmla="*/ 0 w 873918"/>
                <a:gd name="connsiteY0" fmla="*/ 352355 h 842892"/>
                <a:gd name="connsiteX1" fmla="*/ 873918 w 873918"/>
                <a:gd name="connsiteY1" fmla="*/ 30886 h 842892"/>
                <a:gd name="connsiteX2" fmla="*/ 661987 w 873918"/>
                <a:gd name="connsiteY2" fmla="*/ 842892 h 842892"/>
                <a:gd name="connsiteX3" fmla="*/ 0 w 873918"/>
                <a:gd name="connsiteY3" fmla="*/ 352355 h 842892"/>
                <a:gd name="connsiteX0" fmla="*/ 0 w 871536"/>
                <a:gd name="connsiteY0" fmla="*/ 350385 h 840922"/>
                <a:gd name="connsiteX1" fmla="*/ 871536 w 871536"/>
                <a:gd name="connsiteY1" fmla="*/ 31297 h 840922"/>
                <a:gd name="connsiteX2" fmla="*/ 661987 w 871536"/>
                <a:gd name="connsiteY2" fmla="*/ 840922 h 840922"/>
                <a:gd name="connsiteX3" fmla="*/ 0 w 871536"/>
                <a:gd name="connsiteY3" fmla="*/ 350385 h 840922"/>
                <a:gd name="connsiteX0" fmla="*/ 0 w 871536"/>
                <a:gd name="connsiteY0" fmla="*/ 356541 h 847078"/>
                <a:gd name="connsiteX1" fmla="*/ 871536 w 871536"/>
                <a:gd name="connsiteY1" fmla="*/ 37453 h 847078"/>
                <a:gd name="connsiteX2" fmla="*/ 661987 w 871536"/>
                <a:gd name="connsiteY2" fmla="*/ 847078 h 847078"/>
                <a:gd name="connsiteX3" fmla="*/ 0 w 871536"/>
                <a:gd name="connsiteY3" fmla="*/ 356541 h 847078"/>
                <a:gd name="connsiteX0" fmla="*/ 0 w 871536"/>
                <a:gd name="connsiteY0" fmla="*/ 356541 h 847078"/>
                <a:gd name="connsiteX1" fmla="*/ 871536 w 871536"/>
                <a:gd name="connsiteY1" fmla="*/ 37453 h 847078"/>
                <a:gd name="connsiteX2" fmla="*/ 661987 w 871536"/>
                <a:gd name="connsiteY2" fmla="*/ 847078 h 847078"/>
                <a:gd name="connsiteX3" fmla="*/ 0 w 871536"/>
                <a:gd name="connsiteY3" fmla="*/ 356541 h 847078"/>
                <a:gd name="connsiteX0" fmla="*/ 0 w 871536"/>
                <a:gd name="connsiteY0" fmla="*/ 356541 h 847078"/>
                <a:gd name="connsiteX1" fmla="*/ 871536 w 871536"/>
                <a:gd name="connsiteY1" fmla="*/ 37453 h 847078"/>
                <a:gd name="connsiteX2" fmla="*/ 661987 w 871536"/>
                <a:gd name="connsiteY2" fmla="*/ 847078 h 847078"/>
                <a:gd name="connsiteX3" fmla="*/ 0 w 871536"/>
                <a:gd name="connsiteY3" fmla="*/ 356541 h 847078"/>
                <a:gd name="connsiteX0" fmla="*/ 0 w 871536"/>
                <a:gd name="connsiteY0" fmla="*/ 356541 h 870830"/>
                <a:gd name="connsiteX1" fmla="*/ 871536 w 871536"/>
                <a:gd name="connsiteY1" fmla="*/ 37453 h 870830"/>
                <a:gd name="connsiteX2" fmla="*/ 661987 w 871536"/>
                <a:gd name="connsiteY2" fmla="*/ 847078 h 870830"/>
                <a:gd name="connsiteX3" fmla="*/ 0 w 871536"/>
                <a:gd name="connsiteY3" fmla="*/ 356541 h 870830"/>
                <a:gd name="connsiteX0" fmla="*/ 0 w 871536"/>
                <a:gd name="connsiteY0" fmla="*/ 356541 h 868142"/>
                <a:gd name="connsiteX1" fmla="*/ 871536 w 871536"/>
                <a:gd name="connsiteY1" fmla="*/ 37453 h 868142"/>
                <a:gd name="connsiteX2" fmla="*/ 661987 w 871536"/>
                <a:gd name="connsiteY2" fmla="*/ 847078 h 868142"/>
                <a:gd name="connsiteX3" fmla="*/ 0 w 871536"/>
                <a:gd name="connsiteY3" fmla="*/ 356541 h 868142"/>
                <a:gd name="connsiteX0" fmla="*/ 0 w 864392"/>
                <a:gd name="connsiteY0" fmla="*/ 366384 h 866701"/>
                <a:gd name="connsiteX1" fmla="*/ 864392 w 864392"/>
                <a:gd name="connsiteY1" fmla="*/ 35390 h 866701"/>
                <a:gd name="connsiteX2" fmla="*/ 654843 w 864392"/>
                <a:gd name="connsiteY2" fmla="*/ 845015 h 866701"/>
                <a:gd name="connsiteX3" fmla="*/ 0 w 864392"/>
                <a:gd name="connsiteY3" fmla="*/ 366384 h 866701"/>
                <a:gd name="connsiteX0" fmla="*/ 0 w 864392"/>
                <a:gd name="connsiteY0" fmla="*/ 362752 h 863069"/>
                <a:gd name="connsiteX1" fmla="*/ 864392 w 864392"/>
                <a:gd name="connsiteY1" fmla="*/ 31758 h 863069"/>
                <a:gd name="connsiteX2" fmla="*/ 654843 w 864392"/>
                <a:gd name="connsiteY2" fmla="*/ 841383 h 863069"/>
                <a:gd name="connsiteX3" fmla="*/ 0 w 864392"/>
                <a:gd name="connsiteY3" fmla="*/ 362752 h 863069"/>
                <a:gd name="connsiteX0" fmla="*/ 0 w 864392"/>
                <a:gd name="connsiteY0" fmla="*/ 370700 h 871017"/>
                <a:gd name="connsiteX1" fmla="*/ 864392 w 864392"/>
                <a:gd name="connsiteY1" fmla="*/ 39706 h 871017"/>
                <a:gd name="connsiteX2" fmla="*/ 654843 w 864392"/>
                <a:gd name="connsiteY2" fmla="*/ 849331 h 871017"/>
                <a:gd name="connsiteX3" fmla="*/ 0 w 864392"/>
                <a:gd name="connsiteY3" fmla="*/ 370700 h 871017"/>
                <a:gd name="connsiteX0" fmla="*/ 0 w 864392"/>
                <a:gd name="connsiteY0" fmla="*/ 375720 h 876037"/>
                <a:gd name="connsiteX1" fmla="*/ 864392 w 864392"/>
                <a:gd name="connsiteY1" fmla="*/ 44726 h 876037"/>
                <a:gd name="connsiteX2" fmla="*/ 654843 w 864392"/>
                <a:gd name="connsiteY2" fmla="*/ 854351 h 876037"/>
                <a:gd name="connsiteX3" fmla="*/ 0 w 864392"/>
                <a:gd name="connsiteY3" fmla="*/ 375720 h 876037"/>
                <a:gd name="connsiteX0" fmla="*/ 0 w 864392"/>
                <a:gd name="connsiteY0" fmla="*/ 373709 h 874026"/>
                <a:gd name="connsiteX1" fmla="*/ 864392 w 864392"/>
                <a:gd name="connsiteY1" fmla="*/ 42715 h 874026"/>
                <a:gd name="connsiteX2" fmla="*/ 654843 w 864392"/>
                <a:gd name="connsiteY2" fmla="*/ 852340 h 874026"/>
                <a:gd name="connsiteX3" fmla="*/ 0 w 864392"/>
                <a:gd name="connsiteY3" fmla="*/ 373709 h 874026"/>
                <a:gd name="connsiteX0" fmla="*/ 0 w 879712"/>
                <a:gd name="connsiteY0" fmla="*/ 373709 h 874026"/>
                <a:gd name="connsiteX1" fmla="*/ 864392 w 879712"/>
                <a:gd name="connsiteY1" fmla="*/ 42715 h 874026"/>
                <a:gd name="connsiteX2" fmla="*/ 654843 w 879712"/>
                <a:gd name="connsiteY2" fmla="*/ 852340 h 874026"/>
                <a:gd name="connsiteX3" fmla="*/ 0 w 879712"/>
                <a:gd name="connsiteY3" fmla="*/ 373709 h 874026"/>
                <a:gd name="connsiteX0" fmla="*/ 0 w 959106"/>
                <a:gd name="connsiteY0" fmla="*/ 373709 h 874026"/>
                <a:gd name="connsiteX1" fmla="*/ 864392 w 959106"/>
                <a:gd name="connsiteY1" fmla="*/ 42715 h 874026"/>
                <a:gd name="connsiteX2" fmla="*/ 654843 w 959106"/>
                <a:gd name="connsiteY2" fmla="*/ 852340 h 874026"/>
                <a:gd name="connsiteX3" fmla="*/ 0 w 959106"/>
                <a:gd name="connsiteY3" fmla="*/ 373709 h 874026"/>
                <a:gd name="connsiteX0" fmla="*/ 0 w 957630"/>
                <a:gd name="connsiteY0" fmla="*/ 363731 h 864048"/>
                <a:gd name="connsiteX1" fmla="*/ 862011 w 957630"/>
                <a:gd name="connsiteY1" fmla="*/ 44643 h 864048"/>
                <a:gd name="connsiteX2" fmla="*/ 654843 w 957630"/>
                <a:gd name="connsiteY2" fmla="*/ 842362 h 864048"/>
                <a:gd name="connsiteX3" fmla="*/ 0 w 957630"/>
                <a:gd name="connsiteY3" fmla="*/ 363731 h 864048"/>
                <a:gd name="connsiteX0" fmla="*/ 0 w 957630"/>
                <a:gd name="connsiteY0" fmla="*/ 363731 h 864048"/>
                <a:gd name="connsiteX1" fmla="*/ 862011 w 957630"/>
                <a:gd name="connsiteY1" fmla="*/ 44643 h 864048"/>
                <a:gd name="connsiteX2" fmla="*/ 654843 w 957630"/>
                <a:gd name="connsiteY2" fmla="*/ 842362 h 864048"/>
                <a:gd name="connsiteX3" fmla="*/ 0 w 957630"/>
                <a:gd name="connsiteY3" fmla="*/ 363731 h 864048"/>
                <a:gd name="connsiteX0" fmla="*/ 0 w 972845"/>
                <a:gd name="connsiteY0" fmla="*/ 363731 h 864048"/>
                <a:gd name="connsiteX1" fmla="*/ 862011 w 972845"/>
                <a:gd name="connsiteY1" fmla="*/ 44643 h 864048"/>
                <a:gd name="connsiteX2" fmla="*/ 654843 w 972845"/>
                <a:gd name="connsiteY2" fmla="*/ 842362 h 864048"/>
                <a:gd name="connsiteX3" fmla="*/ 0 w 972845"/>
                <a:gd name="connsiteY3" fmla="*/ 363731 h 864048"/>
                <a:gd name="connsiteX0" fmla="*/ 0 w 967756"/>
                <a:gd name="connsiteY0" fmla="*/ 363731 h 864048"/>
                <a:gd name="connsiteX1" fmla="*/ 862011 w 967756"/>
                <a:gd name="connsiteY1" fmla="*/ 44643 h 864048"/>
                <a:gd name="connsiteX2" fmla="*/ 654843 w 967756"/>
                <a:gd name="connsiteY2" fmla="*/ 842362 h 864048"/>
                <a:gd name="connsiteX3" fmla="*/ 0 w 967756"/>
                <a:gd name="connsiteY3" fmla="*/ 363731 h 864048"/>
                <a:gd name="connsiteX0" fmla="*/ 0 w 961452"/>
                <a:gd name="connsiteY0" fmla="*/ 363731 h 864048"/>
                <a:gd name="connsiteX1" fmla="*/ 862011 w 961452"/>
                <a:gd name="connsiteY1" fmla="*/ 44643 h 864048"/>
                <a:gd name="connsiteX2" fmla="*/ 654843 w 961452"/>
                <a:gd name="connsiteY2" fmla="*/ 842362 h 864048"/>
                <a:gd name="connsiteX3" fmla="*/ 0 w 961452"/>
                <a:gd name="connsiteY3" fmla="*/ 363731 h 864048"/>
                <a:gd name="connsiteX0" fmla="*/ 0 w 962138"/>
                <a:gd name="connsiteY0" fmla="*/ 363731 h 864048"/>
                <a:gd name="connsiteX1" fmla="*/ 862011 w 962138"/>
                <a:gd name="connsiteY1" fmla="*/ 44643 h 864048"/>
                <a:gd name="connsiteX2" fmla="*/ 654843 w 962138"/>
                <a:gd name="connsiteY2" fmla="*/ 842362 h 864048"/>
                <a:gd name="connsiteX3" fmla="*/ 0 w 962138"/>
                <a:gd name="connsiteY3" fmla="*/ 363731 h 864048"/>
                <a:gd name="connsiteX0" fmla="*/ 0 w 964919"/>
                <a:gd name="connsiteY0" fmla="*/ 363731 h 864048"/>
                <a:gd name="connsiteX1" fmla="*/ 862011 w 964919"/>
                <a:gd name="connsiteY1" fmla="*/ 44643 h 864048"/>
                <a:gd name="connsiteX2" fmla="*/ 654843 w 964919"/>
                <a:gd name="connsiteY2" fmla="*/ 842362 h 864048"/>
                <a:gd name="connsiteX3" fmla="*/ 0 w 964919"/>
                <a:gd name="connsiteY3" fmla="*/ 363731 h 864048"/>
                <a:gd name="connsiteX0" fmla="*/ 0 w 964919"/>
                <a:gd name="connsiteY0" fmla="*/ 363731 h 864048"/>
                <a:gd name="connsiteX1" fmla="*/ 862011 w 964919"/>
                <a:gd name="connsiteY1" fmla="*/ 44643 h 864048"/>
                <a:gd name="connsiteX2" fmla="*/ 654843 w 964919"/>
                <a:gd name="connsiteY2" fmla="*/ 842362 h 864048"/>
                <a:gd name="connsiteX3" fmla="*/ 0 w 964919"/>
                <a:gd name="connsiteY3" fmla="*/ 363731 h 864048"/>
                <a:gd name="connsiteX0" fmla="*/ 0 w 964919"/>
                <a:gd name="connsiteY0" fmla="*/ 363731 h 864293"/>
                <a:gd name="connsiteX1" fmla="*/ 862011 w 964919"/>
                <a:gd name="connsiteY1" fmla="*/ 44643 h 864293"/>
                <a:gd name="connsiteX2" fmla="*/ 654843 w 964919"/>
                <a:gd name="connsiteY2" fmla="*/ 842362 h 864293"/>
                <a:gd name="connsiteX3" fmla="*/ 0 w 964919"/>
                <a:gd name="connsiteY3" fmla="*/ 363731 h 864293"/>
                <a:gd name="connsiteX0" fmla="*/ 0 w 964919"/>
                <a:gd name="connsiteY0" fmla="*/ 363731 h 864293"/>
                <a:gd name="connsiteX1" fmla="*/ 862011 w 964919"/>
                <a:gd name="connsiteY1" fmla="*/ 44643 h 864293"/>
                <a:gd name="connsiteX2" fmla="*/ 654843 w 964919"/>
                <a:gd name="connsiteY2" fmla="*/ 842362 h 864293"/>
                <a:gd name="connsiteX3" fmla="*/ 0 w 964919"/>
                <a:gd name="connsiteY3" fmla="*/ 363731 h 864293"/>
                <a:gd name="connsiteX0" fmla="*/ 2156 w 967075"/>
                <a:gd name="connsiteY0" fmla="*/ 355656 h 856218"/>
                <a:gd name="connsiteX1" fmla="*/ 864167 w 967075"/>
                <a:gd name="connsiteY1" fmla="*/ 36568 h 856218"/>
                <a:gd name="connsiteX2" fmla="*/ 656999 w 967075"/>
                <a:gd name="connsiteY2" fmla="*/ 834287 h 856218"/>
                <a:gd name="connsiteX3" fmla="*/ 2156 w 967075"/>
                <a:gd name="connsiteY3" fmla="*/ 355656 h 856218"/>
                <a:gd name="connsiteX0" fmla="*/ 2211 w 967130"/>
                <a:gd name="connsiteY0" fmla="*/ 370203 h 870765"/>
                <a:gd name="connsiteX1" fmla="*/ 864222 w 967130"/>
                <a:gd name="connsiteY1" fmla="*/ 51115 h 870765"/>
                <a:gd name="connsiteX2" fmla="*/ 657054 w 967130"/>
                <a:gd name="connsiteY2" fmla="*/ 848834 h 870765"/>
                <a:gd name="connsiteX3" fmla="*/ 2211 w 967130"/>
                <a:gd name="connsiteY3" fmla="*/ 370203 h 87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7130" h="870765">
                  <a:moveTo>
                    <a:pt x="2211" y="370203"/>
                  </a:moveTo>
                  <a:cubicBezTo>
                    <a:pt x="-44621" y="103502"/>
                    <a:pt x="665784" y="-98905"/>
                    <a:pt x="864222" y="51115"/>
                  </a:cubicBezTo>
                  <a:cubicBezTo>
                    <a:pt x="1018209" y="349565"/>
                    <a:pt x="1036467" y="667065"/>
                    <a:pt x="657054" y="848834"/>
                  </a:cubicBezTo>
                  <a:cubicBezTo>
                    <a:pt x="243511" y="954404"/>
                    <a:pt x="20467" y="659921"/>
                    <a:pt x="2211" y="370203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8" name="组合 187"/>
          <p:cNvGrpSpPr/>
          <p:nvPr/>
        </p:nvGrpSpPr>
        <p:grpSpPr>
          <a:xfrm>
            <a:off x="6780555" y="3880919"/>
            <a:ext cx="400120" cy="385648"/>
            <a:chOff x="6162277" y="2837987"/>
            <a:chExt cx="457400" cy="440856"/>
          </a:xfrm>
        </p:grpSpPr>
        <p:sp>
          <p:nvSpPr>
            <p:cNvPr id="192" name="椭圆 191"/>
            <p:cNvSpPr/>
            <p:nvPr/>
          </p:nvSpPr>
          <p:spPr>
            <a:xfrm rot="735950">
              <a:off x="6239464" y="2913434"/>
              <a:ext cx="292398" cy="292398"/>
            </a:xfrm>
            <a:prstGeom prst="ellipse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任意多边形 192"/>
            <p:cNvSpPr/>
            <p:nvPr/>
          </p:nvSpPr>
          <p:spPr>
            <a:xfrm rot="2487947">
              <a:off x="6162277" y="2837987"/>
              <a:ext cx="196229" cy="270931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63500" dist="50800" dir="1200000">
                <a:prstClr val="black">
                  <a:alpha val="4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" name="任意多边形 193"/>
            <p:cNvSpPr/>
            <p:nvPr/>
          </p:nvSpPr>
          <p:spPr>
            <a:xfrm rot="2222780" flipH="1" flipV="1">
              <a:off x="6409997" y="2999305"/>
              <a:ext cx="209680" cy="279538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ffectLst>
              <a:innerShdw blurRad="63500" dist="50800" dir="18600000">
                <a:prstClr val="black">
                  <a:alpha val="1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5" name="组合 194"/>
          <p:cNvGrpSpPr/>
          <p:nvPr/>
        </p:nvGrpSpPr>
        <p:grpSpPr>
          <a:xfrm>
            <a:off x="6848384" y="4361112"/>
            <a:ext cx="382989" cy="305980"/>
            <a:chOff x="5404567" y="607909"/>
            <a:chExt cx="770958" cy="615938"/>
          </a:xfrm>
          <a:solidFill>
            <a:srgbClr val="15145B"/>
          </a:solidFill>
        </p:grpSpPr>
        <p:sp>
          <p:nvSpPr>
            <p:cNvPr id="196" name="任意多边形 195"/>
            <p:cNvSpPr/>
            <p:nvPr/>
          </p:nvSpPr>
          <p:spPr>
            <a:xfrm>
              <a:off x="5404567" y="661871"/>
              <a:ext cx="474229" cy="561976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4229" h="561976">
                  <a:moveTo>
                    <a:pt x="280988" y="0"/>
                  </a:moveTo>
                  <a:cubicBezTo>
                    <a:pt x="300386" y="0"/>
                    <a:pt x="319325" y="1966"/>
                    <a:pt x="337617" y="5709"/>
                  </a:cubicBezTo>
                  <a:lnTo>
                    <a:pt x="358090" y="12064"/>
                  </a:lnTo>
                  <a:cubicBezTo>
                    <a:pt x="455052" y="112091"/>
                    <a:pt x="509151" y="338326"/>
                    <a:pt x="448951" y="505028"/>
                  </a:cubicBezTo>
                  <a:lnTo>
                    <a:pt x="438091" y="513988"/>
                  </a:lnTo>
                  <a:cubicBezTo>
                    <a:pt x="393245" y="544285"/>
                    <a:pt x="339183" y="561976"/>
                    <a:pt x="280988" y="561976"/>
                  </a:cubicBezTo>
                  <a:cubicBezTo>
                    <a:pt x="125803" y="561976"/>
                    <a:pt x="0" y="436173"/>
                    <a:pt x="0" y="280988"/>
                  </a:cubicBezTo>
                  <a:cubicBezTo>
                    <a:pt x="0" y="125803"/>
                    <a:pt x="125803" y="0"/>
                    <a:pt x="280988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" name="任意多边形 196"/>
            <p:cNvSpPr/>
            <p:nvPr/>
          </p:nvSpPr>
          <p:spPr>
            <a:xfrm rot="20150238" flipH="1">
              <a:off x="5738666" y="607909"/>
              <a:ext cx="436859" cy="551527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56522"/>
                <a:gd name="connsiteY0" fmla="*/ 0 h 561976"/>
                <a:gd name="connsiteX1" fmla="*/ 337617 w 456522"/>
                <a:gd name="connsiteY1" fmla="*/ 5709 h 561976"/>
                <a:gd name="connsiteX2" fmla="*/ 358090 w 456522"/>
                <a:gd name="connsiteY2" fmla="*/ 12064 h 561976"/>
                <a:gd name="connsiteX3" fmla="*/ 448951 w 456522"/>
                <a:gd name="connsiteY3" fmla="*/ 505028 h 561976"/>
                <a:gd name="connsiteX4" fmla="*/ 438091 w 456522"/>
                <a:gd name="connsiteY4" fmla="*/ 513988 h 561976"/>
                <a:gd name="connsiteX5" fmla="*/ 280988 w 456522"/>
                <a:gd name="connsiteY5" fmla="*/ 561976 h 561976"/>
                <a:gd name="connsiteX6" fmla="*/ 0 w 456522"/>
                <a:gd name="connsiteY6" fmla="*/ 280988 h 561976"/>
                <a:gd name="connsiteX7" fmla="*/ 280988 w 456522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12966 w 412686"/>
                <a:gd name="connsiteY1" fmla="*/ 8938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12966 w 412686"/>
                <a:gd name="connsiteY1" fmla="*/ 8938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12966 w 412686"/>
                <a:gd name="connsiteY1" fmla="*/ 8938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51336"/>
                <a:gd name="connsiteX1" fmla="*/ 312966 w 412686"/>
                <a:gd name="connsiteY1" fmla="*/ 8938 h 551336"/>
                <a:gd name="connsiteX2" fmla="*/ 412686 w 412686"/>
                <a:gd name="connsiteY2" fmla="*/ 505638 h 551336"/>
                <a:gd name="connsiteX3" fmla="*/ 281434 w 412686"/>
                <a:gd name="connsiteY3" fmla="*/ 551336 h 551336"/>
                <a:gd name="connsiteX4" fmla="*/ 0 w 412686"/>
                <a:gd name="connsiteY4" fmla="*/ 280988 h 551336"/>
                <a:gd name="connsiteX5" fmla="*/ 280988 w 412686"/>
                <a:gd name="connsiteY5" fmla="*/ 0 h 551336"/>
                <a:gd name="connsiteX0" fmla="*/ 280988 w 412686"/>
                <a:gd name="connsiteY0" fmla="*/ 0 h 551336"/>
                <a:gd name="connsiteX1" fmla="*/ 312966 w 412686"/>
                <a:gd name="connsiteY1" fmla="*/ 8938 h 551336"/>
                <a:gd name="connsiteX2" fmla="*/ 412686 w 412686"/>
                <a:gd name="connsiteY2" fmla="*/ 505638 h 551336"/>
                <a:gd name="connsiteX3" fmla="*/ 281434 w 412686"/>
                <a:gd name="connsiteY3" fmla="*/ 551336 h 551336"/>
                <a:gd name="connsiteX4" fmla="*/ 0 w 412686"/>
                <a:gd name="connsiteY4" fmla="*/ 280988 h 551336"/>
                <a:gd name="connsiteX5" fmla="*/ 280988 w 412686"/>
                <a:gd name="connsiteY5" fmla="*/ 0 h 551336"/>
                <a:gd name="connsiteX0" fmla="*/ 280988 w 412686"/>
                <a:gd name="connsiteY0" fmla="*/ 0 h 551336"/>
                <a:gd name="connsiteX1" fmla="*/ 312966 w 412686"/>
                <a:gd name="connsiteY1" fmla="*/ 8938 h 551336"/>
                <a:gd name="connsiteX2" fmla="*/ 412686 w 412686"/>
                <a:gd name="connsiteY2" fmla="*/ 505638 h 551336"/>
                <a:gd name="connsiteX3" fmla="*/ 281434 w 412686"/>
                <a:gd name="connsiteY3" fmla="*/ 551336 h 551336"/>
                <a:gd name="connsiteX4" fmla="*/ 0 w 412686"/>
                <a:gd name="connsiteY4" fmla="*/ 280988 h 551336"/>
                <a:gd name="connsiteX5" fmla="*/ 280988 w 412686"/>
                <a:gd name="connsiteY5" fmla="*/ 0 h 551336"/>
                <a:gd name="connsiteX0" fmla="*/ 281015 w 412713"/>
                <a:gd name="connsiteY0" fmla="*/ 0 h 551336"/>
                <a:gd name="connsiteX1" fmla="*/ 312993 w 412713"/>
                <a:gd name="connsiteY1" fmla="*/ 8938 h 551336"/>
                <a:gd name="connsiteX2" fmla="*/ 412713 w 412713"/>
                <a:gd name="connsiteY2" fmla="*/ 505638 h 551336"/>
                <a:gd name="connsiteX3" fmla="*/ 281461 w 412713"/>
                <a:gd name="connsiteY3" fmla="*/ 551336 h 551336"/>
                <a:gd name="connsiteX4" fmla="*/ 27 w 412713"/>
                <a:gd name="connsiteY4" fmla="*/ 280988 h 551336"/>
                <a:gd name="connsiteX5" fmla="*/ 281015 w 412713"/>
                <a:gd name="connsiteY5" fmla="*/ 0 h 551336"/>
                <a:gd name="connsiteX0" fmla="*/ 282459 w 414157"/>
                <a:gd name="connsiteY0" fmla="*/ 0 h 551336"/>
                <a:gd name="connsiteX1" fmla="*/ 314437 w 414157"/>
                <a:gd name="connsiteY1" fmla="*/ 8938 h 551336"/>
                <a:gd name="connsiteX2" fmla="*/ 414157 w 414157"/>
                <a:gd name="connsiteY2" fmla="*/ 505638 h 551336"/>
                <a:gd name="connsiteX3" fmla="*/ 282905 w 414157"/>
                <a:gd name="connsiteY3" fmla="*/ 551336 h 551336"/>
                <a:gd name="connsiteX4" fmla="*/ 1471 w 414157"/>
                <a:gd name="connsiteY4" fmla="*/ 280988 h 551336"/>
                <a:gd name="connsiteX5" fmla="*/ 282459 w 414157"/>
                <a:gd name="connsiteY5" fmla="*/ 0 h 551336"/>
                <a:gd name="connsiteX0" fmla="*/ 282459 w 436859"/>
                <a:gd name="connsiteY0" fmla="*/ 0 h 551336"/>
                <a:gd name="connsiteX1" fmla="*/ 314437 w 436859"/>
                <a:gd name="connsiteY1" fmla="*/ 8938 h 551336"/>
                <a:gd name="connsiteX2" fmla="*/ 436859 w 436859"/>
                <a:gd name="connsiteY2" fmla="*/ 498063 h 551336"/>
                <a:gd name="connsiteX3" fmla="*/ 282905 w 436859"/>
                <a:gd name="connsiteY3" fmla="*/ 551336 h 551336"/>
                <a:gd name="connsiteX4" fmla="*/ 1471 w 436859"/>
                <a:gd name="connsiteY4" fmla="*/ 280988 h 551336"/>
                <a:gd name="connsiteX5" fmla="*/ 282459 w 436859"/>
                <a:gd name="connsiteY5" fmla="*/ 0 h 551336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6859" h="551527">
                  <a:moveTo>
                    <a:pt x="282459" y="0"/>
                  </a:moveTo>
                  <a:cubicBezTo>
                    <a:pt x="301857" y="0"/>
                    <a:pt x="296145" y="5195"/>
                    <a:pt x="314437" y="8938"/>
                  </a:cubicBezTo>
                  <a:cubicBezTo>
                    <a:pt x="259442" y="109692"/>
                    <a:pt x="313900" y="396234"/>
                    <a:pt x="436859" y="498063"/>
                  </a:cubicBezTo>
                  <a:cubicBezTo>
                    <a:pt x="403374" y="522609"/>
                    <a:pt x="336552" y="554285"/>
                    <a:pt x="282905" y="551336"/>
                  </a:cubicBezTo>
                  <a:cubicBezTo>
                    <a:pt x="127720" y="551336"/>
                    <a:pt x="19090" y="411984"/>
                    <a:pt x="1471" y="280988"/>
                  </a:cubicBezTo>
                  <a:cubicBezTo>
                    <a:pt x="-16148" y="149992"/>
                    <a:pt x="127274" y="0"/>
                    <a:pt x="282459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8" name="组合 197"/>
          <p:cNvGrpSpPr/>
          <p:nvPr/>
        </p:nvGrpSpPr>
        <p:grpSpPr>
          <a:xfrm>
            <a:off x="8067849" y="4723603"/>
            <a:ext cx="228966" cy="182927"/>
            <a:chOff x="5404567" y="607909"/>
            <a:chExt cx="770958" cy="615938"/>
          </a:xfrm>
          <a:solidFill>
            <a:srgbClr val="15145B"/>
          </a:solidFill>
        </p:grpSpPr>
        <p:sp>
          <p:nvSpPr>
            <p:cNvPr id="199" name="任意多边形 198"/>
            <p:cNvSpPr/>
            <p:nvPr/>
          </p:nvSpPr>
          <p:spPr>
            <a:xfrm>
              <a:off x="5404567" y="661871"/>
              <a:ext cx="474229" cy="561976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4229" h="561976">
                  <a:moveTo>
                    <a:pt x="280988" y="0"/>
                  </a:moveTo>
                  <a:cubicBezTo>
                    <a:pt x="300386" y="0"/>
                    <a:pt x="319325" y="1966"/>
                    <a:pt x="337617" y="5709"/>
                  </a:cubicBezTo>
                  <a:lnTo>
                    <a:pt x="358090" y="12064"/>
                  </a:lnTo>
                  <a:cubicBezTo>
                    <a:pt x="455052" y="112091"/>
                    <a:pt x="509151" y="338326"/>
                    <a:pt x="448951" y="505028"/>
                  </a:cubicBezTo>
                  <a:lnTo>
                    <a:pt x="438091" y="513988"/>
                  </a:lnTo>
                  <a:cubicBezTo>
                    <a:pt x="393245" y="544285"/>
                    <a:pt x="339183" y="561976"/>
                    <a:pt x="280988" y="561976"/>
                  </a:cubicBezTo>
                  <a:cubicBezTo>
                    <a:pt x="125803" y="561976"/>
                    <a:pt x="0" y="436173"/>
                    <a:pt x="0" y="280988"/>
                  </a:cubicBezTo>
                  <a:cubicBezTo>
                    <a:pt x="0" y="125803"/>
                    <a:pt x="125803" y="0"/>
                    <a:pt x="280988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" name="任意多边形 199"/>
            <p:cNvSpPr/>
            <p:nvPr/>
          </p:nvSpPr>
          <p:spPr>
            <a:xfrm rot="20150238" flipH="1">
              <a:off x="5738666" y="607909"/>
              <a:ext cx="436859" cy="551527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56522"/>
                <a:gd name="connsiteY0" fmla="*/ 0 h 561976"/>
                <a:gd name="connsiteX1" fmla="*/ 337617 w 456522"/>
                <a:gd name="connsiteY1" fmla="*/ 5709 h 561976"/>
                <a:gd name="connsiteX2" fmla="*/ 358090 w 456522"/>
                <a:gd name="connsiteY2" fmla="*/ 12064 h 561976"/>
                <a:gd name="connsiteX3" fmla="*/ 448951 w 456522"/>
                <a:gd name="connsiteY3" fmla="*/ 505028 h 561976"/>
                <a:gd name="connsiteX4" fmla="*/ 438091 w 456522"/>
                <a:gd name="connsiteY4" fmla="*/ 513988 h 561976"/>
                <a:gd name="connsiteX5" fmla="*/ 280988 w 456522"/>
                <a:gd name="connsiteY5" fmla="*/ 561976 h 561976"/>
                <a:gd name="connsiteX6" fmla="*/ 0 w 456522"/>
                <a:gd name="connsiteY6" fmla="*/ 280988 h 561976"/>
                <a:gd name="connsiteX7" fmla="*/ 280988 w 456522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12966 w 412686"/>
                <a:gd name="connsiteY1" fmla="*/ 8938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12966 w 412686"/>
                <a:gd name="connsiteY1" fmla="*/ 8938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12966 w 412686"/>
                <a:gd name="connsiteY1" fmla="*/ 8938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51336"/>
                <a:gd name="connsiteX1" fmla="*/ 312966 w 412686"/>
                <a:gd name="connsiteY1" fmla="*/ 8938 h 551336"/>
                <a:gd name="connsiteX2" fmla="*/ 412686 w 412686"/>
                <a:gd name="connsiteY2" fmla="*/ 505638 h 551336"/>
                <a:gd name="connsiteX3" fmla="*/ 281434 w 412686"/>
                <a:gd name="connsiteY3" fmla="*/ 551336 h 551336"/>
                <a:gd name="connsiteX4" fmla="*/ 0 w 412686"/>
                <a:gd name="connsiteY4" fmla="*/ 280988 h 551336"/>
                <a:gd name="connsiteX5" fmla="*/ 280988 w 412686"/>
                <a:gd name="connsiteY5" fmla="*/ 0 h 551336"/>
                <a:gd name="connsiteX0" fmla="*/ 280988 w 412686"/>
                <a:gd name="connsiteY0" fmla="*/ 0 h 551336"/>
                <a:gd name="connsiteX1" fmla="*/ 312966 w 412686"/>
                <a:gd name="connsiteY1" fmla="*/ 8938 h 551336"/>
                <a:gd name="connsiteX2" fmla="*/ 412686 w 412686"/>
                <a:gd name="connsiteY2" fmla="*/ 505638 h 551336"/>
                <a:gd name="connsiteX3" fmla="*/ 281434 w 412686"/>
                <a:gd name="connsiteY3" fmla="*/ 551336 h 551336"/>
                <a:gd name="connsiteX4" fmla="*/ 0 w 412686"/>
                <a:gd name="connsiteY4" fmla="*/ 280988 h 551336"/>
                <a:gd name="connsiteX5" fmla="*/ 280988 w 412686"/>
                <a:gd name="connsiteY5" fmla="*/ 0 h 551336"/>
                <a:gd name="connsiteX0" fmla="*/ 280988 w 412686"/>
                <a:gd name="connsiteY0" fmla="*/ 0 h 551336"/>
                <a:gd name="connsiteX1" fmla="*/ 312966 w 412686"/>
                <a:gd name="connsiteY1" fmla="*/ 8938 h 551336"/>
                <a:gd name="connsiteX2" fmla="*/ 412686 w 412686"/>
                <a:gd name="connsiteY2" fmla="*/ 505638 h 551336"/>
                <a:gd name="connsiteX3" fmla="*/ 281434 w 412686"/>
                <a:gd name="connsiteY3" fmla="*/ 551336 h 551336"/>
                <a:gd name="connsiteX4" fmla="*/ 0 w 412686"/>
                <a:gd name="connsiteY4" fmla="*/ 280988 h 551336"/>
                <a:gd name="connsiteX5" fmla="*/ 280988 w 412686"/>
                <a:gd name="connsiteY5" fmla="*/ 0 h 551336"/>
                <a:gd name="connsiteX0" fmla="*/ 281015 w 412713"/>
                <a:gd name="connsiteY0" fmla="*/ 0 h 551336"/>
                <a:gd name="connsiteX1" fmla="*/ 312993 w 412713"/>
                <a:gd name="connsiteY1" fmla="*/ 8938 h 551336"/>
                <a:gd name="connsiteX2" fmla="*/ 412713 w 412713"/>
                <a:gd name="connsiteY2" fmla="*/ 505638 h 551336"/>
                <a:gd name="connsiteX3" fmla="*/ 281461 w 412713"/>
                <a:gd name="connsiteY3" fmla="*/ 551336 h 551336"/>
                <a:gd name="connsiteX4" fmla="*/ 27 w 412713"/>
                <a:gd name="connsiteY4" fmla="*/ 280988 h 551336"/>
                <a:gd name="connsiteX5" fmla="*/ 281015 w 412713"/>
                <a:gd name="connsiteY5" fmla="*/ 0 h 551336"/>
                <a:gd name="connsiteX0" fmla="*/ 282459 w 414157"/>
                <a:gd name="connsiteY0" fmla="*/ 0 h 551336"/>
                <a:gd name="connsiteX1" fmla="*/ 314437 w 414157"/>
                <a:gd name="connsiteY1" fmla="*/ 8938 h 551336"/>
                <a:gd name="connsiteX2" fmla="*/ 414157 w 414157"/>
                <a:gd name="connsiteY2" fmla="*/ 505638 h 551336"/>
                <a:gd name="connsiteX3" fmla="*/ 282905 w 414157"/>
                <a:gd name="connsiteY3" fmla="*/ 551336 h 551336"/>
                <a:gd name="connsiteX4" fmla="*/ 1471 w 414157"/>
                <a:gd name="connsiteY4" fmla="*/ 280988 h 551336"/>
                <a:gd name="connsiteX5" fmla="*/ 282459 w 414157"/>
                <a:gd name="connsiteY5" fmla="*/ 0 h 551336"/>
                <a:gd name="connsiteX0" fmla="*/ 282459 w 436859"/>
                <a:gd name="connsiteY0" fmla="*/ 0 h 551336"/>
                <a:gd name="connsiteX1" fmla="*/ 314437 w 436859"/>
                <a:gd name="connsiteY1" fmla="*/ 8938 h 551336"/>
                <a:gd name="connsiteX2" fmla="*/ 436859 w 436859"/>
                <a:gd name="connsiteY2" fmla="*/ 498063 h 551336"/>
                <a:gd name="connsiteX3" fmla="*/ 282905 w 436859"/>
                <a:gd name="connsiteY3" fmla="*/ 551336 h 551336"/>
                <a:gd name="connsiteX4" fmla="*/ 1471 w 436859"/>
                <a:gd name="connsiteY4" fmla="*/ 280988 h 551336"/>
                <a:gd name="connsiteX5" fmla="*/ 282459 w 436859"/>
                <a:gd name="connsiteY5" fmla="*/ 0 h 551336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6859" h="551527">
                  <a:moveTo>
                    <a:pt x="282459" y="0"/>
                  </a:moveTo>
                  <a:cubicBezTo>
                    <a:pt x="301857" y="0"/>
                    <a:pt x="296145" y="5195"/>
                    <a:pt x="314437" y="8938"/>
                  </a:cubicBezTo>
                  <a:cubicBezTo>
                    <a:pt x="259442" y="109692"/>
                    <a:pt x="313900" y="396234"/>
                    <a:pt x="436859" y="498063"/>
                  </a:cubicBezTo>
                  <a:cubicBezTo>
                    <a:pt x="403374" y="522609"/>
                    <a:pt x="336552" y="554285"/>
                    <a:pt x="282905" y="551336"/>
                  </a:cubicBezTo>
                  <a:cubicBezTo>
                    <a:pt x="127720" y="551336"/>
                    <a:pt x="19090" y="411984"/>
                    <a:pt x="1471" y="280988"/>
                  </a:cubicBezTo>
                  <a:cubicBezTo>
                    <a:pt x="-16148" y="149992"/>
                    <a:pt x="127274" y="0"/>
                    <a:pt x="282459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1" name="组合 200"/>
          <p:cNvGrpSpPr/>
          <p:nvPr/>
        </p:nvGrpSpPr>
        <p:grpSpPr>
          <a:xfrm>
            <a:off x="6981041" y="4820847"/>
            <a:ext cx="415635" cy="370645"/>
            <a:chOff x="3142576" y="381783"/>
            <a:chExt cx="1987973" cy="1772787"/>
          </a:xfrm>
        </p:grpSpPr>
        <p:sp>
          <p:nvSpPr>
            <p:cNvPr id="202" name="任意多边形 201"/>
            <p:cNvSpPr/>
            <p:nvPr/>
          </p:nvSpPr>
          <p:spPr>
            <a:xfrm rot="8450045">
              <a:off x="4348738" y="381783"/>
              <a:ext cx="781811" cy="97272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280988 w 448951"/>
                <a:gd name="connsiteY2" fmla="*/ 561976 h 561976"/>
                <a:gd name="connsiteX3" fmla="*/ 0 w 448951"/>
                <a:gd name="connsiteY3" fmla="*/ 280988 h 561976"/>
                <a:gd name="connsiteX4" fmla="*/ 280988 w 448951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5424 w 448391"/>
                <a:gd name="connsiteY0" fmla="*/ 0 h 556603"/>
                <a:gd name="connsiteX1" fmla="*/ 448391 w 448391"/>
                <a:gd name="connsiteY1" fmla="*/ 477445 h 556603"/>
                <a:gd name="connsiteX2" fmla="*/ 280991 w 448391"/>
                <a:gd name="connsiteY2" fmla="*/ 556603 h 556603"/>
                <a:gd name="connsiteX3" fmla="*/ 3 w 448391"/>
                <a:gd name="connsiteY3" fmla="*/ 275615 h 556603"/>
                <a:gd name="connsiteX4" fmla="*/ 285424 w 448391"/>
                <a:gd name="connsiteY4" fmla="*/ 0 h 556603"/>
                <a:gd name="connsiteX0" fmla="*/ 282238 w 448389"/>
                <a:gd name="connsiteY0" fmla="*/ 0 h 558097"/>
                <a:gd name="connsiteX1" fmla="*/ 448389 w 448389"/>
                <a:gd name="connsiteY1" fmla="*/ 478939 h 558097"/>
                <a:gd name="connsiteX2" fmla="*/ 280989 w 448389"/>
                <a:gd name="connsiteY2" fmla="*/ 558097 h 558097"/>
                <a:gd name="connsiteX3" fmla="*/ 1 w 448389"/>
                <a:gd name="connsiteY3" fmla="*/ 277109 h 558097"/>
                <a:gd name="connsiteX4" fmla="*/ 282238 w 448389"/>
                <a:gd name="connsiteY4" fmla="*/ 0 h 558097"/>
                <a:gd name="connsiteX0" fmla="*/ 282238 w 448389"/>
                <a:gd name="connsiteY0" fmla="*/ 0 h 558097"/>
                <a:gd name="connsiteX1" fmla="*/ 448389 w 448389"/>
                <a:gd name="connsiteY1" fmla="*/ 478939 h 558097"/>
                <a:gd name="connsiteX2" fmla="*/ 280989 w 448389"/>
                <a:gd name="connsiteY2" fmla="*/ 558097 h 558097"/>
                <a:gd name="connsiteX3" fmla="*/ 1 w 448389"/>
                <a:gd name="connsiteY3" fmla="*/ 277109 h 558097"/>
                <a:gd name="connsiteX4" fmla="*/ 282238 w 448389"/>
                <a:gd name="connsiteY4" fmla="*/ 0 h 558097"/>
                <a:gd name="connsiteX0" fmla="*/ 282390 w 448541"/>
                <a:gd name="connsiteY0" fmla="*/ 0 h 558097"/>
                <a:gd name="connsiteX1" fmla="*/ 448541 w 448541"/>
                <a:gd name="connsiteY1" fmla="*/ 478939 h 558097"/>
                <a:gd name="connsiteX2" fmla="*/ 281141 w 448541"/>
                <a:gd name="connsiteY2" fmla="*/ 558097 h 558097"/>
                <a:gd name="connsiteX3" fmla="*/ 153 w 448541"/>
                <a:gd name="connsiteY3" fmla="*/ 277109 h 558097"/>
                <a:gd name="connsiteX4" fmla="*/ 282390 w 448541"/>
                <a:gd name="connsiteY4" fmla="*/ 0 h 558097"/>
                <a:gd name="connsiteX0" fmla="*/ 282403 w 448554"/>
                <a:gd name="connsiteY0" fmla="*/ 0 h 558097"/>
                <a:gd name="connsiteX1" fmla="*/ 448554 w 448554"/>
                <a:gd name="connsiteY1" fmla="*/ 478939 h 558097"/>
                <a:gd name="connsiteX2" fmla="*/ 281154 w 448554"/>
                <a:gd name="connsiteY2" fmla="*/ 558097 h 558097"/>
                <a:gd name="connsiteX3" fmla="*/ 166 w 448554"/>
                <a:gd name="connsiteY3" fmla="*/ 277109 h 558097"/>
                <a:gd name="connsiteX4" fmla="*/ 282403 w 448554"/>
                <a:gd name="connsiteY4" fmla="*/ 0 h 558097"/>
                <a:gd name="connsiteX0" fmla="*/ 283936 w 450087"/>
                <a:gd name="connsiteY0" fmla="*/ 0 h 558097"/>
                <a:gd name="connsiteX1" fmla="*/ 450087 w 450087"/>
                <a:gd name="connsiteY1" fmla="*/ 478939 h 558097"/>
                <a:gd name="connsiteX2" fmla="*/ 282687 w 450087"/>
                <a:gd name="connsiteY2" fmla="*/ 558097 h 558097"/>
                <a:gd name="connsiteX3" fmla="*/ 1699 w 450087"/>
                <a:gd name="connsiteY3" fmla="*/ 277109 h 558097"/>
                <a:gd name="connsiteX4" fmla="*/ 283936 w 450087"/>
                <a:gd name="connsiteY4" fmla="*/ 0 h 558097"/>
                <a:gd name="connsiteX0" fmla="*/ 282404 w 448555"/>
                <a:gd name="connsiteY0" fmla="*/ 0 h 558097"/>
                <a:gd name="connsiteX1" fmla="*/ 448555 w 448555"/>
                <a:gd name="connsiteY1" fmla="*/ 478939 h 558097"/>
                <a:gd name="connsiteX2" fmla="*/ 281155 w 448555"/>
                <a:gd name="connsiteY2" fmla="*/ 558097 h 558097"/>
                <a:gd name="connsiteX3" fmla="*/ 167 w 448555"/>
                <a:gd name="connsiteY3" fmla="*/ 277109 h 558097"/>
                <a:gd name="connsiteX4" fmla="*/ 282404 w 448555"/>
                <a:gd name="connsiteY4" fmla="*/ 0 h 558097"/>
                <a:gd name="connsiteX0" fmla="*/ 282411 w 448562"/>
                <a:gd name="connsiteY0" fmla="*/ 0 h 558097"/>
                <a:gd name="connsiteX1" fmla="*/ 448562 w 448562"/>
                <a:gd name="connsiteY1" fmla="*/ 478939 h 558097"/>
                <a:gd name="connsiteX2" fmla="*/ 281162 w 448562"/>
                <a:gd name="connsiteY2" fmla="*/ 558097 h 558097"/>
                <a:gd name="connsiteX3" fmla="*/ 174 w 448562"/>
                <a:gd name="connsiteY3" fmla="*/ 277109 h 558097"/>
                <a:gd name="connsiteX4" fmla="*/ 282411 w 448562"/>
                <a:gd name="connsiteY4" fmla="*/ 0 h 55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8562" h="558097">
                  <a:moveTo>
                    <a:pt x="282411" y="0"/>
                  </a:moveTo>
                  <a:cubicBezTo>
                    <a:pt x="301758" y="109942"/>
                    <a:pt x="370200" y="357820"/>
                    <a:pt x="448562" y="478939"/>
                  </a:cubicBezTo>
                  <a:cubicBezTo>
                    <a:pt x="405221" y="523414"/>
                    <a:pt x="362397" y="543031"/>
                    <a:pt x="281162" y="558097"/>
                  </a:cubicBezTo>
                  <a:cubicBezTo>
                    <a:pt x="103141" y="542345"/>
                    <a:pt x="-4957" y="369416"/>
                    <a:pt x="174" y="277109"/>
                  </a:cubicBezTo>
                  <a:cubicBezTo>
                    <a:pt x="382" y="184093"/>
                    <a:pt x="127226" y="0"/>
                    <a:pt x="282411" y="0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" name="任意多边形 202"/>
            <p:cNvSpPr/>
            <p:nvPr/>
          </p:nvSpPr>
          <p:spPr>
            <a:xfrm rot="4962733">
              <a:off x="3249288" y="356325"/>
              <a:ext cx="754877" cy="96830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280988 w 448951"/>
                <a:gd name="connsiteY2" fmla="*/ 561976 h 561976"/>
                <a:gd name="connsiteX3" fmla="*/ 0 w 448951"/>
                <a:gd name="connsiteY3" fmla="*/ 280988 h 561976"/>
                <a:gd name="connsiteX4" fmla="*/ 280988 w 448951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4039"/>
                <a:gd name="connsiteY0" fmla="*/ 0 h 561976"/>
                <a:gd name="connsiteX1" fmla="*/ 444039 w 444039"/>
                <a:gd name="connsiteY1" fmla="*/ 502463 h 561976"/>
                <a:gd name="connsiteX2" fmla="*/ 280988 w 444039"/>
                <a:gd name="connsiteY2" fmla="*/ 561976 h 561976"/>
                <a:gd name="connsiteX3" fmla="*/ 0 w 444039"/>
                <a:gd name="connsiteY3" fmla="*/ 280988 h 561976"/>
                <a:gd name="connsiteX4" fmla="*/ 280988 w 444039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836 h 555584"/>
                <a:gd name="connsiteX1" fmla="*/ 435466 w 435466"/>
                <a:gd name="connsiteY1" fmla="*/ 498530 h 555584"/>
                <a:gd name="connsiteX2" fmla="*/ 281911 w 435466"/>
                <a:gd name="connsiteY2" fmla="*/ 555584 h 555584"/>
                <a:gd name="connsiteX3" fmla="*/ 0 w 435466"/>
                <a:gd name="connsiteY3" fmla="*/ 281824 h 555584"/>
                <a:gd name="connsiteX4" fmla="*/ 280988 w 435466"/>
                <a:gd name="connsiteY4" fmla="*/ 836 h 555584"/>
                <a:gd name="connsiteX0" fmla="*/ 281253 w 435731"/>
                <a:gd name="connsiteY0" fmla="*/ 839 h 555587"/>
                <a:gd name="connsiteX1" fmla="*/ 435731 w 435731"/>
                <a:gd name="connsiteY1" fmla="*/ 498533 h 555587"/>
                <a:gd name="connsiteX2" fmla="*/ 282176 w 435731"/>
                <a:gd name="connsiteY2" fmla="*/ 555587 h 555587"/>
                <a:gd name="connsiteX3" fmla="*/ 265 w 435731"/>
                <a:gd name="connsiteY3" fmla="*/ 281827 h 555587"/>
                <a:gd name="connsiteX4" fmla="*/ 281253 w 435731"/>
                <a:gd name="connsiteY4" fmla="*/ 839 h 555587"/>
                <a:gd name="connsiteX0" fmla="*/ 279452 w 433930"/>
                <a:gd name="connsiteY0" fmla="*/ 839 h 555587"/>
                <a:gd name="connsiteX1" fmla="*/ 433930 w 433930"/>
                <a:gd name="connsiteY1" fmla="*/ 498533 h 555587"/>
                <a:gd name="connsiteX2" fmla="*/ 280375 w 433930"/>
                <a:gd name="connsiteY2" fmla="*/ 555587 h 555587"/>
                <a:gd name="connsiteX3" fmla="*/ 271 w 433930"/>
                <a:gd name="connsiteY3" fmla="*/ 282059 h 555587"/>
                <a:gd name="connsiteX4" fmla="*/ 279452 w 433930"/>
                <a:gd name="connsiteY4" fmla="*/ 839 h 555587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109" h="555561">
                  <a:moveTo>
                    <a:pt x="279745" y="813"/>
                  </a:moveTo>
                  <a:cubicBezTo>
                    <a:pt x="196383" y="109429"/>
                    <a:pt x="261502" y="425925"/>
                    <a:pt x="433109" y="492855"/>
                  </a:cubicBezTo>
                  <a:cubicBezTo>
                    <a:pt x="396806" y="525373"/>
                    <a:pt x="351482" y="550181"/>
                    <a:pt x="280668" y="555561"/>
                  </a:cubicBezTo>
                  <a:cubicBezTo>
                    <a:pt x="78521" y="554738"/>
                    <a:pt x="6411" y="358691"/>
                    <a:pt x="564" y="282033"/>
                  </a:cubicBezTo>
                  <a:cubicBezTo>
                    <a:pt x="-7741" y="195879"/>
                    <a:pt x="75121" y="-14692"/>
                    <a:pt x="279745" y="813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" name="任意多边形 203"/>
            <p:cNvSpPr/>
            <p:nvPr/>
          </p:nvSpPr>
          <p:spPr>
            <a:xfrm rot="19244455">
              <a:off x="3323806" y="835940"/>
              <a:ext cx="994702" cy="940823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280988 w 448951"/>
                <a:gd name="connsiteY2" fmla="*/ 561976 h 561976"/>
                <a:gd name="connsiteX3" fmla="*/ 0 w 448951"/>
                <a:gd name="connsiteY3" fmla="*/ 280988 h 561976"/>
                <a:gd name="connsiteX4" fmla="*/ 280988 w 448951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4039"/>
                <a:gd name="connsiteY0" fmla="*/ 0 h 561976"/>
                <a:gd name="connsiteX1" fmla="*/ 444039 w 444039"/>
                <a:gd name="connsiteY1" fmla="*/ 502463 h 561976"/>
                <a:gd name="connsiteX2" fmla="*/ 280988 w 444039"/>
                <a:gd name="connsiteY2" fmla="*/ 561976 h 561976"/>
                <a:gd name="connsiteX3" fmla="*/ 0 w 444039"/>
                <a:gd name="connsiteY3" fmla="*/ 280988 h 561976"/>
                <a:gd name="connsiteX4" fmla="*/ 280988 w 444039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836 h 555584"/>
                <a:gd name="connsiteX1" fmla="*/ 435466 w 435466"/>
                <a:gd name="connsiteY1" fmla="*/ 498530 h 555584"/>
                <a:gd name="connsiteX2" fmla="*/ 281911 w 435466"/>
                <a:gd name="connsiteY2" fmla="*/ 555584 h 555584"/>
                <a:gd name="connsiteX3" fmla="*/ 0 w 435466"/>
                <a:gd name="connsiteY3" fmla="*/ 281824 h 555584"/>
                <a:gd name="connsiteX4" fmla="*/ 280988 w 435466"/>
                <a:gd name="connsiteY4" fmla="*/ 836 h 555584"/>
                <a:gd name="connsiteX0" fmla="*/ 281253 w 435731"/>
                <a:gd name="connsiteY0" fmla="*/ 839 h 555587"/>
                <a:gd name="connsiteX1" fmla="*/ 435731 w 435731"/>
                <a:gd name="connsiteY1" fmla="*/ 498533 h 555587"/>
                <a:gd name="connsiteX2" fmla="*/ 282176 w 435731"/>
                <a:gd name="connsiteY2" fmla="*/ 555587 h 555587"/>
                <a:gd name="connsiteX3" fmla="*/ 265 w 435731"/>
                <a:gd name="connsiteY3" fmla="*/ 281827 h 555587"/>
                <a:gd name="connsiteX4" fmla="*/ 281253 w 435731"/>
                <a:gd name="connsiteY4" fmla="*/ 839 h 555587"/>
                <a:gd name="connsiteX0" fmla="*/ 279452 w 433930"/>
                <a:gd name="connsiteY0" fmla="*/ 839 h 555587"/>
                <a:gd name="connsiteX1" fmla="*/ 433930 w 433930"/>
                <a:gd name="connsiteY1" fmla="*/ 498533 h 555587"/>
                <a:gd name="connsiteX2" fmla="*/ 280375 w 433930"/>
                <a:gd name="connsiteY2" fmla="*/ 555587 h 555587"/>
                <a:gd name="connsiteX3" fmla="*/ 271 w 433930"/>
                <a:gd name="connsiteY3" fmla="*/ 282059 h 555587"/>
                <a:gd name="connsiteX4" fmla="*/ 279452 w 433930"/>
                <a:gd name="connsiteY4" fmla="*/ 839 h 555587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575247 w 575247"/>
                <a:gd name="connsiteY0" fmla="*/ 8549 h 349665"/>
                <a:gd name="connsiteX1" fmla="*/ 433794 w 575247"/>
                <a:gd name="connsiteY1" fmla="*/ 292611 h 349665"/>
                <a:gd name="connsiteX2" fmla="*/ 280239 w 575247"/>
                <a:gd name="connsiteY2" fmla="*/ 349665 h 349665"/>
                <a:gd name="connsiteX3" fmla="*/ 135 w 575247"/>
                <a:gd name="connsiteY3" fmla="*/ 76137 h 349665"/>
                <a:gd name="connsiteX4" fmla="*/ 575247 w 575247"/>
                <a:gd name="connsiteY4" fmla="*/ 8549 h 349665"/>
                <a:gd name="connsiteX0" fmla="*/ 575254 w 575254"/>
                <a:gd name="connsiteY0" fmla="*/ 149613 h 490729"/>
                <a:gd name="connsiteX1" fmla="*/ 433801 w 575254"/>
                <a:gd name="connsiteY1" fmla="*/ 433675 h 490729"/>
                <a:gd name="connsiteX2" fmla="*/ 280246 w 575254"/>
                <a:gd name="connsiteY2" fmla="*/ 490729 h 490729"/>
                <a:gd name="connsiteX3" fmla="*/ 142 w 575254"/>
                <a:gd name="connsiteY3" fmla="*/ 217201 h 490729"/>
                <a:gd name="connsiteX4" fmla="*/ 575254 w 575254"/>
                <a:gd name="connsiteY4" fmla="*/ 149613 h 490729"/>
                <a:gd name="connsiteX0" fmla="*/ 580759 w 580759"/>
                <a:gd name="connsiteY0" fmla="*/ 147182 h 497913"/>
                <a:gd name="connsiteX1" fmla="*/ 433800 w 580759"/>
                <a:gd name="connsiteY1" fmla="*/ 440859 h 497913"/>
                <a:gd name="connsiteX2" fmla="*/ 280245 w 580759"/>
                <a:gd name="connsiteY2" fmla="*/ 497913 h 497913"/>
                <a:gd name="connsiteX3" fmla="*/ 141 w 580759"/>
                <a:gd name="connsiteY3" fmla="*/ 224385 h 497913"/>
                <a:gd name="connsiteX4" fmla="*/ 580759 w 580759"/>
                <a:gd name="connsiteY4" fmla="*/ 147182 h 497913"/>
                <a:gd name="connsiteX0" fmla="*/ 580765 w 580765"/>
                <a:gd name="connsiteY0" fmla="*/ 147008 h 497739"/>
                <a:gd name="connsiteX1" fmla="*/ 433806 w 580765"/>
                <a:gd name="connsiteY1" fmla="*/ 440685 h 497739"/>
                <a:gd name="connsiteX2" fmla="*/ 280251 w 580765"/>
                <a:gd name="connsiteY2" fmla="*/ 497739 h 497739"/>
                <a:gd name="connsiteX3" fmla="*/ 147 w 580765"/>
                <a:gd name="connsiteY3" fmla="*/ 224211 h 497739"/>
                <a:gd name="connsiteX4" fmla="*/ 580765 w 580765"/>
                <a:gd name="connsiteY4" fmla="*/ 147008 h 497739"/>
                <a:gd name="connsiteX0" fmla="*/ 570774 w 570774"/>
                <a:gd name="connsiteY0" fmla="*/ 147907 h 498638"/>
                <a:gd name="connsiteX1" fmla="*/ 423815 w 570774"/>
                <a:gd name="connsiteY1" fmla="*/ 441584 h 498638"/>
                <a:gd name="connsiteX2" fmla="*/ 270260 w 570774"/>
                <a:gd name="connsiteY2" fmla="*/ 498638 h 498638"/>
                <a:gd name="connsiteX3" fmla="*/ 152 w 570774"/>
                <a:gd name="connsiteY3" fmla="*/ 221516 h 498638"/>
                <a:gd name="connsiteX4" fmla="*/ 570774 w 570774"/>
                <a:gd name="connsiteY4" fmla="*/ 147907 h 498638"/>
                <a:gd name="connsiteX0" fmla="*/ 575848 w 575848"/>
                <a:gd name="connsiteY0" fmla="*/ 185240 h 535971"/>
                <a:gd name="connsiteX1" fmla="*/ 428889 w 575848"/>
                <a:gd name="connsiteY1" fmla="*/ 478917 h 535971"/>
                <a:gd name="connsiteX2" fmla="*/ 275334 w 575848"/>
                <a:gd name="connsiteY2" fmla="*/ 535971 h 535971"/>
                <a:gd name="connsiteX3" fmla="*/ 5226 w 575848"/>
                <a:gd name="connsiteY3" fmla="*/ 258849 h 535971"/>
                <a:gd name="connsiteX4" fmla="*/ 575848 w 575848"/>
                <a:gd name="connsiteY4" fmla="*/ 185240 h 535971"/>
                <a:gd name="connsiteX0" fmla="*/ 575929 w 575929"/>
                <a:gd name="connsiteY0" fmla="*/ 169336 h 520067"/>
                <a:gd name="connsiteX1" fmla="*/ 428970 w 575929"/>
                <a:gd name="connsiteY1" fmla="*/ 463013 h 520067"/>
                <a:gd name="connsiteX2" fmla="*/ 275415 w 575929"/>
                <a:gd name="connsiteY2" fmla="*/ 520067 h 520067"/>
                <a:gd name="connsiteX3" fmla="*/ 5307 w 575929"/>
                <a:gd name="connsiteY3" fmla="*/ 242945 h 520067"/>
                <a:gd name="connsiteX4" fmla="*/ 575929 w 575929"/>
                <a:gd name="connsiteY4" fmla="*/ 169336 h 520067"/>
                <a:gd name="connsiteX0" fmla="*/ 571342 w 571342"/>
                <a:gd name="connsiteY0" fmla="*/ 178246 h 528977"/>
                <a:gd name="connsiteX1" fmla="*/ 424383 w 571342"/>
                <a:gd name="connsiteY1" fmla="*/ 471923 h 528977"/>
                <a:gd name="connsiteX2" fmla="*/ 270828 w 571342"/>
                <a:gd name="connsiteY2" fmla="*/ 528977 h 528977"/>
                <a:gd name="connsiteX3" fmla="*/ 720 w 571342"/>
                <a:gd name="connsiteY3" fmla="*/ 251855 h 528977"/>
                <a:gd name="connsiteX4" fmla="*/ 571342 w 571342"/>
                <a:gd name="connsiteY4" fmla="*/ 178246 h 528977"/>
                <a:gd name="connsiteX0" fmla="*/ 571295 w 571295"/>
                <a:gd name="connsiteY0" fmla="*/ 180279 h 531010"/>
                <a:gd name="connsiteX1" fmla="*/ 424336 w 571295"/>
                <a:gd name="connsiteY1" fmla="*/ 473956 h 531010"/>
                <a:gd name="connsiteX2" fmla="*/ 270781 w 571295"/>
                <a:gd name="connsiteY2" fmla="*/ 531010 h 531010"/>
                <a:gd name="connsiteX3" fmla="*/ 673 w 571295"/>
                <a:gd name="connsiteY3" fmla="*/ 253888 h 531010"/>
                <a:gd name="connsiteX4" fmla="*/ 571295 w 571295"/>
                <a:gd name="connsiteY4" fmla="*/ 180279 h 531010"/>
                <a:gd name="connsiteX0" fmla="*/ 571278 w 571278"/>
                <a:gd name="connsiteY0" fmla="*/ 173069 h 523800"/>
                <a:gd name="connsiteX1" fmla="*/ 424319 w 571278"/>
                <a:gd name="connsiteY1" fmla="*/ 466746 h 523800"/>
                <a:gd name="connsiteX2" fmla="*/ 270764 w 571278"/>
                <a:gd name="connsiteY2" fmla="*/ 523800 h 523800"/>
                <a:gd name="connsiteX3" fmla="*/ 656 w 571278"/>
                <a:gd name="connsiteY3" fmla="*/ 246678 h 523800"/>
                <a:gd name="connsiteX4" fmla="*/ 571278 w 571278"/>
                <a:gd name="connsiteY4" fmla="*/ 173069 h 523800"/>
                <a:gd name="connsiteX0" fmla="*/ 571278 w 571278"/>
                <a:gd name="connsiteY0" fmla="*/ 173069 h 523800"/>
                <a:gd name="connsiteX1" fmla="*/ 424319 w 571278"/>
                <a:gd name="connsiteY1" fmla="*/ 466746 h 523800"/>
                <a:gd name="connsiteX2" fmla="*/ 270764 w 571278"/>
                <a:gd name="connsiteY2" fmla="*/ 523800 h 523800"/>
                <a:gd name="connsiteX3" fmla="*/ 656 w 571278"/>
                <a:gd name="connsiteY3" fmla="*/ 246678 h 523800"/>
                <a:gd name="connsiteX4" fmla="*/ 571278 w 571278"/>
                <a:gd name="connsiteY4" fmla="*/ 173069 h 523800"/>
                <a:gd name="connsiteX0" fmla="*/ 571278 w 576641"/>
                <a:gd name="connsiteY0" fmla="*/ 173069 h 523800"/>
                <a:gd name="connsiteX1" fmla="*/ 270764 w 576641"/>
                <a:gd name="connsiteY1" fmla="*/ 523800 h 523800"/>
                <a:gd name="connsiteX2" fmla="*/ 656 w 576641"/>
                <a:gd name="connsiteY2" fmla="*/ 246678 h 523800"/>
                <a:gd name="connsiteX3" fmla="*/ 571278 w 576641"/>
                <a:gd name="connsiteY3" fmla="*/ 173069 h 523800"/>
                <a:gd name="connsiteX0" fmla="*/ 571278 w 576673"/>
                <a:gd name="connsiteY0" fmla="*/ 173069 h 523800"/>
                <a:gd name="connsiteX1" fmla="*/ 270764 w 576673"/>
                <a:gd name="connsiteY1" fmla="*/ 523800 h 523800"/>
                <a:gd name="connsiteX2" fmla="*/ 656 w 576673"/>
                <a:gd name="connsiteY2" fmla="*/ 246678 h 523800"/>
                <a:gd name="connsiteX3" fmla="*/ 571278 w 576673"/>
                <a:gd name="connsiteY3" fmla="*/ 173069 h 523800"/>
                <a:gd name="connsiteX0" fmla="*/ 571278 w 571278"/>
                <a:gd name="connsiteY0" fmla="*/ 173069 h 523800"/>
                <a:gd name="connsiteX1" fmla="*/ 270764 w 571278"/>
                <a:gd name="connsiteY1" fmla="*/ 523800 h 523800"/>
                <a:gd name="connsiteX2" fmla="*/ 656 w 571278"/>
                <a:gd name="connsiteY2" fmla="*/ 246678 h 523800"/>
                <a:gd name="connsiteX3" fmla="*/ 571278 w 571278"/>
                <a:gd name="connsiteY3" fmla="*/ 173069 h 523800"/>
                <a:gd name="connsiteX0" fmla="*/ 571278 w 571278"/>
                <a:gd name="connsiteY0" fmla="*/ 173069 h 523800"/>
                <a:gd name="connsiteX1" fmla="*/ 270764 w 571278"/>
                <a:gd name="connsiteY1" fmla="*/ 523800 h 523800"/>
                <a:gd name="connsiteX2" fmla="*/ 656 w 571278"/>
                <a:gd name="connsiteY2" fmla="*/ 246678 h 523800"/>
                <a:gd name="connsiteX3" fmla="*/ 571278 w 571278"/>
                <a:gd name="connsiteY3" fmla="*/ 173069 h 523800"/>
                <a:gd name="connsiteX0" fmla="*/ 571276 w 571276"/>
                <a:gd name="connsiteY0" fmla="*/ 168783 h 519514"/>
                <a:gd name="connsiteX1" fmla="*/ 270762 w 571276"/>
                <a:gd name="connsiteY1" fmla="*/ 519514 h 519514"/>
                <a:gd name="connsiteX2" fmla="*/ 654 w 571276"/>
                <a:gd name="connsiteY2" fmla="*/ 242392 h 519514"/>
                <a:gd name="connsiteX3" fmla="*/ 571276 w 571276"/>
                <a:gd name="connsiteY3" fmla="*/ 168783 h 519514"/>
                <a:gd name="connsiteX0" fmla="*/ 571843 w 571843"/>
                <a:gd name="connsiteY0" fmla="*/ 174427 h 525158"/>
                <a:gd name="connsiteX1" fmla="*/ 271329 w 571843"/>
                <a:gd name="connsiteY1" fmla="*/ 525158 h 525158"/>
                <a:gd name="connsiteX2" fmla="*/ 1221 w 571843"/>
                <a:gd name="connsiteY2" fmla="*/ 248036 h 525158"/>
                <a:gd name="connsiteX3" fmla="*/ 571843 w 571843"/>
                <a:gd name="connsiteY3" fmla="*/ 174427 h 525158"/>
                <a:gd name="connsiteX0" fmla="*/ 571701 w 571701"/>
                <a:gd name="connsiteY0" fmla="*/ 169064 h 519795"/>
                <a:gd name="connsiteX1" fmla="*/ 271187 w 571701"/>
                <a:gd name="connsiteY1" fmla="*/ 519795 h 519795"/>
                <a:gd name="connsiteX2" fmla="*/ 1079 w 571701"/>
                <a:gd name="connsiteY2" fmla="*/ 242673 h 519795"/>
                <a:gd name="connsiteX3" fmla="*/ 571701 w 571701"/>
                <a:gd name="connsiteY3" fmla="*/ 169064 h 519795"/>
                <a:gd name="connsiteX0" fmla="*/ 572226 w 572226"/>
                <a:gd name="connsiteY0" fmla="*/ 175398 h 526129"/>
                <a:gd name="connsiteX1" fmla="*/ 271712 w 572226"/>
                <a:gd name="connsiteY1" fmla="*/ 526129 h 526129"/>
                <a:gd name="connsiteX2" fmla="*/ 1604 w 572226"/>
                <a:gd name="connsiteY2" fmla="*/ 249007 h 526129"/>
                <a:gd name="connsiteX3" fmla="*/ 572226 w 572226"/>
                <a:gd name="connsiteY3" fmla="*/ 175398 h 526129"/>
                <a:gd name="connsiteX0" fmla="*/ 572239 w 572239"/>
                <a:gd name="connsiteY0" fmla="*/ 173691 h 524422"/>
                <a:gd name="connsiteX1" fmla="*/ 271725 w 572239"/>
                <a:gd name="connsiteY1" fmla="*/ 524422 h 524422"/>
                <a:gd name="connsiteX2" fmla="*/ 1617 w 572239"/>
                <a:gd name="connsiteY2" fmla="*/ 247300 h 524422"/>
                <a:gd name="connsiteX3" fmla="*/ 572239 w 572239"/>
                <a:gd name="connsiteY3" fmla="*/ 173691 h 524422"/>
                <a:gd name="connsiteX0" fmla="*/ 571284 w 571284"/>
                <a:gd name="connsiteY0" fmla="*/ 171110 h 521841"/>
                <a:gd name="connsiteX1" fmla="*/ 270770 w 571284"/>
                <a:gd name="connsiteY1" fmla="*/ 521841 h 521841"/>
                <a:gd name="connsiteX2" fmla="*/ 662 w 571284"/>
                <a:gd name="connsiteY2" fmla="*/ 244719 h 521841"/>
                <a:gd name="connsiteX3" fmla="*/ 571284 w 571284"/>
                <a:gd name="connsiteY3" fmla="*/ 171110 h 521841"/>
                <a:gd name="connsiteX0" fmla="*/ 572153 w 572153"/>
                <a:gd name="connsiteY0" fmla="*/ 174052 h 524783"/>
                <a:gd name="connsiteX1" fmla="*/ 271639 w 572153"/>
                <a:gd name="connsiteY1" fmla="*/ 524783 h 524783"/>
                <a:gd name="connsiteX2" fmla="*/ 1531 w 572153"/>
                <a:gd name="connsiteY2" fmla="*/ 247661 h 524783"/>
                <a:gd name="connsiteX3" fmla="*/ 572153 w 572153"/>
                <a:gd name="connsiteY3" fmla="*/ 174052 h 524783"/>
                <a:gd name="connsiteX0" fmla="*/ 572153 w 572153"/>
                <a:gd name="connsiteY0" fmla="*/ 174052 h 524783"/>
                <a:gd name="connsiteX1" fmla="*/ 271639 w 572153"/>
                <a:gd name="connsiteY1" fmla="*/ 524783 h 524783"/>
                <a:gd name="connsiteX2" fmla="*/ 1531 w 572153"/>
                <a:gd name="connsiteY2" fmla="*/ 247661 h 524783"/>
                <a:gd name="connsiteX3" fmla="*/ 572153 w 572153"/>
                <a:gd name="connsiteY3" fmla="*/ 174052 h 524783"/>
                <a:gd name="connsiteX0" fmla="*/ 572153 w 572153"/>
                <a:gd name="connsiteY0" fmla="*/ 174052 h 524783"/>
                <a:gd name="connsiteX1" fmla="*/ 271639 w 572153"/>
                <a:gd name="connsiteY1" fmla="*/ 524783 h 524783"/>
                <a:gd name="connsiteX2" fmla="*/ 1531 w 572153"/>
                <a:gd name="connsiteY2" fmla="*/ 247661 h 524783"/>
                <a:gd name="connsiteX3" fmla="*/ 572153 w 572153"/>
                <a:gd name="connsiteY3" fmla="*/ 174052 h 524783"/>
                <a:gd name="connsiteX0" fmla="*/ 571460 w 571460"/>
                <a:gd name="connsiteY0" fmla="*/ 173004 h 523735"/>
                <a:gd name="connsiteX1" fmla="*/ 270946 w 571460"/>
                <a:gd name="connsiteY1" fmla="*/ 523735 h 523735"/>
                <a:gd name="connsiteX2" fmla="*/ 838 w 571460"/>
                <a:gd name="connsiteY2" fmla="*/ 246613 h 523735"/>
                <a:gd name="connsiteX3" fmla="*/ 571460 w 571460"/>
                <a:gd name="connsiteY3" fmla="*/ 173004 h 523735"/>
                <a:gd name="connsiteX0" fmla="*/ 571742 w 571742"/>
                <a:gd name="connsiteY0" fmla="*/ 175207 h 525938"/>
                <a:gd name="connsiteX1" fmla="*/ 271228 w 571742"/>
                <a:gd name="connsiteY1" fmla="*/ 525938 h 525938"/>
                <a:gd name="connsiteX2" fmla="*/ 1120 w 571742"/>
                <a:gd name="connsiteY2" fmla="*/ 248816 h 525938"/>
                <a:gd name="connsiteX3" fmla="*/ 571742 w 571742"/>
                <a:gd name="connsiteY3" fmla="*/ 175207 h 525938"/>
                <a:gd name="connsiteX0" fmla="*/ 572425 w 572425"/>
                <a:gd name="connsiteY0" fmla="*/ 176631 h 527362"/>
                <a:gd name="connsiteX1" fmla="*/ 271911 w 572425"/>
                <a:gd name="connsiteY1" fmla="*/ 527362 h 527362"/>
                <a:gd name="connsiteX2" fmla="*/ 1803 w 572425"/>
                <a:gd name="connsiteY2" fmla="*/ 250240 h 527362"/>
                <a:gd name="connsiteX3" fmla="*/ 572425 w 572425"/>
                <a:gd name="connsiteY3" fmla="*/ 176631 h 527362"/>
                <a:gd name="connsiteX0" fmla="*/ 572425 w 572425"/>
                <a:gd name="connsiteY0" fmla="*/ 176631 h 527362"/>
                <a:gd name="connsiteX1" fmla="*/ 271911 w 572425"/>
                <a:gd name="connsiteY1" fmla="*/ 527362 h 527362"/>
                <a:gd name="connsiteX2" fmla="*/ 1803 w 572425"/>
                <a:gd name="connsiteY2" fmla="*/ 250240 h 527362"/>
                <a:gd name="connsiteX3" fmla="*/ 572425 w 572425"/>
                <a:gd name="connsiteY3" fmla="*/ 176631 h 527362"/>
                <a:gd name="connsiteX0" fmla="*/ 572425 w 572425"/>
                <a:gd name="connsiteY0" fmla="*/ 176631 h 527362"/>
                <a:gd name="connsiteX1" fmla="*/ 271911 w 572425"/>
                <a:gd name="connsiteY1" fmla="*/ 527362 h 527362"/>
                <a:gd name="connsiteX2" fmla="*/ 1803 w 572425"/>
                <a:gd name="connsiteY2" fmla="*/ 250240 h 527362"/>
                <a:gd name="connsiteX3" fmla="*/ 572425 w 572425"/>
                <a:gd name="connsiteY3" fmla="*/ 176631 h 527362"/>
                <a:gd name="connsiteX0" fmla="*/ 572112 w 572112"/>
                <a:gd name="connsiteY0" fmla="*/ 170293 h 521024"/>
                <a:gd name="connsiteX1" fmla="*/ 271598 w 572112"/>
                <a:gd name="connsiteY1" fmla="*/ 521024 h 521024"/>
                <a:gd name="connsiteX2" fmla="*/ 1490 w 572112"/>
                <a:gd name="connsiteY2" fmla="*/ 243902 h 521024"/>
                <a:gd name="connsiteX3" fmla="*/ 572112 w 572112"/>
                <a:gd name="connsiteY3" fmla="*/ 170293 h 521024"/>
                <a:gd name="connsiteX0" fmla="*/ 570708 w 570708"/>
                <a:gd name="connsiteY0" fmla="*/ 189064 h 539795"/>
                <a:gd name="connsiteX1" fmla="*/ 270194 w 570708"/>
                <a:gd name="connsiteY1" fmla="*/ 539795 h 539795"/>
                <a:gd name="connsiteX2" fmla="*/ 86 w 570708"/>
                <a:gd name="connsiteY2" fmla="*/ 262673 h 539795"/>
                <a:gd name="connsiteX3" fmla="*/ 570708 w 570708"/>
                <a:gd name="connsiteY3" fmla="*/ 189064 h 53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0708" h="539795">
                  <a:moveTo>
                    <a:pt x="570708" y="189064"/>
                  </a:moveTo>
                  <a:cubicBezTo>
                    <a:pt x="527666" y="222095"/>
                    <a:pt x="373691" y="221481"/>
                    <a:pt x="270194" y="539795"/>
                  </a:cubicBezTo>
                  <a:cubicBezTo>
                    <a:pt x="51895" y="532829"/>
                    <a:pt x="5933" y="339331"/>
                    <a:pt x="86" y="262673"/>
                  </a:cubicBezTo>
                  <a:cubicBezTo>
                    <a:pt x="-7340" y="-104498"/>
                    <a:pt x="470234" y="-45988"/>
                    <a:pt x="570708" y="189064"/>
                  </a:cubicBezTo>
                  <a:close/>
                </a:path>
              </a:pathLst>
            </a:custGeom>
            <a:solidFill>
              <a:srgbClr val="D9D9D9"/>
            </a:solidFill>
            <a:ln w="3175">
              <a:noFill/>
            </a:ln>
            <a:effectLst>
              <a:innerShdw blurRad="114300">
                <a:prstClr val="black">
                  <a:alpha val="12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" name="任意多边形 204"/>
            <p:cNvSpPr/>
            <p:nvPr/>
          </p:nvSpPr>
          <p:spPr>
            <a:xfrm>
              <a:off x="4002274" y="844382"/>
              <a:ext cx="972069" cy="852487"/>
            </a:xfrm>
            <a:custGeom>
              <a:avLst/>
              <a:gdLst>
                <a:gd name="connsiteX0" fmla="*/ 50006 w 900112"/>
                <a:gd name="connsiteY0" fmla="*/ 45244 h 859631"/>
                <a:gd name="connsiteX1" fmla="*/ 128587 w 900112"/>
                <a:gd name="connsiteY1" fmla="*/ 0 h 859631"/>
                <a:gd name="connsiteX2" fmla="*/ 150018 w 900112"/>
                <a:gd name="connsiteY2" fmla="*/ 0 h 859631"/>
                <a:gd name="connsiteX3" fmla="*/ 900112 w 900112"/>
                <a:gd name="connsiteY3" fmla="*/ 461962 h 859631"/>
                <a:gd name="connsiteX4" fmla="*/ 859631 w 900112"/>
                <a:gd name="connsiteY4" fmla="*/ 488156 h 859631"/>
                <a:gd name="connsiteX5" fmla="*/ 0 w 900112"/>
                <a:gd name="connsiteY5" fmla="*/ 859631 h 859631"/>
                <a:gd name="connsiteX6" fmla="*/ 50006 w 900112"/>
                <a:gd name="connsiteY6" fmla="*/ 45244 h 859631"/>
                <a:gd name="connsiteX0" fmla="*/ 42862 w 900112"/>
                <a:gd name="connsiteY0" fmla="*/ 47625 h 859631"/>
                <a:gd name="connsiteX1" fmla="*/ 128587 w 900112"/>
                <a:gd name="connsiteY1" fmla="*/ 0 h 859631"/>
                <a:gd name="connsiteX2" fmla="*/ 150018 w 900112"/>
                <a:gd name="connsiteY2" fmla="*/ 0 h 859631"/>
                <a:gd name="connsiteX3" fmla="*/ 900112 w 900112"/>
                <a:gd name="connsiteY3" fmla="*/ 461962 h 859631"/>
                <a:gd name="connsiteX4" fmla="*/ 859631 w 900112"/>
                <a:gd name="connsiteY4" fmla="*/ 488156 h 859631"/>
                <a:gd name="connsiteX5" fmla="*/ 0 w 900112"/>
                <a:gd name="connsiteY5" fmla="*/ 859631 h 859631"/>
                <a:gd name="connsiteX6" fmla="*/ 42862 w 900112"/>
                <a:gd name="connsiteY6" fmla="*/ 47625 h 859631"/>
                <a:gd name="connsiteX0" fmla="*/ 84119 w 941369"/>
                <a:gd name="connsiteY0" fmla="*/ 47625 h 859631"/>
                <a:gd name="connsiteX1" fmla="*/ 169844 w 941369"/>
                <a:gd name="connsiteY1" fmla="*/ 0 h 859631"/>
                <a:gd name="connsiteX2" fmla="*/ 191275 w 941369"/>
                <a:gd name="connsiteY2" fmla="*/ 0 h 859631"/>
                <a:gd name="connsiteX3" fmla="*/ 941369 w 941369"/>
                <a:gd name="connsiteY3" fmla="*/ 461962 h 859631"/>
                <a:gd name="connsiteX4" fmla="*/ 900888 w 941369"/>
                <a:gd name="connsiteY4" fmla="*/ 488156 h 859631"/>
                <a:gd name="connsiteX5" fmla="*/ 41257 w 941369"/>
                <a:gd name="connsiteY5" fmla="*/ 859631 h 859631"/>
                <a:gd name="connsiteX6" fmla="*/ 84119 w 941369"/>
                <a:gd name="connsiteY6" fmla="*/ 47625 h 859631"/>
                <a:gd name="connsiteX0" fmla="*/ 79680 w 936930"/>
                <a:gd name="connsiteY0" fmla="*/ 47625 h 852487"/>
                <a:gd name="connsiteX1" fmla="*/ 165405 w 936930"/>
                <a:gd name="connsiteY1" fmla="*/ 0 h 852487"/>
                <a:gd name="connsiteX2" fmla="*/ 186836 w 936930"/>
                <a:gd name="connsiteY2" fmla="*/ 0 h 852487"/>
                <a:gd name="connsiteX3" fmla="*/ 936930 w 936930"/>
                <a:gd name="connsiteY3" fmla="*/ 461962 h 852487"/>
                <a:gd name="connsiteX4" fmla="*/ 896449 w 936930"/>
                <a:gd name="connsiteY4" fmla="*/ 488156 h 852487"/>
                <a:gd name="connsiteX5" fmla="*/ 51105 w 936930"/>
                <a:gd name="connsiteY5" fmla="*/ 852487 h 852487"/>
                <a:gd name="connsiteX6" fmla="*/ 79680 w 936930"/>
                <a:gd name="connsiteY6" fmla="*/ 47625 h 852487"/>
                <a:gd name="connsiteX0" fmla="*/ 105099 w 962349"/>
                <a:gd name="connsiteY0" fmla="*/ 47625 h 852487"/>
                <a:gd name="connsiteX1" fmla="*/ 190824 w 962349"/>
                <a:gd name="connsiteY1" fmla="*/ 0 h 852487"/>
                <a:gd name="connsiteX2" fmla="*/ 212255 w 962349"/>
                <a:gd name="connsiteY2" fmla="*/ 0 h 852487"/>
                <a:gd name="connsiteX3" fmla="*/ 962349 w 962349"/>
                <a:gd name="connsiteY3" fmla="*/ 461962 h 852487"/>
                <a:gd name="connsiteX4" fmla="*/ 921868 w 962349"/>
                <a:gd name="connsiteY4" fmla="*/ 488156 h 852487"/>
                <a:gd name="connsiteX5" fmla="*/ 76524 w 962349"/>
                <a:gd name="connsiteY5" fmla="*/ 852487 h 852487"/>
                <a:gd name="connsiteX6" fmla="*/ 105099 w 962349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21432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21432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103210 h 908072"/>
                <a:gd name="connsiteX1" fmla="*/ 218088 w 968182"/>
                <a:gd name="connsiteY1" fmla="*/ 55585 h 908072"/>
                <a:gd name="connsiteX2" fmla="*/ 968182 w 968182"/>
                <a:gd name="connsiteY2" fmla="*/ 517547 h 908072"/>
                <a:gd name="connsiteX3" fmla="*/ 927701 w 968182"/>
                <a:gd name="connsiteY3" fmla="*/ 543741 h 908072"/>
                <a:gd name="connsiteX4" fmla="*/ 82357 w 968182"/>
                <a:gd name="connsiteY4" fmla="*/ 908072 h 908072"/>
                <a:gd name="connsiteX5" fmla="*/ 110932 w 968182"/>
                <a:gd name="connsiteY5" fmla="*/ 103210 h 908072"/>
                <a:gd name="connsiteX0" fmla="*/ 110932 w 968182"/>
                <a:gd name="connsiteY0" fmla="*/ 69966 h 874828"/>
                <a:gd name="connsiteX1" fmla="*/ 218088 w 968182"/>
                <a:gd name="connsiteY1" fmla="*/ 22341 h 874828"/>
                <a:gd name="connsiteX2" fmla="*/ 968182 w 968182"/>
                <a:gd name="connsiteY2" fmla="*/ 484303 h 874828"/>
                <a:gd name="connsiteX3" fmla="*/ 927701 w 968182"/>
                <a:gd name="connsiteY3" fmla="*/ 510497 h 874828"/>
                <a:gd name="connsiteX4" fmla="*/ 82357 w 968182"/>
                <a:gd name="connsiteY4" fmla="*/ 874828 h 874828"/>
                <a:gd name="connsiteX5" fmla="*/ 110932 w 968182"/>
                <a:gd name="connsiteY5" fmla="*/ 69966 h 874828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52387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52387 h 852487"/>
                <a:gd name="connsiteX0" fmla="*/ 110932 w 968182"/>
                <a:gd name="connsiteY0" fmla="*/ 52387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52387 h 852487"/>
                <a:gd name="connsiteX0" fmla="*/ 107675 w 972069"/>
                <a:gd name="connsiteY0" fmla="*/ 38099 h 852487"/>
                <a:gd name="connsiteX1" fmla="*/ 221975 w 972069"/>
                <a:gd name="connsiteY1" fmla="*/ 0 h 852487"/>
                <a:gd name="connsiteX2" fmla="*/ 972069 w 972069"/>
                <a:gd name="connsiteY2" fmla="*/ 461962 h 852487"/>
                <a:gd name="connsiteX3" fmla="*/ 931588 w 972069"/>
                <a:gd name="connsiteY3" fmla="*/ 488156 h 852487"/>
                <a:gd name="connsiteX4" fmla="*/ 86244 w 972069"/>
                <a:gd name="connsiteY4" fmla="*/ 852487 h 852487"/>
                <a:gd name="connsiteX5" fmla="*/ 107675 w 972069"/>
                <a:gd name="connsiteY5" fmla="*/ 38099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069" h="852487">
                  <a:moveTo>
                    <a:pt x="107675" y="38099"/>
                  </a:moveTo>
                  <a:cubicBezTo>
                    <a:pt x="154108" y="22224"/>
                    <a:pt x="160062" y="26195"/>
                    <a:pt x="221975" y="0"/>
                  </a:cubicBezTo>
                  <a:cubicBezTo>
                    <a:pt x="526774" y="113506"/>
                    <a:pt x="795856" y="329406"/>
                    <a:pt x="972069" y="461962"/>
                  </a:cubicBezTo>
                  <a:lnTo>
                    <a:pt x="931588" y="488156"/>
                  </a:lnTo>
                  <a:cubicBezTo>
                    <a:pt x="797445" y="361950"/>
                    <a:pt x="-12976" y="519112"/>
                    <a:pt x="86244" y="852487"/>
                  </a:cubicBezTo>
                  <a:cubicBezTo>
                    <a:pt x="-1862" y="562768"/>
                    <a:pt x="-61393" y="277811"/>
                    <a:pt x="107675" y="3809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114300">
                <a:prstClr val="black">
                  <a:alpha val="21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" name="任意多边形 205"/>
            <p:cNvSpPr/>
            <p:nvPr/>
          </p:nvSpPr>
          <p:spPr>
            <a:xfrm>
              <a:off x="4079166" y="1283805"/>
              <a:ext cx="967130" cy="870765"/>
            </a:xfrm>
            <a:custGeom>
              <a:avLst/>
              <a:gdLst>
                <a:gd name="connsiteX0" fmla="*/ 0 w 873918"/>
                <a:gd name="connsiteY0" fmla="*/ 321469 h 812006"/>
                <a:gd name="connsiteX1" fmla="*/ 873918 w 873918"/>
                <a:gd name="connsiteY1" fmla="*/ 0 h 812006"/>
                <a:gd name="connsiteX2" fmla="*/ 661987 w 873918"/>
                <a:gd name="connsiteY2" fmla="*/ 812006 h 812006"/>
                <a:gd name="connsiteX3" fmla="*/ 0 w 873918"/>
                <a:gd name="connsiteY3" fmla="*/ 321469 h 812006"/>
                <a:gd name="connsiteX0" fmla="*/ 0 w 873918"/>
                <a:gd name="connsiteY0" fmla="*/ 321469 h 812006"/>
                <a:gd name="connsiteX1" fmla="*/ 873918 w 873918"/>
                <a:gd name="connsiteY1" fmla="*/ 0 h 812006"/>
                <a:gd name="connsiteX2" fmla="*/ 661987 w 873918"/>
                <a:gd name="connsiteY2" fmla="*/ 812006 h 812006"/>
                <a:gd name="connsiteX3" fmla="*/ 0 w 873918"/>
                <a:gd name="connsiteY3" fmla="*/ 321469 h 812006"/>
                <a:gd name="connsiteX0" fmla="*/ 0 w 873918"/>
                <a:gd name="connsiteY0" fmla="*/ 352355 h 842892"/>
                <a:gd name="connsiteX1" fmla="*/ 873918 w 873918"/>
                <a:gd name="connsiteY1" fmla="*/ 30886 h 842892"/>
                <a:gd name="connsiteX2" fmla="*/ 661987 w 873918"/>
                <a:gd name="connsiteY2" fmla="*/ 842892 h 842892"/>
                <a:gd name="connsiteX3" fmla="*/ 0 w 873918"/>
                <a:gd name="connsiteY3" fmla="*/ 352355 h 842892"/>
                <a:gd name="connsiteX0" fmla="*/ 0 w 871536"/>
                <a:gd name="connsiteY0" fmla="*/ 350385 h 840922"/>
                <a:gd name="connsiteX1" fmla="*/ 871536 w 871536"/>
                <a:gd name="connsiteY1" fmla="*/ 31297 h 840922"/>
                <a:gd name="connsiteX2" fmla="*/ 661987 w 871536"/>
                <a:gd name="connsiteY2" fmla="*/ 840922 h 840922"/>
                <a:gd name="connsiteX3" fmla="*/ 0 w 871536"/>
                <a:gd name="connsiteY3" fmla="*/ 350385 h 840922"/>
                <a:gd name="connsiteX0" fmla="*/ 0 w 871536"/>
                <a:gd name="connsiteY0" fmla="*/ 356541 h 847078"/>
                <a:gd name="connsiteX1" fmla="*/ 871536 w 871536"/>
                <a:gd name="connsiteY1" fmla="*/ 37453 h 847078"/>
                <a:gd name="connsiteX2" fmla="*/ 661987 w 871536"/>
                <a:gd name="connsiteY2" fmla="*/ 847078 h 847078"/>
                <a:gd name="connsiteX3" fmla="*/ 0 w 871536"/>
                <a:gd name="connsiteY3" fmla="*/ 356541 h 847078"/>
                <a:gd name="connsiteX0" fmla="*/ 0 w 871536"/>
                <a:gd name="connsiteY0" fmla="*/ 356541 h 847078"/>
                <a:gd name="connsiteX1" fmla="*/ 871536 w 871536"/>
                <a:gd name="connsiteY1" fmla="*/ 37453 h 847078"/>
                <a:gd name="connsiteX2" fmla="*/ 661987 w 871536"/>
                <a:gd name="connsiteY2" fmla="*/ 847078 h 847078"/>
                <a:gd name="connsiteX3" fmla="*/ 0 w 871536"/>
                <a:gd name="connsiteY3" fmla="*/ 356541 h 847078"/>
                <a:gd name="connsiteX0" fmla="*/ 0 w 871536"/>
                <a:gd name="connsiteY0" fmla="*/ 356541 h 847078"/>
                <a:gd name="connsiteX1" fmla="*/ 871536 w 871536"/>
                <a:gd name="connsiteY1" fmla="*/ 37453 h 847078"/>
                <a:gd name="connsiteX2" fmla="*/ 661987 w 871536"/>
                <a:gd name="connsiteY2" fmla="*/ 847078 h 847078"/>
                <a:gd name="connsiteX3" fmla="*/ 0 w 871536"/>
                <a:gd name="connsiteY3" fmla="*/ 356541 h 847078"/>
                <a:gd name="connsiteX0" fmla="*/ 0 w 871536"/>
                <a:gd name="connsiteY0" fmla="*/ 356541 h 870830"/>
                <a:gd name="connsiteX1" fmla="*/ 871536 w 871536"/>
                <a:gd name="connsiteY1" fmla="*/ 37453 h 870830"/>
                <a:gd name="connsiteX2" fmla="*/ 661987 w 871536"/>
                <a:gd name="connsiteY2" fmla="*/ 847078 h 870830"/>
                <a:gd name="connsiteX3" fmla="*/ 0 w 871536"/>
                <a:gd name="connsiteY3" fmla="*/ 356541 h 870830"/>
                <a:gd name="connsiteX0" fmla="*/ 0 w 871536"/>
                <a:gd name="connsiteY0" fmla="*/ 356541 h 868142"/>
                <a:gd name="connsiteX1" fmla="*/ 871536 w 871536"/>
                <a:gd name="connsiteY1" fmla="*/ 37453 h 868142"/>
                <a:gd name="connsiteX2" fmla="*/ 661987 w 871536"/>
                <a:gd name="connsiteY2" fmla="*/ 847078 h 868142"/>
                <a:gd name="connsiteX3" fmla="*/ 0 w 871536"/>
                <a:gd name="connsiteY3" fmla="*/ 356541 h 868142"/>
                <a:gd name="connsiteX0" fmla="*/ 0 w 864392"/>
                <a:gd name="connsiteY0" fmla="*/ 366384 h 866701"/>
                <a:gd name="connsiteX1" fmla="*/ 864392 w 864392"/>
                <a:gd name="connsiteY1" fmla="*/ 35390 h 866701"/>
                <a:gd name="connsiteX2" fmla="*/ 654843 w 864392"/>
                <a:gd name="connsiteY2" fmla="*/ 845015 h 866701"/>
                <a:gd name="connsiteX3" fmla="*/ 0 w 864392"/>
                <a:gd name="connsiteY3" fmla="*/ 366384 h 866701"/>
                <a:gd name="connsiteX0" fmla="*/ 0 w 864392"/>
                <a:gd name="connsiteY0" fmla="*/ 362752 h 863069"/>
                <a:gd name="connsiteX1" fmla="*/ 864392 w 864392"/>
                <a:gd name="connsiteY1" fmla="*/ 31758 h 863069"/>
                <a:gd name="connsiteX2" fmla="*/ 654843 w 864392"/>
                <a:gd name="connsiteY2" fmla="*/ 841383 h 863069"/>
                <a:gd name="connsiteX3" fmla="*/ 0 w 864392"/>
                <a:gd name="connsiteY3" fmla="*/ 362752 h 863069"/>
                <a:gd name="connsiteX0" fmla="*/ 0 w 864392"/>
                <a:gd name="connsiteY0" fmla="*/ 370700 h 871017"/>
                <a:gd name="connsiteX1" fmla="*/ 864392 w 864392"/>
                <a:gd name="connsiteY1" fmla="*/ 39706 h 871017"/>
                <a:gd name="connsiteX2" fmla="*/ 654843 w 864392"/>
                <a:gd name="connsiteY2" fmla="*/ 849331 h 871017"/>
                <a:gd name="connsiteX3" fmla="*/ 0 w 864392"/>
                <a:gd name="connsiteY3" fmla="*/ 370700 h 871017"/>
                <a:gd name="connsiteX0" fmla="*/ 0 w 864392"/>
                <a:gd name="connsiteY0" fmla="*/ 375720 h 876037"/>
                <a:gd name="connsiteX1" fmla="*/ 864392 w 864392"/>
                <a:gd name="connsiteY1" fmla="*/ 44726 h 876037"/>
                <a:gd name="connsiteX2" fmla="*/ 654843 w 864392"/>
                <a:gd name="connsiteY2" fmla="*/ 854351 h 876037"/>
                <a:gd name="connsiteX3" fmla="*/ 0 w 864392"/>
                <a:gd name="connsiteY3" fmla="*/ 375720 h 876037"/>
                <a:gd name="connsiteX0" fmla="*/ 0 w 864392"/>
                <a:gd name="connsiteY0" fmla="*/ 373709 h 874026"/>
                <a:gd name="connsiteX1" fmla="*/ 864392 w 864392"/>
                <a:gd name="connsiteY1" fmla="*/ 42715 h 874026"/>
                <a:gd name="connsiteX2" fmla="*/ 654843 w 864392"/>
                <a:gd name="connsiteY2" fmla="*/ 852340 h 874026"/>
                <a:gd name="connsiteX3" fmla="*/ 0 w 864392"/>
                <a:gd name="connsiteY3" fmla="*/ 373709 h 874026"/>
                <a:gd name="connsiteX0" fmla="*/ 0 w 879712"/>
                <a:gd name="connsiteY0" fmla="*/ 373709 h 874026"/>
                <a:gd name="connsiteX1" fmla="*/ 864392 w 879712"/>
                <a:gd name="connsiteY1" fmla="*/ 42715 h 874026"/>
                <a:gd name="connsiteX2" fmla="*/ 654843 w 879712"/>
                <a:gd name="connsiteY2" fmla="*/ 852340 h 874026"/>
                <a:gd name="connsiteX3" fmla="*/ 0 w 879712"/>
                <a:gd name="connsiteY3" fmla="*/ 373709 h 874026"/>
                <a:gd name="connsiteX0" fmla="*/ 0 w 959106"/>
                <a:gd name="connsiteY0" fmla="*/ 373709 h 874026"/>
                <a:gd name="connsiteX1" fmla="*/ 864392 w 959106"/>
                <a:gd name="connsiteY1" fmla="*/ 42715 h 874026"/>
                <a:gd name="connsiteX2" fmla="*/ 654843 w 959106"/>
                <a:gd name="connsiteY2" fmla="*/ 852340 h 874026"/>
                <a:gd name="connsiteX3" fmla="*/ 0 w 959106"/>
                <a:gd name="connsiteY3" fmla="*/ 373709 h 874026"/>
                <a:gd name="connsiteX0" fmla="*/ 0 w 957630"/>
                <a:gd name="connsiteY0" fmla="*/ 363731 h 864048"/>
                <a:gd name="connsiteX1" fmla="*/ 862011 w 957630"/>
                <a:gd name="connsiteY1" fmla="*/ 44643 h 864048"/>
                <a:gd name="connsiteX2" fmla="*/ 654843 w 957630"/>
                <a:gd name="connsiteY2" fmla="*/ 842362 h 864048"/>
                <a:gd name="connsiteX3" fmla="*/ 0 w 957630"/>
                <a:gd name="connsiteY3" fmla="*/ 363731 h 864048"/>
                <a:gd name="connsiteX0" fmla="*/ 0 w 957630"/>
                <a:gd name="connsiteY0" fmla="*/ 363731 h 864048"/>
                <a:gd name="connsiteX1" fmla="*/ 862011 w 957630"/>
                <a:gd name="connsiteY1" fmla="*/ 44643 h 864048"/>
                <a:gd name="connsiteX2" fmla="*/ 654843 w 957630"/>
                <a:gd name="connsiteY2" fmla="*/ 842362 h 864048"/>
                <a:gd name="connsiteX3" fmla="*/ 0 w 957630"/>
                <a:gd name="connsiteY3" fmla="*/ 363731 h 864048"/>
                <a:gd name="connsiteX0" fmla="*/ 0 w 972845"/>
                <a:gd name="connsiteY0" fmla="*/ 363731 h 864048"/>
                <a:gd name="connsiteX1" fmla="*/ 862011 w 972845"/>
                <a:gd name="connsiteY1" fmla="*/ 44643 h 864048"/>
                <a:gd name="connsiteX2" fmla="*/ 654843 w 972845"/>
                <a:gd name="connsiteY2" fmla="*/ 842362 h 864048"/>
                <a:gd name="connsiteX3" fmla="*/ 0 w 972845"/>
                <a:gd name="connsiteY3" fmla="*/ 363731 h 864048"/>
                <a:gd name="connsiteX0" fmla="*/ 0 w 967756"/>
                <a:gd name="connsiteY0" fmla="*/ 363731 h 864048"/>
                <a:gd name="connsiteX1" fmla="*/ 862011 w 967756"/>
                <a:gd name="connsiteY1" fmla="*/ 44643 h 864048"/>
                <a:gd name="connsiteX2" fmla="*/ 654843 w 967756"/>
                <a:gd name="connsiteY2" fmla="*/ 842362 h 864048"/>
                <a:gd name="connsiteX3" fmla="*/ 0 w 967756"/>
                <a:gd name="connsiteY3" fmla="*/ 363731 h 864048"/>
                <a:gd name="connsiteX0" fmla="*/ 0 w 961452"/>
                <a:gd name="connsiteY0" fmla="*/ 363731 h 864048"/>
                <a:gd name="connsiteX1" fmla="*/ 862011 w 961452"/>
                <a:gd name="connsiteY1" fmla="*/ 44643 h 864048"/>
                <a:gd name="connsiteX2" fmla="*/ 654843 w 961452"/>
                <a:gd name="connsiteY2" fmla="*/ 842362 h 864048"/>
                <a:gd name="connsiteX3" fmla="*/ 0 w 961452"/>
                <a:gd name="connsiteY3" fmla="*/ 363731 h 864048"/>
                <a:gd name="connsiteX0" fmla="*/ 0 w 962138"/>
                <a:gd name="connsiteY0" fmla="*/ 363731 h 864048"/>
                <a:gd name="connsiteX1" fmla="*/ 862011 w 962138"/>
                <a:gd name="connsiteY1" fmla="*/ 44643 h 864048"/>
                <a:gd name="connsiteX2" fmla="*/ 654843 w 962138"/>
                <a:gd name="connsiteY2" fmla="*/ 842362 h 864048"/>
                <a:gd name="connsiteX3" fmla="*/ 0 w 962138"/>
                <a:gd name="connsiteY3" fmla="*/ 363731 h 864048"/>
                <a:gd name="connsiteX0" fmla="*/ 0 w 964919"/>
                <a:gd name="connsiteY0" fmla="*/ 363731 h 864048"/>
                <a:gd name="connsiteX1" fmla="*/ 862011 w 964919"/>
                <a:gd name="connsiteY1" fmla="*/ 44643 h 864048"/>
                <a:gd name="connsiteX2" fmla="*/ 654843 w 964919"/>
                <a:gd name="connsiteY2" fmla="*/ 842362 h 864048"/>
                <a:gd name="connsiteX3" fmla="*/ 0 w 964919"/>
                <a:gd name="connsiteY3" fmla="*/ 363731 h 864048"/>
                <a:gd name="connsiteX0" fmla="*/ 0 w 964919"/>
                <a:gd name="connsiteY0" fmla="*/ 363731 h 864048"/>
                <a:gd name="connsiteX1" fmla="*/ 862011 w 964919"/>
                <a:gd name="connsiteY1" fmla="*/ 44643 h 864048"/>
                <a:gd name="connsiteX2" fmla="*/ 654843 w 964919"/>
                <a:gd name="connsiteY2" fmla="*/ 842362 h 864048"/>
                <a:gd name="connsiteX3" fmla="*/ 0 w 964919"/>
                <a:gd name="connsiteY3" fmla="*/ 363731 h 864048"/>
                <a:gd name="connsiteX0" fmla="*/ 0 w 964919"/>
                <a:gd name="connsiteY0" fmla="*/ 363731 h 864293"/>
                <a:gd name="connsiteX1" fmla="*/ 862011 w 964919"/>
                <a:gd name="connsiteY1" fmla="*/ 44643 h 864293"/>
                <a:gd name="connsiteX2" fmla="*/ 654843 w 964919"/>
                <a:gd name="connsiteY2" fmla="*/ 842362 h 864293"/>
                <a:gd name="connsiteX3" fmla="*/ 0 w 964919"/>
                <a:gd name="connsiteY3" fmla="*/ 363731 h 864293"/>
                <a:gd name="connsiteX0" fmla="*/ 0 w 964919"/>
                <a:gd name="connsiteY0" fmla="*/ 363731 h 864293"/>
                <a:gd name="connsiteX1" fmla="*/ 862011 w 964919"/>
                <a:gd name="connsiteY1" fmla="*/ 44643 h 864293"/>
                <a:gd name="connsiteX2" fmla="*/ 654843 w 964919"/>
                <a:gd name="connsiteY2" fmla="*/ 842362 h 864293"/>
                <a:gd name="connsiteX3" fmla="*/ 0 w 964919"/>
                <a:gd name="connsiteY3" fmla="*/ 363731 h 864293"/>
                <a:gd name="connsiteX0" fmla="*/ 2156 w 967075"/>
                <a:gd name="connsiteY0" fmla="*/ 355656 h 856218"/>
                <a:gd name="connsiteX1" fmla="*/ 864167 w 967075"/>
                <a:gd name="connsiteY1" fmla="*/ 36568 h 856218"/>
                <a:gd name="connsiteX2" fmla="*/ 656999 w 967075"/>
                <a:gd name="connsiteY2" fmla="*/ 834287 h 856218"/>
                <a:gd name="connsiteX3" fmla="*/ 2156 w 967075"/>
                <a:gd name="connsiteY3" fmla="*/ 355656 h 856218"/>
                <a:gd name="connsiteX0" fmla="*/ 2211 w 967130"/>
                <a:gd name="connsiteY0" fmla="*/ 370203 h 870765"/>
                <a:gd name="connsiteX1" fmla="*/ 864222 w 967130"/>
                <a:gd name="connsiteY1" fmla="*/ 51115 h 870765"/>
                <a:gd name="connsiteX2" fmla="*/ 657054 w 967130"/>
                <a:gd name="connsiteY2" fmla="*/ 848834 h 870765"/>
                <a:gd name="connsiteX3" fmla="*/ 2211 w 967130"/>
                <a:gd name="connsiteY3" fmla="*/ 370203 h 87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7130" h="870765">
                  <a:moveTo>
                    <a:pt x="2211" y="370203"/>
                  </a:moveTo>
                  <a:cubicBezTo>
                    <a:pt x="-44621" y="103502"/>
                    <a:pt x="665784" y="-98905"/>
                    <a:pt x="864222" y="51115"/>
                  </a:cubicBezTo>
                  <a:cubicBezTo>
                    <a:pt x="1018209" y="349565"/>
                    <a:pt x="1036467" y="667065"/>
                    <a:pt x="657054" y="848834"/>
                  </a:cubicBezTo>
                  <a:cubicBezTo>
                    <a:pt x="243511" y="954404"/>
                    <a:pt x="20467" y="659921"/>
                    <a:pt x="2211" y="370203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" name="组合 105"/>
          <p:cNvGrpSpPr/>
          <p:nvPr/>
        </p:nvGrpSpPr>
        <p:grpSpPr>
          <a:xfrm rot="735950">
            <a:off x="6647005" y="4398448"/>
            <a:ext cx="1342963" cy="959125"/>
            <a:chOff x="5110345" y="3370107"/>
            <a:chExt cx="1493477" cy="1066620"/>
          </a:xfrm>
        </p:grpSpPr>
        <p:sp>
          <p:nvSpPr>
            <p:cNvPr id="102" name="椭圆 101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" name="任意多边形 132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69" name="云形 165"/>
          <p:cNvSpPr/>
          <p:nvPr/>
        </p:nvSpPr>
        <p:spPr>
          <a:xfrm>
            <a:off x="6987615" y="4163151"/>
            <a:ext cx="1010422" cy="86349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28591 w 43256"/>
              <a:gd name="connsiteY12" fmla="*/ 36674 h 43219"/>
              <a:gd name="connsiteX13" fmla="*/ 23703 w 43256"/>
              <a:gd name="connsiteY13" fmla="*/ 42965 h 43219"/>
              <a:gd name="connsiteX14" fmla="*/ 16516 w 43256"/>
              <a:gd name="connsiteY14" fmla="*/ 39125 h 43219"/>
              <a:gd name="connsiteX15" fmla="*/ 5840 w 43256"/>
              <a:gd name="connsiteY15" fmla="*/ 35331 h 43219"/>
              <a:gd name="connsiteX16" fmla="*/ 1146 w 43256"/>
              <a:gd name="connsiteY16" fmla="*/ 31109 h 43219"/>
              <a:gd name="connsiteX17" fmla="*/ 2149 w 43256"/>
              <a:gd name="connsiteY17" fmla="*/ 25410 h 43219"/>
              <a:gd name="connsiteX18" fmla="*/ 31 w 43256"/>
              <a:gd name="connsiteY18" fmla="*/ 19563 h 43219"/>
              <a:gd name="connsiteX19" fmla="*/ 3899 w 43256"/>
              <a:gd name="connsiteY19" fmla="*/ 14366 h 43219"/>
              <a:gd name="connsiteX20" fmla="*/ 3936 w 43256"/>
              <a:gd name="connsiteY20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34165 w 43256"/>
              <a:gd name="connsiteY8" fmla="*/ 22813 h 43219"/>
              <a:gd name="connsiteX9" fmla="*/ 37416 w 43256"/>
              <a:gd name="connsiteY9" fmla="*/ 29949 h 43219"/>
              <a:gd name="connsiteX10" fmla="*/ 41834 w 43256"/>
              <a:gd name="connsiteY10" fmla="*/ 15213 h 43219"/>
              <a:gd name="connsiteX11" fmla="*/ 40386 w 43256"/>
              <a:gd name="connsiteY11" fmla="*/ 17889 h 43219"/>
              <a:gd name="connsiteX12" fmla="*/ 38360 w 43256"/>
              <a:gd name="connsiteY12" fmla="*/ 5285 h 43219"/>
              <a:gd name="connsiteX13" fmla="*/ 38436 w 43256"/>
              <a:gd name="connsiteY13" fmla="*/ 6549 h 43219"/>
              <a:gd name="connsiteX14" fmla="*/ 29114 w 43256"/>
              <a:gd name="connsiteY14" fmla="*/ 3811 h 43219"/>
              <a:gd name="connsiteX15" fmla="*/ 29856 w 43256"/>
              <a:gd name="connsiteY15" fmla="*/ 2199 h 43219"/>
              <a:gd name="connsiteX16" fmla="*/ 22177 w 43256"/>
              <a:gd name="connsiteY16" fmla="*/ 4579 h 43219"/>
              <a:gd name="connsiteX17" fmla="*/ 22536 w 43256"/>
              <a:gd name="connsiteY17" fmla="*/ 3189 h 43219"/>
              <a:gd name="connsiteX18" fmla="*/ 14036 w 43256"/>
              <a:gd name="connsiteY18" fmla="*/ 5051 h 43219"/>
              <a:gd name="connsiteX19" fmla="*/ 15336 w 43256"/>
              <a:gd name="connsiteY19" fmla="*/ 6399 h 43219"/>
              <a:gd name="connsiteX20" fmla="*/ 4163 w 43256"/>
              <a:gd name="connsiteY20" fmla="*/ 15648 h 43219"/>
              <a:gd name="connsiteX21" fmla="*/ 3936 w 43256"/>
              <a:gd name="connsiteY21" fmla="*/ 14229 h 43219"/>
              <a:gd name="connsiteX0" fmla="*/ 3936 w 43256"/>
              <a:gd name="connsiteY0" fmla="*/ 14229 h 40633"/>
              <a:gd name="connsiteX1" fmla="*/ 5659 w 43256"/>
              <a:gd name="connsiteY1" fmla="*/ 6766 h 40633"/>
              <a:gd name="connsiteX2" fmla="*/ 14041 w 43256"/>
              <a:gd name="connsiteY2" fmla="*/ 5061 h 40633"/>
              <a:gd name="connsiteX3" fmla="*/ 22492 w 43256"/>
              <a:gd name="connsiteY3" fmla="*/ 3291 h 40633"/>
              <a:gd name="connsiteX4" fmla="*/ 25785 w 43256"/>
              <a:gd name="connsiteY4" fmla="*/ 59 h 40633"/>
              <a:gd name="connsiteX5" fmla="*/ 29869 w 43256"/>
              <a:gd name="connsiteY5" fmla="*/ 2340 h 40633"/>
              <a:gd name="connsiteX6" fmla="*/ 35499 w 43256"/>
              <a:gd name="connsiteY6" fmla="*/ 549 h 40633"/>
              <a:gd name="connsiteX7" fmla="*/ 38354 w 43256"/>
              <a:gd name="connsiteY7" fmla="*/ 5435 h 40633"/>
              <a:gd name="connsiteX8" fmla="*/ 42018 w 43256"/>
              <a:gd name="connsiteY8" fmla="*/ 10177 h 40633"/>
              <a:gd name="connsiteX9" fmla="*/ 41854 w 43256"/>
              <a:gd name="connsiteY9" fmla="*/ 15319 h 40633"/>
              <a:gd name="connsiteX10" fmla="*/ 43052 w 43256"/>
              <a:gd name="connsiteY10" fmla="*/ 23181 h 40633"/>
              <a:gd name="connsiteX11" fmla="*/ 37440 w 43256"/>
              <a:gd name="connsiteY11" fmla="*/ 30063 h 40633"/>
              <a:gd name="connsiteX12" fmla="*/ 28591 w 43256"/>
              <a:gd name="connsiteY12" fmla="*/ 36674 h 40633"/>
              <a:gd name="connsiteX13" fmla="*/ 16516 w 43256"/>
              <a:gd name="connsiteY13" fmla="*/ 39125 h 40633"/>
              <a:gd name="connsiteX14" fmla="*/ 5840 w 43256"/>
              <a:gd name="connsiteY14" fmla="*/ 35331 h 40633"/>
              <a:gd name="connsiteX15" fmla="*/ 1146 w 43256"/>
              <a:gd name="connsiteY15" fmla="*/ 31109 h 40633"/>
              <a:gd name="connsiteX16" fmla="*/ 2149 w 43256"/>
              <a:gd name="connsiteY16" fmla="*/ 25410 h 40633"/>
              <a:gd name="connsiteX17" fmla="*/ 31 w 43256"/>
              <a:gd name="connsiteY17" fmla="*/ 19563 h 40633"/>
              <a:gd name="connsiteX18" fmla="*/ 3899 w 43256"/>
              <a:gd name="connsiteY18" fmla="*/ 14366 h 40633"/>
              <a:gd name="connsiteX19" fmla="*/ 3936 w 43256"/>
              <a:gd name="connsiteY19" fmla="*/ 14229 h 40633"/>
              <a:gd name="connsiteX0" fmla="*/ 4729 w 43256"/>
              <a:gd name="connsiteY0" fmla="*/ 26036 h 40633"/>
              <a:gd name="connsiteX1" fmla="*/ 2196 w 43256"/>
              <a:gd name="connsiteY1" fmla="*/ 25239 h 40633"/>
              <a:gd name="connsiteX2" fmla="*/ 6964 w 43256"/>
              <a:gd name="connsiteY2" fmla="*/ 34758 h 40633"/>
              <a:gd name="connsiteX3" fmla="*/ 5856 w 43256"/>
              <a:gd name="connsiteY3" fmla="*/ 35139 h 40633"/>
              <a:gd name="connsiteX4" fmla="*/ 16514 w 43256"/>
              <a:gd name="connsiteY4" fmla="*/ 38949 h 40633"/>
              <a:gd name="connsiteX5" fmla="*/ 15846 w 43256"/>
              <a:gd name="connsiteY5" fmla="*/ 37209 h 40633"/>
              <a:gd name="connsiteX6" fmla="*/ 28863 w 43256"/>
              <a:gd name="connsiteY6" fmla="*/ 34610 h 40633"/>
              <a:gd name="connsiteX7" fmla="*/ 28596 w 43256"/>
              <a:gd name="connsiteY7" fmla="*/ 36519 h 40633"/>
              <a:gd name="connsiteX8" fmla="*/ 34165 w 43256"/>
              <a:gd name="connsiteY8" fmla="*/ 22813 h 40633"/>
              <a:gd name="connsiteX9" fmla="*/ 37416 w 43256"/>
              <a:gd name="connsiteY9" fmla="*/ 29949 h 40633"/>
              <a:gd name="connsiteX10" fmla="*/ 41834 w 43256"/>
              <a:gd name="connsiteY10" fmla="*/ 15213 h 40633"/>
              <a:gd name="connsiteX11" fmla="*/ 40386 w 43256"/>
              <a:gd name="connsiteY11" fmla="*/ 17889 h 40633"/>
              <a:gd name="connsiteX12" fmla="*/ 38360 w 43256"/>
              <a:gd name="connsiteY12" fmla="*/ 5285 h 40633"/>
              <a:gd name="connsiteX13" fmla="*/ 38436 w 43256"/>
              <a:gd name="connsiteY13" fmla="*/ 6549 h 40633"/>
              <a:gd name="connsiteX14" fmla="*/ 29114 w 43256"/>
              <a:gd name="connsiteY14" fmla="*/ 3811 h 40633"/>
              <a:gd name="connsiteX15" fmla="*/ 29856 w 43256"/>
              <a:gd name="connsiteY15" fmla="*/ 2199 h 40633"/>
              <a:gd name="connsiteX16" fmla="*/ 22177 w 43256"/>
              <a:gd name="connsiteY16" fmla="*/ 4579 h 40633"/>
              <a:gd name="connsiteX17" fmla="*/ 22536 w 43256"/>
              <a:gd name="connsiteY17" fmla="*/ 3189 h 40633"/>
              <a:gd name="connsiteX18" fmla="*/ 14036 w 43256"/>
              <a:gd name="connsiteY18" fmla="*/ 5051 h 40633"/>
              <a:gd name="connsiteX19" fmla="*/ 15336 w 43256"/>
              <a:gd name="connsiteY19" fmla="*/ 6399 h 40633"/>
              <a:gd name="connsiteX20" fmla="*/ 4163 w 43256"/>
              <a:gd name="connsiteY20" fmla="*/ 15648 h 40633"/>
              <a:gd name="connsiteX21" fmla="*/ 3936 w 43256"/>
              <a:gd name="connsiteY21" fmla="*/ 14229 h 40633"/>
              <a:gd name="connsiteX0" fmla="*/ 3936 w 43256"/>
              <a:gd name="connsiteY0" fmla="*/ 14229 h 40633"/>
              <a:gd name="connsiteX1" fmla="*/ 5659 w 43256"/>
              <a:gd name="connsiteY1" fmla="*/ 6766 h 40633"/>
              <a:gd name="connsiteX2" fmla="*/ 14041 w 43256"/>
              <a:gd name="connsiteY2" fmla="*/ 5061 h 40633"/>
              <a:gd name="connsiteX3" fmla="*/ 22492 w 43256"/>
              <a:gd name="connsiteY3" fmla="*/ 3291 h 40633"/>
              <a:gd name="connsiteX4" fmla="*/ 25785 w 43256"/>
              <a:gd name="connsiteY4" fmla="*/ 59 h 40633"/>
              <a:gd name="connsiteX5" fmla="*/ 29869 w 43256"/>
              <a:gd name="connsiteY5" fmla="*/ 2340 h 40633"/>
              <a:gd name="connsiteX6" fmla="*/ 35499 w 43256"/>
              <a:gd name="connsiteY6" fmla="*/ 549 h 40633"/>
              <a:gd name="connsiteX7" fmla="*/ 38354 w 43256"/>
              <a:gd name="connsiteY7" fmla="*/ 5435 h 40633"/>
              <a:gd name="connsiteX8" fmla="*/ 42018 w 43256"/>
              <a:gd name="connsiteY8" fmla="*/ 10177 h 40633"/>
              <a:gd name="connsiteX9" fmla="*/ 41854 w 43256"/>
              <a:gd name="connsiteY9" fmla="*/ 15319 h 40633"/>
              <a:gd name="connsiteX10" fmla="*/ 43052 w 43256"/>
              <a:gd name="connsiteY10" fmla="*/ 23181 h 40633"/>
              <a:gd name="connsiteX11" fmla="*/ 37440 w 43256"/>
              <a:gd name="connsiteY11" fmla="*/ 30063 h 40633"/>
              <a:gd name="connsiteX12" fmla="*/ 28591 w 43256"/>
              <a:gd name="connsiteY12" fmla="*/ 36674 h 40633"/>
              <a:gd name="connsiteX13" fmla="*/ 16516 w 43256"/>
              <a:gd name="connsiteY13" fmla="*/ 39125 h 40633"/>
              <a:gd name="connsiteX14" fmla="*/ 5840 w 43256"/>
              <a:gd name="connsiteY14" fmla="*/ 35331 h 40633"/>
              <a:gd name="connsiteX15" fmla="*/ 1146 w 43256"/>
              <a:gd name="connsiteY15" fmla="*/ 31109 h 40633"/>
              <a:gd name="connsiteX16" fmla="*/ 2149 w 43256"/>
              <a:gd name="connsiteY16" fmla="*/ 25410 h 40633"/>
              <a:gd name="connsiteX17" fmla="*/ 31 w 43256"/>
              <a:gd name="connsiteY17" fmla="*/ 19563 h 40633"/>
              <a:gd name="connsiteX18" fmla="*/ 3899 w 43256"/>
              <a:gd name="connsiteY18" fmla="*/ 14366 h 40633"/>
              <a:gd name="connsiteX19" fmla="*/ 3936 w 43256"/>
              <a:gd name="connsiteY19" fmla="*/ 14229 h 40633"/>
              <a:gd name="connsiteX0" fmla="*/ 4729 w 43256"/>
              <a:gd name="connsiteY0" fmla="*/ 26036 h 40633"/>
              <a:gd name="connsiteX1" fmla="*/ 2196 w 43256"/>
              <a:gd name="connsiteY1" fmla="*/ 25239 h 40633"/>
              <a:gd name="connsiteX2" fmla="*/ 6964 w 43256"/>
              <a:gd name="connsiteY2" fmla="*/ 34758 h 40633"/>
              <a:gd name="connsiteX3" fmla="*/ 5856 w 43256"/>
              <a:gd name="connsiteY3" fmla="*/ 35139 h 40633"/>
              <a:gd name="connsiteX4" fmla="*/ 28863 w 43256"/>
              <a:gd name="connsiteY4" fmla="*/ 34610 h 40633"/>
              <a:gd name="connsiteX5" fmla="*/ 28596 w 43256"/>
              <a:gd name="connsiteY5" fmla="*/ 36519 h 40633"/>
              <a:gd name="connsiteX6" fmla="*/ 34165 w 43256"/>
              <a:gd name="connsiteY6" fmla="*/ 22813 h 40633"/>
              <a:gd name="connsiteX7" fmla="*/ 37416 w 43256"/>
              <a:gd name="connsiteY7" fmla="*/ 29949 h 40633"/>
              <a:gd name="connsiteX8" fmla="*/ 41834 w 43256"/>
              <a:gd name="connsiteY8" fmla="*/ 15213 h 40633"/>
              <a:gd name="connsiteX9" fmla="*/ 40386 w 43256"/>
              <a:gd name="connsiteY9" fmla="*/ 17889 h 40633"/>
              <a:gd name="connsiteX10" fmla="*/ 38360 w 43256"/>
              <a:gd name="connsiteY10" fmla="*/ 5285 h 40633"/>
              <a:gd name="connsiteX11" fmla="*/ 38436 w 43256"/>
              <a:gd name="connsiteY11" fmla="*/ 6549 h 40633"/>
              <a:gd name="connsiteX12" fmla="*/ 29114 w 43256"/>
              <a:gd name="connsiteY12" fmla="*/ 3811 h 40633"/>
              <a:gd name="connsiteX13" fmla="*/ 29856 w 43256"/>
              <a:gd name="connsiteY13" fmla="*/ 2199 h 40633"/>
              <a:gd name="connsiteX14" fmla="*/ 22177 w 43256"/>
              <a:gd name="connsiteY14" fmla="*/ 4579 h 40633"/>
              <a:gd name="connsiteX15" fmla="*/ 22536 w 43256"/>
              <a:gd name="connsiteY15" fmla="*/ 3189 h 40633"/>
              <a:gd name="connsiteX16" fmla="*/ 14036 w 43256"/>
              <a:gd name="connsiteY16" fmla="*/ 5051 h 40633"/>
              <a:gd name="connsiteX17" fmla="*/ 15336 w 43256"/>
              <a:gd name="connsiteY17" fmla="*/ 6399 h 40633"/>
              <a:gd name="connsiteX18" fmla="*/ 4163 w 43256"/>
              <a:gd name="connsiteY18" fmla="*/ 15648 h 40633"/>
              <a:gd name="connsiteX19" fmla="*/ 3936 w 43256"/>
              <a:gd name="connsiteY19" fmla="*/ 14229 h 40633"/>
              <a:gd name="connsiteX0" fmla="*/ 3936 w 43256"/>
              <a:gd name="connsiteY0" fmla="*/ 14229 h 36966"/>
              <a:gd name="connsiteX1" fmla="*/ 5659 w 43256"/>
              <a:gd name="connsiteY1" fmla="*/ 6766 h 36966"/>
              <a:gd name="connsiteX2" fmla="*/ 14041 w 43256"/>
              <a:gd name="connsiteY2" fmla="*/ 5061 h 36966"/>
              <a:gd name="connsiteX3" fmla="*/ 22492 w 43256"/>
              <a:gd name="connsiteY3" fmla="*/ 3291 h 36966"/>
              <a:gd name="connsiteX4" fmla="*/ 25785 w 43256"/>
              <a:gd name="connsiteY4" fmla="*/ 59 h 36966"/>
              <a:gd name="connsiteX5" fmla="*/ 29869 w 43256"/>
              <a:gd name="connsiteY5" fmla="*/ 2340 h 36966"/>
              <a:gd name="connsiteX6" fmla="*/ 35499 w 43256"/>
              <a:gd name="connsiteY6" fmla="*/ 549 h 36966"/>
              <a:gd name="connsiteX7" fmla="*/ 38354 w 43256"/>
              <a:gd name="connsiteY7" fmla="*/ 5435 h 36966"/>
              <a:gd name="connsiteX8" fmla="*/ 42018 w 43256"/>
              <a:gd name="connsiteY8" fmla="*/ 10177 h 36966"/>
              <a:gd name="connsiteX9" fmla="*/ 41854 w 43256"/>
              <a:gd name="connsiteY9" fmla="*/ 15319 h 36966"/>
              <a:gd name="connsiteX10" fmla="*/ 43052 w 43256"/>
              <a:gd name="connsiteY10" fmla="*/ 23181 h 36966"/>
              <a:gd name="connsiteX11" fmla="*/ 37440 w 43256"/>
              <a:gd name="connsiteY11" fmla="*/ 30063 h 36966"/>
              <a:gd name="connsiteX12" fmla="*/ 28591 w 43256"/>
              <a:gd name="connsiteY12" fmla="*/ 36674 h 36966"/>
              <a:gd name="connsiteX13" fmla="*/ 5840 w 43256"/>
              <a:gd name="connsiteY13" fmla="*/ 35331 h 36966"/>
              <a:gd name="connsiteX14" fmla="*/ 1146 w 43256"/>
              <a:gd name="connsiteY14" fmla="*/ 31109 h 36966"/>
              <a:gd name="connsiteX15" fmla="*/ 2149 w 43256"/>
              <a:gd name="connsiteY15" fmla="*/ 25410 h 36966"/>
              <a:gd name="connsiteX16" fmla="*/ 31 w 43256"/>
              <a:gd name="connsiteY16" fmla="*/ 19563 h 36966"/>
              <a:gd name="connsiteX17" fmla="*/ 3899 w 43256"/>
              <a:gd name="connsiteY17" fmla="*/ 14366 h 36966"/>
              <a:gd name="connsiteX18" fmla="*/ 3936 w 43256"/>
              <a:gd name="connsiteY18" fmla="*/ 14229 h 36966"/>
              <a:gd name="connsiteX0" fmla="*/ 4729 w 43256"/>
              <a:gd name="connsiteY0" fmla="*/ 26036 h 36966"/>
              <a:gd name="connsiteX1" fmla="*/ 2196 w 43256"/>
              <a:gd name="connsiteY1" fmla="*/ 25239 h 36966"/>
              <a:gd name="connsiteX2" fmla="*/ 6964 w 43256"/>
              <a:gd name="connsiteY2" fmla="*/ 34758 h 36966"/>
              <a:gd name="connsiteX3" fmla="*/ 5856 w 43256"/>
              <a:gd name="connsiteY3" fmla="*/ 35139 h 36966"/>
              <a:gd name="connsiteX4" fmla="*/ 28863 w 43256"/>
              <a:gd name="connsiteY4" fmla="*/ 34610 h 36966"/>
              <a:gd name="connsiteX5" fmla="*/ 28596 w 43256"/>
              <a:gd name="connsiteY5" fmla="*/ 36519 h 36966"/>
              <a:gd name="connsiteX6" fmla="*/ 34165 w 43256"/>
              <a:gd name="connsiteY6" fmla="*/ 22813 h 36966"/>
              <a:gd name="connsiteX7" fmla="*/ 37416 w 43256"/>
              <a:gd name="connsiteY7" fmla="*/ 29949 h 36966"/>
              <a:gd name="connsiteX8" fmla="*/ 41834 w 43256"/>
              <a:gd name="connsiteY8" fmla="*/ 15213 h 36966"/>
              <a:gd name="connsiteX9" fmla="*/ 40386 w 43256"/>
              <a:gd name="connsiteY9" fmla="*/ 17889 h 36966"/>
              <a:gd name="connsiteX10" fmla="*/ 38360 w 43256"/>
              <a:gd name="connsiteY10" fmla="*/ 5285 h 36966"/>
              <a:gd name="connsiteX11" fmla="*/ 38436 w 43256"/>
              <a:gd name="connsiteY11" fmla="*/ 6549 h 36966"/>
              <a:gd name="connsiteX12" fmla="*/ 29114 w 43256"/>
              <a:gd name="connsiteY12" fmla="*/ 3811 h 36966"/>
              <a:gd name="connsiteX13" fmla="*/ 29856 w 43256"/>
              <a:gd name="connsiteY13" fmla="*/ 2199 h 36966"/>
              <a:gd name="connsiteX14" fmla="*/ 22177 w 43256"/>
              <a:gd name="connsiteY14" fmla="*/ 4579 h 36966"/>
              <a:gd name="connsiteX15" fmla="*/ 22536 w 43256"/>
              <a:gd name="connsiteY15" fmla="*/ 3189 h 36966"/>
              <a:gd name="connsiteX16" fmla="*/ 14036 w 43256"/>
              <a:gd name="connsiteY16" fmla="*/ 5051 h 36966"/>
              <a:gd name="connsiteX17" fmla="*/ 15336 w 43256"/>
              <a:gd name="connsiteY17" fmla="*/ 6399 h 36966"/>
              <a:gd name="connsiteX18" fmla="*/ 4163 w 43256"/>
              <a:gd name="connsiteY18" fmla="*/ 15648 h 36966"/>
              <a:gd name="connsiteX19" fmla="*/ 3936 w 43256"/>
              <a:gd name="connsiteY19" fmla="*/ 14229 h 36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36966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5030" y="32312"/>
                  <a:pt x="30880" y="34524"/>
                  <a:pt x="28591" y="36674"/>
                </a:cubicBezTo>
                <a:cubicBezTo>
                  <a:pt x="23324" y="37552"/>
                  <a:pt x="10414" y="36259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36966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3" name="组合 212"/>
          <p:cNvGrpSpPr/>
          <p:nvPr/>
        </p:nvGrpSpPr>
        <p:grpSpPr>
          <a:xfrm>
            <a:off x="6921945" y="4116637"/>
            <a:ext cx="1090856" cy="972774"/>
            <a:chOff x="3142576" y="381783"/>
            <a:chExt cx="1987973" cy="1772787"/>
          </a:xfrm>
        </p:grpSpPr>
        <p:sp>
          <p:nvSpPr>
            <p:cNvPr id="214" name="任意多边形 213"/>
            <p:cNvSpPr/>
            <p:nvPr/>
          </p:nvSpPr>
          <p:spPr>
            <a:xfrm rot="8450045">
              <a:off x="4348738" y="381783"/>
              <a:ext cx="781811" cy="97272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280988 w 448951"/>
                <a:gd name="connsiteY2" fmla="*/ 561976 h 561976"/>
                <a:gd name="connsiteX3" fmla="*/ 0 w 448951"/>
                <a:gd name="connsiteY3" fmla="*/ 280988 h 561976"/>
                <a:gd name="connsiteX4" fmla="*/ 280988 w 448951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5424 w 448391"/>
                <a:gd name="connsiteY0" fmla="*/ 0 h 556603"/>
                <a:gd name="connsiteX1" fmla="*/ 448391 w 448391"/>
                <a:gd name="connsiteY1" fmla="*/ 477445 h 556603"/>
                <a:gd name="connsiteX2" fmla="*/ 280991 w 448391"/>
                <a:gd name="connsiteY2" fmla="*/ 556603 h 556603"/>
                <a:gd name="connsiteX3" fmla="*/ 3 w 448391"/>
                <a:gd name="connsiteY3" fmla="*/ 275615 h 556603"/>
                <a:gd name="connsiteX4" fmla="*/ 285424 w 448391"/>
                <a:gd name="connsiteY4" fmla="*/ 0 h 556603"/>
                <a:gd name="connsiteX0" fmla="*/ 282238 w 448389"/>
                <a:gd name="connsiteY0" fmla="*/ 0 h 558097"/>
                <a:gd name="connsiteX1" fmla="*/ 448389 w 448389"/>
                <a:gd name="connsiteY1" fmla="*/ 478939 h 558097"/>
                <a:gd name="connsiteX2" fmla="*/ 280989 w 448389"/>
                <a:gd name="connsiteY2" fmla="*/ 558097 h 558097"/>
                <a:gd name="connsiteX3" fmla="*/ 1 w 448389"/>
                <a:gd name="connsiteY3" fmla="*/ 277109 h 558097"/>
                <a:gd name="connsiteX4" fmla="*/ 282238 w 448389"/>
                <a:gd name="connsiteY4" fmla="*/ 0 h 558097"/>
                <a:gd name="connsiteX0" fmla="*/ 282238 w 448389"/>
                <a:gd name="connsiteY0" fmla="*/ 0 h 558097"/>
                <a:gd name="connsiteX1" fmla="*/ 448389 w 448389"/>
                <a:gd name="connsiteY1" fmla="*/ 478939 h 558097"/>
                <a:gd name="connsiteX2" fmla="*/ 280989 w 448389"/>
                <a:gd name="connsiteY2" fmla="*/ 558097 h 558097"/>
                <a:gd name="connsiteX3" fmla="*/ 1 w 448389"/>
                <a:gd name="connsiteY3" fmla="*/ 277109 h 558097"/>
                <a:gd name="connsiteX4" fmla="*/ 282238 w 448389"/>
                <a:gd name="connsiteY4" fmla="*/ 0 h 558097"/>
                <a:gd name="connsiteX0" fmla="*/ 282390 w 448541"/>
                <a:gd name="connsiteY0" fmla="*/ 0 h 558097"/>
                <a:gd name="connsiteX1" fmla="*/ 448541 w 448541"/>
                <a:gd name="connsiteY1" fmla="*/ 478939 h 558097"/>
                <a:gd name="connsiteX2" fmla="*/ 281141 w 448541"/>
                <a:gd name="connsiteY2" fmla="*/ 558097 h 558097"/>
                <a:gd name="connsiteX3" fmla="*/ 153 w 448541"/>
                <a:gd name="connsiteY3" fmla="*/ 277109 h 558097"/>
                <a:gd name="connsiteX4" fmla="*/ 282390 w 448541"/>
                <a:gd name="connsiteY4" fmla="*/ 0 h 558097"/>
                <a:gd name="connsiteX0" fmla="*/ 282403 w 448554"/>
                <a:gd name="connsiteY0" fmla="*/ 0 h 558097"/>
                <a:gd name="connsiteX1" fmla="*/ 448554 w 448554"/>
                <a:gd name="connsiteY1" fmla="*/ 478939 h 558097"/>
                <a:gd name="connsiteX2" fmla="*/ 281154 w 448554"/>
                <a:gd name="connsiteY2" fmla="*/ 558097 h 558097"/>
                <a:gd name="connsiteX3" fmla="*/ 166 w 448554"/>
                <a:gd name="connsiteY3" fmla="*/ 277109 h 558097"/>
                <a:gd name="connsiteX4" fmla="*/ 282403 w 448554"/>
                <a:gd name="connsiteY4" fmla="*/ 0 h 558097"/>
                <a:gd name="connsiteX0" fmla="*/ 283936 w 450087"/>
                <a:gd name="connsiteY0" fmla="*/ 0 h 558097"/>
                <a:gd name="connsiteX1" fmla="*/ 450087 w 450087"/>
                <a:gd name="connsiteY1" fmla="*/ 478939 h 558097"/>
                <a:gd name="connsiteX2" fmla="*/ 282687 w 450087"/>
                <a:gd name="connsiteY2" fmla="*/ 558097 h 558097"/>
                <a:gd name="connsiteX3" fmla="*/ 1699 w 450087"/>
                <a:gd name="connsiteY3" fmla="*/ 277109 h 558097"/>
                <a:gd name="connsiteX4" fmla="*/ 283936 w 450087"/>
                <a:gd name="connsiteY4" fmla="*/ 0 h 558097"/>
                <a:gd name="connsiteX0" fmla="*/ 282404 w 448555"/>
                <a:gd name="connsiteY0" fmla="*/ 0 h 558097"/>
                <a:gd name="connsiteX1" fmla="*/ 448555 w 448555"/>
                <a:gd name="connsiteY1" fmla="*/ 478939 h 558097"/>
                <a:gd name="connsiteX2" fmla="*/ 281155 w 448555"/>
                <a:gd name="connsiteY2" fmla="*/ 558097 h 558097"/>
                <a:gd name="connsiteX3" fmla="*/ 167 w 448555"/>
                <a:gd name="connsiteY3" fmla="*/ 277109 h 558097"/>
                <a:gd name="connsiteX4" fmla="*/ 282404 w 448555"/>
                <a:gd name="connsiteY4" fmla="*/ 0 h 558097"/>
                <a:gd name="connsiteX0" fmla="*/ 282411 w 448562"/>
                <a:gd name="connsiteY0" fmla="*/ 0 h 558097"/>
                <a:gd name="connsiteX1" fmla="*/ 448562 w 448562"/>
                <a:gd name="connsiteY1" fmla="*/ 478939 h 558097"/>
                <a:gd name="connsiteX2" fmla="*/ 281162 w 448562"/>
                <a:gd name="connsiteY2" fmla="*/ 558097 h 558097"/>
                <a:gd name="connsiteX3" fmla="*/ 174 w 448562"/>
                <a:gd name="connsiteY3" fmla="*/ 277109 h 558097"/>
                <a:gd name="connsiteX4" fmla="*/ 282411 w 448562"/>
                <a:gd name="connsiteY4" fmla="*/ 0 h 55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8562" h="558097">
                  <a:moveTo>
                    <a:pt x="282411" y="0"/>
                  </a:moveTo>
                  <a:cubicBezTo>
                    <a:pt x="301758" y="109942"/>
                    <a:pt x="370200" y="357820"/>
                    <a:pt x="448562" y="478939"/>
                  </a:cubicBezTo>
                  <a:cubicBezTo>
                    <a:pt x="405221" y="523414"/>
                    <a:pt x="362397" y="543031"/>
                    <a:pt x="281162" y="558097"/>
                  </a:cubicBezTo>
                  <a:cubicBezTo>
                    <a:pt x="103141" y="542345"/>
                    <a:pt x="-4957" y="369416"/>
                    <a:pt x="174" y="277109"/>
                  </a:cubicBezTo>
                  <a:cubicBezTo>
                    <a:pt x="382" y="184093"/>
                    <a:pt x="127226" y="0"/>
                    <a:pt x="282411" y="0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" name="任意多边形 214"/>
            <p:cNvSpPr/>
            <p:nvPr/>
          </p:nvSpPr>
          <p:spPr>
            <a:xfrm rot="4962733">
              <a:off x="3249288" y="356325"/>
              <a:ext cx="754877" cy="96830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280988 w 448951"/>
                <a:gd name="connsiteY2" fmla="*/ 561976 h 561976"/>
                <a:gd name="connsiteX3" fmla="*/ 0 w 448951"/>
                <a:gd name="connsiteY3" fmla="*/ 280988 h 561976"/>
                <a:gd name="connsiteX4" fmla="*/ 280988 w 448951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4039"/>
                <a:gd name="connsiteY0" fmla="*/ 0 h 561976"/>
                <a:gd name="connsiteX1" fmla="*/ 444039 w 444039"/>
                <a:gd name="connsiteY1" fmla="*/ 502463 h 561976"/>
                <a:gd name="connsiteX2" fmla="*/ 280988 w 444039"/>
                <a:gd name="connsiteY2" fmla="*/ 561976 h 561976"/>
                <a:gd name="connsiteX3" fmla="*/ 0 w 444039"/>
                <a:gd name="connsiteY3" fmla="*/ 280988 h 561976"/>
                <a:gd name="connsiteX4" fmla="*/ 280988 w 444039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836 h 555584"/>
                <a:gd name="connsiteX1" fmla="*/ 435466 w 435466"/>
                <a:gd name="connsiteY1" fmla="*/ 498530 h 555584"/>
                <a:gd name="connsiteX2" fmla="*/ 281911 w 435466"/>
                <a:gd name="connsiteY2" fmla="*/ 555584 h 555584"/>
                <a:gd name="connsiteX3" fmla="*/ 0 w 435466"/>
                <a:gd name="connsiteY3" fmla="*/ 281824 h 555584"/>
                <a:gd name="connsiteX4" fmla="*/ 280988 w 435466"/>
                <a:gd name="connsiteY4" fmla="*/ 836 h 555584"/>
                <a:gd name="connsiteX0" fmla="*/ 281253 w 435731"/>
                <a:gd name="connsiteY0" fmla="*/ 839 h 555587"/>
                <a:gd name="connsiteX1" fmla="*/ 435731 w 435731"/>
                <a:gd name="connsiteY1" fmla="*/ 498533 h 555587"/>
                <a:gd name="connsiteX2" fmla="*/ 282176 w 435731"/>
                <a:gd name="connsiteY2" fmla="*/ 555587 h 555587"/>
                <a:gd name="connsiteX3" fmla="*/ 265 w 435731"/>
                <a:gd name="connsiteY3" fmla="*/ 281827 h 555587"/>
                <a:gd name="connsiteX4" fmla="*/ 281253 w 435731"/>
                <a:gd name="connsiteY4" fmla="*/ 839 h 555587"/>
                <a:gd name="connsiteX0" fmla="*/ 279452 w 433930"/>
                <a:gd name="connsiteY0" fmla="*/ 839 h 555587"/>
                <a:gd name="connsiteX1" fmla="*/ 433930 w 433930"/>
                <a:gd name="connsiteY1" fmla="*/ 498533 h 555587"/>
                <a:gd name="connsiteX2" fmla="*/ 280375 w 433930"/>
                <a:gd name="connsiteY2" fmla="*/ 555587 h 555587"/>
                <a:gd name="connsiteX3" fmla="*/ 271 w 433930"/>
                <a:gd name="connsiteY3" fmla="*/ 282059 h 555587"/>
                <a:gd name="connsiteX4" fmla="*/ 279452 w 433930"/>
                <a:gd name="connsiteY4" fmla="*/ 839 h 555587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109" h="555561">
                  <a:moveTo>
                    <a:pt x="279745" y="813"/>
                  </a:moveTo>
                  <a:cubicBezTo>
                    <a:pt x="196383" y="109429"/>
                    <a:pt x="261502" y="425925"/>
                    <a:pt x="433109" y="492855"/>
                  </a:cubicBezTo>
                  <a:cubicBezTo>
                    <a:pt x="396806" y="525373"/>
                    <a:pt x="351482" y="550181"/>
                    <a:pt x="280668" y="555561"/>
                  </a:cubicBezTo>
                  <a:cubicBezTo>
                    <a:pt x="78521" y="554738"/>
                    <a:pt x="6411" y="358691"/>
                    <a:pt x="564" y="282033"/>
                  </a:cubicBezTo>
                  <a:cubicBezTo>
                    <a:pt x="-7741" y="195879"/>
                    <a:pt x="75121" y="-14692"/>
                    <a:pt x="279745" y="813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" name="任意多边形 215"/>
            <p:cNvSpPr/>
            <p:nvPr/>
          </p:nvSpPr>
          <p:spPr>
            <a:xfrm rot="19244455">
              <a:off x="3323806" y="835940"/>
              <a:ext cx="994702" cy="940823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280988 w 448951"/>
                <a:gd name="connsiteY2" fmla="*/ 561976 h 561976"/>
                <a:gd name="connsiteX3" fmla="*/ 0 w 448951"/>
                <a:gd name="connsiteY3" fmla="*/ 280988 h 561976"/>
                <a:gd name="connsiteX4" fmla="*/ 280988 w 448951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4039"/>
                <a:gd name="connsiteY0" fmla="*/ 0 h 561976"/>
                <a:gd name="connsiteX1" fmla="*/ 444039 w 444039"/>
                <a:gd name="connsiteY1" fmla="*/ 502463 h 561976"/>
                <a:gd name="connsiteX2" fmla="*/ 280988 w 444039"/>
                <a:gd name="connsiteY2" fmla="*/ 561976 h 561976"/>
                <a:gd name="connsiteX3" fmla="*/ 0 w 444039"/>
                <a:gd name="connsiteY3" fmla="*/ 280988 h 561976"/>
                <a:gd name="connsiteX4" fmla="*/ 280988 w 444039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836 h 555584"/>
                <a:gd name="connsiteX1" fmla="*/ 435466 w 435466"/>
                <a:gd name="connsiteY1" fmla="*/ 498530 h 555584"/>
                <a:gd name="connsiteX2" fmla="*/ 281911 w 435466"/>
                <a:gd name="connsiteY2" fmla="*/ 555584 h 555584"/>
                <a:gd name="connsiteX3" fmla="*/ 0 w 435466"/>
                <a:gd name="connsiteY3" fmla="*/ 281824 h 555584"/>
                <a:gd name="connsiteX4" fmla="*/ 280988 w 435466"/>
                <a:gd name="connsiteY4" fmla="*/ 836 h 555584"/>
                <a:gd name="connsiteX0" fmla="*/ 281253 w 435731"/>
                <a:gd name="connsiteY0" fmla="*/ 839 h 555587"/>
                <a:gd name="connsiteX1" fmla="*/ 435731 w 435731"/>
                <a:gd name="connsiteY1" fmla="*/ 498533 h 555587"/>
                <a:gd name="connsiteX2" fmla="*/ 282176 w 435731"/>
                <a:gd name="connsiteY2" fmla="*/ 555587 h 555587"/>
                <a:gd name="connsiteX3" fmla="*/ 265 w 435731"/>
                <a:gd name="connsiteY3" fmla="*/ 281827 h 555587"/>
                <a:gd name="connsiteX4" fmla="*/ 281253 w 435731"/>
                <a:gd name="connsiteY4" fmla="*/ 839 h 555587"/>
                <a:gd name="connsiteX0" fmla="*/ 279452 w 433930"/>
                <a:gd name="connsiteY0" fmla="*/ 839 h 555587"/>
                <a:gd name="connsiteX1" fmla="*/ 433930 w 433930"/>
                <a:gd name="connsiteY1" fmla="*/ 498533 h 555587"/>
                <a:gd name="connsiteX2" fmla="*/ 280375 w 433930"/>
                <a:gd name="connsiteY2" fmla="*/ 555587 h 555587"/>
                <a:gd name="connsiteX3" fmla="*/ 271 w 433930"/>
                <a:gd name="connsiteY3" fmla="*/ 282059 h 555587"/>
                <a:gd name="connsiteX4" fmla="*/ 279452 w 433930"/>
                <a:gd name="connsiteY4" fmla="*/ 839 h 555587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575247 w 575247"/>
                <a:gd name="connsiteY0" fmla="*/ 8549 h 349665"/>
                <a:gd name="connsiteX1" fmla="*/ 433794 w 575247"/>
                <a:gd name="connsiteY1" fmla="*/ 292611 h 349665"/>
                <a:gd name="connsiteX2" fmla="*/ 280239 w 575247"/>
                <a:gd name="connsiteY2" fmla="*/ 349665 h 349665"/>
                <a:gd name="connsiteX3" fmla="*/ 135 w 575247"/>
                <a:gd name="connsiteY3" fmla="*/ 76137 h 349665"/>
                <a:gd name="connsiteX4" fmla="*/ 575247 w 575247"/>
                <a:gd name="connsiteY4" fmla="*/ 8549 h 349665"/>
                <a:gd name="connsiteX0" fmla="*/ 575254 w 575254"/>
                <a:gd name="connsiteY0" fmla="*/ 149613 h 490729"/>
                <a:gd name="connsiteX1" fmla="*/ 433801 w 575254"/>
                <a:gd name="connsiteY1" fmla="*/ 433675 h 490729"/>
                <a:gd name="connsiteX2" fmla="*/ 280246 w 575254"/>
                <a:gd name="connsiteY2" fmla="*/ 490729 h 490729"/>
                <a:gd name="connsiteX3" fmla="*/ 142 w 575254"/>
                <a:gd name="connsiteY3" fmla="*/ 217201 h 490729"/>
                <a:gd name="connsiteX4" fmla="*/ 575254 w 575254"/>
                <a:gd name="connsiteY4" fmla="*/ 149613 h 490729"/>
                <a:gd name="connsiteX0" fmla="*/ 580759 w 580759"/>
                <a:gd name="connsiteY0" fmla="*/ 147182 h 497913"/>
                <a:gd name="connsiteX1" fmla="*/ 433800 w 580759"/>
                <a:gd name="connsiteY1" fmla="*/ 440859 h 497913"/>
                <a:gd name="connsiteX2" fmla="*/ 280245 w 580759"/>
                <a:gd name="connsiteY2" fmla="*/ 497913 h 497913"/>
                <a:gd name="connsiteX3" fmla="*/ 141 w 580759"/>
                <a:gd name="connsiteY3" fmla="*/ 224385 h 497913"/>
                <a:gd name="connsiteX4" fmla="*/ 580759 w 580759"/>
                <a:gd name="connsiteY4" fmla="*/ 147182 h 497913"/>
                <a:gd name="connsiteX0" fmla="*/ 580765 w 580765"/>
                <a:gd name="connsiteY0" fmla="*/ 147008 h 497739"/>
                <a:gd name="connsiteX1" fmla="*/ 433806 w 580765"/>
                <a:gd name="connsiteY1" fmla="*/ 440685 h 497739"/>
                <a:gd name="connsiteX2" fmla="*/ 280251 w 580765"/>
                <a:gd name="connsiteY2" fmla="*/ 497739 h 497739"/>
                <a:gd name="connsiteX3" fmla="*/ 147 w 580765"/>
                <a:gd name="connsiteY3" fmla="*/ 224211 h 497739"/>
                <a:gd name="connsiteX4" fmla="*/ 580765 w 580765"/>
                <a:gd name="connsiteY4" fmla="*/ 147008 h 497739"/>
                <a:gd name="connsiteX0" fmla="*/ 570774 w 570774"/>
                <a:gd name="connsiteY0" fmla="*/ 147907 h 498638"/>
                <a:gd name="connsiteX1" fmla="*/ 423815 w 570774"/>
                <a:gd name="connsiteY1" fmla="*/ 441584 h 498638"/>
                <a:gd name="connsiteX2" fmla="*/ 270260 w 570774"/>
                <a:gd name="connsiteY2" fmla="*/ 498638 h 498638"/>
                <a:gd name="connsiteX3" fmla="*/ 152 w 570774"/>
                <a:gd name="connsiteY3" fmla="*/ 221516 h 498638"/>
                <a:gd name="connsiteX4" fmla="*/ 570774 w 570774"/>
                <a:gd name="connsiteY4" fmla="*/ 147907 h 498638"/>
                <a:gd name="connsiteX0" fmla="*/ 575848 w 575848"/>
                <a:gd name="connsiteY0" fmla="*/ 185240 h 535971"/>
                <a:gd name="connsiteX1" fmla="*/ 428889 w 575848"/>
                <a:gd name="connsiteY1" fmla="*/ 478917 h 535971"/>
                <a:gd name="connsiteX2" fmla="*/ 275334 w 575848"/>
                <a:gd name="connsiteY2" fmla="*/ 535971 h 535971"/>
                <a:gd name="connsiteX3" fmla="*/ 5226 w 575848"/>
                <a:gd name="connsiteY3" fmla="*/ 258849 h 535971"/>
                <a:gd name="connsiteX4" fmla="*/ 575848 w 575848"/>
                <a:gd name="connsiteY4" fmla="*/ 185240 h 535971"/>
                <a:gd name="connsiteX0" fmla="*/ 575929 w 575929"/>
                <a:gd name="connsiteY0" fmla="*/ 169336 h 520067"/>
                <a:gd name="connsiteX1" fmla="*/ 428970 w 575929"/>
                <a:gd name="connsiteY1" fmla="*/ 463013 h 520067"/>
                <a:gd name="connsiteX2" fmla="*/ 275415 w 575929"/>
                <a:gd name="connsiteY2" fmla="*/ 520067 h 520067"/>
                <a:gd name="connsiteX3" fmla="*/ 5307 w 575929"/>
                <a:gd name="connsiteY3" fmla="*/ 242945 h 520067"/>
                <a:gd name="connsiteX4" fmla="*/ 575929 w 575929"/>
                <a:gd name="connsiteY4" fmla="*/ 169336 h 520067"/>
                <a:gd name="connsiteX0" fmla="*/ 571342 w 571342"/>
                <a:gd name="connsiteY0" fmla="*/ 178246 h 528977"/>
                <a:gd name="connsiteX1" fmla="*/ 424383 w 571342"/>
                <a:gd name="connsiteY1" fmla="*/ 471923 h 528977"/>
                <a:gd name="connsiteX2" fmla="*/ 270828 w 571342"/>
                <a:gd name="connsiteY2" fmla="*/ 528977 h 528977"/>
                <a:gd name="connsiteX3" fmla="*/ 720 w 571342"/>
                <a:gd name="connsiteY3" fmla="*/ 251855 h 528977"/>
                <a:gd name="connsiteX4" fmla="*/ 571342 w 571342"/>
                <a:gd name="connsiteY4" fmla="*/ 178246 h 528977"/>
                <a:gd name="connsiteX0" fmla="*/ 571295 w 571295"/>
                <a:gd name="connsiteY0" fmla="*/ 180279 h 531010"/>
                <a:gd name="connsiteX1" fmla="*/ 424336 w 571295"/>
                <a:gd name="connsiteY1" fmla="*/ 473956 h 531010"/>
                <a:gd name="connsiteX2" fmla="*/ 270781 w 571295"/>
                <a:gd name="connsiteY2" fmla="*/ 531010 h 531010"/>
                <a:gd name="connsiteX3" fmla="*/ 673 w 571295"/>
                <a:gd name="connsiteY3" fmla="*/ 253888 h 531010"/>
                <a:gd name="connsiteX4" fmla="*/ 571295 w 571295"/>
                <a:gd name="connsiteY4" fmla="*/ 180279 h 531010"/>
                <a:gd name="connsiteX0" fmla="*/ 571278 w 571278"/>
                <a:gd name="connsiteY0" fmla="*/ 173069 h 523800"/>
                <a:gd name="connsiteX1" fmla="*/ 424319 w 571278"/>
                <a:gd name="connsiteY1" fmla="*/ 466746 h 523800"/>
                <a:gd name="connsiteX2" fmla="*/ 270764 w 571278"/>
                <a:gd name="connsiteY2" fmla="*/ 523800 h 523800"/>
                <a:gd name="connsiteX3" fmla="*/ 656 w 571278"/>
                <a:gd name="connsiteY3" fmla="*/ 246678 h 523800"/>
                <a:gd name="connsiteX4" fmla="*/ 571278 w 571278"/>
                <a:gd name="connsiteY4" fmla="*/ 173069 h 523800"/>
                <a:gd name="connsiteX0" fmla="*/ 571278 w 571278"/>
                <a:gd name="connsiteY0" fmla="*/ 173069 h 523800"/>
                <a:gd name="connsiteX1" fmla="*/ 424319 w 571278"/>
                <a:gd name="connsiteY1" fmla="*/ 466746 h 523800"/>
                <a:gd name="connsiteX2" fmla="*/ 270764 w 571278"/>
                <a:gd name="connsiteY2" fmla="*/ 523800 h 523800"/>
                <a:gd name="connsiteX3" fmla="*/ 656 w 571278"/>
                <a:gd name="connsiteY3" fmla="*/ 246678 h 523800"/>
                <a:gd name="connsiteX4" fmla="*/ 571278 w 571278"/>
                <a:gd name="connsiteY4" fmla="*/ 173069 h 523800"/>
                <a:gd name="connsiteX0" fmla="*/ 571278 w 576641"/>
                <a:gd name="connsiteY0" fmla="*/ 173069 h 523800"/>
                <a:gd name="connsiteX1" fmla="*/ 270764 w 576641"/>
                <a:gd name="connsiteY1" fmla="*/ 523800 h 523800"/>
                <a:gd name="connsiteX2" fmla="*/ 656 w 576641"/>
                <a:gd name="connsiteY2" fmla="*/ 246678 h 523800"/>
                <a:gd name="connsiteX3" fmla="*/ 571278 w 576641"/>
                <a:gd name="connsiteY3" fmla="*/ 173069 h 523800"/>
                <a:gd name="connsiteX0" fmla="*/ 571278 w 576673"/>
                <a:gd name="connsiteY0" fmla="*/ 173069 h 523800"/>
                <a:gd name="connsiteX1" fmla="*/ 270764 w 576673"/>
                <a:gd name="connsiteY1" fmla="*/ 523800 h 523800"/>
                <a:gd name="connsiteX2" fmla="*/ 656 w 576673"/>
                <a:gd name="connsiteY2" fmla="*/ 246678 h 523800"/>
                <a:gd name="connsiteX3" fmla="*/ 571278 w 576673"/>
                <a:gd name="connsiteY3" fmla="*/ 173069 h 523800"/>
                <a:gd name="connsiteX0" fmla="*/ 571278 w 571278"/>
                <a:gd name="connsiteY0" fmla="*/ 173069 h 523800"/>
                <a:gd name="connsiteX1" fmla="*/ 270764 w 571278"/>
                <a:gd name="connsiteY1" fmla="*/ 523800 h 523800"/>
                <a:gd name="connsiteX2" fmla="*/ 656 w 571278"/>
                <a:gd name="connsiteY2" fmla="*/ 246678 h 523800"/>
                <a:gd name="connsiteX3" fmla="*/ 571278 w 571278"/>
                <a:gd name="connsiteY3" fmla="*/ 173069 h 523800"/>
                <a:gd name="connsiteX0" fmla="*/ 571278 w 571278"/>
                <a:gd name="connsiteY0" fmla="*/ 173069 h 523800"/>
                <a:gd name="connsiteX1" fmla="*/ 270764 w 571278"/>
                <a:gd name="connsiteY1" fmla="*/ 523800 h 523800"/>
                <a:gd name="connsiteX2" fmla="*/ 656 w 571278"/>
                <a:gd name="connsiteY2" fmla="*/ 246678 h 523800"/>
                <a:gd name="connsiteX3" fmla="*/ 571278 w 571278"/>
                <a:gd name="connsiteY3" fmla="*/ 173069 h 523800"/>
                <a:gd name="connsiteX0" fmla="*/ 571276 w 571276"/>
                <a:gd name="connsiteY0" fmla="*/ 168783 h 519514"/>
                <a:gd name="connsiteX1" fmla="*/ 270762 w 571276"/>
                <a:gd name="connsiteY1" fmla="*/ 519514 h 519514"/>
                <a:gd name="connsiteX2" fmla="*/ 654 w 571276"/>
                <a:gd name="connsiteY2" fmla="*/ 242392 h 519514"/>
                <a:gd name="connsiteX3" fmla="*/ 571276 w 571276"/>
                <a:gd name="connsiteY3" fmla="*/ 168783 h 519514"/>
                <a:gd name="connsiteX0" fmla="*/ 571843 w 571843"/>
                <a:gd name="connsiteY0" fmla="*/ 174427 h 525158"/>
                <a:gd name="connsiteX1" fmla="*/ 271329 w 571843"/>
                <a:gd name="connsiteY1" fmla="*/ 525158 h 525158"/>
                <a:gd name="connsiteX2" fmla="*/ 1221 w 571843"/>
                <a:gd name="connsiteY2" fmla="*/ 248036 h 525158"/>
                <a:gd name="connsiteX3" fmla="*/ 571843 w 571843"/>
                <a:gd name="connsiteY3" fmla="*/ 174427 h 525158"/>
                <a:gd name="connsiteX0" fmla="*/ 571701 w 571701"/>
                <a:gd name="connsiteY0" fmla="*/ 169064 h 519795"/>
                <a:gd name="connsiteX1" fmla="*/ 271187 w 571701"/>
                <a:gd name="connsiteY1" fmla="*/ 519795 h 519795"/>
                <a:gd name="connsiteX2" fmla="*/ 1079 w 571701"/>
                <a:gd name="connsiteY2" fmla="*/ 242673 h 519795"/>
                <a:gd name="connsiteX3" fmla="*/ 571701 w 571701"/>
                <a:gd name="connsiteY3" fmla="*/ 169064 h 519795"/>
                <a:gd name="connsiteX0" fmla="*/ 572226 w 572226"/>
                <a:gd name="connsiteY0" fmla="*/ 175398 h 526129"/>
                <a:gd name="connsiteX1" fmla="*/ 271712 w 572226"/>
                <a:gd name="connsiteY1" fmla="*/ 526129 h 526129"/>
                <a:gd name="connsiteX2" fmla="*/ 1604 w 572226"/>
                <a:gd name="connsiteY2" fmla="*/ 249007 h 526129"/>
                <a:gd name="connsiteX3" fmla="*/ 572226 w 572226"/>
                <a:gd name="connsiteY3" fmla="*/ 175398 h 526129"/>
                <a:gd name="connsiteX0" fmla="*/ 572239 w 572239"/>
                <a:gd name="connsiteY0" fmla="*/ 173691 h 524422"/>
                <a:gd name="connsiteX1" fmla="*/ 271725 w 572239"/>
                <a:gd name="connsiteY1" fmla="*/ 524422 h 524422"/>
                <a:gd name="connsiteX2" fmla="*/ 1617 w 572239"/>
                <a:gd name="connsiteY2" fmla="*/ 247300 h 524422"/>
                <a:gd name="connsiteX3" fmla="*/ 572239 w 572239"/>
                <a:gd name="connsiteY3" fmla="*/ 173691 h 524422"/>
                <a:gd name="connsiteX0" fmla="*/ 571284 w 571284"/>
                <a:gd name="connsiteY0" fmla="*/ 171110 h 521841"/>
                <a:gd name="connsiteX1" fmla="*/ 270770 w 571284"/>
                <a:gd name="connsiteY1" fmla="*/ 521841 h 521841"/>
                <a:gd name="connsiteX2" fmla="*/ 662 w 571284"/>
                <a:gd name="connsiteY2" fmla="*/ 244719 h 521841"/>
                <a:gd name="connsiteX3" fmla="*/ 571284 w 571284"/>
                <a:gd name="connsiteY3" fmla="*/ 171110 h 521841"/>
                <a:gd name="connsiteX0" fmla="*/ 572153 w 572153"/>
                <a:gd name="connsiteY0" fmla="*/ 174052 h 524783"/>
                <a:gd name="connsiteX1" fmla="*/ 271639 w 572153"/>
                <a:gd name="connsiteY1" fmla="*/ 524783 h 524783"/>
                <a:gd name="connsiteX2" fmla="*/ 1531 w 572153"/>
                <a:gd name="connsiteY2" fmla="*/ 247661 h 524783"/>
                <a:gd name="connsiteX3" fmla="*/ 572153 w 572153"/>
                <a:gd name="connsiteY3" fmla="*/ 174052 h 524783"/>
                <a:gd name="connsiteX0" fmla="*/ 572153 w 572153"/>
                <a:gd name="connsiteY0" fmla="*/ 174052 h 524783"/>
                <a:gd name="connsiteX1" fmla="*/ 271639 w 572153"/>
                <a:gd name="connsiteY1" fmla="*/ 524783 h 524783"/>
                <a:gd name="connsiteX2" fmla="*/ 1531 w 572153"/>
                <a:gd name="connsiteY2" fmla="*/ 247661 h 524783"/>
                <a:gd name="connsiteX3" fmla="*/ 572153 w 572153"/>
                <a:gd name="connsiteY3" fmla="*/ 174052 h 524783"/>
                <a:gd name="connsiteX0" fmla="*/ 572153 w 572153"/>
                <a:gd name="connsiteY0" fmla="*/ 174052 h 524783"/>
                <a:gd name="connsiteX1" fmla="*/ 271639 w 572153"/>
                <a:gd name="connsiteY1" fmla="*/ 524783 h 524783"/>
                <a:gd name="connsiteX2" fmla="*/ 1531 w 572153"/>
                <a:gd name="connsiteY2" fmla="*/ 247661 h 524783"/>
                <a:gd name="connsiteX3" fmla="*/ 572153 w 572153"/>
                <a:gd name="connsiteY3" fmla="*/ 174052 h 524783"/>
                <a:gd name="connsiteX0" fmla="*/ 571460 w 571460"/>
                <a:gd name="connsiteY0" fmla="*/ 173004 h 523735"/>
                <a:gd name="connsiteX1" fmla="*/ 270946 w 571460"/>
                <a:gd name="connsiteY1" fmla="*/ 523735 h 523735"/>
                <a:gd name="connsiteX2" fmla="*/ 838 w 571460"/>
                <a:gd name="connsiteY2" fmla="*/ 246613 h 523735"/>
                <a:gd name="connsiteX3" fmla="*/ 571460 w 571460"/>
                <a:gd name="connsiteY3" fmla="*/ 173004 h 523735"/>
                <a:gd name="connsiteX0" fmla="*/ 571742 w 571742"/>
                <a:gd name="connsiteY0" fmla="*/ 175207 h 525938"/>
                <a:gd name="connsiteX1" fmla="*/ 271228 w 571742"/>
                <a:gd name="connsiteY1" fmla="*/ 525938 h 525938"/>
                <a:gd name="connsiteX2" fmla="*/ 1120 w 571742"/>
                <a:gd name="connsiteY2" fmla="*/ 248816 h 525938"/>
                <a:gd name="connsiteX3" fmla="*/ 571742 w 571742"/>
                <a:gd name="connsiteY3" fmla="*/ 175207 h 525938"/>
                <a:gd name="connsiteX0" fmla="*/ 572425 w 572425"/>
                <a:gd name="connsiteY0" fmla="*/ 176631 h 527362"/>
                <a:gd name="connsiteX1" fmla="*/ 271911 w 572425"/>
                <a:gd name="connsiteY1" fmla="*/ 527362 h 527362"/>
                <a:gd name="connsiteX2" fmla="*/ 1803 w 572425"/>
                <a:gd name="connsiteY2" fmla="*/ 250240 h 527362"/>
                <a:gd name="connsiteX3" fmla="*/ 572425 w 572425"/>
                <a:gd name="connsiteY3" fmla="*/ 176631 h 527362"/>
                <a:gd name="connsiteX0" fmla="*/ 572425 w 572425"/>
                <a:gd name="connsiteY0" fmla="*/ 176631 h 527362"/>
                <a:gd name="connsiteX1" fmla="*/ 271911 w 572425"/>
                <a:gd name="connsiteY1" fmla="*/ 527362 h 527362"/>
                <a:gd name="connsiteX2" fmla="*/ 1803 w 572425"/>
                <a:gd name="connsiteY2" fmla="*/ 250240 h 527362"/>
                <a:gd name="connsiteX3" fmla="*/ 572425 w 572425"/>
                <a:gd name="connsiteY3" fmla="*/ 176631 h 527362"/>
                <a:gd name="connsiteX0" fmla="*/ 572425 w 572425"/>
                <a:gd name="connsiteY0" fmla="*/ 176631 h 527362"/>
                <a:gd name="connsiteX1" fmla="*/ 271911 w 572425"/>
                <a:gd name="connsiteY1" fmla="*/ 527362 h 527362"/>
                <a:gd name="connsiteX2" fmla="*/ 1803 w 572425"/>
                <a:gd name="connsiteY2" fmla="*/ 250240 h 527362"/>
                <a:gd name="connsiteX3" fmla="*/ 572425 w 572425"/>
                <a:gd name="connsiteY3" fmla="*/ 176631 h 527362"/>
                <a:gd name="connsiteX0" fmla="*/ 572112 w 572112"/>
                <a:gd name="connsiteY0" fmla="*/ 170293 h 521024"/>
                <a:gd name="connsiteX1" fmla="*/ 271598 w 572112"/>
                <a:gd name="connsiteY1" fmla="*/ 521024 h 521024"/>
                <a:gd name="connsiteX2" fmla="*/ 1490 w 572112"/>
                <a:gd name="connsiteY2" fmla="*/ 243902 h 521024"/>
                <a:gd name="connsiteX3" fmla="*/ 572112 w 572112"/>
                <a:gd name="connsiteY3" fmla="*/ 170293 h 521024"/>
                <a:gd name="connsiteX0" fmla="*/ 570708 w 570708"/>
                <a:gd name="connsiteY0" fmla="*/ 189064 h 539795"/>
                <a:gd name="connsiteX1" fmla="*/ 270194 w 570708"/>
                <a:gd name="connsiteY1" fmla="*/ 539795 h 539795"/>
                <a:gd name="connsiteX2" fmla="*/ 86 w 570708"/>
                <a:gd name="connsiteY2" fmla="*/ 262673 h 539795"/>
                <a:gd name="connsiteX3" fmla="*/ 570708 w 570708"/>
                <a:gd name="connsiteY3" fmla="*/ 189064 h 53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0708" h="539795">
                  <a:moveTo>
                    <a:pt x="570708" y="189064"/>
                  </a:moveTo>
                  <a:cubicBezTo>
                    <a:pt x="527666" y="222095"/>
                    <a:pt x="373691" y="221481"/>
                    <a:pt x="270194" y="539795"/>
                  </a:cubicBezTo>
                  <a:cubicBezTo>
                    <a:pt x="51895" y="532829"/>
                    <a:pt x="5933" y="339331"/>
                    <a:pt x="86" y="262673"/>
                  </a:cubicBezTo>
                  <a:cubicBezTo>
                    <a:pt x="-7340" y="-104498"/>
                    <a:pt x="470234" y="-45988"/>
                    <a:pt x="570708" y="189064"/>
                  </a:cubicBezTo>
                  <a:close/>
                </a:path>
              </a:pathLst>
            </a:custGeom>
            <a:solidFill>
              <a:srgbClr val="D9D9D9"/>
            </a:solidFill>
            <a:ln w="3175">
              <a:noFill/>
            </a:ln>
            <a:effectLst>
              <a:innerShdw blurRad="114300">
                <a:prstClr val="black">
                  <a:alpha val="12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" name="任意多边形 216"/>
            <p:cNvSpPr/>
            <p:nvPr/>
          </p:nvSpPr>
          <p:spPr>
            <a:xfrm>
              <a:off x="4002274" y="844382"/>
              <a:ext cx="972069" cy="852487"/>
            </a:xfrm>
            <a:custGeom>
              <a:avLst/>
              <a:gdLst>
                <a:gd name="connsiteX0" fmla="*/ 50006 w 900112"/>
                <a:gd name="connsiteY0" fmla="*/ 45244 h 859631"/>
                <a:gd name="connsiteX1" fmla="*/ 128587 w 900112"/>
                <a:gd name="connsiteY1" fmla="*/ 0 h 859631"/>
                <a:gd name="connsiteX2" fmla="*/ 150018 w 900112"/>
                <a:gd name="connsiteY2" fmla="*/ 0 h 859631"/>
                <a:gd name="connsiteX3" fmla="*/ 900112 w 900112"/>
                <a:gd name="connsiteY3" fmla="*/ 461962 h 859631"/>
                <a:gd name="connsiteX4" fmla="*/ 859631 w 900112"/>
                <a:gd name="connsiteY4" fmla="*/ 488156 h 859631"/>
                <a:gd name="connsiteX5" fmla="*/ 0 w 900112"/>
                <a:gd name="connsiteY5" fmla="*/ 859631 h 859631"/>
                <a:gd name="connsiteX6" fmla="*/ 50006 w 900112"/>
                <a:gd name="connsiteY6" fmla="*/ 45244 h 859631"/>
                <a:gd name="connsiteX0" fmla="*/ 42862 w 900112"/>
                <a:gd name="connsiteY0" fmla="*/ 47625 h 859631"/>
                <a:gd name="connsiteX1" fmla="*/ 128587 w 900112"/>
                <a:gd name="connsiteY1" fmla="*/ 0 h 859631"/>
                <a:gd name="connsiteX2" fmla="*/ 150018 w 900112"/>
                <a:gd name="connsiteY2" fmla="*/ 0 h 859631"/>
                <a:gd name="connsiteX3" fmla="*/ 900112 w 900112"/>
                <a:gd name="connsiteY3" fmla="*/ 461962 h 859631"/>
                <a:gd name="connsiteX4" fmla="*/ 859631 w 900112"/>
                <a:gd name="connsiteY4" fmla="*/ 488156 h 859631"/>
                <a:gd name="connsiteX5" fmla="*/ 0 w 900112"/>
                <a:gd name="connsiteY5" fmla="*/ 859631 h 859631"/>
                <a:gd name="connsiteX6" fmla="*/ 42862 w 900112"/>
                <a:gd name="connsiteY6" fmla="*/ 47625 h 859631"/>
                <a:gd name="connsiteX0" fmla="*/ 84119 w 941369"/>
                <a:gd name="connsiteY0" fmla="*/ 47625 h 859631"/>
                <a:gd name="connsiteX1" fmla="*/ 169844 w 941369"/>
                <a:gd name="connsiteY1" fmla="*/ 0 h 859631"/>
                <a:gd name="connsiteX2" fmla="*/ 191275 w 941369"/>
                <a:gd name="connsiteY2" fmla="*/ 0 h 859631"/>
                <a:gd name="connsiteX3" fmla="*/ 941369 w 941369"/>
                <a:gd name="connsiteY3" fmla="*/ 461962 h 859631"/>
                <a:gd name="connsiteX4" fmla="*/ 900888 w 941369"/>
                <a:gd name="connsiteY4" fmla="*/ 488156 h 859631"/>
                <a:gd name="connsiteX5" fmla="*/ 41257 w 941369"/>
                <a:gd name="connsiteY5" fmla="*/ 859631 h 859631"/>
                <a:gd name="connsiteX6" fmla="*/ 84119 w 941369"/>
                <a:gd name="connsiteY6" fmla="*/ 47625 h 859631"/>
                <a:gd name="connsiteX0" fmla="*/ 79680 w 936930"/>
                <a:gd name="connsiteY0" fmla="*/ 47625 h 852487"/>
                <a:gd name="connsiteX1" fmla="*/ 165405 w 936930"/>
                <a:gd name="connsiteY1" fmla="*/ 0 h 852487"/>
                <a:gd name="connsiteX2" fmla="*/ 186836 w 936930"/>
                <a:gd name="connsiteY2" fmla="*/ 0 h 852487"/>
                <a:gd name="connsiteX3" fmla="*/ 936930 w 936930"/>
                <a:gd name="connsiteY3" fmla="*/ 461962 h 852487"/>
                <a:gd name="connsiteX4" fmla="*/ 896449 w 936930"/>
                <a:gd name="connsiteY4" fmla="*/ 488156 h 852487"/>
                <a:gd name="connsiteX5" fmla="*/ 51105 w 936930"/>
                <a:gd name="connsiteY5" fmla="*/ 852487 h 852487"/>
                <a:gd name="connsiteX6" fmla="*/ 79680 w 936930"/>
                <a:gd name="connsiteY6" fmla="*/ 47625 h 852487"/>
                <a:gd name="connsiteX0" fmla="*/ 105099 w 962349"/>
                <a:gd name="connsiteY0" fmla="*/ 47625 h 852487"/>
                <a:gd name="connsiteX1" fmla="*/ 190824 w 962349"/>
                <a:gd name="connsiteY1" fmla="*/ 0 h 852487"/>
                <a:gd name="connsiteX2" fmla="*/ 212255 w 962349"/>
                <a:gd name="connsiteY2" fmla="*/ 0 h 852487"/>
                <a:gd name="connsiteX3" fmla="*/ 962349 w 962349"/>
                <a:gd name="connsiteY3" fmla="*/ 461962 h 852487"/>
                <a:gd name="connsiteX4" fmla="*/ 921868 w 962349"/>
                <a:gd name="connsiteY4" fmla="*/ 488156 h 852487"/>
                <a:gd name="connsiteX5" fmla="*/ 76524 w 962349"/>
                <a:gd name="connsiteY5" fmla="*/ 852487 h 852487"/>
                <a:gd name="connsiteX6" fmla="*/ 105099 w 962349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21432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21432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103210 h 908072"/>
                <a:gd name="connsiteX1" fmla="*/ 218088 w 968182"/>
                <a:gd name="connsiteY1" fmla="*/ 55585 h 908072"/>
                <a:gd name="connsiteX2" fmla="*/ 968182 w 968182"/>
                <a:gd name="connsiteY2" fmla="*/ 517547 h 908072"/>
                <a:gd name="connsiteX3" fmla="*/ 927701 w 968182"/>
                <a:gd name="connsiteY3" fmla="*/ 543741 h 908072"/>
                <a:gd name="connsiteX4" fmla="*/ 82357 w 968182"/>
                <a:gd name="connsiteY4" fmla="*/ 908072 h 908072"/>
                <a:gd name="connsiteX5" fmla="*/ 110932 w 968182"/>
                <a:gd name="connsiteY5" fmla="*/ 103210 h 908072"/>
                <a:gd name="connsiteX0" fmla="*/ 110932 w 968182"/>
                <a:gd name="connsiteY0" fmla="*/ 69966 h 874828"/>
                <a:gd name="connsiteX1" fmla="*/ 218088 w 968182"/>
                <a:gd name="connsiteY1" fmla="*/ 22341 h 874828"/>
                <a:gd name="connsiteX2" fmla="*/ 968182 w 968182"/>
                <a:gd name="connsiteY2" fmla="*/ 484303 h 874828"/>
                <a:gd name="connsiteX3" fmla="*/ 927701 w 968182"/>
                <a:gd name="connsiteY3" fmla="*/ 510497 h 874828"/>
                <a:gd name="connsiteX4" fmla="*/ 82357 w 968182"/>
                <a:gd name="connsiteY4" fmla="*/ 874828 h 874828"/>
                <a:gd name="connsiteX5" fmla="*/ 110932 w 968182"/>
                <a:gd name="connsiteY5" fmla="*/ 69966 h 874828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52387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52387 h 852487"/>
                <a:gd name="connsiteX0" fmla="*/ 110932 w 968182"/>
                <a:gd name="connsiteY0" fmla="*/ 52387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52387 h 852487"/>
                <a:gd name="connsiteX0" fmla="*/ 107675 w 972069"/>
                <a:gd name="connsiteY0" fmla="*/ 38099 h 852487"/>
                <a:gd name="connsiteX1" fmla="*/ 221975 w 972069"/>
                <a:gd name="connsiteY1" fmla="*/ 0 h 852487"/>
                <a:gd name="connsiteX2" fmla="*/ 972069 w 972069"/>
                <a:gd name="connsiteY2" fmla="*/ 461962 h 852487"/>
                <a:gd name="connsiteX3" fmla="*/ 931588 w 972069"/>
                <a:gd name="connsiteY3" fmla="*/ 488156 h 852487"/>
                <a:gd name="connsiteX4" fmla="*/ 86244 w 972069"/>
                <a:gd name="connsiteY4" fmla="*/ 852487 h 852487"/>
                <a:gd name="connsiteX5" fmla="*/ 107675 w 972069"/>
                <a:gd name="connsiteY5" fmla="*/ 38099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069" h="852487">
                  <a:moveTo>
                    <a:pt x="107675" y="38099"/>
                  </a:moveTo>
                  <a:cubicBezTo>
                    <a:pt x="154108" y="22224"/>
                    <a:pt x="160062" y="26195"/>
                    <a:pt x="221975" y="0"/>
                  </a:cubicBezTo>
                  <a:cubicBezTo>
                    <a:pt x="526774" y="113506"/>
                    <a:pt x="795856" y="329406"/>
                    <a:pt x="972069" y="461962"/>
                  </a:cubicBezTo>
                  <a:lnTo>
                    <a:pt x="931588" y="488156"/>
                  </a:lnTo>
                  <a:cubicBezTo>
                    <a:pt x="797445" y="361950"/>
                    <a:pt x="-12976" y="519112"/>
                    <a:pt x="86244" y="852487"/>
                  </a:cubicBezTo>
                  <a:cubicBezTo>
                    <a:pt x="-1862" y="562768"/>
                    <a:pt x="-61393" y="277811"/>
                    <a:pt x="107675" y="3809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114300">
                <a:prstClr val="black">
                  <a:alpha val="21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" name="任意多边形 217"/>
            <p:cNvSpPr/>
            <p:nvPr/>
          </p:nvSpPr>
          <p:spPr>
            <a:xfrm>
              <a:off x="4079166" y="1283805"/>
              <a:ext cx="967130" cy="870765"/>
            </a:xfrm>
            <a:custGeom>
              <a:avLst/>
              <a:gdLst>
                <a:gd name="connsiteX0" fmla="*/ 0 w 873918"/>
                <a:gd name="connsiteY0" fmla="*/ 321469 h 812006"/>
                <a:gd name="connsiteX1" fmla="*/ 873918 w 873918"/>
                <a:gd name="connsiteY1" fmla="*/ 0 h 812006"/>
                <a:gd name="connsiteX2" fmla="*/ 661987 w 873918"/>
                <a:gd name="connsiteY2" fmla="*/ 812006 h 812006"/>
                <a:gd name="connsiteX3" fmla="*/ 0 w 873918"/>
                <a:gd name="connsiteY3" fmla="*/ 321469 h 812006"/>
                <a:gd name="connsiteX0" fmla="*/ 0 w 873918"/>
                <a:gd name="connsiteY0" fmla="*/ 321469 h 812006"/>
                <a:gd name="connsiteX1" fmla="*/ 873918 w 873918"/>
                <a:gd name="connsiteY1" fmla="*/ 0 h 812006"/>
                <a:gd name="connsiteX2" fmla="*/ 661987 w 873918"/>
                <a:gd name="connsiteY2" fmla="*/ 812006 h 812006"/>
                <a:gd name="connsiteX3" fmla="*/ 0 w 873918"/>
                <a:gd name="connsiteY3" fmla="*/ 321469 h 812006"/>
                <a:gd name="connsiteX0" fmla="*/ 0 w 873918"/>
                <a:gd name="connsiteY0" fmla="*/ 352355 h 842892"/>
                <a:gd name="connsiteX1" fmla="*/ 873918 w 873918"/>
                <a:gd name="connsiteY1" fmla="*/ 30886 h 842892"/>
                <a:gd name="connsiteX2" fmla="*/ 661987 w 873918"/>
                <a:gd name="connsiteY2" fmla="*/ 842892 h 842892"/>
                <a:gd name="connsiteX3" fmla="*/ 0 w 873918"/>
                <a:gd name="connsiteY3" fmla="*/ 352355 h 842892"/>
                <a:gd name="connsiteX0" fmla="*/ 0 w 871536"/>
                <a:gd name="connsiteY0" fmla="*/ 350385 h 840922"/>
                <a:gd name="connsiteX1" fmla="*/ 871536 w 871536"/>
                <a:gd name="connsiteY1" fmla="*/ 31297 h 840922"/>
                <a:gd name="connsiteX2" fmla="*/ 661987 w 871536"/>
                <a:gd name="connsiteY2" fmla="*/ 840922 h 840922"/>
                <a:gd name="connsiteX3" fmla="*/ 0 w 871536"/>
                <a:gd name="connsiteY3" fmla="*/ 350385 h 840922"/>
                <a:gd name="connsiteX0" fmla="*/ 0 w 871536"/>
                <a:gd name="connsiteY0" fmla="*/ 356541 h 847078"/>
                <a:gd name="connsiteX1" fmla="*/ 871536 w 871536"/>
                <a:gd name="connsiteY1" fmla="*/ 37453 h 847078"/>
                <a:gd name="connsiteX2" fmla="*/ 661987 w 871536"/>
                <a:gd name="connsiteY2" fmla="*/ 847078 h 847078"/>
                <a:gd name="connsiteX3" fmla="*/ 0 w 871536"/>
                <a:gd name="connsiteY3" fmla="*/ 356541 h 847078"/>
                <a:gd name="connsiteX0" fmla="*/ 0 w 871536"/>
                <a:gd name="connsiteY0" fmla="*/ 356541 h 847078"/>
                <a:gd name="connsiteX1" fmla="*/ 871536 w 871536"/>
                <a:gd name="connsiteY1" fmla="*/ 37453 h 847078"/>
                <a:gd name="connsiteX2" fmla="*/ 661987 w 871536"/>
                <a:gd name="connsiteY2" fmla="*/ 847078 h 847078"/>
                <a:gd name="connsiteX3" fmla="*/ 0 w 871536"/>
                <a:gd name="connsiteY3" fmla="*/ 356541 h 847078"/>
                <a:gd name="connsiteX0" fmla="*/ 0 w 871536"/>
                <a:gd name="connsiteY0" fmla="*/ 356541 h 847078"/>
                <a:gd name="connsiteX1" fmla="*/ 871536 w 871536"/>
                <a:gd name="connsiteY1" fmla="*/ 37453 h 847078"/>
                <a:gd name="connsiteX2" fmla="*/ 661987 w 871536"/>
                <a:gd name="connsiteY2" fmla="*/ 847078 h 847078"/>
                <a:gd name="connsiteX3" fmla="*/ 0 w 871536"/>
                <a:gd name="connsiteY3" fmla="*/ 356541 h 847078"/>
                <a:gd name="connsiteX0" fmla="*/ 0 w 871536"/>
                <a:gd name="connsiteY0" fmla="*/ 356541 h 870830"/>
                <a:gd name="connsiteX1" fmla="*/ 871536 w 871536"/>
                <a:gd name="connsiteY1" fmla="*/ 37453 h 870830"/>
                <a:gd name="connsiteX2" fmla="*/ 661987 w 871536"/>
                <a:gd name="connsiteY2" fmla="*/ 847078 h 870830"/>
                <a:gd name="connsiteX3" fmla="*/ 0 w 871536"/>
                <a:gd name="connsiteY3" fmla="*/ 356541 h 870830"/>
                <a:gd name="connsiteX0" fmla="*/ 0 w 871536"/>
                <a:gd name="connsiteY0" fmla="*/ 356541 h 868142"/>
                <a:gd name="connsiteX1" fmla="*/ 871536 w 871536"/>
                <a:gd name="connsiteY1" fmla="*/ 37453 h 868142"/>
                <a:gd name="connsiteX2" fmla="*/ 661987 w 871536"/>
                <a:gd name="connsiteY2" fmla="*/ 847078 h 868142"/>
                <a:gd name="connsiteX3" fmla="*/ 0 w 871536"/>
                <a:gd name="connsiteY3" fmla="*/ 356541 h 868142"/>
                <a:gd name="connsiteX0" fmla="*/ 0 w 864392"/>
                <a:gd name="connsiteY0" fmla="*/ 366384 h 866701"/>
                <a:gd name="connsiteX1" fmla="*/ 864392 w 864392"/>
                <a:gd name="connsiteY1" fmla="*/ 35390 h 866701"/>
                <a:gd name="connsiteX2" fmla="*/ 654843 w 864392"/>
                <a:gd name="connsiteY2" fmla="*/ 845015 h 866701"/>
                <a:gd name="connsiteX3" fmla="*/ 0 w 864392"/>
                <a:gd name="connsiteY3" fmla="*/ 366384 h 866701"/>
                <a:gd name="connsiteX0" fmla="*/ 0 w 864392"/>
                <a:gd name="connsiteY0" fmla="*/ 362752 h 863069"/>
                <a:gd name="connsiteX1" fmla="*/ 864392 w 864392"/>
                <a:gd name="connsiteY1" fmla="*/ 31758 h 863069"/>
                <a:gd name="connsiteX2" fmla="*/ 654843 w 864392"/>
                <a:gd name="connsiteY2" fmla="*/ 841383 h 863069"/>
                <a:gd name="connsiteX3" fmla="*/ 0 w 864392"/>
                <a:gd name="connsiteY3" fmla="*/ 362752 h 863069"/>
                <a:gd name="connsiteX0" fmla="*/ 0 w 864392"/>
                <a:gd name="connsiteY0" fmla="*/ 370700 h 871017"/>
                <a:gd name="connsiteX1" fmla="*/ 864392 w 864392"/>
                <a:gd name="connsiteY1" fmla="*/ 39706 h 871017"/>
                <a:gd name="connsiteX2" fmla="*/ 654843 w 864392"/>
                <a:gd name="connsiteY2" fmla="*/ 849331 h 871017"/>
                <a:gd name="connsiteX3" fmla="*/ 0 w 864392"/>
                <a:gd name="connsiteY3" fmla="*/ 370700 h 871017"/>
                <a:gd name="connsiteX0" fmla="*/ 0 w 864392"/>
                <a:gd name="connsiteY0" fmla="*/ 375720 h 876037"/>
                <a:gd name="connsiteX1" fmla="*/ 864392 w 864392"/>
                <a:gd name="connsiteY1" fmla="*/ 44726 h 876037"/>
                <a:gd name="connsiteX2" fmla="*/ 654843 w 864392"/>
                <a:gd name="connsiteY2" fmla="*/ 854351 h 876037"/>
                <a:gd name="connsiteX3" fmla="*/ 0 w 864392"/>
                <a:gd name="connsiteY3" fmla="*/ 375720 h 876037"/>
                <a:gd name="connsiteX0" fmla="*/ 0 w 864392"/>
                <a:gd name="connsiteY0" fmla="*/ 373709 h 874026"/>
                <a:gd name="connsiteX1" fmla="*/ 864392 w 864392"/>
                <a:gd name="connsiteY1" fmla="*/ 42715 h 874026"/>
                <a:gd name="connsiteX2" fmla="*/ 654843 w 864392"/>
                <a:gd name="connsiteY2" fmla="*/ 852340 h 874026"/>
                <a:gd name="connsiteX3" fmla="*/ 0 w 864392"/>
                <a:gd name="connsiteY3" fmla="*/ 373709 h 874026"/>
                <a:gd name="connsiteX0" fmla="*/ 0 w 879712"/>
                <a:gd name="connsiteY0" fmla="*/ 373709 h 874026"/>
                <a:gd name="connsiteX1" fmla="*/ 864392 w 879712"/>
                <a:gd name="connsiteY1" fmla="*/ 42715 h 874026"/>
                <a:gd name="connsiteX2" fmla="*/ 654843 w 879712"/>
                <a:gd name="connsiteY2" fmla="*/ 852340 h 874026"/>
                <a:gd name="connsiteX3" fmla="*/ 0 w 879712"/>
                <a:gd name="connsiteY3" fmla="*/ 373709 h 874026"/>
                <a:gd name="connsiteX0" fmla="*/ 0 w 959106"/>
                <a:gd name="connsiteY0" fmla="*/ 373709 h 874026"/>
                <a:gd name="connsiteX1" fmla="*/ 864392 w 959106"/>
                <a:gd name="connsiteY1" fmla="*/ 42715 h 874026"/>
                <a:gd name="connsiteX2" fmla="*/ 654843 w 959106"/>
                <a:gd name="connsiteY2" fmla="*/ 852340 h 874026"/>
                <a:gd name="connsiteX3" fmla="*/ 0 w 959106"/>
                <a:gd name="connsiteY3" fmla="*/ 373709 h 874026"/>
                <a:gd name="connsiteX0" fmla="*/ 0 w 957630"/>
                <a:gd name="connsiteY0" fmla="*/ 363731 h 864048"/>
                <a:gd name="connsiteX1" fmla="*/ 862011 w 957630"/>
                <a:gd name="connsiteY1" fmla="*/ 44643 h 864048"/>
                <a:gd name="connsiteX2" fmla="*/ 654843 w 957630"/>
                <a:gd name="connsiteY2" fmla="*/ 842362 h 864048"/>
                <a:gd name="connsiteX3" fmla="*/ 0 w 957630"/>
                <a:gd name="connsiteY3" fmla="*/ 363731 h 864048"/>
                <a:gd name="connsiteX0" fmla="*/ 0 w 957630"/>
                <a:gd name="connsiteY0" fmla="*/ 363731 h 864048"/>
                <a:gd name="connsiteX1" fmla="*/ 862011 w 957630"/>
                <a:gd name="connsiteY1" fmla="*/ 44643 h 864048"/>
                <a:gd name="connsiteX2" fmla="*/ 654843 w 957630"/>
                <a:gd name="connsiteY2" fmla="*/ 842362 h 864048"/>
                <a:gd name="connsiteX3" fmla="*/ 0 w 957630"/>
                <a:gd name="connsiteY3" fmla="*/ 363731 h 864048"/>
                <a:gd name="connsiteX0" fmla="*/ 0 w 972845"/>
                <a:gd name="connsiteY0" fmla="*/ 363731 h 864048"/>
                <a:gd name="connsiteX1" fmla="*/ 862011 w 972845"/>
                <a:gd name="connsiteY1" fmla="*/ 44643 h 864048"/>
                <a:gd name="connsiteX2" fmla="*/ 654843 w 972845"/>
                <a:gd name="connsiteY2" fmla="*/ 842362 h 864048"/>
                <a:gd name="connsiteX3" fmla="*/ 0 w 972845"/>
                <a:gd name="connsiteY3" fmla="*/ 363731 h 864048"/>
                <a:gd name="connsiteX0" fmla="*/ 0 w 967756"/>
                <a:gd name="connsiteY0" fmla="*/ 363731 h 864048"/>
                <a:gd name="connsiteX1" fmla="*/ 862011 w 967756"/>
                <a:gd name="connsiteY1" fmla="*/ 44643 h 864048"/>
                <a:gd name="connsiteX2" fmla="*/ 654843 w 967756"/>
                <a:gd name="connsiteY2" fmla="*/ 842362 h 864048"/>
                <a:gd name="connsiteX3" fmla="*/ 0 w 967756"/>
                <a:gd name="connsiteY3" fmla="*/ 363731 h 864048"/>
                <a:gd name="connsiteX0" fmla="*/ 0 w 961452"/>
                <a:gd name="connsiteY0" fmla="*/ 363731 h 864048"/>
                <a:gd name="connsiteX1" fmla="*/ 862011 w 961452"/>
                <a:gd name="connsiteY1" fmla="*/ 44643 h 864048"/>
                <a:gd name="connsiteX2" fmla="*/ 654843 w 961452"/>
                <a:gd name="connsiteY2" fmla="*/ 842362 h 864048"/>
                <a:gd name="connsiteX3" fmla="*/ 0 w 961452"/>
                <a:gd name="connsiteY3" fmla="*/ 363731 h 864048"/>
                <a:gd name="connsiteX0" fmla="*/ 0 w 962138"/>
                <a:gd name="connsiteY0" fmla="*/ 363731 h 864048"/>
                <a:gd name="connsiteX1" fmla="*/ 862011 w 962138"/>
                <a:gd name="connsiteY1" fmla="*/ 44643 h 864048"/>
                <a:gd name="connsiteX2" fmla="*/ 654843 w 962138"/>
                <a:gd name="connsiteY2" fmla="*/ 842362 h 864048"/>
                <a:gd name="connsiteX3" fmla="*/ 0 w 962138"/>
                <a:gd name="connsiteY3" fmla="*/ 363731 h 864048"/>
                <a:gd name="connsiteX0" fmla="*/ 0 w 964919"/>
                <a:gd name="connsiteY0" fmla="*/ 363731 h 864048"/>
                <a:gd name="connsiteX1" fmla="*/ 862011 w 964919"/>
                <a:gd name="connsiteY1" fmla="*/ 44643 h 864048"/>
                <a:gd name="connsiteX2" fmla="*/ 654843 w 964919"/>
                <a:gd name="connsiteY2" fmla="*/ 842362 h 864048"/>
                <a:gd name="connsiteX3" fmla="*/ 0 w 964919"/>
                <a:gd name="connsiteY3" fmla="*/ 363731 h 864048"/>
                <a:gd name="connsiteX0" fmla="*/ 0 w 964919"/>
                <a:gd name="connsiteY0" fmla="*/ 363731 h 864048"/>
                <a:gd name="connsiteX1" fmla="*/ 862011 w 964919"/>
                <a:gd name="connsiteY1" fmla="*/ 44643 h 864048"/>
                <a:gd name="connsiteX2" fmla="*/ 654843 w 964919"/>
                <a:gd name="connsiteY2" fmla="*/ 842362 h 864048"/>
                <a:gd name="connsiteX3" fmla="*/ 0 w 964919"/>
                <a:gd name="connsiteY3" fmla="*/ 363731 h 864048"/>
                <a:gd name="connsiteX0" fmla="*/ 0 w 964919"/>
                <a:gd name="connsiteY0" fmla="*/ 363731 h 864293"/>
                <a:gd name="connsiteX1" fmla="*/ 862011 w 964919"/>
                <a:gd name="connsiteY1" fmla="*/ 44643 h 864293"/>
                <a:gd name="connsiteX2" fmla="*/ 654843 w 964919"/>
                <a:gd name="connsiteY2" fmla="*/ 842362 h 864293"/>
                <a:gd name="connsiteX3" fmla="*/ 0 w 964919"/>
                <a:gd name="connsiteY3" fmla="*/ 363731 h 864293"/>
                <a:gd name="connsiteX0" fmla="*/ 0 w 964919"/>
                <a:gd name="connsiteY0" fmla="*/ 363731 h 864293"/>
                <a:gd name="connsiteX1" fmla="*/ 862011 w 964919"/>
                <a:gd name="connsiteY1" fmla="*/ 44643 h 864293"/>
                <a:gd name="connsiteX2" fmla="*/ 654843 w 964919"/>
                <a:gd name="connsiteY2" fmla="*/ 842362 h 864293"/>
                <a:gd name="connsiteX3" fmla="*/ 0 w 964919"/>
                <a:gd name="connsiteY3" fmla="*/ 363731 h 864293"/>
                <a:gd name="connsiteX0" fmla="*/ 2156 w 967075"/>
                <a:gd name="connsiteY0" fmla="*/ 355656 h 856218"/>
                <a:gd name="connsiteX1" fmla="*/ 864167 w 967075"/>
                <a:gd name="connsiteY1" fmla="*/ 36568 h 856218"/>
                <a:gd name="connsiteX2" fmla="*/ 656999 w 967075"/>
                <a:gd name="connsiteY2" fmla="*/ 834287 h 856218"/>
                <a:gd name="connsiteX3" fmla="*/ 2156 w 967075"/>
                <a:gd name="connsiteY3" fmla="*/ 355656 h 856218"/>
                <a:gd name="connsiteX0" fmla="*/ 2211 w 967130"/>
                <a:gd name="connsiteY0" fmla="*/ 370203 h 870765"/>
                <a:gd name="connsiteX1" fmla="*/ 864222 w 967130"/>
                <a:gd name="connsiteY1" fmla="*/ 51115 h 870765"/>
                <a:gd name="connsiteX2" fmla="*/ 657054 w 967130"/>
                <a:gd name="connsiteY2" fmla="*/ 848834 h 870765"/>
                <a:gd name="connsiteX3" fmla="*/ 2211 w 967130"/>
                <a:gd name="connsiteY3" fmla="*/ 370203 h 87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7130" h="870765">
                  <a:moveTo>
                    <a:pt x="2211" y="370203"/>
                  </a:moveTo>
                  <a:cubicBezTo>
                    <a:pt x="-44621" y="103502"/>
                    <a:pt x="665784" y="-98905"/>
                    <a:pt x="864222" y="51115"/>
                  </a:cubicBezTo>
                  <a:cubicBezTo>
                    <a:pt x="1018209" y="349565"/>
                    <a:pt x="1036467" y="667065"/>
                    <a:pt x="657054" y="848834"/>
                  </a:cubicBezTo>
                  <a:cubicBezTo>
                    <a:pt x="243511" y="954404"/>
                    <a:pt x="20467" y="659921"/>
                    <a:pt x="2211" y="370203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0" name="组合 99"/>
          <p:cNvGrpSpPr/>
          <p:nvPr/>
        </p:nvGrpSpPr>
        <p:grpSpPr>
          <a:xfrm>
            <a:off x="8515496" y="1952342"/>
            <a:ext cx="1113996" cy="1015663"/>
            <a:chOff x="6709645" y="295276"/>
            <a:chExt cx="1113996" cy="1015663"/>
          </a:xfrm>
        </p:grpSpPr>
        <p:sp>
          <p:nvSpPr>
            <p:cNvPr id="98" name="文本框 97"/>
            <p:cNvSpPr txBox="1"/>
            <p:nvPr/>
          </p:nvSpPr>
          <p:spPr>
            <a:xfrm>
              <a:off x="6709645" y="295276"/>
              <a:ext cx="864019" cy="1015663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6000" dirty="0" smtClean="0">
                  <a:solidFill>
                    <a:schemeClr val="bg1"/>
                  </a:solidFill>
                </a:rPr>
                <a:t>SO</a:t>
              </a:r>
              <a:endParaRPr lang="zh-CN" altLang="en-US" sz="6000" dirty="0" smtClean="0">
                <a:solidFill>
                  <a:schemeClr val="bg1"/>
                </a:solidFill>
              </a:endParaRPr>
            </a:p>
          </p:txBody>
        </p:sp>
        <p:sp>
          <p:nvSpPr>
            <p:cNvPr id="99" name="矩形 98"/>
            <p:cNvSpPr/>
            <p:nvPr/>
          </p:nvSpPr>
          <p:spPr>
            <a:xfrm>
              <a:off x="7430585" y="676869"/>
              <a:ext cx="393056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bg1"/>
                  </a:solidFill>
                </a:rPr>
                <a:t>2</a:t>
              </a:r>
              <a:endParaRPr lang="zh-CN" altLang="en-US" sz="3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07" name="组合 206"/>
          <p:cNvGrpSpPr/>
          <p:nvPr/>
        </p:nvGrpSpPr>
        <p:grpSpPr>
          <a:xfrm>
            <a:off x="8505139" y="2138909"/>
            <a:ext cx="1025922" cy="750925"/>
            <a:chOff x="6709645" y="295276"/>
            <a:chExt cx="1025922" cy="750925"/>
          </a:xfrm>
        </p:grpSpPr>
        <p:sp>
          <p:nvSpPr>
            <p:cNvPr id="208" name="文本框 207"/>
            <p:cNvSpPr txBox="1"/>
            <p:nvPr/>
          </p:nvSpPr>
          <p:spPr>
            <a:xfrm>
              <a:off x="6709645" y="295276"/>
              <a:ext cx="1025922" cy="70788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zh-CN" altLang="en-US" sz="4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粉尘</a:t>
              </a:r>
              <a:endPara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209" name="矩形 208"/>
            <p:cNvSpPr/>
            <p:nvPr/>
          </p:nvSpPr>
          <p:spPr>
            <a:xfrm>
              <a:off x="7430585" y="676869"/>
              <a:ext cx="18473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lang="zh-CN" altLang="en-US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grpSp>
        <p:nvGrpSpPr>
          <p:cNvPr id="210" name="组合 209"/>
          <p:cNvGrpSpPr/>
          <p:nvPr/>
        </p:nvGrpSpPr>
        <p:grpSpPr>
          <a:xfrm>
            <a:off x="8248659" y="2138909"/>
            <a:ext cx="1538883" cy="750925"/>
            <a:chOff x="6709645" y="295276"/>
            <a:chExt cx="1538883" cy="750925"/>
          </a:xfrm>
        </p:grpSpPr>
        <p:sp>
          <p:nvSpPr>
            <p:cNvPr id="211" name="文本框 210"/>
            <p:cNvSpPr txBox="1"/>
            <p:nvPr/>
          </p:nvSpPr>
          <p:spPr>
            <a:xfrm>
              <a:off x="6709645" y="295276"/>
              <a:ext cx="1538883" cy="70788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zh-CN" altLang="en-US" sz="4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氮化物</a:t>
              </a:r>
              <a:endPara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212" name="矩形 211"/>
            <p:cNvSpPr/>
            <p:nvPr/>
          </p:nvSpPr>
          <p:spPr>
            <a:xfrm>
              <a:off x="7430585" y="676869"/>
              <a:ext cx="18473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lang="zh-CN" altLang="en-US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sp>
        <p:nvSpPr>
          <p:cNvPr id="139" name="任意多边形 138"/>
          <p:cNvSpPr/>
          <p:nvPr/>
        </p:nvSpPr>
        <p:spPr>
          <a:xfrm>
            <a:off x="9251" y="3649"/>
            <a:ext cx="12182749" cy="6850703"/>
          </a:xfrm>
          <a:custGeom>
            <a:avLst/>
            <a:gdLst>
              <a:gd name="connsiteX0" fmla="*/ 9041957 w 12192000"/>
              <a:gd name="connsiteY0" fmla="*/ 1798039 h 6858000"/>
              <a:gd name="connsiteX1" fmla="*/ 7810810 w 12192000"/>
              <a:gd name="connsiteY1" fmla="*/ 3029186 h 6858000"/>
              <a:gd name="connsiteX2" fmla="*/ 9041957 w 12192000"/>
              <a:gd name="connsiteY2" fmla="*/ 4260333 h 6858000"/>
              <a:gd name="connsiteX3" fmla="*/ 10273104 w 12192000"/>
              <a:gd name="connsiteY3" fmla="*/ 3029186 h 6858000"/>
              <a:gd name="connsiteX4" fmla="*/ 9041957 w 12192000"/>
              <a:gd name="connsiteY4" fmla="*/ 1798039 h 6858000"/>
              <a:gd name="connsiteX5" fmla="*/ 0 w 12192000"/>
              <a:gd name="connsiteY5" fmla="*/ 0 h 6858000"/>
              <a:gd name="connsiteX6" fmla="*/ 12192000 w 12192000"/>
              <a:gd name="connsiteY6" fmla="*/ 0 h 6858000"/>
              <a:gd name="connsiteX7" fmla="*/ 12192000 w 12192000"/>
              <a:gd name="connsiteY7" fmla="*/ 6858000 h 6858000"/>
              <a:gd name="connsiteX8" fmla="*/ 0 w 12192000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858000">
                <a:moveTo>
                  <a:pt x="9041957" y="1798039"/>
                </a:moveTo>
                <a:cubicBezTo>
                  <a:pt x="8362013" y="1798039"/>
                  <a:pt x="7810810" y="2349242"/>
                  <a:pt x="7810810" y="3029186"/>
                </a:cubicBezTo>
                <a:cubicBezTo>
                  <a:pt x="7810810" y="3709130"/>
                  <a:pt x="8362013" y="4260333"/>
                  <a:pt x="9041957" y="4260333"/>
                </a:cubicBezTo>
                <a:cubicBezTo>
                  <a:pt x="9721901" y="4260333"/>
                  <a:pt x="10273104" y="3709130"/>
                  <a:pt x="10273104" y="3029186"/>
                </a:cubicBezTo>
                <a:cubicBezTo>
                  <a:pt x="10273104" y="2349242"/>
                  <a:pt x="9721901" y="1798039"/>
                  <a:pt x="9041957" y="17980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4E5C6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03" name="组合 1102"/>
          <p:cNvGrpSpPr/>
          <p:nvPr/>
        </p:nvGrpSpPr>
        <p:grpSpPr>
          <a:xfrm>
            <a:off x="294609" y="1905749"/>
            <a:ext cx="5739479" cy="4952251"/>
            <a:chOff x="294609" y="1905749"/>
            <a:chExt cx="5739479" cy="4952251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132083" y="2765553"/>
              <a:ext cx="396406" cy="1697278"/>
            </a:xfrm>
            <a:custGeom>
              <a:avLst/>
              <a:gdLst>
                <a:gd name="T0" fmla="*/ 71 w 71"/>
                <a:gd name="T1" fmla="*/ 304 h 304"/>
                <a:gd name="T2" fmla="*/ 0 w 71"/>
                <a:gd name="T3" fmla="*/ 304 h 304"/>
                <a:gd name="T4" fmla="*/ 9 w 71"/>
                <a:gd name="T5" fmla="*/ 0 h 304"/>
                <a:gd name="T6" fmla="*/ 62 w 71"/>
                <a:gd name="T7" fmla="*/ 0 h 304"/>
                <a:gd name="T8" fmla="*/ 71 w 71"/>
                <a:gd name="T9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04">
                  <a:moveTo>
                    <a:pt x="71" y="304"/>
                  </a:moveTo>
                  <a:lnTo>
                    <a:pt x="0" y="304"/>
                  </a:lnTo>
                  <a:lnTo>
                    <a:pt x="9" y="0"/>
                  </a:lnTo>
                  <a:lnTo>
                    <a:pt x="62" y="0"/>
                  </a:lnTo>
                  <a:lnTo>
                    <a:pt x="71" y="304"/>
                  </a:lnTo>
                  <a:close/>
                </a:path>
              </a:pathLst>
            </a:custGeom>
            <a:solidFill>
              <a:srgbClr val="C5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2125883" y="2765553"/>
              <a:ext cx="396406" cy="1697278"/>
            </a:xfrm>
            <a:custGeom>
              <a:avLst/>
              <a:gdLst>
                <a:gd name="T0" fmla="*/ 71 w 71"/>
                <a:gd name="T1" fmla="*/ 304 h 304"/>
                <a:gd name="T2" fmla="*/ 0 w 71"/>
                <a:gd name="T3" fmla="*/ 304 h 304"/>
                <a:gd name="T4" fmla="*/ 9 w 71"/>
                <a:gd name="T5" fmla="*/ 0 h 304"/>
                <a:gd name="T6" fmla="*/ 62 w 71"/>
                <a:gd name="T7" fmla="*/ 0 h 304"/>
                <a:gd name="T8" fmla="*/ 71 w 71"/>
                <a:gd name="T9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04">
                  <a:moveTo>
                    <a:pt x="71" y="304"/>
                  </a:moveTo>
                  <a:lnTo>
                    <a:pt x="0" y="304"/>
                  </a:lnTo>
                  <a:lnTo>
                    <a:pt x="9" y="0"/>
                  </a:lnTo>
                  <a:lnTo>
                    <a:pt x="62" y="0"/>
                  </a:lnTo>
                  <a:lnTo>
                    <a:pt x="71" y="304"/>
                  </a:lnTo>
                  <a:close/>
                </a:path>
              </a:pathLst>
            </a:custGeom>
            <a:solidFill>
              <a:srgbClr val="C5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102937" y="2765553"/>
              <a:ext cx="413153" cy="1697278"/>
            </a:xfrm>
            <a:custGeom>
              <a:avLst/>
              <a:gdLst>
                <a:gd name="T0" fmla="*/ 74 w 74"/>
                <a:gd name="T1" fmla="*/ 304 h 304"/>
                <a:gd name="T2" fmla="*/ 0 w 74"/>
                <a:gd name="T3" fmla="*/ 304 h 304"/>
                <a:gd name="T4" fmla="*/ 10 w 74"/>
                <a:gd name="T5" fmla="*/ 0 h 304"/>
                <a:gd name="T6" fmla="*/ 65 w 74"/>
                <a:gd name="T7" fmla="*/ 0 h 304"/>
                <a:gd name="T8" fmla="*/ 74 w 74"/>
                <a:gd name="T9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304">
                  <a:moveTo>
                    <a:pt x="74" y="304"/>
                  </a:moveTo>
                  <a:lnTo>
                    <a:pt x="0" y="304"/>
                  </a:lnTo>
                  <a:lnTo>
                    <a:pt x="10" y="0"/>
                  </a:lnTo>
                  <a:lnTo>
                    <a:pt x="65" y="0"/>
                  </a:lnTo>
                  <a:lnTo>
                    <a:pt x="74" y="304"/>
                  </a:lnTo>
                  <a:close/>
                </a:path>
              </a:pathLst>
            </a:custGeom>
            <a:solidFill>
              <a:srgbClr val="C5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931088" y="3787269"/>
              <a:ext cx="2981402" cy="1736362"/>
            </a:xfrm>
            <a:custGeom>
              <a:avLst/>
              <a:gdLst>
                <a:gd name="T0" fmla="*/ 356 w 534"/>
                <a:gd name="T1" fmla="*/ 140 h 311"/>
                <a:gd name="T2" fmla="*/ 356 w 534"/>
                <a:gd name="T3" fmla="*/ 0 h 311"/>
                <a:gd name="T4" fmla="*/ 178 w 534"/>
                <a:gd name="T5" fmla="*/ 140 h 311"/>
                <a:gd name="T6" fmla="*/ 178 w 534"/>
                <a:gd name="T7" fmla="*/ 0 h 311"/>
                <a:gd name="T8" fmla="*/ 0 w 534"/>
                <a:gd name="T9" fmla="*/ 140 h 311"/>
                <a:gd name="T10" fmla="*/ 0 w 534"/>
                <a:gd name="T11" fmla="*/ 311 h 311"/>
                <a:gd name="T12" fmla="*/ 178 w 534"/>
                <a:gd name="T13" fmla="*/ 311 h 311"/>
                <a:gd name="T14" fmla="*/ 178 w 534"/>
                <a:gd name="T15" fmla="*/ 311 h 311"/>
                <a:gd name="T16" fmla="*/ 356 w 534"/>
                <a:gd name="T17" fmla="*/ 311 h 311"/>
                <a:gd name="T18" fmla="*/ 356 w 534"/>
                <a:gd name="T19" fmla="*/ 311 h 311"/>
                <a:gd name="T20" fmla="*/ 534 w 534"/>
                <a:gd name="T21" fmla="*/ 311 h 311"/>
                <a:gd name="T22" fmla="*/ 534 w 534"/>
                <a:gd name="T23" fmla="*/ 0 h 311"/>
                <a:gd name="T24" fmla="*/ 356 w 534"/>
                <a:gd name="T25" fmla="*/ 14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4" h="311">
                  <a:moveTo>
                    <a:pt x="356" y="140"/>
                  </a:moveTo>
                  <a:lnTo>
                    <a:pt x="356" y="0"/>
                  </a:lnTo>
                  <a:lnTo>
                    <a:pt x="178" y="140"/>
                  </a:lnTo>
                  <a:lnTo>
                    <a:pt x="178" y="0"/>
                  </a:lnTo>
                  <a:lnTo>
                    <a:pt x="0" y="140"/>
                  </a:lnTo>
                  <a:lnTo>
                    <a:pt x="0" y="311"/>
                  </a:lnTo>
                  <a:lnTo>
                    <a:pt x="178" y="311"/>
                  </a:lnTo>
                  <a:lnTo>
                    <a:pt x="178" y="311"/>
                  </a:lnTo>
                  <a:lnTo>
                    <a:pt x="356" y="311"/>
                  </a:lnTo>
                  <a:lnTo>
                    <a:pt x="356" y="311"/>
                  </a:lnTo>
                  <a:lnTo>
                    <a:pt x="534" y="311"/>
                  </a:lnTo>
                  <a:lnTo>
                    <a:pt x="534" y="0"/>
                  </a:lnTo>
                  <a:lnTo>
                    <a:pt x="356" y="140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498724" y="4027345"/>
              <a:ext cx="658812" cy="530400"/>
            </a:xfrm>
            <a:custGeom>
              <a:avLst/>
              <a:gdLst>
                <a:gd name="T0" fmla="*/ 0 w 118"/>
                <a:gd name="T1" fmla="*/ 95 h 95"/>
                <a:gd name="T2" fmla="*/ 118 w 118"/>
                <a:gd name="T3" fmla="*/ 95 h 95"/>
                <a:gd name="T4" fmla="*/ 118 w 118"/>
                <a:gd name="T5" fmla="*/ 0 h 95"/>
                <a:gd name="T6" fmla="*/ 2 w 118"/>
                <a:gd name="T7" fmla="*/ 0 h 95"/>
                <a:gd name="T8" fmla="*/ 0 w 118"/>
                <a:gd name="T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95">
                  <a:moveTo>
                    <a:pt x="0" y="95"/>
                  </a:moveTo>
                  <a:lnTo>
                    <a:pt x="118" y="95"/>
                  </a:lnTo>
                  <a:lnTo>
                    <a:pt x="118" y="0"/>
                  </a:lnTo>
                  <a:lnTo>
                    <a:pt x="2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4521056" y="2966546"/>
              <a:ext cx="625312" cy="530400"/>
            </a:xfrm>
            <a:custGeom>
              <a:avLst/>
              <a:gdLst>
                <a:gd name="T0" fmla="*/ 0 w 112"/>
                <a:gd name="T1" fmla="*/ 95 h 95"/>
                <a:gd name="T2" fmla="*/ 112 w 112"/>
                <a:gd name="T3" fmla="*/ 95 h 95"/>
                <a:gd name="T4" fmla="*/ 110 w 112"/>
                <a:gd name="T5" fmla="*/ 0 h 95"/>
                <a:gd name="T6" fmla="*/ 0 w 112"/>
                <a:gd name="T7" fmla="*/ 0 h 95"/>
                <a:gd name="T8" fmla="*/ 0 w 112"/>
                <a:gd name="T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95">
                  <a:moveTo>
                    <a:pt x="0" y="95"/>
                  </a:moveTo>
                  <a:lnTo>
                    <a:pt x="112" y="95"/>
                  </a:lnTo>
                  <a:lnTo>
                    <a:pt x="110" y="0"/>
                  </a:lnTo>
                  <a:lnTo>
                    <a:pt x="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521056" y="2436146"/>
              <a:ext cx="614147" cy="530400"/>
            </a:xfrm>
            <a:custGeom>
              <a:avLst/>
              <a:gdLst>
                <a:gd name="T0" fmla="*/ 3 w 110"/>
                <a:gd name="T1" fmla="*/ 0 h 95"/>
                <a:gd name="T2" fmla="*/ 0 w 110"/>
                <a:gd name="T3" fmla="*/ 95 h 95"/>
                <a:gd name="T4" fmla="*/ 110 w 110"/>
                <a:gd name="T5" fmla="*/ 95 h 95"/>
                <a:gd name="T6" fmla="*/ 107 w 110"/>
                <a:gd name="T7" fmla="*/ 0 h 95"/>
                <a:gd name="T8" fmla="*/ 3 w 110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95">
                  <a:moveTo>
                    <a:pt x="3" y="0"/>
                  </a:moveTo>
                  <a:lnTo>
                    <a:pt x="0" y="95"/>
                  </a:lnTo>
                  <a:lnTo>
                    <a:pt x="110" y="95"/>
                  </a:lnTo>
                  <a:lnTo>
                    <a:pt x="10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537804" y="1905749"/>
              <a:ext cx="580648" cy="530400"/>
            </a:xfrm>
            <a:custGeom>
              <a:avLst/>
              <a:gdLst>
                <a:gd name="T0" fmla="*/ 102 w 104"/>
                <a:gd name="T1" fmla="*/ 0 h 95"/>
                <a:gd name="T2" fmla="*/ 2 w 104"/>
                <a:gd name="T3" fmla="*/ 0 h 95"/>
                <a:gd name="T4" fmla="*/ 0 w 104"/>
                <a:gd name="T5" fmla="*/ 95 h 95"/>
                <a:gd name="T6" fmla="*/ 104 w 104"/>
                <a:gd name="T7" fmla="*/ 95 h 95"/>
                <a:gd name="T8" fmla="*/ 102 w 104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95">
                  <a:moveTo>
                    <a:pt x="102" y="0"/>
                  </a:moveTo>
                  <a:lnTo>
                    <a:pt x="2" y="0"/>
                  </a:lnTo>
                  <a:lnTo>
                    <a:pt x="0" y="95"/>
                  </a:lnTo>
                  <a:lnTo>
                    <a:pt x="104" y="95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4509889" y="3496945"/>
              <a:ext cx="647645" cy="530400"/>
            </a:xfrm>
            <a:custGeom>
              <a:avLst/>
              <a:gdLst>
                <a:gd name="T0" fmla="*/ 0 w 116"/>
                <a:gd name="T1" fmla="*/ 95 h 95"/>
                <a:gd name="T2" fmla="*/ 116 w 116"/>
                <a:gd name="T3" fmla="*/ 95 h 95"/>
                <a:gd name="T4" fmla="*/ 114 w 116"/>
                <a:gd name="T5" fmla="*/ 0 h 95"/>
                <a:gd name="T6" fmla="*/ 2 w 116"/>
                <a:gd name="T7" fmla="*/ 0 h 95"/>
                <a:gd name="T8" fmla="*/ 0 w 116"/>
                <a:gd name="T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95">
                  <a:moveTo>
                    <a:pt x="0" y="95"/>
                  </a:moveTo>
                  <a:lnTo>
                    <a:pt x="116" y="95"/>
                  </a:lnTo>
                  <a:lnTo>
                    <a:pt x="114" y="0"/>
                  </a:lnTo>
                  <a:lnTo>
                    <a:pt x="2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3912490" y="4557742"/>
              <a:ext cx="2121598" cy="1730776"/>
            </a:xfrm>
            <a:custGeom>
              <a:avLst/>
              <a:gdLst>
                <a:gd name="T0" fmla="*/ 380 w 380"/>
                <a:gd name="T1" fmla="*/ 137 h 310"/>
                <a:gd name="T2" fmla="*/ 280 w 380"/>
                <a:gd name="T3" fmla="*/ 0 h 310"/>
                <a:gd name="T4" fmla="*/ 0 w 380"/>
                <a:gd name="T5" fmla="*/ 0 h 310"/>
                <a:gd name="T6" fmla="*/ 0 w 380"/>
                <a:gd name="T7" fmla="*/ 310 h 310"/>
                <a:gd name="T8" fmla="*/ 380 w 380"/>
                <a:gd name="T9" fmla="*/ 310 h 310"/>
                <a:gd name="T10" fmla="*/ 380 w 380"/>
                <a:gd name="T11" fmla="*/ 13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0" h="310">
                  <a:moveTo>
                    <a:pt x="380" y="137"/>
                  </a:moveTo>
                  <a:lnTo>
                    <a:pt x="280" y="0"/>
                  </a:lnTo>
                  <a:lnTo>
                    <a:pt x="0" y="0"/>
                  </a:lnTo>
                  <a:lnTo>
                    <a:pt x="0" y="310"/>
                  </a:lnTo>
                  <a:lnTo>
                    <a:pt x="380" y="310"/>
                  </a:lnTo>
                  <a:lnTo>
                    <a:pt x="380" y="137"/>
                  </a:lnTo>
                  <a:close/>
                </a:path>
              </a:pathLst>
            </a:custGeom>
            <a:solidFill>
              <a:srgbClr val="FFB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3912490" y="6288519"/>
              <a:ext cx="2121598" cy="569481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4353561" y="6489512"/>
              <a:ext cx="234492" cy="368488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Rectangle 18"/>
            <p:cNvSpPr>
              <a:spLocks noChangeArrowheads="1"/>
            </p:cNvSpPr>
            <p:nvPr/>
          </p:nvSpPr>
          <p:spPr bwMode="auto">
            <a:xfrm>
              <a:off x="4671800" y="6489512"/>
              <a:ext cx="234492" cy="368488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>
              <a:off x="4990040" y="6489512"/>
              <a:ext cx="234492" cy="368488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5291531" y="6489512"/>
              <a:ext cx="251243" cy="368488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1132083" y="4607993"/>
              <a:ext cx="117248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Rectangle 22"/>
            <p:cNvSpPr>
              <a:spLocks noChangeArrowheads="1"/>
            </p:cNvSpPr>
            <p:nvPr/>
          </p:nvSpPr>
          <p:spPr bwMode="auto">
            <a:xfrm>
              <a:off x="1288411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1450323" y="4607993"/>
              <a:ext cx="117248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1606651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1132083" y="5043479"/>
              <a:ext cx="117248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1288411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>
              <a:off x="1450323" y="5043479"/>
              <a:ext cx="117248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1606651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4046486" y="4965315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Rectangle 30"/>
            <p:cNvSpPr>
              <a:spLocks noChangeArrowheads="1"/>
            </p:cNvSpPr>
            <p:nvPr/>
          </p:nvSpPr>
          <p:spPr bwMode="auto">
            <a:xfrm>
              <a:off x="4219565" y="4965315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Rectangle 31"/>
            <p:cNvSpPr>
              <a:spLocks noChangeArrowheads="1"/>
            </p:cNvSpPr>
            <p:nvPr/>
          </p:nvSpPr>
          <p:spPr bwMode="auto">
            <a:xfrm>
              <a:off x="4046486" y="5294718"/>
              <a:ext cx="133996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Rectangle 32"/>
            <p:cNvSpPr>
              <a:spLocks noChangeArrowheads="1"/>
            </p:cNvSpPr>
            <p:nvPr/>
          </p:nvSpPr>
          <p:spPr bwMode="auto">
            <a:xfrm>
              <a:off x="4219565" y="5294718"/>
              <a:ext cx="133996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Rectangle 33"/>
            <p:cNvSpPr>
              <a:spLocks noChangeArrowheads="1"/>
            </p:cNvSpPr>
            <p:nvPr/>
          </p:nvSpPr>
          <p:spPr bwMode="auto">
            <a:xfrm>
              <a:off x="4046486" y="5640873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Rectangle 34"/>
            <p:cNvSpPr>
              <a:spLocks noChangeArrowheads="1"/>
            </p:cNvSpPr>
            <p:nvPr/>
          </p:nvSpPr>
          <p:spPr bwMode="auto">
            <a:xfrm>
              <a:off x="4219565" y="5640873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Rectangle 35"/>
            <p:cNvSpPr>
              <a:spLocks noChangeArrowheads="1"/>
            </p:cNvSpPr>
            <p:nvPr/>
          </p:nvSpPr>
          <p:spPr bwMode="auto">
            <a:xfrm>
              <a:off x="4565721" y="4965315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Rectangle 36"/>
            <p:cNvSpPr>
              <a:spLocks noChangeArrowheads="1"/>
            </p:cNvSpPr>
            <p:nvPr/>
          </p:nvSpPr>
          <p:spPr bwMode="auto">
            <a:xfrm>
              <a:off x="4733216" y="4965315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Rectangle 37"/>
            <p:cNvSpPr>
              <a:spLocks noChangeArrowheads="1"/>
            </p:cNvSpPr>
            <p:nvPr/>
          </p:nvSpPr>
          <p:spPr bwMode="auto">
            <a:xfrm>
              <a:off x="4565721" y="5294718"/>
              <a:ext cx="128415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Rectangle 38"/>
            <p:cNvSpPr>
              <a:spLocks noChangeArrowheads="1"/>
            </p:cNvSpPr>
            <p:nvPr/>
          </p:nvSpPr>
          <p:spPr bwMode="auto">
            <a:xfrm>
              <a:off x="4733216" y="5294718"/>
              <a:ext cx="133996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Rectangle 39"/>
            <p:cNvSpPr>
              <a:spLocks noChangeArrowheads="1"/>
            </p:cNvSpPr>
            <p:nvPr/>
          </p:nvSpPr>
          <p:spPr bwMode="auto">
            <a:xfrm>
              <a:off x="4565721" y="5640873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" name="Rectangle 40"/>
            <p:cNvSpPr>
              <a:spLocks noChangeArrowheads="1"/>
            </p:cNvSpPr>
            <p:nvPr/>
          </p:nvSpPr>
          <p:spPr bwMode="auto">
            <a:xfrm>
              <a:off x="4733216" y="5640873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Rectangle 41"/>
            <p:cNvSpPr>
              <a:spLocks noChangeArrowheads="1"/>
            </p:cNvSpPr>
            <p:nvPr/>
          </p:nvSpPr>
          <p:spPr bwMode="auto">
            <a:xfrm>
              <a:off x="5068205" y="4965315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Rectangle 42"/>
            <p:cNvSpPr>
              <a:spLocks noChangeArrowheads="1"/>
            </p:cNvSpPr>
            <p:nvPr/>
          </p:nvSpPr>
          <p:spPr bwMode="auto">
            <a:xfrm>
              <a:off x="5241281" y="4965315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Rectangle 43"/>
            <p:cNvSpPr>
              <a:spLocks noChangeArrowheads="1"/>
            </p:cNvSpPr>
            <p:nvPr/>
          </p:nvSpPr>
          <p:spPr bwMode="auto">
            <a:xfrm>
              <a:off x="5068205" y="5294718"/>
              <a:ext cx="128415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Rectangle 44"/>
            <p:cNvSpPr>
              <a:spLocks noChangeArrowheads="1"/>
            </p:cNvSpPr>
            <p:nvPr/>
          </p:nvSpPr>
          <p:spPr bwMode="auto">
            <a:xfrm>
              <a:off x="5241281" y="5294718"/>
              <a:ext cx="128415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Rectangle 45"/>
            <p:cNvSpPr>
              <a:spLocks noChangeArrowheads="1"/>
            </p:cNvSpPr>
            <p:nvPr/>
          </p:nvSpPr>
          <p:spPr bwMode="auto">
            <a:xfrm>
              <a:off x="5068205" y="5640873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" name="Rectangle 46"/>
            <p:cNvSpPr>
              <a:spLocks noChangeArrowheads="1"/>
            </p:cNvSpPr>
            <p:nvPr/>
          </p:nvSpPr>
          <p:spPr bwMode="auto">
            <a:xfrm>
              <a:off x="5241281" y="5640873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Rectangle 47"/>
            <p:cNvSpPr>
              <a:spLocks noChangeArrowheads="1"/>
            </p:cNvSpPr>
            <p:nvPr/>
          </p:nvSpPr>
          <p:spPr bwMode="auto">
            <a:xfrm>
              <a:off x="2109135" y="4607993"/>
              <a:ext cx="133996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Rectangle 48"/>
            <p:cNvSpPr>
              <a:spLocks noChangeArrowheads="1"/>
            </p:cNvSpPr>
            <p:nvPr/>
          </p:nvSpPr>
          <p:spPr bwMode="auto">
            <a:xfrm>
              <a:off x="2282211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Rectangle 49"/>
            <p:cNvSpPr>
              <a:spLocks noChangeArrowheads="1"/>
            </p:cNvSpPr>
            <p:nvPr/>
          </p:nvSpPr>
          <p:spPr bwMode="auto">
            <a:xfrm>
              <a:off x="2444125" y="4607993"/>
              <a:ext cx="117248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Rectangle 50"/>
            <p:cNvSpPr>
              <a:spLocks noChangeArrowheads="1"/>
            </p:cNvSpPr>
            <p:nvPr/>
          </p:nvSpPr>
          <p:spPr bwMode="auto">
            <a:xfrm>
              <a:off x="2600453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Rectangle 51"/>
            <p:cNvSpPr>
              <a:spLocks noChangeArrowheads="1"/>
            </p:cNvSpPr>
            <p:nvPr/>
          </p:nvSpPr>
          <p:spPr bwMode="auto">
            <a:xfrm>
              <a:off x="2109135" y="5043479"/>
              <a:ext cx="133996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Rectangle 52"/>
            <p:cNvSpPr>
              <a:spLocks noChangeArrowheads="1"/>
            </p:cNvSpPr>
            <p:nvPr/>
          </p:nvSpPr>
          <p:spPr bwMode="auto">
            <a:xfrm>
              <a:off x="2282211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Rectangle 53"/>
            <p:cNvSpPr>
              <a:spLocks noChangeArrowheads="1"/>
            </p:cNvSpPr>
            <p:nvPr/>
          </p:nvSpPr>
          <p:spPr bwMode="auto">
            <a:xfrm>
              <a:off x="2444125" y="5043479"/>
              <a:ext cx="117248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Rectangle 54"/>
            <p:cNvSpPr>
              <a:spLocks noChangeArrowheads="1"/>
            </p:cNvSpPr>
            <p:nvPr/>
          </p:nvSpPr>
          <p:spPr bwMode="auto">
            <a:xfrm>
              <a:off x="2600453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Rectangle 55"/>
            <p:cNvSpPr>
              <a:spLocks noChangeArrowheads="1"/>
            </p:cNvSpPr>
            <p:nvPr/>
          </p:nvSpPr>
          <p:spPr bwMode="auto">
            <a:xfrm>
              <a:off x="3102937" y="4607993"/>
              <a:ext cx="133996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" name="Rectangle 56"/>
            <p:cNvSpPr>
              <a:spLocks noChangeArrowheads="1"/>
            </p:cNvSpPr>
            <p:nvPr/>
          </p:nvSpPr>
          <p:spPr bwMode="auto">
            <a:xfrm>
              <a:off x="3264846" y="4607993"/>
              <a:ext cx="133996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Rectangle 57"/>
            <p:cNvSpPr>
              <a:spLocks noChangeArrowheads="1"/>
            </p:cNvSpPr>
            <p:nvPr/>
          </p:nvSpPr>
          <p:spPr bwMode="auto">
            <a:xfrm>
              <a:off x="3437925" y="4607993"/>
              <a:ext cx="117248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Rectangle 58"/>
            <p:cNvSpPr>
              <a:spLocks noChangeArrowheads="1"/>
            </p:cNvSpPr>
            <p:nvPr/>
          </p:nvSpPr>
          <p:spPr bwMode="auto">
            <a:xfrm>
              <a:off x="3594253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Rectangle 59"/>
            <p:cNvSpPr>
              <a:spLocks noChangeArrowheads="1"/>
            </p:cNvSpPr>
            <p:nvPr/>
          </p:nvSpPr>
          <p:spPr bwMode="auto">
            <a:xfrm>
              <a:off x="3102937" y="5043479"/>
              <a:ext cx="133996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" name="Rectangle 60"/>
            <p:cNvSpPr>
              <a:spLocks noChangeArrowheads="1"/>
            </p:cNvSpPr>
            <p:nvPr/>
          </p:nvSpPr>
          <p:spPr bwMode="auto">
            <a:xfrm>
              <a:off x="3264846" y="5043479"/>
              <a:ext cx="133996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Rectangle 61"/>
            <p:cNvSpPr>
              <a:spLocks noChangeArrowheads="1"/>
            </p:cNvSpPr>
            <p:nvPr/>
          </p:nvSpPr>
          <p:spPr bwMode="auto">
            <a:xfrm>
              <a:off x="3437925" y="5043479"/>
              <a:ext cx="117248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" name="Rectangle 62"/>
            <p:cNvSpPr>
              <a:spLocks noChangeArrowheads="1"/>
            </p:cNvSpPr>
            <p:nvPr/>
          </p:nvSpPr>
          <p:spPr bwMode="auto">
            <a:xfrm>
              <a:off x="3594253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" name="Rectangle 63"/>
            <p:cNvSpPr>
              <a:spLocks noChangeArrowheads="1"/>
            </p:cNvSpPr>
            <p:nvPr/>
          </p:nvSpPr>
          <p:spPr bwMode="auto">
            <a:xfrm>
              <a:off x="294609" y="5506877"/>
              <a:ext cx="3617881" cy="135112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" name="Rectangle 64"/>
            <p:cNvSpPr>
              <a:spLocks noChangeArrowheads="1"/>
            </p:cNvSpPr>
            <p:nvPr/>
          </p:nvSpPr>
          <p:spPr bwMode="auto">
            <a:xfrm>
              <a:off x="294609" y="5506877"/>
              <a:ext cx="3617881" cy="13511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" name="Rectangle 65"/>
            <p:cNvSpPr>
              <a:spLocks noChangeArrowheads="1"/>
            </p:cNvSpPr>
            <p:nvPr/>
          </p:nvSpPr>
          <p:spPr bwMode="auto">
            <a:xfrm>
              <a:off x="545852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" name="Rectangle 66"/>
            <p:cNvSpPr>
              <a:spLocks noChangeArrowheads="1"/>
            </p:cNvSpPr>
            <p:nvPr/>
          </p:nvSpPr>
          <p:spPr bwMode="auto">
            <a:xfrm>
              <a:off x="718929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Rectangle 67"/>
            <p:cNvSpPr>
              <a:spLocks noChangeArrowheads="1"/>
            </p:cNvSpPr>
            <p:nvPr/>
          </p:nvSpPr>
          <p:spPr bwMode="auto">
            <a:xfrm>
              <a:off x="892008" y="5719037"/>
              <a:ext cx="133996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" name="Rectangle 68"/>
            <p:cNvSpPr>
              <a:spLocks noChangeArrowheads="1"/>
            </p:cNvSpPr>
            <p:nvPr/>
          </p:nvSpPr>
          <p:spPr bwMode="auto">
            <a:xfrm>
              <a:off x="1076251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" name="Rectangle 69"/>
            <p:cNvSpPr>
              <a:spLocks noChangeArrowheads="1"/>
            </p:cNvSpPr>
            <p:nvPr/>
          </p:nvSpPr>
          <p:spPr bwMode="auto">
            <a:xfrm>
              <a:off x="1249330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Rectangle 70"/>
            <p:cNvSpPr>
              <a:spLocks noChangeArrowheads="1"/>
            </p:cNvSpPr>
            <p:nvPr/>
          </p:nvSpPr>
          <p:spPr bwMode="auto">
            <a:xfrm>
              <a:off x="1422406" y="5719037"/>
              <a:ext cx="133996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Rectangle 71"/>
            <p:cNvSpPr>
              <a:spLocks noChangeArrowheads="1"/>
            </p:cNvSpPr>
            <p:nvPr/>
          </p:nvSpPr>
          <p:spPr bwMode="auto">
            <a:xfrm>
              <a:off x="1606651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Rectangle 72"/>
            <p:cNvSpPr>
              <a:spLocks noChangeArrowheads="1"/>
            </p:cNvSpPr>
            <p:nvPr/>
          </p:nvSpPr>
          <p:spPr bwMode="auto">
            <a:xfrm>
              <a:off x="1779727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Rectangle 73"/>
            <p:cNvSpPr>
              <a:spLocks noChangeArrowheads="1"/>
            </p:cNvSpPr>
            <p:nvPr/>
          </p:nvSpPr>
          <p:spPr bwMode="auto">
            <a:xfrm>
              <a:off x="1952807" y="5719037"/>
              <a:ext cx="133996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" name="Rectangle 74"/>
            <p:cNvSpPr>
              <a:spLocks noChangeArrowheads="1"/>
            </p:cNvSpPr>
            <p:nvPr/>
          </p:nvSpPr>
          <p:spPr bwMode="auto">
            <a:xfrm>
              <a:off x="2137050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Rectangle 75"/>
            <p:cNvSpPr>
              <a:spLocks noChangeArrowheads="1"/>
            </p:cNvSpPr>
            <p:nvPr/>
          </p:nvSpPr>
          <p:spPr bwMode="auto">
            <a:xfrm>
              <a:off x="2310129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Rectangle 76"/>
            <p:cNvSpPr>
              <a:spLocks noChangeArrowheads="1"/>
            </p:cNvSpPr>
            <p:nvPr/>
          </p:nvSpPr>
          <p:spPr bwMode="auto">
            <a:xfrm>
              <a:off x="2483204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Rectangle 77"/>
            <p:cNvSpPr>
              <a:spLocks noChangeArrowheads="1"/>
            </p:cNvSpPr>
            <p:nvPr/>
          </p:nvSpPr>
          <p:spPr bwMode="auto">
            <a:xfrm>
              <a:off x="2667450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" name="Rectangle 78"/>
            <p:cNvSpPr>
              <a:spLocks noChangeArrowheads="1"/>
            </p:cNvSpPr>
            <p:nvPr/>
          </p:nvSpPr>
          <p:spPr bwMode="auto">
            <a:xfrm>
              <a:off x="2840526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" name="Rectangle 79"/>
            <p:cNvSpPr>
              <a:spLocks noChangeArrowheads="1"/>
            </p:cNvSpPr>
            <p:nvPr/>
          </p:nvSpPr>
          <p:spPr bwMode="auto">
            <a:xfrm>
              <a:off x="3013606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" name="Rectangle 80"/>
            <p:cNvSpPr>
              <a:spLocks noChangeArrowheads="1"/>
            </p:cNvSpPr>
            <p:nvPr/>
          </p:nvSpPr>
          <p:spPr bwMode="auto">
            <a:xfrm>
              <a:off x="3186682" y="5719037"/>
              <a:ext cx="128415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" name="Rectangle 81"/>
            <p:cNvSpPr>
              <a:spLocks noChangeArrowheads="1"/>
            </p:cNvSpPr>
            <p:nvPr/>
          </p:nvSpPr>
          <p:spPr bwMode="auto">
            <a:xfrm>
              <a:off x="3370926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" name="Rectangle 82"/>
            <p:cNvSpPr>
              <a:spLocks noChangeArrowheads="1"/>
            </p:cNvSpPr>
            <p:nvPr/>
          </p:nvSpPr>
          <p:spPr bwMode="auto">
            <a:xfrm>
              <a:off x="3544003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Rectangle 83"/>
            <p:cNvSpPr>
              <a:spLocks noChangeArrowheads="1"/>
            </p:cNvSpPr>
            <p:nvPr/>
          </p:nvSpPr>
          <p:spPr bwMode="auto">
            <a:xfrm>
              <a:off x="545852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Rectangle 84"/>
            <p:cNvSpPr>
              <a:spLocks noChangeArrowheads="1"/>
            </p:cNvSpPr>
            <p:nvPr/>
          </p:nvSpPr>
          <p:spPr bwMode="auto">
            <a:xfrm>
              <a:off x="718929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Rectangle 85"/>
            <p:cNvSpPr>
              <a:spLocks noChangeArrowheads="1"/>
            </p:cNvSpPr>
            <p:nvPr/>
          </p:nvSpPr>
          <p:spPr bwMode="auto">
            <a:xfrm>
              <a:off x="892008" y="6132191"/>
              <a:ext cx="133996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Rectangle 86"/>
            <p:cNvSpPr>
              <a:spLocks noChangeArrowheads="1"/>
            </p:cNvSpPr>
            <p:nvPr/>
          </p:nvSpPr>
          <p:spPr bwMode="auto">
            <a:xfrm>
              <a:off x="1076251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Rectangle 87"/>
            <p:cNvSpPr>
              <a:spLocks noChangeArrowheads="1"/>
            </p:cNvSpPr>
            <p:nvPr/>
          </p:nvSpPr>
          <p:spPr bwMode="auto">
            <a:xfrm>
              <a:off x="1249330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Rectangle 88"/>
            <p:cNvSpPr>
              <a:spLocks noChangeArrowheads="1"/>
            </p:cNvSpPr>
            <p:nvPr/>
          </p:nvSpPr>
          <p:spPr bwMode="auto">
            <a:xfrm>
              <a:off x="1422406" y="6132191"/>
              <a:ext cx="133996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Rectangle 89"/>
            <p:cNvSpPr>
              <a:spLocks noChangeArrowheads="1"/>
            </p:cNvSpPr>
            <p:nvPr/>
          </p:nvSpPr>
          <p:spPr bwMode="auto">
            <a:xfrm>
              <a:off x="1606651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Rectangle 90"/>
            <p:cNvSpPr>
              <a:spLocks noChangeArrowheads="1"/>
            </p:cNvSpPr>
            <p:nvPr/>
          </p:nvSpPr>
          <p:spPr bwMode="auto">
            <a:xfrm>
              <a:off x="1779727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Rectangle 91"/>
            <p:cNvSpPr>
              <a:spLocks noChangeArrowheads="1"/>
            </p:cNvSpPr>
            <p:nvPr/>
          </p:nvSpPr>
          <p:spPr bwMode="auto">
            <a:xfrm>
              <a:off x="1952807" y="6132191"/>
              <a:ext cx="133996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Rectangle 92"/>
            <p:cNvSpPr>
              <a:spLocks noChangeArrowheads="1"/>
            </p:cNvSpPr>
            <p:nvPr/>
          </p:nvSpPr>
          <p:spPr bwMode="auto">
            <a:xfrm>
              <a:off x="2137050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Rectangle 93"/>
            <p:cNvSpPr>
              <a:spLocks noChangeArrowheads="1"/>
            </p:cNvSpPr>
            <p:nvPr/>
          </p:nvSpPr>
          <p:spPr bwMode="auto">
            <a:xfrm>
              <a:off x="2310129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Rectangle 94"/>
            <p:cNvSpPr>
              <a:spLocks noChangeArrowheads="1"/>
            </p:cNvSpPr>
            <p:nvPr/>
          </p:nvSpPr>
          <p:spPr bwMode="auto">
            <a:xfrm>
              <a:off x="2483204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Rectangle 95"/>
            <p:cNvSpPr>
              <a:spLocks noChangeArrowheads="1"/>
            </p:cNvSpPr>
            <p:nvPr/>
          </p:nvSpPr>
          <p:spPr bwMode="auto">
            <a:xfrm>
              <a:off x="2667450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Rectangle 96"/>
            <p:cNvSpPr>
              <a:spLocks noChangeArrowheads="1"/>
            </p:cNvSpPr>
            <p:nvPr/>
          </p:nvSpPr>
          <p:spPr bwMode="auto">
            <a:xfrm>
              <a:off x="2840526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Rectangle 97"/>
            <p:cNvSpPr>
              <a:spLocks noChangeArrowheads="1"/>
            </p:cNvSpPr>
            <p:nvPr/>
          </p:nvSpPr>
          <p:spPr bwMode="auto">
            <a:xfrm>
              <a:off x="3013606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Rectangle 98"/>
            <p:cNvSpPr>
              <a:spLocks noChangeArrowheads="1"/>
            </p:cNvSpPr>
            <p:nvPr/>
          </p:nvSpPr>
          <p:spPr bwMode="auto">
            <a:xfrm>
              <a:off x="3186682" y="6132191"/>
              <a:ext cx="128415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Rectangle 99"/>
            <p:cNvSpPr>
              <a:spLocks noChangeArrowheads="1"/>
            </p:cNvSpPr>
            <p:nvPr/>
          </p:nvSpPr>
          <p:spPr bwMode="auto">
            <a:xfrm>
              <a:off x="3370926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" name="Rectangle 100"/>
            <p:cNvSpPr>
              <a:spLocks noChangeArrowheads="1"/>
            </p:cNvSpPr>
            <p:nvPr/>
          </p:nvSpPr>
          <p:spPr bwMode="auto">
            <a:xfrm>
              <a:off x="3544003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04" name="组合 1103"/>
          <p:cNvGrpSpPr/>
          <p:nvPr/>
        </p:nvGrpSpPr>
        <p:grpSpPr>
          <a:xfrm>
            <a:off x="2617327" y="2290983"/>
            <a:ext cx="1334249" cy="854104"/>
            <a:chOff x="2617327" y="2290983"/>
            <a:chExt cx="1334249" cy="854104"/>
          </a:xfrm>
        </p:grpSpPr>
        <p:sp>
          <p:nvSpPr>
            <p:cNvPr id="1098" name="Freeform 104"/>
            <p:cNvSpPr>
              <a:spLocks/>
            </p:cNvSpPr>
            <p:nvPr/>
          </p:nvSpPr>
          <p:spPr bwMode="auto">
            <a:xfrm>
              <a:off x="3264846" y="2290983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4"/>
            <p:cNvSpPr>
              <a:spLocks/>
            </p:cNvSpPr>
            <p:nvPr/>
          </p:nvSpPr>
          <p:spPr bwMode="auto">
            <a:xfrm flipH="1" flipV="1">
              <a:off x="2617327" y="2709602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-26802617" y="-6816121"/>
            <a:ext cx="51399977" cy="32903098"/>
            <a:chOff x="2617327" y="2290983"/>
            <a:chExt cx="1334249" cy="854104"/>
          </a:xfrm>
        </p:grpSpPr>
        <p:sp>
          <p:nvSpPr>
            <p:cNvPr id="118" name="Freeform 104"/>
            <p:cNvSpPr>
              <a:spLocks/>
            </p:cNvSpPr>
            <p:nvPr/>
          </p:nvSpPr>
          <p:spPr bwMode="auto">
            <a:xfrm>
              <a:off x="3264846" y="2290983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04"/>
            <p:cNvSpPr>
              <a:spLocks/>
            </p:cNvSpPr>
            <p:nvPr/>
          </p:nvSpPr>
          <p:spPr bwMode="auto">
            <a:xfrm flipH="1" flipV="1">
              <a:off x="2617327" y="2709602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645795" y="2316171"/>
            <a:ext cx="1334249" cy="854104"/>
            <a:chOff x="2617327" y="2290983"/>
            <a:chExt cx="1334249" cy="854104"/>
          </a:xfrm>
        </p:grpSpPr>
        <p:sp>
          <p:nvSpPr>
            <p:cNvPr id="121" name="Freeform 104"/>
            <p:cNvSpPr>
              <a:spLocks/>
            </p:cNvSpPr>
            <p:nvPr/>
          </p:nvSpPr>
          <p:spPr bwMode="auto">
            <a:xfrm>
              <a:off x="3264846" y="2290983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04"/>
            <p:cNvSpPr>
              <a:spLocks/>
            </p:cNvSpPr>
            <p:nvPr/>
          </p:nvSpPr>
          <p:spPr bwMode="auto">
            <a:xfrm flipH="1" flipV="1">
              <a:off x="2617327" y="2709602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3" name="组合 122"/>
          <p:cNvGrpSpPr/>
          <p:nvPr/>
        </p:nvGrpSpPr>
        <p:grpSpPr>
          <a:xfrm>
            <a:off x="3589931" y="1085850"/>
            <a:ext cx="2398107" cy="1535121"/>
            <a:chOff x="2617327" y="2290983"/>
            <a:chExt cx="1334249" cy="854104"/>
          </a:xfrm>
        </p:grpSpPr>
        <p:sp>
          <p:nvSpPr>
            <p:cNvPr id="124" name="Freeform 104"/>
            <p:cNvSpPr>
              <a:spLocks/>
            </p:cNvSpPr>
            <p:nvPr/>
          </p:nvSpPr>
          <p:spPr bwMode="auto">
            <a:xfrm>
              <a:off x="3264846" y="2290983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04"/>
            <p:cNvSpPr>
              <a:spLocks/>
            </p:cNvSpPr>
            <p:nvPr/>
          </p:nvSpPr>
          <p:spPr bwMode="auto">
            <a:xfrm flipH="1" flipV="1">
              <a:off x="2617327" y="2709602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7" name="组合 96"/>
          <p:cNvGrpSpPr/>
          <p:nvPr/>
        </p:nvGrpSpPr>
        <p:grpSpPr>
          <a:xfrm>
            <a:off x="5308334" y="1505467"/>
            <a:ext cx="2521216" cy="1062471"/>
            <a:chOff x="5194034" y="1491179"/>
            <a:chExt cx="2521216" cy="1062471"/>
          </a:xfrm>
          <a:solidFill>
            <a:schemeClr val="bg1">
              <a:lumMod val="95000"/>
            </a:schemeClr>
          </a:solidFill>
        </p:grpSpPr>
        <p:sp>
          <p:nvSpPr>
            <p:cNvPr id="2" name="椭圆 1"/>
            <p:cNvSpPr/>
            <p:nvPr/>
          </p:nvSpPr>
          <p:spPr>
            <a:xfrm>
              <a:off x="5194034" y="1491179"/>
              <a:ext cx="136793" cy="136793"/>
            </a:xfrm>
            <a:prstGeom prst="ellipse">
              <a:avLst/>
            </a:prstGeom>
            <a:grp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4" name="直接连接符 3"/>
            <p:cNvCxnSpPr/>
            <p:nvPr/>
          </p:nvCxnSpPr>
          <p:spPr>
            <a:xfrm>
              <a:off x="5290267" y="1569839"/>
              <a:ext cx="2424983" cy="983811"/>
            </a:xfrm>
            <a:prstGeom prst="line">
              <a:avLst/>
            </a:prstGeom>
            <a:grpFill/>
            <a:ln w="381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2" name="椭圆 111"/>
          <p:cNvSpPr/>
          <p:nvPr/>
        </p:nvSpPr>
        <p:spPr>
          <a:xfrm>
            <a:off x="7806986" y="1780447"/>
            <a:ext cx="2475252" cy="2476375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0" name="任意多边形 139"/>
          <p:cNvSpPr/>
          <p:nvPr/>
        </p:nvSpPr>
        <p:spPr>
          <a:xfrm>
            <a:off x="7639206" y="1626435"/>
            <a:ext cx="2805504" cy="2805504"/>
          </a:xfrm>
          <a:custGeom>
            <a:avLst/>
            <a:gdLst>
              <a:gd name="connsiteX0" fmla="*/ 1402752 w 2805504"/>
              <a:gd name="connsiteY0" fmla="*/ 171605 h 2805504"/>
              <a:gd name="connsiteX1" fmla="*/ 171605 w 2805504"/>
              <a:gd name="connsiteY1" fmla="*/ 1402752 h 2805504"/>
              <a:gd name="connsiteX2" fmla="*/ 1402752 w 2805504"/>
              <a:gd name="connsiteY2" fmla="*/ 2633899 h 2805504"/>
              <a:gd name="connsiteX3" fmla="*/ 2633899 w 2805504"/>
              <a:gd name="connsiteY3" fmla="*/ 1402752 h 2805504"/>
              <a:gd name="connsiteX4" fmla="*/ 1402752 w 2805504"/>
              <a:gd name="connsiteY4" fmla="*/ 171605 h 2805504"/>
              <a:gd name="connsiteX5" fmla="*/ 1402752 w 2805504"/>
              <a:gd name="connsiteY5" fmla="*/ 0 h 2805504"/>
              <a:gd name="connsiteX6" fmla="*/ 2805504 w 2805504"/>
              <a:gd name="connsiteY6" fmla="*/ 1402752 h 2805504"/>
              <a:gd name="connsiteX7" fmla="*/ 1402752 w 2805504"/>
              <a:gd name="connsiteY7" fmla="*/ 2805504 h 2805504"/>
              <a:gd name="connsiteX8" fmla="*/ 0 w 2805504"/>
              <a:gd name="connsiteY8" fmla="*/ 1402752 h 2805504"/>
              <a:gd name="connsiteX9" fmla="*/ 1402752 w 2805504"/>
              <a:gd name="connsiteY9" fmla="*/ 0 h 28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05504" h="2805504">
                <a:moveTo>
                  <a:pt x="1402752" y="171605"/>
                </a:moveTo>
                <a:cubicBezTo>
                  <a:pt x="722808" y="171605"/>
                  <a:pt x="171605" y="722808"/>
                  <a:pt x="171605" y="1402752"/>
                </a:cubicBezTo>
                <a:cubicBezTo>
                  <a:pt x="171605" y="2082696"/>
                  <a:pt x="722808" y="2633899"/>
                  <a:pt x="1402752" y="2633899"/>
                </a:cubicBezTo>
                <a:cubicBezTo>
                  <a:pt x="2082696" y="2633899"/>
                  <a:pt x="2633899" y="2082696"/>
                  <a:pt x="2633899" y="1402752"/>
                </a:cubicBezTo>
                <a:cubicBezTo>
                  <a:pt x="2633899" y="722808"/>
                  <a:pt x="2082696" y="171605"/>
                  <a:pt x="1402752" y="171605"/>
                </a:cubicBezTo>
                <a:close/>
                <a:moveTo>
                  <a:pt x="1402752" y="0"/>
                </a:moveTo>
                <a:cubicBezTo>
                  <a:pt x="2177471" y="0"/>
                  <a:pt x="2805504" y="628033"/>
                  <a:pt x="2805504" y="1402752"/>
                </a:cubicBezTo>
                <a:cubicBezTo>
                  <a:pt x="2805504" y="2177471"/>
                  <a:pt x="2177471" y="2805504"/>
                  <a:pt x="1402752" y="2805504"/>
                </a:cubicBezTo>
                <a:cubicBezTo>
                  <a:pt x="628033" y="2805504"/>
                  <a:pt x="0" y="2177471"/>
                  <a:pt x="0" y="1402752"/>
                </a:cubicBezTo>
                <a:cubicBezTo>
                  <a:pt x="0" y="628033"/>
                  <a:pt x="628033" y="0"/>
                  <a:pt x="1402752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0" name="组合 219"/>
          <p:cNvGrpSpPr/>
          <p:nvPr/>
        </p:nvGrpSpPr>
        <p:grpSpPr>
          <a:xfrm>
            <a:off x="1644261" y="2309821"/>
            <a:ext cx="1334249" cy="854104"/>
            <a:chOff x="2617327" y="2290983"/>
            <a:chExt cx="1334249" cy="854104"/>
          </a:xfrm>
        </p:grpSpPr>
        <p:sp>
          <p:nvSpPr>
            <p:cNvPr id="221" name="Freeform 104"/>
            <p:cNvSpPr>
              <a:spLocks/>
            </p:cNvSpPr>
            <p:nvPr/>
          </p:nvSpPr>
          <p:spPr bwMode="auto">
            <a:xfrm>
              <a:off x="3264846" y="2290983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04"/>
            <p:cNvSpPr>
              <a:spLocks/>
            </p:cNvSpPr>
            <p:nvPr/>
          </p:nvSpPr>
          <p:spPr bwMode="auto">
            <a:xfrm flipH="1" flipV="1">
              <a:off x="2617327" y="2709602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942752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1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1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1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3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3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3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3" presetClass="entr" presetSubtype="16" fill="hold" grpId="4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3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6" presetClass="emph" presetSubtype="0" autoRev="1" fill="hold" grpId="5" nodeType="withEffect">
                                  <p:stCondLst>
                                    <p:cond delay="1100"/>
                                  </p:stCondLst>
                                  <p:childTnLst>
                                    <p:animScale>
                                      <p:cBhvr>
                                        <p:cTn id="33" dur="150" fill="hold"/>
                                        <p:tgtEl>
                                          <p:spTgt spid="14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4" presetID="18" presetClass="entr" presetSubtype="12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4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3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4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4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path" presetSubtype="0" accel="50000" decel="5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Motion origin="layout" path="M 0.14518 -0.20578 L 0.01445 -0.0456 " pathEditMode="fixed" rAng="0" ptsTypes="AA">
                                      <p:cBhvr>
                                        <p:cTn id="49" dur="500" spd="-100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63" y="7731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30" presetClass="exit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-9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+0.4+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0.4-0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42" presetClass="path" presetSubtype="0" accel="50000" decel="5000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Motion origin="layout" path="M 0.14518 -0.20578 L 0.27708 -0.39398 " pathEditMode="fixed" rAng="0" ptsTypes="AA">
                                      <p:cBhvr>
                                        <p:cTn id="59" dur="9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89" y="-9421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6" presetClass="emph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Scale>
                                      <p:cBhvr>
                                        <p:cTn id="61" dur="900" fill="hold"/>
                                        <p:tgtEl>
                                          <p:spTgt spid="10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31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4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4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4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25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30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-9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" decel="100000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00" decel="100000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+0.4+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0.4-0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42" presetClass="path" presetSubtype="0" accel="50000" decel="50000" fill="hold" grpId="2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0.13034 -0.15995 L 0.26224 -0.34814 " pathEditMode="fixed" rAng="0" ptsTypes="AA">
                                      <p:cBhvr>
                                        <p:cTn id="82" dur="9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89" y="-9421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6" presetClass="emph" presetSubtype="0" fill="hold" grpId="3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84" dur="900" fill="hold"/>
                                        <p:tgtEl>
                                          <p:spTgt spid="169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42" presetClass="path" presetSubtype="0" accel="50000" decel="50000" fill="hold" grpId="1" nodeType="withEffect">
                                  <p:stCondLst>
                                    <p:cond delay="3600"/>
                                  </p:stCondLst>
                                  <p:childTnLst>
                                    <p:animMotion origin="layout" path="M 0.13086 -0.16435 L 0.00013 -0.00417 " pathEditMode="fixed" rAng="0" ptsTypes="AA">
                                      <p:cBhvr>
                                        <p:cTn id="86" dur="500" spd="-100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36" y="8009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25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25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25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31" presetClass="entr" presetSubtype="0" fill="hold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4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4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4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4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42" presetClass="path" presetSubtype="0" accel="50000" decel="5000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Motion origin="layout" path="M 0.13177 -0.16458 L 0.26367 -0.35277 " pathEditMode="fixed" rAng="0" ptsTypes="AA">
                                      <p:cBhvr>
                                        <p:cTn id="99" dur="9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89" y="-9421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6" presetClass="emph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Scale>
                                      <p:cBhvr>
                                        <p:cTn id="101" dur="1000" fill="hold"/>
                                        <p:tgtEl>
                                          <p:spTgt spid="213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02" presetID="30" presetClass="exit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-9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" decel="100000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00" decel="100000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+0.4+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0.4-0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42" presetClass="path" presetSubtype="0" accel="50000" decel="50000" fill="hold" nodeType="withEffect">
                                  <p:stCondLst>
                                    <p:cond delay="6300"/>
                                  </p:stCondLst>
                                  <p:childTnLst>
                                    <p:animMotion origin="layout" path="M 0.13086 -0.16019 L 0.00013 7.40741E-7 " pathEditMode="fixed" rAng="0" ptsTypes="AA">
                                      <p:cBhvr>
                                        <p:cTn id="111" dur="500" spd="-100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36" y="8009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0" presetClass="path" presetSubtype="0" repeatCount="3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6.25E-7 -3.7037E-7 C -0.00026 0.00417 -0.00221 -0.00116 0.00013 0.00903 C 0.00365 0.00995 0.00469 0.00764 0.0056 0.00255 C 0.00612 -0.00579 0.00508 -0.0037 0.00312 -0.00532 C 0.00091 -0.0088 -0.00091 -0.00926 -0.00313 -0.00694 C -0.00443 -0.00393 -0.00221 0.00046 6.25E-7 -3.7037E-7 Z " pathEditMode="relative" rAng="0" ptsTypes="AAAAAA">
                                      <p:cBhvr>
                                        <p:cTn id="113" dur="3333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46"/>
                                    </p:animMotion>
                                  </p:childTnLst>
                                </p:cTn>
                              </p:par>
                              <p:par>
                                <p:cTn id="114" presetID="42" presetClass="path" presetSubtype="0" repeatCount="300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08333E-6 7.40741E-7 L 0.15065 -0.39653 " pathEditMode="relative" rAng="0" ptsTypes="AA">
                                      <p:cBhvr>
                                        <p:cTn id="115" dur="26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8" presetClass="emph" presetSubtype="0" repeatCount="3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Rot by="10800000">
                                      <p:cBhvr>
                                        <p:cTn id="117" dur="24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8" presetID="42" presetClass="path" presetSubtype="0" repeatCount="300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4.16667E-6 -3.33333E-6 L 0.14635 -0.42777 " pathEditMode="relative" rAng="0" ptsTypes="AA">
                                      <p:cBhvr>
                                        <p:cTn id="119" dur="2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18" y="-21389"/>
                                    </p:animMotion>
                                  </p:childTnLst>
                                </p:cTn>
                              </p:par>
                              <p:par>
                                <p:cTn id="120" presetID="8" presetClass="emph" presetSubtype="0" repeatCount="3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Rot by="12000000">
                                      <p:cBhvr>
                                        <p:cTn id="121" dur="2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2" presetID="42" presetClass="path" presetSubtype="0" repeatCount="3000" accel="50000" decel="5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2.70833E-6 -1.48148E-6 L 0.13984 -0.4169 " pathEditMode="relative" rAng="0" ptsTypes="AA">
                                      <p:cBhvr>
                                        <p:cTn id="123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92" y="-20856"/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8" presetClass="emph" presetSubtype="0" repeatCount="3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-8400000">
                                      <p:cBhvr>
                                        <p:cTn id="125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6" presetID="42" presetClass="path" presetSubtype="0" repeatCount="3000" accel="50000" decel="5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-1.875E-6 -3.7037E-6 L 0.24349 -0.40694 " pathEditMode="relative" rAng="0" ptsTypes="AA">
                                      <p:cBhvr>
                                        <p:cTn id="127" dur="22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74" y="-20347"/>
                                    </p:animMotion>
                                  </p:childTnLst>
                                </p:cTn>
                              </p:par>
                              <p:par>
                                <p:cTn id="128" presetID="8" presetClass="emph" presetSubtype="0" repeatCount="3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Rot by="-18000000">
                                      <p:cBhvr>
                                        <p:cTn id="129" dur="22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0" presetID="42" presetClass="path" presetSubtype="0" repeatCount="3000" accel="50000" decel="5000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Motion origin="layout" path="M -3.54167E-6 -7.40741E-7 L 0.17982 -0.44907 " pathEditMode="relative" rAng="0" ptsTypes="AA">
                                      <p:cBhvr>
                                        <p:cTn id="131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84" y="-22454"/>
                                    </p:animMotion>
                                  </p:childTnLst>
                                </p:cTn>
                              </p:par>
                              <p:par>
                                <p:cTn id="132" presetID="8" presetClass="emph" presetSubtype="0" repeatCount="300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Rot by="12000000">
                                      <p:cBhvr>
                                        <p:cTn id="133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4" presetID="42" presetClass="path" presetSubtype="0" repeatCount="3000" accel="50000" decel="5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4.16667E-6 1.48148E-6 L 0.15065 -0.39653 " pathEditMode="relative" rAng="0" ptsTypes="AA">
                                      <p:cBhvr>
                                        <p:cTn id="135" dur="26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id="136" presetID="8" presetClass="emph" presetSubtype="0" repeatCount="3000" fill="hold" grpId="1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0800000">
                                      <p:cBhvr>
                                        <p:cTn id="137" dur="24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8" presetID="42" presetClass="path" presetSubtype="0" repeatCount="3000" accel="50000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8.33333E-7 -4.44444E-6 L 0.15221 -0.43935 " pathEditMode="relative" rAng="0" ptsTypes="AA">
                                      <p:cBhvr>
                                        <p:cTn id="139" dur="26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21968"/>
                                    </p:animMotion>
                                  </p:childTnLst>
                                </p:cTn>
                              </p:par>
                              <p:par>
                                <p:cTn id="140" presetID="8" presetClass="emph" presetSubtype="0" repeatCount="3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10800000">
                                      <p:cBhvr>
                                        <p:cTn id="141" dur="24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42" presetClass="path" presetSubtype="0" repeatCount="3000" accel="50000" decel="5000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4.375E-6 -2.22222E-6 L 0.23112 -0.46111 " pathEditMode="relative" rAng="0" ptsTypes="AA">
                                      <p:cBhvr>
                                        <p:cTn id="143" dur="26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549" y="-23056"/>
                                    </p:animMotion>
                                  </p:childTnLst>
                                </p:cTn>
                              </p:par>
                              <p:par>
                                <p:cTn id="144" presetID="8" presetClass="emph" presetSubtype="0" repeatCount="3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Rot by="10800000">
                                      <p:cBhvr>
                                        <p:cTn id="145" dur="24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6" presetID="42" presetClass="path" presetSubtype="0" repeatCount="3000" accel="50000" decel="5000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animMotion origin="layout" path="M 4.375E-6 -3.7037E-7 L 0.16328 -0.39537 " pathEditMode="relative" rAng="0" ptsTypes="AA">
                                      <p:cBhvr>
                                        <p:cTn id="147" dur="2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-19769"/>
                                    </p:animMotion>
                                  </p:childTnLst>
                                </p:cTn>
                              </p:par>
                              <p:par>
                                <p:cTn id="148" presetID="8" presetClass="emph" presetSubtype="0" repeatCount="3000" fill="hold" grpId="1" nodeType="withEffect">
                                  <p:stCondLst>
                                    <p:cond delay="3600"/>
                                  </p:stCondLst>
                                  <p:childTnLst>
                                    <p:animRot by="10800000">
                                      <p:cBhvr>
                                        <p:cTn id="149" dur="24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0" presetID="42" presetClass="path" presetSubtype="0" repeatCount="3000" accel="50000" decel="5000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animMotion origin="layout" path="M -2.5E-6 -2.22222E-6 L 0.09219 -0.49352 " pathEditMode="relative" rAng="0" ptsTypes="AA">
                                      <p:cBhvr>
                                        <p:cTn id="151" dur="26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09" y="-24676"/>
                                    </p:animMotion>
                                  </p:childTnLst>
                                </p:cTn>
                              </p:par>
                              <p:par>
                                <p:cTn id="152" presetID="8" presetClass="emph" presetSubtype="0" repeatCount="3000" fill="hold" grpId="1" nodeType="withEffect">
                                  <p:stCondLst>
                                    <p:cond delay="2300"/>
                                  </p:stCondLst>
                                  <p:childTnLst>
                                    <p:animRot by="10800000">
                                      <p:cBhvr>
                                        <p:cTn id="153" dur="24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4" presetID="42" presetClass="path" presetSubtype="0" repeatCount="3000" accel="50000" decel="50000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animMotion origin="layout" path="M 2.22045E-16 -3.7037E-7 L 0.15872 -0.41643 " pathEditMode="relative" rAng="0" ptsTypes="AA">
                                      <p:cBhvr>
                                        <p:cTn id="155" dur="26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30" y="-20833"/>
                                    </p:animMotion>
                                  </p:childTnLst>
                                </p:cTn>
                              </p:par>
                              <p:par>
                                <p:cTn id="156" presetID="8" presetClass="emph" presetSubtype="0" repeatCount="3000" fill="hold" grpId="1" nodeType="withEffect">
                                  <p:stCondLst>
                                    <p:cond delay="3200"/>
                                  </p:stCondLst>
                                  <p:childTnLst>
                                    <p:animRot by="10800000">
                                      <p:cBhvr>
                                        <p:cTn id="157" dur="24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8" presetID="42" presetClass="path" presetSubtype="0" repeatCount="300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1.66667E-6 3.7037E-7 L 0.13984 -0.4169 " pathEditMode="relative" rAng="0" ptsTypes="AA">
                                      <p:cBhvr>
                                        <p:cTn id="159" dur="2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92" y="-20856"/>
                                    </p:animMotion>
                                  </p:childTnLst>
                                </p:cTn>
                              </p:par>
                              <p:par>
                                <p:cTn id="160" presetID="8" presetClass="emph" presetSubtype="0" repeatCount="3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-8400000">
                                      <p:cBhvr>
                                        <p:cTn id="161" dur="2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2" presetID="42" presetClass="path" presetSubtype="0" repeatCount="3000" accel="50000" decel="5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-3.33333E-6 -1.11111E-6 L 0.19974 -0.52986 " pathEditMode="relative" rAng="0" ptsTypes="AA">
                                      <p:cBhvr>
                                        <p:cTn id="163" dur="2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987" y="-26505"/>
                                    </p:animMotion>
                                  </p:childTnLst>
                                </p:cTn>
                              </p:par>
                              <p:par>
                                <p:cTn id="164" presetID="8" presetClass="emph" presetSubtype="0" repeatCount="3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12000000">
                                      <p:cBhvr>
                                        <p:cTn id="165" dur="2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6" presetID="42" presetClass="path" presetSubtype="0" repeatCount="3000" accel="50000" decel="5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-4.375E-6 -3.7037E-6 L 0.15066 -0.39652 " pathEditMode="relative" rAng="0" ptsTypes="AA">
                                      <p:cBhvr>
                                        <p:cTn id="167" dur="26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id="168" presetID="8" presetClass="emph" presetSubtype="0" repeatCount="3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Rot by="10800000">
                                      <p:cBhvr>
                                        <p:cTn id="169" dur="24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0" presetID="42" presetClass="path" presetSubtype="0" repeatCount="3000" accel="50000" decel="5000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Motion origin="layout" path="M -3.75E-6 -3.33333E-6 L 0.16081 -0.43217 " pathEditMode="relative" rAng="0" ptsTypes="AA">
                                      <p:cBhvr>
                                        <p:cTn id="171" dur="25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34" y="-21620"/>
                                    </p:animMotion>
                                  </p:childTnLst>
                                </p:cTn>
                              </p:par>
                              <p:par>
                                <p:cTn id="172" presetID="8" presetClass="emph" presetSubtype="0" repeatCount="300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Rot by="10800000">
                                      <p:cBhvr>
                                        <p:cTn id="173" dur="24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4" presetID="42" presetClass="path" presetSubtype="0" repeatCount="300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1.25E-6 -3.7037E-7 L 0.15065 -0.39653 " pathEditMode="relative" rAng="0" ptsTypes="AA">
                                      <p:cBhvr>
                                        <p:cTn id="175" dur="26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id="176" presetID="8" presetClass="emph" presetSubtype="0" repeatCount="3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0800000">
                                      <p:cBhvr>
                                        <p:cTn id="177" dur="24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8" presetID="42" presetClass="path" presetSubtype="0" repeatCount="3000" accel="50000" decel="5000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Motion origin="layout" path="M -3.75E-6 -1.85185E-6 L 0.16719 -0.45949 " pathEditMode="relative" rAng="0" ptsTypes="AA">
                                      <p:cBhvr>
                                        <p:cTn id="179" dur="26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59" y="-22986"/>
                                    </p:animMotion>
                                  </p:childTnLst>
                                </p:cTn>
                              </p:par>
                              <p:par>
                                <p:cTn id="180" presetID="8" presetClass="emph" presetSubtype="0" repeatCount="300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Rot by="10800000">
                                      <p:cBhvr>
                                        <p:cTn id="181" dur="24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2" presetID="42" presetClass="path" presetSubtype="0" repeatCount="3000" accel="50000" decel="5000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animMotion origin="layout" path="M 1.11022E-16 -3.7037E-7 L 0.1862 -0.46157 " pathEditMode="relative" rAng="0" ptsTypes="AA">
                                      <p:cBhvr>
                                        <p:cTn id="183" dur="24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310" y="-23079"/>
                                    </p:animMotion>
                                  </p:childTnLst>
                                </p:cTn>
                              </p:par>
                              <p:par>
                                <p:cTn id="184" presetID="8" presetClass="emph" presetSubtype="0" repeatCount="300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animRot by="10800000">
                                      <p:cBhvr>
                                        <p:cTn id="185" dur="24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6" presetID="42" presetClass="path" presetSubtype="0" repeatCount="3000" accel="50000" decel="5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3.95833E-6 -1.48148E-6 L 0.15065 -0.39653 " pathEditMode="relative" rAng="0" ptsTypes="AA">
                                      <p:cBhvr>
                                        <p:cTn id="187" dur="26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id="188" presetID="8" presetClass="emph" presetSubtype="0" repeatCount="3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Rot by="10800000">
                                      <p:cBhvr>
                                        <p:cTn id="189" dur="24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0" presetID="1" presetClass="entr" presetSubtype="0" fill="hold" grpId="0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xit" presetSubtype="0" fill="hold" grpId="1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6" presetClass="emph" presetSubtype="0" autoRev="1" fill="hold" grpId="1" nodeType="withEffect">
                                  <p:stCondLst>
                                    <p:cond delay="10400"/>
                                  </p:stCondLst>
                                  <p:childTnLst>
                                    <p:animScale>
                                      <p:cBhvr>
                                        <p:cTn id="195" dur="150" fill="hold"/>
                                        <p:tgtEl>
                                          <p:spTgt spid="11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96" presetID="21" presetClass="exit" presetSubtype="1" fill="hold" grpId="2" nodeType="withEffect">
                                  <p:stCondLst>
                                    <p:cond delay="1060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97" dur="3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23" presetClass="exit" presetSubtype="32" fill="hold" grpId="3" nodeType="withEffect">
                                  <p:stCondLst>
                                    <p:cond delay="106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0" dur="3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3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6" presetClass="emph" presetSubtype="0" autoRev="1" fill="hold" grpId="1" nodeType="withEffect">
                                  <p:stCondLst>
                                    <p:cond delay="10400"/>
                                  </p:stCondLst>
                                  <p:childTnLst>
                                    <p:animScale>
                                      <p:cBhvr>
                                        <p:cTn id="204" dur="150" fill="hold"/>
                                        <p:tgtEl>
                                          <p:spTgt spid="14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05" presetID="23" presetClass="exit" presetSubtype="32" fill="hold" grpId="3" nodeType="withEffect">
                                  <p:stCondLst>
                                    <p:cond delay="10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6" dur="3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3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22" presetClass="exit" presetSubtype="2" fill="hold" nodeType="withEffect">
                                  <p:stCondLst>
                                    <p:cond delay="1060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10" dur="3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23" presetClass="entr" presetSubtype="16" fill="hold" nodeType="withEffect">
                                  <p:stCondLst>
                                    <p:cond delay="108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4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4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 animBg="1"/>
      <p:bldP spid="108" grpId="1" animBg="1"/>
      <p:bldP spid="110" grpId="0" animBg="1"/>
      <p:bldP spid="110" grpId="1" animBg="1"/>
      <p:bldP spid="164" grpId="0" animBg="1"/>
      <p:bldP spid="164" grpId="1" animBg="1"/>
      <p:bldP spid="165" grpId="0" animBg="1"/>
      <p:bldP spid="165" grpId="1" animBg="1"/>
      <p:bldP spid="166" grpId="0" animBg="1"/>
      <p:bldP spid="166" grpId="1" animBg="1"/>
      <p:bldP spid="167" grpId="0" animBg="1"/>
      <p:bldP spid="167" grpId="1" animBg="1"/>
      <p:bldP spid="168" grpId="0" animBg="1"/>
      <p:bldP spid="168" grpId="1" animBg="1"/>
      <p:bldP spid="169" grpId="0" animBg="1"/>
      <p:bldP spid="169" grpId="1" animBg="1"/>
      <p:bldP spid="169" grpId="2" animBg="1"/>
      <p:bldP spid="169" grpId="3" animBg="1"/>
      <p:bldP spid="112" grpId="0" animBg="1"/>
      <p:bldP spid="112" grpId="1" animBg="1"/>
      <p:bldP spid="112" grpId="2" animBg="1"/>
      <p:bldP spid="112" grpId="3" animBg="1"/>
      <p:bldP spid="140" grpId="1" animBg="1"/>
      <p:bldP spid="140" grpId="3" animBg="1"/>
      <p:bldP spid="140" grpId="4" animBg="1"/>
      <p:bldP spid="140" grpId="5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8D1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968126" y="3231012"/>
            <a:ext cx="10537170" cy="10978780"/>
            <a:chOff x="16278206" y="-2538606"/>
            <a:chExt cx="3505219" cy="3652120"/>
          </a:xfrm>
        </p:grpSpPr>
        <p:sp>
          <p:nvSpPr>
            <p:cNvPr id="8" name="任意多边形 7"/>
            <p:cNvSpPr/>
            <p:nvPr/>
          </p:nvSpPr>
          <p:spPr>
            <a:xfrm>
              <a:off x="16278206" y="-2301881"/>
              <a:ext cx="3495694" cy="3415395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  <a:gd name="connsiteX0" fmla="*/ 0 w 3495694"/>
                <a:gd name="connsiteY0" fmla="*/ 0 h 3415395"/>
                <a:gd name="connsiteX1" fmla="*/ 266719 w 3495694"/>
                <a:gd name="connsiteY1" fmla="*/ 3216281 h 3415395"/>
                <a:gd name="connsiteX2" fmla="*/ 3324244 w 3495694"/>
                <a:gd name="connsiteY2" fmla="*/ 3235331 h 3415395"/>
                <a:gd name="connsiteX3" fmla="*/ 3495694 w 3495694"/>
                <a:gd name="connsiteY3" fmla="*/ 12706 h 3415395"/>
                <a:gd name="connsiteX4" fmla="*/ 0 w 3495694"/>
                <a:gd name="connsiteY4" fmla="*/ 0 h 341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5694" h="3415395">
                  <a:moveTo>
                    <a:pt x="0" y="0"/>
                  </a:moveTo>
                  <a:cubicBezTo>
                    <a:pt x="92075" y="1073150"/>
                    <a:pt x="174644" y="2143131"/>
                    <a:pt x="266719" y="3216281"/>
                  </a:cubicBezTo>
                  <a:cubicBezTo>
                    <a:pt x="1546244" y="3556006"/>
                    <a:pt x="2482869" y="3390906"/>
                    <a:pt x="3324244" y="3235331"/>
                  </a:cubicBezTo>
                  <a:lnTo>
                    <a:pt x="3495694" y="127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16278225" y="-2538606"/>
              <a:ext cx="3505200" cy="620446"/>
              <a:chOff x="16278225" y="-2538606"/>
              <a:chExt cx="3505200" cy="620446"/>
            </a:xfrm>
          </p:grpSpPr>
          <p:sp>
            <p:nvSpPr>
              <p:cNvPr id="11" name="任意多边形 10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" name="任意多边形 11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5" name="组合 214"/>
          <p:cNvGrpSpPr/>
          <p:nvPr/>
        </p:nvGrpSpPr>
        <p:grpSpPr>
          <a:xfrm>
            <a:off x="9775662" y="4183973"/>
            <a:ext cx="345699" cy="382289"/>
            <a:chOff x="10043081" y="4300773"/>
            <a:chExt cx="320279" cy="354179"/>
          </a:xfrm>
        </p:grpSpPr>
        <p:sp>
          <p:nvSpPr>
            <p:cNvPr id="212" name="任意多边形 211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" name="任意多边形 212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任意多边形 213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6" name="组合 215"/>
          <p:cNvGrpSpPr/>
          <p:nvPr/>
        </p:nvGrpSpPr>
        <p:grpSpPr>
          <a:xfrm>
            <a:off x="10870215" y="3697628"/>
            <a:ext cx="345699" cy="382289"/>
            <a:chOff x="10043081" y="4300773"/>
            <a:chExt cx="320279" cy="354179"/>
          </a:xfrm>
        </p:grpSpPr>
        <p:sp>
          <p:nvSpPr>
            <p:cNvPr id="217" name="任意多边形 216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" name="任意多边形 217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" name="任意多边形 218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0" name="组合 219"/>
          <p:cNvGrpSpPr/>
          <p:nvPr/>
        </p:nvGrpSpPr>
        <p:grpSpPr>
          <a:xfrm>
            <a:off x="8589732" y="4378877"/>
            <a:ext cx="345699" cy="382289"/>
            <a:chOff x="10043081" y="4300773"/>
            <a:chExt cx="320279" cy="354179"/>
          </a:xfrm>
        </p:grpSpPr>
        <p:sp>
          <p:nvSpPr>
            <p:cNvPr id="221" name="任意多边形 220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" name="任意多边形 221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" name="任意多边形 222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4" name="组合 223"/>
          <p:cNvGrpSpPr/>
          <p:nvPr/>
        </p:nvGrpSpPr>
        <p:grpSpPr>
          <a:xfrm>
            <a:off x="7749810" y="4022684"/>
            <a:ext cx="345699" cy="382289"/>
            <a:chOff x="10043081" y="4300773"/>
            <a:chExt cx="320279" cy="354179"/>
          </a:xfrm>
        </p:grpSpPr>
        <p:sp>
          <p:nvSpPr>
            <p:cNvPr id="225" name="任意多边形 224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" name="任意多边形 225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" name="任意多边形 226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8" name="组合 227"/>
          <p:cNvGrpSpPr/>
          <p:nvPr/>
        </p:nvGrpSpPr>
        <p:grpSpPr>
          <a:xfrm>
            <a:off x="6386498" y="4478625"/>
            <a:ext cx="345699" cy="382289"/>
            <a:chOff x="10043081" y="4300773"/>
            <a:chExt cx="320279" cy="354179"/>
          </a:xfrm>
        </p:grpSpPr>
        <p:sp>
          <p:nvSpPr>
            <p:cNvPr id="229" name="任意多边形 228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" name="任意多边形 229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" name="任意多边形 230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2" name="组合 231"/>
          <p:cNvGrpSpPr/>
          <p:nvPr/>
        </p:nvGrpSpPr>
        <p:grpSpPr>
          <a:xfrm>
            <a:off x="4995857" y="4645105"/>
            <a:ext cx="345699" cy="382289"/>
            <a:chOff x="10043081" y="4300773"/>
            <a:chExt cx="320279" cy="354179"/>
          </a:xfrm>
        </p:grpSpPr>
        <p:sp>
          <p:nvSpPr>
            <p:cNvPr id="233" name="任意多边形 232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4" name="任意多边形 233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5" name="任意多边形 234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6" name="组合 235"/>
          <p:cNvGrpSpPr/>
          <p:nvPr/>
        </p:nvGrpSpPr>
        <p:grpSpPr>
          <a:xfrm>
            <a:off x="3634946" y="4500265"/>
            <a:ext cx="345699" cy="382289"/>
            <a:chOff x="10043081" y="4300773"/>
            <a:chExt cx="320279" cy="354179"/>
          </a:xfrm>
        </p:grpSpPr>
        <p:sp>
          <p:nvSpPr>
            <p:cNvPr id="237" name="任意多边形 236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8" name="任意多边形 237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9" name="任意多边形 238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0" name="组合 239"/>
          <p:cNvGrpSpPr/>
          <p:nvPr/>
        </p:nvGrpSpPr>
        <p:grpSpPr>
          <a:xfrm>
            <a:off x="2342534" y="4250995"/>
            <a:ext cx="345699" cy="382289"/>
            <a:chOff x="10043081" y="4300773"/>
            <a:chExt cx="320279" cy="354179"/>
          </a:xfrm>
        </p:grpSpPr>
        <p:sp>
          <p:nvSpPr>
            <p:cNvPr id="241" name="任意多边形 240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" name="任意多边形 241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3" name="任意多边形 242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4" name="组合 243"/>
          <p:cNvGrpSpPr/>
          <p:nvPr/>
        </p:nvGrpSpPr>
        <p:grpSpPr>
          <a:xfrm>
            <a:off x="1238618" y="3697935"/>
            <a:ext cx="345699" cy="382289"/>
            <a:chOff x="10043081" y="4300773"/>
            <a:chExt cx="320279" cy="354179"/>
          </a:xfrm>
        </p:grpSpPr>
        <p:sp>
          <p:nvSpPr>
            <p:cNvPr id="245" name="任意多边形 244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6" name="任意多边形 245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7" name="任意多边形 246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8" name="组合 247"/>
          <p:cNvGrpSpPr/>
          <p:nvPr/>
        </p:nvGrpSpPr>
        <p:grpSpPr>
          <a:xfrm>
            <a:off x="2855385" y="3254956"/>
            <a:ext cx="345699" cy="382289"/>
            <a:chOff x="10043081" y="4300773"/>
            <a:chExt cx="320279" cy="354179"/>
          </a:xfrm>
        </p:grpSpPr>
        <p:sp>
          <p:nvSpPr>
            <p:cNvPr id="249" name="任意多边形 248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" name="任意多边形 249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任意多边形 250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2" name="组合 251"/>
          <p:cNvGrpSpPr/>
          <p:nvPr/>
        </p:nvGrpSpPr>
        <p:grpSpPr>
          <a:xfrm>
            <a:off x="3974750" y="3806169"/>
            <a:ext cx="345699" cy="382289"/>
            <a:chOff x="10043081" y="4300773"/>
            <a:chExt cx="320279" cy="354179"/>
          </a:xfrm>
        </p:grpSpPr>
        <p:sp>
          <p:nvSpPr>
            <p:cNvPr id="253" name="任意多边形 252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" name="任意多边形 253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5" name="任意多边形 254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6" name="组合 255"/>
          <p:cNvGrpSpPr/>
          <p:nvPr/>
        </p:nvGrpSpPr>
        <p:grpSpPr>
          <a:xfrm>
            <a:off x="5349826" y="3786712"/>
            <a:ext cx="345699" cy="382289"/>
            <a:chOff x="10043081" y="4300773"/>
            <a:chExt cx="320279" cy="354179"/>
          </a:xfrm>
        </p:grpSpPr>
        <p:sp>
          <p:nvSpPr>
            <p:cNvPr id="257" name="任意多边形 256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任意多边形 257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" name="任意多边形 258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0" name="组合 259"/>
          <p:cNvGrpSpPr/>
          <p:nvPr/>
        </p:nvGrpSpPr>
        <p:grpSpPr>
          <a:xfrm>
            <a:off x="6686535" y="3733196"/>
            <a:ext cx="345699" cy="382289"/>
            <a:chOff x="10043081" y="4300773"/>
            <a:chExt cx="320279" cy="354179"/>
          </a:xfrm>
        </p:grpSpPr>
        <p:sp>
          <p:nvSpPr>
            <p:cNvPr id="261" name="任意多边形 260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" name="任意多边形 261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" name="任意多边形 262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8" name="组合 267"/>
          <p:cNvGrpSpPr/>
          <p:nvPr/>
        </p:nvGrpSpPr>
        <p:grpSpPr>
          <a:xfrm>
            <a:off x="9117453" y="3280581"/>
            <a:ext cx="345699" cy="382289"/>
            <a:chOff x="10043081" y="4300773"/>
            <a:chExt cx="320279" cy="354179"/>
          </a:xfrm>
        </p:grpSpPr>
        <p:sp>
          <p:nvSpPr>
            <p:cNvPr id="269" name="任意多边形 268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0" name="任意多边形 269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" name="任意多边形 270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2" name="组合 271"/>
          <p:cNvGrpSpPr/>
          <p:nvPr/>
        </p:nvGrpSpPr>
        <p:grpSpPr>
          <a:xfrm>
            <a:off x="7641329" y="2963286"/>
            <a:ext cx="345699" cy="382289"/>
            <a:chOff x="10043081" y="4300773"/>
            <a:chExt cx="320279" cy="354179"/>
          </a:xfrm>
        </p:grpSpPr>
        <p:sp>
          <p:nvSpPr>
            <p:cNvPr id="273" name="任意多边形 272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4" name="任意多边形 273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" name="任意多边形 274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6" name="组合 275"/>
          <p:cNvGrpSpPr/>
          <p:nvPr/>
        </p:nvGrpSpPr>
        <p:grpSpPr>
          <a:xfrm>
            <a:off x="6105610" y="3040950"/>
            <a:ext cx="345699" cy="382289"/>
            <a:chOff x="10043081" y="4300773"/>
            <a:chExt cx="320279" cy="354179"/>
          </a:xfrm>
        </p:grpSpPr>
        <p:sp>
          <p:nvSpPr>
            <p:cNvPr id="277" name="任意多边形 276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任意多边形 277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9" name="任意多边形 278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0" name="组合 279"/>
          <p:cNvGrpSpPr/>
          <p:nvPr/>
        </p:nvGrpSpPr>
        <p:grpSpPr>
          <a:xfrm>
            <a:off x="4383136" y="3167847"/>
            <a:ext cx="345699" cy="382289"/>
            <a:chOff x="10043081" y="4300773"/>
            <a:chExt cx="320279" cy="354179"/>
          </a:xfrm>
        </p:grpSpPr>
        <p:sp>
          <p:nvSpPr>
            <p:cNvPr id="281" name="任意多边形 280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2" name="任意多边形 281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3" name="任意多边形 282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4" name="组合 283"/>
          <p:cNvGrpSpPr/>
          <p:nvPr/>
        </p:nvGrpSpPr>
        <p:grpSpPr>
          <a:xfrm>
            <a:off x="2855324" y="3257553"/>
            <a:ext cx="345699" cy="382289"/>
            <a:chOff x="10043081" y="4300773"/>
            <a:chExt cx="320279" cy="354179"/>
          </a:xfrm>
        </p:grpSpPr>
        <p:sp>
          <p:nvSpPr>
            <p:cNvPr id="285" name="任意多边形 284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6" name="任意多边形 285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" name="任意多边形 286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5" name="组合 494"/>
          <p:cNvGrpSpPr/>
          <p:nvPr/>
        </p:nvGrpSpPr>
        <p:grpSpPr>
          <a:xfrm>
            <a:off x="3873305" y="1843122"/>
            <a:ext cx="1375252" cy="3393428"/>
            <a:chOff x="3873305" y="1843122"/>
            <a:chExt cx="1375252" cy="3393428"/>
          </a:xfrm>
        </p:grpSpPr>
        <p:grpSp>
          <p:nvGrpSpPr>
            <p:cNvPr id="169" name="组合 168"/>
            <p:cNvGrpSpPr/>
            <p:nvPr/>
          </p:nvGrpSpPr>
          <p:grpSpPr>
            <a:xfrm>
              <a:off x="3874186" y="1843122"/>
              <a:ext cx="1374371" cy="1709625"/>
              <a:chOff x="4763654" y="-1"/>
              <a:chExt cx="3954463" cy="4919087"/>
            </a:xfrm>
          </p:grpSpPr>
          <p:sp>
            <p:nvSpPr>
              <p:cNvPr id="170" name="任意多边形 16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1" name="组合 17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72" name="任意多边形 17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3" name="任意多边形 17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4" name="等腰三角形 17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5" name="等腰三角形 17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" name="等腰三角形 17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" name="等腰三角形 17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8" name="等腰三角形 17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14" name="组合 313"/>
            <p:cNvGrpSpPr/>
            <p:nvPr/>
          </p:nvGrpSpPr>
          <p:grpSpPr>
            <a:xfrm flipV="1">
              <a:off x="3873305" y="352692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15" name="任意多边形 3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16" name="组合 3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17" name="任意多边形 3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8" name="任意多边形 3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9" name="等腰三角形 3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0" name="等腰三角形 3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1" name="等腰三角形 3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2" name="等腰三角形 3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3" name="等腰三角形 3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96" name="组合 495"/>
          <p:cNvGrpSpPr/>
          <p:nvPr/>
        </p:nvGrpSpPr>
        <p:grpSpPr>
          <a:xfrm>
            <a:off x="2339380" y="1927620"/>
            <a:ext cx="1374628" cy="3394069"/>
            <a:chOff x="2339380" y="1927620"/>
            <a:chExt cx="1374628" cy="3394069"/>
          </a:xfrm>
        </p:grpSpPr>
        <p:grpSp>
          <p:nvGrpSpPr>
            <p:cNvPr id="28" name="组合 27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29" name="任意多边形 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" name="组合 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31" name="任意多边形 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" name="任意多边形 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" name="等腰三角形 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" name="等腰三角形 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" name="等腰三角形 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" name="等腰三角形 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" name="等腰三角形 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24" name="组合 32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25" name="任意多边形 3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6" name="组合 3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27" name="任意多边形 3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8" name="任意多边形 3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9" name="等腰三角形 3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0" name="等腰三角形 3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1" name="等腰三角形 3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2" name="等腰三角形 3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3" name="等腰三角形 3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9" name="组合 488"/>
          <p:cNvGrpSpPr/>
          <p:nvPr/>
        </p:nvGrpSpPr>
        <p:grpSpPr>
          <a:xfrm>
            <a:off x="8606922" y="1954345"/>
            <a:ext cx="1381172" cy="3393452"/>
            <a:chOff x="8606922" y="1954345"/>
            <a:chExt cx="1381172" cy="3393452"/>
          </a:xfrm>
        </p:grpSpPr>
        <p:grpSp>
          <p:nvGrpSpPr>
            <p:cNvPr id="109" name="组合 10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0" name="任意多边形 10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1" name="组合 11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2" name="任意多边形 11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" name="任意多边形 11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" name="等腰三角形 11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" name="等腰三角形 11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" name="等腰三角形 11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" name="等腰三角形 11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" name="等腰三角形 11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34" name="组合 33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35" name="任意多边形 33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36" name="组合 33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37" name="任意多边形 33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8" name="任意多边形 33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9" name="等腰三角形 33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0" name="等腰三角形 33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1" name="等腰三角形 34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2" name="等腰三角形 34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3" name="等腰三角形 34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94" name="组合 493"/>
          <p:cNvGrpSpPr/>
          <p:nvPr/>
        </p:nvGrpSpPr>
        <p:grpSpPr>
          <a:xfrm>
            <a:off x="5591320" y="1713614"/>
            <a:ext cx="1377406" cy="3402536"/>
            <a:chOff x="5591320" y="1713614"/>
            <a:chExt cx="1377406" cy="3402536"/>
          </a:xfrm>
        </p:grpSpPr>
        <p:grpSp>
          <p:nvGrpSpPr>
            <p:cNvPr id="159" name="组合 158"/>
            <p:cNvGrpSpPr/>
            <p:nvPr/>
          </p:nvGrpSpPr>
          <p:grpSpPr>
            <a:xfrm>
              <a:off x="5594355" y="1713614"/>
              <a:ext cx="1374371" cy="1709625"/>
              <a:chOff x="4763654" y="-1"/>
              <a:chExt cx="3954463" cy="4919087"/>
            </a:xfrm>
          </p:grpSpPr>
          <p:sp>
            <p:nvSpPr>
              <p:cNvPr id="160" name="任意多边形 1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1" name="组合 1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2" name="任意多边形 1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" name="任意多边形 1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" name="等腰三角形 1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" name="等腰三角形 1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" name="等腰三角形 1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7" name="等腰三角形 1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8" name="等腰三角形 1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54" name="组合 353"/>
            <p:cNvGrpSpPr/>
            <p:nvPr/>
          </p:nvGrpSpPr>
          <p:grpSpPr>
            <a:xfrm flipV="1">
              <a:off x="5591320" y="340652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55" name="任意多边形 3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56" name="组合 3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57" name="任意多边形 3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8" name="任意多边形 3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9" name="等腰三角形 3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0" name="等腰三角形 3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1" name="等腰三角形 3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2" name="等腰三角形 3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3" name="等腰三角形 3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07" name="组合 506"/>
          <p:cNvGrpSpPr/>
          <p:nvPr/>
        </p:nvGrpSpPr>
        <p:grpSpPr>
          <a:xfrm>
            <a:off x="7128077" y="1638300"/>
            <a:ext cx="1376084" cy="3389300"/>
            <a:chOff x="7128077" y="1638300"/>
            <a:chExt cx="1376084" cy="3389300"/>
          </a:xfrm>
        </p:grpSpPr>
        <p:grpSp>
          <p:nvGrpSpPr>
            <p:cNvPr id="179" name="组合 178"/>
            <p:cNvGrpSpPr/>
            <p:nvPr/>
          </p:nvGrpSpPr>
          <p:grpSpPr>
            <a:xfrm>
              <a:off x="7129790" y="1638300"/>
              <a:ext cx="1374371" cy="1709625"/>
              <a:chOff x="4763654" y="-1"/>
              <a:chExt cx="3954463" cy="4919087"/>
            </a:xfrm>
          </p:grpSpPr>
          <p:sp>
            <p:nvSpPr>
              <p:cNvPr id="180" name="任意多边形 17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1" name="组合 18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82" name="任意多边形 18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3" name="任意多边形 18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4" name="等腰三角形 18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5" name="等腰三角形 18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6" name="等腰三角形 18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7" name="等腰三角形 18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8" name="等腰三角形 18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97" name="组合 496"/>
            <p:cNvGrpSpPr/>
            <p:nvPr/>
          </p:nvGrpSpPr>
          <p:grpSpPr>
            <a:xfrm flipV="1">
              <a:off x="7128077" y="33179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98" name="任意多边形 4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99" name="组合 4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00" name="任意多边形 4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1" name="任意多边形 5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2" name="等腰三角形 5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3" name="等腰三角形 5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4" name="等腰三角形 5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5" name="等腰三角形 5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6" name="等腰三角形 5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5" name="组合 484"/>
          <p:cNvGrpSpPr/>
          <p:nvPr/>
        </p:nvGrpSpPr>
        <p:grpSpPr>
          <a:xfrm>
            <a:off x="10352864" y="2370442"/>
            <a:ext cx="1377386" cy="3395815"/>
            <a:chOff x="10352864" y="2370442"/>
            <a:chExt cx="1377386" cy="3395815"/>
          </a:xfrm>
        </p:grpSpPr>
        <p:grpSp>
          <p:nvGrpSpPr>
            <p:cNvPr id="99" name="组合 98"/>
            <p:cNvGrpSpPr/>
            <p:nvPr/>
          </p:nvGrpSpPr>
          <p:grpSpPr>
            <a:xfrm>
              <a:off x="10355879" y="2370442"/>
              <a:ext cx="1374371" cy="1709625"/>
              <a:chOff x="4763654" y="-1"/>
              <a:chExt cx="3954463" cy="4919087"/>
            </a:xfrm>
          </p:grpSpPr>
          <p:sp>
            <p:nvSpPr>
              <p:cNvPr id="100" name="任意多边形 9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1" name="组合 10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2" name="任意多边形 10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" name="任意多边形 10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" name="等腰三角形 10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" name="等腰三角形 10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" name="等腰三角形 10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" name="等腰三角形 10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" name="等腰三角形 10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44" name="组合 343"/>
            <p:cNvGrpSpPr/>
            <p:nvPr/>
          </p:nvGrpSpPr>
          <p:grpSpPr>
            <a:xfrm flipV="1">
              <a:off x="10352864" y="405663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45" name="任意多边形 3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46" name="组合 3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47" name="任意多边形 3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8" name="任意多边形 3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9" name="等腰三角形 3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0" name="等腰三角形 3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1" name="等腰三角形 3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2" name="等腰三角形 3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3" name="等腰三角形 3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92" name="组合 491"/>
          <p:cNvGrpSpPr/>
          <p:nvPr/>
        </p:nvGrpSpPr>
        <p:grpSpPr>
          <a:xfrm>
            <a:off x="4830282" y="2460143"/>
            <a:ext cx="1378683" cy="3398829"/>
            <a:chOff x="4830282" y="2460143"/>
            <a:chExt cx="1378683" cy="3398829"/>
          </a:xfrm>
        </p:grpSpPr>
        <p:grpSp>
          <p:nvGrpSpPr>
            <p:cNvPr id="149" name="组合 148"/>
            <p:cNvGrpSpPr/>
            <p:nvPr/>
          </p:nvGrpSpPr>
          <p:grpSpPr>
            <a:xfrm>
              <a:off x="4834594" y="2460143"/>
              <a:ext cx="1374371" cy="1709625"/>
              <a:chOff x="4763654" y="-1"/>
              <a:chExt cx="3954463" cy="4919087"/>
            </a:xfrm>
          </p:grpSpPr>
          <p:sp>
            <p:nvSpPr>
              <p:cNvPr id="150" name="任意多边形 14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1" name="组合 15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2" name="任意多边形 15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" name="任意多边形 15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" name="等腰三角形 15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" name="等腰三角形 15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" name="等腰三角形 15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" name="等腰三角形 15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" name="等腰三角形 15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64" name="组合 363"/>
            <p:cNvGrpSpPr/>
            <p:nvPr/>
          </p:nvGrpSpPr>
          <p:grpSpPr>
            <a:xfrm flipV="1">
              <a:off x="4830282" y="4149347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65" name="任意多边形 3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66" name="组合 3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67" name="任意多边形 3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8" name="任意多边形 3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9" name="等腰三角形 3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0" name="等腰三角形 3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1" name="等腰三角形 3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2" name="等腰三角形 3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3" name="等腰三角形 3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4" name="组合 483"/>
          <p:cNvGrpSpPr/>
          <p:nvPr/>
        </p:nvGrpSpPr>
        <p:grpSpPr>
          <a:xfrm>
            <a:off x="9259773" y="2856636"/>
            <a:ext cx="1377197" cy="3402040"/>
            <a:chOff x="9259773" y="2856636"/>
            <a:chExt cx="1377197" cy="3402040"/>
          </a:xfrm>
        </p:grpSpPr>
        <p:grpSp>
          <p:nvGrpSpPr>
            <p:cNvPr id="89" name="组合 88"/>
            <p:cNvGrpSpPr/>
            <p:nvPr/>
          </p:nvGrpSpPr>
          <p:grpSpPr>
            <a:xfrm>
              <a:off x="9259773" y="2856636"/>
              <a:ext cx="1374371" cy="1709625"/>
              <a:chOff x="4763654" y="-1"/>
              <a:chExt cx="3954463" cy="4919087"/>
            </a:xfrm>
          </p:grpSpPr>
          <p:sp>
            <p:nvSpPr>
              <p:cNvPr id="90" name="任意多边形 8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1" name="组合 9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2" name="任意多边形 9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" name="任意多边形 9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" name="等腰三角形 9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" name="等腰三角形 9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" name="等腰三角形 9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" name="等腰三角形 9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" name="等腰三角形 9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74" name="组合 373"/>
            <p:cNvGrpSpPr/>
            <p:nvPr/>
          </p:nvGrpSpPr>
          <p:grpSpPr>
            <a:xfrm flipV="1">
              <a:off x="9262599" y="4549051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75" name="任意多边形 37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76" name="组合 37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77" name="任意多边形 37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8" name="任意多边形 37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9" name="等腰三角形 37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0" name="等腰三角形 37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1" name="等腰三角形 38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2" name="等腰三角形 38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3" name="等腰三角形 38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8" name="组合 487"/>
          <p:cNvGrpSpPr/>
          <p:nvPr/>
        </p:nvGrpSpPr>
        <p:grpSpPr>
          <a:xfrm>
            <a:off x="720098" y="2370442"/>
            <a:ext cx="1375369" cy="3397933"/>
            <a:chOff x="720098" y="2370442"/>
            <a:chExt cx="1375369" cy="3397933"/>
          </a:xfrm>
        </p:grpSpPr>
        <p:grpSp>
          <p:nvGrpSpPr>
            <p:cNvPr id="27" name="组合 26"/>
            <p:cNvGrpSpPr/>
            <p:nvPr/>
          </p:nvGrpSpPr>
          <p:grpSpPr>
            <a:xfrm>
              <a:off x="721096" y="2370442"/>
              <a:ext cx="1374371" cy="1709625"/>
              <a:chOff x="4763654" y="-1"/>
              <a:chExt cx="3954463" cy="4919087"/>
            </a:xfrm>
          </p:grpSpPr>
          <p:sp>
            <p:nvSpPr>
              <p:cNvPr id="26" name="任意多边形 2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" name="组合 2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20" name="任意多边形 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任意多边形 2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" name="等腰三角形 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等腰三角形 1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等腰三角形 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84" name="组合 383"/>
            <p:cNvGrpSpPr/>
            <p:nvPr/>
          </p:nvGrpSpPr>
          <p:grpSpPr>
            <a:xfrm flipV="1">
              <a:off x="720098" y="4058750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85" name="任意多边形 3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86" name="组合 3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87" name="任意多边形 3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8" name="任意多边形 3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9" name="等腰三角形 3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0" name="等腰三角形 3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1" name="等腰三角形 3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2" name="等腰三角形 3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3" name="等腰三角形 3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90" name="组合 489"/>
          <p:cNvGrpSpPr/>
          <p:nvPr/>
        </p:nvGrpSpPr>
        <p:grpSpPr>
          <a:xfrm>
            <a:off x="6179351" y="2409142"/>
            <a:ext cx="1378564" cy="3400867"/>
            <a:chOff x="6179351" y="2409142"/>
            <a:chExt cx="1378564" cy="3400867"/>
          </a:xfrm>
        </p:grpSpPr>
        <p:grpSp>
          <p:nvGrpSpPr>
            <p:cNvPr id="119" name="组合 118"/>
            <p:cNvGrpSpPr/>
            <p:nvPr/>
          </p:nvGrpSpPr>
          <p:grpSpPr>
            <a:xfrm>
              <a:off x="6179351" y="2409142"/>
              <a:ext cx="1374371" cy="1709625"/>
              <a:chOff x="4763654" y="-1"/>
              <a:chExt cx="3954463" cy="4919087"/>
            </a:xfrm>
          </p:grpSpPr>
          <p:sp>
            <p:nvSpPr>
              <p:cNvPr id="120" name="任意多边形 1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1" name="组合 1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2" name="任意多边形 1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" name="任意多边形 1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" name="等腰三角形 1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" name="等腰三角形 1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" name="等腰三角形 1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" name="等腰三角形 1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" name="等腰三角形 1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98" name="组合 397"/>
            <p:cNvGrpSpPr/>
            <p:nvPr/>
          </p:nvGrpSpPr>
          <p:grpSpPr>
            <a:xfrm flipV="1">
              <a:off x="6183544" y="410038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99" name="任意多边形 39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00" name="组合 39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01" name="任意多边形 40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2" name="任意多边形 40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3" name="等腰三角形 40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4" name="等腰三角形 40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5" name="等腰三角形 40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6" name="等腰三角形 40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7" name="等腰三角形 40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0" name="组合 479"/>
          <p:cNvGrpSpPr/>
          <p:nvPr/>
        </p:nvGrpSpPr>
        <p:grpSpPr>
          <a:xfrm>
            <a:off x="5877990" y="3149175"/>
            <a:ext cx="1376409" cy="3405680"/>
            <a:chOff x="5877990" y="3149175"/>
            <a:chExt cx="1376409" cy="3405680"/>
          </a:xfrm>
        </p:grpSpPr>
        <p:grpSp>
          <p:nvGrpSpPr>
            <p:cNvPr id="68" name="组合 67"/>
            <p:cNvGrpSpPr/>
            <p:nvPr/>
          </p:nvGrpSpPr>
          <p:grpSpPr>
            <a:xfrm>
              <a:off x="5877990" y="3149175"/>
              <a:ext cx="1374371" cy="1709625"/>
              <a:chOff x="4763654" y="-1"/>
              <a:chExt cx="3954463" cy="4919087"/>
            </a:xfrm>
          </p:grpSpPr>
          <p:sp>
            <p:nvSpPr>
              <p:cNvPr id="69" name="任意多边形 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0" name="组合 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1" name="任意多边形 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" name="任意多边形 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" name="等腰三角形 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" name="等腰三角形 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" name="等腰三角形 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" name="等腰三角形 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" name="等腰三角形 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08" name="组合 407"/>
            <p:cNvGrpSpPr/>
            <p:nvPr/>
          </p:nvGrpSpPr>
          <p:grpSpPr>
            <a:xfrm flipV="1">
              <a:off x="5880028" y="4845230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09" name="任意多边形 4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10" name="组合 4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11" name="任意多边形 4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2" name="任意多边形 4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3" name="等腰三角形 4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4" name="等腰三角形 4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5" name="等腰三角形 4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6" name="等腰三角形 4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7" name="等腰三角形 4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91" name="组合 490"/>
          <p:cNvGrpSpPr/>
          <p:nvPr/>
        </p:nvGrpSpPr>
        <p:grpSpPr>
          <a:xfrm>
            <a:off x="7234461" y="2691264"/>
            <a:ext cx="1376409" cy="3402277"/>
            <a:chOff x="7234461" y="2691264"/>
            <a:chExt cx="1376409" cy="3402277"/>
          </a:xfrm>
        </p:grpSpPr>
        <p:grpSp>
          <p:nvGrpSpPr>
            <p:cNvPr id="304" name="组合 303"/>
            <p:cNvGrpSpPr/>
            <p:nvPr/>
          </p:nvGrpSpPr>
          <p:grpSpPr>
            <a:xfrm flipV="1">
              <a:off x="7236223" y="4383916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05" name="任意多边形 30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6" name="组合 30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07" name="任意多边形 30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8" name="任意多边形 30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9" name="等腰三角形 30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0" name="等腰三角形 30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1" name="等腰三角形 31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2" name="等腰三角形 31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3" name="等腰三角形 31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82" name="组合 481"/>
            <p:cNvGrpSpPr/>
            <p:nvPr/>
          </p:nvGrpSpPr>
          <p:grpSpPr>
            <a:xfrm>
              <a:off x="7234461" y="2691264"/>
              <a:ext cx="1376409" cy="3394402"/>
              <a:chOff x="7234461" y="2691264"/>
              <a:chExt cx="1376409" cy="3394402"/>
            </a:xfrm>
          </p:grpSpPr>
          <p:grpSp>
            <p:nvGrpSpPr>
              <p:cNvPr id="78" name="组合 77"/>
              <p:cNvGrpSpPr/>
              <p:nvPr/>
            </p:nvGrpSpPr>
            <p:grpSpPr>
              <a:xfrm>
                <a:off x="7234461" y="2691264"/>
                <a:ext cx="1374371" cy="1709625"/>
                <a:chOff x="4763654" y="-1"/>
                <a:chExt cx="3954463" cy="4919087"/>
              </a:xfrm>
            </p:grpSpPr>
            <p:sp>
              <p:nvSpPr>
                <p:cNvPr id="79" name="任意多边形 7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0" name="组合 7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81" name="任意多边形 8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" name="任意多边形 8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3" name="等腰三角形 8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4" name="等腰三角形 8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5" name="等腰三角形 8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6" name="等腰三角形 8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7" name="等腰三角形 8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418" name="组合 417"/>
              <p:cNvGrpSpPr/>
              <p:nvPr/>
            </p:nvGrpSpPr>
            <p:grpSpPr>
              <a:xfrm flipV="1">
                <a:off x="7236499" y="4376041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419" name="任意多边形 41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420" name="组合 41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421" name="任意多边形 42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2" name="任意多边形 42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3" name="等腰三角形 42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4" name="等腰三角形 42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5" name="等腰三角形 42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6" name="等腰三角形 42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7" name="等腰三角形 42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493" name="组合 492"/>
          <p:cNvGrpSpPr/>
          <p:nvPr/>
        </p:nvGrpSpPr>
        <p:grpSpPr>
          <a:xfrm>
            <a:off x="3461654" y="2473607"/>
            <a:ext cx="1378469" cy="3400261"/>
            <a:chOff x="3461654" y="2473607"/>
            <a:chExt cx="1378469" cy="3400261"/>
          </a:xfrm>
        </p:grpSpPr>
        <p:grpSp>
          <p:nvGrpSpPr>
            <p:cNvPr id="139" name="组合 138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0" name="任意多边形 1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1" name="组合 1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2" name="任意多边形 1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" name="任意多边形 1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" name="等腰三角形 1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" name="等腰三角形 1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" name="等腰三角形 1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" name="等腰三角形 1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" name="等腰三角形 1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28" name="组合 427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29" name="任意多边形 4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30" name="组合 4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31" name="任意多边形 4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2" name="任意多边形 4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3" name="等腰三角形 4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4" name="等腰三角形 4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5" name="等腰三角形 4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6" name="等腰三角形 4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7" name="等腰三角形 4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6" name="组合 485"/>
          <p:cNvGrpSpPr/>
          <p:nvPr/>
        </p:nvGrpSpPr>
        <p:grpSpPr>
          <a:xfrm>
            <a:off x="3114329" y="3176130"/>
            <a:ext cx="1381172" cy="3402570"/>
            <a:chOff x="3114329" y="3176130"/>
            <a:chExt cx="1381172" cy="3402570"/>
          </a:xfrm>
        </p:grpSpPr>
        <p:grpSp>
          <p:nvGrpSpPr>
            <p:cNvPr id="48" name="组合 47"/>
            <p:cNvGrpSpPr/>
            <p:nvPr/>
          </p:nvGrpSpPr>
          <p:grpSpPr>
            <a:xfrm>
              <a:off x="3114329" y="3176130"/>
              <a:ext cx="1374371" cy="1709625"/>
              <a:chOff x="4763654" y="-1"/>
              <a:chExt cx="3954463" cy="4919087"/>
            </a:xfrm>
          </p:grpSpPr>
          <p:sp>
            <p:nvSpPr>
              <p:cNvPr id="49" name="任意多边形 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0" name="组合 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1" name="任意多边形 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" name="任意多边形 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" name="等腰三角形 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" name="等腰三角形 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" name="等腰三角形 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" name="等腰三角形 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" name="等腰三角形 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38" name="组合 437"/>
            <p:cNvGrpSpPr/>
            <p:nvPr/>
          </p:nvGrpSpPr>
          <p:grpSpPr>
            <a:xfrm flipV="1">
              <a:off x="3121130" y="48690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39" name="任意多边形 4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40" name="组合 4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41" name="任意多边形 4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2" name="任意多边形 4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3" name="等腰三角形 4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4" name="等腰三角形 4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5" name="等腰三角形 4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6" name="等腰三角形 4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7" name="等腰三角形 4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79" name="组合 478"/>
          <p:cNvGrpSpPr/>
          <p:nvPr/>
        </p:nvGrpSpPr>
        <p:grpSpPr>
          <a:xfrm>
            <a:off x="4486414" y="3321098"/>
            <a:ext cx="1376409" cy="3398384"/>
            <a:chOff x="4486414" y="3321098"/>
            <a:chExt cx="1376409" cy="3398384"/>
          </a:xfrm>
        </p:grpSpPr>
        <p:grpSp>
          <p:nvGrpSpPr>
            <p:cNvPr id="58" name="组合 57"/>
            <p:cNvGrpSpPr/>
            <p:nvPr/>
          </p:nvGrpSpPr>
          <p:grpSpPr>
            <a:xfrm>
              <a:off x="4486414" y="3321098"/>
              <a:ext cx="1374371" cy="1709625"/>
              <a:chOff x="4763654" y="-1"/>
              <a:chExt cx="3954463" cy="4919087"/>
            </a:xfrm>
          </p:grpSpPr>
          <p:sp>
            <p:nvSpPr>
              <p:cNvPr id="59" name="任意多边形 5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0" name="组合 5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1" name="任意多边形 6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" name="任意多边形 6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" name="等腰三角形 6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" name="等腰三角形 6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" name="等腰三角形 6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" name="等腰三角形 6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" name="等腰三角形 6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48" name="组合 447"/>
            <p:cNvGrpSpPr/>
            <p:nvPr/>
          </p:nvGrpSpPr>
          <p:grpSpPr>
            <a:xfrm flipV="1">
              <a:off x="4488452" y="5009857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49" name="任意多边形 4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50" name="组合 4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51" name="任意多边形 4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2" name="任意多边形 4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3" name="等腰三角形 4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4" name="等腰三角形 4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5" name="等腰三角形 4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6" name="等腰三角形 4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7" name="等腰三角形 4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7" name="组合 486"/>
          <p:cNvGrpSpPr/>
          <p:nvPr/>
        </p:nvGrpSpPr>
        <p:grpSpPr>
          <a:xfrm>
            <a:off x="1834820" y="2924342"/>
            <a:ext cx="1376409" cy="3398146"/>
            <a:chOff x="1834820" y="2924342"/>
            <a:chExt cx="1376409" cy="3398146"/>
          </a:xfrm>
        </p:grpSpPr>
        <p:grpSp>
          <p:nvGrpSpPr>
            <p:cNvPr id="38" name="组合 37"/>
            <p:cNvGrpSpPr/>
            <p:nvPr/>
          </p:nvGrpSpPr>
          <p:grpSpPr>
            <a:xfrm>
              <a:off x="1834820" y="2924342"/>
              <a:ext cx="1374371" cy="1709625"/>
              <a:chOff x="4763654" y="-1"/>
              <a:chExt cx="3954463" cy="4919087"/>
            </a:xfrm>
          </p:grpSpPr>
          <p:sp>
            <p:nvSpPr>
              <p:cNvPr id="39" name="任意多边形 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0" name="组合 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1" name="任意多边形 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" name="任意多边形 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" name="等腰三角形 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" name="等腰三角形 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" name="等腰三角形 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" name="等腰三角形 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" name="等腰三角形 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58" name="组合 457"/>
            <p:cNvGrpSpPr/>
            <p:nvPr/>
          </p:nvGrpSpPr>
          <p:grpSpPr>
            <a:xfrm flipV="1">
              <a:off x="1836858" y="461286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59" name="任意多边形 45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60" name="组合 45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61" name="任意多边形 46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2" name="任意多边形 46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3" name="等腰三角形 46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4" name="等腰三角形 46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5" name="等腰三角形 46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6" name="等腰三角形 46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7" name="等腰三角形 46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3" name="组合 482"/>
          <p:cNvGrpSpPr/>
          <p:nvPr/>
        </p:nvGrpSpPr>
        <p:grpSpPr>
          <a:xfrm>
            <a:off x="8076799" y="3049738"/>
            <a:ext cx="1378168" cy="3396350"/>
            <a:chOff x="8076799" y="3049738"/>
            <a:chExt cx="1378168" cy="3396350"/>
          </a:xfrm>
        </p:grpSpPr>
        <p:grpSp>
          <p:nvGrpSpPr>
            <p:cNvPr id="468" name="组合 467"/>
            <p:cNvGrpSpPr/>
            <p:nvPr/>
          </p:nvGrpSpPr>
          <p:grpSpPr>
            <a:xfrm flipV="1">
              <a:off x="8076799" y="473646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69" name="任意多边形 4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70" name="组合 4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71" name="任意多边形 4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2" name="任意多边形 4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3" name="等腰三角形 4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4" name="等腰三角形 4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5" name="等腰三角形 4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6" name="等腰三角形 4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7" name="等腰三角形 4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9" name="组合 128"/>
            <p:cNvGrpSpPr/>
            <p:nvPr/>
          </p:nvGrpSpPr>
          <p:grpSpPr>
            <a:xfrm>
              <a:off x="8080596" y="3049738"/>
              <a:ext cx="1374371" cy="1709625"/>
              <a:chOff x="4763654" y="-1"/>
              <a:chExt cx="3954463" cy="4919087"/>
            </a:xfrm>
          </p:grpSpPr>
          <p:sp>
            <p:nvSpPr>
              <p:cNvPr id="130" name="任意多边形 12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1" name="组合 13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2" name="任意多边形 13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" name="任意多边形 13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" name="等腰三角形 13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" name="等腰三角形 13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" name="等腰三角形 13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" name="等腰三角形 13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" name="等腰三角形 13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01" name="组合 300"/>
          <p:cNvGrpSpPr/>
          <p:nvPr/>
        </p:nvGrpSpPr>
        <p:grpSpPr>
          <a:xfrm rot="889800">
            <a:off x="-6639979" y="5676730"/>
            <a:ext cx="12051456" cy="2433056"/>
            <a:chOff x="-30622" y="4271956"/>
            <a:chExt cx="12100412" cy="3195632"/>
          </a:xfrm>
          <a:scene3d>
            <a:camera prst="orthographicFront">
              <a:rot lat="1800000" lon="0" rev="0"/>
            </a:camera>
            <a:lightRig rig="threePt" dir="t"/>
          </a:scene3d>
        </p:grpSpPr>
        <p:grpSp>
          <p:nvGrpSpPr>
            <p:cNvPr id="211" name="组合 210"/>
            <p:cNvGrpSpPr/>
            <p:nvPr/>
          </p:nvGrpSpPr>
          <p:grpSpPr>
            <a:xfrm flipV="1">
              <a:off x="-30622" y="4271956"/>
              <a:ext cx="6403483" cy="2128071"/>
              <a:chOff x="8112126" y="827088"/>
              <a:chExt cx="2455317" cy="815975"/>
            </a:xfrm>
          </p:grpSpPr>
          <p:sp>
            <p:nvSpPr>
              <p:cNvPr id="195" name="Freeform 5"/>
              <p:cNvSpPr>
                <a:spLocks noEditPoints="1"/>
              </p:cNvSpPr>
              <p:nvPr/>
            </p:nvSpPr>
            <p:spPr bwMode="auto">
              <a:xfrm>
                <a:off x="8112126" y="827088"/>
                <a:ext cx="2406650" cy="815975"/>
              </a:xfrm>
              <a:custGeom>
                <a:avLst/>
                <a:gdLst>
                  <a:gd name="T0" fmla="*/ 507 w 639"/>
                  <a:gd name="T1" fmla="*/ 111 h 215"/>
                  <a:gd name="T2" fmla="*/ 539 w 639"/>
                  <a:gd name="T3" fmla="*/ 69 h 215"/>
                  <a:gd name="T4" fmla="*/ 567 w 639"/>
                  <a:gd name="T5" fmla="*/ 32 h 215"/>
                  <a:gd name="T6" fmla="*/ 538 w 639"/>
                  <a:gd name="T7" fmla="*/ 163 h 215"/>
                  <a:gd name="T8" fmla="*/ 528 w 639"/>
                  <a:gd name="T9" fmla="*/ 161 h 215"/>
                  <a:gd name="T10" fmla="*/ 518 w 639"/>
                  <a:gd name="T11" fmla="*/ 162 h 215"/>
                  <a:gd name="T12" fmla="*/ 509 w 639"/>
                  <a:gd name="T13" fmla="*/ 163 h 215"/>
                  <a:gd name="T14" fmla="*/ 500 w 639"/>
                  <a:gd name="T15" fmla="*/ 164 h 215"/>
                  <a:gd name="T16" fmla="*/ 491 w 639"/>
                  <a:gd name="T17" fmla="*/ 165 h 215"/>
                  <a:gd name="T18" fmla="*/ 482 w 639"/>
                  <a:gd name="T19" fmla="*/ 166 h 215"/>
                  <a:gd name="T20" fmla="*/ 473 w 639"/>
                  <a:gd name="T21" fmla="*/ 167 h 215"/>
                  <a:gd name="T22" fmla="*/ 463 w 639"/>
                  <a:gd name="T23" fmla="*/ 168 h 215"/>
                  <a:gd name="T24" fmla="*/ 454 w 639"/>
                  <a:gd name="T25" fmla="*/ 169 h 215"/>
                  <a:gd name="T26" fmla="*/ 445 w 639"/>
                  <a:gd name="T27" fmla="*/ 170 h 215"/>
                  <a:gd name="T28" fmla="*/ 436 w 639"/>
                  <a:gd name="T29" fmla="*/ 170 h 215"/>
                  <a:gd name="T30" fmla="*/ 427 w 639"/>
                  <a:gd name="T31" fmla="*/ 171 h 215"/>
                  <a:gd name="T32" fmla="*/ 418 w 639"/>
                  <a:gd name="T33" fmla="*/ 172 h 215"/>
                  <a:gd name="T34" fmla="*/ 409 w 639"/>
                  <a:gd name="T35" fmla="*/ 173 h 215"/>
                  <a:gd name="T36" fmla="*/ 400 w 639"/>
                  <a:gd name="T37" fmla="*/ 174 h 215"/>
                  <a:gd name="T38" fmla="*/ 391 w 639"/>
                  <a:gd name="T39" fmla="*/ 175 h 215"/>
                  <a:gd name="T40" fmla="*/ 381 w 639"/>
                  <a:gd name="T41" fmla="*/ 176 h 215"/>
                  <a:gd name="T42" fmla="*/ 372 w 639"/>
                  <a:gd name="T43" fmla="*/ 177 h 215"/>
                  <a:gd name="T44" fmla="*/ 363 w 639"/>
                  <a:gd name="T45" fmla="*/ 178 h 215"/>
                  <a:gd name="T46" fmla="*/ 354 w 639"/>
                  <a:gd name="T47" fmla="*/ 178 h 215"/>
                  <a:gd name="T48" fmla="*/ 345 w 639"/>
                  <a:gd name="T49" fmla="*/ 179 h 215"/>
                  <a:gd name="T50" fmla="*/ 336 w 639"/>
                  <a:gd name="T51" fmla="*/ 180 h 215"/>
                  <a:gd name="T52" fmla="*/ 327 w 639"/>
                  <a:gd name="T53" fmla="*/ 181 h 215"/>
                  <a:gd name="T54" fmla="*/ 318 w 639"/>
                  <a:gd name="T55" fmla="*/ 182 h 215"/>
                  <a:gd name="T56" fmla="*/ 308 w 639"/>
                  <a:gd name="T57" fmla="*/ 183 h 215"/>
                  <a:gd name="T58" fmla="*/ 299 w 639"/>
                  <a:gd name="T59" fmla="*/ 184 h 215"/>
                  <a:gd name="T60" fmla="*/ 290 w 639"/>
                  <a:gd name="T61" fmla="*/ 185 h 215"/>
                  <a:gd name="T62" fmla="*/ 281 w 639"/>
                  <a:gd name="T63" fmla="*/ 186 h 215"/>
                  <a:gd name="T64" fmla="*/ 272 w 639"/>
                  <a:gd name="T65" fmla="*/ 187 h 215"/>
                  <a:gd name="T66" fmla="*/ 263 w 639"/>
                  <a:gd name="T67" fmla="*/ 187 h 215"/>
                  <a:gd name="T68" fmla="*/ 254 w 639"/>
                  <a:gd name="T69" fmla="*/ 188 h 215"/>
                  <a:gd name="T70" fmla="*/ 244 w 639"/>
                  <a:gd name="T71" fmla="*/ 189 h 215"/>
                  <a:gd name="T72" fmla="*/ 235 w 639"/>
                  <a:gd name="T73" fmla="*/ 190 h 215"/>
                  <a:gd name="T74" fmla="*/ 226 w 639"/>
                  <a:gd name="T75" fmla="*/ 191 h 215"/>
                  <a:gd name="T76" fmla="*/ 217 w 639"/>
                  <a:gd name="T77" fmla="*/ 192 h 215"/>
                  <a:gd name="T78" fmla="*/ 208 w 639"/>
                  <a:gd name="T79" fmla="*/ 193 h 215"/>
                  <a:gd name="T80" fmla="*/ 199 w 639"/>
                  <a:gd name="T81" fmla="*/ 194 h 215"/>
                  <a:gd name="T82" fmla="*/ 190 w 639"/>
                  <a:gd name="T83" fmla="*/ 195 h 215"/>
                  <a:gd name="T84" fmla="*/ 181 w 639"/>
                  <a:gd name="T85" fmla="*/ 195 h 215"/>
                  <a:gd name="T86" fmla="*/ 172 w 639"/>
                  <a:gd name="T87" fmla="*/ 196 h 215"/>
                  <a:gd name="T88" fmla="*/ 162 w 639"/>
                  <a:gd name="T89" fmla="*/ 197 h 215"/>
                  <a:gd name="T90" fmla="*/ 153 w 639"/>
                  <a:gd name="T91" fmla="*/ 198 h 215"/>
                  <a:gd name="T92" fmla="*/ 144 w 639"/>
                  <a:gd name="T93" fmla="*/ 199 h 215"/>
                  <a:gd name="T94" fmla="*/ 135 w 639"/>
                  <a:gd name="T95" fmla="*/ 200 h 215"/>
                  <a:gd name="T96" fmla="*/ 126 w 639"/>
                  <a:gd name="T97" fmla="*/ 201 h 215"/>
                  <a:gd name="T98" fmla="*/ 117 w 639"/>
                  <a:gd name="T99" fmla="*/ 202 h 215"/>
                  <a:gd name="T100" fmla="*/ 108 w 639"/>
                  <a:gd name="T101" fmla="*/ 203 h 215"/>
                  <a:gd name="T102" fmla="*/ 99 w 639"/>
                  <a:gd name="T103" fmla="*/ 204 h 215"/>
                  <a:gd name="T104" fmla="*/ 89 w 639"/>
                  <a:gd name="T105" fmla="*/ 204 h 215"/>
                  <a:gd name="T106" fmla="*/ 80 w 639"/>
                  <a:gd name="T107" fmla="*/ 205 h 215"/>
                  <a:gd name="T108" fmla="*/ 71 w 639"/>
                  <a:gd name="T109" fmla="*/ 206 h 215"/>
                  <a:gd name="T110" fmla="*/ 62 w 639"/>
                  <a:gd name="T111" fmla="*/ 207 h 215"/>
                  <a:gd name="T112" fmla="*/ 53 w 639"/>
                  <a:gd name="T113" fmla="*/ 208 h 215"/>
                  <a:gd name="T114" fmla="*/ 44 w 639"/>
                  <a:gd name="T115" fmla="*/ 209 h 215"/>
                  <a:gd name="T116" fmla="*/ 35 w 639"/>
                  <a:gd name="T117" fmla="*/ 210 h 215"/>
                  <a:gd name="T118" fmla="*/ 26 w 639"/>
                  <a:gd name="T119" fmla="*/ 211 h 215"/>
                  <a:gd name="T120" fmla="*/ 16 w 639"/>
                  <a:gd name="T121" fmla="*/ 212 h 215"/>
                  <a:gd name="T122" fmla="*/ 435 w 639"/>
                  <a:gd name="T123" fmla="*/ 49 h 215"/>
                  <a:gd name="T124" fmla="*/ 37 w 639"/>
                  <a:gd name="T125" fmla="*/ 182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9" h="215">
                    <a:moveTo>
                      <a:pt x="575" y="105"/>
                    </a:moveTo>
                    <a:cubicBezTo>
                      <a:pt x="577" y="107"/>
                      <a:pt x="585" y="111"/>
                      <a:pt x="589" y="116"/>
                    </a:cubicBezTo>
                    <a:cubicBezTo>
                      <a:pt x="593" y="120"/>
                      <a:pt x="596" y="128"/>
                      <a:pt x="596" y="128"/>
                    </a:cubicBezTo>
                    <a:cubicBezTo>
                      <a:pt x="583" y="135"/>
                      <a:pt x="583" y="135"/>
                      <a:pt x="583" y="135"/>
                    </a:cubicBezTo>
                    <a:cubicBezTo>
                      <a:pt x="583" y="135"/>
                      <a:pt x="575" y="139"/>
                      <a:pt x="566" y="136"/>
                    </a:cubicBezTo>
                    <a:cubicBezTo>
                      <a:pt x="559" y="134"/>
                      <a:pt x="507" y="111"/>
                      <a:pt x="507" y="111"/>
                    </a:cubicBezTo>
                    <a:cubicBezTo>
                      <a:pt x="504" y="110"/>
                      <a:pt x="501" y="107"/>
                      <a:pt x="500" y="104"/>
                    </a:cubicBezTo>
                    <a:cubicBezTo>
                      <a:pt x="482" y="64"/>
                      <a:pt x="482" y="64"/>
                      <a:pt x="482" y="64"/>
                    </a:cubicBezTo>
                    <a:cubicBezTo>
                      <a:pt x="482" y="64"/>
                      <a:pt x="481" y="62"/>
                      <a:pt x="487" y="60"/>
                    </a:cubicBezTo>
                    <a:cubicBezTo>
                      <a:pt x="493" y="58"/>
                      <a:pt x="509" y="52"/>
                      <a:pt x="520" y="54"/>
                    </a:cubicBezTo>
                    <a:cubicBezTo>
                      <a:pt x="530" y="56"/>
                      <a:pt x="533" y="61"/>
                      <a:pt x="536" y="66"/>
                    </a:cubicBezTo>
                    <a:cubicBezTo>
                      <a:pt x="537" y="68"/>
                      <a:pt x="538" y="69"/>
                      <a:pt x="539" y="69"/>
                    </a:cubicBezTo>
                    <a:cubicBezTo>
                      <a:pt x="541" y="71"/>
                      <a:pt x="546" y="72"/>
                      <a:pt x="550" y="75"/>
                    </a:cubicBezTo>
                    <a:cubicBezTo>
                      <a:pt x="554" y="79"/>
                      <a:pt x="555" y="83"/>
                      <a:pt x="558" y="86"/>
                    </a:cubicBezTo>
                    <a:cubicBezTo>
                      <a:pt x="561" y="88"/>
                      <a:pt x="566" y="91"/>
                      <a:pt x="569" y="94"/>
                    </a:cubicBezTo>
                    <a:cubicBezTo>
                      <a:pt x="573" y="99"/>
                      <a:pt x="573" y="103"/>
                      <a:pt x="575" y="105"/>
                    </a:cubicBezTo>
                    <a:close/>
                    <a:moveTo>
                      <a:pt x="564" y="4"/>
                    </a:moveTo>
                    <a:cubicBezTo>
                      <a:pt x="567" y="8"/>
                      <a:pt x="563" y="20"/>
                      <a:pt x="567" y="32"/>
                    </a:cubicBezTo>
                    <a:cubicBezTo>
                      <a:pt x="569" y="38"/>
                      <a:pt x="587" y="47"/>
                      <a:pt x="600" y="58"/>
                    </a:cubicBezTo>
                    <a:cubicBezTo>
                      <a:pt x="613" y="69"/>
                      <a:pt x="626" y="85"/>
                      <a:pt x="632" y="95"/>
                    </a:cubicBezTo>
                    <a:cubicBezTo>
                      <a:pt x="639" y="104"/>
                      <a:pt x="635" y="115"/>
                      <a:pt x="627" y="121"/>
                    </a:cubicBezTo>
                    <a:cubicBezTo>
                      <a:pt x="622" y="143"/>
                      <a:pt x="563" y="160"/>
                      <a:pt x="555" y="162"/>
                    </a:cubicBezTo>
                    <a:cubicBezTo>
                      <a:pt x="546" y="164"/>
                      <a:pt x="542" y="165"/>
                      <a:pt x="539" y="164"/>
                    </a:cubicBezTo>
                    <a:cubicBezTo>
                      <a:pt x="538" y="163"/>
                      <a:pt x="538" y="163"/>
                      <a:pt x="538" y="163"/>
                    </a:cubicBezTo>
                    <a:cubicBezTo>
                      <a:pt x="535" y="162"/>
                      <a:pt x="535" y="162"/>
                      <a:pt x="535" y="162"/>
                    </a:cubicBezTo>
                    <a:cubicBezTo>
                      <a:pt x="534" y="165"/>
                      <a:pt x="534" y="165"/>
                      <a:pt x="534" y="165"/>
                    </a:cubicBezTo>
                    <a:cubicBezTo>
                      <a:pt x="532" y="161"/>
                      <a:pt x="532" y="161"/>
                      <a:pt x="532" y="161"/>
                    </a:cubicBezTo>
                    <a:cubicBezTo>
                      <a:pt x="531" y="161"/>
                      <a:pt x="531" y="161"/>
                      <a:pt x="531" y="161"/>
                    </a:cubicBezTo>
                    <a:cubicBezTo>
                      <a:pt x="530" y="165"/>
                      <a:pt x="530" y="165"/>
                      <a:pt x="530" y="165"/>
                    </a:cubicBezTo>
                    <a:cubicBezTo>
                      <a:pt x="528" y="161"/>
                      <a:pt x="528" y="161"/>
                      <a:pt x="528" y="161"/>
                    </a:cubicBezTo>
                    <a:cubicBezTo>
                      <a:pt x="526" y="162"/>
                      <a:pt x="526" y="162"/>
                      <a:pt x="526" y="162"/>
                    </a:cubicBezTo>
                    <a:cubicBezTo>
                      <a:pt x="525" y="165"/>
                      <a:pt x="525" y="165"/>
                      <a:pt x="525" y="165"/>
                    </a:cubicBezTo>
                    <a:cubicBezTo>
                      <a:pt x="523" y="162"/>
                      <a:pt x="523" y="162"/>
                      <a:pt x="523" y="162"/>
                    </a:cubicBezTo>
                    <a:cubicBezTo>
                      <a:pt x="522" y="162"/>
                      <a:pt x="522" y="162"/>
                      <a:pt x="522" y="162"/>
                    </a:cubicBezTo>
                    <a:cubicBezTo>
                      <a:pt x="520" y="166"/>
                      <a:pt x="520" y="166"/>
                      <a:pt x="520" y="166"/>
                    </a:cubicBezTo>
                    <a:cubicBezTo>
                      <a:pt x="518" y="162"/>
                      <a:pt x="518" y="162"/>
                      <a:pt x="518" y="162"/>
                    </a:cubicBezTo>
                    <a:cubicBezTo>
                      <a:pt x="517" y="162"/>
                      <a:pt x="517" y="162"/>
                      <a:pt x="517" y="162"/>
                    </a:cubicBezTo>
                    <a:cubicBezTo>
                      <a:pt x="516" y="166"/>
                      <a:pt x="516" y="166"/>
                      <a:pt x="516" y="166"/>
                    </a:cubicBezTo>
                    <a:cubicBezTo>
                      <a:pt x="514" y="163"/>
                      <a:pt x="514" y="163"/>
                      <a:pt x="514" y="163"/>
                    </a:cubicBezTo>
                    <a:cubicBezTo>
                      <a:pt x="513" y="163"/>
                      <a:pt x="513" y="163"/>
                      <a:pt x="513" y="163"/>
                    </a:cubicBezTo>
                    <a:cubicBezTo>
                      <a:pt x="511" y="167"/>
                      <a:pt x="511" y="167"/>
                      <a:pt x="511" y="167"/>
                    </a:cubicBezTo>
                    <a:cubicBezTo>
                      <a:pt x="509" y="163"/>
                      <a:pt x="509" y="163"/>
                      <a:pt x="509" y="163"/>
                    </a:cubicBezTo>
                    <a:cubicBezTo>
                      <a:pt x="508" y="163"/>
                      <a:pt x="508" y="163"/>
                      <a:pt x="508" y="163"/>
                    </a:cubicBezTo>
                    <a:cubicBezTo>
                      <a:pt x="507" y="167"/>
                      <a:pt x="507" y="167"/>
                      <a:pt x="507" y="167"/>
                    </a:cubicBezTo>
                    <a:cubicBezTo>
                      <a:pt x="505" y="164"/>
                      <a:pt x="505" y="164"/>
                      <a:pt x="505" y="164"/>
                    </a:cubicBezTo>
                    <a:cubicBezTo>
                      <a:pt x="504" y="164"/>
                      <a:pt x="504" y="164"/>
                      <a:pt x="504" y="164"/>
                    </a:cubicBezTo>
                    <a:cubicBezTo>
                      <a:pt x="502" y="168"/>
                      <a:pt x="502" y="168"/>
                      <a:pt x="502" y="168"/>
                    </a:cubicBezTo>
                    <a:cubicBezTo>
                      <a:pt x="500" y="164"/>
                      <a:pt x="500" y="164"/>
                      <a:pt x="500" y="164"/>
                    </a:cubicBezTo>
                    <a:cubicBezTo>
                      <a:pt x="499" y="164"/>
                      <a:pt x="499" y="164"/>
                      <a:pt x="499" y="164"/>
                    </a:cubicBezTo>
                    <a:cubicBezTo>
                      <a:pt x="498" y="168"/>
                      <a:pt x="498" y="168"/>
                      <a:pt x="498" y="168"/>
                    </a:cubicBezTo>
                    <a:cubicBezTo>
                      <a:pt x="496" y="165"/>
                      <a:pt x="496" y="165"/>
                      <a:pt x="496" y="165"/>
                    </a:cubicBezTo>
                    <a:cubicBezTo>
                      <a:pt x="494" y="165"/>
                      <a:pt x="494" y="165"/>
                      <a:pt x="494" y="165"/>
                    </a:cubicBezTo>
                    <a:cubicBezTo>
                      <a:pt x="493" y="169"/>
                      <a:pt x="493" y="169"/>
                      <a:pt x="493" y="169"/>
                    </a:cubicBezTo>
                    <a:cubicBezTo>
                      <a:pt x="491" y="165"/>
                      <a:pt x="491" y="165"/>
                      <a:pt x="491" y="165"/>
                    </a:cubicBezTo>
                    <a:cubicBezTo>
                      <a:pt x="490" y="165"/>
                      <a:pt x="490" y="165"/>
                      <a:pt x="490" y="165"/>
                    </a:cubicBezTo>
                    <a:cubicBezTo>
                      <a:pt x="488" y="169"/>
                      <a:pt x="488" y="169"/>
                      <a:pt x="488" y="169"/>
                    </a:cubicBezTo>
                    <a:cubicBezTo>
                      <a:pt x="486" y="165"/>
                      <a:pt x="486" y="165"/>
                      <a:pt x="486" y="165"/>
                    </a:cubicBezTo>
                    <a:cubicBezTo>
                      <a:pt x="485" y="166"/>
                      <a:pt x="485" y="166"/>
                      <a:pt x="485" y="166"/>
                    </a:cubicBezTo>
                    <a:cubicBezTo>
                      <a:pt x="484" y="170"/>
                      <a:pt x="484" y="170"/>
                      <a:pt x="484" y="170"/>
                    </a:cubicBezTo>
                    <a:cubicBezTo>
                      <a:pt x="482" y="166"/>
                      <a:pt x="482" y="166"/>
                      <a:pt x="482" y="166"/>
                    </a:cubicBezTo>
                    <a:cubicBezTo>
                      <a:pt x="481" y="166"/>
                      <a:pt x="481" y="166"/>
                      <a:pt x="481" y="166"/>
                    </a:cubicBezTo>
                    <a:cubicBezTo>
                      <a:pt x="479" y="170"/>
                      <a:pt x="479" y="170"/>
                      <a:pt x="479" y="170"/>
                    </a:cubicBezTo>
                    <a:cubicBezTo>
                      <a:pt x="477" y="166"/>
                      <a:pt x="477" y="166"/>
                      <a:pt x="477" y="166"/>
                    </a:cubicBezTo>
                    <a:cubicBezTo>
                      <a:pt x="476" y="167"/>
                      <a:pt x="476" y="167"/>
                      <a:pt x="476" y="167"/>
                    </a:cubicBezTo>
                    <a:cubicBezTo>
                      <a:pt x="475" y="170"/>
                      <a:pt x="475" y="170"/>
                      <a:pt x="475" y="170"/>
                    </a:cubicBezTo>
                    <a:cubicBezTo>
                      <a:pt x="473" y="167"/>
                      <a:pt x="473" y="167"/>
                      <a:pt x="473" y="167"/>
                    </a:cubicBezTo>
                    <a:cubicBezTo>
                      <a:pt x="471" y="167"/>
                      <a:pt x="471" y="167"/>
                      <a:pt x="471" y="167"/>
                    </a:cubicBezTo>
                    <a:cubicBezTo>
                      <a:pt x="470" y="171"/>
                      <a:pt x="470" y="171"/>
                      <a:pt x="470" y="171"/>
                    </a:cubicBezTo>
                    <a:cubicBezTo>
                      <a:pt x="468" y="167"/>
                      <a:pt x="468" y="167"/>
                      <a:pt x="468" y="167"/>
                    </a:cubicBezTo>
                    <a:cubicBezTo>
                      <a:pt x="467" y="167"/>
                      <a:pt x="467" y="167"/>
                      <a:pt x="467" y="167"/>
                    </a:cubicBezTo>
                    <a:cubicBezTo>
                      <a:pt x="465" y="171"/>
                      <a:pt x="465" y="171"/>
                      <a:pt x="465" y="171"/>
                    </a:cubicBezTo>
                    <a:cubicBezTo>
                      <a:pt x="463" y="168"/>
                      <a:pt x="463" y="168"/>
                      <a:pt x="463" y="168"/>
                    </a:cubicBezTo>
                    <a:cubicBezTo>
                      <a:pt x="462" y="168"/>
                      <a:pt x="462" y="168"/>
                      <a:pt x="462" y="168"/>
                    </a:cubicBezTo>
                    <a:cubicBezTo>
                      <a:pt x="461" y="172"/>
                      <a:pt x="461" y="172"/>
                      <a:pt x="461" y="172"/>
                    </a:cubicBezTo>
                    <a:cubicBezTo>
                      <a:pt x="459" y="168"/>
                      <a:pt x="459" y="168"/>
                      <a:pt x="459" y="168"/>
                    </a:cubicBezTo>
                    <a:cubicBezTo>
                      <a:pt x="458" y="168"/>
                      <a:pt x="458" y="168"/>
                      <a:pt x="458" y="168"/>
                    </a:cubicBezTo>
                    <a:cubicBezTo>
                      <a:pt x="456" y="172"/>
                      <a:pt x="456" y="172"/>
                      <a:pt x="456" y="172"/>
                    </a:cubicBezTo>
                    <a:cubicBezTo>
                      <a:pt x="454" y="169"/>
                      <a:pt x="454" y="169"/>
                      <a:pt x="454" y="169"/>
                    </a:cubicBezTo>
                    <a:cubicBezTo>
                      <a:pt x="453" y="169"/>
                      <a:pt x="453" y="169"/>
                      <a:pt x="453" y="169"/>
                    </a:cubicBezTo>
                    <a:cubicBezTo>
                      <a:pt x="452" y="173"/>
                      <a:pt x="452" y="173"/>
                      <a:pt x="452" y="173"/>
                    </a:cubicBezTo>
                    <a:cubicBezTo>
                      <a:pt x="450" y="169"/>
                      <a:pt x="450" y="169"/>
                      <a:pt x="450" y="169"/>
                    </a:cubicBezTo>
                    <a:cubicBezTo>
                      <a:pt x="449" y="169"/>
                      <a:pt x="449" y="169"/>
                      <a:pt x="449" y="169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0"/>
                      <a:pt x="445" y="170"/>
                      <a:pt x="445" y="170"/>
                    </a:cubicBezTo>
                    <a:cubicBezTo>
                      <a:pt x="444" y="170"/>
                      <a:pt x="444" y="170"/>
                      <a:pt x="444" y="170"/>
                    </a:cubicBezTo>
                    <a:cubicBezTo>
                      <a:pt x="443" y="174"/>
                      <a:pt x="443" y="174"/>
                      <a:pt x="443" y="174"/>
                    </a:cubicBezTo>
                    <a:cubicBezTo>
                      <a:pt x="441" y="170"/>
                      <a:pt x="441" y="170"/>
                      <a:pt x="441" y="170"/>
                    </a:cubicBezTo>
                    <a:cubicBezTo>
                      <a:pt x="440" y="170"/>
                      <a:pt x="440" y="170"/>
                      <a:pt x="440" y="170"/>
                    </a:cubicBezTo>
                    <a:cubicBezTo>
                      <a:pt x="438" y="174"/>
                      <a:pt x="438" y="174"/>
                      <a:pt x="438" y="174"/>
                    </a:cubicBezTo>
                    <a:cubicBezTo>
                      <a:pt x="436" y="170"/>
                      <a:pt x="436" y="170"/>
                      <a:pt x="436" y="170"/>
                    </a:cubicBezTo>
                    <a:cubicBezTo>
                      <a:pt x="435" y="171"/>
                      <a:pt x="435" y="171"/>
                      <a:pt x="435" y="171"/>
                    </a:cubicBezTo>
                    <a:cubicBezTo>
                      <a:pt x="434" y="175"/>
                      <a:pt x="434" y="175"/>
                      <a:pt x="434" y="175"/>
                    </a:cubicBezTo>
                    <a:cubicBezTo>
                      <a:pt x="432" y="171"/>
                      <a:pt x="432" y="171"/>
                      <a:pt x="432" y="171"/>
                    </a:cubicBezTo>
                    <a:cubicBezTo>
                      <a:pt x="430" y="171"/>
                      <a:pt x="430" y="171"/>
                      <a:pt x="430" y="171"/>
                    </a:cubicBezTo>
                    <a:cubicBezTo>
                      <a:pt x="429" y="175"/>
                      <a:pt x="429" y="175"/>
                      <a:pt x="429" y="175"/>
                    </a:cubicBezTo>
                    <a:cubicBezTo>
                      <a:pt x="427" y="171"/>
                      <a:pt x="427" y="171"/>
                      <a:pt x="427" y="171"/>
                    </a:cubicBezTo>
                    <a:cubicBezTo>
                      <a:pt x="426" y="171"/>
                      <a:pt x="426" y="171"/>
                      <a:pt x="426" y="171"/>
                    </a:cubicBezTo>
                    <a:cubicBezTo>
                      <a:pt x="424" y="175"/>
                      <a:pt x="424" y="175"/>
                      <a:pt x="424" y="175"/>
                    </a:cubicBezTo>
                    <a:cubicBezTo>
                      <a:pt x="422" y="172"/>
                      <a:pt x="422" y="172"/>
                      <a:pt x="422" y="172"/>
                    </a:cubicBezTo>
                    <a:cubicBezTo>
                      <a:pt x="421" y="172"/>
                      <a:pt x="421" y="172"/>
                      <a:pt x="421" y="172"/>
                    </a:cubicBezTo>
                    <a:cubicBezTo>
                      <a:pt x="420" y="176"/>
                      <a:pt x="420" y="176"/>
                      <a:pt x="420" y="176"/>
                    </a:cubicBezTo>
                    <a:cubicBezTo>
                      <a:pt x="418" y="172"/>
                      <a:pt x="418" y="172"/>
                      <a:pt x="418" y="172"/>
                    </a:cubicBezTo>
                    <a:cubicBezTo>
                      <a:pt x="417" y="172"/>
                      <a:pt x="417" y="172"/>
                      <a:pt x="417" y="172"/>
                    </a:cubicBezTo>
                    <a:cubicBezTo>
                      <a:pt x="415" y="176"/>
                      <a:pt x="415" y="176"/>
                      <a:pt x="415" y="176"/>
                    </a:cubicBezTo>
                    <a:cubicBezTo>
                      <a:pt x="413" y="173"/>
                      <a:pt x="413" y="173"/>
                      <a:pt x="413" y="173"/>
                    </a:cubicBezTo>
                    <a:cubicBezTo>
                      <a:pt x="412" y="173"/>
                      <a:pt x="412" y="173"/>
                      <a:pt x="412" y="173"/>
                    </a:cubicBezTo>
                    <a:cubicBezTo>
                      <a:pt x="411" y="177"/>
                      <a:pt x="411" y="177"/>
                      <a:pt x="411" y="177"/>
                    </a:cubicBezTo>
                    <a:cubicBezTo>
                      <a:pt x="409" y="173"/>
                      <a:pt x="409" y="173"/>
                      <a:pt x="409" y="173"/>
                    </a:cubicBezTo>
                    <a:cubicBezTo>
                      <a:pt x="408" y="173"/>
                      <a:pt x="408" y="173"/>
                      <a:pt x="408" y="173"/>
                    </a:cubicBezTo>
                    <a:cubicBezTo>
                      <a:pt x="406" y="177"/>
                      <a:pt x="406" y="177"/>
                      <a:pt x="406" y="177"/>
                    </a:cubicBezTo>
                    <a:cubicBezTo>
                      <a:pt x="404" y="174"/>
                      <a:pt x="404" y="174"/>
                      <a:pt x="404" y="174"/>
                    </a:cubicBezTo>
                    <a:cubicBezTo>
                      <a:pt x="403" y="174"/>
                      <a:pt x="403" y="174"/>
                      <a:pt x="403" y="174"/>
                    </a:cubicBezTo>
                    <a:cubicBezTo>
                      <a:pt x="402" y="178"/>
                      <a:pt x="402" y="178"/>
                      <a:pt x="402" y="178"/>
                    </a:cubicBezTo>
                    <a:cubicBezTo>
                      <a:pt x="400" y="174"/>
                      <a:pt x="400" y="174"/>
                      <a:pt x="400" y="174"/>
                    </a:cubicBezTo>
                    <a:cubicBezTo>
                      <a:pt x="399" y="174"/>
                      <a:pt x="399" y="174"/>
                      <a:pt x="399" y="174"/>
                    </a:cubicBezTo>
                    <a:cubicBezTo>
                      <a:pt x="397" y="178"/>
                      <a:pt x="397" y="178"/>
                      <a:pt x="397" y="178"/>
                    </a:cubicBezTo>
                    <a:cubicBezTo>
                      <a:pt x="395" y="174"/>
                      <a:pt x="395" y="174"/>
                      <a:pt x="395" y="174"/>
                    </a:cubicBezTo>
                    <a:cubicBezTo>
                      <a:pt x="394" y="175"/>
                      <a:pt x="394" y="175"/>
                      <a:pt x="394" y="175"/>
                    </a:cubicBezTo>
                    <a:cubicBezTo>
                      <a:pt x="393" y="179"/>
                      <a:pt x="393" y="179"/>
                      <a:pt x="393" y="179"/>
                    </a:cubicBezTo>
                    <a:cubicBezTo>
                      <a:pt x="391" y="175"/>
                      <a:pt x="391" y="175"/>
                      <a:pt x="391" y="175"/>
                    </a:cubicBezTo>
                    <a:cubicBezTo>
                      <a:pt x="389" y="175"/>
                      <a:pt x="389" y="175"/>
                      <a:pt x="389" y="175"/>
                    </a:cubicBezTo>
                    <a:cubicBezTo>
                      <a:pt x="388" y="179"/>
                      <a:pt x="388" y="179"/>
                      <a:pt x="388" y="179"/>
                    </a:cubicBezTo>
                    <a:cubicBezTo>
                      <a:pt x="386" y="175"/>
                      <a:pt x="386" y="175"/>
                      <a:pt x="386" y="175"/>
                    </a:cubicBezTo>
                    <a:cubicBezTo>
                      <a:pt x="385" y="175"/>
                      <a:pt x="385" y="175"/>
                      <a:pt x="385" y="175"/>
                    </a:cubicBezTo>
                    <a:cubicBezTo>
                      <a:pt x="383" y="179"/>
                      <a:pt x="383" y="179"/>
                      <a:pt x="383" y="179"/>
                    </a:cubicBezTo>
                    <a:cubicBezTo>
                      <a:pt x="381" y="176"/>
                      <a:pt x="381" y="176"/>
                      <a:pt x="381" y="176"/>
                    </a:cubicBezTo>
                    <a:cubicBezTo>
                      <a:pt x="380" y="176"/>
                      <a:pt x="380" y="176"/>
                      <a:pt x="380" y="176"/>
                    </a:cubicBezTo>
                    <a:cubicBezTo>
                      <a:pt x="379" y="180"/>
                      <a:pt x="379" y="180"/>
                      <a:pt x="379" y="180"/>
                    </a:cubicBezTo>
                    <a:cubicBezTo>
                      <a:pt x="377" y="176"/>
                      <a:pt x="377" y="176"/>
                      <a:pt x="377" y="176"/>
                    </a:cubicBezTo>
                    <a:cubicBezTo>
                      <a:pt x="376" y="176"/>
                      <a:pt x="376" y="176"/>
                      <a:pt x="376" y="176"/>
                    </a:cubicBezTo>
                    <a:cubicBezTo>
                      <a:pt x="374" y="180"/>
                      <a:pt x="374" y="180"/>
                      <a:pt x="374" y="180"/>
                    </a:cubicBezTo>
                    <a:cubicBezTo>
                      <a:pt x="372" y="177"/>
                      <a:pt x="372" y="177"/>
                      <a:pt x="372" y="177"/>
                    </a:cubicBezTo>
                    <a:cubicBezTo>
                      <a:pt x="371" y="177"/>
                      <a:pt x="371" y="177"/>
                      <a:pt x="371" y="177"/>
                    </a:cubicBezTo>
                    <a:cubicBezTo>
                      <a:pt x="370" y="181"/>
                      <a:pt x="370" y="181"/>
                      <a:pt x="370" y="181"/>
                    </a:cubicBezTo>
                    <a:cubicBezTo>
                      <a:pt x="368" y="177"/>
                      <a:pt x="368" y="177"/>
                      <a:pt x="368" y="177"/>
                    </a:cubicBezTo>
                    <a:cubicBezTo>
                      <a:pt x="367" y="177"/>
                      <a:pt x="367" y="177"/>
                      <a:pt x="367" y="177"/>
                    </a:cubicBezTo>
                    <a:cubicBezTo>
                      <a:pt x="365" y="181"/>
                      <a:pt x="365" y="181"/>
                      <a:pt x="365" y="181"/>
                    </a:cubicBezTo>
                    <a:cubicBezTo>
                      <a:pt x="363" y="178"/>
                      <a:pt x="363" y="178"/>
                      <a:pt x="363" y="178"/>
                    </a:cubicBezTo>
                    <a:cubicBezTo>
                      <a:pt x="362" y="178"/>
                      <a:pt x="362" y="178"/>
                      <a:pt x="362" y="178"/>
                    </a:cubicBezTo>
                    <a:cubicBezTo>
                      <a:pt x="361" y="182"/>
                      <a:pt x="361" y="182"/>
                      <a:pt x="361" y="182"/>
                    </a:cubicBezTo>
                    <a:cubicBezTo>
                      <a:pt x="359" y="178"/>
                      <a:pt x="359" y="178"/>
                      <a:pt x="359" y="178"/>
                    </a:cubicBezTo>
                    <a:cubicBezTo>
                      <a:pt x="357" y="178"/>
                      <a:pt x="357" y="178"/>
                      <a:pt x="357" y="178"/>
                    </a:cubicBezTo>
                    <a:cubicBezTo>
                      <a:pt x="356" y="182"/>
                      <a:pt x="356" y="182"/>
                      <a:pt x="356" y="182"/>
                    </a:cubicBezTo>
                    <a:cubicBezTo>
                      <a:pt x="354" y="178"/>
                      <a:pt x="354" y="178"/>
                      <a:pt x="354" y="178"/>
                    </a:cubicBezTo>
                    <a:cubicBezTo>
                      <a:pt x="353" y="179"/>
                      <a:pt x="353" y="179"/>
                      <a:pt x="353" y="179"/>
                    </a:cubicBezTo>
                    <a:cubicBezTo>
                      <a:pt x="352" y="183"/>
                      <a:pt x="352" y="183"/>
                      <a:pt x="352" y="183"/>
                    </a:cubicBezTo>
                    <a:cubicBezTo>
                      <a:pt x="349" y="179"/>
                      <a:pt x="349" y="179"/>
                      <a:pt x="349" y="179"/>
                    </a:cubicBezTo>
                    <a:cubicBezTo>
                      <a:pt x="348" y="179"/>
                      <a:pt x="348" y="179"/>
                      <a:pt x="348" y="179"/>
                    </a:cubicBezTo>
                    <a:cubicBezTo>
                      <a:pt x="347" y="183"/>
                      <a:pt x="347" y="183"/>
                      <a:pt x="347" y="183"/>
                    </a:cubicBezTo>
                    <a:cubicBezTo>
                      <a:pt x="345" y="179"/>
                      <a:pt x="345" y="179"/>
                      <a:pt x="345" y="179"/>
                    </a:cubicBezTo>
                    <a:cubicBezTo>
                      <a:pt x="344" y="179"/>
                      <a:pt x="344" y="179"/>
                      <a:pt x="344" y="179"/>
                    </a:cubicBezTo>
                    <a:cubicBezTo>
                      <a:pt x="342" y="183"/>
                      <a:pt x="342" y="183"/>
                      <a:pt x="342" y="183"/>
                    </a:cubicBezTo>
                    <a:cubicBezTo>
                      <a:pt x="340" y="180"/>
                      <a:pt x="340" y="180"/>
                      <a:pt x="340" y="180"/>
                    </a:cubicBezTo>
                    <a:cubicBezTo>
                      <a:pt x="339" y="180"/>
                      <a:pt x="339" y="180"/>
                      <a:pt x="339" y="180"/>
                    </a:cubicBezTo>
                    <a:cubicBezTo>
                      <a:pt x="338" y="184"/>
                      <a:pt x="338" y="184"/>
                      <a:pt x="338" y="184"/>
                    </a:cubicBezTo>
                    <a:cubicBezTo>
                      <a:pt x="336" y="180"/>
                      <a:pt x="336" y="180"/>
                      <a:pt x="336" y="180"/>
                    </a:cubicBezTo>
                    <a:cubicBezTo>
                      <a:pt x="335" y="180"/>
                      <a:pt x="335" y="180"/>
                      <a:pt x="335" y="180"/>
                    </a:cubicBezTo>
                    <a:cubicBezTo>
                      <a:pt x="333" y="184"/>
                      <a:pt x="333" y="184"/>
                      <a:pt x="333" y="184"/>
                    </a:cubicBezTo>
                    <a:cubicBezTo>
                      <a:pt x="331" y="181"/>
                      <a:pt x="331" y="181"/>
                      <a:pt x="331" y="181"/>
                    </a:cubicBezTo>
                    <a:cubicBezTo>
                      <a:pt x="330" y="181"/>
                      <a:pt x="330" y="181"/>
                      <a:pt x="330" y="181"/>
                    </a:cubicBezTo>
                    <a:cubicBezTo>
                      <a:pt x="329" y="185"/>
                      <a:pt x="329" y="185"/>
                      <a:pt x="329" y="185"/>
                    </a:cubicBezTo>
                    <a:cubicBezTo>
                      <a:pt x="327" y="181"/>
                      <a:pt x="327" y="181"/>
                      <a:pt x="327" y="181"/>
                    </a:cubicBezTo>
                    <a:cubicBezTo>
                      <a:pt x="326" y="181"/>
                      <a:pt x="326" y="181"/>
                      <a:pt x="326" y="181"/>
                    </a:cubicBezTo>
                    <a:cubicBezTo>
                      <a:pt x="324" y="185"/>
                      <a:pt x="324" y="185"/>
                      <a:pt x="324" y="185"/>
                    </a:cubicBezTo>
                    <a:cubicBezTo>
                      <a:pt x="322" y="182"/>
                      <a:pt x="322" y="182"/>
                      <a:pt x="322" y="182"/>
                    </a:cubicBezTo>
                    <a:cubicBezTo>
                      <a:pt x="321" y="182"/>
                      <a:pt x="321" y="182"/>
                      <a:pt x="321" y="182"/>
                    </a:cubicBezTo>
                    <a:cubicBezTo>
                      <a:pt x="320" y="186"/>
                      <a:pt x="320" y="186"/>
                      <a:pt x="320" y="186"/>
                    </a:cubicBezTo>
                    <a:cubicBezTo>
                      <a:pt x="318" y="182"/>
                      <a:pt x="318" y="182"/>
                      <a:pt x="318" y="182"/>
                    </a:cubicBezTo>
                    <a:cubicBezTo>
                      <a:pt x="316" y="182"/>
                      <a:pt x="316" y="182"/>
                      <a:pt x="316" y="182"/>
                    </a:cubicBezTo>
                    <a:cubicBezTo>
                      <a:pt x="315" y="186"/>
                      <a:pt x="315" y="186"/>
                      <a:pt x="315" y="186"/>
                    </a:cubicBezTo>
                    <a:cubicBezTo>
                      <a:pt x="313" y="182"/>
                      <a:pt x="313" y="182"/>
                      <a:pt x="313" y="182"/>
                    </a:cubicBezTo>
                    <a:cubicBezTo>
                      <a:pt x="312" y="183"/>
                      <a:pt x="312" y="183"/>
                      <a:pt x="312" y="183"/>
                    </a:cubicBezTo>
                    <a:cubicBezTo>
                      <a:pt x="310" y="187"/>
                      <a:pt x="310" y="187"/>
                      <a:pt x="310" y="187"/>
                    </a:cubicBezTo>
                    <a:cubicBezTo>
                      <a:pt x="308" y="183"/>
                      <a:pt x="308" y="183"/>
                      <a:pt x="308" y="183"/>
                    </a:cubicBezTo>
                    <a:cubicBezTo>
                      <a:pt x="307" y="183"/>
                      <a:pt x="307" y="183"/>
                      <a:pt x="307" y="183"/>
                    </a:cubicBezTo>
                    <a:cubicBezTo>
                      <a:pt x="306" y="187"/>
                      <a:pt x="306" y="187"/>
                      <a:pt x="306" y="187"/>
                    </a:cubicBezTo>
                    <a:cubicBezTo>
                      <a:pt x="304" y="183"/>
                      <a:pt x="304" y="183"/>
                      <a:pt x="304" y="183"/>
                    </a:cubicBezTo>
                    <a:cubicBezTo>
                      <a:pt x="303" y="183"/>
                      <a:pt x="303" y="183"/>
                      <a:pt x="303" y="183"/>
                    </a:cubicBezTo>
                    <a:cubicBezTo>
                      <a:pt x="301" y="188"/>
                      <a:pt x="301" y="188"/>
                      <a:pt x="301" y="188"/>
                    </a:cubicBezTo>
                    <a:cubicBezTo>
                      <a:pt x="299" y="184"/>
                      <a:pt x="299" y="184"/>
                      <a:pt x="299" y="184"/>
                    </a:cubicBezTo>
                    <a:cubicBezTo>
                      <a:pt x="298" y="184"/>
                      <a:pt x="298" y="184"/>
                      <a:pt x="298" y="184"/>
                    </a:cubicBezTo>
                    <a:cubicBezTo>
                      <a:pt x="297" y="188"/>
                      <a:pt x="297" y="188"/>
                      <a:pt x="297" y="188"/>
                    </a:cubicBezTo>
                    <a:cubicBezTo>
                      <a:pt x="295" y="184"/>
                      <a:pt x="295" y="184"/>
                      <a:pt x="295" y="184"/>
                    </a:cubicBezTo>
                    <a:cubicBezTo>
                      <a:pt x="294" y="184"/>
                      <a:pt x="294" y="184"/>
                      <a:pt x="294" y="184"/>
                    </a:cubicBezTo>
                    <a:cubicBezTo>
                      <a:pt x="292" y="188"/>
                      <a:pt x="292" y="188"/>
                      <a:pt x="292" y="188"/>
                    </a:cubicBezTo>
                    <a:cubicBezTo>
                      <a:pt x="290" y="185"/>
                      <a:pt x="290" y="185"/>
                      <a:pt x="290" y="185"/>
                    </a:cubicBezTo>
                    <a:cubicBezTo>
                      <a:pt x="289" y="185"/>
                      <a:pt x="289" y="185"/>
                      <a:pt x="289" y="185"/>
                    </a:cubicBezTo>
                    <a:cubicBezTo>
                      <a:pt x="288" y="189"/>
                      <a:pt x="288" y="189"/>
                      <a:pt x="288" y="189"/>
                    </a:cubicBezTo>
                    <a:cubicBezTo>
                      <a:pt x="286" y="185"/>
                      <a:pt x="286" y="185"/>
                      <a:pt x="286" y="185"/>
                    </a:cubicBezTo>
                    <a:cubicBezTo>
                      <a:pt x="285" y="185"/>
                      <a:pt x="285" y="185"/>
                      <a:pt x="285" y="185"/>
                    </a:cubicBezTo>
                    <a:cubicBezTo>
                      <a:pt x="283" y="189"/>
                      <a:pt x="283" y="189"/>
                      <a:pt x="283" y="189"/>
                    </a:cubicBezTo>
                    <a:cubicBezTo>
                      <a:pt x="281" y="186"/>
                      <a:pt x="281" y="186"/>
                      <a:pt x="281" y="186"/>
                    </a:cubicBez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79" y="190"/>
                      <a:pt x="279" y="190"/>
                      <a:pt x="279" y="190"/>
                    </a:cubicBezTo>
                    <a:cubicBezTo>
                      <a:pt x="277" y="186"/>
                      <a:pt x="277" y="186"/>
                      <a:pt x="277" y="186"/>
                    </a:cubicBezTo>
                    <a:cubicBezTo>
                      <a:pt x="275" y="186"/>
                      <a:pt x="275" y="186"/>
                      <a:pt x="275" y="186"/>
                    </a:cubicBezTo>
                    <a:cubicBezTo>
                      <a:pt x="274" y="190"/>
                      <a:pt x="274" y="190"/>
                      <a:pt x="274" y="190"/>
                    </a:cubicBezTo>
                    <a:cubicBezTo>
                      <a:pt x="272" y="187"/>
                      <a:pt x="272" y="187"/>
                      <a:pt x="272" y="187"/>
                    </a:cubicBezTo>
                    <a:cubicBezTo>
                      <a:pt x="271" y="187"/>
                      <a:pt x="271" y="187"/>
                      <a:pt x="271" y="187"/>
                    </a:cubicBezTo>
                    <a:cubicBezTo>
                      <a:pt x="269" y="191"/>
                      <a:pt x="269" y="191"/>
                      <a:pt x="269" y="191"/>
                    </a:cubicBezTo>
                    <a:cubicBezTo>
                      <a:pt x="267" y="187"/>
                      <a:pt x="267" y="187"/>
                      <a:pt x="267" y="187"/>
                    </a:cubicBezTo>
                    <a:cubicBezTo>
                      <a:pt x="266" y="187"/>
                      <a:pt x="266" y="187"/>
                      <a:pt x="266" y="187"/>
                    </a:cubicBezTo>
                    <a:cubicBezTo>
                      <a:pt x="265" y="191"/>
                      <a:pt x="265" y="191"/>
                      <a:pt x="265" y="191"/>
                    </a:cubicBezTo>
                    <a:cubicBezTo>
                      <a:pt x="263" y="187"/>
                      <a:pt x="263" y="187"/>
                      <a:pt x="263" y="187"/>
                    </a:cubicBezTo>
                    <a:cubicBezTo>
                      <a:pt x="262" y="188"/>
                      <a:pt x="262" y="188"/>
                      <a:pt x="262" y="188"/>
                    </a:cubicBezTo>
                    <a:cubicBezTo>
                      <a:pt x="260" y="192"/>
                      <a:pt x="260" y="192"/>
                      <a:pt x="260" y="192"/>
                    </a:cubicBezTo>
                    <a:cubicBezTo>
                      <a:pt x="258" y="188"/>
                      <a:pt x="258" y="188"/>
                      <a:pt x="258" y="188"/>
                    </a:cubicBezTo>
                    <a:cubicBezTo>
                      <a:pt x="257" y="188"/>
                      <a:pt x="257" y="188"/>
                      <a:pt x="257" y="188"/>
                    </a:cubicBezTo>
                    <a:cubicBezTo>
                      <a:pt x="256" y="192"/>
                      <a:pt x="256" y="192"/>
                      <a:pt x="256" y="192"/>
                    </a:cubicBezTo>
                    <a:cubicBezTo>
                      <a:pt x="254" y="188"/>
                      <a:pt x="254" y="188"/>
                      <a:pt x="254" y="188"/>
                    </a:cubicBezTo>
                    <a:cubicBezTo>
                      <a:pt x="253" y="188"/>
                      <a:pt x="253" y="188"/>
                      <a:pt x="253" y="188"/>
                    </a:cubicBezTo>
                    <a:cubicBezTo>
                      <a:pt x="251" y="192"/>
                      <a:pt x="251" y="192"/>
                      <a:pt x="251" y="192"/>
                    </a:cubicBezTo>
                    <a:cubicBezTo>
                      <a:pt x="249" y="189"/>
                      <a:pt x="249" y="189"/>
                      <a:pt x="249" y="189"/>
                    </a:cubicBezTo>
                    <a:cubicBezTo>
                      <a:pt x="248" y="189"/>
                      <a:pt x="248" y="189"/>
                      <a:pt x="248" y="189"/>
                    </a:cubicBezTo>
                    <a:cubicBezTo>
                      <a:pt x="247" y="193"/>
                      <a:pt x="247" y="193"/>
                      <a:pt x="247" y="193"/>
                    </a:cubicBezTo>
                    <a:cubicBezTo>
                      <a:pt x="244" y="189"/>
                      <a:pt x="244" y="189"/>
                      <a:pt x="244" y="189"/>
                    </a:cubicBezTo>
                    <a:cubicBezTo>
                      <a:pt x="243" y="189"/>
                      <a:pt x="243" y="189"/>
                      <a:pt x="243" y="189"/>
                    </a:cubicBezTo>
                    <a:cubicBezTo>
                      <a:pt x="242" y="193"/>
                      <a:pt x="242" y="193"/>
                      <a:pt x="242" y="193"/>
                    </a:cubicBezTo>
                    <a:cubicBezTo>
                      <a:pt x="240" y="190"/>
                      <a:pt x="240" y="190"/>
                      <a:pt x="240" y="190"/>
                    </a:cubicBezTo>
                    <a:cubicBezTo>
                      <a:pt x="239" y="190"/>
                      <a:pt x="239" y="190"/>
                      <a:pt x="239" y="190"/>
                    </a:cubicBezTo>
                    <a:cubicBezTo>
                      <a:pt x="237" y="194"/>
                      <a:pt x="237" y="194"/>
                      <a:pt x="237" y="194"/>
                    </a:cubicBezTo>
                    <a:cubicBezTo>
                      <a:pt x="235" y="190"/>
                      <a:pt x="235" y="190"/>
                      <a:pt x="235" y="190"/>
                    </a:cubicBezTo>
                    <a:cubicBezTo>
                      <a:pt x="234" y="190"/>
                      <a:pt x="234" y="190"/>
                      <a:pt x="234" y="190"/>
                    </a:cubicBezTo>
                    <a:cubicBezTo>
                      <a:pt x="233" y="194"/>
                      <a:pt x="233" y="194"/>
                      <a:pt x="233" y="194"/>
                    </a:cubicBezTo>
                    <a:cubicBezTo>
                      <a:pt x="231" y="191"/>
                      <a:pt x="231" y="191"/>
                      <a:pt x="231" y="191"/>
                    </a:cubicBezTo>
                    <a:cubicBezTo>
                      <a:pt x="230" y="191"/>
                      <a:pt x="230" y="191"/>
                      <a:pt x="230" y="191"/>
                    </a:cubicBezTo>
                    <a:cubicBezTo>
                      <a:pt x="228" y="195"/>
                      <a:pt x="228" y="195"/>
                      <a:pt x="228" y="195"/>
                    </a:cubicBezTo>
                    <a:cubicBezTo>
                      <a:pt x="226" y="191"/>
                      <a:pt x="226" y="191"/>
                      <a:pt x="226" y="191"/>
                    </a:cubicBezTo>
                    <a:cubicBezTo>
                      <a:pt x="225" y="191"/>
                      <a:pt x="225" y="191"/>
                      <a:pt x="225" y="191"/>
                    </a:cubicBezTo>
                    <a:cubicBezTo>
                      <a:pt x="224" y="195"/>
                      <a:pt x="224" y="195"/>
                      <a:pt x="224" y="195"/>
                    </a:cubicBezTo>
                    <a:cubicBezTo>
                      <a:pt x="222" y="191"/>
                      <a:pt x="222" y="191"/>
                      <a:pt x="222" y="191"/>
                    </a:cubicBezTo>
                    <a:cubicBezTo>
                      <a:pt x="221" y="192"/>
                      <a:pt x="221" y="192"/>
                      <a:pt x="221" y="192"/>
                    </a:cubicBezTo>
                    <a:cubicBezTo>
                      <a:pt x="219" y="196"/>
                      <a:pt x="219" y="196"/>
                      <a:pt x="219" y="196"/>
                    </a:cubicBezTo>
                    <a:cubicBezTo>
                      <a:pt x="217" y="192"/>
                      <a:pt x="217" y="192"/>
                      <a:pt x="217" y="192"/>
                    </a:cubicBezTo>
                    <a:cubicBezTo>
                      <a:pt x="216" y="192"/>
                      <a:pt x="216" y="192"/>
                      <a:pt x="216" y="192"/>
                    </a:cubicBezTo>
                    <a:cubicBezTo>
                      <a:pt x="215" y="196"/>
                      <a:pt x="215" y="196"/>
                      <a:pt x="215" y="196"/>
                    </a:cubicBezTo>
                    <a:cubicBezTo>
                      <a:pt x="213" y="192"/>
                      <a:pt x="213" y="192"/>
                      <a:pt x="213" y="192"/>
                    </a:cubicBezTo>
                    <a:cubicBezTo>
                      <a:pt x="212" y="192"/>
                      <a:pt x="212" y="192"/>
                      <a:pt x="212" y="192"/>
                    </a:cubicBezTo>
                    <a:cubicBezTo>
                      <a:pt x="210" y="197"/>
                      <a:pt x="210" y="197"/>
                      <a:pt x="210" y="197"/>
                    </a:cubicBezTo>
                    <a:cubicBezTo>
                      <a:pt x="208" y="193"/>
                      <a:pt x="208" y="193"/>
                      <a:pt x="208" y="193"/>
                    </a:cubicBezTo>
                    <a:cubicBezTo>
                      <a:pt x="207" y="193"/>
                      <a:pt x="207" y="193"/>
                      <a:pt x="207" y="193"/>
                    </a:cubicBezTo>
                    <a:cubicBezTo>
                      <a:pt x="206" y="197"/>
                      <a:pt x="206" y="197"/>
                      <a:pt x="206" y="197"/>
                    </a:cubicBezTo>
                    <a:cubicBezTo>
                      <a:pt x="203" y="193"/>
                      <a:pt x="203" y="193"/>
                      <a:pt x="203" y="193"/>
                    </a:cubicBezTo>
                    <a:cubicBezTo>
                      <a:pt x="202" y="193"/>
                      <a:pt x="202" y="193"/>
                      <a:pt x="202" y="193"/>
                    </a:cubicBezTo>
                    <a:cubicBezTo>
                      <a:pt x="201" y="197"/>
                      <a:pt x="201" y="197"/>
                      <a:pt x="201" y="197"/>
                    </a:cubicBezTo>
                    <a:cubicBezTo>
                      <a:pt x="199" y="194"/>
                      <a:pt x="199" y="194"/>
                      <a:pt x="199" y="194"/>
                    </a:cubicBezTo>
                    <a:cubicBezTo>
                      <a:pt x="198" y="194"/>
                      <a:pt x="198" y="194"/>
                      <a:pt x="198" y="194"/>
                    </a:cubicBezTo>
                    <a:cubicBezTo>
                      <a:pt x="196" y="198"/>
                      <a:pt x="196" y="198"/>
                      <a:pt x="196" y="198"/>
                    </a:cubicBezTo>
                    <a:cubicBezTo>
                      <a:pt x="194" y="194"/>
                      <a:pt x="194" y="194"/>
                      <a:pt x="194" y="194"/>
                    </a:cubicBezTo>
                    <a:cubicBezTo>
                      <a:pt x="193" y="194"/>
                      <a:pt x="193" y="194"/>
                      <a:pt x="193" y="194"/>
                    </a:cubicBezTo>
                    <a:cubicBezTo>
                      <a:pt x="192" y="198"/>
                      <a:pt x="192" y="198"/>
                      <a:pt x="192" y="198"/>
                    </a:cubicBezTo>
                    <a:cubicBezTo>
                      <a:pt x="190" y="195"/>
                      <a:pt x="190" y="195"/>
                      <a:pt x="190" y="195"/>
                    </a:cubicBezTo>
                    <a:cubicBezTo>
                      <a:pt x="189" y="195"/>
                      <a:pt x="189" y="195"/>
                      <a:pt x="189" y="195"/>
                    </a:cubicBezTo>
                    <a:cubicBezTo>
                      <a:pt x="187" y="199"/>
                      <a:pt x="187" y="199"/>
                      <a:pt x="187" y="199"/>
                    </a:cubicBezTo>
                    <a:cubicBezTo>
                      <a:pt x="185" y="195"/>
                      <a:pt x="185" y="195"/>
                      <a:pt x="185" y="195"/>
                    </a:cubicBezTo>
                    <a:cubicBezTo>
                      <a:pt x="184" y="195"/>
                      <a:pt x="184" y="195"/>
                      <a:pt x="184" y="195"/>
                    </a:cubicBezTo>
                    <a:cubicBezTo>
                      <a:pt x="183" y="199"/>
                      <a:pt x="183" y="199"/>
                      <a:pt x="183" y="199"/>
                    </a:cubicBezTo>
                    <a:cubicBezTo>
                      <a:pt x="181" y="195"/>
                      <a:pt x="181" y="195"/>
                      <a:pt x="181" y="195"/>
                    </a:cubicBezTo>
                    <a:cubicBezTo>
                      <a:pt x="180" y="196"/>
                      <a:pt x="180" y="196"/>
                      <a:pt x="180" y="196"/>
                    </a:cubicBezTo>
                    <a:cubicBezTo>
                      <a:pt x="178" y="200"/>
                      <a:pt x="178" y="200"/>
                      <a:pt x="178" y="200"/>
                    </a:cubicBezTo>
                    <a:cubicBezTo>
                      <a:pt x="176" y="196"/>
                      <a:pt x="176" y="196"/>
                      <a:pt x="176" y="196"/>
                    </a:cubicBezTo>
                    <a:cubicBezTo>
                      <a:pt x="175" y="196"/>
                      <a:pt x="175" y="196"/>
                      <a:pt x="175" y="196"/>
                    </a:cubicBezTo>
                    <a:cubicBezTo>
                      <a:pt x="174" y="200"/>
                      <a:pt x="174" y="200"/>
                      <a:pt x="174" y="200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71" y="196"/>
                      <a:pt x="171" y="196"/>
                      <a:pt x="171" y="196"/>
                    </a:cubicBezTo>
                    <a:cubicBezTo>
                      <a:pt x="169" y="201"/>
                      <a:pt x="169" y="201"/>
                      <a:pt x="169" y="201"/>
                    </a:cubicBezTo>
                    <a:cubicBezTo>
                      <a:pt x="167" y="197"/>
                      <a:pt x="167" y="197"/>
                      <a:pt x="167" y="197"/>
                    </a:cubicBezTo>
                    <a:cubicBezTo>
                      <a:pt x="166" y="197"/>
                      <a:pt x="166" y="197"/>
                      <a:pt x="166" y="197"/>
                    </a:cubicBezTo>
                    <a:cubicBezTo>
                      <a:pt x="164" y="201"/>
                      <a:pt x="164" y="201"/>
                      <a:pt x="164" y="201"/>
                    </a:cubicBezTo>
                    <a:cubicBezTo>
                      <a:pt x="162" y="197"/>
                      <a:pt x="162" y="197"/>
                      <a:pt x="162" y="197"/>
                    </a:cubicBezTo>
                    <a:cubicBezTo>
                      <a:pt x="161" y="197"/>
                      <a:pt x="161" y="197"/>
                      <a:pt x="161" y="197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8" y="198"/>
                      <a:pt x="158" y="198"/>
                      <a:pt x="158" y="198"/>
                    </a:cubicBezTo>
                    <a:cubicBezTo>
                      <a:pt x="157" y="198"/>
                      <a:pt x="157" y="198"/>
                      <a:pt x="157" y="198"/>
                    </a:cubicBezTo>
                    <a:cubicBezTo>
                      <a:pt x="155" y="202"/>
                      <a:pt x="155" y="202"/>
                      <a:pt x="155" y="202"/>
                    </a:cubicBezTo>
                    <a:cubicBezTo>
                      <a:pt x="153" y="198"/>
                      <a:pt x="153" y="198"/>
                      <a:pt x="153" y="198"/>
                    </a:cubicBezTo>
                    <a:cubicBezTo>
                      <a:pt x="152" y="198"/>
                      <a:pt x="152" y="198"/>
                      <a:pt x="152" y="198"/>
                    </a:cubicBezTo>
                    <a:cubicBezTo>
                      <a:pt x="151" y="202"/>
                      <a:pt x="151" y="202"/>
                      <a:pt x="151" y="202"/>
                    </a:cubicBezTo>
                    <a:cubicBezTo>
                      <a:pt x="149" y="199"/>
                      <a:pt x="149" y="199"/>
                      <a:pt x="149" y="199"/>
                    </a:cubicBezTo>
                    <a:cubicBezTo>
                      <a:pt x="148" y="199"/>
                      <a:pt x="148" y="199"/>
                      <a:pt x="148" y="199"/>
                    </a:cubicBezTo>
                    <a:cubicBezTo>
                      <a:pt x="146" y="203"/>
                      <a:pt x="146" y="203"/>
                      <a:pt x="146" y="203"/>
                    </a:cubicBezTo>
                    <a:cubicBezTo>
                      <a:pt x="144" y="199"/>
                      <a:pt x="144" y="199"/>
                      <a:pt x="144" y="199"/>
                    </a:cubicBezTo>
                    <a:cubicBezTo>
                      <a:pt x="143" y="199"/>
                      <a:pt x="143" y="199"/>
                      <a:pt x="143" y="199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0" y="200"/>
                      <a:pt x="140" y="200"/>
                      <a:pt x="140" y="200"/>
                    </a:cubicBezTo>
                    <a:cubicBezTo>
                      <a:pt x="139" y="200"/>
                      <a:pt x="139" y="200"/>
                      <a:pt x="139" y="200"/>
                    </a:cubicBezTo>
                    <a:cubicBezTo>
                      <a:pt x="137" y="204"/>
                      <a:pt x="137" y="204"/>
                      <a:pt x="137" y="204"/>
                    </a:cubicBezTo>
                    <a:cubicBezTo>
                      <a:pt x="135" y="200"/>
                      <a:pt x="135" y="200"/>
                      <a:pt x="135" y="200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3" y="204"/>
                      <a:pt x="133" y="204"/>
                      <a:pt x="133" y="204"/>
                    </a:cubicBezTo>
                    <a:cubicBezTo>
                      <a:pt x="130" y="200"/>
                      <a:pt x="130" y="200"/>
                      <a:pt x="130" y="200"/>
                    </a:cubicBezTo>
                    <a:cubicBezTo>
                      <a:pt x="129" y="200"/>
                      <a:pt x="129" y="200"/>
                      <a:pt x="129" y="200"/>
                    </a:cubicBezTo>
                    <a:cubicBezTo>
                      <a:pt x="128" y="205"/>
                      <a:pt x="128" y="205"/>
                      <a:pt x="128" y="205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1"/>
                      <a:pt x="125" y="201"/>
                      <a:pt x="125" y="201"/>
                    </a:cubicBezTo>
                    <a:cubicBezTo>
                      <a:pt x="123" y="205"/>
                      <a:pt x="123" y="205"/>
                      <a:pt x="123" y="205"/>
                    </a:cubicBezTo>
                    <a:cubicBezTo>
                      <a:pt x="121" y="201"/>
                      <a:pt x="121" y="201"/>
                      <a:pt x="121" y="201"/>
                    </a:cubicBezTo>
                    <a:cubicBezTo>
                      <a:pt x="120" y="201"/>
                      <a:pt x="120" y="201"/>
                      <a:pt x="120" y="201"/>
                    </a:cubicBezTo>
                    <a:cubicBezTo>
                      <a:pt x="119" y="206"/>
                      <a:pt x="119" y="206"/>
                      <a:pt x="119" y="206"/>
                    </a:cubicBezTo>
                    <a:cubicBezTo>
                      <a:pt x="117" y="202"/>
                      <a:pt x="117" y="202"/>
                      <a:pt x="117" y="202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4" y="206"/>
                      <a:pt x="114" y="206"/>
                      <a:pt x="114" y="206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1" y="202"/>
                      <a:pt x="111" y="202"/>
                      <a:pt x="111" y="202"/>
                    </a:cubicBezTo>
                    <a:cubicBezTo>
                      <a:pt x="110" y="206"/>
                      <a:pt x="110" y="206"/>
                      <a:pt x="110" y="206"/>
                    </a:cubicBezTo>
                    <a:cubicBezTo>
                      <a:pt x="108" y="203"/>
                      <a:pt x="108" y="203"/>
                      <a:pt x="108" y="203"/>
                    </a:cubicBezTo>
                    <a:cubicBezTo>
                      <a:pt x="107" y="203"/>
                      <a:pt x="107" y="203"/>
                      <a:pt x="107" y="203"/>
                    </a:cubicBezTo>
                    <a:cubicBezTo>
                      <a:pt x="105" y="207"/>
                      <a:pt x="105" y="207"/>
                      <a:pt x="105" y="207"/>
                    </a:cubicBezTo>
                    <a:cubicBezTo>
                      <a:pt x="103" y="203"/>
                      <a:pt x="103" y="203"/>
                      <a:pt x="103" y="203"/>
                    </a:cubicBezTo>
                    <a:cubicBezTo>
                      <a:pt x="102" y="203"/>
                      <a:pt x="102" y="203"/>
                      <a:pt x="102" y="203"/>
                    </a:cubicBezTo>
                    <a:cubicBezTo>
                      <a:pt x="101" y="207"/>
                      <a:pt x="101" y="207"/>
                      <a:pt x="101" y="207"/>
                    </a:cubicBezTo>
                    <a:cubicBezTo>
                      <a:pt x="99" y="204"/>
                      <a:pt x="99" y="204"/>
                      <a:pt x="99" y="204"/>
                    </a:cubicBezTo>
                    <a:cubicBezTo>
                      <a:pt x="98" y="204"/>
                      <a:pt x="98" y="204"/>
                      <a:pt x="98" y="204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4" y="204"/>
                      <a:pt x="94" y="204"/>
                      <a:pt x="94" y="204"/>
                    </a:cubicBezTo>
                    <a:cubicBezTo>
                      <a:pt x="93" y="204"/>
                      <a:pt x="93" y="204"/>
                      <a:pt x="93" y="204"/>
                    </a:cubicBezTo>
                    <a:cubicBezTo>
                      <a:pt x="92" y="208"/>
                      <a:pt x="92" y="208"/>
                      <a:pt x="92" y="208"/>
                    </a:cubicBezTo>
                    <a:cubicBezTo>
                      <a:pt x="89" y="204"/>
                      <a:pt x="89" y="204"/>
                      <a:pt x="89" y="204"/>
                    </a:cubicBezTo>
                    <a:cubicBezTo>
                      <a:pt x="88" y="205"/>
                      <a:pt x="88" y="205"/>
                      <a:pt x="88" y="205"/>
                    </a:cubicBezTo>
                    <a:cubicBezTo>
                      <a:pt x="87" y="209"/>
                      <a:pt x="87" y="209"/>
                      <a:pt x="87" y="209"/>
                    </a:cubicBezTo>
                    <a:cubicBezTo>
                      <a:pt x="85" y="205"/>
                      <a:pt x="85" y="205"/>
                      <a:pt x="85" y="205"/>
                    </a:cubicBezTo>
                    <a:cubicBezTo>
                      <a:pt x="84" y="205"/>
                      <a:pt x="84" y="205"/>
                      <a:pt x="84" y="205"/>
                    </a:cubicBezTo>
                    <a:cubicBezTo>
                      <a:pt x="82" y="209"/>
                      <a:pt x="82" y="209"/>
                      <a:pt x="82" y="209"/>
                    </a:cubicBezTo>
                    <a:cubicBezTo>
                      <a:pt x="80" y="205"/>
                      <a:pt x="80" y="205"/>
                      <a:pt x="80" y="205"/>
                    </a:cubicBezTo>
                    <a:cubicBezTo>
                      <a:pt x="79" y="205"/>
                      <a:pt x="79" y="205"/>
                      <a:pt x="79" y="205"/>
                    </a:cubicBezTo>
                    <a:cubicBezTo>
                      <a:pt x="78" y="210"/>
                      <a:pt x="78" y="210"/>
                      <a:pt x="78" y="210"/>
                    </a:cubicBezTo>
                    <a:cubicBezTo>
                      <a:pt x="76" y="206"/>
                      <a:pt x="76" y="206"/>
                      <a:pt x="76" y="206"/>
                    </a:cubicBezTo>
                    <a:cubicBezTo>
                      <a:pt x="75" y="206"/>
                      <a:pt x="75" y="206"/>
                      <a:pt x="75" y="206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1" y="206"/>
                      <a:pt x="71" y="206"/>
                      <a:pt x="71" y="206"/>
                    </a:cubicBezTo>
                    <a:cubicBezTo>
                      <a:pt x="70" y="206"/>
                      <a:pt x="70" y="206"/>
                      <a:pt x="70" y="206"/>
                    </a:cubicBezTo>
                    <a:cubicBezTo>
                      <a:pt x="69" y="210"/>
                      <a:pt x="69" y="210"/>
                      <a:pt x="69" y="210"/>
                    </a:cubicBezTo>
                    <a:cubicBezTo>
                      <a:pt x="67" y="207"/>
                      <a:pt x="67" y="207"/>
                      <a:pt x="67" y="207"/>
                    </a:cubicBezTo>
                    <a:cubicBezTo>
                      <a:pt x="66" y="207"/>
                      <a:pt x="66" y="207"/>
                      <a:pt x="66" y="207"/>
                    </a:cubicBezTo>
                    <a:cubicBezTo>
                      <a:pt x="64" y="211"/>
                      <a:pt x="64" y="211"/>
                      <a:pt x="64" y="211"/>
                    </a:cubicBezTo>
                    <a:cubicBezTo>
                      <a:pt x="62" y="207"/>
                      <a:pt x="62" y="207"/>
                      <a:pt x="62" y="207"/>
                    </a:cubicBezTo>
                    <a:cubicBezTo>
                      <a:pt x="61" y="207"/>
                      <a:pt x="61" y="207"/>
                      <a:pt x="61" y="207"/>
                    </a:cubicBezTo>
                    <a:cubicBezTo>
                      <a:pt x="60" y="211"/>
                      <a:pt x="60" y="211"/>
                      <a:pt x="60" y="211"/>
                    </a:cubicBezTo>
                    <a:cubicBezTo>
                      <a:pt x="58" y="208"/>
                      <a:pt x="58" y="208"/>
                      <a:pt x="58" y="208"/>
                    </a:cubicBezTo>
                    <a:cubicBezTo>
                      <a:pt x="57" y="208"/>
                      <a:pt x="57" y="208"/>
                      <a:pt x="57" y="208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3" y="208"/>
                      <a:pt x="53" y="208"/>
                      <a:pt x="53" y="208"/>
                    </a:cubicBezTo>
                    <a:cubicBezTo>
                      <a:pt x="52" y="208"/>
                      <a:pt x="52" y="208"/>
                      <a:pt x="52" y="208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48" y="208"/>
                      <a:pt x="48" y="208"/>
                      <a:pt x="48" y="208"/>
                    </a:cubicBezTo>
                    <a:cubicBezTo>
                      <a:pt x="47" y="209"/>
                      <a:pt x="47" y="209"/>
                      <a:pt x="47" y="209"/>
                    </a:cubicBezTo>
                    <a:cubicBezTo>
                      <a:pt x="46" y="213"/>
                      <a:pt x="46" y="213"/>
                      <a:pt x="46" y="213"/>
                    </a:cubicBezTo>
                    <a:cubicBezTo>
                      <a:pt x="44" y="209"/>
                      <a:pt x="44" y="209"/>
                      <a:pt x="44" y="209"/>
                    </a:cubicBezTo>
                    <a:cubicBezTo>
                      <a:pt x="43" y="209"/>
                      <a:pt x="43" y="209"/>
                      <a:pt x="43" y="209"/>
                    </a:cubicBezTo>
                    <a:cubicBezTo>
                      <a:pt x="41" y="213"/>
                      <a:pt x="41" y="213"/>
                      <a:pt x="41" y="213"/>
                    </a:cubicBezTo>
                    <a:cubicBezTo>
                      <a:pt x="39" y="209"/>
                      <a:pt x="39" y="209"/>
                      <a:pt x="39" y="209"/>
                    </a:cubicBezTo>
                    <a:cubicBezTo>
                      <a:pt x="38" y="209"/>
                      <a:pt x="38" y="209"/>
                      <a:pt x="38" y="209"/>
                    </a:cubicBezTo>
                    <a:cubicBezTo>
                      <a:pt x="37" y="214"/>
                      <a:pt x="37" y="214"/>
                      <a:pt x="37" y="214"/>
                    </a:cubicBezTo>
                    <a:cubicBezTo>
                      <a:pt x="35" y="210"/>
                      <a:pt x="35" y="210"/>
                      <a:pt x="35" y="210"/>
                    </a:cubicBezTo>
                    <a:cubicBezTo>
                      <a:pt x="34" y="210"/>
                      <a:pt x="34" y="210"/>
                      <a:pt x="34" y="210"/>
                    </a:cubicBezTo>
                    <a:cubicBezTo>
                      <a:pt x="32" y="214"/>
                      <a:pt x="32" y="214"/>
                      <a:pt x="32" y="214"/>
                    </a:cubicBezTo>
                    <a:cubicBezTo>
                      <a:pt x="30" y="210"/>
                      <a:pt x="30" y="210"/>
                      <a:pt x="30" y="210"/>
                    </a:cubicBezTo>
                    <a:cubicBezTo>
                      <a:pt x="29" y="210"/>
                      <a:pt x="29" y="210"/>
                      <a:pt x="29" y="210"/>
                    </a:cubicBezTo>
                    <a:cubicBezTo>
                      <a:pt x="28" y="215"/>
                      <a:pt x="28" y="215"/>
                      <a:pt x="28" y="215"/>
                    </a:cubicBezTo>
                    <a:cubicBezTo>
                      <a:pt x="26" y="211"/>
                      <a:pt x="26" y="211"/>
                      <a:pt x="26" y="211"/>
                    </a:cubicBezTo>
                    <a:cubicBezTo>
                      <a:pt x="25" y="211"/>
                      <a:pt x="25" y="211"/>
                      <a:pt x="25" y="211"/>
                    </a:cubicBezTo>
                    <a:cubicBezTo>
                      <a:pt x="23" y="215"/>
                      <a:pt x="23" y="215"/>
                      <a:pt x="23" y="215"/>
                    </a:cubicBezTo>
                    <a:cubicBezTo>
                      <a:pt x="21" y="211"/>
                      <a:pt x="21" y="211"/>
                      <a:pt x="21" y="211"/>
                    </a:cubicBezTo>
                    <a:cubicBezTo>
                      <a:pt x="20" y="211"/>
                      <a:pt x="20" y="211"/>
                      <a:pt x="20" y="211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3" y="186"/>
                      <a:pt x="3" y="186"/>
                      <a:pt x="3" y="186"/>
                    </a:cubicBezTo>
                    <a:cubicBezTo>
                      <a:pt x="3" y="186"/>
                      <a:pt x="0" y="180"/>
                      <a:pt x="6" y="178"/>
                    </a:cubicBezTo>
                    <a:cubicBezTo>
                      <a:pt x="11" y="177"/>
                      <a:pt x="364" y="78"/>
                      <a:pt x="433" y="58"/>
                    </a:cubicBezTo>
                    <a:cubicBezTo>
                      <a:pt x="433" y="57"/>
                      <a:pt x="433" y="57"/>
                      <a:pt x="433" y="57"/>
                    </a:cubicBezTo>
                    <a:cubicBezTo>
                      <a:pt x="431" y="52"/>
                      <a:pt x="435" y="49"/>
                      <a:pt x="435" y="49"/>
                    </a:cubicBezTo>
                    <a:cubicBezTo>
                      <a:pt x="435" y="49"/>
                      <a:pt x="443" y="46"/>
                      <a:pt x="493" y="29"/>
                    </a:cubicBezTo>
                    <a:cubicBezTo>
                      <a:pt x="522" y="18"/>
                      <a:pt x="541" y="8"/>
                      <a:pt x="545" y="5"/>
                    </a:cubicBezTo>
                    <a:cubicBezTo>
                      <a:pt x="550" y="3"/>
                      <a:pt x="561" y="0"/>
                      <a:pt x="564" y="4"/>
                    </a:cubicBezTo>
                    <a:close/>
                    <a:moveTo>
                      <a:pt x="24" y="192"/>
                    </a:moveTo>
                    <a:cubicBezTo>
                      <a:pt x="23" y="189"/>
                      <a:pt x="25" y="185"/>
                      <a:pt x="29" y="184"/>
                    </a:cubicBezTo>
                    <a:cubicBezTo>
                      <a:pt x="37" y="182"/>
                      <a:pt x="37" y="182"/>
                      <a:pt x="37" y="182"/>
                    </a:cubicBezTo>
                    <a:cubicBezTo>
                      <a:pt x="41" y="181"/>
                      <a:pt x="44" y="183"/>
                      <a:pt x="45" y="186"/>
                    </a:cubicBezTo>
                    <a:cubicBezTo>
                      <a:pt x="46" y="190"/>
                      <a:pt x="44" y="193"/>
                      <a:pt x="41" y="194"/>
                    </a:cubicBezTo>
                    <a:cubicBezTo>
                      <a:pt x="33" y="197"/>
                      <a:pt x="33" y="197"/>
                      <a:pt x="33" y="197"/>
                    </a:cubicBezTo>
                    <a:cubicBezTo>
                      <a:pt x="29" y="198"/>
                      <a:pt x="25" y="196"/>
                      <a:pt x="24" y="192"/>
                    </a:cubicBezTo>
                    <a:close/>
                  </a:path>
                </a:pathLst>
              </a:custGeom>
              <a:solidFill>
                <a:srgbClr val="768B9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任意多边形 207"/>
              <p:cNvSpPr/>
              <p:nvPr/>
            </p:nvSpPr>
            <p:spPr>
              <a:xfrm>
                <a:off x="9735232" y="827089"/>
                <a:ext cx="832211" cy="619478"/>
              </a:xfrm>
              <a:custGeom>
                <a:avLst/>
                <a:gdLst>
                  <a:gd name="connsiteX0" fmla="*/ 1909762 w 2890837"/>
                  <a:gd name="connsiteY0" fmla="*/ 0 h 2224088"/>
                  <a:gd name="connsiteX1" fmla="*/ 1633537 w 2890837"/>
                  <a:gd name="connsiteY1" fmla="*/ 9525 h 2224088"/>
                  <a:gd name="connsiteX2" fmla="*/ 871537 w 2890837"/>
                  <a:gd name="connsiteY2" fmla="*/ 352425 h 2224088"/>
                  <a:gd name="connsiteX3" fmla="*/ 57150 w 2890837"/>
                  <a:gd name="connsiteY3" fmla="*/ 657225 h 2224088"/>
                  <a:gd name="connsiteX4" fmla="*/ 0 w 2890837"/>
                  <a:gd name="connsiteY4" fmla="*/ 790575 h 2224088"/>
                  <a:gd name="connsiteX5" fmla="*/ 52387 w 2890837"/>
                  <a:gd name="connsiteY5" fmla="*/ 776288 h 2224088"/>
                  <a:gd name="connsiteX6" fmla="*/ 447675 w 2890837"/>
                  <a:gd name="connsiteY6" fmla="*/ 1619250 h 2224088"/>
                  <a:gd name="connsiteX7" fmla="*/ 538162 w 2890837"/>
                  <a:gd name="connsiteY7" fmla="*/ 1733550 h 2224088"/>
                  <a:gd name="connsiteX8" fmla="*/ 1695450 w 2890837"/>
                  <a:gd name="connsiteY8" fmla="*/ 2195513 h 2224088"/>
                  <a:gd name="connsiteX9" fmla="*/ 1762125 w 2890837"/>
                  <a:gd name="connsiteY9" fmla="*/ 2219325 h 2224088"/>
                  <a:gd name="connsiteX10" fmla="*/ 1881187 w 2890837"/>
                  <a:gd name="connsiteY10" fmla="*/ 2224088 h 2224088"/>
                  <a:gd name="connsiteX11" fmla="*/ 2809875 w 2890837"/>
                  <a:gd name="connsiteY11" fmla="*/ 1676400 h 2224088"/>
                  <a:gd name="connsiteX12" fmla="*/ 2890837 w 2890837"/>
                  <a:gd name="connsiteY12" fmla="*/ 1285875 h 2224088"/>
                  <a:gd name="connsiteX13" fmla="*/ 2424112 w 2890837"/>
                  <a:gd name="connsiteY13" fmla="*/ 766763 h 2224088"/>
                  <a:gd name="connsiteX14" fmla="*/ 1947862 w 2890837"/>
                  <a:gd name="connsiteY14" fmla="*/ 400050 h 2224088"/>
                  <a:gd name="connsiteX15" fmla="*/ 1909762 w 2890837"/>
                  <a:gd name="connsiteY15" fmla="*/ 0 h 2224088"/>
                  <a:gd name="connsiteX0" fmla="*/ 1909762 w 2890837"/>
                  <a:gd name="connsiteY0" fmla="*/ 16045 h 2240133"/>
                  <a:gd name="connsiteX1" fmla="*/ 1633537 w 2890837"/>
                  <a:gd name="connsiteY1" fmla="*/ 25570 h 2240133"/>
                  <a:gd name="connsiteX2" fmla="*/ 871537 w 2890837"/>
                  <a:gd name="connsiteY2" fmla="*/ 368470 h 2240133"/>
                  <a:gd name="connsiteX3" fmla="*/ 57150 w 2890837"/>
                  <a:gd name="connsiteY3" fmla="*/ 673270 h 2240133"/>
                  <a:gd name="connsiteX4" fmla="*/ 0 w 2890837"/>
                  <a:gd name="connsiteY4" fmla="*/ 806620 h 2240133"/>
                  <a:gd name="connsiteX5" fmla="*/ 52387 w 2890837"/>
                  <a:gd name="connsiteY5" fmla="*/ 792333 h 2240133"/>
                  <a:gd name="connsiteX6" fmla="*/ 447675 w 2890837"/>
                  <a:gd name="connsiteY6" fmla="*/ 1635295 h 2240133"/>
                  <a:gd name="connsiteX7" fmla="*/ 538162 w 2890837"/>
                  <a:gd name="connsiteY7" fmla="*/ 1749595 h 2240133"/>
                  <a:gd name="connsiteX8" fmla="*/ 1695450 w 2890837"/>
                  <a:gd name="connsiteY8" fmla="*/ 2211558 h 2240133"/>
                  <a:gd name="connsiteX9" fmla="*/ 1762125 w 2890837"/>
                  <a:gd name="connsiteY9" fmla="*/ 2235370 h 2240133"/>
                  <a:gd name="connsiteX10" fmla="*/ 1881187 w 2890837"/>
                  <a:gd name="connsiteY10" fmla="*/ 2240133 h 2240133"/>
                  <a:gd name="connsiteX11" fmla="*/ 2809875 w 2890837"/>
                  <a:gd name="connsiteY11" fmla="*/ 1692445 h 2240133"/>
                  <a:gd name="connsiteX12" fmla="*/ 2890837 w 2890837"/>
                  <a:gd name="connsiteY12" fmla="*/ 1301920 h 2240133"/>
                  <a:gd name="connsiteX13" fmla="*/ 2424112 w 2890837"/>
                  <a:gd name="connsiteY13" fmla="*/ 782808 h 2240133"/>
                  <a:gd name="connsiteX14" fmla="*/ 1947862 w 2890837"/>
                  <a:gd name="connsiteY14" fmla="*/ 416095 h 2240133"/>
                  <a:gd name="connsiteX15" fmla="*/ 1909762 w 2890837"/>
                  <a:gd name="connsiteY15" fmla="*/ 16045 h 2240133"/>
                  <a:gd name="connsiteX0" fmla="*/ 1909762 w 2890837"/>
                  <a:gd name="connsiteY0" fmla="*/ 23669 h 2247757"/>
                  <a:gd name="connsiteX1" fmla="*/ 1633537 w 2890837"/>
                  <a:gd name="connsiteY1" fmla="*/ 33194 h 2247757"/>
                  <a:gd name="connsiteX2" fmla="*/ 871537 w 2890837"/>
                  <a:gd name="connsiteY2" fmla="*/ 376094 h 2247757"/>
                  <a:gd name="connsiteX3" fmla="*/ 57150 w 2890837"/>
                  <a:gd name="connsiteY3" fmla="*/ 680894 h 2247757"/>
                  <a:gd name="connsiteX4" fmla="*/ 0 w 2890837"/>
                  <a:gd name="connsiteY4" fmla="*/ 814244 h 2247757"/>
                  <a:gd name="connsiteX5" fmla="*/ 52387 w 2890837"/>
                  <a:gd name="connsiteY5" fmla="*/ 799957 h 2247757"/>
                  <a:gd name="connsiteX6" fmla="*/ 447675 w 2890837"/>
                  <a:gd name="connsiteY6" fmla="*/ 1642919 h 2247757"/>
                  <a:gd name="connsiteX7" fmla="*/ 538162 w 2890837"/>
                  <a:gd name="connsiteY7" fmla="*/ 1757219 h 2247757"/>
                  <a:gd name="connsiteX8" fmla="*/ 1695450 w 2890837"/>
                  <a:gd name="connsiteY8" fmla="*/ 2219182 h 2247757"/>
                  <a:gd name="connsiteX9" fmla="*/ 1762125 w 2890837"/>
                  <a:gd name="connsiteY9" fmla="*/ 2242994 h 2247757"/>
                  <a:gd name="connsiteX10" fmla="*/ 1881187 w 2890837"/>
                  <a:gd name="connsiteY10" fmla="*/ 2247757 h 2247757"/>
                  <a:gd name="connsiteX11" fmla="*/ 2809875 w 2890837"/>
                  <a:gd name="connsiteY11" fmla="*/ 1700069 h 2247757"/>
                  <a:gd name="connsiteX12" fmla="*/ 2890837 w 2890837"/>
                  <a:gd name="connsiteY12" fmla="*/ 1309544 h 2247757"/>
                  <a:gd name="connsiteX13" fmla="*/ 2424112 w 2890837"/>
                  <a:gd name="connsiteY13" fmla="*/ 790432 h 2247757"/>
                  <a:gd name="connsiteX14" fmla="*/ 1947862 w 2890837"/>
                  <a:gd name="connsiteY14" fmla="*/ 423719 h 2247757"/>
                  <a:gd name="connsiteX15" fmla="*/ 1909762 w 2890837"/>
                  <a:gd name="connsiteY15" fmla="*/ 23669 h 2247757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50068 w 2890837"/>
                  <a:gd name="connsiteY7" fmla="*/ 1741514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50068 w 2890837"/>
                  <a:gd name="connsiteY7" fmla="*/ 1741514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50068 w 2890837"/>
                  <a:gd name="connsiteY7" fmla="*/ 1741514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50068 w 2890837"/>
                  <a:gd name="connsiteY7" fmla="*/ 1741514 h 2246339"/>
                  <a:gd name="connsiteX8" fmla="*/ 1681163 w 2890837"/>
                  <a:gd name="connsiteY8" fmla="*/ 2222526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50068 w 2890837"/>
                  <a:gd name="connsiteY7" fmla="*/ 1741514 h 2246339"/>
                  <a:gd name="connsiteX8" fmla="*/ 1681163 w 2890837"/>
                  <a:gd name="connsiteY8" fmla="*/ 2222526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82057"/>
                  <a:gd name="connsiteX1" fmla="*/ 1633537 w 2890837"/>
                  <a:gd name="connsiteY1" fmla="*/ 31776 h 2282057"/>
                  <a:gd name="connsiteX2" fmla="*/ 871537 w 2890837"/>
                  <a:gd name="connsiteY2" fmla="*/ 374676 h 2282057"/>
                  <a:gd name="connsiteX3" fmla="*/ 57150 w 2890837"/>
                  <a:gd name="connsiteY3" fmla="*/ 679476 h 2282057"/>
                  <a:gd name="connsiteX4" fmla="*/ 0 w 2890837"/>
                  <a:gd name="connsiteY4" fmla="*/ 812826 h 2282057"/>
                  <a:gd name="connsiteX5" fmla="*/ 52387 w 2890837"/>
                  <a:gd name="connsiteY5" fmla="*/ 798539 h 2282057"/>
                  <a:gd name="connsiteX6" fmla="*/ 447675 w 2890837"/>
                  <a:gd name="connsiteY6" fmla="*/ 1641501 h 2282057"/>
                  <a:gd name="connsiteX7" fmla="*/ 550068 w 2890837"/>
                  <a:gd name="connsiteY7" fmla="*/ 1741514 h 2282057"/>
                  <a:gd name="connsiteX8" fmla="*/ 1681163 w 2890837"/>
                  <a:gd name="connsiteY8" fmla="*/ 2222526 h 2282057"/>
                  <a:gd name="connsiteX9" fmla="*/ 1762125 w 2890837"/>
                  <a:gd name="connsiteY9" fmla="*/ 2282057 h 2282057"/>
                  <a:gd name="connsiteX10" fmla="*/ 1881187 w 2890837"/>
                  <a:gd name="connsiteY10" fmla="*/ 2246339 h 2282057"/>
                  <a:gd name="connsiteX11" fmla="*/ 2809875 w 2890837"/>
                  <a:gd name="connsiteY11" fmla="*/ 1698651 h 2282057"/>
                  <a:gd name="connsiteX12" fmla="*/ 2890837 w 2890837"/>
                  <a:gd name="connsiteY12" fmla="*/ 1308126 h 2282057"/>
                  <a:gd name="connsiteX13" fmla="*/ 2424112 w 2890837"/>
                  <a:gd name="connsiteY13" fmla="*/ 789014 h 2282057"/>
                  <a:gd name="connsiteX14" fmla="*/ 1947862 w 2890837"/>
                  <a:gd name="connsiteY14" fmla="*/ 422301 h 2282057"/>
                  <a:gd name="connsiteX15" fmla="*/ 1909762 w 2890837"/>
                  <a:gd name="connsiteY15" fmla="*/ 22251 h 2282057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797969 w 2890837"/>
                  <a:gd name="connsiteY11" fmla="*/ 1701033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797969 w 2890837"/>
                  <a:gd name="connsiteY11" fmla="*/ 1701033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797969 w 2890837"/>
                  <a:gd name="connsiteY11" fmla="*/ 1701033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71787"/>
                  <a:gd name="connsiteY0" fmla="*/ 22251 h 2298373"/>
                  <a:gd name="connsiteX1" fmla="*/ 1633537 w 2871787"/>
                  <a:gd name="connsiteY1" fmla="*/ 31776 h 2298373"/>
                  <a:gd name="connsiteX2" fmla="*/ 871537 w 2871787"/>
                  <a:gd name="connsiteY2" fmla="*/ 374676 h 2298373"/>
                  <a:gd name="connsiteX3" fmla="*/ 57150 w 2871787"/>
                  <a:gd name="connsiteY3" fmla="*/ 679476 h 2298373"/>
                  <a:gd name="connsiteX4" fmla="*/ 0 w 2871787"/>
                  <a:gd name="connsiteY4" fmla="*/ 812826 h 2298373"/>
                  <a:gd name="connsiteX5" fmla="*/ 52387 w 2871787"/>
                  <a:gd name="connsiteY5" fmla="*/ 798539 h 2298373"/>
                  <a:gd name="connsiteX6" fmla="*/ 447675 w 2871787"/>
                  <a:gd name="connsiteY6" fmla="*/ 1641501 h 2298373"/>
                  <a:gd name="connsiteX7" fmla="*/ 550068 w 2871787"/>
                  <a:gd name="connsiteY7" fmla="*/ 1741514 h 2298373"/>
                  <a:gd name="connsiteX8" fmla="*/ 1681163 w 2871787"/>
                  <a:gd name="connsiteY8" fmla="*/ 2222526 h 2298373"/>
                  <a:gd name="connsiteX9" fmla="*/ 1762125 w 2871787"/>
                  <a:gd name="connsiteY9" fmla="*/ 2282057 h 2298373"/>
                  <a:gd name="connsiteX10" fmla="*/ 1881187 w 2871787"/>
                  <a:gd name="connsiteY10" fmla="*/ 2246339 h 2298373"/>
                  <a:gd name="connsiteX11" fmla="*/ 2797969 w 2871787"/>
                  <a:gd name="connsiteY11" fmla="*/ 1701033 h 2298373"/>
                  <a:gd name="connsiteX12" fmla="*/ 2871787 w 2871787"/>
                  <a:gd name="connsiteY12" fmla="*/ 1312888 h 2298373"/>
                  <a:gd name="connsiteX13" fmla="*/ 2424112 w 2871787"/>
                  <a:gd name="connsiteY13" fmla="*/ 789014 h 2298373"/>
                  <a:gd name="connsiteX14" fmla="*/ 1947862 w 2871787"/>
                  <a:gd name="connsiteY14" fmla="*/ 422301 h 2298373"/>
                  <a:gd name="connsiteX15" fmla="*/ 1909762 w 2871787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24112 w 2917575"/>
                  <a:gd name="connsiteY13" fmla="*/ 789014 h 2298373"/>
                  <a:gd name="connsiteX14" fmla="*/ 1947862 w 2917575"/>
                  <a:gd name="connsiteY14" fmla="*/ 422301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47862 w 2917575"/>
                  <a:gd name="connsiteY14" fmla="*/ 422301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47862 w 2917575"/>
                  <a:gd name="connsiteY14" fmla="*/ 422301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31193 w 2917575"/>
                  <a:gd name="connsiteY14" fmla="*/ 438970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31193 w 2917575"/>
                  <a:gd name="connsiteY14" fmla="*/ 438970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31193 w 2917575"/>
                  <a:gd name="connsiteY14" fmla="*/ 438970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31193 w 2917575"/>
                  <a:gd name="connsiteY14" fmla="*/ 438970 h 2298373"/>
                  <a:gd name="connsiteX15" fmla="*/ 1909762 w 2917575"/>
                  <a:gd name="connsiteY15" fmla="*/ 22251 h 2298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7575" h="2298373">
                    <a:moveTo>
                      <a:pt x="1909762" y="22251"/>
                    </a:moveTo>
                    <a:cubicBezTo>
                      <a:pt x="1810543" y="-17437"/>
                      <a:pt x="1725612" y="2407"/>
                      <a:pt x="1633537" y="31776"/>
                    </a:cubicBezTo>
                    <a:cubicBezTo>
                      <a:pt x="1405731" y="179413"/>
                      <a:pt x="1130300" y="284188"/>
                      <a:pt x="871537" y="374676"/>
                    </a:cubicBezTo>
                    <a:lnTo>
                      <a:pt x="57150" y="679476"/>
                    </a:lnTo>
                    <a:cubicBezTo>
                      <a:pt x="4763" y="704876"/>
                      <a:pt x="19050" y="768376"/>
                      <a:pt x="0" y="812826"/>
                    </a:cubicBezTo>
                    <a:lnTo>
                      <a:pt x="52387" y="798539"/>
                    </a:lnTo>
                    <a:cubicBezTo>
                      <a:pt x="93663" y="796157"/>
                      <a:pt x="315912" y="1360514"/>
                      <a:pt x="447675" y="1641501"/>
                    </a:cubicBezTo>
                    <a:cubicBezTo>
                      <a:pt x="474662" y="1674839"/>
                      <a:pt x="484981" y="1708176"/>
                      <a:pt x="550068" y="1741514"/>
                    </a:cubicBezTo>
                    <a:lnTo>
                      <a:pt x="1681163" y="2222526"/>
                    </a:lnTo>
                    <a:cubicBezTo>
                      <a:pt x="1710531" y="2243164"/>
                      <a:pt x="1594644" y="2335238"/>
                      <a:pt x="1762125" y="2282057"/>
                    </a:cubicBezTo>
                    <a:lnTo>
                      <a:pt x="1881187" y="2246339"/>
                    </a:lnTo>
                    <a:cubicBezTo>
                      <a:pt x="2095500" y="2209033"/>
                      <a:pt x="2693193" y="1978846"/>
                      <a:pt x="2797969" y="1701033"/>
                    </a:cubicBezTo>
                    <a:cubicBezTo>
                      <a:pt x="2901156" y="1594671"/>
                      <a:pt x="2966243" y="1493070"/>
                      <a:pt x="2871787" y="1312888"/>
                    </a:cubicBezTo>
                    <a:cubicBezTo>
                      <a:pt x="2720974" y="1141438"/>
                      <a:pt x="2615406" y="955701"/>
                      <a:pt x="2419349" y="798539"/>
                    </a:cubicBezTo>
                    <a:cubicBezTo>
                      <a:pt x="2256630" y="678683"/>
                      <a:pt x="2089150" y="565970"/>
                      <a:pt x="1931193" y="438970"/>
                    </a:cubicBezTo>
                    <a:cubicBezTo>
                      <a:pt x="1921667" y="300064"/>
                      <a:pt x="1931193" y="142107"/>
                      <a:pt x="1909762" y="22251"/>
                    </a:cubicBezTo>
                    <a:close/>
                  </a:path>
                </a:pathLst>
              </a:custGeom>
              <a:solidFill>
                <a:srgbClr val="4D616A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7" name="Freeform 7"/>
              <p:cNvSpPr>
                <a:spLocks/>
              </p:cNvSpPr>
              <p:nvPr/>
            </p:nvSpPr>
            <p:spPr bwMode="auto">
              <a:xfrm>
                <a:off x="9864661" y="843570"/>
                <a:ext cx="628158" cy="454625"/>
              </a:xfrm>
              <a:custGeom>
                <a:avLst/>
                <a:gdLst>
                  <a:gd name="T0" fmla="*/ 133 w 171"/>
                  <a:gd name="T1" fmla="*/ 125 h 125"/>
                  <a:gd name="T2" fmla="*/ 150 w 171"/>
                  <a:gd name="T3" fmla="*/ 114 h 125"/>
                  <a:gd name="T4" fmla="*/ 166 w 171"/>
                  <a:gd name="T5" fmla="*/ 101 h 125"/>
                  <a:gd name="T6" fmla="*/ 170 w 171"/>
                  <a:gd name="T7" fmla="*/ 91 h 125"/>
                  <a:gd name="T8" fmla="*/ 103 w 171"/>
                  <a:gd name="T9" fmla="*/ 2 h 125"/>
                  <a:gd name="T10" fmla="*/ 85 w 171"/>
                  <a:gd name="T11" fmla="*/ 13 h 125"/>
                  <a:gd name="T12" fmla="*/ 16 w 171"/>
                  <a:gd name="T13" fmla="*/ 37 h 125"/>
                  <a:gd name="T14" fmla="*/ 4 w 171"/>
                  <a:gd name="T15" fmla="*/ 59 h 125"/>
                  <a:gd name="T16" fmla="*/ 6 w 171"/>
                  <a:gd name="T17" fmla="*/ 60 h 125"/>
                  <a:gd name="T18" fmla="*/ 10 w 171"/>
                  <a:gd name="T19" fmla="*/ 62 h 125"/>
                  <a:gd name="T20" fmla="*/ 17 w 171"/>
                  <a:gd name="T21" fmla="*/ 60 h 125"/>
                  <a:gd name="T22" fmla="*/ 20 w 171"/>
                  <a:gd name="T23" fmla="*/ 61 h 125"/>
                  <a:gd name="T24" fmla="*/ 133 w 171"/>
                  <a:gd name="T25" fmla="*/ 125 h 125"/>
                  <a:gd name="connsiteX0" fmla="*/ 7582 w 9943"/>
                  <a:gd name="connsiteY0" fmla="*/ 9879 h 9879"/>
                  <a:gd name="connsiteX1" fmla="*/ 8576 w 9943"/>
                  <a:gd name="connsiteY1" fmla="*/ 8999 h 9879"/>
                  <a:gd name="connsiteX2" fmla="*/ 9512 w 9943"/>
                  <a:gd name="connsiteY2" fmla="*/ 7959 h 9879"/>
                  <a:gd name="connsiteX3" fmla="*/ 9746 w 9943"/>
                  <a:gd name="connsiteY3" fmla="*/ 7159 h 9879"/>
                  <a:gd name="connsiteX4" fmla="*/ 6590 w 9943"/>
                  <a:gd name="connsiteY4" fmla="*/ 2237 h 9879"/>
                  <a:gd name="connsiteX5" fmla="*/ 5827 w 9943"/>
                  <a:gd name="connsiteY5" fmla="*/ 39 h 9879"/>
                  <a:gd name="connsiteX6" fmla="*/ 4775 w 9943"/>
                  <a:gd name="connsiteY6" fmla="*/ 919 h 9879"/>
                  <a:gd name="connsiteX7" fmla="*/ 740 w 9943"/>
                  <a:gd name="connsiteY7" fmla="*/ 2839 h 9879"/>
                  <a:gd name="connsiteX8" fmla="*/ 38 w 9943"/>
                  <a:gd name="connsiteY8" fmla="*/ 4599 h 9879"/>
                  <a:gd name="connsiteX9" fmla="*/ 155 w 9943"/>
                  <a:gd name="connsiteY9" fmla="*/ 4679 h 9879"/>
                  <a:gd name="connsiteX10" fmla="*/ 389 w 9943"/>
                  <a:gd name="connsiteY10" fmla="*/ 4839 h 9879"/>
                  <a:gd name="connsiteX11" fmla="*/ 798 w 9943"/>
                  <a:gd name="connsiteY11" fmla="*/ 4679 h 9879"/>
                  <a:gd name="connsiteX12" fmla="*/ 974 w 9943"/>
                  <a:gd name="connsiteY12" fmla="*/ 4759 h 9879"/>
                  <a:gd name="connsiteX13" fmla="*/ 7582 w 9943"/>
                  <a:gd name="connsiteY13" fmla="*/ 9879 h 9879"/>
                  <a:gd name="connsiteX0" fmla="*/ 7625 w 10011"/>
                  <a:gd name="connsiteY0" fmla="*/ 9998 h 9998"/>
                  <a:gd name="connsiteX1" fmla="*/ 8625 w 10011"/>
                  <a:gd name="connsiteY1" fmla="*/ 9107 h 9998"/>
                  <a:gd name="connsiteX2" fmla="*/ 9567 w 10011"/>
                  <a:gd name="connsiteY2" fmla="*/ 8054 h 9998"/>
                  <a:gd name="connsiteX3" fmla="*/ 9802 w 10011"/>
                  <a:gd name="connsiteY3" fmla="*/ 7245 h 9998"/>
                  <a:gd name="connsiteX4" fmla="*/ 6479 w 10011"/>
                  <a:gd name="connsiteY4" fmla="*/ 2211 h 9998"/>
                  <a:gd name="connsiteX5" fmla="*/ 5860 w 10011"/>
                  <a:gd name="connsiteY5" fmla="*/ 37 h 9998"/>
                  <a:gd name="connsiteX6" fmla="*/ 4802 w 10011"/>
                  <a:gd name="connsiteY6" fmla="*/ 928 h 9998"/>
                  <a:gd name="connsiteX7" fmla="*/ 744 w 10011"/>
                  <a:gd name="connsiteY7" fmla="*/ 2872 h 9998"/>
                  <a:gd name="connsiteX8" fmla="*/ 38 w 10011"/>
                  <a:gd name="connsiteY8" fmla="*/ 4653 h 9998"/>
                  <a:gd name="connsiteX9" fmla="*/ 156 w 10011"/>
                  <a:gd name="connsiteY9" fmla="*/ 4734 h 9998"/>
                  <a:gd name="connsiteX10" fmla="*/ 391 w 10011"/>
                  <a:gd name="connsiteY10" fmla="*/ 4896 h 9998"/>
                  <a:gd name="connsiteX11" fmla="*/ 803 w 10011"/>
                  <a:gd name="connsiteY11" fmla="*/ 4734 h 9998"/>
                  <a:gd name="connsiteX12" fmla="*/ 980 w 10011"/>
                  <a:gd name="connsiteY12" fmla="*/ 4815 h 9998"/>
                  <a:gd name="connsiteX13" fmla="*/ 7625 w 10011"/>
                  <a:gd name="connsiteY13" fmla="*/ 9998 h 9998"/>
                  <a:gd name="connsiteX0" fmla="*/ 7617 w 9997"/>
                  <a:gd name="connsiteY0" fmla="*/ 9997 h 9997"/>
                  <a:gd name="connsiteX1" fmla="*/ 8616 w 9997"/>
                  <a:gd name="connsiteY1" fmla="*/ 9106 h 9997"/>
                  <a:gd name="connsiteX2" fmla="*/ 9556 w 9997"/>
                  <a:gd name="connsiteY2" fmla="*/ 8053 h 9997"/>
                  <a:gd name="connsiteX3" fmla="*/ 9791 w 9997"/>
                  <a:gd name="connsiteY3" fmla="*/ 7243 h 9997"/>
                  <a:gd name="connsiteX4" fmla="*/ 6514 w 9997"/>
                  <a:gd name="connsiteY4" fmla="*/ 2150 h 9997"/>
                  <a:gd name="connsiteX5" fmla="*/ 5854 w 9997"/>
                  <a:gd name="connsiteY5" fmla="*/ 34 h 9997"/>
                  <a:gd name="connsiteX6" fmla="*/ 4797 w 9997"/>
                  <a:gd name="connsiteY6" fmla="*/ 925 h 9997"/>
                  <a:gd name="connsiteX7" fmla="*/ 743 w 9997"/>
                  <a:gd name="connsiteY7" fmla="*/ 2870 h 9997"/>
                  <a:gd name="connsiteX8" fmla="*/ 38 w 9997"/>
                  <a:gd name="connsiteY8" fmla="*/ 4651 h 9997"/>
                  <a:gd name="connsiteX9" fmla="*/ 156 w 9997"/>
                  <a:gd name="connsiteY9" fmla="*/ 4732 h 9997"/>
                  <a:gd name="connsiteX10" fmla="*/ 391 w 9997"/>
                  <a:gd name="connsiteY10" fmla="*/ 4894 h 9997"/>
                  <a:gd name="connsiteX11" fmla="*/ 802 w 9997"/>
                  <a:gd name="connsiteY11" fmla="*/ 4732 h 9997"/>
                  <a:gd name="connsiteX12" fmla="*/ 979 w 9997"/>
                  <a:gd name="connsiteY12" fmla="*/ 4813 h 9997"/>
                  <a:gd name="connsiteX13" fmla="*/ 7617 w 9997"/>
                  <a:gd name="connsiteY13" fmla="*/ 9997 h 9997"/>
                  <a:gd name="connsiteX0" fmla="*/ 7619 w 10000"/>
                  <a:gd name="connsiteY0" fmla="*/ 10000 h 10000"/>
                  <a:gd name="connsiteX1" fmla="*/ 8619 w 10000"/>
                  <a:gd name="connsiteY1" fmla="*/ 9109 h 10000"/>
                  <a:gd name="connsiteX2" fmla="*/ 9559 w 10000"/>
                  <a:gd name="connsiteY2" fmla="*/ 8055 h 10000"/>
                  <a:gd name="connsiteX3" fmla="*/ 9794 w 10000"/>
                  <a:gd name="connsiteY3" fmla="*/ 7245 h 10000"/>
                  <a:gd name="connsiteX4" fmla="*/ 6516 w 10000"/>
                  <a:gd name="connsiteY4" fmla="*/ 2151 h 10000"/>
                  <a:gd name="connsiteX5" fmla="*/ 5856 w 10000"/>
                  <a:gd name="connsiteY5" fmla="*/ 34 h 10000"/>
                  <a:gd name="connsiteX6" fmla="*/ 4798 w 10000"/>
                  <a:gd name="connsiteY6" fmla="*/ 925 h 10000"/>
                  <a:gd name="connsiteX7" fmla="*/ 743 w 10000"/>
                  <a:gd name="connsiteY7" fmla="*/ 2871 h 10000"/>
                  <a:gd name="connsiteX8" fmla="*/ 38 w 10000"/>
                  <a:gd name="connsiteY8" fmla="*/ 4652 h 10000"/>
                  <a:gd name="connsiteX9" fmla="*/ 156 w 10000"/>
                  <a:gd name="connsiteY9" fmla="*/ 4733 h 10000"/>
                  <a:gd name="connsiteX10" fmla="*/ 391 w 10000"/>
                  <a:gd name="connsiteY10" fmla="*/ 4895 h 10000"/>
                  <a:gd name="connsiteX11" fmla="*/ 802 w 10000"/>
                  <a:gd name="connsiteY11" fmla="*/ 4733 h 10000"/>
                  <a:gd name="connsiteX12" fmla="*/ 979 w 10000"/>
                  <a:gd name="connsiteY12" fmla="*/ 4814 h 10000"/>
                  <a:gd name="connsiteX13" fmla="*/ 7619 w 10000"/>
                  <a:gd name="connsiteY13" fmla="*/ 10000 h 10000"/>
                  <a:gd name="connsiteX0" fmla="*/ 7619 w 10000"/>
                  <a:gd name="connsiteY0" fmla="*/ 10000 h 10000"/>
                  <a:gd name="connsiteX1" fmla="*/ 8619 w 10000"/>
                  <a:gd name="connsiteY1" fmla="*/ 9109 h 10000"/>
                  <a:gd name="connsiteX2" fmla="*/ 9559 w 10000"/>
                  <a:gd name="connsiteY2" fmla="*/ 8055 h 10000"/>
                  <a:gd name="connsiteX3" fmla="*/ 9794 w 10000"/>
                  <a:gd name="connsiteY3" fmla="*/ 7245 h 10000"/>
                  <a:gd name="connsiteX4" fmla="*/ 6516 w 10000"/>
                  <a:gd name="connsiteY4" fmla="*/ 2151 h 10000"/>
                  <a:gd name="connsiteX5" fmla="*/ 5856 w 10000"/>
                  <a:gd name="connsiteY5" fmla="*/ 34 h 10000"/>
                  <a:gd name="connsiteX6" fmla="*/ 4798 w 10000"/>
                  <a:gd name="connsiteY6" fmla="*/ 925 h 10000"/>
                  <a:gd name="connsiteX7" fmla="*/ 743 w 10000"/>
                  <a:gd name="connsiteY7" fmla="*/ 2871 h 10000"/>
                  <a:gd name="connsiteX8" fmla="*/ 38 w 10000"/>
                  <a:gd name="connsiteY8" fmla="*/ 4652 h 10000"/>
                  <a:gd name="connsiteX9" fmla="*/ 156 w 10000"/>
                  <a:gd name="connsiteY9" fmla="*/ 4733 h 10000"/>
                  <a:gd name="connsiteX10" fmla="*/ 391 w 10000"/>
                  <a:gd name="connsiteY10" fmla="*/ 4895 h 10000"/>
                  <a:gd name="connsiteX11" fmla="*/ 802 w 10000"/>
                  <a:gd name="connsiteY11" fmla="*/ 4733 h 10000"/>
                  <a:gd name="connsiteX12" fmla="*/ 979 w 10000"/>
                  <a:gd name="connsiteY12" fmla="*/ 4814 h 10000"/>
                  <a:gd name="connsiteX13" fmla="*/ 7619 w 10000"/>
                  <a:gd name="connsiteY13" fmla="*/ 10000 h 10000"/>
                  <a:gd name="connsiteX0" fmla="*/ 7619 w 9864"/>
                  <a:gd name="connsiteY0" fmla="*/ 10000 h 10000"/>
                  <a:gd name="connsiteX1" fmla="*/ 8619 w 9864"/>
                  <a:gd name="connsiteY1" fmla="*/ 9109 h 10000"/>
                  <a:gd name="connsiteX2" fmla="*/ 9559 w 9864"/>
                  <a:gd name="connsiteY2" fmla="*/ 8055 h 10000"/>
                  <a:gd name="connsiteX3" fmla="*/ 9794 w 9864"/>
                  <a:gd name="connsiteY3" fmla="*/ 7245 h 10000"/>
                  <a:gd name="connsiteX4" fmla="*/ 6516 w 9864"/>
                  <a:gd name="connsiteY4" fmla="*/ 2151 h 10000"/>
                  <a:gd name="connsiteX5" fmla="*/ 5856 w 9864"/>
                  <a:gd name="connsiteY5" fmla="*/ 34 h 10000"/>
                  <a:gd name="connsiteX6" fmla="*/ 4798 w 9864"/>
                  <a:gd name="connsiteY6" fmla="*/ 925 h 10000"/>
                  <a:gd name="connsiteX7" fmla="*/ 743 w 9864"/>
                  <a:gd name="connsiteY7" fmla="*/ 2871 h 10000"/>
                  <a:gd name="connsiteX8" fmla="*/ 38 w 9864"/>
                  <a:gd name="connsiteY8" fmla="*/ 4652 h 10000"/>
                  <a:gd name="connsiteX9" fmla="*/ 156 w 9864"/>
                  <a:gd name="connsiteY9" fmla="*/ 4733 h 10000"/>
                  <a:gd name="connsiteX10" fmla="*/ 391 w 9864"/>
                  <a:gd name="connsiteY10" fmla="*/ 4895 h 10000"/>
                  <a:gd name="connsiteX11" fmla="*/ 802 w 9864"/>
                  <a:gd name="connsiteY11" fmla="*/ 4733 h 10000"/>
                  <a:gd name="connsiteX12" fmla="*/ 979 w 9864"/>
                  <a:gd name="connsiteY12" fmla="*/ 4814 h 10000"/>
                  <a:gd name="connsiteX13" fmla="*/ 7619 w 9864"/>
                  <a:gd name="connsiteY13" fmla="*/ 10000 h 10000"/>
                  <a:gd name="connsiteX0" fmla="*/ 7724 w 10148"/>
                  <a:gd name="connsiteY0" fmla="*/ 10013 h 10013"/>
                  <a:gd name="connsiteX1" fmla="*/ 8738 w 10148"/>
                  <a:gd name="connsiteY1" fmla="*/ 9122 h 10013"/>
                  <a:gd name="connsiteX2" fmla="*/ 9691 w 10148"/>
                  <a:gd name="connsiteY2" fmla="*/ 8068 h 10013"/>
                  <a:gd name="connsiteX3" fmla="*/ 9929 w 10148"/>
                  <a:gd name="connsiteY3" fmla="*/ 7258 h 10013"/>
                  <a:gd name="connsiteX4" fmla="*/ 6456 w 10148"/>
                  <a:gd name="connsiteY4" fmla="*/ 2453 h 10013"/>
                  <a:gd name="connsiteX5" fmla="*/ 5937 w 10148"/>
                  <a:gd name="connsiteY5" fmla="*/ 47 h 10013"/>
                  <a:gd name="connsiteX6" fmla="*/ 4864 w 10148"/>
                  <a:gd name="connsiteY6" fmla="*/ 938 h 10013"/>
                  <a:gd name="connsiteX7" fmla="*/ 753 w 10148"/>
                  <a:gd name="connsiteY7" fmla="*/ 2884 h 10013"/>
                  <a:gd name="connsiteX8" fmla="*/ 39 w 10148"/>
                  <a:gd name="connsiteY8" fmla="*/ 4665 h 10013"/>
                  <a:gd name="connsiteX9" fmla="*/ 158 w 10148"/>
                  <a:gd name="connsiteY9" fmla="*/ 4746 h 10013"/>
                  <a:gd name="connsiteX10" fmla="*/ 396 w 10148"/>
                  <a:gd name="connsiteY10" fmla="*/ 4908 h 10013"/>
                  <a:gd name="connsiteX11" fmla="*/ 813 w 10148"/>
                  <a:gd name="connsiteY11" fmla="*/ 4746 h 10013"/>
                  <a:gd name="connsiteX12" fmla="*/ 992 w 10148"/>
                  <a:gd name="connsiteY12" fmla="*/ 4827 h 10013"/>
                  <a:gd name="connsiteX13" fmla="*/ 7724 w 10148"/>
                  <a:gd name="connsiteY13" fmla="*/ 10013 h 10013"/>
                  <a:gd name="connsiteX0" fmla="*/ 7724 w 10148"/>
                  <a:gd name="connsiteY0" fmla="*/ 10013 h 10013"/>
                  <a:gd name="connsiteX1" fmla="*/ 8738 w 10148"/>
                  <a:gd name="connsiteY1" fmla="*/ 9122 h 10013"/>
                  <a:gd name="connsiteX2" fmla="*/ 9691 w 10148"/>
                  <a:gd name="connsiteY2" fmla="*/ 8068 h 10013"/>
                  <a:gd name="connsiteX3" fmla="*/ 9929 w 10148"/>
                  <a:gd name="connsiteY3" fmla="*/ 7258 h 10013"/>
                  <a:gd name="connsiteX4" fmla="*/ 6456 w 10148"/>
                  <a:gd name="connsiteY4" fmla="*/ 2453 h 10013"/>
                  <a:gd name="connsiteX5" fmla="*/ 5937 w 10148"/>
                  <a:gd name="connsiteY5" fmla="*/ 47 h 10013"/>
                  <a:gd name="connsiteX6" fmla="*/ 4864 w 10148"/>
                  <a:gd name="connsiteY6" fmla="*/ 938 h 10013"/>
                  <a:gd name="connsiteX7" fmla="*/ 753 w 10148"/>
                  <a:gd name="connsiteY7" fmla="*/ 2884 h 10013"/>
                  <a:gd name="connsiteX8" fmla="*/ 39 w 10148"/>
                  <a:gd name="connsiteY8" fmla="*/ 4665 h 10013"/>
                  <a:gd name="connsiteX9" fmla="*/ 158 w 10148"/>
                  <a:gd name="connsiteY9" fmla="*/ 4746 h 10013"/>
                  <a:gd name="connsiteX10" fmla="*/ 396 w 10148"/>
                  <a:gd name="connsiteY10" fmla="*/ 4908 h 10013"/>
                  <a:gd name="connsiteX11" fmla="*/ 813 w 10148"/>
                  <a:gd name="connsiteY11" fmla="*/ 4746 h 10013"/>
                  <a:gd name="connsiteX12" fmla="*/ 992 w 10148"/>
                  <a:gd name="connsiteY12" fmla="*/ 4827 h 10013"/>
                  <a:gd name="connsiteX13" fmla="*/ 7724 w 10148"/>
                  <a:gd name="connsiteY13" fmla="*/ 10013 h 10013"/>
                  <a:gd name="connsiteX0" fmla="*/ 7724 w 9991"/>
                  <a:gd name="connsiteY0" fmla="*/ 10013 h 10013"/>
                  <a:gd name="connsiteX1" fmla="*/ 8738 w 9991"/>
                  <a:gd name="connsiteY1" fmla="*/ 9122 h 10013"/>
                  <a:gd name="connsiteX2" fmla="*/ 9691 w 9991"/>
                  <a:gd name="connsiteY2" fmla="*/ 8068 h 10013"/>
                  <a:gd name="connsiteX3" fmla="*/ 9929 w 9991"/>
                  <a:gd name="connsiteY3" fmla="*/ 7258 h 10013"/>
                  <a:gd name="connsiteX4" fmla="*/ 6456 w 9991"/>
                  <a:gd name="connsiteY4" fmla="*/ 2453 h 10013"/>
                  <a:gd name="connsiteX5" fmla="*/ 5937 w 9991"/>
                  <a:gd name="connsiteY5" fmla="*/ 47 h 10013"/>
                  <a:gd name="connsiteX6" fmla="*/ 4864 w 9991"/>
                  <a:gd name="connsiteY6" fmla="*/ 938 h 10013"/>
                  <a:gd name="connsiteX7" fmla="*/ 753 w 9991"/>
                  <a:gd name="connsiteY7" fmla="*/ 2884 h 10013"/>
                  <a:gd name="connsiteX8" fmla="*/ 39 w 9991"/>
                  <a:gd name="connsiteY8" fmla="*/ 4665 h 10013"/>
                  <a:gd name="connsiteX9" fmla="*/ 158 w 9991"/>
                  <a:gd name="connsiteY9" fmla="*/ 4746 h 10013"/>
                  <a:gd name="connsiteX10" fmla="*/ 396 w 9991"/>
                  <a:gd name="connsiteY10" fmla="*/ 4908 h 10013"/>
                  <a:gd name="connsiteX11" fmla="*/ 813 w 9991"/>
                  <a:gd name="connsiteY11" fmla="*/ 4746 h 10013"/>
                  <a:gd name="connsiteX12" fmla="*/ 992 w 9991"/>
                  <a:gd name="connsiteY12" fmla="*/ 4827 h 10013"/>
                  <a:gd name="connsiteX13" fmla="*/ 7724 w 9991"/>
                  <a:gd name="connsiteY13" fmla="*/ 10013 h 10013"/>
                  <a:gd name="connsiteX0" fmla="*/ 7731 w 9965"/>
                  <a:gd name="connsiteY0" fmla="*/ 10000 h 10000"/>
                  <a:gd name="connsiteX1" fmla="*/ 8746 w 9965"/>
                  <a:gd name="connsiteY1" fmla="*/ 9110 h 10000"/>
                  <a:gd name="connsiteX2" fmla="*/ 9700 w 9965"/>
                  <a:gd name="connsiteY2" fmla="*/ 8058 h 10000"/>
                  <a:gd name="connsiteX3" fmla="*/ 9938 w 9965"/>
                  <a:gd name="connsiteY3" fmla="*/ 7249 h 10000"/>
                  <a:gd name="connsiteX4" fmla="*/ 6462 w 9965"/>
                  <a:gd name="connsiteY4" fmla="*/ 2450 h 10000"/>
                  <a:gd name="connsiteX5" fmla="*/ 5942 w 9965"/>
                  <a:gd name="connsiteY5" fmla="*/ 47 h 10000"/>
                  <a:gd name="connsiteX6" fmla="*/ 4868 w 9965"/>
                  <a:gd name="connsiteY6" fmla="*/ 937 h 10000"/>
                  <a:gd name="connsiteX7" fmla="*/ 754 w 9965"/>
                  <a:gd name="connsiteY7" fmla="*/ 2880 h 10000"/>
                  <a:gd name="connsiteX8" fmla="*/ 39 w 9965"/>
                  <a:gd name="connsiteY8" fmla="*/ 4659 h 10000"/>
                  <a:gd name="connsiteX9" fmla="*/ 158 w 9965"/>
                  <a:gd name="connsiteY9" fmla="*/ 4740 h 10000"/>
                  <a:gd name="connsiteX10" fmla="*/ 396 w 9965"/>
                  <a:gd name="connsiteY10" fmla="*/ 4902 h 10000"/>
                  <a:gd name="connsiteX11" fmla="*/ 814 w 9965"/>
                  <a:gd name="connsiteY11" fmla="*/ 4740 h 10000"/>
                  <a:gd name="connsiteX12" fmla="*/ 993 w 9965"/>
                  <a:gd name="connsiteY12" fmla="*/ 4821 h 10000"/>
                  <a:gd name="connsiteX13" fmla="*/ 7731 w 9965"/>
                  <a:gd name="connsiteY13" fmla="*/ 10000 h 10000"/>
                  <a:gd name="connsiteX0" fmla="*/ 7758 w 9973"/>
                  <a:gd name="connsiteY0" fmla="*/ 10000 h 10000"/>
                  <a:gd name="connsiteX1" fmla="*/ 8777 w 9973"/>
                  <a:gd name="connsiteY1" fmla="*/ 9110 h 10000"/>
                  <a:gd name="connsiteX2" fmla="*/ 9734 w 9973"/>
                  <a:gd name="connsiteY2" fmla="*/ 8058 h 10000"/>
                  <a:gd name="connsiteX3" fmla="*/ 9973 w 9973"/>
                  <a:gd name="connsiteY3" fmla="*/ 7249 h 10000"/>
                  <a:gd name="connsiteX4" fmla="*/ 6485 w 9973"/>
                  <a:gd name="connsiteY4" fmla="*/ 2450 h 10000"/>
                  <a:gd name="connsiteX5" fmla="*/ 5963 w 9973"/>
                  <a:gd name="connsiteY5" fmla="*/ 47 h 10000"/>
                  <a:gd name="connsiteX6" fmla="*/ 4885 w 9973"/>
                  <a:gd name="connsiteY6" fmla="*/ 937 h 10000"/>
                  <a:gd name="connsiteX7" fmla="*/ 757 w 9973"/>
                  <a:gd name="connsiteY7" fmla="*/ 2880 h 10000"/>
                  <a:gd name="connsiteX8" fmla="*/ 39 w 9973"/>
                  <a:gd name="connsiteY8" fmla="*/ 4659 h 10000"/>
                  <a:gd name="connsiteX9" fmla="*/ 159 w 9973"/>
                  <a:gd name="connsiteY9" fmla="*/ 4740 h 10000"/>
                  <a:gd name="connsiteX10" fmla="*/ 397 w 9973"/>
                  <a:gd name="connsiteY10" fmla="*/ 4902 h 10000"/>
                  <a:gd name="connsiteX11" fmla="*/ 817 w 9973"/>
                  <a:gd name="connsiteY11" fmla="*/ 4740 h 10000"/>
                  <a:gd name="connsiteX12" fmla="*/ 996 w 9973"/>
                  <a:gd name="connsiteY12" fmla="*/ 4821 h 10000"/>
                  <a:gd name="connsiteX13" fmla="*/ 7758 w 9973"/>
                  <a:gd name="connsiteY13" fmla="*/ 10000 h 10000"/>
                  <a:gd name="connsiteX0" fmla="*/ 7779 w 10000"/>
                  <a:gd name="connsiteY0" fmla="*/ 10000 h 10000"/>
                  <a:gd name="connsiteX1" fmla="*/ 8801 w 10000"/>
                  <a:gd name="connsiteY1" fmla="*/ 9110 h 10000"/>
                  <a:gd name="connsiteX2" fmla="*/ 9760 w 10000"/>
                  <a:gd name="connsiteY2" fmla="*/ 8058 h 10000"/>
                  <a:gd name="connsiteX3" fmla="*/ 10000 w 10000"/>
                  <a:gd name="connsiteY3" fmla="*/ 7249 h 10000"/>
                  <a:gd name="connsiteX4" fmla="*/ 6503 w 10000"/>
                  <a:gd name="connsiteY4" fmla="*/ 2450 h 10000"/>
                  <a:gd name="connsiteX5" fmla="*/ 5979 w 10000"/>
                  <a:gd name="connsiteY5" fmla="*/ 47 h 10000"/>
                  <a:gd name="connsiteX6" fmla="*/ 4898 w 10000"/>
                  <a:gd name="connsiteY6" fmla="*/ 937 h 10000"/>
                  <a:gd name="connsiteX7" fmla="*/ 759 w 10000"/>
                  <a:gd name="connsiteY7" fmla="*/ 2880 h 10000"/>
                  <a:gd name="connsiteX8" fmla="*/ 39 w 10000"/>
                  <a:gd name="connsiteY8" fmla="*/ 4659 h 10000"/>
                  <a:gd name="connsiteX9" fmla="*/ 159 w 10000"/>
                  <a:gd name="connsiteY9" fmla="*/ 4740 h 10000"/>
                  <a:gd name="connsiteX10" fmla="*/ 398 w 10000"/>
                  <a:gd name="connsiteY10" fmla="*/ 4902 h 10000"/>
                  <a:gd name="connsiteX11" fmla="*/ 819 w 10000"/>
                  <a:gd name="connsiteY11" fmla="*/ 4740 h 10000"/>
                  <a:gd name="connsiteX12" fmla="*/ 999 w 10000"/>
                  <a:gd name="connsiteY12" fmla="*/ 4821 h 10000"/>
                  <a:gd name="connsiteX13" fmla="*/ 7779 w 10000"/>
                  <a:gd name="connsiteY13" fmla="*/ 10000 h 10000"/>
                  <a:gd name="connsiteX0" fmla="*/ 7739 w 10000"/>
                  <a:gd name="connsiteY0" fmla="*/ 9741 h 9741"/>
                  <a:gd name="connsiteX1" fmla="*/ 8801 w 10000"/>
                  <a:gd name="connsiteY1" fmla="*/ 9110 h 9741"/>
                  <a:gd name="connsiteX2" fmla="*/ 9760 w 10000"/>
                  <a:gd name="connsiteY2" fmla="*/ 8058 h 9741"/>
                  <a:gd name="connsiteX3" fmla="*/ 10000 w 10000"/>
                  <a:gd name="connsiteY3" fmla="*/ 7249 h 9741"/>
                  <a:gd name="connsiteX4" fmla="*/ 6503 w 10000"/>
                  <a:gd name="connsiteY4" fmla="*/ 2450 h 9741"/>
                  <a:gd name="connsiteX5" fmla="*/ 5979 w 10000"/>
                  <a:gd name="connsiteY5" fmla="*/ 47 h 9741"/>
                  <a:gd name="connsiteX6" fmla="*/ 4898 w 10000"/>
                  <a:gd name="connsiteY6" fmla="*/ 937 h 9741"/>
                  <a:gd name="connsiteX7" fmla="*/ 759 w 10000"/>
                  <a:gd name="connsiteY7" fmla="*/ 2880 h 9741"/>
                  <a:gd name="connsiteX8" fmla="*/ 39 w 10000"/>
                  <a:gd name="connsiteY8" fmla="*/ 4659 h 9741"/>
                  <a:gd name="connsiteX9" fmla="*/ 159 w 10000"/>
                  <a:gd name="connsiteY9" fmla="*/ 4740 h 9741"/>
                  <a:gd name="connsiteX10" fmla="*/ 398 w 10000"/>
                  <a:gd name="connsiteY10" fmla="*/ 4902 h 9741"/>
                  <a:gd name="connsiteX11" fmla="*/ 819 w 10000"/>
                  <a:gd name="connsiteY11" fmla="*/ 4740 h 9741"/>
                  <a:gd name="connsiteX12" fmla="*/ 999 w 10000"/>
                  <a:gd name="connsiteY12" fmla="*/ 4821 h 9741"/>
                  <a:gd name="connsiteX13" fmla="*/ 7739 w 10000"/>
                  <a:gd name="connsiteY13" fmla="*/ 9741 h 9741"/>
                  <a:gd name="connsiteX0" fmla="*/ 7739 w 10000"/>
                  <a:gd name="connsiteY0" fmla="*/ 9945 h 9945"/>
                  <a:gd name="connsiteX1" fmla="*/ 8801 w 10000"/>
                  <a:gd name="connsiteY1" fmla="*/ 9352 h 9945"/>
                  <a:gd name="connsiteX2" fmla="*/ 9760 w 10000"/>
                  <a:gd name="connsiteY2" fmla="*/ 8272 h 9945"/>
                  <a:gd name="connsiteX3" fmla="*/ 10000 w 10000"/>
                  <a:gd name="connsiteY3" fmla="*/ 7442 h 9945"/>
                  <a:gd name="connsiteX4" fmla="*/ 6503 w 10000"/>
                  <a:gd name="connsiteY4" fmla="*/ 2515 h 9945"/>
                  <a:gd name="connsiteX5" fmla="*/ 5979 w 10000"/>
                  <a:gd name="connsiteY5" fmla="*/ 48 h 9945"/>
                  <a:gd name="connsiteX6" fmla="*/ 4898 w 10000"/>
                  <a:gd name="connsiteY6" fmla="*/ 962 h 9945"/>
                  <a:gd name="connsiteX7" fmla="*/ 759 w 10000"/>
                  <a:gd name="connsiteY7" fmla="*/ 2957 h 9945"/>
                  <a:gd name="connsiteX8" fmla="*/ 39 w 10000"/>
                  <a:gd name="connsiteY8" fmla="*/ 4783 h 9945"/>
                  <a:gd name="connsiteX9" fmla="*/ 159 w 10000"/>
                  <a:gd name="connsiteY9" fmla="*/ 4866 h 9945"/>
                  <a:gd name="connsiteX10" fmla="*/ 398 w 10000"/>
                  <a:gd name="connsiteY10" fmla="*/ 5032 h 9945"/>
                  <a:gd name="connsiteX11" fmla="*/ 819 w 10000"/>
                  <a:gd name="connsiteY11" fmla="*/ 4866 h 9945"/>
                  <a:gd name="connsiteX12" fmla="*/ 999 w 10000"/>
                  <a:gd name="connsiteY12" fmla="*/ 4949 h 9945"/>
                  <a:gd name="connsiteX13" fmla="*/ 7739 w 10000"/>
                  <a:gd name="connsiteY13" fmla="*/ 9945 h 9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000" h="9945">
                    <a:moveTo>
                      <a:pt x="7739" y="9945"/>
                    </a:moveTo>
                    <a:cubicBezTo>
                      <a:pt x="7739" y="9945"/>
                      <a:pt x="8464" y="9631"/>
                      <a:pt x="8801" y="9352"/>
                    </a:cubicBezTo>
                    <a:cubicBezTo>
                      <a:pt x="9138" y="9073"/>
                      <a:pt x="9580" y="8605"/>
                      <a:pt x="9760" y="8272"/>
                    </a:cubicBezTo>
                    <a:cubicBezTo>
                      <a:pt x="9940" y="8024"/>
                      <a:pt x="10009" y="8082"/>
                      <a:pt x="10000" y="7442"/>
                    </a:cubicBezTo>
                    <a:cubicBezTo>
                      <a:pt x="9991" y="6348"/>
                      <a:pt x="7973" y="4212"/>
                      <a:pt x="6503" y="2515"/>
                    </a:cubicBezTo>
                    <a:cubicBezTo>
                      <a:pt x="6251" y="-13"/>
                      <a:pt x="6247" y="308"/>
                      <a:pt x="5979" y="48"/>
                    </a:cubicBezTo>
                    <a:cubicBezTo>
                      <a:pt x="5712" y="-211"/>
                      <a:pt x="5439" y="629"/>
                      <a:pt x="4898" y="962"/>
                    </a:cubicBezTo>
                    <a:cubicBezTo>
                      <a:pt x="4000" y="1543"/>
                      <a:pt x="759" y="2957"/>
                      <a:pt x="759" y="2957"/>
                    </a:cubicBezTo>
                    <a:cubicBezTo>
                      <a:pt x="759" y="2957"/>
                      <a:pt x="-202" y="3372"/>
                      <a:pt x="39" y="4783"/>
                    </a:cubicBezTo>
                    <a:cubicBezTo>
                      <a:pt x="39" y="4949"/>
                      <a:pt x="159" y="4866"/>
                      <a:pt x="159" y="4866"/>
                    </a:cubicBezTo>
                    <a:cubicBezTo>
                      <a:pt x="159" y="4866"/>
                      <a:pt x="219" y="5032"/>
                      <a:pt x="398" y="5032"/>
                    </a:cubicBezTo>
                    <a:cubicBezTo>
                      <a:pt x="518" y="5032"/>
                      <a:pt x="698" y="4866"/>
                      <a:pt x="819" y="4866"/>
                    </a:cubicBezTo>
                    <a:cubicBezTo>
                      <a:pt x="879" y="4866"/>
                      <a:pt x="999" y="4866"/>
                      <a:pt x="999" y="4949"/>
                    </a:cubicBezTo>
                    <a:cubicBezTo>
                      <a:pt x="1059" y="4949"/>
                      <a:pt x="7739" y="9945"/>
                      <a:pt x="7739" y="9945"/>
                    </a:cubicBezTo>
                    <a:close/>
                  </a:path>
                </a:pathLst>
              </a:custGeom>
              <a:solidFill>
                <a:srgbClr val="1C263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8"/>
              <p:cNvSpPr>
                <a:spLocks/>
              </p:cNvSpPr>
              <p:nvPr/>
            </p:nvSpPr>
            <p:spPr bwMode="auto">
              <a:xfrm>
                <a:off x="10213976" y="974725"/>
                <a:ext cx="93663" cy="114300"/>
              </a:xfrm>
              <a:custGeom>
                <a:avLst/>
                <a:gdLst>
                  <a:gd name="T0" fmla="*/ 19 w 25"/>
                  <a:gd name="T1" fmla="*/ 5 h 30"/>
                  <a:gd name="T2" fmla="*/ 5 w 25"/>
                  <a:gd name="T3" fmla="*/ 25 h 30"/>
                  <a:gd name="T4" fmla="*/ 19 w 25"/>
                  <a:gd name="T5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5"/>
                    </a:moveTo>
                    <a:cubicBezTo>
                      <a:pt x="13" y="0"/>
                      <a:pt x="0" y="21"/>
                      <a:pt x="5" y="25"/>
                    </a:cubicBezTo>
                    <a:cubicBezTo>
                      <a:pt x="10" y="30"/>
                      <a:pt x="25" y="10"/>
                      <a:pt x="19" y="5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9"/>
              <p:cNvSpPr>
                <a:spLocks/>
              </p:cNvSpPr>
              <p:nvPr/>
            </p:nvSpPr>
            <p:spPr bwMode="auto">
              <a:xfrm>
                <a:off x="10277476" y="1042988"/>
                <a:ext cx="106363" cy="114300"/>
              </a:xfrm>
              <a:custGeom>
                <a:avLst/>
                <a:gdLst>
                  <a:gd name="T0" fmla="*/ 21 w 28"/>
                  <a:gd name="T1" fmla="*/ 5 h 30"/>
                  <a:gd name="T2" fmla="*/ 5 w 28"/>
                  <a:gd name="T3" fmla="*/ 25 h 30"/>
                  <a:gd name="T4" fmla="*/ 21 w 28"/>
                  <a:gd name="T5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30">
                    <a:moveTo>
                      <a:pt x="21" y="5"/>
                    </a:moveTo>
                    <a:cubicBezTo>
                      <a:pt x="15" y="0"/>
                      <a:pt x="0" y="21"/>
                      <a:pt x="5" y="25"/>
                    </a:cubicBezTo>
                    <a:cubicBezTo>
                      <a:pt x="11" y="30"/>
                      <a:pt x="28" y="10"/>
                      <a:pt x="21" y="5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0"/>
              <p:cNvSpPr>
                <a:spLocks/>
              </p:cNvSpPr>
              <p:nvPr/>
            </p:nvSpPr>
            <p:spPr bwMode="auto">
              <a:xfrm>
                <a:off x="10345738" y="1111250"/>
                <a:ext cx="101600" cy="109538"/>
              </a:xfrm>
              <a:custGeom>
                <a:avLst/>
                <a:gdLst>
                  <a:gd name="T0" fmla="*/ 20 w 27"/>
                  <a:gd name="T1" fmla="*/ 4 h 29"/>
                  <a:gd name="T2" fmla="*/ 5 w 27"/>
                  <a:gd name="T3" fmla="*/ 25 h 29"/>
                  <a:gd name="T4" fmla="*/ 20 w 2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9">
                    <a:moveTo>
                      <a:pt x="20" y="4"/>
                    </a:moveTo>
                    <a:cubicBezTo>
                      <a:pt x="13" y="0"/>
                      <a:pt x="0" y="21"/>
                      <a:pt x="5" y="25"/>
                    </a:cubicBezTo>
                    <a:cubicBezTo>
                      <a:pt x="11" y="29"/>
                      <a:pt x="27" y="8"/>
                      <a:pt x="20" y="4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1"/>
              <p:cNvSpPr>
                <a:spLocks/>
              </p:cNvSpPr>
              <p:nvPr/>
            </p:nvSpPr>
            <p:spPr bwMode="auto">
              <a:xfrm>
                <a:off x="10142538" y="898525"/>
                <a:ext cx="71438" cy="98425"/>
              </a:xfrm>
              <a:custGeom>
                <a:avLst/>
                <a:gdLst>
                  <a:gd name="T0" fmla="*/ 18 w 19"/>
                  <a:gd name="T1" fmla="*/ 6 h 26"/>
                  <a:gd name="T2" fmla="*/ 4 w 19"/>
                  <a:gd name="T3" fmla="*/ 24 h 26"/>
                  <a:gd name="T4" fmla="*/ 2 w 19"/>
                  <a:gd name="T5" fmla="*/ 21 h 26"/>
                  <a:gd name="T6" fmla="*/ 15 w 19"/>
                  <a:gd name="T7" fmla="*/ 1 h 26"/>
                  <a:gd name="T8" fmla="*/ 18 w 19"/>
                  <a:gd name="T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8" y="6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4" y="26"/>
                      <a:pt x="0" y="22"/>
                      <a:pt x="2" y="2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4"/>
                      <a:pt x="18" y="6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2"/>
              <p:cNvSpPr>
                <a:spLocks/>
              </p:cNvSpPr>
              <p:nvPr/>
            </p:nvSpPr>
            <p:spPr bwMode="auto">
              <a:xfrm>
                <a:off x="10164763" y="933450"/>
                <a:ext cx="68263" cy="95250"/>
              </a:xfrm>
              <a:custGeom>
                <a:avLst/>
                <a:gdLst>
                  <a:gd name="T0" fmla="*/ 17 w 18"/>
                  <a:gd name="T1" fmla="*/ 6 h 25"/>
                  <a:gd name="T2" fmla="*/ 3 w 18"/>
                  <a:gd name="T3" fmla="*/ 24 h 25"/>
                  <a:gd name="T4" fmla="*/ 0 w 18"/>
                  <a:gd name="T5" fmla="*/ 21 h 25"/>
                  <a:gd name="T6" fmla="*/ 14 w 18"/>
                  <a:gd name="T7" fmla="*/ 2 h 25"/>
                  <a:gd name="T8" fmla="*/ 17 w 18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17" y="6"/>
                    </a:move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0" y="22"/>
                      <a:pt x="0" y="2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0"/>
                      <a:pt x="18" y="4"/>
                      <a:pt x="17" y="6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3"/>
              <p:cNvSpPr>
                <a:spLocks/>
              </p:cNvSpPr>
              <p:nvPr/>
            </p:nvSpPr>
            <p:spPr bwMode="auto">
              <a:xfrm>
                <a:off x="9799638" y="1065213"/>
                <a:ext cx="38100" cy="34925"/>
              </a:xfrm>
              <a:custGeom>
                <a:avLst/>
                <a:gdLst>
                  <a:gd name="T0" fmla="*/ 10 w 10"/>
                  <a:gd name="T1" fmla="*/ 3 h 9"/>
                  <a:gd name="T2" fmla="*/ 9 w 10"/>
                  <a:gd name="T3" fmla="*/ 7 h 9"/>
                  <a:gd name="T4" fmla="*/ 9 w 10"/>
                  <a:gd name="T5" fmla="*/ 8 h 9"/>
                  <a:gd name="T6" fmla="*/ 5 w 10"/>
                  <a:gd name="T7" fmla="*/ 9 h 9"/>
                  <a:gd name="T8" fmla="*/ 4 w 10"/>
                  <a:gd name="T9" fmla="*/ 8 h 9"/>
                  <a:gd name="T10" fmla="*/ 1 w 10"/>
                  <a:gd name="T11" fmla="*/ 6 h 9"/>
                  <a:gd name="T12" fmla="*/ 0 w 10"/>
                  <a:gd name="T13" fmla="*/ 6 h 9"/>
                  <a:gd name="T14" fmla="*/ 1 w 10"/>
                  <a:gd name="T15" fmla="*/ 2 h 9"/>
                  <a:gd name="T16" fmla="*/ 1 w 10"/>
                  <a:gd name="T17" fmla="*/ 1 h 9"/>
                  <a:gd name="T18" fmla="*/ 6 w 10"/>
                  <a:gd name="T19" fmla="*/ 0 h 9"/>
                  <a:gd name="T20" fmla="*/ 6 w 10"/>
                  <a:gd name="T21" fmla="*/ 0 h 9"/>
                  <a:gd name="T22" fmla="*/ 9 w 10"/>
                  <a:gd name="T23" fmla="*/ 3 h 9"/>
                  <a:gd name="T24" fmla="*/ 10 w 10"/>
                  <a:gd name="T2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9">
                    <a:moveTo>
                      <a:pt x="10" y="3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8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1C263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4"/>
              <p:cNvSpPr>
                <a:spLocks/>
              </p:cNvSpPr>
              <p:nvPr/>
            </p:nvSpPr>
            <p:spPr bwMode="auto">
              <a:xfrm>
                <a:off x="9912351" y="1239838"/>
                <a:ext cx="38100" cy="30163"/>
              </a:xfrm>
              <a:custGeom>
                <a:avLst/>
                <a:gdLst>
                  <a:gd name="T0" fmla="*/ 8 w 10"/>
                  <a:gd name="T1" fmla="*/ 8 h 8"/>
                  <a:gd name="T2" fmla="*/ 4 w 10"/>
                  <a:gd name="T3" fmla="*/ 7 h 8"/>
                  <a:gd name="T4" fmla="*/ 3 w 10"/>
                  <a:gd name="T5" fmla="*/ 7 h 8"/>
                  <a:gd name="T6" fmla="*/ 0 w 10"/>
                  <a:gd name="T7" fmla="*/ 4 h 8"/>
                  <a:gd name="T8" fmla="*/ 0 w 10"/>
                  <a:gd name="T9" fmla="*/ 3 h 8"/>
                  <a:gd name="T10" fmla="*/ 2 w 10"/>
                  <a:gd name="T11" fmla="*/ 0 h 8"/>
                  <a:gd name="T12" fmla="*/ 3 w 10"/>
                  <a:gd name="T13" fmla="*/ 0 h 8"/>
                  <a:gd name="T14" fmla="*/ 7 w 10"/>
                  <a:gd name="T15" fmla="*/ 0 h 8"/>
                  <a:gd name="T16" fmla="*/ 7 w 10"/>
                  <a:gd name="T17" fmla="*/ 0 h 8"/>
                  <a:gd name="T18" fmla="*/ 10 w 10"/>
                  <a:gd name="T19" fmla="*/ 3 h 8"/>
                  <a:gd name="T20" fmla="*/ 10 w 10"/>
                  <a:gd name="T21" fmla="*/ 4 h 8"/>
                  <a:gd name="T22" fmla="*/ 9 w 10"/>
                  <a:gd name="T23" fmla="*/ 7 h 8"/>
                  <a:gd name="T24" fmla="*/ 8 w 10"/>
                  <a:gd name="T2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8">
                    <a:moveTo>
                      <a:pt x="8" y="8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8"/>
                    </a:cubicBezTo>
                    <a:close/>
                  </a:path>
                </a:pathLst>
              </a:custGeom>
              <a:solidFill>
                <a:srgbClr val="1C263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5"/>
              <p:cNvSpPr>
                <a:spLocks/>
              </p:cNvSpPr>
              <p:nvPr/>
            </p:nvSpPr>
            <p:spPr bwMode="auto">
              <a:xfrm>
                <a:off x="10120313" y="1343025"/>
                <a:ext cx="36513" cy="26988"/>
              </a:xfrm>
              <a:custGeom>
                <a:avLst/>
                <a:gdLst>
                  <a:gd name="T0" fmla="*/ 8 w 10"/>
                  <a:gd name="T1" fmla="*/ 7 h 7"/>
                  <a:gd name="T2" fmla="*/ 4 w 10"/>
                  <a:gd name="T3" fmla="*/ 7 h 7"/>
                  <a:gd name="T4" fmla="*/ 3 w 10"/>
                  <a:gd name="T5" fmla="*/ 6 h 7"/>
                  <a:gd name="T6" fmla="*/ 0 w 10"/>
                  <a:gd name="T7" fmla="*/ 4 h 7"/>
                  <a:gd name="T8" fmla="*/ 0 w 10"/>
                  <a:gd name="T9" fmla="*/ 3 h 7"/>
                  <a:gd name="T10" fmla="*/ 2 w 10"/>
                  <a:gd name="T11" fmla="*/ 0 h 7"/>
                  <a:gd name="T12" fmla="*/ 3 w 10"/>
                  <a:gd name="T13" fmla="*/ 0 h 7"/>
                  <a:gd name="T14" fmla="*/ 7 w 10"/>
                  <a:gd name="T15" fmla="*/ 0 h 7"/>
                  <a:gd name="T16" fmla="*/ 7 w 10"/>
                  <a:gd name="T17" fmla="*/ 0 h 7"/>
                  <a:gd name="T18" fmla="*/ 10 w 10"/>
                  <a:gd name="T19" fmla="*/ 3 h 7"/>
                  <a:gd name="T20" fmla="*/ 10 w 10"/>
                  <a:gd name="T21" fmla="*/ 4 h 7"/>
                  <a:gd name="T22" fmla="*/ 9 w 10"/>
                  <a:gd name="T23" fmla="*/ 7 h 7"/>
                  <a:gd name="T24" fmla="*/ 8 w 10"/>
                  <a:gd name="T2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8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lose/>
                  </a:path>
                </a:pathLst>
              </a:custGeom>
              <a:solidFill>
                <a:srgbClr val="1C263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任意多边形 208"/>
              <p:cNvSpPr/>
              <p:nvPr/>
            </p:nvSpPr>
            <p:spPr>
              <a:xfrm>
                <a:off x="9917906" y="980886"/>
                <a:ext cx="468399" cy="336198"/>
              </a:xfrm>
              <a:custGeom>
                <a:avLst/>
                <a:gdLst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6975"/>
                  <a:gd name="connsiteX1" fmla="*/ 76200 w 1638300"/>
                  <a:gd name="connsiteY1" fmla="*/ 85725 h 1166975"/>
                  <a:gd name="connsiteX2" fmla="*/ 555625 w 1638300"/>
                  <a:gd name="connsiteY2" fmla="*/ 0 h 1166975"/>
                  <a:gd name="connsiteX3" fmla="*/ 774700 w 1638300"/>
                  <a:gd name="connsiteY3" fmla="*/ 161925 h 1166975"/>
                  <a:gd name="connsiteX4" fmla="*/ 825500 w 1638300"/>
                  <a:gd name="connsiteY4" fmla="*/ 228600 h 1166975"/>
                  <a:gd name="connsiteX5" fmla="*/ 987425 w 1638300"/>
                  <a:gd name="connsiteY5" fmla="*/ 307975 h 1166975"/>
                  <a:gd name="connsiteX6" fmla="*/ 1098550 w 1638300"/>
                  <a:gd name="connsiteY6" fmla="*/ 454025 h 1166975"/>
                  <a:gd name="connsiteX7" fmla="*/ 1250950 w 1638300"/>
                  <a:gd name="connsiteY7" fmla="*/ 565150 h 1166975"/>
                  <a:gd name="connsiteX8" fmla="*/ 1333500 w 1638300"/>
                  <a:gd name="connsiteY8" fmla="*/ 727075 h 1166975"/>
                  <a:gd name="connsiteX9" fmla="*/ 1552575 w 1638300"/>
                  <a:gd name="connsiteY9" fmla="*/ 889000 h 1166975"/>
                  <a:gd name="connsiteX10" fmla="*/ 1638300 w 1638300"/>
                  <a:gd name="connsiteY10" fmla="*/ 1060450 h 1166975"/>
                  <a:gd name="connsiteX11" fmla="*/ 1454150 w 1638300"/>
                  <a:gd name="connsiteY11" fmla="*/ 1146175 h 1166975"/>
                  <a:gd name="connsiteX12" fmla="*/ 1216025 w 1638300"/>
                  <a:gd name="connsiteY12" fmla="*/ 1162050 h 1166975"/>
                  <a:gd name="connsiteX13" fmla="*/ 377825 w 1638300"/>
                  <a:gd name="connsiteY13" fmla="*/ 803275 h 1166975"/>
                  <a:gd name="connsiteX14" fmla="*/ 260350 w 1638300"/>
                  <a:gd name="connsiteY14" fmla="*/ 708025 h 1166975"/>
                  <a:gd name="connsiteX15" fmla="*/ 0 w 1638300"/>
                  <a:gd name="connsiteY15" fmla="*/ 133350 h 1166975"/>
                  <a:gd name="connsiteX0" fmla="*/ 0 w 1638300"/>
                  <a:gd name="connsiteY0" fmla="*/ 133350 h 1171079"/>
                  <a:gd name="connsiteX1" fmla="*/ 76200 w 1638300"/>
                  <a:gd name="connsiteY1" fmla="*/ 85725 h 1171079"/>
                  <a:gd name="connsiteX2" fmla="*/ 555625 w 1638300"/>
                  <a:gd name="connsiteY2" fmla="*/ 0 h 1171079"/>
                  <a:gd name="connsiteX3" fmla="*/ 774700 w 1638300"/>
                  <a:gd name="connsiteY3" fmla="*/ 161925 h 1171079"/>
                  <a:gd name="connsiteX4" fmla="*/ 825500 w 1638300"/>
                  <a:gd name="connsiteY4" fmla="*/ 228600 h 1171079"/>
                  <a:gd name="connsiteX5" fmla="*/ 987425 w 1638300"/>
                  <a:gd name="connsiteY5" fmla="*/ 307975 h 1171079"/>
                  <a:gd name="connsiteX6" fmla="*/ 1098550 w 1638300"/>
                  <a:gd name="connsiteY6" fmla="*/ 454025 h 1171079"/>
                  <a:gd name="connsiteX7" fmla="*/ 1250950 w 1638300"/>
                  <a:gd name="connsiteY7" fmla="*/ 565150 h 1171079"/>
                  <a:gd name="connsiteX8" fmla="*/ 1333500 w 1638300"/>
                  <a:gd name="connsiteY8" fmla="*/ 727075 h 1171079"/>
                  <a:gd name="connsiteX9" fmla="*/ 1552575 w 1638300"/>
                  <a:gd name="connsiteY9" fmla="*/ 889000 h 1171079"/>
                  <a:gd name="connsiteX10" fmla="*/ 1638300 w 1638300"/>
                  <a:gd name="connsiteY10" fmla="*/ 1060450 h 1171079"/>
                  <a:gd name="connsiteX11" fmla="*/ 1454150 w 1638300"/>
                  <a:gd name="connsiteY11" fmla="*/ 1146175 h 1171079"/>
                  <a:gd name="connsiteX12" fmla="*/ 1216025 w 1638300"/>
                  <a:gd name="connsiteY12" fmla="*/ 1162050 h 1171079"/>
                  <a:gd name="connsiteX13" fmla="*/ 377825 w 1638300"/>
                  <a:gd name="connsiteY13" fmla="*/ 803275 h 1171079"/>
                  <a:gd name="connsiteX14" fmla="*/ 260350 w 1638300"/>
                  <a:gd name="connsiteY14" fmla="*/ 708025 h 1171079"/>
                  <a:gd name="connsiteX15" fmla="*/ 0 w 1638300"/>
                  <a:gd name="connsiteY15" fmla="*/ 133350 h 1171079"/>
                  <a:gd name="connsiteX0" fmla="*/ 0 w 1638300"/>
                  <a:gd name="connsiteY0" fmla="*/ 133350 h 1171079"/>
                  <a:gd name="connsiteX1" fmla="*/ 76200 w 1638300"/>
                  <a:gd name="connsiteY1" fmla="*/ 85725 h 1171079"/>
                  <a:gd name="connsiteX2" fmla="*/ 555625 w 1638300"/>
                  <a:gd name="connsiteY2" fmla="*/ 0 h 1171079"/>
                  <a:gd name="connsiteX3" fmla="*/ 774700 w 1638300"/>
                  <a:gd name="connsiteY3" fmla="*/ 161925 h 1171079"/>
                  <a:gd name="connsiteX4" fmla="*/ 825500 w 1638300"/>
                  <a:gd name="connsiteY4" fmla="*/ 228600 h 1171079"/>
                  <a:gd name="connsiteX5" fmla="*/ 987425 w 1638300"/>
                  <a:gd name="connsiteY5" fmla="*/ 307975 h 1171079"/>
                  <a:gd name="connsiteX6" fmla="*/ 1098550 w 1638300"/>
                  <a:gd name="connsiteY6" fmla="*/ 454025 h 1171079"/>
                  <a:gd name="connsiteX7" fmla="*/ 1250950 w 1638300"/>
                  <a:gd name="connsiteY7" fmla="*/ 565150 h 1171079"/>
                  <a:gd name="connsiteX8" fmla="*/ 1333500 w 1638300"/>
                  <a:gd name="connsiteY8" fmla="*/ 727075 h 1171079"/>
                  <a:gd name="connsiteX9" fmla="*/ 1552575 w 1638300"/>
                  <a:gd name="connsiteY9" fmla="*/ 889000 h 1171079"/>
                  <a:gd name="connsiteX10" fmla="*/ 1638300 w 1638300"/>
                  <a:gd name="connsiteY10" fmla="*/ 1060450 h 1171079"/>
                  <a:gd name="connsiteX11" fmla="*/ 1454150 w 1638300"/>
                  <a:gd name="connsiteY11" fmla="*/ 1146175 h 1171079"/>
                  <a:gd name="connsiteX12" fmla="*/ 1216025 w 1638300"/>
                  <a:gd name="connsiteY12" fmla="*/ 1162050 h 1171079"/>
                  <a:gd name="connsiteX13" fmla="*/ 377825 w 1638300"/>
                  <a:gd name="connsiteY13" fmla="*/ 803275 h 1171079"/>
                  <a:gd name="connsiteX14" fmla="*/ 260350 w 1638300"/>
                  <a:gd name="connsiteY14" fmla="*/ 708025 h 1171079"/>
                  <a:gd name="connsiteX15" fmla="*/ 0 w 1638300"/>
                  <a:gd name="connsiteY15" fmla="*/ 133350 h 1171079"/>
                  <a:gd name="connsiteX0" fmla="*/ 0 w 1638300"/>
                  <a:gd name="connsiteY0" fmla="*/ 133350 h 1171079"/>
                  <a:gd name="connsiteX1" fmla="*/ 76200 w 1638300"/>
                  <a:gd name="connsiteY1" fmla="*/ 85725 h 1171079"/>
                  <a:gd name="connsiteX2" fmla="*/ 555625 w 1638300"/>
                  <a:gd name="connsiteY2" fmla="*/ 0 h 1171079"/>
                  <a:gd name="connsiteX3" fmla="*/ 774700 w 1638300"/>
                  <a:gd name="connsiteY3" fmla="*/ 161925 h 1171079"/>
                  <a:gd name="connsiteX4" fmla="*/ 825500 w 1638300"/>
                  <a:gd name="connsiteY4" fmla="*/ 228600 h 1171079"/>
                  <a:gd name="connsiteX5" fmla="*/ 987425 w 1638300"/>
                  <a:gd name="connsiteY5" fmla="*/ 307975 h 1171079"/>
                  <a:gd name="connsiteX6" fmla="*/ 1098550 w 1638300"/>
                  <a:gd name="connsiteY6" fmla="*/ 454025 h 1171079"/>
                  <a:gd name="connsiteX7" fmla="*/ 1250950 w 1638300"/>
                  <a:gd name="connsiteY7" fmla="*/ 565150 h 1171079"/>
                  <a:gd name="connsiteX8" fmla="*/ 1333500 w 1638300"/>
                  <a:gd name="connsiteY8" fmla="*/ 727075 h 1171079"/>
                  <a:gd name="connsiteX9" fmla="*/ 1552575 w 1638300"/>
                  <a:gd name="connsiteY9" fmla="*/ 889000 h 1171079"/>
                  <a:gd name="connsiteX10" fmla="*/ 1638300 w 1638300"/>
                  <a:gd name="connsiteY10" fmla="*/ 1060450 h 1171079"/>
                  <a:gd name="connsiteX11" fmla="*/ 1454150 w 1638300"/>
                  <a:gd name="connsiteY11" fmla="*/ 1146175 h 1171079"/>
                  <a:gd name="connsiteX12" fmla="*/ 1216025 w 1638300"/>
                  <a:gd name="connsiteY12" fmla="*/ 1162050 h 1171079"/>
                  <a:gd name="connsiteX13" fmla="*/ 377825 w 1638300"/>
                  <a:gd name="connsiteY13" fmla="*/ 803275 h 1171079"/>
                  <a:gd name="connsiteX14" fmla="*/ 260350 w 1638300"/>
                  <a:gd name="connsiteY14" fmla="*/ 708025 h 1171079"/>
                  <a:gd name="connsiteX15" fmla="*/ 0 w 1638300"/>
                  <a:gd name="connsiteY15" fmla="*/ 133350 h 1171079"/>
                  <a:gd name="connsiteX0" fmla="*/ 0 w 1638300"/>
                  <a:gd name="connsiteY0" fmla="*/ 133350 h 1171079"/>
                  <a:gd name="connsiteX1" fmla="*/ 76200 w 1638300"/>
                  <a:gd name="connsiteY1" fmla="*/ 85725 h 1171079"/>
                  <a:gd name="connsiteX2" fmla="*/ 555625 w 1638300"/>
                  <a:gd name="connsiteY2" fmla="*/ 0 h 1171079"/>
                  <a:gd name="connsiteX3" fmla="*/ 774700 w 1638300"/>
                  <a:gd name="connsiteY3" fmla="*/ 161925 h 1171079"/>
                  <a:gd name="connsiteX4" fmla="*/ 825500 w 1638300"/>
                  <a:gd name="connsiteY4" fmla="*/ 228600 h 1171079"/>
                  <a:gd name="connsiteX5" fmla="*/ 987425 w 1638300"/>
                  <a:gd name="connsiteY5" fmla="*/ 307975 h 1171079"/>
                  <a:gd name="connsiteX6" fmla="*/ 1098550 w 1638300"/>
                  <a:gd name="connsiteY6" fmla="*/ 454025 h 1171079"/>
                  <a:gd name="connsiteX7" fmla="*/ 1250950 w 1638300"/>
                  <a:gd name="connsiteY7" fmla="*/ 565150 h 1171079"/>
                  <a:gd name="connsiteX8" fmla="*/ 1333500 w 1638300"/>
                  <a:gd name="connsiteY8" fmla="*/ 727075 h 1171079"/>
                  <a:gd name="connsiteX9" fmla="*/ 1552575 w 1638300"/>
                  <a:gd name="connsiteY9" fmla="*/ 889000 h 1171079"/>
                  <a:gd name="connsiteX10" fmla="*/ 1638300 w 1638300"/>
                  <a:gd name="connsiteY10" fmla="*/ 1060450 h 1171079"/>
                  <a:gd name="connsiteX11" fmla="*/ 1454150 w 1638300"/>
                  <a:gd name="connsiteY11" fmla="*/ 1146175 h 1171079"/>
                  <a:gd name="connsiteX12" fmla="*/ 1216025 w 1638300"/>
                  <a:gd name="connsiteY12" fmla="*/ 1162050 h 1171079"/>
                  <a:gd name="connsiteX13" fmla="*/ 377825 w 1638300"/>
                  <a:gd name="connsiteY13" fmla="*/ 803275 h 1171079"/>
                  <a:gd name="connsiteX14" fmla="*/ 260350 w 1638300"/>
                  <a:gd name="connsiteY14" fmla="*/ 708025 h 1171079"/>
                  <a:gd name="connsiteX15" fmla="*/ 0 w 1638300"/>
                  <a:gd name="connsiteY15" fmla="*/ 133350 h 1171079"/>
                  <a:gd name="connsiteX0" fmla="*/ 0 w 1638300"/>
                  <a:gd name="connsiteY0" fmla="*/ 133350 h 1171079"/>
                  <a:gd name="connsiteX1" fmla="*/ 76200 w 1638300"/>
                  <a:gd name="connsiteY1" fmla="*/ 85725 h 1171079"/>
                  <a:gd name="connsiteX2" fmla="*/ 555625 w 1638300"/>
                  <a:gd name="connsiteY2" fmla="*/ 0 h 1171079"/>
                  <a:gd name="connsiteX3" fmla="*/ 774700 w 1638300"/>
                  <a:gd name="connsiteY3" fmla="*/ 161925 h 1171079"/>
                  <a:gd name="connsiteX4" fmla="*/ 825500 w 1638300"/>
                  <a:gd name="connsiteY4" fmla="*/ 228600 h 1171079"/>
                  <a:gd name="connsiteX5" fmla="*/ 987425 w 1638300"/>
                  <a:gd name="connsiteY5" fmla="*/ 307975 h 1171079"/>
                  <a:gd name="connsiteX6" fmla="*/ 1098550 w 1638300"/>
                  <a:gd name="connsiteY6" fmla="*/ 454025 h 1171079"/>
                  <a:gd name="connsiteX7" fmla="*/ 1250950 w 1638300"/>
                  <a:gd name="connsiteY7" fmla="*/ 565150 h 1171079"/>
                  <a:gd name="connsiteX8" fmla="*/ 1333500 w 1638300"/>
                  <a:gd name="connsiteY8" fmla="*/ 727075 h 1171079"/>
                  <a:gd name="connsiteX9" fmla="*/ 1552575 w 1638300"/>
                  <a:gd name="connsiteY9" fmla="*/ 889000 h 1171079"/>
                  <a:gd name="connsiteX10" fmla="*/ 1638300 w 1638300"/>
                  <a:gd name="connsiteY10" fmla="*/ 1060450 h 1171079"/>
                  <a:gd name="connsiteX11" fmla="*/ 1454150 w 1638300"/>
                  <a:gd name="connsiteY11" fmla="*/ 1146175 h 1171079"/>
                  <a:gd name="connsiteX12" fmla="*/ 1216025 w 1638300"/>
                  <a:gd name="connsiteY12" fmla="*/ 1162050 h 1171079"/>
                  <a:gd name="connsiteX13" fmla="*/ 377825 w 1638300"/>
                  <a:gd name="connsiteY13" fmla="*/ 803275 h 1171079"/>
                  <a:gd name="connsiteX14" fmla="*/ 260350 w 1638300"/>
                  <a:gd name="connsiteY14" fmla="*/ 708025 h 1171079"/>
                  <a:gd name="connsiteX15" fmla="*/ 0 w 1638300"/>
                  <a:gd name="connsiteY15" fmla="*/ 133350 h 1171079"/>
                  <a:gd name="connsiteX0" fmla="*/ 0 w 1638300"/>
                  <a:gd name="connsiteY0" fmla="*/ 138176 h 1175905"/>
                  <a:gd name="connsiteX1" fmla="*/ 76200 w 1638300"/>
                  <a:gd name="connsiteY1" fmla="*/ 90551 h 1175905"/>
                  <a:gd name="connsiteX2" fmla="*/ 555625 w 1638300"/>
                  <a:gd name="connsiteY2" fmla="*/ 4826 h 1175905"/>
                  <a:gd name="connsiteX3" fmla="*/ 774700 w 1638300"/>
                  <a:gd name="connsiteY3" fmla="*/ 166751 h 1175905"/>
                  <a:gd name="connsiteX4" fmla="*/ 825500 w 1638300"/>
                  <a:gd name="connsiteY4" fmla="*/ 233426 h 1175905"/>
                  <a:gd name="connsiteX5" fmla="*/ 987425 w 1638300"/>
                  <a:gd name="connsiteY5" fmla="*/ 312801 h 1175905"/>
                  <a:gd name="connsiteX6" fmla="*/ 1098550 w 1638300"/>
                  <a:gd name="connsiteY6" fmla="*/ 458851 h 1175905"/>
                  <a:gd name="connsiteX7" fmla="*/ 1250950 w 1638300"/>
                  <a:gd name="connsiteY7" fmla="*/ 569976 h 1175905"/>
                  <a:gd name="connsiteX8" fmla="*/ 1333500 w 1638300"/>
                  <a:gd name="connsiteY8" fmla="*/ 731901 h 1175905"/>
                  <a:gd name="connsiteX9" fmla="*/ 1552575 w 1638300"/>
                  <a:gd name="connsiteY9" fmla="*/ 893826 h 1175905"/>
                  <a:gd name="connsiteX10" fmla="*/ 1638300 w 1638300"/>
                  <a:gd name="connsiteY10" fmla="*/ 1065276 h 1175905"/>
                  <a:gd name="connsiteX11" fmla="*/ 1454150 w 1638300"/>
                  <a:gd name="connsiteY11" fmla="*/ 1151001 h 1175905"/>
                  <a:gd name="connsiteX12" fmla="*/ 1216025 w 1638300"/>
                  <a:gd name="connsiteY12" fmla="*/ 1166876 h 1175905"/>
                  <a:gd name="connsiteX13" fmla="*/ 377825 w 1638300"/>
                  <a:gd name="connsiteY13" fmla="*/ 808101 h 1175905"/>
                  <a:gd name="connsiteX14" fmla="*/ 260350 w 1638300"/>
                  <a:gd name="connsiteY14" fmla="*/ 712851 h 1175905"/>
                  <a:gd name="connsiteX15" fmla="*/ 0 w 1638300"/>
                  <a:gd name="connsiteY15" fmla="*/ 138176 h 1175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38300" h="1175905">
                    <a:moveTo>
                      <a:pt x="0" y="138176"/>
                    </a:moveTo>
                    <a:lnTo>
                      <a:pt x="76200" y="90551"/>
                    </a:lnTo>
                    <a:cubicBezTo>
                      <a:pt x="290777" y="4826"/>
                      <a:pt x="431536" y="-9461"/>
                      <a:pt x="555625" y="4826"/>
                    </a:cubicBezTo>
                    <a:cubicBezTo>
                      <a:pt x="700087" y="20701"/>
                      <a:pt x="737393" y="100870"/>
                      <a:pt x="774700" y="166751"/>
                    </a:cubicBezTo>
                    <a:lnTo>
                      <a:pt x="825500" y="233426"/>
                    </a:lnTo>
                    <a:lnTo>
                      <a:pt x="987425" y="312801"/>
                    </a:lnTo>
                    <a:lnTo>
                      <a:pt x="1098550" y="458851"/>
                    </a:lnTo>
                    <a:lnTo>
                      <a:pt x="1250950" y="569976"/>
                    </a:lnTo>
                    <a:lnTo>
                      <a:pt x="1333500" y="731901"/>
                    </a:lnTo>
                    <a:cubicBezTo>
                      <a:pt x="1447006" y="790639"/>
                      <a:pt x="1491456" y="839851"/>
                      <a:pt x="1552575" y="893826"/>
                    </a:cubicBezTo>
                    <a:lnTo>
                      <a:pt x="1638300" y="1065276"/>
                    </a:lnTo>
                    <a:lnTo>
                      <a:pt x="1454150" y="1151001"/>
                    </a:lnTo>
                    <a:cubicBezTo>
                      <a:pt x="1372394" y="1189631"/>
                      <a:pt x="1295400" y="1173490"/>
                      <a:pt x="1216025" y="1166876"/>
                    </a:cubicBezTo>
                    <a:lnTo>
                      <a:pt x="377825" y="808101"/>
                    </a:lnTo>
                    <a:cubicBezTo>
                      <a:pt x="333905" y="788258"/>
                      <a:pt x="285220" y="756507"/>
                      <a:pt x="260350" y="712851"/>
                    </a:cubicBezTo>
                    <a:lnTo>
                      <a:pt x="0" y="138176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88" name="组合 287"/>
            <p:cNvGrpSpPr/>
            <p:nvPr/>
          </p:nvGrpSpPr>
          <p:grpSpPr>
            <a:xfrm flipH="1">
              <a:off x="5666307" y="5339517"/>
              <a:ext cx="6403483" cy="2128071"/>
              <a:chOff x="8112126" y="827088"/>
              <a:chExt cx="2455317" cy="815975"/>
            </a:xfrm>
            <a:noFill/>
          </p:grpSpPr>
          <p:sp>
            <p:nvSpPr>
              <p:cNvPr id="289" name="Freeform 5"/>
              <p:cNvSpPr>
                <a:spLocks noEditPoints="1"/>
              </p:cNvSpPr>
              <p:nvPr/>
            </p:nvSpPr>
            <p:spPr bwMode="auto">
              <a:xfrm>
                <a:off x="8112126" y="827088"/>
                <a:ext cx="2406650" cy="815975"/>
              </a:xfrm>
              <a:custGeom>
                <a:avLst/>
                <a:gdLst>
                  <a:gd name="T0" fmla="*/ 507 w 639"/>
                  <a:gd name="T1" fmla="*/ 111 h 215"/>
                  <a:gd name="T2" fmla="*/ 539 w 639"/>
                  <a:gd name="T3" fmla="*/ 69 h 215"/>
                  <a:gd name="T4" fmla="*/ 567 w 639"/>
                  <a:gd name="T5" fmla="*/ 32 h 215"/>
                  <a:gd name="T6" fmla="*/ 538 w 639"/>
                  <a:gd name="T7" fmla="*/ 163 h 215"/>
                  <a:gd name="T8" fmla="*/ 528 w 639"/>
                  <a:gd name="T9" fmla="*/ 161 h 215"/>
                  <a:gd name="T10" fmla="*/ 518 w 639"/>
                  <a:gd name="T11" fmla="*/ 162 h 215"/>
                  <a:gd name="T12" fmla="*/ 509 w 639"/>
                  <a:gd name="T13" fmla="*/ 163 h 215"/>
                  <a:gd name="T14" fmla="*/ 500 w 639"/>
                  <a:gd name="T15" fmla="*/ 164 h 215"/>
                  <a:gd name="T16" fmla="*/ 491 w 639"/>
                  <a:gd name="T17" fmla="*/ 165 h 215"/>
                  <a:gd name="T18" fmla="*/ 482 w 639"/>
                  <a:gd name="T19" fmla="*/ 166 h 215"/>
                  <a:gd name="T20" fmla="*/ 473 w 639"/>
                  <a:gd name="T21" fmla="*/ 167 h 215"/>
                  <a:gd name="T22" fmla="*/ 463 w 639"/>
                  <a:gd name="T23" fmla="*/ 168 h 215"/>
                  <a:gd name="T24" fmla="*/ 454 w 639"/>
                  <a:gd name="T25" fmla="*/ 169 h 215"/>
                  <a:gd name="T26" fmla="*/ 445 w 639"/>
                  <a:gd name="T27" fmla="*/ 170 h 215"/>
                  <a:gd name="T28" fmla="*/ 436 w 639"/>
                  <a:gd name="T29" fmla="*/ 170 h 215"/>
                  <a:gd name="T30" fmla="*/ 427 w 639"/>
                  <a:gd name="T31" fmla="*/ 171 h 215"/>
                  <a:gd name="T32" fmla="*/ 418 w 639"/>
                  <a:gd name="T33" fmla="*/ 172 h 215"/>
                  <a:gd name="T34" fmla="*/ 409 w 639"/>
                  <a:gd name="T35" fmla="*/ 173 h 215"/>
                  <a:gd name="T36" fmla="*/ 400 w 639"/>
                  <a:gd name="T37" fmla="*/ 174 h 215"/>
                  <a:gd name="T38" fmla="*/ 391 w 639"/>
                  <a:gd name="T39" fmla="*/ 175 h 215"/>
                  <a:gd name="T40" fmla="*/ 381 w 639"/>
                  <a:gd name="T41" fmla="*/ 176 h 215"/>
                  <a:gd name="T42" fmla="*/ 372 w 639"/>
                  <a:gd name="T43" fmla="*/ 177 h 215"/>
                  <a:gd name="T44" fmla="*/ 363 w 639"/>
                  <a:gd name="T45" fmla="*/ 178 h 215"/>
                  <a:gd name="T46" fmla="*/ 354 w 639"/>
                  <a:gd name="T47" fmla="*/ 178 h 215"/>
                  <a:gd name="T48" fmla="*/ 345 w 639"/>
                  <a:gd name="T49" fmla="*/ 179 h 215"/>
                  <a:gd name="T50" fmla="*/ 336 w 639"/>
                  <a:gd name="T51" fmla="*/ 180 h 215"/>
                  <a:gd name="T52" fmla="*/ 327 w 639"/>
                  <a:gd name="T53" fmla="*/ 181 h 215"/>
                  <a:gd name="T54" fmla="*/ 318 w 639"/>
                  <a:gd name="T55" fmla="*/ 182 h 215"/>
                  <a:gd name="T56" fmla="*/ 308 w 639"/>
                  <a:gd name="T57" fmla="*/ 183 h 215"/>
                  <a:gd name="T58" fmla="*/ 299 w 639"/>
                  <a:gd name="T59" fmla="*/ 184 h 215"/>
                  <a:gd name="T60" fmla="*/ 290 w 639"/>
                  <a:gd name="T61" fmla="*/ 185 h 215"/>
                  <a:gd name="T62" fmla="*/ 281 w 639"/>
                  <a:gd name="T63" fmla="*/ 186 h 215"/>
                  <a:gd name="T64" fmla="*/ 272 w 639"/>
                  <a:gd name="T65" fmla="*/ 187 h 215"/>
                  <a:gd name="T66" fmla="*/ 263 w 639"/>
                  <a:gd name="T67" fmla="*/ 187 h 215"/>
                  <a:gd name="T68" fmla="*/ 254 w 639"/>
                  <a:gd name="T69" fmla="*/ 188 h 215"/>
                  <a:gd name="T70" fmla="*/ 244 w 639"/>
                  <a:gd name="T71" fmla="*/ 189 h 215"/>
                  <a:gd name="T72" fmla="*/ 235 w 639"/>
                  <a:gd name="T73" fmla="*/ 190 h 215"/>
                  <a:gd name="T74" fmla="*/ 226 w 639"/>
                  <a:gd name="T75" fmla="*/ 191 h 215"/>
                  <a:gd name="T76" fmla="*/ 217 w 639"/>
                  <a:gd name="T77" fmla="*/ 192 h 215"/>
                  <a:gd name="T78" fmla="*/ 208 w 639"/>
                  <a:gd name="T79" fmla="*/ 193 h 215"/>
                  <a:gd name="T80" fmla="*/ 199 w 639"/>
                  <a:gd name="T81" fmla="*/ 194 h 215"/>
                  <a:gd name="T82" fmla="*/ 190 w 639"/>
                  <a:gd name="T83" fmla="*/ 195 h 215"/>
                  <a:gd name="T84" fmla="*/ 181 w 639"/>
                  <a:gd name="T85" fmla="*/ 195 h 215"/>
                  <a:gd name="T86" fmla="*/ 172 w 639"/>
                  <a:gd name="T87" fmla="*/ 196 h 215"/>
                  <a:gd name="T88" fmla="*/ 162 w 639"/>
                  <a:gd name="T89" fmla="*/ 197 h 215"/>
                  <a:gd name="T90" fmla="*/ 153 w 639"/>
                  <a:gd name="T91" fmla="*/ 198 h 215"/>
                  <a:gd name="T92" fmla="*/ 144 w 639"/>
                  <a:gd name="T93" fmla="*/ 199 h 215"/>
                  <a:gd name="T94" fmla="*/ 135 w 639"/>
                  <a:gd name="T95" fmla="*/ 200 h 215"/>
                  <a:gd name="T96" fmla="*/ 126 w 639"/>
                  <a:gd name="T97" fmla="*/ 201 h 215"/>
                  <a:gd name="T98" fmla="*/ 117 w 639"/>
                  <a:gd name="T99" fmla="*/ 202 h 215"/>
                  <a:gd name="T100" fmla="*/ 108 w 639"/>
                  <a:gd name="T101" fmla="*/ 203 h 215"/>
                  <a:gd name="T102" fmla="*/ 99 w 639"/>
                  <a:gd name="T103" fmla="*/ 204 h 215"/>
                  <a:gd name="T104" fmla="*/ 89 w 639"/>
                  <a:gd name="T105" fmla="*/ 204 h 215"/>
                  <a:gd name="T106" fmla="*/ 80 w 639"/>
                  <a:gd name="T107" fmla="*/ 205 h 215"/>
                  <a:gd name="T108" fmla="*/ 71 w 639"/>
                  <a:gd name="T109" fmla="*/ 206 h 215"/>
                  <a:gd name="T110" fmla="*/ 62 w 639"/>
                  <a:gd name="T111" fmla="*/ 207 h 215"/>
                  <a:gd name="T112" fmla="*/ 53 w 639"/>
                  <a:gd name="T113" fmla="*/ 208 h 215"/>
                  <a:gd name="T114" fmla="*/ 44 w 639"/>
                  <a:gd name="T115" fmla="*/ 209 h 215"/>
                  <a:gd name="T116" fmla="*/ 35 w 639"/>
                  <a:gd name="T117" fmla="*/ 210 h 215"/>
                  <a:gd name="T118" fmla="*/ 26 w 639"/>
                  <a:gd name="T119" fmla="*/ 211 h 215"/>
                  <a:gd name="T120" fmla="*/ 16 w 639"/>
                  <a:gd name="T121" fmla="*/ 212 h 215"/>
                  <a:gd name="T122" fmla="*/ 435 w 639"/>
                  <a:gd name="T123" fmla="*/ 49 h 215"/>
                  <a:gd name="T124" fmla="*/ 37 w 639"/>
                  <a:gd name="T125" fmla="*/ 182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9" h="215">
                    <a:moveTo>
                      <a:pt x="575" y="105"/>
                    </a:moveTo>
                    <a:cubicBezTo>
                      <a:pt x="577" y="107"/>
                      <a:pt x="585" y="111"/>
                      <a:pt x="589" y="116"/>
                    </a:cubicBezTo>
                    <a:cubicBezTo>
                      <a:pt x="593" y="120"/>
                      <a:pt x="596" y="128"/>
                      <a:pt x="596" y="128"/>
                    </a:cubicBezTo>
                    <a:cubicBezTo>
                      <a:pt x="583" y="135"/>
                      <a:pt x="583" y="135"/>
                      <a:pt x="583" y="135"/>
                    </a:cubicBezTo>
                    <a:cubicBezTo>
                      <a:pt x="583" y="135"/>
                      <a:pt x="575" y="139"/>
                      <a:pt x="566" y="136"/>
                    </a:cubicBezTo>
                    <a:cubicBezTo>
                      <a:pt x="559" y="134"/>
                      <a:pt x="507" y="111"/>
                      <a:pt x="507" y="111"/>
                    </a:cubicBezTo>
                    <a:cubicBezTo>
                      <a:pt x="504" y="110"/>
                      <a:pt x="501" y="107"/>
                      <a:pt x="500" y="104"/>
                    </a:cubicBezTo>
                    <a:cubicBezTo>
                      <a:pt x="482" y="64"/>
                      <a:pt x="482" y="64"/>
                      <a:pt x="482" y="64"/>
                    </a:cubicBezTo>
                    <a:cubicBezTo>
                      <a:pt x="482" y="64"/>
                      <a:pt x="481" y="62"/>
                      <a:pt x="487" y="60"/>
                    </a:cubicBezTo>
                    <a:cubicBezTo>
                      <a:pt x="493" y="58"/>
                      <a:pt x="509" y="52"/>
                      <a:pt x="520" y="54"/>
                    </a:cubicBezTo>
                    <a:cubicBezTo>
                      <a:pt x="530" y="56"/>
                      <a:pt x="533" y="61"/>
                      <a:pt x="536" y="66"/>
                    </a:cubicBezTo>
                    <a:cubicBezTo>
                      <a:pt x="537" y="68"/>
                      <a:pt x="538" y="69"/>
                      <a:pt x="539" y="69"/>
                    </a:cubicBezTo>
                    <a:cubicBezTo>
                      <a:pt x="541" y="71"/>
                      <a:pt x="546" y="72"/>
                      <a:pt x="550" y="75"/>
                    </a:cubicBezTo>
                    <a:cubicBezTo>
                      <a:pt x="554" y="79"/>
                      <a:pt x="555" y="83"/>
                      <a:pt x="558" y="86"/>
                    </a:cubicBezTo>
                    <a:cubicBezTo>
                      <a:pt x="561" y="88"/>
                      <a:pt x="566" y="91"/>
                      <a:pt x="569" y="94"/>
                    </a:cubicBezTo>
                    <a:cubicBezTo>
                      <a:pt x="573" y="99"/>
                      <a:pt x="573" y="103"/>
                      <a:pt x="575" y="105"/>
                    </a:cubicBezTo>
                    <a:close/>
                    <a:moveTo>
                      <a:pt x="564" y="4"/>
                    </a:moveTo>
                    <a:cubicBezTo>
                      <a:pt x="567" y="8"/>
                      <a:pt x="563" y="20"/>
                      <a:pt x="567" y="32"/>
                    </a:cubicBezTo>
                    <a:cubicBezTo>
                      <a:pt x="569" y="38"/>
                      <a:pt x="587" y="47"/>
                      <a:pt x="600" y="58"/>
                    </a:cubicBezTo>
                    <a:cubicBezTo>
                      <a:pt x="613" y="69"/>
                      <a:pt x="626" y="85"/>
                      <a:pt x="632" y="95"/>
                    </a:cubicBezTo>
                    <a:cubicBezTo>
                      <a:pt x="639" y="104"/>
                      <a:pt x="635" y="115"/>
                      <a:pt x="627" y="121"/>
                    </a:cubicBezTo>
                    <a:cubicBezTo>
                      <a:pt x="622" y="143"/>
                      <a:pt x="563" y="160"/>
                      <a:pt x="555" y="162"/>
                    </a:cubicBezTo>
                    <a:cubicBezTo>
                      <a:pt x="546" y="164"/>
                      <a:pt x="542" y="165"/>
                      <a:pt x="539" y="164"/>
                    </a:cubicBezTo>
                    <a:cubicBezTo>
                      <a:pt x="538" y="163"/>
                      <a:pt x="538" y="163"/>
                      <a:pt x="538" y="163"/>
                    </a:cubicBezTo>
                    <a:cubicBezTo>
                      <a:pt x="535" y="162"/>
                      <a:pt x="535" y="162"/>
                      <a:pt x="535" y="162"/>
                    </a:cubicBezTo>
                    <a:cubicBezTo>
                      <a:pt x="534" y="165"/>
                      <a:pt x="534" y="165"/>
                      <a:pt x="534" y="165"/>
                    </a:cubicBezTo>
                    <a:cubicBezTo>
                      <a:pt x="532" y="161"/>
                      <a:pt x="532" y="161"/>
                      <a:pt x="532" y="161"/>
                    </a:cubicBezTo>
                    <a:cubicBezTo>
                      <a:pt x="531" y="161"/>
                      <a:pt x="531" y="161"/>
                      <a:pt x="531" y="161"/>
                    </a:cubicBezTo>
                    <a:cubicBezTo>
                      <a:pt x="530" y="165"/>
                      <a:pt x="530" y="165"/>
                      <a:pt x="530" y="165"/>
                    </a:cubicBezTo>
                    <a:cubicBezTo>
                      <a:pt x="528" y="161"/>
                      <a:pt x="528" y="161"/>
                      <a:pt x="528" y="161"/>
                    </a:cubicBezTo>
                    <a:cubicBezTo>
                      <a:pt x="526" y="162"/>
                      <a:pt x="526" y="162"/>
                      <a:pt x="526" y="162"/>
                    </a:cubicBezTo>
                    <a:cubicBezTo>
                      <a:pt x="525" y="165"/>
                      <a:pt x="525" y="165"/>
                      <a:pt x="525" y="165"/>
                    </a:cubicBezTo>
                    <a:cubicBezTo>
                      <a:pt x="523" y="162"/>
                      <a:pt x="523" y="162"/>
                      <a:pt x="523" y="162"/>
                    </a:cubicBezTo>
                    <a:cubicBezTo>
                      <a:pt x="522" y="162"/>
                      <a:pt x="522" y="162"/>
                      <a:pt x="522" y="162"/>
                    </a:cubicBezTo>
                    <a:cubicBezTo>
                      <a:pt x="520" y="166"/>
                      <a:pt x="520" y="166"/>
                      <a:pt x="520" y="166"/>
                    </a:cubicBezTo>
                    <a:cubicBezTo>
                      <a:pt x="518" y="162"/>
                      <a:pt x="518" y="162"/>
                      <a:pt x="518" y="162"/>
                    </a:cubicBezTo>
                    <a:cubicBezTo>
                      <a:pt x="517" y="162"/>
                      <a:pt x="517" y="162"/>
                      <a:pt x="517" y="162"/>
                    </a:cubicBezTo>
                    <a:cubicBezTo>
                      <a:pt x="516" y="166"/>
                      <a:pt x="516" y="166"/>
                      <a:pt x="516" y="166"/>
                    </a:cubicBezTo>
                    <a:cubicBezTo>
                      <a:pt x="514" y="163"/>
                      <a:pt x="514" y="163"/>
                      <a:pt x="514" y="163"/>
                    </a:cubicBezTo>
                    <a:cubicBezTo>
                      <a:pt x="513" y="163"/>
                      <a:pt x="513" y="163"/>
                      <a:pt x="513" y="163"/>
                    </a:cubicBezTo>
                    <a:cubicBezTo>
                      <a:pt x="511" y="167"/>
                      <a:pt x="511" y="167"/>
                      <a:pt x="511" y="167"/>
                    </a:cubicBezTo>
                    <a:cubicBezTo>
                      <a:pt x="509" y="163"/>
                      <a:pt x="509" y="163"/>
                      <a:pt x="509" y="163"/>
                    </a:cubicBezTo>
                    <a:cubicBezTo>
                      <a:pt x="508" y="163"/>
                      <a:pt x="508" y="163"/>
                      <a:pt x="508" y="163"/>
                    </a:cubicBezTo>
                    <a:cubicBezTo>
                      <a:pt x="507" y="167"/>
                      <a:pt x="507" y="167"/>
                      <a:pt x="507" y="167"/>
                    </a:cubicBezTo>
                    <a:cubicBezTo>
                      <a:pt x="505" y="164"/>
                      <a:pt x="505" y="164"/>
                      <a:pt x="505" y="164"/>
                    </a:cubicBezTo>
                    <a:cubicBezTo>
                      <a:pt x="504" y="164"/>
                      <a:pt x="504" y="164"/>
                      <a:pt x="504" y="164"/>
                    </a:cubicBezTo>
                    <a:cubicBezTo>
                      <a:pt x="502" y="168"/>
                      <a:pt x="502" y="168"/>
                      <a:pt x="502" y="168"/>
                    </a:cubicBezTo>
                    <a:cubicBezTo>
                      <a:pt x="500" y="164"/>
                      <a:pt x="500" y="164"/>
                      <a:pt x="500" y="164"/>
                    </a:cubicBezTo>
                    <a:cubicBezTo>
                      <a:pt x="499" y="164"/>
                      <a:pt x="499" y="164"/>
                      <a:pt x="499" y="164"/>
                    </a:cubicBezTo>
                    <a:cubicBezTo>
                      <a:pt x="498" y="168"/>
                      <a:pt x="498" y="168"/>
                      <a:pt x="498" y="168"/>
                    </a:cubicBezTo>
                    <a:cubicBezTo>
                      <a:pt x="496" y="165"/>
                      <a:pt x="496" y="165"/>
                      <a:pt x="496" y="165"/>
                    </a:cubicBezTo>
                    <a:cubicBezTo>
                      <a:pt x="494" y="165"/>
                      <a:pt x="494" y="165"/>
                      <a:pt x="494" y="165"/>
                    </a:cubicBezTo>
                    <a:cubicBezTo>
                      <a:pt x="493" y="169"/>
                      <a:pt x="493" y="169"/>
                      <a:pt x="493" y="169"/>
                    </a:cubicBezTo>
                    <a:cubicBezTo>
                      <a:pt x="491" y="165"/>
                      <a:pt x="491" y="165"/>
                      <a:pt x="491" y="165"/>
                    </a:cubicBezTo>
                    <a:cubicBezTo>
                      <a:pt x="490" y="165"/>
                      <a:pt x="490" y="165"/>
                      <a:pt x="490" y="165"/>
                    </a:cubicBezTo>
                    <a:cubicBezTo>
                      <a:pt x="488" y="169"/>
                      <a:pt x="488" y="169"/>
                      <a:pt x="488" y="169"/>
                    </a:cubicBezTo>
                    <a:cubicBezTo>
                      <a:pt x="486" y="165"/>
                      <a:pt x="486" y="165"/>
                      <a:pt x="486" y="165"/>
                    </a:cubicBezTo>
                    <a:cubicBezTo>
                      <a:pt x="485" y="166"/>
                      <a:pt x="485" y="166"/>
                      <a:pt x="485" y="166"/>
                    </a:cubicBezTo>
                    <a:cubicBezTo>
                      <a:pt x="484" y="170"/>
                      <a:pt x="484" y="170"/>
                      <a:pt x="484" y="170"/>
                    </a:cubicBezTo>
                    <a:cubicBezTo>
                      <a:pt x="482" y="166"/>
                      <a:pt x="482" y="166"/>
                      <a:pt x="482" y="166"/>
                    </a:cubicBezTo>
                    <a:cubicBezTo>
                      <a:pt x="481" y="166"/>
                      <a:pt x="481" y="166"/>
                      <a:pt x="481" y="166"/>
                    </a:cubicBezTo>
                    <a:cubicBezTo>
                      <a:pt x="479" y="170"/>
                      <a:pt x="479" y="170"/>
                      <a:pt x="479" y="170"/>
                    </a:cubicBezTo>
                    <a:cubicBezTo>
                      <a:pt x="477" y="166"/>
                      <a:pt x="477" y="166"/>
                      <a:pt x="477" y="166"/>
                    </a:cubicBezTo>
                    <a:cubicBezTo>
                      <a:pt x="476" y="167"/>
                      <a:pt x="476" y="167"/>
                      <a:pt x="476" y="167"/>
                    </a:cubicBezTo>
                    <a:cubicBezTo>
                      <a:pt x="475" y="170"/>
                      <a:pt x="475" y="170"/>
                      <a:pt x="475" y="170"/>
                    </a:cubicBezTo>
                    <a:cubicBezTo>
                      <a:pt x="473" y="167"/>
                      <a:pt x="473" y="167"/>
                      <a:pt x="473" y="167"/>
                    </a:cubicBezTo>
                    <a:cubicBezTo>
                      <a:pt x="471" y="167"/>
                      <a:pt x="471" y="167"/>
                      <a:pt x="471" y="167"/>
                    </a:cubicBezTo>
                    <a:cubicBezTo>
                      <a:pt x="470" y="171"/>
                      <a:pt x="470" y="171"/>
                      <a:pt x="470" y="171"/>
                    </a:cubicBezTo>
                    <a:cubicBezTo>
                      <a:pt x="468" y="167"/>
                      <a:pt x="468" y="167"/>
                      <a:pt x="468" y="167"/>
                    </a:cubicBezTo>
                    <a:cubicBezTo>
                      <a:pt x="467" y="167"/>
                      <a:pt x="467" y="167"/>
                      <a:pt x="467" y="167"/>
                    </a:cubicBezTo>
                    <a:cubicBezTo>
                      <a:pt x="465" y="171"/>
                      <a:pt x="465" y="171"/>
                      <a:pt x="465" y="171"/>
                    </a:cubicBezTo>
                    <a:cubicBezTo>
                      <a:pt x="463" y="168"/>
                      <a:pt x="463" y="168"/>
                      <a:pt x="463" y="168"/>
                    </a:cubicBezTo>
                    <a:cubicBezTo>
                      <a:pt x="462" y="168"/>
                      <a:pt x="462" y="168"/>
                      <a:pt x="462" y="168"/>
                    </a:cubicBezTo>
                    <a:cubicBezTo>
                      <a:pt x="461" y="172"/>
                      <a:pt x="461" y="172"/>
                      <a:pt x="461" y="172"/>
                    </a:cubicBezTo>
                    <a:cubicBezTo>
                      <a:pt x="459" y="168"/>
                      <a:pt x="459" y="168"/>
                      <a:pt x="459" y="168"/>
                    </a:cubicBezTo>
                    <a:cubicBezTo>
                      <a:pt x="458" y="168"/>
                      <a:pt x="458" y="168"/>
                      <a:pt x="458" y="168"/>
                    </a:cubicBezTo>
                    <a:cubicBezTo>
                      <a:pt x="456" y="172"/>
                      <a:pt x="456" y="172"/>
                      <a:pt x="456" y="172"/>
                    </a:cubicBezTo>
                    <a:cubicBezTo>
                      <a:pt x="454" y="169"/>
                      <a:pt x="454" y="169"/>
                      <a:pt x="454" y="169"/>
                    </a:cubicBezTo>
                    <a:cubicBezTo>
                      <a:pt x="453" y="169"/>
                      <a:pt x="453" y="169"/>
                      <a:pt x="453" y="169"/>
                    </a:cubicBezTo>
                    <a:cubicBezTo>
                      <a:pt x="452" y="173"/>
                      <a:pt x="452" y="173"/>
                      <a:pt x="452" y="173"/>
                    </a:cubicBezTo>
                    <a:cubicBezTo>
                      <a:pt x="450" y="169"/>
                      <a:pt x="450" y="169"/>
                      <a:pt x="450" y="169"/>
                    </a:cubicBezTo>
                    <a:cubicBezTo>
                      <a:pt x="449" y="169"/>
                      <a:pt x="449" y="169"/>
                      <a:pt x="449" y="169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0"/>
                      <a:pt x="445" y="170"/>
                      <a:pt x="445" y="170"/>
                    </a:cubicBezTo>
                    <a:cubicBezTo>
                      <a:pt x="444" y="170"/>
                      <a:pt x="444" y="170"/>
                      <a:pt x="444" y="170"/>
                    </a:cubicBezTo>
                    <a:cubicBezTo>
                      <a:pt x="443" y="174"/>
                      <a:pt x="443" y="174"/>
                      <a:pt x="443" y="174"/>
                    </a:cubicBezTo>
                    <a:cubicBezTo>
                      <a:pt x="441" y="170"/>
                      <a:pt x="441" y="170"/>
                      <a:pt x="441" y="170"/>
                    </a:cubicBezTo>
                    <a:cubicBezTo>
                      <a:pt x="440" y="170"/>
                      <a:pt x="440" y="170"/>
                      <a:pt x="440" y="170"/>
                    </a:cubicBezTo>
                    <a:cubicBezTo>
                      <a:pt x="438" y="174"/>
                      <a:pt x="438" y="174"/>
                      <a:pt x="438" y="174"/>
                    </a:cubicBezTo>
                    <a:cubicBezTo>
                      <a:pt x="436" y="170"/>
                      <a:pt x="436" y="170"/>
                      <a:pt x="436" y="170"/>
                    </a:cubicBezTo>
                    <a:cubicBezTo>
                      <a:pt x="435" y="171"/>
                      <a:pt x="435" y="171"/>
                      <a:pt x="435" y="171"/>
                    </a:cubicBezTo>
                    <a:cubicBezTo>
                      <a:pt x="434" y="175"/>
                      <a:pt x="434" y="175"/>
                      <a:pt x="434" y="175"/>
                    </a:cubicBezTo>
                    <a:cubicBezTo>
                      <a:pt x="432" y="171"/>
                      <a:pt x="432" y="171"/>
                      <a:pt x="432" y="171"/>
                    </a:cubicBezTo>
                    <a:cubicBezTo>
                      <a:pt x="430" y="171"/>
                      <a:pt x="430" y="171"/>
                      <a:pt x="430" y="171"/>
                    </a:cubicBezTo>
                    <a:cubicBezTo>
                      <a:pt x="429" y="175"/>
                      <a:pt x="429" y="175"/>
                      <a:pt x="429" y="175"/>
                    </a:cubicBezTo>
                    <a:cubicBezTo>
                      <a:pt x="427" y="171"/>
                      <a:pt x="427" y="171"/>
                      <a:pt x="427" y="171"/>
                    </a:cubicBezTo>
                    <a:cubicBezTo>
                      <a:pt x="426" y="171"/>
                      <a:pt x="426" y="171"/>
                      <a:pt x="426" y="171"/>
                    </a:cubicBezTo>
                    <a:cubicBezTo>
                      <a:pt x="424" y="175"/>
                      <a:pt x="424" y="175"/>
                      <a:pt x="424" y="175"/>
                    </a:cubicBezTo>
                    <a:cubicBezTo>
                      <a:pt x="422" y="172"/>
                      <a:pt x="422" y="172"/>
                      <a:pt x="422" y="172"/>
                    </a:cubicBezTo>
                    <a:cubicBezTo>
                      <a:pt x="421" y="172"/>
                      <a:pt x="421" y="172"/>
                      <a:pt x="421" y="172"/>
                    </a:cubicBezTo>
                    <a:cubicBezTo>
                      <a:pt x="420" y="176"/>
                      <a:pt x="420" y="176"/>
                      <a:pt x="420" y="176"/>
                    </a:cubicBezTo>
                    <a:cubicBezTo>
                      <a:pt x="418" y="172"/>
                      <a:pt x="418" y="172"/>
                      <a:pt x="418" y="172"/>
                    </a:cubicBezTo>
                    <a:cubicBezTo>
                      <a:pt x="417" y="172"/>
                      <a:pt x="417" y="172"/>
                      <a:pt x="417" y="172"/>
                    </a:cubicBezTo>
                    <a:cubicBezTo>
                      <a:pt x="415" y="176"/>
                      <a:pt x="415" y="176"/>
                      <a:pt x="415" y="176"/>
                    </a:cubicBezTo>
                    <a:cubicBezTo>
                      <a:pt x="413" y="173"/>
                      <a:pt x="413" y="173"/>
                      <a:pt x="413" y="173"/>
                    </a:cubicBezTo>
                    <a:cubicBezTo>
                      <a:pt x="412" y="173"/>
                      <a:pt x="412" y="173"/>
                      <a:pt x="412" y="173"/>
                    </a:cubicBezTo>
                    <a:cubicBezTo>
                      <a:pt x="411" y="177"/>
                      <a:pt x="411" y="177"/>
                      <a:pt x="411" y="177"/>
                    </a:cubicBezTo>
                    <a:cubicBezTo>
                      <a:pt x="409" y="173"/>
                      <a:pt x="409" y="173"/>
                      <a:pt x="409" y="173"/>
                    </a:cubicBezTo>
                    <a:cubicBezTo>
                      <a:pt x="408" y="173"/>
                      <a:pt x="408" y="173"/>
                      <a:pt x="408" y="173"/>
                    </a:cubicBezTo>
                    <a:cubicBezTo>
                      <a:pt x="406" y="177"/>
                      <a:pt x="406" y="177"/>
                      <a:pt x="406" y="177"/>
                    </a:cubicBezTo>
                    <a:cubicBezTo>
                      <a:pt x="404" y="174"/>
                      <a:pt x="404" y="174"/>
                      <a:pt x="404" y="174"/>
                    </a:cubicBezTo>
                    <a:cubicBezTo>
                      <a:pt x="403" y="174"/>
                      <a:pt x="403" y="174"/>
                      <a:pt x="403" y="174"/>
                    </a:cubicBezTo>
                    <a:cubicBezTo>
                      <a:pt x="402" y="178"/>
                      <a:pt x="402" y="178"/>
                      <a:pt x="402" y="178"/>
                    </a:cubicBezTo>
                    <a:cubicBezTo>
                      <a:pt x="400" y="174"/>
                      <a:pt x="400" y="174"/>
                      <a:pt x="400" y="174"/>
                    </a:cubicBezTo>
                    <a:cubicBezTo>
                      <a:pt x="399" y="174"/>
                      <a:pt x="399" y="174"/>
                      <a:pt x="399" y="174"/>
                    </a:cubicBezTo>
                    <a:cubicBezTo>
                      <a:pt x="397" y="178"/>
                      <a:pt x="397" y="178"/>
                      <a:pt x="397" y="178"/>
                    </a:cubicBezTo>
                    <a:cubicBezTo>
                      <a:pt x="395" y="174"/>
                      <a:pt x="395" y="174"/>
                      <a:pt x="395" y="174"/>
                    </a:cubicBezTo>
                    <a:cubicBezTo>
                      <a:pt x="394" y="175"/>
                      <a:pt x="394" y="175"/>
                      <a:pt x="394" y="175"/>
                    </a:cubicBezTo>
                    <a:cubicBezTo>
                      <a:pt x="393" y="179"/>
                      <a:pt x="393" y="179"/>
                      <a:pt x="393" y="179"/>
                    </a:cubicBezTo>
                    <a:cubicBezTo>
                      <a:pt x="391" y="175"/>
                      <a:pt x="391" y="175"/>
                      <a:pt x="391" y="175"/>
                    </a:cubicBezTo>
                    <a:cubicBezTo>
                      <a:pt x="389" y="175"/>
                      <a:pt x="389" y="175"/>
                      <a:pt x="389" y="175"/>
                    </a:cubicBezTo>
                    <a:cubicBezTo>
                      <a:pt x="388" y="179"/>
                      <a:pt x="388" y="179"/>
                      <a:pt x="388" y="179"/>
                    </a:cubicBezTo>
                    <a:cubicBezTo>
                      <a:pt x="386" y="175"/>
                      <a:pt x="386" y="175"/>
                      <a:pt x="386" y="175"/>
                    </a:cubicBezTo>
                    <a:cubicBezTo>
                      <a:pt x="385" y="175"/>
                      <a:pt x="385" y="175"/>
                      <a:pt x="385" y="175"/>
                    </a:cubicBezTo>
                    <a:cubicBezTo>
                      <a:pt x="383" y="179"/>
                      <a:pt x="383" y="179"/>
                      <a:pt x="383" y="179"/>
                    </a:cubicBezTo>
                    <a:cubicBezTo>
                      <a:pt x="381" y="176"/>
                      <a:pt x="381" y="176"/>
                      <a:pt x="381" y="176"/>
                    </a:cubicBezTo>
                    <a:cubicBezTo>
                      <a:pt x="380" y="176"/>
                      <a:pt x="380" y="176"/>
                      <a:pt x="380" y="176"/>
                    </a:cubicBezTo>
                    <a:cubicBezTo>
                      <a:pt x="379" y="180"/>
                      <a:pt x="379" y="180"/>
                      <a:pt x="379" y="180"/>
                    </a:cubicBezTo>
                    <a:cubicBezTo>
                      <a:pt x="377" y="176"/>
                      <a:pt x="377" y="176"/>
                      <a:pt x="377" y="176"/>
                    </a:cubicBezTo>
                    <a:cubicBezTo>
                      <a:pt x="376" y="176"/>
                      <a:pt x="376" y="176"/>
                      <a:pt x="376" y="176"/>
                    </a:cubicBezTo>
                    <a:cubicBezTo>
                      <a:pt x="374" y="180"/>
                      <a:pt x="374" y="180"/>
                      <a:pt x="374" y="180"/>
                    </a:cubicBezTo>
                    <a:cubicBezTo>
                      <a:pt x="372" y="177"/>
                      <a:pt x="372" y="177"/>
                      <a:pt x="372" y="177"/>
                    </a:cubicBezTo>
                    <a:cubicBezTo>
                      <a:pt x="371" y="177"/>
                      <a:pt x="371" y="177"/>
                      <a:pt x="371" y="177"/>
                    </a:cubicBezTo>
                    <a:cubicBezTo>
                      <a:pt x="370" y="181"/>
                      <a:pt x="370" y="181"/>
                      <a:pt x="370" y="181"/>
                    </a:cubicBezTo>
                    <a:cubicBezTo>
                      <a:pt x="368" y="177"/>
                      <a:pt x="368" y="177"/>
                      <a:pt x="368" y="177"/>
                    </a:cubicBezTo>
                    <a:cubicBezTo>
                      <a:pt x="367" y="177"/>
                      <a:pt x="367" y="177"/>
                      <a:pt x="367" y="177"/>
                    </a:cubicBezTo>
                    <a:cubicBezTo>
                      <a:pt x="365" y="181"/>
                      <a:pt x="365" y="181"/>
                      <a:pt x="365" y="181"/>
                    </a:cubicBezTo>
                    <a:cubicBezTo>
                      <a:pt x="363" y="178"/>
                      <a:pt x="363" y="178"/>
                      <a:pt x="363" y="178"/>
                    </a:cubicBezTo>
                    <a:cubicBezTo>
                      <a:pt x="362" y="178"/>
                      <a:pt x="362" y="178"/>
                      <a:pt x="362" y="178"/>
                    </a:cubicBezTo>
                    <a:cubicBezTo>
                      <a:pt x="361" y="182"/>
                      <a:pt x="361" y="182"/>
                      <a:pt x="361" y="182"/>
                    </a:cubicBezTo>
                    <a:cubicBezTo>
                      <a:pt x="359" y="178"/>
                      <a:pt x="359" y="178"/>
                      <a:pt x="359" y="178"/>
                    </a:cubicBezTo>
                    <a:cubicBezTo>
                      <a:pt x="357" y="178"/>
                      <a:pt x="357" y="178"/>
                      <a:pt x="357" y="178"/>
                    </a:cubicBezTo>
                    <a:cubicBezTo>
                      <a:pt x="356" y="182"/>
                      <a:pt x="356" y="182"/>
                      <a:pt x="356" y="182"/>
                    </a:cubicBezTo>
                    <a:cubicBezTo>
                      <a:pt x="354" y="178"/>
                      <a:pt x="354" y="178"/>
                      <a:pt x="354" y="178"/>
                    </a:cubicBezTo>
                    <a:cubicBezTo>
                      <a:pt x="353" y="179"/>
                      <a:pt x="353" y="179"/>
                      <a:pt x="353" y="179"/>
                    </a:cubicBezTo>
                    <a:cubicBezTo>
                      <a:pt x="352" y="183"/>
                      <a:pt x="352" y="183"/>
                      <a:pt x="352" y="183"/>
                    </a:cubicBezTo>
                    <a:cubicBezTo>
                      <a:pt x="349" y="179"/>
                      <a:pt x="349" y="179"/>
                      <a:pt x="349" y="179"/>
                    </a:cubicBezTo>
                    <a:cubicBezTo>
                      <a:pt x="348" y="179"/>
                      <a:pt x="348" y="179"/>
                      <a:pt x="348" y="179"/>
                    </a:cubicBezTo>
                    <a:cubicBezTo>
                      <a:pt x="347" y="183"/>
                      <a:pt x="347" y="183"/>
                      <a:pt x="347" y="183"/>
                    </a:cubicBezTo>
                    <a:cubicBezTo>
                      <a:pt x="345" y="179"/>
                      <a:pt x="345" y="179"/>
                      <a:pt x="345" y="179"/>
                    </a:cubicBezTo>
                    <a:cubicBezTo>
                      <a:pt x="344" y="179"/>
                      <a:pt x="344" y="179"/>
                      <a:pt x="344" y="179"/>
                    </a:cubicBezTo>
                    <a:cubicBezTo>
                      <a:pt x="342" y="183"/>
                      <a:pt x="342" y="183"/>
                      <a:pt x="342" y="183"/>
                    </a:cubicBezTo>
                    <a:cubicBezTo>
                      <a:pt x="340" y="180"/>
                      <a:pt x="340" y="180"/>
                      <a:pt x="340" y="180"/>
                    </a:cubicBezTo>
                    <a:cubicBezTo>
                      <a:pt x="339" y="180"/>
                      <a:pt x="339" y="180"/>
                      <a:pt x="339" y="180"/>
                    </a:cubicBezTo>
                    <a:cubicBezTo>
                      <a:pt x="338" y="184"/>
                      <a:pt x="338" y="184"/>
                      <a:pt x="338" y="184"/>
                    </a:cubicBezTo>
                    <a:cubicBezTo>
                      <a:pt x="336" y="180"/>
                      <a:pt x="336" y="180"/>
                      <a:pt x="336" y="180"/>
                    </a:cubicBezTo>
                    <a:cubicBezTo>
                      <a:pt x="335" y="180"/>
                      <a:pt x="335" y="180"/>
                      <a:pt x="335" y="180"/>
                    </a:cubicBezTo>
                    <a:cubicBezTo>
                      <a:pt x="333" y="184"/>
                      <a:pt x="333" y="184"/>
                      <a:pt x="333" y="184"/>
                    </a:cubicBezTo>
                    <a:cubicBezTo>
                      <a:pt x="331" y="181"/>
                      <a:pt x="331" y="181"/>
                      <a:pt x="331" y="181"/>
                    </a:cubicBezTo>
                    <a:cubicBezTo>
                      <a:pt x="330" y="181"/>
                      <a:pt x="330" y="181"/>
                      <a:pt x="330" y="181"/>
                    </a:cubicBezTo>
                    <a:cubicBezTo>
                      <a:pt x="329" y="185"/>
                      <a:pt x="329" y="185"/>
                      <a:pt x="329" y="185"/>
                    </a:cubicBezTo>
                    <a:cubicBezTo>
                      <a:pt x="327" y="181"/>
                      <a:pt x="327" y="181"/>
                      <a:pt x="327" y="181"/>
                    </a:cubicBezTo>
                    <a:cubicBezTo>
                      <a:pt x="326" y="181"/>
                      <a:pt x="326" y="181"/>
                      <a:pt x="326" y="181"/>
                    </a:cubicBezTo>
                    <a:cubicBezTo>
                      <a:pt x="324" y="185"/>
                      <a:pt x="324" y="185"/>
                      <a:pt x="324" y="185"/>
                    </a:cubicBezTo>
                    <a:cubicBezTo>
                      <a:pt x="322" y="182"/>
                      <a:pt x="322" y="182"/>
                      <a:pt x="322" y="182"/>
                    </a:cubicBezTo>
                    <a:cubicBezTo>
                      <a:pt x="321" y="182"/>
                      <a:pt x="321" y="182"/>
                      <a:pt x="321" y="182"/>
                    </a:cubicBezTo>
                    <a:cubicBezTo>
                      <a:pt x="320" y="186"/>
                      <a:pt x="320" y="186"/>
                      <a:pt x="320" y="186"/>
                    </a:cubicBezTo>
                    <a:cubicBezTo>
                      <a:pt x="318" y="182"/>
                      <a:pt x="318" y="182"/>
                      <a:pt x="318" y="182"/>
                    </a:cubicBezTo>
                    <a:cubicBezTo>
                      <a:pt x="316" y="182"/>
                      <a:pt x="316" y="182"/>
                      <a:pt x="316" y="182"/>
                    </a:cubicBezTo>
                    <a:cubicBezTo>
                      <a:pt x="315" y="186"/>
                      <a:pt x="315" y="186"/>
                      <a:pt x="315" y="186"/>
                    </a:cubicBezTo>
                    <a:cubicBezTo>
                      <a:pt x="313" y="182"/>
                      <a:pt x="313" y="182"/>
                      <a:pt x="313" y="182"/>
                    </a:cubicBezTo>
                    <a:cubicBezTo>
                      <a:pt x="312" y="183"/>
                      <a:pt x="312" y="183"/>
                      <a:pt x="312" y="183"/>
                    </a:cubicBezTo>
                    <a:cubicBezTo>
                      <a:pt x="310" y="187"/>
                      <a:pt x="310" y="187"/>
                      <a:pt x="310" y="187"/>
                    </a:cubicBezTo>
                    <a:cubicBezTo>
                      <a:pt x="308" y="183"/>
                      <a:pt x="308" y="183"/>
                      <a:pt x="308" y="183"/>
                    </a:cubicBezTo>
                    <a:cubicBezTo>
                      <a:pt x="307" y="183"/>
                      <a:pt x="307" y="183"/>
                      <a:pt x="307" y="183"/>
                    </a:cubicBezTo>
                    <a:cubicBezTo>
                      <a:pt x="306" y="187"/>
                      <a:pt x="306" y="187"/>
                      <a:pt x="306" y="187"/>
                    </a:cubicBezTo>
                    <a:cubicBezTo>
                      <a:pt x="304" y="183"/>
                      <a:pt x="304" y="183"/>
                      <a:pt x="304" y="183"/>
                    </a:cubicBezTo>
                    <a:cubicBezTo>
                      <a:pt x="303" y="183"/>
                      <a:pt x="303" y="183"/>
                      <a:pt x="303" y="183"/>
                    </a:cubicBezTo>
                    <a:cubicBezTo>
                      <a:pt x="301" y="188"/>
                      <a:pt x="301" y="188"/>
                      <a:pt x="301" y="188"/>
                    </a:cubicBezTo>
                    <a:cubicBezTo>
                      <a:pt x="299" y="184"/>
                      <a:pt x="299" y="184"/>
                      <a:pt x="299" y="184"/>
                    </a:cubicBezTo>
                    <a:cubicBezTo>
                      <a:pt x="298" y="184"/>
                      <a:pt x="298" y="184"/>
                      <a:pt x="298" y="184"/>
                    </a:cubicBezTo>
                    <a:cubicBezTo>
                      <a:pt x="297" y="188"/>
                      <a:pt x="297" y="188"/>
                      <a:pt x="297" y="188"/>
                    </a:cubicBezTo>
                    <a:cubicBezTo>
                      <a:pt x="295" y="184"/>
                      <a:pt x="295" y="184"/>
                      <a:pt x="295" y="184"/>
                    </a:cubicBezTo>
                    <a:cubicBezTo>
                      <a:pt x="294" y="184"/>
                      <a:pt x="294" y="184"/>
                      <a:pt x="294" y="184"/>
                    </a:cubicBezTo>
                    <a:cubicBezTo>
                      <a:pt x="292" y="188"/>
                      <a:pt x="292" y="188"/>
                      <a:pt x="292" y="188"/>
                    </a:cubicBezTo>
                    <a:cubicBezTo>
                      <a:pt x="290" y="185"/>
                      <a:pt x="290" y="185"/>
                      <a:pt x="290" y="185"/>
                    </a:cubicBezTo>
                    <a:cubicBezTo>
                      <a:pt x="289" y="185"/>
                      <a:pt x="289" y="185"/>
                      <a:pt x="289" y="185"/>
                    </a:cubicBezTo>
                    <a:cubicBezTo>
                      <a:pt x="288" y="189"/>
                      <a:pt x="288" y="189"/>
                      <a:pt x="288" y="189"/>
                    </a:cubicBezTo>
                    <a:cubicBezTo>
                      <a:pt x="286" y="185"/>
                      <a:pt x="286" y="185"/>
                      <a:pt x="286" y="185"/>
                    </a:cubicBezTo>
                    <a:cubicBezTo>
                      <a:pt x="285" y="185"/>
                      <a:pt x="285" y="185"/>
                      <a:pt x="285" y="185"/>
                    </a:cubicBezTo>
                    <a:cubicBezTo>
                      <a:pt x="283" y="189"/>
                      <a:pt x="283" y="189"/>
                      <a:pt x="283" y="189"/>
                    </a:cubicBezTo>
                    <a:cubicBezTo>
                      <a:pt x="281" y="186"/>
                      <a:pt x="281" y="186"/>
                      <a:pt x="281" y="186"/>
                    </a:cubicBez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79" y="190"/>
                      <a:pt x="279" y="190"/>
                      <a:pt x="279" y="190"/>
                    </a:cubicBezTo>
                    <a:cubicBezTo>
                      <a:pt x="277" y="186"/>
                      <a:pt x="277" y="186"/>
                      <a:pt x="277" y="186"/>
                    </a:cubicBezTo>
                    <a:cubicBezTo>
                      <a:pt x="275" y="186"/>
                      <a:pt x="275" y="186"/>
                      <a:pt x="275" y="186"/>
                    </a:cubicBezTo>
                    <a:cubicBezTo>
                      <a:pt x="274" y="190"/>
                      <a:pt x="274" y="190"/>
                      <a:pt x="274" y="190"/>
                    </a:cubicBezTo>
                    <a:cubicBezTo>
                      <a:pt x="272" y="187"/>
                      <a:pt x="272" y="187"/>
                      <a:pt x="272" y="187"/>
                    </a:cubicBezTo>
                    <a:cubicBezTo>
                      <a:pt x="271" y="187"/>
                      <a:pt x="271" y="187"/>
                      <a:pt x="271" y="187"/>
                    </a:cubicBezTo>
                    <a:cubicBezTo>
                      <a:pt x="269" y="191"/>
                      <a:pt x="269" y="191"/>
                      <a:pt x="269" y="191"/>
                    </a:cubicBezTo>
                    <a:cubicBezTo>
                      <a:pt x="267" y="187"/>
                      <a:pt x="267" y="187"/>
                      <a:pt x="267" y="187"/>
                    </a:cubicBezTo>
                    <a:cubicBezTo>
                      <a:pt x="266" y="187"/>
                      <a:pt x="266" y="187"/>
                      <a:pt x="266" y="187"/>
                    </a:cubicBezTo>
                    <a:cubicBezTo>
                      <a:pt x="265" y="191"/>
                      <a:pt x="265" y="191"/>
                      <a:pt x="265" y="191"/>
                    </a:cubicBezTo>
                    <a:cubicBezTo>
                      <a:pt x="263" y="187"/>
                      <a:pt x="263" y="187"/>
                      <a:pt x="263" y="187"/>
                    </a:cubicBezTo>
                    <a:cubicBezTo>
                      <a:pt x="262" y="188"/>
                      <a:pt x="262" y="188"/>
                      <a:pt x="262" y="188"/>
                    </a:cubicBezTo>
                    <a:cubicBezTo>
                      <a:pt x="260" y="192"/>
                      <a:pt x="260" y="192"/>
                      <a:pt x="260" y="192"/>
                    </a:cubicBezTo>
                    <a:cubicBezTo>
                      <a:pt x="258" y="188"/>
                      <a:pt x="258" y="188"/>
                      <a:pt x="258" y="188"/>
                    </a:cubicBezTo>
                    <a:cubicBezTo>
                      <a:pt x="257" y="188"/>
                      <a:pt x="257" y="188"/>
                      <a:pt x="257" y="188"/>
                    </a:cubicBezTo>
                    <a:cubicBezTo>
                      <a:pt x="256" y="192"/>
                      <a:pt x="256" y="192"/>
                      <a:pt x="256" y="192"/>
                    </a:cubicBezTo>
                    <a:cubicBezTo>
                      <a:pt x="254" y="188"/>
                      <a:pt x="254" y="188"/>
                      <a:pt x="254" y="188"/>
                    </a:cubicBezTo>
                    <a:cubicBezTo>
                      <a:pt x="253" y="188"/>
                      <a:pt x="253" y="188"/>
                      <a:pt x="253" y="188"/>
                    </a:cubicBezTo>
                    <a:cubicBezTo>
                      <a:pt x="251" y="192"/>
                      <a:pt x="251" y="192"/>
                      <a:pt x="251" y="192"/>
                    </a:cubicBezTo>
                    <a:cubicBezTo>
                      <a:pt x="249" y="189"/>
                      <a:pt x="249" y="189"/>
                      <a:pt x="249" y="189"/>
                    </a:cubicBezTo>
                    <a:cubicBezTo>
                      <a:pt x="248" y="189"/>
                      <a:pt x="248" y="189"/>
                      <a:pt x="248" y="189"/>
                    </a:cubicBezTo>
                    <a:cubicBezTo>
                      <a:pt x="247" y="193"/>
                      <a:pt x="247" y="193"/>
                      <a:pt x="247" y="193"/>
                    </a:cubicBezTo>
                    <a:cubicBezTo>
                      <a:pt x="244" y="189"/>
                      <a:pt x="244" y="189"/>
                      <a:pt x="244" y="189"/>
                    </a:cubicBezTo>
                    <a:cubicBezTo>
                      <a:pt x="243" y="189"/>
                      <a:pt x="243" y="189"/>
                      <a:pt x="243" y="189"/>
                    </a:cubicBezTo>
                    <a:cubicBezTo>
                      <a:pt x="242" y="193"/>
                      <a:pt x="242" y="193"/>
                      <a:pt x="242" y="193"/>
                    </a:cubicBezTo>
                    <a:cubicBezTo>
                      <a:pt x="240" y="190"/>
                      <a:pt x="240" y="190"/>
                      <a:pt x="240" y="190"/>
                    </a:cubicBezTo>
                    <a:cubicBezTo>
                      <a:pt x="239" y="190"/>
                      <a:pt x="239" y="190"/>
                      <a:pt x="239" y="190"/>
                    </a:cubicBezTo>
                    <a:cubicBezTo>
                      <a:pt x="237" y="194"/>
                      <a:pt x="237" y="194"/>
                      <a:pt x="237" y="194"/>
                    </a:cubicBezTo>
                    <a:cubicBezTo>
                      <a:pt x="235" y="190"/>
                      <a:pt x="235" y="190"/>
                      <a:pt x="235" y="190"/>
                    </a:cubicBezTo>
                    <a:cubicBezTo>
                      <a:pt x="234" y="190"/>
                      <a:pt x="234" y="190"/>
                      <a:pt x="234" y="190"/>
                    </a:cubicBezTo>
                    <a:cubicBezTo>
                      <a:pt x="233" y="194"/>
                      <a:pt x="233" y="194"/>
                      <a:pt x="233" y="194"/>
                    </a:cubicBezTo>
                    <a:cubicBezTo>
                      <a:pt x="231" y="191"/>
                      <a:pt x="231" y="191"/>
                      <a:pt x="231" y="191"/>
                    </a:cubicBezTo>
                    <a:cubicBezTo>
                      <a:pt x="230" y="191"/>
                      <a:pt x="230" y="191"/>
                      <a:pt x="230" y="191"/>
                    </a:cubicBezTo>
                    <a:cubicBezTo>
                      <a:pt x="228" y="195"/>
                      <a:pt x="228" y="195"/>
                      <a:pt x="228" y="195"/>
                    </a:cubicBezTo>
                    <a:cubicBezTo>
                      <a:pt x="226" y="191"/>
                      <a:pt x="226" y="191"/>
                      <a:pt x="226" y="191"/>
                    </a:cubicBezTo>
                    <a:cubicBezTo>
                      <a:pt x="225" y="191"/>
                      <a:pt x="225" y="191"/>
                      <a:pt x="225" y="191"/>
                    </a:cubicBezTo>
                    <a:cubicBezTo>
                      <a:pt x="224" y="195"/>
                      <a:pt x="224" y="195"/>
                      <a:pt x="224" y="195"/>
                    </a:cubicBezTo>
                    <a:cubicBezTo>
                      <a:pt x="222" y="191"/>
                      <a:pt x="222" y="191"/>
                      <a:pt x="222" y="191"/>
                    </a:cubicBezTo>
                    <a:cubicBezTo>
                      <a:pt x="221" y="192"/>
                      <a:pt x="221" y="192"/>
                      <a:pt x="221" y="192"/>
                    </a:cubicBezTo>
                    <a:cubicBezTo>
                      <a:pt x="219" y="196"/>
                      <a:pt x="219" y="196"/>
                      <a:pt x="219" y="196"/>
                    </a:cubicBezTo>
                    <a:cubicBezTo>
                      <a:pt x="217" y="192"/>
                      <a:pt x="217" y="192"/>
                      <a:pt x="217" y="192"/>
                    </a:cubicBezTo>
                    <a:cubicBezTo>
                      <a:pt x="216" y="192"/>
                      <a:pt x="216" y="192"/>
                      <a:pt x="216" y="192"/>
                    </a:cubicBezTo>
                    <a:cubicBezTo>
                      <a:pt x="215" y="196"/>
                      <a:pt x="215" y="196"/>
                      <a:pt x="215" y="196"/>
                    </a:cubicBezTo>
                    <a:cubicBezTo>
                      <a:pt x="213" y="192"/>
                      <a:pt x="213" y="192"/>
                      <a:pt x="213" y="192"/>
                    </a:cubicBezTo>
                    <a:cubicBezTo>
                      <a:pt x="212" y="192"/>
                      <a:pt x="212" y="192"/>
                      <a:pt x="212" y="192"/>
                    </a:cubicBezTo>
                    <a:cubicBezTo>
                      <a:pt x="210" y="197"/>
                      <a:pt x="210" y="197"/>
                      <a:pt x="210" y="197"/>
                    </a:cubicBezTo>
                    <a:cubicBezTo>
                      <a:pt x="208" y="193"/>
                      <a:pt x="208" y="193"/>
                      <a:pt x="208" y="193"/>
                    </a:cubicBezTo>
                    <a:cubicBezTo>
                      <a:pt x="207" y="193"/>
                      <a:pt x="207" y="193"/>
                      <a:pt x="207" y="193"/>
                    </a:cubicBezTo>
                    <a:cubicBezTo>
                      <a:pt x="206" y="197"/>
                      <a:pt x="206" y="197"/>
                      <a:pt x="206" y="197"/>
                    </a:cubicBezTo>
                    <a:cubicBezTo>
                      <a:pt x="203" y="193"/>
                      <a:pt x="203" y="193"/>
                      <a:pt x="203" y="193"/>
                    </a:cubicBezTo>
                    <a:cubicBezTo>
                      <a:pt x="202" y="193"/>
                      <a:pt x="202" y="193"/>
                      <a:pt x="202" y="193"/>
                    </a:cubicBezTo>
                    <a:cubicBezTo>
                      <a:pt x="201" y="197"/>
                      <a:pt x="201" y="197"/>
                      <a:pt x="201" y="197"/>
                    </a:cubicBezTo>
                    <a:cubicBezTo>
                      <a:pt x="199" y="194"/>
                      <a:pt x="199" y="194"/>
                      <a:pt x="199" y="194"/>
                    </a:cubicBezTo>
                    <a:cubicBezTo>
                      <a:pt x="198" y="194"/>
                      <a:pt x="198" y="194"/>
                      <a:pt x="198" y="194"/>
                    </a:cubicBezTo>
                    <a:cubicBezTo>
                      <a:pt x="196" y="198"/>
                      <a:pt x="196" y="198"/>
                      <a:pt x="196" y="198"/>
                    </a:cubicBezTo>
                    <a:cubicBezTo>
                      <a:pt x="194" y="194"/>
                      <a:pt x="194" y="194"/>
                      <a:pt x="194" y="194"/>
                    </a:cubicBezTo>
                    <a:cubicBezTo>
                      <a:pt x="193" y="194"/>
                      <a:pt x="193" y="194"/>
                      <a:pt x="193" y="194"/>
                    </a:cubicBezTo>
                    <a:cubicBezTo>
                      <a:pt x="192" y="198"/>
                      <a:pt x="192" y="198"/>
                      <a:pt x="192" y="198"/>
                    </a:cubicBezTo>
                    <a:cubicBezTo>
                      <a:pt x="190" y="195"/>
                      <a:pt x="190" y="195"/>
                      <a:pt x="190" y="195"/>
                    </a:cubicBezTo>
                    <a:cubicBezTo>
                      <a:pt x="189" y="195"/>
                      <a:pt x="189" y="195"/>
                      <a:pt x="189" y="195"/>
                    </a:cubicBezTo>
                    <a:cubicBezTo>
                      <a:pt x="187" y="199"/>
                      <a:pt x="187" y="199"/>
                      <a:pt x="187" y="199"/>
                    </a:cubicBezTo>
                    <a:cubicBezTo>
                      <a:pt x="185" y="195"/>
                      <a:pt x="185" y="195"/>
                      <a:pt x="185" y="195"/>
                    </a:cubicBezTo>
                    <a:cubicBezTo>
                      <a:pt x="184" y="195"/>
                      <a:pt x="184" y="195"/>
                      <a:pt x="184" y="195"/>
                    </a:cubicBezTo>
                    <a:cubicBezTo>
                      <a:pt x="183" y="199"/>
                      <a:pt x="183" y="199"/>
                      <a:pt x="183" y="199"/>
                    </a:cubicBezTo>
                    <a:cubicBezTo>
                      <a:pt x="181" y="195"/>
                      <a:pt x="181" y="195"/>
                      <a:pt x="181" y="195"/>
                    </a:cubicBezTo>
                    <a:cubicBezTo>
                      <a:pt x="180" y="196"/>
                      <a:pt x="180" y="196"/>
                      <a:pt x="180" y="196"/>
                    </a:cubicBezTo>
                    <a:cubicBezTo>
                      <a:pt x="178" y="200"/>
                      <a:pt x="178" y="200"/>
                      <a:pt x="178" y="200"/>
                    </a:cubicBezTo>
                    <a:cubicBezTo>
                      <a:pt x="176" y="196"/>
                      <a:pt x="176" y="196"/>
                      <a:pt x="176" y="196"/>
                    </a:cubicBezTo>
                    <a:cubicBezTo>
                      <a:pt x="175" y="196"/>
                      <a:pt x="175" y="196"/>
                      <a:pt x="175" y="196"/>
                    </a:cubicBezTo>
                    <a:cubicBezTo>
                      <a:pt x="174" y="200"/>
                      <a:pt x="174" y="200"/>
                      <a:pt x="174" y="200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71" y="196"/>
                      <a:pt x="171" y="196"/>
                      <a:pt x="171" y="196"/>
                    </a:cubicBezTo>
                    <a:cubicBezTo>
                      <a:pt x="169" y="201"/>
                      <a:pt x="169" y="201"/>
                      <a:pt x="169" y="201"/>
                    </a:cubicBezTo>
                    <a:cubicBezTo>
                      <a:pt x="167" y="197"/>
                      <a:pt x="167" y="197"/>
                      <a:pt x="167" y="197"/>
                    </a:cubicBezTo>
                    <a:cubicBezTo>
                      <a:pt x="166" y="197"/>
                      <a:pt x="166" y="197"/>
                      <a:pt x="166" y="197"/>
                    </a:cubicBezTo>
                    <a:cubicBezTo>
                      <a:pt x="164" y="201"/>
                      <a:pt x="164" y="201"/>
                      <a:pt x="164" y="201"/>
                    </a:cubicBezTo>
                    <a:cubicBezTo>
                      <a:pt x="162" y="197"/>
                      <a:pt x="162" y="197"/>
                      <a:pt x="162" y="197"/>
                    </a:cubicBezTo>
                    <a:cubicBezTo>
                      <a:pt x="161" y="197"/>
                      <a:pt x="161" y="197"/>
                      <a:pt x="161" y="197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8" y="198"/>
                      <a:pt x="158" y="198"/>
                      <a:pt x="158" y="198"/>
                    </a:cubicBezTo>
                    <a:cubicBezTo>
                      <a:pt x="157" y="198"/>
                      <a:pt x="157" y="198"/>
                      <a:pt x="157" y="198"/>
                    </a:cubicBezTo>
                    <a:cubicBezTo>
                      <a:pt x="155" y="202"/>
                      <a:pt x="155" y="202"/>
                      <a:pt x="155" y="202"/>
                    </a:cubicBezTo>
                    <a:cubicBezTo>
                      <a:pt x="153" y="198"/>
                      <a:pt x="153" y="198"/>
                      <a:pt x="153" y="198"/>
                    </a:cubicBezTo>
                    <a:cubicBezTo>
                      <a:pt x="152" y="198"/>
                      <a:pt x="152" y="198"/>
                      <a:pt x="152" y="198"/>
                    </a:cubicBezTo>
                    <a:cubicBezTo>
                      <a:pt x="151" y="202"/>
                      <a:pt x="151" y="202"/>
                      <a:pt x="151" y="202"/>
                    </a:cubicBezTo>
                    <a:cubicBezTo>
                      <a:pt x="149" y="199"/>
                      <a:pt x="149" y="199"/>
                      <a:pt x="149" y="199"/>
                    </a:cubicBezTo>
                    <a:cubicBezTo>
                      <a:pt x="148" y="199"/>
                      <a:pt x="148" y="199"/>
                      <a:pt x="148" y="199"/>
                    </a:cubicBezTo>
                    <a:cubicBezTo>
                      <a:pt x="146" y="203"/>
                      <a:pt x="146" y="203"/>
                      <a:pt x="146" y="203"/>
                    </a:cubicBezTo>
                    <a:cubicBezTo>
                      <a:pt x="144" y="199"/>
                      <a:pt x="144" y="199"/>
                      <a:pt x="144" y="199"/>
                    </a:cubicBezTo>
                    <a:cubicBezTo>
                      <a:pt x="143" y="199"/>
                      <a:pt x="143" y="199"/>
                      <a:pt x="143" y="199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0" y="200"/>
                      <a:pt x="140" y="200"/>
                      <a:pt x="140" y="200"/>
                    </a:cubicBezTo>
                    <a:cubicBezTo>
                      <a:pt x="139" y="200"/>
                      <a:pt x="139" y="200"/>
                      <a:pt x="139" y="200"/>
                    </a:cubicBezTo>
                    <a:cubicBezTo>
                      <a:pt x="137" y="204"/>
                      <a:pt x="137" y="204"/>
                      <a:pt x="137" y="204"/>
                    </a:cubicBezTo>
                    <a:cubicBezTo>
                      <a:pt x="135" y="200"/>
                      <a:pt x="135" y="200"/>
                      <a:pt x="135" y="200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3" y="204"/>
                      <a:pt x="133" y="204"/>
                      <a:pt x="133" y="204"/>
                    </a:cubicBezTo>
                    <a:cubicBezTo>
                      <a:pt x="130" y="200"/>
                      <a:pt x="130" y="200"/>
                      <a:pt x="130" y="200"/>
                    </a:cubicBezTo>
                    <a:cubicBezTo>
                      <a:pt x="129" y="200"/>
                      <a:pt x="129" y="200"/>
                      <a:pt x="129" y="200"/>
                    </a:cubicBezTo>
                    <a:cubicBezTo>
                      <a:pt x="128" y="205"/>
                      <a:pt x="128" y="205"/>
                      <a:pt x="128" y="205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1"/>
                      <a:pt x="125" y="201"/>
                      <a:pt x="125" y="201"/>
                    </a:cubicBezTo>
                    <a:cubicBezTo>
                      <a:pt x="123" y="205"/>
                      <a:pt x="123" y="205"/>
                      <a:pt x="123" y="205"/>
                    </a:cubicBezTo>
                    <a:cubicBezTo>
                      <a:pt x="121" y="201"/>
                      <a:pt x="121" y="201"/>
                      <a:pt x="121" y="201"/>
                    </a:cubicBezTo>
                    <a:cubicBezTo>
                      <a:pt x="120" y="201"/>
                      <a:pt x="120" y="201"/>
                      <a:pt x="120" y="201"/>
                    </a:cubicBezTo>
                    <a:cubicBezTo>
                      <a:pt x="119" y="206"/>
                      <a:pt x="119" y="206"/>
                      <a:pt x="119" y="206"/>
                    </a:cubicBezTo>
                    <a:cubicBezTo>
                      <a:pt x="117" y="202"/>
                      <a:pt x="117" y="202"/>
                      <a:pt x="117" y="202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4" y="206"/>
                      <a:pt x="114" y="206"/>
                      <a:pt x="114" y="206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1" y="202"/>
                      <a:pt x="111" y="202"/>
                      <a:pt x="111" y="202"/>
                    </a:cubicBezTo>
                    <a:cubicBezTo>
                      <a:pt x="110" y="206"/>
                      <a:pt x="110" y="206"/>
                      <a:pt x="110" y="206"/>
                    </a:cubicBezTo>
                    <a:cubicBezTo>
                      <a:pt x="108" y="203"/>
                      <a:pt x="108" y="203"/>
                      <a:pt x="108" y="203"/>
                    </a:cubicBezTo>
                    <a:cubicBezTo>
                      <a:pt x="107" y="203"/>
                      <a:pt x="107" y="203"/>
                      <a:pt x="107" y="203"/>
                    </a:cubicBezTo>
                    <a:cubicBezTo>
                      <a:pt x="105" y="207"/>
                      <a:pt x="105" y="207"/>
                      <a:pt x="105" y="207"/>
                    </a:cubicBezTo>
                    <a:cubicBezTo>
                      <a:pt x="103" y="203"/>
                      <a:pt x="103" y="203"/>
                      <a:pt x="103" y="203"/>
                    </a:cubicBezTo>
                    <a:cubicBezTo>
                      <a:pt x="102" y="203"/>
                      <a:pt x="102" y="203"/>
                      <a:pt x="102" y="203"/>
                    </a:cubicBezTo>
                    <a:cubicBezTo>
                      <a:pt x="101" y="207"/>
                      <a:pt x="101" y="207"/>
                      <a:pt x="101" y="207"/>
                    </a:cubicBezTo>
                    <a:cubicBezTo>
                      <a:pt x="99" y="204"/>
                      <a:pt x="99" y="204"/>
                      <a:pt x="99" y="204"/>
                    </a:cubicBezTo>
                    <a:cubicBezTo>
                      <a:pt x="98" y="204"/>
                      <a:pt x="98" y="204"/>
                      <a:pt x="98" y="204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4" y="204"/>
                      <a:pt x="94" y="204"/>
                      <a:pt x="94" y="204"/>
                    </a:cubicBezTo>
                    <a:cubicBezTo>
                      <a:pt x="93" y="204"/>
                      <a:pt x="93" y="204"/>
                      <a:pt x="93" y="204"/>
                    </a:cubicBezTo>
                    <a:cubicBezTo>
                      <a:pt x="92" y="208"/>
                      <a:pt x="92" y="208"/>
                      <a:pt x="92" y="208"/>
                    </a:cubicBezTo>
                    <a:cubicBezTo>
                      <a:pt x="89" y="204"/>
                      <a:pt x="89" y="204"/>
                      <a:pt x="89" y="204"/>
                    </a:cubicBezTo>
                    <a:cubicBezTo>
                      <a:pt x="88" y="205"/>
                      <a:pt x="88" y="205"/>
                      <a:pt x="88" y="205"/>
                    </a:cubicBezTo>
                    <a:cubicBezTo>
                      <a:pt x="87" y="209"/>
                      <a:pt x="87" y="209"/>
                      <a:pt x="87" y="209"/>
                    </a:cubicBezTo>
                    <a:cubicBezTo>
                      <a:pt x="85" y="205"/>
                      <a:pt x="85" y="205"/>
                      <a:pt x="85" y="205"/>
                    </a:cubicBezTo>
                    <a:cubicBezTo>
                      <a:pt x="84" y="205"/>
                      <a:pt x="84" y="205"/>
                      <a:pt x="84" y="205"/>
                    </a:cubicBezTo>
                    <a:cubicBezTo>
                      <a:pt x="82" y="209"/>
                      <a:pt x="82" y="209"/>
                      <a:pt x="82" y="209"/>
                    </a:cubicBezTo>
                    <a:cubicBezTo>
                      <a:pt x="80" y="205"/>
                      <a:pt x="80" y="205"/>
                      <a:pt x="80" y="205"/>
                    </a:cubicBezTo>
                    <a:cubicBezTo>
                      <a:pt x="79" y="205"/>
                      <a:pt x="79" y="205"/>
                      <a:pt x="79" y="205"/>
                    </a:cubicBezTo>
                    <a:cubicBezTo>
                      <a:pt x="78" y="210"/>
                      <a:pt x="78" y="210"/>
                      <a:pt x="78" y="210"/>
                    </a:cubicBezTo>
                    <a:cubicBezTo>
                      <a:pt x="76" y="206"/>
                      <a:pt x="76" y="206"/>
                      <a:pt x="76" y="206"/>
                    </a:cubicBezTo>
                    <a:cubicBezTo>
                      <a:pt x="75" y="206"/>
                      <a:pt x="75" y="206"/>
                      <a:pt x="75" y="206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1" y="206"/>
                      <a:pt x="71" y="206"/>
                      <a:pt x="71" y="206"/>
                    </a:cubicBezTo>
                    <a:cubicBezTo>
                      <a:pt x="70" y="206"/>
                      <a:pt x="70" y="206"/>
                      <a:pt x="70" y="206"/>
                    </a:cubicBezTo>
                    <a:cubicBezTo>
                      <a:pt x="69" y="210"/>
                      <a:pt x="69" y="210"/>
                      <a:pt x="69" y="210"/>
                    </a:cubicBezTo>
                    <a:cubicBezTo>
                      <a:pt x="67" y="207"/>
                      <a:pt x="67" y="207"/>
                      <a:pt x="67" y="207"/>
                    </a:cubicBezTo>
                    <a:cubicBezTo>
                      <a:pt x="66" y="207"/>
                      <a:pt x="66" y="207"/>
                      <a:pt x="66" y="207"/>
                    </a:cubicBezTo>
                    <a:cubicBezTo>
                      <a:pt x="64" y="211"/>
                      <a:pt x="64" y="211"/>
                      <a:pt x="64" y="211"/>
                    </a:cubicBezTo>
                    <a:cubicBezTo>
                      <a:pt x="62" y="207"/>
                      <a:pt x="62" y="207"/>
                      <a:pt x="62" y="207"/>
                    </a:cubicBezTo>
                    <a:cubicBezTo>
                      <a:pt x="61" y="207"/>
                      <a:pt x="61" y="207"/>
                      <a:pt x="61" y="207"/>
                    </a:cubicBezTo>
                    <a:cubicBezTo>
                      <a:pt x="60" y="211"/>
                      <a:pt x="60" y="211"/>
                      <a:pt x="60" y="211"/>
                    </a:cubicBezTo>
                    <a:cubicBezTo>
                      <a:pt x="58" y="208"/>
                      <a:pt x="58" y="208"/>
                      <a:pt x="58" y="208"/>
                    </a:cubicBezTo>
                    <a:cubicBezTo>
                      <a:pt x="57" y="208"/>
                      <a:pt x="57" y="208"/>
                      <a:pt x="57" y="208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3" y="208"/>
                      <a:pt x="53" y="208"/>
                      <a:pt x="53" y="208"/>
                    </a:cubicBezTo>
                    <a:cubicBezTo>
                      <a:pt x="52" y="208"/>
                      <a:pt x="52" y="208"/>
                      <a:pt x="52" y="208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48" y="208"/>
                      <a:pt x="48" y="208"/>
                      <a:pt x="48" y="208"/>
                    </a:cubicBezTo>
                    <a:cubicBezTo>
                      <a:pt x="47" y="209"/>
                      <a:pt x="47" y="209"/>
                      <a:pt x="47" y="209"/>
                    </a:cubicBezTo>
                    <a:cubicBezTo>
                      <a:pt x="46" y="213"/>
                      <a:pt x="46" y="213"/>
                      <a:pt x="46" y="213"/>
                    </a:cubicBezTo>
                    <a:cubicBezTo>
                      <a:pt x="44" y="209"/>
                      <a:pt x="44" y="209"/>
                      <a:pt x="44" y="209"/>
                    </a:cubicBezTo>
                    <a:cubicBezTo>
                      <a:pt x="43" y="209"/>
                      <a:pt x="43" y="209"/>
                      <a:pt x="43" y="209"/>
                    </a:cubicBezTo>
                    <a:cubicBezTo>
                      <a:pt x="41" y="213"/>
                      <a:pt x="41" y="213"/>
                      <a:pt x="41" y="213"/>
                    </a:cubicBezTo>
                    <a:cubicBezTo>
                      <a:pt x="39" y="209"/>
                      <a:pt x="39" y="209"/>
                      <a:pt x="39" y="209"/>
                    </a:cubicBezTo>
                    <a:cubicBezTo>
                      <a:pt x="38" y="209"/>
                      <a:pt x="38" y="209"/>
                      <a:pt x="38" y="209"/>
                    </a:cubicBezTo>
                    <a:cubicBezTo>
                      <a:pt x="37" y="214"/>
                      <a:pt x="37" y="214"/>
                      <a:pt x="37" y="214"/>
                    </a:cubicBezTo>
                    <a:cubicBezTo>
                      <a:pt x="35" y="210"/>
                      <a:pt x="35" y="210"/>
                      <a:pt x="35" y="210"/>
                    </a:cubicBezTo>
                    <a:cubicBezTo>
                      <a:pt x="34" y="210"/>
                      <a:pt x="34" y="210"/>
                      <a:pt x="34" y="210"/>
                    </a:cubicBezTo>
                    <a:cubicBezTo>
                      <a:pt x="32" y="214"/>
                      <a:pt x="32" y="214"/>
                      <a:pt x="32" y="214"/>
                    </a:cubicBezTo>
                    <a:cubicBezTo>
                      <a:pt x="30" y="210"/>
                      <a:pt x="30" y="210"/>
                      <a:pt x="30" y="210"/>
                    </a:cubicBezTo>
                    <a:cubicBezTo>
                      <a:pt x="29" y="210"/>
                      <a:pt x="29" y="210"/>
                      <a:pt x="29" y="210"/>
                    </a:cubicBezTo>
                    <a:cubicBezTo>
                      <a:pt x="28" y="215"/>
                      <a:pt x="28" y="215"/>
                      <a:pt x="28" y="215"/>
                    </a:cubicBezTo>
                    <a:cubicBezTo>
                      <a:pt x="26" y="211"/>
                      <a:pt x="26" y="211"/>
                      <a:pt x="26" y="211"/>
                    </a:cubicBezTo>
                    <a:cubicBezTo>
                      <a:pt x="25" y="211"/>
                      <a:pt x="25" y="211"/>
                      <a:pt x="25" y="211"/>
                    </a:cubicBezTo>
                    <a:cubicBezTo>
                      <a:pt x="23" y="215"/>
                      <a:pt x="23" y="215"/>
                      <a:pt x="23" y="215"/>
                    </a:cubicBezTo>
                    <a:cubicBezTo>
                      <a:pt x="21" y="211"/>
                      <a:pt x="21" y="211"/>
                      <a:pt x="21" y="211"/>
                    </a:cubicBezTo>
                    <a:cubicBezTo>
                      <a:pt x="20" y="211"/>
                      <a:pt x="20" y="211"/>
                      <a:pt x="20" y="211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3" y="186"/>
                      <a:pt x="3" y="186"/>
                      <a:pt x="3" y="186"/>
                    </a:cubicBezTo>
                    <a:cubicBezTo>
                      <a:pt x="3" y="186"/>
                      <a:pt x="0" y="180"/>
                      <a:pt x="6" y="178"/>
                    </a:cubicBezTo>
                    <a:cubicBezTo>
                      <a:pt x="11" y="177"/>
                      <a:pt x="364" y="78"/>
                      <a:pt x="433" y="58"/>
                    </a:cubicBezTo>
                    <a:cubicBezTo>
                      <a:pt x="433" y="57"/>
                      <a:pt x="433" y="57"/>
                      <a:pt x="433" y="57"/>
                    </a:cubicBezTo>
                    <a:cubicBezTo>
                      <a:pt x="431" y="52"/>
                      <a:pt x="435" y="49"/>
                      <a:pt x="435" y="49"/>
                    </a:cubicBezTo>
                    <a:cubicBezTo>
                      <a:pt x="435" y="49"/>
                      <a:pt x="443" y="46"/>
                      <a:pt x="493" y="29"/>
                    </a:cubicBezTo>
                    <a:cubicBezTo>
                      <a:pt x="522" y="18"/>
                      <a:pt x="541" y="8"/>
                      <a:pt x="545" y="5"/>
                    </a:cubicBezTo>
                    <a:cubicBezTo>
                      <a:pt x="550" y="3"/>
                      <a:pt x="561" y="0"/>
                      <a:pt x="564" y="4"/>
                    </a:cubicBezTo>
                    <a:close/>
                    <a:moveTo>
                      <a:pt x="24" y="192"/>
                    </a:moveTo>
                    <a:cubicBezTo>
                      <a:pt x="23" y="189"/>
                      <a:pt x="25" y="185"/>
                      <a:pt x="29" y="184"/>
                    </a:cubicBezTo>
                    <a:cubicBezTo>
                      <a:pt x="37" y="182"/>
                      <a:pt x="37" y="182"/>
                      <a:pt x="37" y="182"/>
                    </a:cubicBezTo>
                    <a:cubicBezTo>
                      <a:pt x="41" y="181"/>
                      <a:pt x="44" y="183"/>
                      <a:pt x="45" y="186"/>
                    </a:cubicBezTo>
                    <a:cubicBezTo>
                      <a:pt x="46" y="190"/>
                      <a:pt x="44" y="193"/>
                      <a:pt x="41" y="194"/>
                    </a:cubicBezTo>
                    <a:cubicBezTo>
                      <a:pt x="33" y="197"/>
                      <a:pt x="33" y="197"/>
                      <a:pt x="33" y="197"/>
                    </a:cubicBezTo>
                    <a:cubicBezTo>
                      <a:pt x="29" y="198"/>
                      <a:pt x="25" y="196"/>
                      <a:pt x="24" y="1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任意多边形 289"/>
              <p:cNvSpPr/>
              <p:nvPr/>
            </p:nvSpPr>
            <p:spPr>
              <a:xfrm>
                <a:off x="9735232" y="827089"/>
                <a:ext cx="832211" cy="619478"/>
              </a:xfrm>
              <a:custGeom>
                <a:avLst/>
                <a:gdLst>
                  <a:gd name="connsiteX0" fmla="*/ 1909762 w 2890837"/>
                  <a:gd name="connsiteY0" fmla="*/ 0 h 2224088"/>
                  <a:gd name="connsiteX1" fmla="*/ 1633537 w 2890837"/>
                  <a:gd name="connsiteY1" fmla="*/ 9525 h 2224088"/>
                  <a:gd name="connsiteX2" fmla="*/ 871537 w 2890837"/>
                  <a:gd name="connsiteY2" fmla="*/ 352425 h 2224088"/>
                  <a:gd name="connsiteX3" fmla="*/ 57150 w 2890837"/>
                  <a:gd name="connsiteY3" fmla="*/ 657225 h 2224088"/>
                  <a:gd name="connsiteX4" fmla="*/ 0 w 2890837"/>
                  <a:gd name="connsiteY4" fmla="*/ 790575 h 2224088"/>
                  <a:gd name="connsiteX5" fmla="*/ 52387 w 2890837"/>
                  <a:gd name="connsiteY5" fmla="*/ 776288 h 2224088"/>
                  <a:gd name="connsiteX6" fmla="*/ 447675 w 2890837"/>
                  <a:gd name="connsiteY6" fmla="*/ 1619250 h 2224088"/>
                  <a:gd name="connsiteX7" fmla="*/ 538162 w 2890837"/>
                  <a:gd name="connsiteY7" fmla="*/ 1733550 h 2224088"/>
                  <a:gd name="connsiteX8" fmla="*/ 1695450 w 2890837"/>
                  <a:gd name="connsiteY8" fmla="*/ 2195513 h 2224088"/>
                  <a:gd name="connsiteX9" fmla="*/ 1762125 w 2890837"/>
                  <a:gd name="connsiteY9" fmla="*/ 2219325 h 2224088"/>
                  <a:gd name="connsiteX10" fmla="*/ 1881187 w 2890837"/>
                  <a:gd name="connsiteY10" fmla="*/ 2224088 h 2224088"/>
                  <a:gd name="connsiteX11" fmla="*/ 2809875 w 2890837"/>
                  <a:gd name="connsiteY11" fmla="*/ 1676400 h 2224088"/>
                  <a:gd name="connsiteX12" fmla="*/ 2890837 w 2890837"/>
                  <a:gd name="connsiteY12" fmla="*/ 1285875 h 2224088"/>
                  <a:gd name="connsiteX13" fmla="*/ 2424112 w 2890837"/>
                  <a:gd name="connsiteY13" fmla="*/ 766763 h 2224088"/>
                  <a:gd name="connsiteX14" fmla="*/ 1947862 w 2890837"/>
                  <a:gd name="connsiteY14" fmla="*/ 400050 h 2224088"/>
                  <a:gd name="connsiteX15" fmla="*/ 1909762 w 2890837"/>
                  <a:gd name="connsiteY15" fmla="*/ 0 h 2224088"/>
                  <a:gd name="connsiteX0" fmla="*/ 1909762 w 2890837"/>
                  <a:gd name="connsiteY0" fmla="*/ 16045 h 2240133"/>
                  <a:gd name="connsiteX1" fmla="*/ 1633537 w 2890837"/>
                  <a:gd name="connsiteY1" fmla="*/ 25570 h 2240133"/>
                  <a:gd name="connsiteX2" fmla="*/ 871537 w 2890837"/>
                  <a:gd name="connsiteY2" fmla="*/ 368470 h 2240133"/>
                  <a:gd name="connsiteX3" fmla="*/ 57150 w 2890837"/>
                  <a:gd name="connsiteY3" fmla="*/ 673270 h 2240133"/>
                  <a:gd name="connsiteX4" fmla="*/ 0 w 2890837"/>
                  <a:gd name="connsiteY4" fmla="*/ 806620 h 2240133"/>
                  <a:gd name="connsiteX5" fmla="*/ 52387 w 2890837"/>
                  <a:gd name="connsiteY5" fmla="*/ 792333 h 2240133"/>
                  <a:gd name="connsiteX6" fmla="*/ 447675 w 2890837"/>
                  <a:gd name="connsiteY6" fmla="*/ 1635295 h 2240133"/>
                  <a:gd name="connsiteX7" fmla="*/ 538162 w 2890837"/>
                  <a:gd name="connsiteY7" fmla="*/ 1749595 h 2240133"/>
                  <a:gd name="connsiteX8" fmla="*/ 1695450 w 2890837"/>
                  <a:gd name="connsiteY8" fmla="*/ 2211558 h 2240133"/>
                  <a:gd name="connsiteX9" fmla="*/ 1762125 w 2890837"/>
                  <a:gd name="connsiteY9" fmla="*/ 2235370 h 2240133"/>
                  <a:gd name="connsiteX10" fmla="*/ 1881187 w 2890837"/>
                  <a:gd name="connsiteY10" fmla="*/ 2240133 h 2240133"/>
                  <a:gd name="connsiteX11" fmla="*/ 2809875 w 2890837"/>
                  <a:gd name="connsiteY11" fmla="*/ 1692445 h 2240133"/>
                  <a:gd name="connsiteX12" fmla="*/ 2890837 w 2890837"/>
                  <a:gd name="connsiteY12" fmla="*/ 1301920 h 2240133"/>
                  <a:gd name="connsiteX13" fmla="*/ 2424112 w 2890837"/>
                  <a:gd name="connsiteY13" fmla="*/ 782808 h 2240133"/>
                  <a:gd name="connsiteX14" fmla="*/ 1947862 w 2890837"/>
                  <a:gd name="connsiteY14" fmla="*/ 416095 h 2240133"/>
                  <a:gd name="connsiteX15" fmla="*/ 1909762 w 2890837"/>
                  <a:gd name="connsiteY15" fmla="*/ 16045 h 2240133"/>
                  <a:gd name="connsiteX0" fmla="*/ 1909762 w 2890837"/>
                  <a:gd name="connsiteY0" fmla="*/ 23669 h 2247757"/>
                  <a:gd name="connsiteX1" fmla="*/ 1633537 w 2890837"/>
                  <a:gd name="connsiteY1" fmla="*/ 33194 h 2247757"/>
                  <a:gd name="connsiteX2" fmla="*/ 871537 w 2890837"/>
                  <a:gd name="connsiteY2" fmla="*/ 376094 h 2247757"/>
                  <a:gd name="connsiteX3" fmla="*/ 57150 w 2890837"/>
                  <a:gd name="connsiteY3" fmla="*/ 680894 h 2247757"/>
                  <a:gd name="connsiteX4" fmla="*/ 0 w 2890837"/>
                  <a:gd name="connsiteY4" fmla="*/ 814244 h 2247757"/>
                  <a:gd name="connsiteX5" fmla="*/ 52387 w 2890837"/>
                  <a:gd name="connsiteY5" fmla="*/ 799957 h 2247757"/>
                  <a:gd name="connsiteX6" fmla="*/ 447675 w 2890837"/>
                  <a:gd name="connsiteY6" fmla="*/ 1642919 h 2247757"/>
                  <a:gd name="connsiteX7" fmla="*/ 538162 w 2890837"/>
                  <a:gd name="connsiteY7" fmla="*/ 1757219 h 2247757"/>
                  <a:gd name="connsiteX8" fmla="*/ 1695450 w 2890837"/>
                  <a:gd name="connsiteY8" fmla="*/ 2219182 h 2247757"/>
                  <a:gd name="connsiteX9" fmla="*/ 1762125 w 2890837"/>
                  <a:gd name="connsiteY9" fmla="*/ 2242994 h 2247757"/>
                  <a:gd name="connsiteX10" fmla="*/ 1881187 w 2890837"/>
                  <a:gd name="connsiteY10" fmla="*/ 2247757 h 2247757"/>
                  <a:gd name="connsiteX11" fmla="*/ 2809875 w 2890837"/>
                  <a:gd name="connsiteY11" fmla="*/ 1700069 h 2247757"/>
                  <a:gd name="connsiteX12" fmla="*/ 2890837 w 2890837"/>
                  <a:gd name="connsiteY12" fmla="*/ 1309544 h 2247757"/>
                  <a:gd name="connsiteX13" fmla="*/ 2424112 w 2890837"/>
                  <a:gd name="connsiteY13" fmla="*/ 790432 h 2247757"/>
                  <a:gd name="connsiteX14" fmla="*/ 1947862 w 2890837"/>
                  <a:gd name="connsiteY14" fmla="*/ 423719 h 2247757"/>
                  <a:gd name="connsiteX15" fmla="*/ 1909762 w 2890837"/>
                  <a:gd name="connsiteY15" fmla="*/ 23669 h 2247757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50068 w 2890837"/>
                  <a:gd name="connsiteY7" fmla="*/ 1741514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50068 w 2890837"/>
                  <a:gd name="connsiteY7" fmla="*/ 1741514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50068 w 2890837"/>
                  <a:gd name="connsiteY7" fmla="*/ 1741514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50068 w 2890837"/>
                  <a:gd name="connsiteY7" fmla="*/ 1741514 h 2246339"/>
                  <a:gd name="connsiteX8" fmla="*/ 1681163 w 2890837"/>
                  <a:gd name="connsiteY8" fmla="*/ 2222526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50068 w 2890837"/>
                  <a:gd name="connsiteY7" fmla="*/ 1741514 h 2246339"/>
                  <a:gd name="connsiteX8" fmla="*/ 1681163 w 2890837"/>
                  <a:gd name="connsiteY8" fmla="*/ 2222526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82057"/>
                  <a:gd name="connsiteX1" fmla="*/ 1633537 w 2890837"/>
                  <a:gd name="connsiteY1" fmla="*/ 31776 h 2282057"/>
                  <a:gd name="connsiteX2" fmla="*/ 871537 w 2890837"/>
                  <a:gd name="connsiteY2" fmla="*/ 374676 h 2282057"/>
                  <a:gd name="connsiteX3" fmla="*/ 57150 w 2890837"/>
                  <a:gd name="connsiteY3" fmla="*/ 679476 h 2282057"/>
                  <a:gd name="connsiteX4" fmla="*/ 0 w 2890837"/>
                  <a:gd name="connsiteY4" fmla="*/ 812826 h 2282057"/>
                  <a:gd name="connsiteX5" fmla="*/ 52387 w 2890837"/>
                  <a:gd name="connsiteY5" fmla="*/ 798539 h 2282057"/>
                  <a:gd name="connsiteX6" fmla="*/ 447675 w 2890837"/>
                  <a:gd name="connsiteY6" fmla="*/ 1641501 h 2282057"/>
                  <a:gd name="connsiteX7" fmla="*/ 550068 w 2890837"/>
                  <a:gd name="connsiteY7" fmla="*/ 1741514 h 2282057"/>
                  <a:gd name="connsiteX8" fmla="*/ 1681163 w 2890837"/>
                  <a:gd name="connsiteY8" fmla="*/ 2222526 h 2282057"/>
                  <a:gd name="connsiteX9" fmla="*/ 1762125 w 2890837"/>
                  <a:gd name="connsiteY9" fmla="*/ 2282057 h 2282057"/>
                  <a:gd name="connsiteX10" fmla="*/ 1881187 w 2890837"/>
                  <a:gd name="connsiteY10" fmla="*/ 2246339 h 2282057"/>
                  <a:gd name="connsiteX11" fmla="*/ 2809875 w 2890837"/>
                  <a:gd name="connsiteY11" fmla="*/ 1698651 h 2282057"/>
                  <a:gd name="connsiteX12" fmla="*/ 2890837 w 2890837"/>
                  <a:gd name="connsiteY12" fmla="*/ 1308126 h 2282057"/>
                  <a:gd name="connsiteX13" fmla="*/ 2424112 w 2890837"/>
                  <a:gd name="connsiteY13" fmla="*/ 789014 h 2282057"/>
                  <a:gd name="connsiteX14" fmla="*/ 1947862 w 2890837"/>
                  <a:gd name="connsiteY14" fmla="*/ 422301 h 2282057"/>
                  <a:gd name="connsiteX15" fmla="*/ 1909762 w 2890837"/>
                  <a:gd name="connsiteY15" fmla="*/ 22251 h 2282057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797969 w 2890837"/>
                  <a:gd name="connsiteY11" fmla="*/ 1701033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797969 w 2890837"/>
                  <a:gd name="connsiteY11" fmla="*/ 1701033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797969 w 2890837"/>
                  <a:gd name="connsiteY11" fmla="*/ 1701033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71787"/>
                  <a:gd name="connsiteY0" fmla="*/ 22251 h 2298373"/>
                  <a:gd name="connsiteX1" fmla="*/ 1633537 w 2871787"/>
                  <a:gd name="connsiteY1" fmla="*/ 31776 h 2298373"/>
                  <a:gd name="connsiteX2" fmla="*/ 871537 w 2871787"/>
                  <a:gd name="connsiteY2" fmla="*/ 374676 h 2298373"/>
                  <a:gd name="connsiteX3" fmla="*/ 57150 w 2871787"/>
                  <a:gd name="connsiteY3" fmla="*/ 679476 h 2298373"/>
                  <a:gd name="connsiteX4" fmla="*/ 0 w 2871787"/>
                  <a:gd name="connsiteY4" fmla="*/ 812826 h 2298373"/>
                  <a:gd name="connsiteX5" fmla="*/ 52387 w 2871787"/>
                  <a:gd name="connsiteY5" fmla="*/ 798539 h 2298373"/>
                  <a:gd name="connsiteX6" fmla="*/ 447675 w 2871787"/>
                  <a:gd name="connsiteY6" fmla="*/ 1641501 h 2298373"/>
                  <a:gd name="connsiteX7" fmla="*/ 550068 w 2871787"/>
                  <a:gd name="connsiteY7" fmla="*/ 1741514 h 2298373"/>
                  <a:gd name="connsiteX8" fmla="*/ 1681163 w 2871787"/>
                  <a:gd name="connsiteY8" fmla="*/ 2222526 h 2298373"/>
                  <a:gd name="connsiteX9" fmla="*/ 1762125 w 2871787"/>
                  <a:gd name="connsiteY9" fmla="*/ 2282057 h 2298373"/>
                  <a:gd name="connsiteX10" fmla="*/ 1881187 w 2871787"/>
                  <a:gd name="connsiteY10" fmla="*/ 2246339 h 2298373"/>
                  <a:gd name="connsiteX11" fmla="*/ 2797969 w 2871787"/>
                  <a:gd name="connsiteY11" fmla="*/ 1701033 h 2298373"/>
                  <a:gd name="connsiteX12" fmla="*/ 2871787 w 2871787"/>
                  <a:gd name="connsiteY12" fmla="*/ 1312888 h 2298373"/>
                  <a:gd name="connsiteX13" fmla="*/ 2424112 w 2871787"/>
                  <a:gd name="connsiteY13" fmla="*/ 789014 h 2298373"/>
                  <a:gd name="connsiteX14" fmla="*/ 1947862 w 2871787"/>
                  <a:gd name="connsiteY14" fmla="*/ 422301 h 2298373"/>
                  <a:gd name="connsiteX15" fmla="*/ 1909762 w 2871787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24112 w 2917575"/>
                  <a:gd name="connsiteY13" fmla="*/ 789014 h 2298373"/>
                  <a:gd name="connsiteX14" fmla="*/ 1947862 w 2917575"/>
                  <a:gd name="connsiteY14" fmla="*/ 422301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47862 w 2917575"/>
                  <a:gd name="connsiteY14" fmla="*/ 422301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47862 w 2917575"/>
                  <a:gd name="connsiteY14" fmla="*/ 422301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31193 w 2917575"/>
                  <a:gd name="connsiteY14" fmla="*/ 438970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31193 w 2917575"/>
                  <a:gd name="connsiteY14" fmla="*/ 438970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31193 w 2917575"/>
                  <a:gd name="connsiteY14" fmla="*/ 438970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31193 w 2917575"/>
                  <a:gd name="connsiteY14" fmla="*/ 438970 h 2298373"/>
                  <a:gd name="connsiteX15" fmla="*/ 1909762 w 2917575"/>
                  <a:gd name="connsiteY15" fmla="*/ 22251 h 2298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7575" h="2298373">
                    <a:moveTo>
                      <a:pt x="1909762" y="22251"/>
                    </a:moveTo>
                    <a:cubicBezTo>
                      <a:pt x="1810543" y="-17437"/>
                      <a:pt x="1725612" y="2407"/>
                      <a:pt x="1633537" y="31776"/>
                    </a:cubicBezTo>
                    <a:cubicBezTo>
                      <a:pt x="1405731" y="179413"/>
                      <a:pt x="1130300" y="284188"/>
                      <a:pt x="871537" y="374676"/>
                    </a:cubicBezTo>
                    <a:lnTo>
                      <a:pt x="57150" y="679476"/>
                    </a:lnTo>
                    <a:cubicBezTo>
                      <a:pt x="4763" y="704876"/>
                      <a:pt x="19050" y="768376"/>
                      <a:pt x="0" y="812826"/>
                    </a:cubicBezTo>
                    <a:lnTo>
                      <a:pt x="52387" y="798539"/>
                    </a:lnTo>
                    <a:cubicBezTo>
                      <a:pt x="93663" y="796157"/>
                      <a:pt x="315912" y="1360514"/>
                      <a:pt x="447675" y="1641501"/>
                    </a:cubicBezTo>
                    <a:cubicBezTo>
                      <a:pt x="474662" y="1674839"/>
                      <a:pt x="484981" y="1708176"/>
                      <a:pt x="550068" y="1741514"/>
                    </a:cubicBezTo>
                    <a:lnTo>
                      <a:pt x="1681163" y="2222526"/>
                    </a:lnTo>
                    <a:cubicBezTo>
                      <a:pt x="1710531" y="2243164"/>
                      <a:pt x="1594644" y="2335238"/>
                      <a:pt x="1762125" y="2282057"/>
                    </a:cubicBezTo>
                    <a:lnTo>
                      <a:pt x="1881187" y="2246339"/>
                    </a:lnTo>
                    <a:cubicBezTo>
                      <a:pt x="2095500" y="2209033"/>
                      <a:pt x="2693193" y="1978846"/>
                      <a:pt x="2797969" y="1701033"/>
                    </a:cubicBezTo>
                    <a:cubicBezTo>
                      <a:pt x="2901156" y="1594671"/>
                      <a:pt x="2966243" y="1493070"/>
                      <a:pt x="2871787" y="1312888"/>
                    </a:cubicBezTo>
                    <a:cubicBezTo>
                      <a:pt x="2720974" y="1141438"/>
                      <a:pt x="2615406" y="955701"/>
                      <a:pt x="2419349" y="798539"/>
                    </a:cubicBezTo>
                    <a:cubicBezTo>
                      <a:pt x="2256630" y="678683"/>
                      <a:pt x="2089150" y="565970"/>
                      <a:pt x="1931193" y="438970"/>
                    </a:cubicBezTo>
                    <a:cubicBezTo>
                      <a:pt x="1921667" y="300064"/>
                      <a:pt x="1931193" y="142107"/>
                      <a:pt x="1909762" y="22251"/>
                    </a:cubicBezTo>
                    <a:close/>
                  </a:path>
                </a:pathLst>
              </a:custGeom>
              <a:grpFill/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1" name="Freeform 7"/>
              <p:cNvSpPr>
                <a:spLocks/>
              </p:cNvSpPr>
              <p:nvPr/>
            </p:nvSpPr>
            <p:spPr bwMode="auto">
              <a:xfrm>
                <a:off x="9864661" y="843570"/>
                <a:ext cx="628158" cy="454625"/>
              </a:xfrm>
              <a:custGeom>
                <a:avLst/>
                <a:gdLst>
                  <a:gd name="T0" fmla="*/ 133 w 171"/>
                  <a:gd name="T1" fmla="*/ 125 h 125"/>
                  <a:gd name="T2" fmla="*/ 150 w 171"/>
                  <a:gd name="T3" fmla="*/ 114 h 125"/>
                  <a:gd name="T4" fmla="*/ 166 w 171"/>
                  <a:gd name="T5" fmla="*/ 101 h 125"/>
                  <a:gd name="T6" fmla="*/ 170 w 171"/>
                  <a:gd name="T7" fmla="*/ 91 h 125"/>
                  <a:gd name="T8" fmla="*/ 103 w 171"/>
                  <a:gd name="T9" fmla="*/ 2 h 125"/>
                  <a:gd name="T10" fmla="*/ 85 w 171"/>
                  <a:gd name="T11" fmla="*/ 13 h 125"/>
                  <a:gd name="T12" fmla="*/ 16 w 171"/>
                  <a:gd name="T13" fmla="*/ 37 h 125"/>
                  <a:gd name="T14" fmla="*/ 4 w 171"/>
                  <a:gd name="T15" fmla="*/ 59 h 125"/>
                  <a:gd name="T16" fmla="*/ 6 w 171"/>
                  <a:gd name="T17" fmla="*/ 60 h 125"/>
                  <a:gd name="T18" fmla="*/ 10 w 171"/>
                  <a:gd name="T19" fmla="*/ 62 h 125"/>
                  <a:gd name="T20" fmla="*/ 17 w 171"/>
                  <a:gd name="T21" fmla="*/ 60 h 125"/>
                  <a:gd name="T22" fmla="*/ 20 w 171"/>
                  <a:gd name="T23" fmla="*/ 61 h 125"/>
                  <a:gd name="T24" fmla="*/ 133 w 171"/>
                  <a:gd name="T25" fmla="*/ 125 h 125"/>
                  <a:gd name="connsiteX0" fmla="*/ 7582 w 9943"/>
                  <a:gd name="connsiteY0" fmla="*/ 9879 h 9879"/>
                  <a:gd name="connsiteX1" fmla="*/ 8576 w 9943"/>
                  <a:gd name="connsiteY1" fmla="*/ 8999 h 9879"/>
                  <a:gd name="connsiteX2" fmla="*/ 9512 w 9943"/>
                  <a:gd name="connsiteY2" fmla="*/ 7959 h 9879"/>
                  <a:gd name="connsiteX3" fmla="*/ 9746 w 9943"/>
                  <a:gd name="connsiteY3" fmla="*/ 7159 h 9879"/>
                  <a:gd name="connsiteX4" fmla="*/ 6590 w 9943"/>
                  <a:gd name="connsiteY4" fmla="*/ 2237 h 9879"/>
                  <a:gd name="connsiteX5" fmla="*/ 5827 w 9943"/>
                  <a:gd name="connsiteY5" fmla="*/ 39 h 9879"/>
                  <a:gd name="connsiteX6" fmla="*/ 4775 w 9943"/>
                  <a:gd name="connsiteY6" fmla="*/ 919 h 9879"/>
                  <a:gd name="connsiteX7" fmla="*/ 740 w 9943"/>
                  <a:gd name="connsiteY7" fmla="*/ 2839 h 9879"/>
                  <a:gd name="connsiteX8" fmla="*/ 38 w 9943"/>
                  <a:gd name="connsiteY8" fmla="*/ 4599 h 9879"/>
                  <a:gd name="connsiteX9" fmla="*/ 155 w 9943"/>
                  <a:gd name="connsiteY9" fmla="*/ 4679 h 9879"/>
                  <a:gd name="connsiteX10" fmla="*/ 389 w 9943"/>
                  <a:gd name="connsiteY10" fmla="*/ 4839 h 9879"/>
                  <a:gd name="connsiteX11" fmla="*/ 798 w 9943"/>
                  <a:gd name="connsiteY11" fmla="*/ 4679 h 9879"/>
                  <a:gd name="connsiteX12" fmla="*/ 974 w 9943"/>
                  <a:gd name="connsiteY12" fmla="*/ 4759 h 9879"/>
                  <a:gd name="connsiteX13" fmla="*/ 7582 w 9943"/>
                  <a:gd name="connsiteY13" fmla="*/ 9879 h 9879"/>
                  <a:gd name="connsiteX0" fmla="*/ 7625 w 10011"/>
                  <a:gd name="connsiteY0" fmla="*/ 9998 h 9998"/>
                  <a:gd name="connsiteX1" fmla="*/ 8625 w 10011"/>
                  <a:gd name="connsiteY1" fmla="*/ 9107 h 9998"/>
                  <a:gd name="connsiteX2" fmla="*/ 9567 w 10011"/>
                  <a:gd name="connsiteY2" fmla="*/ 8054 h 9998"/>
                  <a:gd name="connsiteX3" fmla="*/ 9802 w 10011"/>
                  <a:gd name="connsiteY3" fmla="*/ 7245 h 9998"/>
                  <a:gd name="connsiteX4" fmla="*/ 6479 w 10011"/>
                  <a:gd name="connsiteY4" fmla="*/ 2211 h 9998"/>
                  <a:gd name="connsiteX5" fmla="*/ 5860 w 10011"/>
                  <a:gd name="connsiteY5" fmla="*/ 37 h 9998"/>
                  <a:gd name="connsiteX6" fmla="*/ 4802 w 10011"/>
                  <a:gd name="connsiteY6" fmla="*/ 928 h 9998"/>
                  <a:gd name="connsiteX7" fmla="*/ 744 w 10011"/>
                  <a:gd name="connsiteY7" fmla="*/ 2872 h 9998"/>
                  <a:gd name="connsiteX8" fmla="*/ 38 w 10011"/>
                  <a:gd name="connsiteY8" fmla="*/ 4653 h 9998"/>
                  <a:gd name="connsiteX9" fmla="*/ 156 w 10011"/>
                  <a:gd name="connsiteY9" fmla="*/ 4734 h 9998"/>
                  <a:gd name="connsiteX10" fmla="*/ 391 w 10011"/>
                  <a:gd name="connsiteY10" fmla="*/ 4896 h 9998"/>
                  <a:gd name="connsiteX11" fmla="*/ 803 w 10011"/>
                  <a:gd name="connsiteY11" fmla="*/ 4734 h 9998"/>
                  <a:gd name="connsiteX12" fmla="*/ 980 w 10011"/>
                  <a:gd name="connsiteY12" fmla="*/ 4815 h 9998"/>
                  <a:gd name="connsiteX13" fmla="*/ 7625 w 10011"/>
                  <a:gd name="connsiteY13" fmla="*/ 9998 h 9998"/>
                  <a:gd name="connsiteX0" fmla="*/ 7617 w 9997"/>
                  <a:gd name="connsiteY0" fmla="*/ 9997 h 9997"/>
                  <a:gd name="connsiteX1" fmla="*/ 8616 w 9997"/>
                  <a:gd name="connsiteY1" fmla="*/ 9106 h 9997"/>
                  <a:gd name="connsiteX2" fmla="*/ 9556 w 9997"/>
                  <a:gd name="connsiteY2" fmla="*/ 8053 h 9997"/>
                  <a:gd name="connsiteX3" fmla="*/ 9791 w 9997"/>
                  <a:gd name="connsiteY3" fmla="*/ 7243 h 9997"/>
                  <a:gd name="connsiteX4" fmla="*/ 6514 w 9997"/>
                  <a:gd name="connsiteY4" fmla="*/ 2150 h 9997"/>
                  <a:gd name="connsiteX5" fmla="*/ 5854 w 9997"/>
                  <a:gd name="connsiteY5" fmla="*/ 34 h 9997"/>
                  <a:gd name="connsiteX6" fmla="*/ 4797 w 9997"/>
                  <a:gd name="connsiteY6" fmla="*/ 925 h 9997"/>
                  <a:gd name="connsiteX7" fmla="*/ 743 w 9997"/>
                  <a:gd name="connsiteY7" fmla="*/ 2870 h 9997"/>
                  <a:gd name="connsiteX8" fmla="*/ 38 w 9997"/>
                  <a:gd name="connsiteY8" fmla="*/ 4651 h 9997"/>
                  <a:gd name="connsiteX9" fmla="*/ 156 w 9997"/>
                  <a:gd name="connsiteY9" fmla="*/ 4732 h 9997"/>
                  <a:gd name="connsiteX10" fmla="*/ 391 w 9997"/>
                  <a:gd name="connsiteY10" fmla="*/ 4894 h 9997"/>
                  <a:gd name="connsiteX11" fmla="*/ 802 w 9997"/>
                  <a:gd name="connsiteY11" fmla="*/ 4732 h 9997"/>
                  <a:gd name="connsiteX12" fmla="*/ 979 w 9997"/>
                  <a:gd name="connsiteY12" fmla="*/ 4813 h 9997"/>
                  <a:gd name="connsiteX13" fmla="*/ 7617 w 9997"/>
                  <a:gd name="connsiteY13" fmla="*/ 9997 h 9997"/>
                  <a:gd name="connsiteX0" fmla="*/ 7619 w 10000"/>
                  <a:gd name="connsiteY0" fmla="*/ 10000 h 10000"/>
                  <a:gd name="connsiteX1" fmla="*/ 8619 w 10000"/>
                  <a:gd name="connsiteY1" fmla="*/ 9109 h 10000"/>
                  <a:gd name="connsiteX2" fmla="*/ 9559 w 10000"/>
                  <a:gd name="connsiteY2" fmla="*/ 8055 h 10000"/>
                  <a:gd name="connsiteX3" fmla="*/ 9794 w 10000"/>
                  <a:gd name="connsiteY3" fmla="*/ 7245 h 10000"/>
                  <a:gd name="connsiteX4" fmla="*/ 6516 w 10000"/>
                  <a:gd name="connsiteY4" fmla="*/ 2151 h 10000"/>
                  <a:gd name="connsiteX5" fmla="*/ 5856 w 10000"/>
                  <a:gd name="connsiteY5" fmla="*/ 34 h 10000"/>
                  <a:gd name="connsiteX6" fmla="*/ 4798 w 10000"/>
                  <a:gd name="connsiteY6" fmla="*/ 925 h 10000"/>
                  <a:gd name="connsiteX7" fmla="*/ 743 w 10000"/>
                  <a:gd name="connsiteY7" fmla="*/ 2871 h 10000"/>
                  <a:gd name="connsiteX8" fmla="*/ 38 w 10000"/>
                  <a:gd name="connsiteY8" fmla="*/ 4652 h 10000"/>
                  <a:gd name="connsiteX9" fmla="*/ 156 w 10000"/>
                  <a:gd name="connsiteY9" fmla="*/ 4733 h 10000"/>
                  <a:gd name="connsiteX10" fmla="*/ 391 w 10000"/>
                  <a:gd name="connsiteY10" fmla="*/ 4895 h 10000"/>
                  <a:gd name="connsiteX11" fmla="*/ 802 w 10000"/>
                  <a:gd name="connsiteY11" fmla="*/ 4733 h 10000"/>
                  <a:gd name="connsiteX12" fmla="*/ 979 w 10000"/>
                  <a:gd name="connsiteY12" fmla="*/ 4814 h 10000"/>
                  <a:gd name="connsiteX13" fmla="*/ 7619 w 10000"/>
                  <a:gd name="connsiteY13" fmla="*/ 10000 h 10000"/>
                  <a:gd name="connsiteX0" fmla="*/ 7619 w 10000"/>
                  <a:gd name="connsiteY0" fmla="*/ 10000 h 10000"/>
                  <a:gd name="connsiteX1" fmla="*/ 8619 w 10000"/>
                  <a:gd name="connsiteY1" fmla="*/ 9109 h 10000"/>
                  <a:gd name="connsiteX2" fmla="*/ 9559 w 10000"/>
                  <a:gd name="connsiteY2" fmla="*/ 8055 h 10000"/>
                  <a:gd name="connsiteX3" fmla="*/ 9794 w 10000"/>
                  <a:gd name="connsiteY3" fmla="*/ 7245 h 10000"/>
                  <a:gd name="connsiteX4" fmla="*/ 6516 w 10000"/>
                  <a:gd name="connsiteY4" fmla="*/ 2151 h 10000"/>
                  <a:gd name="connsiteX5" fmla="*/ 5856 w 10000"/>
                  <a:gd name="connsiteY5" fmla="*/ 34 h 10000"/>
                  <a:gd name="connsiteX6" fmla="*/ 4798 w 10000"/>
                  <a:gd name="connsiteY6" fmla="*/ 925 h 10000"/>
                  <a:gd name="connsiteX7" fmla="*/ 743 w 10000"/>
                  <a:gd name="connsiteY7" fmla="*/ 2871 h 10000"/>
                  <a:gd name="connsiteX8" fmla="*/ 38 w 10000"/>
                  <a:gd name="connsiteY8" fmla="*/ 4652 h 10000"/>
                  <a:gd name="connsiteX9" fmla="*/ 156 w 10000"/>
                  <a:gd name="connsiteY9" fmla="*/ 4733 h 10000"/>
                  <a:gd name="connsiteX10" fmla="*/ 391 w 10000"/>
                  <a:gd name="connsiteY10" fmla="*/ 4895 h 10000"/>
                  <a:gd name="connsiteX11" fmla="*/ 802 w 10000"/>
                  <a:gd name="connsiteY11" fmla="*/ 4733 h 10000"/>
                  <a:gd name="connsiteX12" fmla="*/ 979 w 10000"/>
                  <a:gd name="connsiteY12" fmla="*/ 4814 h 10000"/>
                  <a:gd name="connsiteX13" fmla="*/ 7619 w 10000"/>
                  <a:gd name="connsiteY13" fmla="*/ 10000 h 10000"/>
                  <a:gd name="connsiteX0" fmla="*/ 7619 w 9864"/>
                  <a:gd name="connsiteY0" fmla="*/ 10000 h 10000"/>
                  <a:gd name="connsiteX1" fmla="*/ 8619 w 9864"/>
                  <a:gd name="connsiteY1" fmla="*/ 9109 h 10000"/>
                  <a:gd name="connsiteX2" fmla="*/ 9559 w 9864"/>
                  <a:gd name="connsiteY2" fmla="*/ 8055 h 10000"/>
                  <a:gd name="connsiteX3" fmla="*/ 9794 w 9864"/>
                  <a:gd name="connsiteY3" fmla="*/ 7245 h 10000"/>
                  <a:gd name="connsiteX4" fmla="*/ 6516 w 9864"/>
                  <a:gd name="connsiteY4" fmla="*/ 2151 h 10000"/>
                  <a:gd name="connsiteX5" fmla="*/ 5856 w 9864"/>
                  <a:gd name="connsiteY5" fmla="*/ 34 h 10000"/>
                  <a:gd name="connsiteX6" fmla="*/ 4798 w 9864"/>
                  <a:gd name="connsiteY6" fmla="*/ 925 h 10000"/>
                  <a:gd name="connsiteX7" fmla="*/ 743 w 9864"/>
                  <a:gd name="connsiteY7" fmla="*/ 2871 h 10000"/>
                  <a:gd name="connsiteX8" fmla="*/ 38 w 9864"/>
                  <a:gd name="connsiteY8" fmla="*/ 4652 h 10000"/>
                  <a:gd name="connsiteX9" fmla="*/ 156 w 9864"/>
                  <a:gd name="connsiteY9" fmla="*/ 4733 h 10000"/>
                  <a:gd name="connsiteX10" fmla="*/ 391 w 9864"/>
                  <a:gd name="connsiteY10" fmla="*/ 4895 h 10000"/>
                  <a:gd name="connsiteX11" fmla="*/ 802 w 9864"/>
                  <a:gd name="connsiteY11" fmla="*/ 4733 h 10000"/>
                  <a:gd name="connsiteX12" fmla="*/ 979 w 9864"/>
                  <a:gd name="connsiteY12" fmla="*/ 4814 h 10000"/>
                  <a:gd name="connsiteX13" fmla="*/ 7619 w 9864"/>
                  <a:gd name="connsiteY13" fmla="*/ 10000 h 10000"/>
                  <a:gd name="connsiteX0" fmla="*/ 7724 w 10148"/>
                  <a:gd name="connsiteY0" fmla="*/ 10013 h 10013"/>
                  <a:gd name="connsiteX1" fmla="*/ 8738 w 10148"/>
                  <a:gd name="connsiteY1" fmla="*/ 9122 h 10013"/>
                  <a:gd name="connsiteX2" fmla="*/ 9691 w 10148"/>
                  <a:gd name="connsiteY2" fmla="*/ 8068 h 10013"/>
                  <a:gd name="connsiteX3" fmla="*/ 9929 w 10148"/>
                  <a:gd name="connsiteY3" fmla="*/ 7258 h 10013"/>
                  <a:gd name="connsiteX4" fmla="*/ 6456 w 10148"/>
                  <a:gd name="connsiteY4" fmla="*/ 2453 h 10013"/>
                  <a:gd name="connsiteX5" fmla="*/ 5937 w 10148"/>
                  <a:gd name="connsiteY5" fmla="*/ 47 h 10013"/>
                  <a:gd name="connsiteX6" fmla="*/ 4864 w 10148"/>
                  <a:gd name="connsiteY6" fmla="*/ 938 h 10013"/>
                  <a:gd name="connsiteX7" fmla="*/ 753 w 10148"/>
                  <a:gd name="connsiteY7" fmla="*/ 2884 h 10013"/>
                  <a:gd name="connsiteX8" fmla="*/ 39 w 10148"/>
                  <a:gd name="connsiteY8" fmla="*/ 4665 h 10013"/>
                  <a:gd name="connsiteX9" fmla="*/ 158 w 10148"/>
                  <a:gd name="connsiteY9" fmla="*/ 4746 h 10013"/>
                  <a:gd name="connsiteX10" fmla="*/ 396 w 10148"/>
                  <a:gd name="connsiteY10" fmla="*/ 4908 h 10013"/>
                  <a:gd name="connsiteX11" fmla="*/ 813 w 10148"/>
                  <a:gd name="connsiteY11" fmla="*/ 4746 h 10013"/>
                  <a:gd name="connsiteX12" fmla="*/ 992 w 10148"/>
                  <a:gd name="connsiteY12" fmla="*/ 4827 h 10013"/>
                  <a:gd name="connsiteX13" fmla="*/ 7724 w 10148"/>
                  <a:gd name="connsiteY13" fmla="*/ 10013 h 10013"/>
                  <a:gd name="connsiteX0" fmla="*/ 7724 w 10148"/>
                  <a:gd name="connsiteY0" fmla="*/ 10013 h 10013"/>
                  <a:gd name="connsiteX1" fmla="*/ 8738 w 10148"/>
                  <a:gd name="connsiteY1" fmla="*/ 9122 h 10013"/>
                  <a:gd name="connsiteX2" fmla="*/ 9691 w 10148"/>
                  <a:gd name="connsiteY2" fmla="*/ 8068 h 10013"/>
                  <a:gd name="connsiteX3" fmla="*/ 9929 w 10148"/>
                  <a:gd name="connsiteY3" fmla="*/ 7258 h 10013"/>
                  <a:gd name="connsiteX4" fmla="*/ 6456 w 10148"/>
                  <a:gd name="connsiteY4" fmla="*/ 2453 h 10013"/>
                  <a:gd name="connsiteX5" fmla="*/ 5937 w 10148"/>
                  <a:gd name="connsiteY5" fmla="*/ 47 h 10013"/>
                  <a:gd name="connsiteX6" fmla="*/ 4864 w 10148"/>
                  <a:gd name="connsiteY6" fmla="*/ 938 h 10013"/>
                  <a:gd name="connsiteX7" fmla="*/ 753 w 10148"/>
                  <a:gd name="connsiteY7" fmla="*/ 2884 h 10013"/>
                  <a:gd name="connsiteX8" fmla="*/ 39 w 10148"/>
                  <a:gd name="connsiteY8" fmla="*/ 4665 h 10013"/>
                  <a:gd name="connsiteX9" fmla="*/ 158 w 10148"/>
                  <a:gd name="connsiteY9" fmla="*/ 4746 h 10013"/>
                  <a:gd name="connsiteX10" fmla="*/ 396 w 10148"/>
                  <a:gd name="connsiteY10" fmla="*/ 4908 h 10013"/>
                  <a:gd name="connsiteX11" fmla="*/ 813 w 10148"/>
                  <a:gd name="connsiteY11" fmla="*/ 4746 h 10013"/>
                  <a:gd name="connsiteX12" fmla="*/ 992 w 10148"/>
                  <a:gd name="connsiteY12" fmla="*/ 4827 h 10013"/>
                  <a:gd name="connsiteX13" fmla="*/ 7724 w 10148"/>
                  <a:gd name="connsiteY13" fmla="*/ 10013 h 10013"/>
                  <a:gd name="connsiteX0" fmla="*/ 7724 w 9991"/>
                  <a:gd name="connsiteY0" fmla="*/ 10013 h 10013"/>
                  <a:gd name="connsiteX1" fmla="*/ 8738 w 9991"/>
                  <a:gd name="connsiteY1" fmla="*/ 9122 h 10013"/>
                  <a:gd name="connsiteX2" fmla="*/ 9691 w 9991"/>
                  <a:gd name="connsiteY2" fmla="*/ 8068 h 10013"/>
                  <a:gd name="connsiteX3" fmla="*/ 9929 w 9991"/>
                  <a:gd name="connsiteY3" fmla="*/ 7258 h 10013"/>
                  <a:gd name="connsiteX4" fmla="*/ 6456 w 9991"/>
                  <a:gd name="connsiteY4" fmla="*/ 2453 h 10013"/>
                  <a:gd name="connsiteX5" fmla="*/ 5937 w 9991"/>
                  <a:gd name="connsiteY5" fmla="*/ 47 h 10013"/>
                  <a:gd name="connsiteX6" fmla="*/ 4864 w 9991"/>
                  <a:gd name="connsiteY6" fmla="*/ 938 h 10013"/>
                  <a:gd name="connsiteX7" fmla="*/ 753 w 9991"/>
                  <a:gd name="connsiteY7" fmla="*/ 2884 h 10013"/>
                  <a:gd name="connsiteX8" fmla="*/ 39 w 9991"/>
                  <a:gd name="connsiteY8" fmla="*/ 4665 h 10013"/>
                  <a:gd name="connsiteX9" fmla="*/ 158 w 9991"/>
                  <a:gd name="connsiteY9" fmla="*/ 4746 h 10013"/>
                  <a:gd name="connsiteX10" fmla="*/ 396 w 9991"/>
                  <a:gd name="connsiteY10" fmla="*/ 4908 h 10013"/>
                  <a:gd name="connsiteX11" fmla="*/ 813 w 9991"/>
                  <a:gd name="connsiteY11" fmla="*/ 4746 h 10013"/>
                  <a:gd name="connsiteX12" fmla="*/ 992 w 9991"/>
                  <a:gd name="connsiteY12" fmla="*/ 4827 h 10013"/>
                  <a:gd name="connsiteX13" fmla="*/ 7724 w 9991"/>
                  <a:gd name="connsiteY13" fmla="*/ 10013 h 10013"/>
                  <a:gd name="connsiteX0" fmla="*/ 7731 w 9965"/>
                  <a:gd name="connsiteY0" fmla="*/ 10000 h 10000"/>
                  <a:gd name="connsiteX1" fmla="*/ 8746 w 9965"/>
                  <a:gd name="connsiteY1" fmla="*/ 9110 h 10000"/>
                  <a:gd name="connsiteX2" fmla="*/ 9700 w 9965"/>
                  <a:gd name="connsiteY2" fmla="*/ 8058 h 10000"/>
                  <a:gd name="connsiteX3" fmla="*/ 9938 w 9965"/>
                  <a:gd name="connsiteY3" fmla="*/ 7249 h 10000"/>
                  <a:gd name="connsiteX4" fmla="*/ 6462 w 9965"/>
                  <a:gd name="connsiteY4" fmla="*/ 2450 h 10000"/>
                  <a:gd name="connsiteX5" fmla="*/ 5942 w 9965"/>
                  <a:gd name="connsiteY5" fmla="*/ 47 h 10000"/>
                  <a:gd name="connsiteX6" fmla="*/ 4868 w 9965"/>
                  <a:gd name="connsiteY6" fmla="*/ 937 h 10000"/>
                  <a:gd name="connsiteX7" fmla="*/ 754 w 9965"/>
                  <a:gd name="connsiteY7" fmla="*/ 2880 h 10000"/>
                  <a:gd name="connsiteX8" fmla="*/ 39 w 9965"/>
                  <a:gd name="connsiteY8" fmla="*/ 4659 h 10000"/>
                  <a:gd name="connsiteX9" fmla="*/ 158 w 9965"/>
                  <a:gd name="connsiteY9" fmla="*/ 4740 h 10000"/>
                  <a:gd name="connsiteX10" fmla="*/ 396 w 9965"/>
                  <a:gd name="connsiteY10" fmla="*/ 4902 h 10000"/>
                  <a:gd name="connsiteX11" fmla="*/ 814 w 9965"/>
                  <a:gd name="connsiteY11" fmla="*/ 4740 h 10000"/>
                  <a:gd name="connsiteX12" fmla="*/ 993 w 9965"/>
                  <a:gd name="connsiteY12" fmla="*/ 4821 h 10000"/>
                  <a:gd name="connsiteX13" fmla="*/ 7731 w 9965"/>
                  <a:gd name="connsiteY13" fmla="*/ 10000 h 10000"/>
                  <a:gd name="connsiteX0" fmla="*/ 7758 w 9973"/>
                  <a:gd name="connsiteY0" fmla="*/ 10000 h 10000"/>
                  <a:gd name="connsiteX1" fmla="*/ 8777 w 9973"/>
                  <a:gd name="connsiteY1" fmla="*/ 9110 h 10000"/>
                  <a:gd name="connsiteX2" fmla="*/ 9734 w 9973"/>
                  <a:gd name="connsiteY2" fmla="*/ 8058 h 10000"/>
                  <a:gd name="connsiteX3" fmla="*/ 9973 w 9973"/>
                  <a:gd name="connsiteY3" fmla="*/ 7249 h 10000"/>
                  <a:gd name="connsiteX4" fmla="*/ 6485 w 9973"/>
                  <a:gd name="connsiteY4" fmla="*/ 2450 h 10000"/>
                  <a:gd name="connsiteX5" fmla="*/ 5963 w 9973"/>
                  <a:gd name="connsiteY5" fmla="*/ 47 h 10000"/>
                  <a:gd name="connsiteX6" fmla="*/ 4885 w 9973"/>
                  <a:gd name="connsiteY6" fmla="*/ 937 h 10000"/>
                  <a:gd name="connsiteX7" fmla="*/ 757 w 9973"/>
                  <a:gd name="connsiteY7" fmla="*/ 2880 h 10000"/>
                  <a:gd name="connsiteX8" fmla="*/ 39 w 9973"/>
                  <a:gd name="connsiteY8" fmla="*/ 4659 h 10000"/>
                  <a:gd name="connsiteX9" fmla="*/ 159 w 9973"/>
                  <a:gd name="connsiteY9" fmla="*/ 4740 h 10000"/>
                  <a:gd name="connsiteX10" fmla="*/ 397 w 9973"/>
                  <a:gd name="connsiteY10" fmla="*/ 4902 h 10000"/>
                  <a:gd name="connsiteX11" fmla="*/ 817 w 9973"/>
                  <a:gd name="connsiteY11" fmla="*/ 4740 h 10000"/>
                  <a:gd name="connsiteX12" fmla="*/ 996 w 9973"/>
                  <a:gd name="connsiteY12" fmla="*/ 4821 h 10000"/>
                  <a:gd name="connsiteX13" fmla="*/ 7758 w 9973"/>
                  <a:gd name="connsiteY13" fmla="*/ 10000 h 10000"/>
                  <a:gd name="connsiteX0" fmla="*/ 7779 w 10000"/>
                  <a:gd name="connsiteY0" fmla="*/ 10000 h 10000"/>
                  <a:gd name="connsiteX1" fmla="*/ 8801 w 10000"/>
                  <a:gd name="connsiteY1" fmla="*/ 9110 h 10000"/>
                  <a:gd name="connsiteX2" fmla="*/ 9760 w 10000"/>
                  <a:gd name="connsiteY2" fmla="*/ 8058 h 10000"/>
                  <a:gd name="connsiteX3" fmla="*/ 10000 w 10000"/>
                  <a:gd name="connsiteY3" fmla="*/ 7249 h 10000"/>
                  <a:gd name="connsiteX4" fmla="*/ 6503 w 10000"/>
                  <a:gd name="connsiteY4" fmla="*/ 2450 h 10000"/>
                  <a:gd name="connsiteX5" fmla="*/ 5979 w 10000"/>
                  <a:gd name="connsiteY5" fmla="*/ 47 h 10000"/>
                  <a:gd name="connsiteX6" fmla="*/ 4898 w 10000"/>
                  <a:gd name="connsiteY6" fmla="*/ 937 h 10000"/>
                  <a:gd name="connsiteX7" fmla="*/ 759 w 10000"/>
                  <a:gd name="connsiteY7" fmla="*/ 2880 h 10000"/>
                  <a:gd name="connsiteX8" fmla="*/ 39 w 10000"/>
                  <a:gd name="connsiteY8" fmla="*/ 4659 h 10000"/>
                  <a:gd name="connsiteX9" fmla="*/ 159 w 10000"/>
                  <a:gd name="connsiteY9" fmla="*/ 4740 h 10000"/>
                  <a:gd name="connsiteX10" fmla="*/ 398 w 10000"/>
                  <a:gd name="connsiteY10" fmla="*/ 4902 h 10000"/>
                  <a:gd name="connsiteX11" fmla="*/ 819 w 10000"/>
                  <a:gd name="connsiteY11" fmla="*/ 4740 h 10000"/>
                  <a:gd name="connsiteX12" fmla="*/ 999 w 10000"/>
                  <a:gd name="connsiteY12" fmla="*/ 4821 h 10000"/>
                  <a:gd name="connsiteX13" fmla="*/ 7779 w 10000"/>
                  <a:gd name="connsiteY13" fmla="*/ 10000 h 10000"/>
                  <a:gd name="connsiteX0" fmla="*/ 7739 w 10000"/>
                  <a:gd name="connsiteY0" fmla="*/ 9741 h 9741"/>
                  <a:gd name="connsiteX1" fmla="*/ 8801 w 10000"/>
                  <a:gd name="connsiteY1" fmla="*/ 9110 h 9741"/>
                  <a:gd name="connsiteX2" fmla="*/ 9760 w 10000"/>
                  <a:gd name="connsiteY2" fmla="*/ 8058 h 9741"/>
                  <a:gd name="connsiteX3" fmla="*/ 10000 w 10000"/>
                  <a:gd name="connsiteY3" fmla="*/ 7249 h 9741"/>
                  <a:gd name="connsiteX4" fmla="*/ 6503 w 10000"/>
                  <a:gd name="connsiteY4" fmla="*/ 2450 h 9741"/>
                  <a:gd name="connsiteX5" fmla="*/ 5979 w 10000"/>
                  <a:gd name="connsiteY5" fmla="*/ 47 h 9741"/>
                  <a:gd name="connsiteX6" fmla="*/ 4898 w 10000"/>
                  <a:gd name="connsiteY6" fmla="*/ 937 h 9741"/>
                  <a:gd name="connsiteX7" fmla="*/ 759 w 10000"/>
                  <a:gd name="connsiteY7" fmla="*/ 2880 h 9741"/>
                  <a:gd name="connsiteX8" fmla="*/ 39 w 10000"/>
                  <a:gd name="connsiteY8" fmla="*/ 4659 h 9741"/>
                  <a:gd name="connsiteX9" fmla="*/ 159 w 10000"/>
                  <a:gd name="connsiteY9" fmla="*/ 4740 h 9741"/>
                  <a:gd name="connsiteX10" fmla="*/ 398 w 10000"/>
                  <a:gd name="connsiteY10" fmla="*/ 4902 h 9741"/>
                  <a:gd name="connsiteX11" fmla="*/ 819 w 10000"/>
                  <a:gd name="connsiteY11" fmla="*/ 4740 h 9741"/>
                  <a:gd name="connsiteX12" fmla="*/ 999 w 10000"/>
                  <a:gd name="connsiteY12" fmla="*/ 4821 h 9741"/>
                  <a:gd name="connsiteX13" fmla="*/ 7739 w 10000"/>
                  <a:gd name="connsiteY13" fmla="*/ 9741 h 9741"/>
                  <a:gd name="connsiteX0" fmla="*/ 7739 w 10000"/>
                  <a:gd name="connsiteY0" fmla="*/ 9945 h 9945"/>
                  <a:gd name="connsiteX1" fmla="*/ 8801 w 10000"/>
                  <a:gd name="connsiteY1" fmla="*/ 9352 h 9945"/>
                  <a:gd name="connsiteX2" fmla="*/ 9760 w 10000"/>
                  <a:gd name="connsiteY2" fmla="*/ 8272 h 9945"/>
                  <a:gd name="connsiteX3" fmla="*/ 10000 w 10000"/>
                  <a:gd name="connsiteY3" fmla="*/ 7442 h 9945"/>
                  <a:gd name="connsiteX4" fmla="*/ 6503 w 10000"/>
                  <a:gd name="connsiteY4" fmla="*/ 2515 h 9945"/>
                  <a:gd name="connsiteX5" fmla="*/ 5979 w 10000"/>
                  <a:gd name="connsiteY5" fmla="*/ 48 h 9945"/>
                  <a:gd name="connsiteX6" fmla="*/ 4898 w 10000"/>
                  <a:gd name="connsiteY6" fmla="*/ 962 h 9945"/>
                  <a:gd name="connsiteX7" fmla="*/ 759 w 10000"/>
                  <a:gd name="connsiteY7" fmla="*/ 2957 h 9945"/>
                  <a:gd name="connsiteX8" fmla="*/ 39 w 10000"/>
                  <a:gd name="connsiteY8" fmla="*/ 4783 h 9945"/>
                  <a:gd name="connsiteX9" fmla="*/ 159 w 10000"/>
                  <a:gd name="connsiteY9" fmla="*/ 4866 h 9945"/>
                  <a:gd name="connsiteX10" fmla="*/ 398 w 10000"/>
                  <a:gd name="connsiteY10" fmla="*/ 5032 h 9945"/>
                  <a:gd name="connsiteX11" fmla="*/ 819 w 10000"/>
                  <a:gd name="connsiteY11" fmla="*/ 4866 h 9945"/>
                  <a:gd name="connsiteX12" fmla="*/ 999 w 10000"/>
                  <a:gd name="connsiteY12" fmla="*/ 4949 h 9945"/>
                  <a:gd name="connsiteX13" fmla="*/ 7739 w 10000"/>
                  <a:gd name="connsiteY13" fmla="*/ 9945 h 9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000" h="9945">
                    <a:moveTo>
                      <a:pt x="7739" y="9945"/>
                    </a:moveTo>
                    <a:cubicBezTo>
                      <a:pt x="7739" y="9945"/>
                      <a:pt x="8464" y="9631"/>
                      <a:pt x="8801" y="9352"/>
                    </a:cubicBezTo>
                    <a:cubicBezTo>
                      <a:pt x="9138" y="9073"/>
                      <a:pt x="9580" y="8605"/>
                      <a:pt x="9760" y="8272"/>
                    </a:cubicBezTo>
                    <a:cubicBezTo>
                      <a:pt x="9940" y="8024"/>
                      <a:pt x="10009" y="8082"/>
                      <a:pt x="10000" y="7442"/>
                    </a:cubicBezTo>
                    <a:cubicBezTo>
                      <a:pt x="9991" y="6348"/>
                      <a:pt x="7973" y="4212"/>
                      <a:pt x="6503" y="2515"/>
                    </a:cubicBezTo>
                    <a:cubicBezTo>
                      <a:pt x="6251" y="-13"/>
                      <a:pt x="6247" y="308"/>
                      <a:pt x="5979" y="48"/>
                    </a:cubicBezTo>
                    <a:cubicBezTo>
                      <a:pt x="5712" y="-211"/>
                      <a:pt x="5439" y="629"/>
                      <a:pt x="4898" y="962"/>
                    </a:cubicBezTo>
                    <a:cubicBezTo>
                      <a:pt x="4000" y="1543"/>
                      <a:pt x="759" y="2957"/>
                      <a:pt x="759" y="2957"/>
                    </a:cubicBezTo>
                    <a:cubicBezTo>
                      <a:pt x="759" y="2957"/>
                      <a:pt x="-202" y="3372"/>
                      <a:pt x="39" y="4783"/>
                    </a:cubicBezTo>
                    <a:cubicBezTo>
                      <a:pt x="39" y="4949"/>
                      <a:pt x="159" y="4866"/>
                      <a:pt x="159" y="4866"/>
                    </a:cubicBezTo>
                    <a:cubicBezTo>
                      <a:pt x="159" y="4866"/>
                      <a:pt x="219" y="5032"/>
                      <a:pt x="398" y="5032"/>
                    </a:cubicBezTo>
                    <a:cubicBezTo>
                      <a:pt x="518" y="5032"/>
                      <a:pt x="698" y="4866"/>
                      <a:pt x="819" y="4866"/>
                    </a:cubicBezTo>
                    <a:cubicBezTo>
                      <a:pt x="879" y="4866"/>
                      <a:pt x="999" y="4866"/>
                      <a:pt x="999" y="4949"/>
                    </a:cubicBezTo>
                    <a:cubicBezTo>
                      <a:pt x="1059" y="4949"/>
                      <a:pt x="7739" y="9945"/>
                      <a:pt x="7739" y="99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8"/>
              <p:cNvSpPr>
                <a:spLocks/>
              </p:cNvSpPr>
              <p:nvPr/>
            </p:nvSpPr>
            <p:spPr bwMode="auto">
              <a:xfrm>
                <a:off x="10213976" y="974725"/>
                <a:ext cx="93663" cy="114300"/>
              </a:xfrm>
              <a:custGeom>
                <a:avLst/>
                <a:gdLst>
                  <a:gd name="T0" fmla="*/ 19 w 25"/>
                  <a:gd name="T1" fmla="*/ 5 h 30"/>
                  <a:gd name="T2" fmla="*/ 5 w 25"/>
                  <a:gd name="T3" fmla="*/ 25 h 30"/>
                  <a:gd name="T4" fmla="*/ 19 w 25"/>
                  <a:gd name="T5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5"/>
                    </a:moveTo>
                    <a:cubicBezTo>
                      <a:pt x="13" y="0"/>
                      <a:pt x="0" y="21"/>
                      <a:pt x="5" y="25"/>
                    </a:cubicBezTo>
                    <a:cubicBezTo>
                      <a:pt x="10" y="30"/>
                      <a:pt x="25" y="10"/>
                      <a:pt x="19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9"/>
              <p:cNvSpPr>
                <a:spLocks/>
              </p:cNvSpPr>
              <p:nvPr/>
            </p:nvSpPr>
            <p:spPr bwMode="auto">
              <a:xfrm>
                <a:off x="10277476" y="1042988"/>
                <a:ext cx="106363" cy="114300"/>
              </a:xfrm>
              <a:custGeom>
                <a:avLst/>
                <a:gdLst>
                  <a:gd name="T0" fmla="*/ 21 w 28"/>
                  <a:gd name="T1" fmla="*/ 5 h 30"/>
                  <a:gd name="T2" fmla="*/ 5 w 28"/>
                  <a:gd name="T3" fmla="*/ 25 h 30"/>
                  <a:gd name="T4" fmla="*/ 21 w 28"/>
                  <a:gd name="T5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30">
                    <a:moveTo>
                      <a:pt x="21" y="5"/>
                    </a:moveTo>
                    <a:cubicBezTo>
                      <a:pt x="15" y="0"/>
                      <a:pt x="0" y="21"/>
                      <a:pt x="5" y="25"/>
                    </a:cubicBezTo>
                    <a:cubicBezTo>
                      <a:pt x="11" y="30"/>
                      <a:pt x="28" y="10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0"/>
              <p:cNvSpPr>
                <a:spLocks/>
              </p:cNvSpPr>
              <p:nvPr/>
            </p:nvSpPr>
            <p:spPr bwMode="auto">
              <a:xfrm>
                <a:off x="10345738" y="1111250"/>
                <a:ext cx="101600" cy="109538"/>
              </a:xfrm>
              <a:custGeom>
                <a:avLst/>
                <a:gdLst>
                  <a:gd name="T0" fmla="*/ 20 w 27"/>
                  <a:gd name="T1" fmla="*/ 4 h 29"/>
                  <a:gd name="T2" fmla="*/ 5 w 27"/>
                  <a:gd name="T3" fmla="*/ 25 h 29"/>
                  <a:gd name="T4" fmla="*/ 20 w 2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9">
                    <a:moveTo>
                      <a:pt x="20" y="4"/>
                    </a:moveTo>
                    <a:cubicBezTo>
                      <a:pt x="13" y="0"/>
                      <a:pt x="0" y="21"/>
                      <a:pt x="5" y="25"/>
                    </a:cubicBezTo>
                    <a:cubicBezTo>
                      <a:pt x="11" y="29"/>
                      <a:pt x="27" y="8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1"/>
              <p:cNvSpPr>
                <a:spLocks/>
              </p:cNvSpPr>
              <p:nvPr/>
            </p:nvSpPr>
            <p:spPr bwMode="auto">
              <a:xfrm>
                <a:off x="10142538" y="898525"/>
                <a:ext cx="71438" cy="98425"/>
              </a:xfrm>
              <a:custGeom>
                <a:avLst/>
                <a:gdLst>
                  <a:gd name="T0" fmla="*/ 18 w 19"/>
                  <a:gd name="T1" fmla="*/ 6 h 26"/>
                  <a:gd name="T2" fmla="*/ 4 w 19"/>
                  <a:gd name="T3" fmla="*/ 24 h 26"/>
                  <a:gd name="T4" fmla="*/ 2 w 19"/>
                  <a:gd name="T5" fmla="*/ 21 h 26"/>
                  <a:gd name="T6" fmla="*/ 15 w 19"/>
                  <a:gd name="T7" fmla="*/ 1 h 26"/>
                  <a:gd name="T8" fmla="*/ 18 w 19"/>
                  <a:gd name="T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8" y="6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4" y="26"/>
                      <a:pt x="0" y="22"/>
                      <a:pt x="2" y="2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4"/>
                      <a:pt x="18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2"/>
              <p:cNvSpPr>
                <a:spLocks/>
              </p:cNvSpPr>
              <p:nvPr/>
            </p:nvSpPr>
            <p:spPr bwMode="auto">
              <a:xfrm>
                <a:off x="10164763" y="933450"/>
                <a:ext cx="68263" cy="95250"/>
              </a:xfrm>
              <a:custGeom>
                <a:avLst/>
                <a:gdLst>
                  <a:gd name="T0" fmla="*/ 17 w 18"/>
                  <a:gd name="T1" fmla="*/ 6 h 25"/>
                  <a:gd name="T2" fmla="*/ 3 w 18"/>
                  <a:gd name="T3" fmla="*/ 24 h 25"/>
                  <a:gd name="T4" fmla="*/ 0 w 18"/>
                  <a:gd name="T5" fmla="*/ 21 h 25"/>
                  <a:gd name="T6" fmla="*/ 14 w 18"/>
                  <a:gd name="T7" fmla="*/ 2 h 25"/>
                  <a:gd name="T8" fmla="*/ 17 w 18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17" y="6"/>
                    </a:move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0" y="22"/>
                      <a:pt x="0" y="2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0"/>
                      <a:pt x="18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3"/>
              <p:cNvSpPr>
                <a:spLocks/>
              </p:cNvSpPr>
              <p:nvPr/>
            </p:nvSpPr>
            <p:spPr bwMode="auto">
              <a:xfrm>
                <a:off x="9799638" y="1065213"/>
                <a:ext cx="38100" cy="34925"/>
              </a:xfrm>
              <a:custGeom>
                <a:avLst/>
                <a:gdLst>
                  <a:gd name="T0" fmla="*/ 10 w 10"/>
                  <a:gd name="T1" fmla="*/ 3 h 9"/>
                  <a:gd name="T2" fmla="*/ 9 w 10"/>
                  <a:gd name="T3" fmla="*/ 7 h 9"/>
                  <a:gd name="T4" fmla="*/ 9 w 10"/>
                  <a:gd name="T5" fmla="*/ 8 h 9"/>
                  <a:gd name="T6" fmla="*/ 5 w 10"/>
                  <a:gd name="T7" fmla="*/ 9 h 9"/>
                  <a:gd name="T8" fmla="*/ 4 w 10"/>
                  <a:gd name="T9" fmla="*/ 8 h 9"/>
                  <a:gd name="T10" fmla="*/ 1 w 10"/>
                  <a:gd name="T11" fmla="*/ 6 h 9"/>
                  <a:gd name="T12" fmla="*/ 0 w 10"/>
                  <a:gd name="T13" fmla="*/ 6 h 9"/>
                  <a:gd name="T14" fmla="*/ 1 w 10"/>
                  <a:gd name="T15" fmla="*/ 2 h 9"/>
                  <a:gd name="T16" fmla="*/ 1 w 10"/>
                  <a:gd name="T17" fmla="*/ 1 h 9"/>
                  <a:gd name="T18" fmla="*/ 6 w 10"/>
                  <a:gd name="T19" fmla="*/ 0 h 9"/>
                  <a:gd name="T20" fmla="*/ 6 w 10"/>
                  <a:gd name="T21" fmla="*/ 0 h 9"/>
                  <a:gd name="T22" fmla="*/ 9 w 10"/>
                  <a:gd name="T23" fmla="*/ 3 h 9"/>
                  <a:gd name="T24" fmla="*/ 10 w 10"/>
                  <a:gd name="T2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9">
                    <a:moveTo>
                      <a:pt x="10" y="3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8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4"/>
              <p:cNvSpPr>
                <a:spLocks/>
              </p:cNvSpPr>
              <p:nvPr/>
            </p:nvSpPr>
            <p:spPr bwMode="auto">
              <a:xfrm>
                <a:off x="9912351" y="1239838"/>
                <a:ext cx="38100" cy="30163"/>
              </a:xfrm>
              <a:custGeom>
                <a:avLst/>
                <a:gdLst>
                  <a:gd name="T0" fmla="*/ 8 w 10"/>
                  <a:gd name="T1" fmla="*/ 8 h 8"/>
                  <a:gd name="T2" fmla="*/ 4 w 10"/>
                  <a:gd name="T3" fmla="*/ 7 h 8"/>
                  <a:gd name="T4" fmla="*/ 3 w 10"/>
                  <a:gd name="T5" fmla="*/ 7 h 8"/>
                  <a:gd name="T6" fmla="*/ 0 w 10"/>
                  <a:gd name="T7" fmla="*/ 4 h 8"/>
                  <a:gd name="T8" fmla="*/ 0 w 10"/>
                  <a:gd name="T9" fmla="*/ 3 h 8"/>
                  <a:gd name="T10" fmla="*/ 2 w 10"/>
                  <a:gd name="T11" fmla="*/ 0 h 8"/>
                  <a:gd name="T12" fmla="*/ 3 w 10"/>
                  <a:gd name="T13" fmla="*/ 0 h 8"/>
                  <a:gd name="T14" fmla="*/ 7 w 10"/>
                  <a:gd name="T15" fmla="*/ 0 h 8"/>
                  <a:gd name="T16" fmla="*/ 7 w 10"/>
                  <a:gd name="T17" fmla="*/ 0 h 8"/>
                  <a:gd name="T18" fmla="*/ 10 w 10"/>
                  <a:gd name="T19" fmla="*/ 3 h 8"/>
                  <a:gd name="T20" fmla="*/ 10 w 10"/>
                  <a:gd name="T21" fmla="*/ 4 h 8"/>
                  <a:gd name="T22" fmla="*/ 9 w 10"/>
                  <a:gd name="T23" fmla="*/ 7 h 8"/>
                  <a:gd name="T24" fmla="*/ 8 w 10"/>
                  <a:gd name="T2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8">
                    <a:moveTo>
                      <a:pt x="8" y="8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5"/>
              <p:cNvSpPr>
                <a:spLocks/>
              </p:cNvSpPr>
              <p:nvPr/>
            </p:nvSpPr>
            <p:spPr bwMode="auto">
              <a:xfrm>
                <a:off x="10120313" y="1343025"/>
                <a:ext cx="36513" cy="26988"/>
              </a:xfrm>
              <a:custGeom>
                <a:avLst/>
                <a:gdLst>
                  <a:gd name="T0" fmla="*/ 8 w 10"/>
                  <a:gd name="T1" fmla="*/ 7 h 7"/>
                  <a:gd name="T2" fmla="*/ 4 w 10"/>
                  <a:gd name="T3" fmla="*/ 7 h 7"/>
                  <a:gd name="T4" fmla="*/ 3 w 10"/>
                  <a:gd name="T5" fmla="*/ 6 h 7"/>
                  <a:gd name="T6" fmla="*/ 0 w 10"/>
                  <a:gd name="T7" fmla="*/ 4 h 7"/>
                  <a:gd name="T8" fmla="*/ 0 w 10"/>
                  <a:gd name="T9" fmla="*/ 3 h 7"/>
                  <a:gd name="T10" fmla="*/ 2 w 10"/>
                  <a:gd name="T11" fmla="*/ 0 h 7"/>
                  <a:gd name="T12" fmla="*/ 3 w 10"/>
                  <a:gd name="T13" fmla="*/ 0 h 7"/>
                  <a:gd name="T14" fmla="*/ 7 w 10"/>
                  <a:gd name="T15" fmla="*/ 0 h 7"/>
                  <a:gd name="T16" fmla="*/ 7 w 10"/>
                  <a:gd name="T17" fmla="*/ 0 h 7"/>
                  <a:gd name="T18" fmla="*/ 10 w 10"/>
                  <a:gd name="T19" fmla="*/ 3 h 7"/>
                  <a:gd name="T20" fmla="*/ 10 w 10"/>
                  <a:gd name="T21" fmla="*/ 4 h 7"/>
                  <a:gd name="T22" fmla="*/ 9 w 10"/>
                  <a:gd name="T23" fmla="*/ 7 h 7"/>
                  <a:gd name="T24" fmla="*/ 8 w 10"/>
                  <a:gd name="T2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8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任意多边形 299"/>
              <p:cNvSpPr/>
              <p:nvPr/>
            </p:nvSpPr>
            <p:spPr>
              <a:xfrm>
                <a:off x="9917906" y="980886"/>
                <a:ext cx="468399" cy="336198"/>
              </a:xfrm>
              <a:custGeom>
                <a:avLst/>
                <a:gdLst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6975"/>
                  <a:gd name="connsiteX1" fmla="*/ 76200 w 1638300"/>
                  <a:gd name="connsiteY1" fmla="*/ 85725 h 1166975"/>
                  <a:gd name="connsiteX2" fmla="*/ 555625 w 1638300"/>
                  <a:gd name="connsiteY2" fmla="*/ 0 h 1166975"/>
                  <a:gd name="connsiteX3" fmla="*/ 774700 w 1638300"/>
                  <a:gd name="connsiteY3" fmla="*/ 161925 h 1166975"/>
                  <a:gd name="connsiteX4" fmla="*/ 825500 w 1638300"/>
                  <a:gd name="connsiteY4" fmla="*/ 228600 h 1166975"/>
                  <a:gd name="connsiteX5" fmla="*/ 987425 w 1638300"/>
                  <a:gd name="connsiteY5" fmla="*/ 307975 h 1166975"/>
                  <a:gd name="connsiteX6" fmla="*/ 1098550 w 1638300"/>
                  <a:gd name="connsiteY6" fmla="*/ 454025 h 1166975"/>
                  <a:gd name="connsiteX7" fmla="*/ 1250950 w 1638300"/>
                  <a:gd name="connsiteY7" fmla="*/ 565150 h 1166975"/>
                  <a:gd name="connsiteX8" fmla="*/ 1333500 w 1638300"/>
                  <a:gd name="connsiteY8" fmla="*/ 727075 h 1166975"/>
                  <a:gd name="connsiteX9" fmla="*/ 1552575 w 1638300"/>
                  <a:gd name="connsiteY9" fmla="*/ 889000 h 1166975"/>
                  <a:gd name="connsiteX10" fmla="*/ 1638300 w 1638300"/>
                  <a:gd name="connsiteY10" fmla="*/ 1060450 h 1166975"/>
                  <a:gd name="connsiteX11" fmla="*/ 1454150 w 1638300"/>
                  <a:gd name="connsiteY11" fmla="*/ 1146175 h 1166975"/>
                  <a:gd name="connsiteX12" fmla="*/ 1216025 w 1638300"/>
                  <a:gd name="connsiteY12" fmla="*/ 1162050 h 1166975"/>
                  <a:gd name="connsiteX13" fmla="*/ 377825 w 1638300"/>
                  <a:gd name="connsiteY13" fmla="*/ 803275 h 1166975"/>
                  <a:gd name="connsiteX14" fmla="*/ 260350 w 1638300"/>
                  <a:gd name="connsiteY14" fmla="*/ 708025 h 1166975"/>
                  <a:gd name="connsiteX15" fmla="*/ 0 w 1638300"/>
                  <a:gd name="connsiteY15" fmla="*/ 133350 h 1166975"/>
                  <a:gd name="connsiteX0" fmla="*/ 0 w 1638300"/>
                  <a:gd name="connsiteY0" fmla="*/ 133350 h 1171079"/>
                  <a:gd name="connsiteX1" fmla="*/ 76200 w 1638300"/>
                  <a:gd name="connsiteY1" fmla="*/ 85725 h 1171079"/>
                  <a:gd name="connsiteX2" fmla="*/ 555625 w 1638300"/>
                  <a:gd name="connsiteY2" fmla="*/ 0 h 1171079"/>
                  <a:gd name="connsiteX3" fmla="*/ 774700 w 1638300"/>
                  <a:gd name="connsiteY3" fmla="*/ 161925 h 1171079"/>
                  <a:gd name="connsiteX4" fmla="*/ 825500 w 1638300"/>
                  <a:gd name="connsiteY4" fmla="*/ 228600 h 1171079"/>
                  <a:gd name="connsiteX5" fmla="*/ 987425 w 1638300"/>
                  <a:gd name="connsiteY5" fmla="*/ 307975 h 1171079"/>
                  <a:gd name="connsiteX6" fmla="*/ 1098550 w 1638300"/>
                  <a:gd name="connsiteY6" fmla="*/ 454025 h 1171079"/>
                  <a:gd name="connsiteX7" fmla="*/ 1250950 w 1638300"/>
                  <a:gd name="connsiteY7" fmla="*/ 565150 h 1171079"/>
                  <a:gd name="connsiteX8" fmla="*/ 1333500 w 1638300"/>
                  <a:gd name="connsiteY8" fmla="*/ 727075 h 1171079"/>
                  <a:gd name="connsiteX9" fmla="*/ 1552575 w 1638300"/>
                  <a:gd name="connsiteY9" fmla="*/ 889000 h 1171079"/>
                  <a:gd name="connsiteX10" fmla="*/ 1638300 w 1638300"/>
                  <a:gd name="connsiteY10" fmla="*/ 1060450 h 1171079"/>
                  <a:gd name="connsiteX11" fmla="*/ 1454150 w 1638300"/>
                  <a:gd name="connsiteY11" fmla="*/ 1146175 h 1171079"/>
                  <a:gd name="connsiteX12" fmla="*/ 1216025 w 1638300"/>
                  <a:gd name="connsiteY12" fmla="*/ 1162050 h 1171079"/>
                  <a:gd name="connsiteX13" fmla="*/ 377825 w 1638300"/>
                  <a:gd name="connsiteY13" fmla="*/ 803275 h 1171079"/>
                  <a:gd name="connsiteX14" fmla="*/ 260350 w 1638300"/>
                  <a:gd name="connsiteY14" fmla="*/ 708025 h 1171079"/>
                  <a:gd name="connsiteX15" fmla="*/ 0 w 1638300"/>
                  <a:gd name="connsiteY15" fmla="*/ 133350 h 1171079"/>
                  <a:gd name="connsiteX0" fmla="*/ 0 w 1638300"/>
                  <a:gd name="connsiteY0" fmla="*/ 133350 h 1171079"/>
                  <a:gd name="connsiteX1" fmla="*/ 76200 w 1638300"/>
                  <a:gd name="connsiteY1" fmla="*/ 85725 h 1171079"/>
                  <a:gd name="connsiteX2" fmla="*/ 555625 w 1638300"/>
                  <a:gd name="connsiteY2" fmla="*/ 0 h 1171079"/>
                  <a:gd name="connsiteX3" fmla="*/ 774700 w 1638300"/>
                  <a:gd name="connsiteY3" fmla="*/ 161925 h 1171079"/>
                  <a:gd name="connsiteX4" fmla="*/ 825500 w 1638300"/>
                  <a:gd name="connsiteY4" fmla="*/ 228600 h 1171079"/>
                  <a:gd name="connsiteX5" fmla="*/ 987425 w 1638300"/>
                  <a:gd name="connsiteY5" fmla="*/ 307975 h 1171079"/>
                  <a:gd name="connsiteX6" fmla="*/ 1098550 w 1638300"/>
                  <a:gd name="connsiteY6" fmla="*/ 454025 h 1171079"/>
                  <a:gd name="connsiteX7" fmla="*/ 1250950 w 1638300"/>
                  <a:gd name="connsiteY7" fmla="*/ 565150 h 1171079"/>
                  <a:gd name="connsiteX8" fmla="*/ 1333500 w 1638300"/>
                  <a:gd name="connsiteY8" fmla="*/ 727075 h 1171079"/>
                  <a:gd name="connsiteX9" fmla="*/ 1552575 w 1638300"/>
                  <a:gd name="connsiteY9" fmla="*/ 889000 h 1171079"/>
                  <a:gd name="connsiteX10" fmla="*/ 1638300 w 1638300"/>
                  <a:gd name="connsiteY10" fmla="*/ 1060450 h 1171079"/>
                  <a:gd name="connsiteX11" fmla="*/ 1454150 w 1638300"/>
                  <a:gd name="connsiteY11" fmla="*/ 1146175 h 1171079"/>
                  <a:gd name="connsiteX12" fmla="*/ 1216025 w 1638300"/>
                  <a:gd name="connsiteY12" fmla="*/ 1162050 h 1171079"/>
                  <a:gd name="connsiteX13" fmla="*/ 377825 w 1638300"/>
                  <a:gd name="connsiteY13" fmla="*/ 803275 h 1171079"/>
                  <a:gd name="connsiteX14" fmla="*/ 260350 w 1638300"/>
                  <a:gd name="connsiteY14" fmla="*/ 708025 h 1171079"/>
                  <a:gd name="connsiteX15" fmla="*/ 0 w 1638300"/>
                  <a:gd name="connsiteY15" fmla="*/ 133350 h 1171079"/>
                  <a:gd name="connsiteX0" fmla="*/ 0 w 1638300"/>
                  <a:gd name="connsiteY0" fmla="*/ 133350 h 1171079"/>
                  <a:gd name="connsiteX1" fmla="*/ 76200 w 1638300"/>
                  <a:gd name="connsiteY1" fmla="*/ 85725 h 1171079"/>
                  <a:gd name="connsiteX2" fmla="*/ 555625 w 1638300"/>
                  <a:gd name="connsiteY2" fmla="*/ 0 h 1171079"/>
                  <a:gd name="connsiteX3" fmla="*/ 774700 w 1638300"/>
                  <a:gd name="connsiteY3" fmla="*/ 161925 h 1171079"/>
                  <a:gd name="connsiteX4" fmla="*/ 825500 w 1638300"/>
                  <a:gd name="connsiteY4" fmla="*/ 228600 h 1171079"/>
                  <a:gd name="connsiteX5" fmla="*/ 987425 w 1638300"/>
                  <a:gd name="connsiteY5" fmla="*/ 307975 h 1171079"/>
                  <a:gd name="connsiteX6" fmla="*/ 1098550 w 1638300"/>
                  <a:gd name="connsiteY6" fmla="*/ 454025 h 1171079"/>
                  <a:gd name="connsiteX7" fmla="*/ 1250950 w 1638300"/>
                  <a:gd name="connsiteY7" fmla="*/ 565150 h 1171079"/>
                  <a:gd name="connsiteX8" fmla="*/ 1333500 w 1638300"/>
                  <a:gd name="connsiteY8" fmla="*/ 727075 h 1171079"/>
                  <a:gd name="connsiteX9" fmla="*/ 1552575 w 1638300"/>
                  <a:gd name="connsiteY9" fmla="*/ 889000 h 1171079"/>
                  <a:gd name="connsiteX10" fmla="*/ 1638300 w 1638300"/>
                  <a:gd name="connsiteY10" fmla="*/ 1060450 h 1171079"/>
                  <a:gd name="connsiteX11" fmla="*/ 1454150 w 1638300"/>
                  <a:gd name="connsiteY11" fmla="*/ 1146175 h 1171079"/>
                  <a:gd name="connsiteX12" fmla="*/ 1216025 w 1638300"/>
                  <a:gd name="connsiteY12" fmla="*/ 1162050 h 1171079"/>
                  <a:gd name="connsiteX13" fmla="*/ 377825 w 1638300"/>
                  <a:gd name="connsiteY13" fmla="*/ 803275 h 1171079"/>
                  <a:gd name="connsiteX14" fmla="*/ 260350 w 1638300"/>
                  <a:gd name="connsiteY14" fmla="*/ 708025 h 1171079"/>
                  <a:gd name="connsiteX15" fmla="*/ 0 w 1638300"/>
                  <a:gd name="connsiteY15" fmla="*/ 133350 h 1171079"/>
                  <a:gd name="connsiteX0" fmla="*/ 0 w 1638300"/>
                  <a:gd name="connsiteY0" fmla="*/ 133350 h 1171079"/>
                  <a:gd name="connsiteX1" fmla="*/ 76200 w 1638300"/>
                  <a:gd name="connsiteY1" fmla="*/ 85725 h 1171079"/>
                  <a:gd name="connsiteX2" fmla="*/ 555625 w 1638300"/>
                  <a:gd name="connsiteY2" fmla="*/ 0 h 1171079"/>
                  <a:gd name="connsiteX3" fmla="*/ 774700 w 1638300"/>
                  <a:gd name="connsiteY3" fmla="*/ 161925 h 1171079"/>
                  <a:gd name="connsiteX4" fmla="*/ 825500 w 1638300"/>
                  <a:gd name="connsiteY4" fmla="*/ 228600 h 1171079"/>
                  <a:gd name="connsiteX5" fmla="*/ 987425 w 1638300"/>
                  <a:gd name="connsiteY5" fmla="*/ 307975 h 1171079"/>
                  <a:gd name="connsiteX6" fmla="*/ 1098550 w 1638300"/>
                  <a:gd name="connsiteY6" fmla="*/ 454025 h 1171079"/>
                  <a:gd name="connsiteX7" fmla="*/ 1250950 w 1638300"/>
                  <a:gd name="connsiteY7" fmla="*/ 565150 h 1171079"/>
                  <a:gd name="connsiteX8" fmla="*/ 1333500 w 1638300"/>
                  <a:gd name="connsiteY8" fmla="*/ 727075 h 1171079"/>
                  <a:gd name="connsiteX9" fmla="*/ 1552575 w 1638300"/>
                  <a:gd name="connsiteY9" fmla="*/ 889000 h 1171079"/>
                  <a:gd name="connsiteX10" fmla="*/ 1638300 w 1638300"/>
                  <a:gd name="connsiteY10" fmla="*/ 1060450 h 1171079"/>
                  <a:gd name="connsiteX11" fmla="*/ 1454150 w 1638300"/>
                  <a:gd name="connsiteY11" fmla="*/ 1146175 h 1171079"/>
                  <a:gd name="connsiteX12" fmla="*/ 1216025 w 1638300"/>
                  <a:gd name="connsiteY12" fmla="*/ 1162050 h 1171079"/>
                  <a:gd name="connsiteX13" fmla="*/ 377825 w 1638300"/>
                  <a:gd name="connsiteY13" fmla="*/ 803275 h 1171079"/>
                  <a:gd name="connsiteX14" fmla="*/ 260350 w 1638300"/>
                  <a:gd name="connsiteY14" fmla="*/ 708025 h 1171079"/>
                  <a:gd name="connsiteX15" fmla="*/ 0 w 1638300"/>
                  <a:gd name="connsiteY15" fmla="*/ 133350 h 1171079"/>
                  <a:gd name="connsiteX0" fmla="*/ 0 w 1638300"/>
                  <a:gd name="connsiteY0" fmla="*/ 133350 h 1171079"/>
                  <a:gd name="connsiteX1" fmla="*/ 76200 w 1638300"/>
                  <a:gd name="connsiteY1" fmla="*/ 85725 h 1171079"/>
                  <a:gd name="connsiteX2" fmla="*/ 555625 w 1638300"/>
                  <a:gd name="connsiteY2" fmla="*/ 0 h 1171079"/>
                  <a:gd name="connsiteX3" fmla="*/ 774700 w 1638300"/>
                  <a:gd name="connsiteY3" fmla="*/ 161925 h 1171079"/>
                  <a:gd name="connsiteX4" fmla="*/ 825500 w 1638300"/>
                  <a:gd name="connsiteY4" fmla="*/ 228600 h 1171079"/>
                  <a:gd name="connsiteX5" fmla="*/ 987425 w 1638300"/>
                  <a:gd name="connsiteY5" fmla="*/ 307975 h 1171079"/>
                  <a:gd name="connsiteX6" fmla="*/ 1098550 w 1638300"/>
                  <a:gd name="connsiteY6" fmla="*/ 454025 h 1171079"/>
                  <a:gd name="connsiteX7" fmla="*/ 1250950 w 1638300"/>
                  <a:gd name="connsiteY7" fmla="*/ 565150 h 1171079"/>
                  <a:gd name="connsiteX8" fmla="*/ 1333500 w 1638300"/>
                  <a:gd name="connsiteY8" fmla="*/ 727075 h 1171079"/>
                  <a:gd name="connsiteX9" fmla="*/ 1552575 w 1638300"/>
                  <a:gd name="connsiteY9" fmla="*/ 889000 h 1171079"/>
                  <a:gd name="connsiteX10" fmla="*/ 1638300 w 1638300"/>
                  <a:gd name="connsiteY10" fmla="*/ 1060450 h 1171079"/>
                  <a:gd name="connsiteX11" fmla="*/ 1454150 w 1638300"/>
                  <a:gd name="connsiteY11" fmla="*/ 1146175 h 1171079"/>
                  <a:gd name="connsiteX12" fmla="*/ 1216025 w 1638300"/>
                  <a:gd name="connsiteY12" fmla="*/ 1162050 h 1171079"/>
                  <a:gd name="connsiteX13" fmla="*/ 377825 w 1638300"/>
                  <a:gd name="connsiteY13" fmla="*/ 803275 h 1171079"/>
                  <a:gd name="connsiteX14" fmla="*/ 260350 w 1638300"/>
                  <a:gd name="connsiteY14" fmla="*/ 708025 h 1171079"/>
                  <a:gd name="connsiteX15" fmla="*/ 0 w 1638300"/>
                  <a:gd name="connsiteY15" fmla="*/ 133350 h 1171079"/>
                  <a:gd name="connsiteX0" fmla="*/ 0 w 1638300"/>
                  <a:gd name="connsiteY0" fmla="*/ 138176 h 1175905"/>
                  <a:gd name="connsiteX1" fmla="*/ 76200 w 1638300"/>
                  <a:gd name="connsiteY1" fmla="*/ 90551 h 1175905"/>
                  <a:gd name="connsiteX2" fmla="*/ 555625 w 1638300"/>
                  <a:gd name="connsiteY2" fmla="*/ 4826 h 1175905"/>
                  <a:gd name="connsiteX3" fmla="*/ 774700 w 1638300"/>
                  <a:gd name="connsiteY3" fmla="*/ 166751 h 1175905"/>
                  <a:gd name="connsiteX4" fmla="*/ 825500 w 1638300"/>
                  <a:gd name="connsiteY4" fmla="*/ 233426 h 1175905"/>
                  <a:gd name="connsiteX5" fmla="*/ 987425 w 1638300"/>
                  <a:gd name="connsiteY5" fmla="*/ 312801 h 1175905"/>
                  <a:gd name="connsiteX6" fmla="*/ 1098550 w 1638300"/>
                  <a:gd name="connsiteY6" fmla="*/ 458851 h 1175905"/>
                  <a:gd name="connsiteX7" fmla="*/ 1250950 w 1638300"/>
                  <a:gd name="connsiteY7" fmla="*/ 569976 h 1175905"/>
                  <a:gd name="connsiteX8" fmla="*/ 1333500 w 1638300"/>
                  <a:gd name="connsiteY8" fmla="*/ 731901 h 1175905"/>
                  <a:gd name="connsiteX9" fmla="*/ 1552575 w 1638300"/>
                  <a:gd name="connsiteY9" fmla="*/ 893826 h 1175905"/>
                  <a:gd name="connsiteX10" fmla="*/ 1638300 w 1638300"/>
                  <a:gd name="connsiteY10" fmla="*/ 1065276 h 1175905"/>
                  <a:gd name="connsiteX11" fmla="*/ 1454150 w 1638300"/>
                  <a:gd name="connsiteY11" fmla="*/ 1151001 h 1175905"/>
                  <a:gd name="connsiteX12" fmla="*/ 1216025 w 1638300"/>
                  <a:gd name="connsiteY12" fmla="*/ 1166876 h 1175905"/>
                  <a:gd name="connsiteX13" fmla="*/ 377825 w 1638300"/>
                  <a:gd name="connsiteY13" fmla="*/ 808101 h 1175905"/>
                  <a:gd name="connsiteX14" fmla="*/ 260350 w 1638300"/>
                  <a:gd name="connsiteY14" fmla="*/ 712851 h 1175905"/>
                  <a:gd name="connsiteX15" fmla="*/ 0 w 1638300"/>
                  <a:gd name="connsiteY15" fmla="*/ 138176 h 1175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38300" h="1175905">
                    <a:moveTo>
                      <a:pt x="0" y="138176"/>
                    </a:moveTo>
                    <a:lnTo>
                      <a:pt x="76200" y="90551"/>
                    </a:lnTo>
                    <a:cubicBezTo>
                      <a:pt x="290777" y="4826"/>
                      <a:pt x="431536" y="-9461"/>
                      <a:pt x="555625" y="4826"/>
                    </a:cubicBezTo>
                    <a:cubicBezTo>
                      <a:pt x="700087" y="20701"/>
                      <a:pt x="737393" y="100870"/>
                      <a:pt x="774700" y="166751"/>
                    </a:cubicBezTo>
                    <a:lnTo>
                      <a:pt x="825500" y="233426"/>
                    </a:lnTo>
                    <a:lnTo>
                      <a:pt x="987425" y="312801"/>
                    </a:lnTo>
                    <a:lnTo>
                      <a:pt x="1098550" y="458851"/>
                    </a:lnTo>
                    <a:lnTo>
                      <a:pt x="1250950" y="569976"/>
                    </a:lnTo>
                    <a:lnTo>
                      <a:pt x="1333500" y="731901"/>
                    </a:lnTo>
                    <a:cubicBezTo>
                      <a:pt x="1447006" y="790639"/>
                      <a:pt x="1491456" y="839851"/>
                      <a:pt x="1552575" y="893826"/>
                    </a:cubicBezTo>
                    <a:lnTo>
                      <a:pt x="1638300" y="1065276"/>
                    </a:lnTo>
                    <a:lnTo>
                      <a:pt x="1454150" y="1151001"/>
                    </a:lnTo>
                    <a:cubicBezTo>
                      <a:pt x="1372394" y="1189631"/>
                      <a:pt x="1295400" y="1173490"/>
                      <a:pt x="1216025" y="1166876"/>
                    </a:cubicBezTo>
                    <a:lnTo>
                      <a:pt x="377825" y="808101"/>
                    </a:lnTo>
                    <a:cubicBezTo>
                      <a:pt x="333905" y="788258"/>
                      <a:pt x="285220" y="756507"/>
                      <a:pt x="260350" y="712851"/>
                    </a:cubicBezTo>
                    <a:lnTo>
                      <a:pt x="0" y="13817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5" name="矩形 14"/>
          <p:cNvSpPr/>
          <p:nvPr/>
        </p:nvSpPr>
        <p:spPr>
          <a:xfrm>
            <a:off x="38189863" y="365307"/>
            <a:ext cx="1524000" cy="8763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9" name="任意多边形 508"/>
          <p:cNvSpPr/>
          <p:nvPr/>
        </p:nvSpPr>
        <p:spPr>
          <a:xfrm flipH="1">
            <a:off x="-27347306" y="3980662"/>
            <a:ext cx="27486745" cy="3131334"/>
          </a:xfrm>
          <a:custGeom>
            <a:avLst/>
            <a:gdLst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7442200 w 27486745"/>
              <a:gd name="connsiteY16" fmla="*/ 1699240 h 3913086"/>
              <a:gd name="connsiteX17" fmla="*/ 8921749 w 27486745"/>
              <a:gd name="connsiteY17" fmla="*/ 1118215 h 3913086"/>
              <a:gd name="connsiteX18" fmla="*/ 10633075 w 27486745"/>
              <a:gd name="connsiteY18" fmla="*/ 324465 h 3913086"/>
              <a:gd name="connsiteX19" fmla="*/ 12299130 w 27486745"/>
              <a:gd name="connsiteY19" fmla="*/ 710484 h 3913086"/>
              <a:gd name="connsiteX20" fmla="*/ 14576014 w 27486745"/>
              <a:gd name="connsiteY20" fmla="*/ 201152 h 3913086"/>
              <a:gd name="connsiteX21" fmla="*/ 16875281 w 27486745"/>
              <a:gd name="connsiteY21" fmla="*/ 672061 h 3913086"/>
              <a:gd name="connsiteX22" fmla="*/ 18806399 w 27486745"/>
              <a:gd name="connsiteY22" fmla="*/ 29584 h 3913086"/>
              <a:gd name="connsiteX23" fmla="*/ 19199605 w 27486745"/>
              <a:gd name="connsiteY23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7442200 w 27486745"/>
              <a:gd name="connsiteY16" fmla="*/ 1699240 h 3913086"/>
              <a:gd name="connsiteX17" fmla="*/ 8921749 w 27486745"/>
              <a:gd name="connsiteY17" fmla="*/ 1118215 h 3913086"/>
              <a:gd name="connsiteX18" fmla="*/ 12299130 w 27486745"/>
              <a:gd name="connsiteY18" fmla="*/ 710484 h 3913086"/>
              <a:gd name="connsiteX19" fmla="*/ 14576014 w 27486745"/>
              <a:gd name="connsiteY19" fmla="*/ 201152 h 3913086"/>
              <a:gd name="connsiteX20" fmla="*/ 16875281 w 27486745"/>
              <a:gd name="connsiteY20" fmla="*/ 672061 h 3913086"/>
              <a:gd name="connsiteX21" fmla="*/ 18806399 w 27486745"/>
              <a:gd name="connsiteY21" fmla="*/ 29584 h 3913086"/>
              <a:gd name="connsiteX22" fmla="*/ 19199605 w 27486745"/>
              <a:gd name="connsiteY22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7442200 w 27486745"/>
              <a:gd name="connsiteY16" fmla="*/ 1699240 h 3913086"/>
              <a:gd name="connsiteX17" fmla="*/ 8921749 w 27486745"/>
              <a:gd name="connsiteY17" fmla="*/ 1118215 h 3913086"/>
              <a:gd name="connsiteX18" fmla="*/ 12299130 w 27486745"/>
              <a:gd name="connsiteY18" fmla="*/ 710484 h 3913086"/>
              <a:gd name="connsiteX19" fmla="*/ 14576014 w 27486745"/>
              <a:gd name="connsiteY19" fmla="*/ 201152 h 3913086"/>
              <a:gd name="connsiteX20" fmla="*/ 16875281 w 27486745"/>
              <a:gd name="connsiteY20" fmla="*/ 672061 h 3913086"/>
              <a:gd name="connsiteX21" fmla="*/ 18806399 w 27486745"/>
              <a:gd name="connsiteY21" fmla="*/ 29584 h 3913086"/>
              <a:gd name="connsiteX22" fmla="*/ 19199605 w 27486745"/>
              <a:gd name="connsiteY22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7442200 w 27486745"/>
              <a:gd name="connsiteY16" fmla="*/ 1699240 h 3913086"/>
              <a:gd name="connsiteX17" fmla="*/ 8921749 w 27486745"/>
              <a:gd name="connsiteY17" fmla="*/ 1118215 h 3913086"/>
              <a:gd name="connsiteX18" fmla="*/ 12299130 w 27486745"/>
              <a:gd name="connsiteY18" fmla="*/ 710484 h 3913086"/>
              <a:gd name="connsiteX19" fmla="*/ 14576014 w 27486745"/>
              <a:gd name="connsiteY19" fmla="*/ 201152 h 3913086"/>
              <a:gd name="connsiteX20" fmla="*/ 16875281 w 27486745"/>
              <a:gd name="connsiteY20" fmla="*/ 672061 h 3913086"/>
              <a:gd name="connsiteX21" fmla="*/ 18806399 w 27486745"/>
              <a:gd name="connsiteY21" fmla="*/ 29584 h 3913086"/>
              <a:gd name="connsiteX22" fmla="*/ 19199605 w 27486745"/>
              <a:gd name="connsiteY22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7442200 w 27486745"/>
              <a:gd name="connsiteY16" fmla="*/ 1699240 h 3913086"/>
              <a:gd name="connsiteX17" fmla="*/ 8921749 w 27486745"/>
              <a:gd name="connsiteY17" fmla="*/ 1118215 h 3913086"/>
              <a:gd name="connsiteX18" fmla="*/ 12299130 w 27486745"/>
              <a:gd name="connsiteY18" fmla="*/ 710484 h 3913086"/>
              <a:gd name="connsiteX19" fmla="*/ 14576014 w 27486745"/>
              <a:gd name="connsiteY19" fmla="*/ 201152 h 3913086"/>
              <a:gd name="connsiteX20" fmla="*/ 16875281 w 27486745"/>
              <a:gd name="connsiteY20" fmla="*/ 672061 h 3913086"/>
              <a:gd name="connsiteX21" fmla="*/ 18806399 w 27486745"/>
              <a:gd name="connsiteY21" fmla="*/ 29584 h 3913086"/>
              <a:gd name="connsiteX22" fmla="*/ 19199605 w 27486745"/>
              <a:gd name="connsiteY22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8921749 w 27486745"/>
              <a:gd name="connsiteY16" fmla="*/ 1118215 h 3913086"/>
              <a:gd name="connsiteX17" fmla="*/ 12299130 w 27486745"/>
              <a:gd name="connsiteY17" fmla="*/ 710484 h 3913086"/>
              <a:gd name="connsiteX18" fmla="*/ 14576014 w 27486745"/>
              <a:gd name="connsiteY18" fmla="*/ 201152 h 3913086"/>
              <a:gd name="connsiteX19" fmla="*/ 16875281 w 27486745"/>
              <a:gd name="connsiteY19" fmla="*/ 672061 h 3913086"/>
              <a:gd name="connsiteX20" fmla="*/ 18806399 w 27486745"/>
              <a:gd name="connsiteY20" fmla="*/ 29584 h 3913086"/>
              <a:gd name="connsiteX21" fmla="*/ 19199605 w 27486745"/>
              <a:gd name="connsiteY21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9052378 w 27486745"/>
              <a:gd name="connsiteY16" fmla="*/ 1393986 h 3913086"/>
              <a:gd name="connsiteX17" fmla="*/ 12299130 w 27486745"/>
              <a:gd name="connsiteY17" fmla="*/ 710484 h 3913086"/>
              <a:gd name="connsiteX18" fmla="*/ 14576014 w 27486745"/>
              <a:gd name="connsiteY18" fmla="*/ 201152 h 3913086"/>
              <a:gd name="connsiteX19" fmla="*/ 16875281 w 27486745"/>
              <a:gd name="connsiteY19" fmla="*/ 672061 h 3913086"/>
              <a:gd name="connsiteX20" fmla="*/ 18806399 w 27486745"/>
              <a:gd name="connsiteY20" fmla="*/ 29584 h 3913086"/>
              <a:gd name="connsiteX21" fmla="*/ 19199605 w 27486745"/>
              <a:gd name="connsiteY21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9052378 w 27486745"/>
              <a:gd name="connsiteY16" fmla="*/ 1393986 h 3913086"/>
              <a:gd name="connsiteX17" fmla="*/ 12299130 w 27486745"/>
              <a:gd name="connsiteY17" fmla="*/ 710484 h 3913086"/>
              <a:gd name="connsiteX18" fmla="*/ 14576014 w 27486745"/>
              <a:gd name="connsiteY18" fmla="*/ 201152 h 3913086"/>
              <a:gd name="connsiteX19" fmla="*/ 16875281 w 27486745"/>
              <a:gd name="connsiteY19" fmla="*/ 672061 h 3913086"/>
              <a:gd name="connsiteX20" fmla="*/ 18806399 w 27486745"/>
              <a:gd name="connsiteY20" fmla="*/ 29584 h 3913086"/>
              <a:gd name="connsiteX21" fmla="*/ 19199605 w 27486745"/>
              <a:gd name="connsiteY21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9052378 w 27486745"/>
              <a:gd name="connsiteY16" fmla="*/ 1393986 h 3913086"/>
              <a:gd name="connsiteX17" fmla="*/ 12299130 w 27486745"/>
              <a:gd name="connsiteY17" fmla="*/ 710484 h 3913086"/>
              <a:gd name="connsiteX18" fmla="*/ 14576014 w 27486745"/>
              <a:gd name="connsiteY18" fmla="*/ 201152 h 3913086"/>
              <a:gd name="connsiteX19" fmla="*/ 16875281 w 27486745"/>
              <a:gd name="connsiteY19" fmla="*/ 672061 h 3913086"/>
              <a:gd name="connsiteX20" fmla="*/ 18806399 w 27486745"/>
              <a:gd name="connsiteY20" fmla="*/ 29584 h 3913086"/>
              <a:gd name="connsiteX21" fmla="*/ 19199605 w 27486745"/>
              <a:gd name="connsiteY21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4972503 w 27486745"/>
              <a:gd name="connsiteY14" fmla="*/ 2751979 h 3913086"/>
              <a:gd name="connsiteX15" fmla="*/ 6457950 w 27486745"/>
              <a:gd name="connsiteY15" fmla="*/ 2216765 h 3913086"/>
              <a:gd name="connsiteX16" fmla="*/ 9052378 w 27486745"/>
              <a:gd name="connsiteY16" fmla="*/ 1393986 h 3913086"/>
              <a:gd name="connsiteX17" fmla="*/ 12299130 w 27486745"/>
              <a:gd name="connsiteY17" fmla="*/ 710484 h 3913086"/>
              <a:gd name="connsiteX18" fmla="*/ 14576014 w 27486745"/>
              <a:gd name="connsiteY18" fmla="*/ 201152 h 3913086"/>
              <a:gd name="connsiteX19" fmla="*/ 16875281 w 27486745"/>
              <a:gd name="connsiteY19" fmla="*/ 672061 h 3913086"/>
              <a:gd name="connsiteX20" fmla="*/ 18806399 w 27486745"/>
              <a:gd name="connsiteY20" fmla="*/ 29584 h 3913086"/>
              <a:gd name="connsiteX21" fmla="*/ 19199605 w 27486745"/>
              <a:gd name="connsiteY21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4899932 w 27486745"/>
              <a:gd name="connsiteY14" fmla="*/ 2693922 h 3913086"/>
              <a:gd name="connsiteX15" fmla="*/ 6457950 w 27486745"/>
              <a:gd name="connsiteY15" fmla="*/ 2216765 h 3913086"/>
              <a:gd name="connsiteX16" fmla="*/ 9052378 w 27486745"/>
              <a:gd name="connsiteY16" fmla="*/ 1393986 h 3913086"/>
              <a:gd name="connsiteX17" fmla="*/ 12299130 w 27486745"/>
              <a:gd name="connsiteY17" fmla="*/ 710484 h 3913086"/>
              <a:gd name="connsiteX18" fmla="*/ 14576014 w 27486745"/>
              <a:gd name="connsiteY18" fmla="*/ 201152 h 3913086"/>
              <a:gd name="connsiteX19" fmla="*/ 16875281 w 27486745"/>
              <a:gd name="connsiteY19" fmla="*/ 672061 h 3913086"/>
              <a:gd name="connsiteX20" fmla="*/ 18806399 w 27486745"/>
              <a:gd name="connsiteY20" fmla="*/ 29584 h 3913086"/>
              <a:gd name="connsiteX21" fmla="*/ 19199605 w 27486745"/>
              <a:gd name="connsiteY21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899932 w 27486745"/>
              <a:gd name="connsiteY13" fmla="*/ 2693922 h 3913086"/>
              <a:gd name="connsiteX14" fmla="*/ 6457950 w 27486745"/>
              <a:gd name="connsiteY14" fmla="*/ 2216765 h 3913086"/>
              <a:gd name="connsiteX15" fmla="*/ 9052378 w 27486745"/>
              <a:gd name="connsiteY15" fmla="*/ 1393986 h 3913086"/>
              <a:gd name="connsiteX16" fmla="*/ 12299130 w 27486745"/>
              <a:gd name="connsiteY16" fmla="*/ 710484 h 3913086"/>
              <a:gd name="connsiteX17" fmla="*/ 14576014 w 27486745"/>
              <a:gd name="connsiteY17" fmla="*/ 201152 h 3913086"/>
              <a:gd name="connsiteX18" fmla="*/ 16875281 w 27486745"/>
              <a:gd name="connsiteY18" fmla="*/ 672061 h 3913086"/>
              <a:gd name="connsiteX19" fmla="*/ 18806399 w 27486745"/>
              <a:gd name="connsiteY19" fmla="*/ 29584 h 3913086"/>
              <a:gd name="connsiteX20" fmla="*/ 19199605 w 27486745"/>
              <a:gd name="connsiteY20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798332 w 27486745"/>
              <a:gd name="connsiteY13" fmla="*/ 2781007 h 3913086"/>
              <a:gd name="connsiteX14" fmla="*/ 6457950 w 27486745"/>
              <a:gd name="connsiteY14" fmla="*/ 2216765 h 3913086"/>
              <a:gd name="connsiteX15" fmla="*/ 9052378 w 27486745"/>
              <a:gd name="connsiteY15" fmla="*/ 1393986 h 3913086"/>
              <a:gd name="connsiteX16" fmla="*/ 12299130 w 27486745"/>
              <a:gd name="connsiteY16" fmla="*/ 710484 h 3913086"/>
              <a:gd name="connsiteX17" fmla="*/ 14576014 w 27486745"/>
              <a:gd name="connsiteY17" fmla="*/ 201152 h 3913086"/>
              <a:gd name="connsiteX18" fmla="*/ 16875281 w 27486745"/>
              <a:gd name="connsiteY18" fmla="*/ 672061 h 3913086"/>
              <a:gd name="connsiteX19" fmla="*/ 18806399 w 27486745"/>
              <a:gd name="connsiteY19" fmla="*/ 29584 h 3913086"/>
              <a:gd name="connsiteX20" fmla="*/ 19199605 w 27486745"/>
              <a:gd name="connsiteY20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667704 w 27486745"/>
              <a:gd name="connsiteY13" fmla="*/ 2795521 h 3913086"/>
              <a:gd name="connsiteX14" fmla="*/ 6457950 w 27486745"/>
              <a:gd name="connsiteY14" fmla="*/ 2216765 h 3913086"/>
              <a:gd name="connsiteX15" fmla="*/ 9052378 w 27486745"/>
              <a:gd name="connsiteY15" fmla="*/ 1393986 h 3913086"/>
              <a:gd name="connsiteX16" fmla="*/ 12299130 w 27486745"/>
              <a:gd name="connsiteY16" fmla="*/ 710484 h 3913086"/>
              <a:gd name="connsiteX17" fmla="*/ 14576014 w 27486745"/>
              <a:gd name="connsiteY17" fmla="*/ 201152 h 3913086"/>
              <a:gd name="connsiteX18" fmla="*/ 16875281 w 27486745"/>
              <a:gd name="connsiteY18" fmla="*/ 672061 h 3913086"/>
              <a:gd name="connsiteX19" fmla="*/ 18806399 w 27486745"/>
              <a:gd name="connsiteY19" fmla="*/ 29584 h 3913086"/>
              <a:gd name="connsiteX20" fmla="*/ 19199605 w 27486745"/>
              <a:gd name="connsiteY20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667704 w 27486745"/>
              <a:gd name="connsiteY13" fmla="*/ 2795521 h 3913086"/>
              <a:gd name="connsiteX14" fmla="*/ 6457950 w 27486745"/>
              <a:gd name="connsiteY14" fmla="*/ 2216765 h 3913086"/>
              <a:gd name="connsiteX15" fmla="*/ 9052378 w 27486745"/>
              <a:gd name="connsiteY15" fmla="*/ 1393986 h 3913086"/>
              <a:gd name="connsiteX16" fmla="*/ 12299130 w 27486745"/>
              <a:gd name="connsiteY16" fmla="*/ 710484 h 3913086"/>
              <a:gd name="connsiteX17" fmla="*/ 14576014 w 27486745"/>
              <a:gd name="connsiteY17" fmla="*/ 201152 h 3913086"/>
              <a:gd name="connsiteX18" fmla="*/ 16875281 w 27486745"/>
              <a:gd name="connsiteY18" fmla="*/ 672061 h 3913086"/>
              <a:gd name="connsiteX19" fmla="*/ 18806399 w 27486745"/>
              <a:gd name="connsiteY19" fmla="*/ 29584 h 3913086"/>
              <a:gd name="connsiteX20" fmla="*/ 19199605 w 27486745"/>
              <a:gd name="connsiteY20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667704 w 27486745"/>
              <a:gd name="connsiteY13" fmla="*/ 2795521 h 3913086"/>
              <a:gd name="connsiteX14" fmla="*/ 6457950 w 27486745"/>
              <a:gd name="connsiteY14" fmla="*/ 2216765 h 3913086"/>
              <a:gd name="connsiteX15" fmla="*/ 9052378 w 27486745"/>
              <a:gd name="connsiteY15" fmla="*/ 1393986 h 3913086"/>
              <a:gd name="connsiteX16" fmla="*/ 12299130 w 27486745"/>
              <a:gd name="connsiteY16" fmla="*/ 710484 h 3913086"/>
              <a:gd name="connsiteX17" fmla="*/ 14576014 w 27486745"/>
              <a:gd name="connsiteY17" fmla="*/ 201152 h 3913086"/>
              <a:gd name="connsiteX18" fmla="*/ 16875281 w 27486745"/>
              <a:gd name="connsiteY18" fmla="*/ 672061 h 3913086"/>
              <a:gd name="connsiteX19" fmla="*/ 18806399 w 27486745"/>
              <a:gd name="connsiteY19" fmla="*/ 29584 h 3913086"/>
              <a:gd name="connsiteX20" fmla="*/ 19199605 w 27486745"/>
              <a:gd name="connsiteY20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667704 w 27486745"/>
              <a:gd name="connsiteY13" fmla="*/ 2795521 h 3913086"/>
              <a:gd name="connsiteX14" fmla="*/ 6457950 w 27486745"/>
              <a:gd name="connsiteY14" fmla="*/ 2216765 h 3913086"/>
              <a:gd name="connsiteX15" fmla="*/ 9052378 w 27486745"/>
              <a:gd name="connsiteY15" fmla="*/ 1393986 h 3913086"/>
              <a:gd name="connsiteX16" fmla="*/ 12299130 w 27486745"/>
              <a:gd name="connsiteY16" fmla="*/ 710484 h 3913086"/>
              <a:gd name="connsiteX17" fmla="*/ 14576014 w 27486745"/>
              <a:gd name="connsiteY17" fmla="*/ 201152 h 3913086"/>
              <a:gd name="connsiteX18" fmla="*/ 16875281 w 27486745"/>
              <a:gd name="connsiteY18" fmla="*/ 672061 h 3913086"/>
              <a:gd name="connsiteX19" fmla="*/ 18806399 w 27486745"/>
              <a:gd name="connsiteY19" fmla="*/ 29584 h 3913086"/>
              <a:gd name="connsiteX20" fmla="*/ 19199605 w 27486745"/>
              <a:gd name="connsiteY20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667704 w 27486745"/>
              <a:gd name="connsiteY13" fmla="*/ 2795521 h 3913086"/>
              <a:gd name="connsiteX14" fmla="*/ 6457950 w 27486745"/>
              <a:gd name="connsiteY14" fmla="*/ 2216765 h 3913086"/>
              <a:gd name="connsiteX15" fmla="*/ 9052378 w 27486745"/>
              <a:gd name="connsiteY15" fmla="*/ 1393986 h 3913086"/>
              <a:gd name="connsiteX16" fmla="*/ 12299130 w 27486745"/>
              <a:gd name="connsiteY16" fmla="*/ 710484 h 3913086"/>
              <a:gd name="connsiteX17" fmla="*/ 14576014 w 27486745"/>
              <a:gd name="connsiteY17" fmla="*/ 201152 h 3913086"/>
              <a:gd name="connsiteX18" fmla="*/ 16875281 w 27486745"/>
              <a:gd name="connsiteY18" fmla="*/ 672061 h 3913086"/>
              <a:gd name="connsiteX19" fmla="*/ 18806399 w 27486745"/>
              <a:gd name="connsiteY19" fmla="*/ 29584 h 3913086"/>
              <a:gd name="connsiteX20" fmla="*/ 19199605 w 27486745"/>
              <a:gd name="connsiteY20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3124200 w 27486745"/>
              <a:gd name="connsiteY11" fmla="*/ 3131165 h 3913086"/>
              <a:gd name="connsiteX12" fmla="*/ 4667704 w 27486745"/>
              <a:gd name="connsiteY12" fmla="*/ 2795521 h 3913086"/>
              <a:gd name="connsiteX13" fmla="*/ 6457950 w 27486745"/>
              <a:gd name="connsiteY13" fmla="*/ 2216765 h 3913086"/>
              <a:gd name="connsiteX14" fmla="*/ 9052378 w 27486745"/>
              <a:gd name="connsiteY14" fmla="*/ 1393986 h 3913086"/>
              <a:gd name="connsiteX15" fmla="*/ 12299130 w 27486745"/>
              <a:gd name="connsiteY15" fmla="*/ 710484 h 3913086"/>
              <a:gd name="connsiteX16" fmla="*/ 14576014 w 27486745"/>
              <a:gd name="connsiteY16" fmla="*/ 201152 h 3913086"/>
              <a:gd name="connsiteX17" fmla="*/ 16875281 w 27486745"/>
              <a:gd name="connsiteY17" fmla="*/ 672061 h 3913086"/>
              <a:gd name="connsiteX18" fmla="*/ 18806399 w 27486745"/>
              <a:gd name="connsiteY18" fmla="*/ 29584 h 3913086"/>
              <a:gd name="connsiteX19" fmla="*/ 19199605 w 27486745"/>
              <a:gd name="connsiteY19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3124200 w 27486745"/>
              <a:gd name="connsiteY11" fmla="*/ 3131165 h 3913086"/>
              <a:gd name="connsiteX12" fmla="*/ 4667704 w 27486745"/>
              <a:gd name="connsiteY12" fmla="*/ 2795521 h 3913086"/>
              <a:gd name="connsiteX13" fmla="*/ 6457950 w 27486745"/>
              <a:gd name="connsiteY13" fmla="*/ 2216765 h 3913086"/>
              <a:gd name="connsiteX14" fmla="*/ 9052378 w 27486745"/>
              <a:gd name="connsiteY14" fmla="*/ 1393986 h 3913086"/>
              <a:gd name="connsiteX15" fmla="*/ 12299130 w 27486745"/>
              <a:gd name="connsiteY15" fmla="*/ 710484 h 3913086"/>
              <a:gd name="connsiteX16" fmla="*/ 14576014 w 27486745"/>
              <a:gd name="connsiteY16" fmla="*/ 201152 h 3913086"/>
              <a:gd name="connsiteX17" fmla="*/ 16875281 w 27486745"/>
              <a:gd name="connsiteY17" fmla="*/ 672061 h 3913086"/>
              <a:gd name="connsiteX18" fmla="*/ 18806399 w 27486745"/>
              <a:gd name="connsiteY18" fmla="*/ 29584 h 3913086"/>
              <a:gd name="connsiteX19" fmla="*/ 19199605 w 27486745"/>
              <a:gd name="connsiteY19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3124200 w 27486745"/>
              <a:gd name="connsiteY11" fmla="*/ 3131165 h 3913086"/>
              <a:gd name="connsiteX12" fmla="*/ 4667704 w 27486745"/>
              <a:gd name="connsiteY12" fmla="*/ 2795521 h 3913086"/>
              <a:gd name="connsiteX13" fmla="*/ 6457950 w 27486745"/>
              <a:gd name="connsiteY13" fmla="*/ 2216765 h 3913086"/>
              <a:gd name="connsiteX14" fmla="*/ 9052378 w 27486745"/>
              <a:gd name="connsiteY14" fmla="*/ 1393986 h 3913086"/>
              <a:gd name="connsiteX15" fmla="*/ 12299130 w 27486745"/>
              <a:gd name="connsiteY15" fmla="*/ 710484 h 3913086"/>
              <a:gd name="connsiteX16" fmla="*/ 14576014 w 27486745"/>
              <a:gd name="connsiteY16" fmla="*/ 201152 h 3913086"/>
              <a:gd name="connsiteX17" fmla="*/ 16875281 w 27486745"/>
              <a:gd name="connsiteY17" fmla="*/ 672061 h 3913086"/>
              <a:gd name="connsiteX18" fmla="*/ 18806399 w 27486745"/>
              <a:gd name="connsiteY18" fmla="*/ 29584 h 3913086"/>
              <a:gd name="connsiteX19" fmla="*/ 19199605 w 27486745"/>
              <a:gd name="connsiteY19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1411968 w 27486745"/>
              <a:gd name="connsiteY9" fmla="*/ 3471344 h 3913086"/>
              <a:gd name="connsiteX10" fmla="*/ 3124200 w 27486745"/>
              <a:gd name="connsiteY10" fmla="*/ 3131165 h 3913086"/>
              <a:gd name="connsiteX11" fmla="*/ 4667704 w 27486745"/>
              <a:gd name="connsiteY11" fmla="*/ 2795521 h 3913086"/>
              <a:gd name="connsiteX12" fmla="*/ 6457950 w 27486745"/>
              <a:gd name="connsiteY12" fmla="*/ 2216765 h 3913086"/>
              <a:gd name="connsiteX13" fmla="*/ 9052378 w 27486745"/>
              <a:gd name="connsiteY13" fmla="*/ 1393986 h 3913086"/>
              <a:gd name="connsiteX14" fmla="*/ 12299130 w 27486745"/>
              <a:gd name="connsiteY14" fmla="*/ 710484 h 3913086"/>
              <a:gd name="connsiteX15" fmla="*/ 14576014 w 27486745"/>
              <a:gd name="connsiteY15" fmla="*/ 201152 h 3913086"/>
              <a:gd name="connsiteX16" fmla="*/ 16875281 w 27486745"/>
              <a:gd name="connsiteY16" fmla="*/ 672061 h 3913086"/>
              <a:gd name="connsiteX17" fmla="*/ 18806399 w 27486745"/>
              <a:gd name="connsiteY17" fmla="*/ 29584 h 3913086"/>
              <a:gd name="connsiteX18" fmla="*/ 19199605 w 27486745"/>
              <a:gd name="connsiteY18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1411968 w 27486745"/>
              <a:gd name="connsiteY9" fmla="*/ 3471344 h 3913086"/>
              <a:gd name="connsiteX10" fmla="*/ 3124200 w 27486745"/>
              <a:gd name="connsiteY10" fmla="*/ 3131165 h 3913086"/>
              <a:gd name="connsiteX11" fmla="*/ 4667704 w 27486745"/>
              <a:gd name="connsiteY11" fmla="*/ 2795521 h 3913086"/>
              <a:gd name="connsiteX12" fmla="*/ 6457950 w 27486745"/>
              <a:gd name="connsiteY12" fmla="*/ 2216765 h 3913086"/>
              <a:gd name="connsiteX13" fmla="*/ 9052378 w 27486745"/>
              <a:gd name="connsiteY13" fmla="*/ 1393986 h 3913086"/>
              <a:gd name="connsiteX14" fmla="*/ 12299130 w 27486745"/>
              <a:gd name="connsiteY14" fmla="*/ 710484 h 3913086"/>
              <a:gd name="connsiteX15" fmla="*/ 14576014 w 27486745"/>
              <a:gd name="connsiteY15" fmla="*/ 201152 h 3913086"/>
              <a:gd name="connsiteX16" fmla="*/ 16875281 w 27486745"/>
              <a:gd name="connsiteY16" fmla="*/ 672061 h 3913086"/>
              <a:gd name="connsiteX17" fmla="*/ 18806399 w 27486745"/>
              <a:gd name="connsiteY17" fmla="*/ 29584 h 3913086"/>
              <a:gd name="connsiteX18" fmla="*/ 19199605 w 27486745"/>
              <a:gd name="connsiteY18" fmla="*/ 407 h 3913086"/>
              <a:gd name="connsiteX0" fmla="*/ 19199605 w 27486745"/>
              <a:gd name="connsiteY0" fmla="*/ 0 h 3912679"/>
              <a:gd name="connsiteX1" fmla="*/ 21990203 w 27486745"/>
              <a:gd name="connsiteY1" fmla="*/ 592381 h 3912679"/>
              <a:gd name="connsiteX2" fmla="*/ 24554583 w 27486745"/>
              <a:gd name="connsiteY2" fmla="*/ 122277 h 3912679"/>
              <a:gd name="connsiteX3" fmla="*/ 27446161 w 27486745"/>
              <a:gd name="connsiteY3" fmla="*/ 75162 h 3912679"/>
              <a:gd name="connsiteX4" fmla="*/ 27486745 w 27486745"/>
              <a:gd name="connsiteY4" fmla="*/ 76123 h 3912679"/>
              <a:gd name="connsiteX5" fmla="*/ 27486745 w 27486745"/>
              <a:gd name="connsiteY5" fmla="*/ 3912679 h 3912679"/>
              <a:gd name="connsiteX6" fmla="*/ 0 w 27486745"/>
              <a:gd name="connsiteY6" fmla="*/ 3683208 h 3912679"/>
              <a:gd name="connsiteX7" fmla="*/ 57149 w 27486745"/>
              <a:gd name="connsiteY7" fmla="*/ 3683208 h 3912679"/>
              <a:gd name="connsiteX8" fmla="*/ 445860 w 27486745"/>
              <a:gd name="connsiteY8" fmla="*/ 3484543 h 3912679"/>
              <a:gd name="connsiteX9" fmla="*/ 1411968 w 27486745"/>
              <a:gd name="connsiteY9" fmla="*/ 3470937 h 3912679"/>
              <a:gd name="connsiteX10" fmla="*/ 3124200 w 27486745"/>
              <a:gd name="connsiteY10" fmla="*/ 3130758 h 3912679"/>
              <a:gd name="connsiteX11" fmla="*/ 4667704 w 27486745"/>
              <a:gd name="connsiteY11" fmla="*/ 2795114 h 3912679"/>
              <a:gd name="connsiteX12" fmla="*/ 6457950 w 27486745"/>
              <a:gd name="connsiteY12" fmla="*/ 2216358 h 3912679"/>
              <a:gd name="connsiteX13" fmla="*/ 9052378 w 27486745"/>
              <a:gd name="connsiteY13" fmla="*/ 1393579 h 3912679"/>
              <a:gd name="connsiteX14" fmla="*/ 12299130 w 27486745"/>
              <a:gd name="connsiteY14" fmla="*/ 710077 h 3912679"/>
              <a:gd name="connsiteX15" fmla="*/ 14576014 w 27486745"/>
              <a:gd name="connsiteY15" fmla="*/ 200745 h 3912679"/>
              <a:gd name="connsiteX16" fmla="*/ 16875281 w 27486745"/>
              <a:gd name="connsiteY16" fmla="*/ 671654 h 3912679"/>
              <a:gd name="connsiteX17" fmla="*/ 19199605 w 27486745"/>
              <a:gd name="connsiteY17" fmla="*/ 0 h 3912679"/>
              <a:gd name="connsiteX0" fmla="*/ 19199605 w 27486745"/>
              <a:gd name="connsiteY0" fmla="*/ 0 h 3912679"/>
              <a:gd name="connsiteX1" fmla="*/ 21990203 w 27486745"/>
              <a:gd name="connsiteY1" fmla="*/ 592381 h 3912679"/>
              <a:gd name="connsiteX2" fmla="*/ 24554583 w 27486745"/>
              <a:gd name="connsiteY2" fmla="*/ 122277 h 3912679"/>
              <a:gd name="connsiteX3" fmla="*/ 27446161 w 27486745"/>
              <a:gd name="connsiteY3" fmla="*/ 75162 h 3912679"/>
              <a:gd name="connsiteX4" fmla="*/ 27486745 w 27486745"/>
              <a:gd name="connsiteY4" fmla="*/ 76123 h 3912679"/>
              <a:gd name="connsiteX5" fmla="*/ 27486745 w 27486745"/>
              <a:gd name="connsiteY5" fmla="*/ 3912679 h 3912679"/>
              <a:gd name="connsiteX6" fmla="*/ 0 w 27486745"/>
              <a:gd name="connsiteY6" fmla="*/ 3683208 h 3912679"/>
              <a:gd name="connsiteX7" fmla="*/ 57149 w 27486745"/>
              <a:gd name="connsiteY7" fmla="*/ 3683208 h 3912679"/>
              <a:gd name="connsiteX8" fmla="*/ 445860 w 27486745"/>
              <a:gd name="connsiteY8" fmla="*/ 3484543 h 3912679"/>
              <a:gd name="connsiteX9" fmla="*/ 1411968 w 27486745"/>
              <a:gd name="connsiteY9" fmla="*/ 3470937 h 3912679"/>
              <a:gd name="connsiteX10" fmla="*/ 3124200 w 27486745"/>
              <a:gd name="connsiteY10" fmla="*/ 3130758 h 3912679"/>
              <a:gd name="connsiteX11" fmla="*/ 4667704 w 27486745"/>
              <a:gd name="connsiteY11" fmla="*/ 2795114 h 3912679"/>
              <a:gd name="connsiteX12" fmla="*/ 6457950 w 27486745"/>
              <a:gd name="connsiteY12" fmla="*/ 2216358 h 3912679"/>
              <a:gd name="connsiteX13" fmla="*/ 12299130 w 27486745"/>
              <a:gd name="connsiteY13" fmla="*/ 710077 h 3912679"/>
              <a:gd name="connsiteX14" fmla="*/ 14576014 w 27486745"/>
              <a:gd name="connsiteY14" fmla="*/ 200745 h 3912679"/>
              <a:gd name="connsiteX15" fmla="*/ 16875281 w 27486745"/>
              <a:gd name="connsiteY15" fmla="*/ 671654 h 3912679"/>
              <a:gd name="connsiteX16" fmla="*/ 19199605 w 27486745"/>
              <a:gd name="connsiteY16" fmla="*/ 0 h 3912679"/>
              <a:gd name="connsiteX0" fmla="*/ 19199605 w 27486745"/>
              <a:gd name="connsiteY0" fmla="*/ 0 h 3912679"/>
              <a:gd name="connsiteX1" fmla="*/ 21990203 w 27486745"/>
              <a:gd name="connsiteY1" fmla="*/ 592381 h 3912679"/>
              <a:gd name="connsiteX2" fmla="*/ 24554583 w 27486745"/>
              <a:gd name="connsiteY2" fmla="*/ 122277 h 3912679"/>
              <a:gd name="connsiteX3" fmla="*/ 27446161 w 27486745"/>
              <a:gd name="connsiteY3" fmla="*/ 75162 h 3912679"/>
              <a:gd name="connsiteX4" fmla="*/ 27486745 w 27486745"/>
              <a:gd name="connsiteY4" fmla="*/ 76123 h 3912679"/>
              <a:gd name="connsiteX5" fmla="*/ 27486745 w 27486745"/>
              <a:gd name="connsiteY5" fmla="*/ 3912679 h 3912679"/>
              <a:gd name="connsiteX6" fmla="*/ 0 w 27486745"/>
              <a:gd name="connsiteY6" fmla="*/ 3683208 h 3912679"/>
              <a:gd name="connsiteX7" fmla="*/ 57149 w 27486745"/>
              <a:gd name="connsiteY7" fmla="*/ 3683208 h 3912679"/>
              <a:gd name="connsiteX8" fmla="*/ 445860 w 27486745"/>
              <a:gd name="connsiteY8" fmla="*/ 3484543 h 3912679"/>
              <a:gd name="connsiteX9" fmla="*/ 1411968 w 27486745"/>
              <a:gd name="connsiteY9" fmla="*/ 3470937 h 3912679"/>
              <a:gd name="connsiteX10" fmla="*/ 3124200 w 27486745"/>
              <a:gd name="connsiteY10" fmla="*/ 3130758 h 3912679"/>
              <a:gd name="connsiteX11" fmla="*/ 4667704 w 27486745"/>
              <a:gd name="connsiteY11" fmla="*/ 2795114 h 3912679"/>
              <a:gd name="connsiteX12" fmla="*/ 6457950 w 27486745"/>
              <a:gd name="connsiteY12" fmla="*/ 2216358 h 3912679"/>
              <a:gd name="connsiteX13" fmla="*/ 12299130 w 27486745"/>
              <a:gd name="connsiteY13" fmla="*/ 710077 h 3912679"/>
              <a:gd name="connsiteX14" fmla="*/ 14576014 w 27486745"/>
              <a:gd name="connsiteY14" fmla="*/ 200745 h 3912679"/>
              <a:gd name="connsiteX15" fmla="*/ 16875281 w 27486745"/>
              <a:gd name="connsiteY15" fmla="*/ 671654 h 3912679"/>
              <a:gd name="connsiteX16" fmla="*/ 19199605 w 27486745"/>
              <a:gd name="connsiteY16" fmla="*/ 0 h 3912679"/>
              <a:gd name="connsiteX0" fmla="*/ 19199605 w 27486745"/>
              <a:gd name="connsiteY0" fmla="*/ 0 h 3912679"/>
              <a:gd name="connsiteX1" fmla="*/ 21990203 w 27486745"/>
              <a:gd name="connsiteY1" fmla="*/ 592381 h 3912679"/>
              <a:gd name="connsiteX2" fmla="*/ 24554583 w 27486745"/>
              <a:gd name="connsiteY2" fmla="*/ 122277 h 3912679"/>
              <a:gd name="connsiteX3" fmla="*/ 27446161 w 27486745"/>
              <a:gd name="connsiteY3" fmla="*/ 75162 h 3912679"/>
              <a:gd name="connsiteX4" fmla="*/ 27486745 w 27486745"/>
              <a:gd name="connsiteY4" fmla="*/ 76123 h 3912679"/>
              <a:gd name="connsiteX5" fmla="*/ 27486745 w 27486745"/>
              <a:gd name="connsiteY5" fmla="*/ 3912679 h 3912679"/>
              <a:gd name="connsiteX6" fmla="*/ 0 w 27486745"/>
              <a:gd name="connsiteY6" fmla="*/ 3683208 h 3912679"/>
              <a:gd name="connsiteX7" fmla="*/ 57149 w 27486745"/>
              <a:gd name="connsiteY7" fmla="*/ 3683208 h 3912679"/>
              <a:gd name="connsiteX8" fmla="*/ 445860 w 27486745"/>
              <a:gd name="connsiteY8" fmla="*/ 3484543 h 3912679"/>
              <a:gd name="connsiteX9" fmla="*/ 1411968 w 27486745"/>
              <a:gd name="connsiteY9" fmla="*/ 3470937 h 3912679"/>
              <a:gd name="connsiteX10" fmla="*/ 3124200 w 27486745"/>
              <a:gd name="connsiteY10" fmla="*/ 3130758 h 3912679"/>
              <a:gd name="connsiteX11" fmla="*/ 6457950 w 27486745"/>
              <a:gd name="connsiteY11" fmla="*/ 2216358 h 3912679"/>
              <a:gd name="connsiteX12" fmla="*/ 12299130 w 27486745"/>
              <a:gd name="connsiteY12" fmla="*/ 710077 h 3912679"/>
              <a:gd name="connsiteX13" fmla="*/ 14576014 w 27486745"/>
              <a:gd name="connsiteY13" fmla="*/ 200745 h 3912679"/>
              <a:gd name="connsiteX14" fmla="*/ 16875281 w 27486745"/>
              <a:gd name="connsiteY14" fmla="*/ 671654 h 3912679"/>
              <a:gd name="connsiteX15" fmla="*/ 19199605 w 27486745"/>
              <a:gd name="connsiteY15" fmla="*/ 0 h 3912679"/>
              <a:gd name="connsiteX0" fmla="*/ 19199605 w 27486745"/>
              <a:gd name="connsiteY0" fmla="*/ 0 h 3912679"/>
              <a:gd name="connsiteX1" fmla="*/ 21990203 w 27486745"/>
              <a:gd name="connsiteY1" fmla="*/ 592381 h 3912679"/>
              <a:gd name="connsiteX2" fmla="*/ 24554583 w 27486745"/>
              <a:gd name="connsiteY2" fmla="*/ 122277 h 3912679"/>
              <a:gd name="connsiteX3" fmla="*/ 27446161 w 27486745"/>
              <a:gd name="connsiteY3" fmla="*/ 75162 h 3912679"/>
              <a:gd name="connsiteX4" fmla="*/ 27486745 w 27486745"/>
              <a:gd name="connsiteY4" fmla="*/ 76123 h 3912679"/>
              <a:gd name="connsiteX5" fmla="*/ 27486745 w 27486745"/>
              <a:gd name="connsiteY5" fmla="*/ 3912679 h 3912679"/>
              <a:gd name="connsiteX6" fmla="*/ 0 w 27486745"/>
              <a:gd name="connsiteY6" fmla="*/ 3683208 h 3912679"/>
              <a:gd name="connsiteX7" fmla="*/ 57149 w 27486745"/>
              <a:gd name="connsiteY7" fmla="*/ 3683208 h 3912679"/>
              <a:gd name="connsiteX8" fmla="*/ 445860 w 27486745"/>
              <a:gd name="connsiteY8" fmla="*/ 3484543 h 3912679"/>
              <a:gd name="connsiteX9" fmla="*/ 1411968 w 27486745"/>
              <a:gd name="connsiteY9" fmla="*/ 3470937 h 3912679"/>
              <a:gd name="connsiteX10" fmla="*/ 3124200 w 27486745"/>
              <a:gd name="connsiteY10" fmla="*/ 3130758 h 3912679"/>
              <a:gd name="connsiteX11" fmla="*/ 6457950 w 27486745"/>
              <a:gd name="connsiteY11" fmla="*/ 2216358 h 3912679"/>
              <a:gd name="connsiteX12" fmla="*/ 12299130 w 27486745"/>
              <a:gd name="connsiteY12" fmla="*/ 710077 h 3912679"/>
              <a:gd name="connsiteX13" fmla="*/ 14576014 w 27486745"/>
              <a:gd name="connsiteY13" fmla="*/ 200745 h 3912679"/>
              <a:gd name="connsiteX14" fmla="*/ 16875281 w 27486745"/>
              <a:gd name="connsiteY14" fmla="*/ 671654 h 3912679"/>
              <a:gd name="connsiteX15" fmla="*/ 19199605 w 27486745"/>
              <a:gd name="connsiteY15" fmla="*/ 0 h 3912679"/>
              <a:gd name="connsiteX0" fmla="*/ 19199605 w 27486745"/>
              <a:gd name="connsiteY0" fmla="*/ 0 h 3912679"/>
              <a:gd name="connsiteX1" fmla="*/ 21990203 w 27486745"/>
              <a:gd name="connsiteY1" fmla="*/ 592381 h 3912679"/>
              <a:gd name="connsiteX2" fmla="*/ 24554583 w 27486745"/>
              <a:gd name="connsiteY2" fmla="*/ 122277 h 3912679"/>
              <a:gd name="connsiteX3" fmla="*/ 27446161 w 27486745"/>
              <a:gd name="connsiteY3" fmla="*/ 75162 h 3912679"/>
              <a:gd name="connsiteX4" fmla="*/ 27486745 w 27486745"/>
              <a:gd name="connsiteY4" fmla="*/ 76123 h 3912679"/>
              <a:gd name="connsiteX5" fmla="*/ 27486745 w 27486745"/>
              <a:gd name="connsiteY5" fmla="*/ 3912679 h 3912679"/>
              <a:gd name="connsiteX6" fmla="*/ 0 w 27486745"/>
              <a:gd name="connsiteY6" fmla="*/ 3683208 h 3912679"/>
              <a:gd name="connsiteX7" fmla="*/ 57149 w 27486745"/>
              <a:gd name="connsiteY7" fmla="*/ 3683208 h 3912679"/>
              <a:gd name="connsiteX8" fmla="*/ 445860 w 27486745"/>
              <a:gd name="connsiteY8" fmla="*/ 3484543 h 3912679"/>
              <a:gd name="connsiteX9" fmla="*/ 1411968 w 27486745"/>
              <a:gd name="connsiteY9" fmla="*/ 3470937 h 3912679"/>
              <a:gd name="connsiteX10" fmla="*/ 3124200 w 27486745"/>
              <a:gd name="connsiteY10" fmla="*/ 3130758 h 3912679"/>
              <a:gd name="connsiteX11" fmla="*/ 6457950 w 27486745"/>
              <a:gd name="connsiteY11" fmla="*/ 2216358 h 3912679"/>
              <a:gd name="connsiteX12" fmla="*/ 12299130 w 27486745"/>
              <a:gd name="connsiteY12" fmla="*/ 710077 h 3912679"/>
              <a:gd name="connsiteX13" fmla="*/ 14576014 w 27486745"/>
              <a:gd name="connsiteY13" fmla="*/ 200745 h 3912679"/>
              <a:gd name="connsiteX14" fmla="*/ 16875281 w 27486745"/>
              <a:gd name="connsiteY14" fmla="*/ 671654 h 3912679"/>
              <a:gd name="connsiteX15" fmla="*/ 19199605 w 27486745"/>
              <a:gd name="connsiteY15" fmla="*/ 0 h 3912679"/>
              <a:gd name="connsiteX0" fmla="*/ 19199605 w 27486745"/>
              <a:gd name="connsiteY0" fmla="*/ 0 h 3912679"/>
              <a:gd name="connsiteX1" fmla="*/ 21990203 w 27486745"/>
              <a:gd name="connsiteY1" fmla="*/ 592381 h 3912679"/>
              <a:gd name="connsiteX2" fmla="*/ 24554583 w 27486745"/>
              <a:gd name="connsiteY2" fmla="*/ 122277 h 3912679"/>
              <a:gd name="connsiteX3" fmla="*/ 27446161 w 27486745"/>
              <a:gd name="connsiteY3" fmla="*/ 75162 h 3912679"/>
              <a:gd name="connsiteX4" fmla="*/ 27486745 w 27486745"/>
              <a:gd name="connsiteY4" fmla="*/ 76123 h 3912679"/>
              <a:gd name="connsiteX5" fmla="*/ 27486745 w 27486745"/>
              <a:gd name="connsiteY5" fmla="*/ 3912679 h 3912679"/>
              <a:gd name="connsiteX6" fmla="*/ 0 w 27486745"/>
              <a:gd name="connsiteY6" fmla="*/ 3683208 h 3912679"/>
              <a:gd name="connsiteX7" fmla="*/ 57149 w 27486745"/>
              <a:gd name="connsiteY7" fmla="*/ 3683208 h 3912679"/>
              <a:gd name="connsiteX8" fmla="*/ 445860 w 27486745"/>
              <a:gd name="connsiteY8" fmla="*/ 3484543 h 3912679"/>
              <a:gd name="connsiteX9" fmla="*/ 1411968 w 27486745"/>
              <a:gd name="connsiteY9" fmla="*/ 3470937 h 3912679"/>
              <a:gd name="connsiteX10" fmla="*/ 3124200 w 27486745"/>
              <a:gd name="connsiteY10" fmla="*/ 3130758 h 3912679"/>
              <a:gd name="connsiteX11" fmla="*/ 6457950 w 27486745"/>
              <a:gd name="connsiteY11" fmla="*/ 2216358 h 3912679"/>
              <a:gd name="connsiteX12" fmla="*/ 12299130 w 27486745"/>
              <a:gd name="connsiteY12" fmla="*/ 710077 h 3912679"/>
              <a:gd name="connsiteX13" fmla="*/ 14576014 w 27486745"/>
              <a:gd name="connsiteY13" fmla="*/ 200745 h 3912679"/>
              <a:gd name="connsiteX14" fmla="*/ 16875281 w 27486745"/>
              <a:gd name="connsiteY14" fmla="*/ 671654 h 3912679"/>
              <a:gd name="connsiteX15" fmla="*/ 19199605 w 27486745"/>
              <a:gd name="connsiteY15" fmla="*/ 0 h 3912679"/>
              <a:gd name="connsiteX0" fmla="*/ 19199605 w 27486745"/>
              <a:gd name="connsiteY0" fmla="*/ 0 h 3912679"/>
              <a:gd name="connsiteX1" fmla="*/ 21990203 w 27486745"/>
              <a:gd name="connsiteY1" fmla="*/ 592381 h 3912679"/>
              <a:gd name="connsiteX2" fmla="*/ 24554583 w 27486745"/>
              <a:gd name="connsiteY2" fmla="*/ 122277 h 3912679"/>
              <a:gd name="connsiteX3" fmla="*/ 27446161 w 27486745"/>
              <a:gd name="connsiteY3" fmla="*/ 75162 h 3912679"/>
              <a:gd name="connsiteX4" fmla="*/ 27486745 w 27486745"/>
              <a:gd name="connsiteY4" fmla="*/ 76123 h 3912679"/>
              <a:gd name="connsiteX5" fmla="*/ 27486745 w 27486745"/>
              <a:gd name="connsiteY5" fmla="*/ 3912679 h 3912679"/>
              <a:gd name="connsiteX6" fmla="*/ 0 w 27486745"/>
              <a:gd name="connsiteY6" fmla="*/ 3683208 h 3912679"/>
              <a:gd name="connsiteX7" fmla="*/ 57149 w 27486745"/>
              <a:gd name="connsiteY7" fmla="*/ 3683208 h 3912679"/>
              <a:gd name="connsiteX8" fmla="*/ 445860 w 27486745"/>
              <a:gd name="connsiteY8" fmla="*/ 3484543 h 3912679"/>
              <a:gd name="connsiteX9" fmla="*/ 1411968 w 27486745"/>
              <a:gd name="connsiteY9" fmla="*/ 3470937 h 3912679"/>
              <a:gd name="connsiteX10" fmla="*/ 3124200 w 27486745"/>
              <a:gd name="connsiteY10" fmla="*/ 3130758 h 3912679"/>
              <a:gd name="connsiteX11" fmla="*/ 6457950 w 27486745"/>
              <a:gd name="connsiteY11" fmla="*/ 2216358 h 3912679"/>
              <a:gd name="connsiteX12" fmla="*/ 12299130 w 27486745"/>
              <a:gd name="connsiteY12" fmla="*/ 710077 h 3912679"/>
              <a:gd name="connsiteX13" fmla="*/ 14576014 w 27486745"/>
              <a:gd name="connsiteY13" fmla="*/ 200745 h 3912679"/>
              <a:gd name="connsiteX14" fmla="*/ 16875281 w 27486745"/>
              <a:gd name="connsiteY14" fmla="*/ 671654 h 3912679"/>
              <a:gd name="connsiteX15" fmla="*/ 19199605 w 27486745"/>
              <a:gd name="connsiteY15" fmla="*/ 0 h 3912679"/>
              <a:gd name="connsiteX0" fmla="*/ 19199605 w 27486745"/>
              <a:gd name="connsiteY0" fmla="*/ 0 h 3912679"/>
              <a:gd name="connsiteX1" fmla="*/ 21990203 w 27486745"/>
              <a:gd name="connsiteY1" fmla="*/ 592381 h 3912679"/>
              <a:gd name="connsiteX2" fmla="*/ 24554583 w 27486745"/>
              <a:gd name="connsiteY2" fmla="*/ 122277 h 3912679"/>
              <a:gd name="connsiteX3" fmla="*/ 27446161 w 27486745"/>
              <a:gd name="connsiteY3" fmla="*/ 75162 h 3912679"/>
              <a:gd name="connsiteX4" fmla="*/ 27486745 w 27486745"/>
              <a:gd name="connsiteY4" fmla="*/ 76123 h 3912679"/>
              <a:gd name="connsiteX5" fmla="*/ 27486745 w 27486745"/>
              <a:gd name="connsiteY5" fmla="*/ 3912679 h 3912679"/>
              <a:gd name="connsiteX6" fmla="*/ 0 w 27486745"/>
              <a:gd name="connsiteY6" fmla="*/ 3683208 h 3912679"/>
              <a:gd name="connsiteX7" fmla="*/ 57149 w 27486745"/>
              <a:gd name="connsiteY7" fmla="*/ 3683208 h 3912679"/>
              <a:gd name="connsiteX8" fmla="*/ 445860 w 27486745"/>
              <a:gd name="connsiteY8" fmla="*/ 3484543 h 3912679"/>
              <a:gd name="connsiteX9" fmla="*/ 1411968 w 27486745"/>
              <a:gd name="connsiteY9" fmla="*/ 3470937 h 3912679"/>
              <a:gd name="connsiteX10" fmla="*/ 3124200 w 27486745"/>
              <a:gd name="connsiteY10" fmla="*/ 3130758 h 3912679"/>
              <a:gd name="connsiteX11" fmla="*/ 6457950 w 27486745"/>
              <a:gd name="connsiteY11" fmla="*/ 2216358 h 3912679"/>
              <a:gd name="connsiteX12" fmla="*/ 12299130 w 27486745"/>
              <a:gd name="connsiteY12" fmla="*/ 710077 h 3912679"/>
              <a:gd name="connsiteX13" fmla="*/ 14576014 w 27486745"/>
              <a:gd name="connsiteY13" fmla="*/ 200745 h 3912679"/>
              <a:gd name="connsiteX14" fmla="*/ 16875281 w 27486745"/>
              <a:gd name="connsiteY14" fmla="*/ 671654 h 3912679"/>
              <a:gd name="connsiteX15" fmla="*/ 19199605 w 27486745"/>
              <a:gd name="connsiteY15" fmla="*/ 0 h 3912679"/>
              <a:gd name="connsiteX0" fmla="*/ 19199605 w 27486745"/>
              <a:gd name="connsiteY0" fmla="*/ 0 h 3912679"/>
              <a:gd name="connsiteX1" fmla="*/ 21990203 w 27486745"/>
              <a:gd name="connsiteY1" fmla="*/ 592381 h 3912679"/>
              <a:gd name="connsiteX2" fmla="*/ 24554583 w 27486745"/>
              <a:gd name="connsiteY2" fmla="*/ 122277 h 3912679"/>
              <a:gd name="connsiteX3" fmla="*/ 27446161 w 27486745"/>
              <a:gd name="connsiteY3" fmla="*/ 75162 h 3912679"/>
              <a:gd name="connsiteX4" fmla="*/ 27486745 w 27486745"/>
              <a:gd name="connsiteY4" fmla="*/ 76123 h 3912679"/>
              <a:gd name="connsiteX5" fmla="*/ 27486745 w 27486745"/>
              <a:gd name="connsiteY5" fmla="*/ 3912679 h 3912679"/>
              <a:gd name="connsiteX6" fmla="*/ 0 w 27486745"/>
              <a:gd name="connsiteY6" fmla="*/ 3683208 h 3912679"/>
              <a:gd name="connsiteX7" fmla="*/ 57149 w 27486745"/>
              <a:gd name="connsiteY7" fmla="*/ 3683208 h 3912679"/>
              <a:gd name="connsiteX8" fmla="*/ 445860 w 27486745"/>
              <a:gd name="connsiteY8" fmla="*/ 3484543 h 3912679"/>
              <a:gd name="connsiteX9" fmla="*/ 1411968 w 27486745"/>
              <a:gd name="connsiteY9" fmla="*/ 3470937 h 3912679"/>
              <a:gd name="connsiteX10" fmla="*/ 3124200 w 27486745"/>
              <a:gd name="connsiteY10" fmla="*/ 3130758 h 3912679"/>
              <a:gd name="connsiteX11" fmla="*/ 6457950 w 27486745"/>
              <a:gd name="connsiteY11" fmla="*/ 2216358 h 3912679"/>
              <a:gd name="connsiteX12" fmla="*/ 12299130 w 27486745"/>
              <a:gd name="connsiteY12" fmla="*/ 710077 h 3912679"/>
              <a:gd name="connsiteX13" fmla="*/ 14576014 w 27486745"/>
              <a:gd name="connsiteY13" fmla="*/ 200745 h 3912679"/>
              <a:gd name="connsiteX14" fmla="*/ 16875281 w 27486745"/>
              <a:gd name="connsiteY14" fmla="*/ 671654 h 3912679"/>
              <a:gd name="connsiteX15" fmla="*/ 19199605 w 27486745"/>
              <a:gd name="connsiteY15" fmla="*/ 0 h 39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7486745" h="3912679">
                <a:moveTo>
                  <a:pt x="19199605" y="0"/>
                </a:moveTo>
                <a:cubicBezTo>
                  <a:pt x="20053205" y="17294"/>
                  <a:pt x="20525099" y="580015"/>
                  <a:pt x="21990203" y="592381"/>
                </a:cubicBezTo>
                <a:cubicBezTo>
                  <a:pt x="22845147" y="676571"/>
                  <a:pt x="23408407" y="284817"/>
                  <a:pt x="24554583" y="122277"/>
                </a:cubicBezTo>
                <a:cubicBezTo>
                  <a:pt x="26092313" y="667277"/>
                  <a:pt x="26491545" y="91420"/>
                  <a:pt x="27446161" y="75162"/>
                </a:cubicBezTo>
                <a:lnTo>
                  <a:pt x="27486745" y="76123"/>
                </a:lnTo>
                <a:lnTo>
                  <a:pt x="27486745" y="3912679"/>
                </a:lnTo>
                <a:lnTo>
                  <a:pt x="0" y="3683208"/>
                </a:lnTo>
                <a:lnTo>
                  <a:pt x="57149" y="3683208"/>
                </a:lnTo>
                <a:cubicBezTo>
                  <a:pt x="320070" y="3645561"/>
                  <a:pt x="268665" y="3550765"/>
                  <a:pt x="445860" y="3484543"/>
                </a:cubicBezTo>
                <a:cubicBezTo>
                  <a:pt x="874863" y="3376594"/>
                  <a:pt x="965578" y="3529901"/>
                  <a:pt x="1411968" y="3470937"/>
                </a:cubicBezTo>
                <a:cubicBezTo>
                  <a:pt x="2099582" y="3533303"/>
                  <a:pt x="1963549" y="3137881"/>
                  <a:pt x="3124200" y="3130758"/>
                </a:cubicBezTo>
                <a:cubicBezTo>
                  <a:pt x="4437146" y="3271803"/>
                  <a:pt x="4869801" y="1772095"/>
                  <a:pt x="6457950" y="2216358"/>
                </a:cubicBezTo>
                <a:cubicBezTo>
                  <a:pt x="8880228" y="2587562"/>
                  <a:pt x="10412719" y="831781"/>
                  <a:pt x="12299130" y="710077"/>
                </a:cubicBezTo>
                <a:cubicBezTo>
                  <a:pt x="13271123" y="758922"/>
                  <a:pt x="13728971" y="232255"/>
                  <a:pt x="14576014" y="200745"/>
                </a:cubicBezTo>
                <a:cubicBezTo>
                  <a:pt x="15661983" y="224980"/>
                  <a:pt x="16040035" y="588426"/>
                  <a:pt x="16875281" y="671654"/>
                </a:cubicBezTo>
                <a:cubicBezTo>
                  <a:pt x="17645880" y="638196"/>
                  <a:pt x="18347118" y="13212"/>
                  <a:pt x="19199605" y="0"/>
                </a:cubicBezTo>
                <a:close/>
              </a:path>
            </a:pathLst>
          </a:custGeom>
          <a:solidFill>
            <a:srgbClr val="2DC9C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8" name="任意多边形 507"/>
          <p:cNvSpPr/>
          <p:nvPr/>
        </p:nvSpPr>
        <p:spPr>
          <a:xfrm>
            <a:off x="12062223" y="4022684"/>
            <a:ext cx="27105744" cy="3088710"/>
          </a:xfrm>
          <a:custGeom>
            <a:avLst/>
            <a:gdLst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7442200 w 27486745"/>
              <a:gd name="connsiteY16" fmla="*/ 1699240 h 3913086"/>
              <a:gd name="connsiteX17" fmla="*/ 8921749 w 27486745"/>
              <a:gd name="connsiteY17" fmla="*/ 1118215 h 3913086"/>
              <a:gd name="connsiteX18" fmla="*/ 10633075 w 27486745"/>
              <a:gd name="connsiteY18" fmla="*/ 324465 h 3913086"/>
              <a:gd name="connsiteX19" fmla="*/ 12299130 w 27486745"/>
              <a:gd name="connsiteY19" fmla="*/ 710484 h 3913086"/>
              <a:gd name="connsiteX20" fmla="*/ 14576014 w 27486745"/>
              <a:gd name="connsiteY20" fmla="*/ 201152 h 3913086"/>
              <a:gd name="connsiteX21" fmla="*/ 16875281 w 27486745"/>
              <a:gd name="connsiteY21" fmla="*/ 672061 h 3913086"/>
              <a:gd name="connsiteX22" fmla="*/ 18806399 w 27486745"/>
              <a:gd name="connsiteY22" fmla="*/ 29584 h 3913086"/>
              <a:gd name="connsiteX23" fmla="*/ 19199605 w 27486745"/>
              <a:gd name="connsiteY23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029544 w 27486745"/>
              <a:gd name="connsiteY4" fmla="*/ 1527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7442200 w 27486745"/>
              <a:gd name="connsiteY16" fmla="*/ 1699240 h 3913086"/>
              <a:gd name="connsiteX17" fmla="*/ 8921749 w 27486745"/>
              <a:gd name="connsiteY17" fmla="*/ 1118215 h 3913086"/>
              <a:gd name="connsiteX18" fmla="*/ 10633075 w 27486745"/>
              <a:gd name="connsiteY18" fmla="*/ 324465 h 3913086"/>
              <a:gd name="connsiteX19" fmla="*/ 12299130 w 27486745"/>
              <a:gd name="connsiteY19" fmla="*/ 710484 h 3913086"/>
              <a:gd name="connsiteX20" fmla="*/ 14576014 w 27486745"/>
              <a:gd name="connsiteY20" fmla="*/ 201152 h 3913086"/>
              <a:gd name="connsiteX21" fmla="*/ 16875281 w 27486745"/>
              <a:gd name="connsiteY21" fmla="*/ 672061 h 3913086"/>
              <a:gd name="connsiteX22" fmla="*/ 18806399 w 27486745"/>
              <a:gd name="connsiteY22" fmla="*/ 29584 h 3913086"/>
              <a:gd name="connsiteX23" fmla="*/ 19199605 w 27486745"/>
              <a:gd name="connsiteY23" fmla="*/ 407 h 3913086"/>
              <a:gd name="connsiteX0" fmla="*/ 19199605 w 27486745"/>
              <a:gd name="connsiteY0" fmla="*/ 154307 h 4066986"/>
              <a:gd name="connsiteX1" fmla="*/ 21990203 w 27486745"/>
              <a:gd name="connsiteY1" fmla="*/ 746688 h 4066986"/>
              <a:gd name="connsiteX2" fmla="*/ 24554583 w 27486745"/>
              <a:gd name="connsiteY2" fmla="*/ 276584 h 4066986"/>
              <a:gd name="connsiteX3" fmla="*/ 27029544 w 27486745"/>
              <a:gd name="connsiteY3" fmla="*/ 306630 h 4066986"/>
              <a:gd name="connsiteX4" fmla="*/ 27486745 w 27486745"/>
              <a:gd name="connsiteY4" fmla="*/ 4066986 h 4066986"/>
              <a:gd name="connsiteX5" fmla="*/ 0 w 27486745"/>
              <a:gd name="connsiteY5" fmla="*/ 3837515 h 4066986"/>
              <a:gd name="connsiteX6" fmla="*/ 57149 w 27486745"/>
              <a:gd name="connsiteY6" fmla="*/ 3837515 h 4066986"/>
              <a:gd name="connsiteX7" fmla="*/ 445860 w 27486745"/>
              <a:gd name="connsiteY7" fmla="*/ 3638850 h 4066986"/>
              <a:gd name="connsiteX8" fmla="*/ 914400 w 27486745"/>
              <a:gd name="connsiteY8" fmla="*/ 3694640 h 4066986"/>
              <a:gd name="connsiteX9" fmla="*/ 1411968 w 27486745"/>
              <a:gd name="connsiteY9" fmla="*/ 3625244 h 4066986"/>
              <a:gd name="connsiteX10" fmla="*/ 2254250 w 27486745"/>
              <a:gd name="connsiteY10" fmla="*/ 3485090 h 4066986"/>
              <a:gd name="connsiteX11" fmla="*/ 3124200 w 27486745"/>
              <a:gd name="connsiteY11" fmla="*/ 3285065 h 4066986"/>
              <a:gd name="connsiteX12" fmla="*/ 4222750 w 27486745"/>
              <a:gd name="connsiteY12" fmla="*/ 3065990 h 4066986"/>
              <a:gd name="connsiteX13" fmla="*/ 5248275 w 27486745"/>
              <a:gd name="connsiteY13" fmla="*/ 2789765 h 4066986"/>
              <a:gd name="connsiteX14" fmla="*/ 6457950 w 27486745"/>
              <a:gd name="connsiteY14" fmla="*/ 2370665 h 4066986"/>
              <a:gd name="connsiteX15" fmla="*/ 7442200 w 27486745"/>
              <a:gd name="connsiteY15" fmla="*/ 1853140 h 4066986"/>
              <a:gd name="connsiteX16" fmla="*/ 8921749 w 27486745"/>
              <a:gd name="connsiteY16" fmla="*/ 1272115 h 4066986"/>
              <a:gd name="connsiteX17" fmla="*/ 10633075 w 27486745"/>
              <a:gd name="connsiteY17" fmla="*/ 478365 h 4066986"/>
              <a:gd name="connsiteX18" fmla="*/ 12299130 w 27486745"/>
              <a:gd name="connsiteY18" fmla="*/ 864384 h 4066986"/>
              <a:gd name="connsiteX19" fmla="*/ 14576014 w 27486745"/>
              <a:gd name="connsiteY19" fmla="*/ 355052 h 4066986"/>
              <a:gd name="connsiteX20" fmla="*/ 16875281 w 27486745"/>
              <a:gd name="connsiteY20" fmla="*/ 825961 h 4066986"/>
              <a:gd name="connsiteX21" fmla="*/ 18806399 w 27486745"/>
              <a:gd name="connsiteY21" fmla="*/ 183484 h 4066986"/>
              <a:gd name="connsiteX22" fmla="*/ 19199605 w 27486745"/>
              <a:gd name="connsiteY22" fmla="*/ 154307 h 4066986"/>
              <a:gd name="connsiteX0" fmla="*/ 19199605 w 27029544"/>
              <a:gd name="connsiteY0" fmla="*/ 154307 h 4066986"/>
              <a:gd name="connsiteX1" fmla="*/ 21990203 w 27029544"/>
              <a:gd name="connsiteY1" fmla="*/ 746688 h 4066986"/>
              <a:gd name="connsiteX2" fmla="*/ 24554583 w 27029544"/>
              <a:gd name="connsiteY2" fmla="*/ 276584 h 4066986"/>
              <a:gd name="connsiteX3" fmla="*/ 27029544 w 27029544"/>
              <a:gd name="connsiteY3" fmla="*/ 306630 h 4066986"/>
              <a:gd name="connsiteX4" fmla="*/ 26991444 w 27029544"/>
              <a:gd name="connsiteY4" fmla="*/ 4066986 h 4066986"/>
              <a:gd name="connsiteX5" fmla="*/ 0 w 27029544"/>
              <a:gd name="connsiteY5" fmla="*/ 3837515 h 4066986"/>
              <a:gd name="connsiteX6" fmla="*/ 57149 w 27029544"/>
              <a:gd name="connsiteY6" fmla="*/ 3837515 h 4066986"/>
              <a:gd name="connsiteX7" fmla="*/ 445860 w 27029544"/>
              <a:gd name="connsiteY7" fmla="*/ 3638850 h 4066986"/>
              <a:gd name="connsiteX8" fmla="*/ 914400 w 27029544"/>
              <a:gd name="connsiteY8" fmla="*/ 3694640 h 4066986"/>
              <a:gd name="connsiteX9" fmla="*/ 1411968 w 27029544"/>
              <a:gd name="connsiteY9" fmla="*/ 3625244 h 4066986"/>
              <a:gd name="connsiteX10" fmla="*/ 2254250 w 27029544"/>
              <a:gd name="connsiteY10" fmla="*/ 3485090 h 4066986"/>
              <a:gd name="connsiteX11" fmla="*/ 3124200 w 27029544"/>
              <a:gd name="connsiteY11" fmla="*/ 3285065 h 4066986"/>
              <a:gd name="connsiteX12" fmla="*/ 4222750 w 27029544"/>
              <a:gd name="connsiteY12" fmla="*/ 3065990 h 4066986"/>
              <a:gd name="connsiteX13" fmla="*/ 5248275 w 27029544"/>
              <a:gd name="connsiteY13" fmla="*/ 2789765 h 4066986"/>
              <a:gd name="connsiteX14" fmla="*/ 6457950 w 27029544"/>
              <a:gd name="connsiteY14" fmla="*/ 2370665 h 4066986"/>
              <a:gd name="connsiteX15" fmla="*/ 7442200 w 27029544"/>
              <a:gd name="connsiteY15" fmla="*/ 1853140 h 4066986"/>
              <a:gd name="connsiteX16" fmla="*/ 8921749 w 27029544"/>
              <a:gd name="connsiteY16" fmla="*/ 1272115 h 4066986"/>
              <a:gd name="connsiteX17" fmla="*/ 10633075 w 27029544"/>
              <a:gd name="connsiteY17" fmla="*/ 478365 h 4066986"/>
              <a:gd name="connsiteX18" fmla="*/ 12299130 w 27029544"/>
              <a:gd name="connsiteY18" fmla="*/ 864384 h 4066986"/>
              <a:gd name="connsiteX19" fmla="*/ 14576014 w 27029544"/>
              <a:gd name="connsiteY19" fmla="*/ 355052 h 4066986"/>
              <a:gd name="connsiteX20" fmla="*/ 16875281 w 27029544"/>
              <a:gd name="connsiteY20" fmla="*/ 825961 h 4066986"/>
              <a:gd name="connsiteX21" fmla="*/ 18806399 w 27029544"/>
              <a:gd name="connsiteY21" fmla="*/ 183484 h 4066986"/>
              <a:gd name="connsiteX22" fmla="*/ 19199605 w 27029544"/>
              <a:gd name="connsiteY22" fmla="*/ 154307 h 4066986"/>
              <a:gd name="connsiteX0" fmla="*/ 19199605 w 27029544"/>
              <a:gd name="connsiteY0" fmla="*/ 154307 h 4028886"/>
              <a:gd name="connsiteX1" fmla="*/ 21990203 w 27029544"/>
              <a:gd name="connsiteY1" fmla="*/ 746688 h 4028886"/>
              <a:gd name="connsiteX2" fmla="*/ 24554583 w 27029544"/>
              <a:gd name="connsiteY2" fmla="*/ 276584 h 4028886"/>
              <a:gd name="connsiteX3" fmla="*/ 27029544 w 27029544"/>
              <a:gd name="connsiteY3" fmla="*/ 306630 h 4028886"/>
              <a:gd name="connsiteX4" fmla="*/ 26991444 w 27029544"/>
              <a:gd name="connsiteY4" fmla="*/ 4028886 h 4028886"/>
              <a:gd name="connsiteX5" fmla="*/ 0 w 27029544"/>
              <a:gd name="connsiteY5" fmla="*/ 3837515 h 4028886"/>
              <a:gd name="connsiteX6" fmla="*/ 57149 w 27029544"/>
              <a:gd name="connsiteY6" fmla="*/ 3837515 h 4028886"/>
              <a:gd name="connsiteX7" fmla="*/ 445860 w 27029544"/>
              <a:gd name="connsiteY7" fmla="*/ 3638850 h 4028886"/>
              <a:gd name="connsiteX8" fmla="*/ 914400 w 27029544"/>
              <a:gd name="connsiteY8" fmla="*/ 3694640 h 4028886"/>
              <a:gd name="connsiteX9" fmla="*/ 1411968 w 27029544"/>
              <a:gd name="connsiteY9" fmla="*/ 3625244 h 4028886"/>
              <a:gd name="connsiteX10" fmla="*/ 2254250 w 27029544"/>
              <a:gd name="connsiteY10" fmla="*/ 3485090 h 4028886"/>
              <a:gd name="connsiteX11" fmla="*/ 3124200 w 27029544"/>
              <a:gd name="connsiteY11" fmla="*/ 3285065 h 4028886"/>
              <a:gd name="connsiteX12" fmla="*/ 4222750 w 27029544"/>
              <a:gd name="connsiteY12" fmla="*/ 3065990 h 4028886"/>
              <a:gd name="connsiteX13" fmla="*/ 5248275 w 27029544"/>
              <a:gd name="connsiteY13" fmla="*/ 2789765 h 4028886"/>
              <a:gd name="connsiteX14" fmla="*/ 6457950 w 27029544"/>
              <a:gd name="connsiteY14" fmla="*/ 2370665 h 4028886"/>
              <a:gd name="connsiteX15" fmla="*/ 7442200 w 27029544"/>
              <a:gd name="connsiteY15" fmla="*/ 1853140 h 4028886"/>
              <a:gd name="connsiteX16" fmla="*/ 8921749 w 27029544"/>
              <a:gd name="connsiteY16" fmla="*/ 1272115 h 4028886"/>
              <a:gd name="connsiteX17" fmla="*/ 10633075 w 27029544"/>
              <a:gd name="connsiteY17" fmla="*/ 478365 h 4028886"/>
              <a:gd name="connsiteX18" fmla="*/ 12299130 w 27029544"/>
              <a:gd name="connsiteY18" fmla="*/ 864384 h 4028886"/>
              <a:gd name="connsiteX19" fmla="*/ 14576014 w 27029544"/>
              <a:gd name="connsiteY19" fmla="*/ 355052 h 4028886"/>
              <a:gd name="connsiteX20" fmla="*/ 16875281 w 27029544"/>
              <a:gd name="connsiteY20" fmla="*/ 825961 h 4028886"/>
              <a:gd name="connsiteX21" fmla="*/ 18806399 w 27029544"/>
              <a:gd name="connsiteY21" fmla="*/ 183484 h 4028886"/>
              <a:gd name="connsiteX22" fmla="*/ 19199605 w 27029544"/>
              <a:gd name="connsiteY22" fmla="*/ 154307 h 40288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2254250 w 27105744"/>
              <a:gd name="connsiteY10" fmla="*/ 3485090 h 4066986"/>
              <a:gd name="connsiteX11" fmla="*/ 3124200 w 27105744"/>
              <a:gd name="connsiteY11" fmla="*/ 3285065 h 4066986"/>
              <a:gd name="connsiteX12" fmla="*/ 4222750 w 27105744"/>
              <a:gd name="connsiteY12" fmla="*/ 3065990 h 4066986"/>
              <a:gd name="connsiteX13" fmla="*/ 5248275 w 27105744"/>
              <a:gd name="connsiteY13" fmla="*/ 2789765 h 4066986"/>
              <a:gd name="connsiteX14" fmla="*/ 6457950 w 27105744"/>
              <a:gd name="connsiteY14" fmla="*/ 2370665 h 4066986"/>
              <a:gd name="connsiteX15" fmla="*/ 7442200 w 27105744"/>
              <a:gd name="connsiteY15" fmla="*/ 1853140 h 4066986"/>
              <a:gd name="connsiteX16" fmla="*/ 8921749 w 27105744"/>
              <a:gd name="connsiteY16" fmla="*/ 1272115 h 4066986"/>
              <a:gd name="connsiteX17" fmla="*/ 10633075 w 27105744"/>
              <a:gd name="connsiteY17" fmla="*/ 478365 h 4066986"/>
              <a:gd name="connsiteX18" fmla="*/ 12299130 w 27105744"/>
              <a:gd name="connsiteY18" fmla="*/ 864384 h 4066986"/>
              <a:gd name="connsiteX19" fmla="*/ 14576014 w 27105744"/>
              <a:gd name="connsiteY19" fmla="*/ 355052 h 4066986"/>
              <a:gd name="connsiteX20" fmla="*/ 16875281 w 27105744"/>
              <a:gd name="connsiteY20" fmla="*/ 825961 h 4066986"/>
              <a:gd name="connsiteX21" fmla="*/ 18806399 w 27105744"/>
              <a:gd name="connsiteY21" fmla="*/ 183484 h 4066986"/>
              <a:gd name="connsiteX22" fmla="*/ 19199605 w 27105744"/>
              <a:gd name="connsiteY22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2254250 w 27105744"/>
              <a:gd name="connsiteY10" fmla="*/ 3485090 h 4066986"/>
              <a:gd name="connsiteX11" fmla="*/ 3124200 w 27105744"/>
              <a:gd name="connsiteY11" fmla="*/ 3285065 h 4066986"/>
              <a:gd name="connsiteX12" fmla="*/ 5248275 w 27105744"/>
              <a:gd name="connsiteY12" fmla="*/ 2789765 h 4066986"/>
              <a:gd name="connsiteX13" fmla="*/ 6457950 w 27105744"/>
              <a:gd name="connsiteY13" fmla="*/ 2370665 h 4066986"/>
              <a:gd name="connsiteX14" fmla="*/ 7442200 w 27105744"/>
              <a:gd name="connsiteY14" fmla="*/ 1853140 h 4066986"/>
              <a:gd name="connsiteX15" fmla="*/ 8921749 w 27105744"/>
              <a:gd name="connsiteY15" fmla="*/ 1272115 h 4066986"/>
              <a:gd name="connsiteX16" fmla="*/ 10633075 w 27105744"/>
              <a:gd name="connsiteY16" fmla="*/ 478365 h 4066986"/>
              <a:gd name="connsiteX17" fmla="*/ 12299130 w 27105744"/>
              <a:gd name="connsiteY17" fmla="*/ 864384 h 4066986"/>
              <a:gd name="connsiteX18" fmla="*/ 14576014 w 27105744"/>
              <a:gd name="connsiteY18" fmla="*/ 355052 h 4066986"/>
              <a:gd name="connsiteX19" fmla="*/ 16875281 w 27105744"/>
              <a:gd name="connsiteY19" fmla="*/ 825961 h 4066986"/>
              <a:gd name="connsiteX20" fmla="*/ 18806399 w 27105744"/>
              <a:gd name="connsiteY20" fmla="*/ 183484 h 4066986"/>
              <a:gd name="connsiteX21" fmla="*/ 19199605 w 27105744"/>
              <a:gd name="connsiteY21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2254250 w 27105744"/>
              <a:gd name="connsiteY10" fmla="*/ 3485090 h 4066986"/>
              <a:gd name="connsiteX11" fmla="*/ 3124200 w 27105744"/>
              <a:gd name="connsiteY11" fmla="*/ 3285065 h 4066986"/>
              <a:gd name="connsiteX12" fmla="*/ 6457950 w 27105744"/>
              <a:gd name="connsiteY12" fmla="*/ 2370665 h 4066986"/>
              <a:gd name="connsiteX13" fmla="*/ 7442200 w 27105744"/>
              <a:gd name="connsiteY13" fmla="*/ 1853140 h 4066986"/>
              <a:gd name="connsiteX14" fmla="*/ 8921749 w 27105744"/>
              <a:gd name="connsiteY14" fmla="*/ 1272115 h 4066986"/>
              <a:gd name="connsiteX15" fmla="*/ 10633075 w 27105744"/>
              <a:gd name="connsiteY15" fmla="*/ 478365 h 4066986"/>
              <a:gd name="connsiteX16" fmla="*/ 12299130 w 27105744"/>
              <a:gd name="connsiteY16" fmla="*/ 864384 h 4066986"/>
              <a:gd name="connsiteX17" fmla="*/ 14576014 w 27105744"/>
              <a:gd name="connsiteY17" fmla="*/ 355052 h 4066986"/>
              <a:gd name="connsiteX18" fmla="*/ 16875281 w 27105744"/>
              <a:gd name="connsiteY18" fmla="*/ 825961 h 4066986"/>
              <a:gd name="connsiteX19" fmla="*/ 18806399 w 27105744"/>
              <a:gd name="connsiteY19" fmla="*/ 183484 h 4066986"/>
              <a:gd name="connsiteX20" fmla="*/ 19199605 w 27105744"/>
              <a:gd name="connsiteY20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2254250 w 27105744"/>
              <a:gd name="connsiteY10" fmla="*/ 3485090 h 4066986"/>
              <a:gd name="connsiteX11" fmla="*/ 3124200 w 27105744"/>
              <a:gd name="connsiteY11" fmla="*/ 3285065 h 4066986"/>
              <a:gd name="connsiteX12" fmla="*/ 6457950 w 27105744"/>
              <a:gd name="connsiteY12" fmla="*/ 2370665 h 4066986"/>
              <a:gd name="connsiteX13" fmla="*/ 8921749 w 27105744"/>
              <a:gd name="connsiteY13" fmla="*/ 1272115 h 4066986"/>
              <a:gd name="connsiteX14" fmla="*/ 10633075 w 27105744"/>
              <a:gd name="connsiteY14" fmla="*/ 478365 h 4066986"/>
              <a:gd name="connsiteX15" fmla="*/ 12299130 w 27105744"/>
              <a:gd name="connsiteY15" fmla="*/ 864384 h 4066986"/>
              <a:gd name="connsiteX16" fmla="*/ 14576014 w 27105744"/>
              <a:gd name="connsiteY16" fmla="*/ 355052 h 4066986"/>
              <a:gd name="connsiteX17" fmla="*/ 16875281 w 27105744"/>
              <a:gd name="connsiteY17" fmla="*/ 825961 h 4066986"/>
              <a:gd name="connsiteX18" fmla="*/ 18806399 w 27105744"/>
              <a:gd name="connsiteY18" fmla="*/ 183484 h 4066986"/>
              <a:gd name="connsiteX19" fmla="*/ 19199605 w 27105744"/>
              <a:gd name="connsiteY19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2254250 w 27105744"/>
              <a:gd name="connsiteY10" fmla="*/ 3485090 h 4066986"/>
              <a:gd name="connsiteX11" fmla="*/ 3124200 w 27105744"/>
              <a:gd name="connsiteY11" fmla="*/ 3285065 h 4066986"/>
              <a:gd name="connsiteX12" fmla="*/ 6457950 w 27105744"/>
              <a:gd name="connsiteY12" fmla="*/ 2370665 h 4066986"/>
              <a:gd name="connsiteX13" fmla="*/ 8921749 w 27105744"/>
              <a:gd name="connsiteY13" fmla="*/ 1272115 h 4066986"/>
              <a:gd name="connsiteX14" fmla="*/ 10633075 w 27105744"/>
              <a:gd name="connsiteY14" fmla="*/ 478365 h 4066986"/>
              <a:gd name="connsiteX15" fmla="*/ 12299130 w 27105744"/>
              <a:gd name="connsiteY15" fmla="*/ 864384 h 4066986"/>
              <a:gd name="connsiteX16" fmla="*/ 14576014 w 27105744"/>
              <a:gd name="connsiteY16" fmla="*/ 355052 h 4066986"/>
              <a:gd name="connsiteX17" fmla="*/ 16875281 w 27105744"/>
              <a:gd name="connsiteY17" fmla="*/ 825961 h 4066986"/>
              <a:gd name="connsiteX18" fmla="*/ 18806399 w 27105744"/>
              <a:gd name="connsiteY18" fmla="*/ 183484 h 4066986"/>
              <a:gd name="connsiteX19" fmla="*/ 19199605 w 27105744"/>
              <a:gd name="connsiteY19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2254250 w 27105744"/>
              <a:gd name="connsiteY10" fmla="*/ 3485090 h 4066986"/>
              <a:gd name="connsiteX11" fmla="*/ 3124200 w 27105744"/>
              <a:gd name="connsiteY11" fmla="*/ 3285065 h 4066986"/>
              <a:gd name="connsiteX12" fmla="*/ 6457950 w 27105744"/>
              <a:gd name="connsiteY12" fmla="*/ 2370665 h 4066986"/>
              <a:gd name="connsiteX13" fmla="*/ 8921749 w 27105744"/>
              <a:gd name="connsiteY13" fmla="*/ 1272115 h 4066986"/>
              <a:gd name="connsiteX14" fmla="*/ 10633075 w 27105744"/>
              <a:gd name="connsiteY14" fmla="*/ 478365 h 4066986"/>
              <a:gd name="connsiteX15" fmla="*/ 12299130 w 27105744"/>
              <a:gd name="connsiteY15" fmla="*/ 864384 h 4066986"/>
              <a:gd name="connsiteX16" fmla="*/ 14576014 w 27105744"/>
              <a:gd name="connsiteY16" fmla="*/ 355052 h 4066986"/>
              <a:gd name="connsiteX17" fmla="*/ 16875281 w 27105744"/>
              <a:gd name="connsiteY17" fmla="*/ 825961 h 4066986"/>
              <a:gd name="connsiteX18" fmla="*/ 18806399 w 27105744"/>
              <a:gd name="connsiteY18" fmla="*/ 183484 h 4066986"/>
              <a:gd name="connsiteX19" fmla="*/ 19199605 w 27105744"/>
              <a:gd name="connsiteY19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2254250 w 27105744"/>
              <a:gd name="connsiteY10" fmla="*/ 3485090 h 4066986"/>
              <a:gd name="connsiteX11" fmla="*/ 3124200 w 27105744"/>
              <a:gd name="connsiteY11" fmla="*/ 3285065 h 4066986"/>
              <a:gd name="connsiteX12" fmla="*/ 6457950 w 27105744"/>
              <a:gd name="connsiteY12" fmla="*/ 2370665 h 4066986"/>
              <a:gd name="connsiteX13" fmla="*/ 8921749 w 27105744"/>
              <a:gd name="connsiteY13" fmla="*/ 1272115 h 4066986"/>
              <a:gd name="connsiteX14" fmla="*/ 10633075 w 27105744"/>
              <a:gd name="connsiteY14" fmla="*/ 478365 h 4066986"/>
              <a:gd name="connsiteX15" fmla="*/ 12299130 w 27105744"/>
              <a:gd name="connsiteY15" fmla="*/ 864384 h 4066986"/>
              <a:gd name="connsiteX16" fmla="*/ 14576014 w 27105744"/>
              <a:gd name="connsiteY16" fmla="*/ 355052 h 4066986"/>
              <a:gd name="connsiteX17" fmla="*/ 16875281 w 27105744"/>
              <a:gd name="connsiteY17" fmla="*/ 825961 h 4066986"/>
              <a:gd name="connsiteX18" fmla="*/ 18806399 w 27105744"/>
              <a:gd name="connsiteY18" fmla="*/ 183484 h 4066986"/>
              <a:gd name="connsiteX19" fmla="*/ 19199605 w 27105744"/>
              <a:gd name="connsiteY19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0633075 w 27105744"/>
              <a:gd name="connsiteY13" fmla="*/ 478365 h 4066986"/>
              <a:gd name="connsiteX14" fmla="*/ 12299130 w 27105744"/>
              <a:gd name="connsiteY14" fmla="*/ 864384 h 4066986"/>
              <a:gd name="connsiteX15" fmla="*/ 14576014 w 27105744"/>
              <a:gd name="connsiteY15" fmla="*/ 355052 h 4066986"/>
              <a:gd name="connsiteX16" fmla="*/ 16875281 w 27105744"/>
              <a:gd name="connsiteY16" fmla="*/ 825961 h 4066986"/>
              <a:gd name="connsiteX17" fmla="*/ 18806399 w 27105744"/>
              <a:gd name="connsiteY17" fmla="*/ 183484 h 4066986"/>
              <a:gd name="connsiteX18" fmla="*/ 19199605 w 27105744"/>
              <a:gd name="connsiteY18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0633075 w 27105744"/>
              <a:gd name="connsiteY13" fmla="*/ 478365 h 4066986"/>
              <a:gd name="connsiteX14" fmla="*/ 12299130 w 27105744"/>
              <a:gd name="connsiteY14" fmla="*/ 864384 h 4066986"/>
              <a:gd name="connsiteX15" fmla="*/ 14576014 w 27105744"/>
              <a:gd name="connsiteY15" fmla="*/ 355052 h 4066986"/>
              <a:gd name="connsiteX16" fmla="*/ 16875281 w 27105744"/>
              <a:gd name="connsiteY16" fmla="*/ 825961 h 4066986"/>
              <a:gd name="connsiteX17" fmla="*/ 18806399 w 27105744"/>
              <a:gd name="connsiteY17" fmla="*/ 183484 h 4066986"/>
              <a:gd name="connsiteX18" fmla="*/ 19199605 w 27105744"/>
              <a:gd name="connsiteY18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0633075 w 27105744"/>
              <a:gd name="connsiteY13" fmla="*/ 478365 h 4066986"/>
              <a:gd name="connsiteX14" fmla="*/ 12299130 w 27105744"/>
              <a:gd name="connsiteY14" fmla="*/ 864384 h 4066986"/>
              <a:gd name="connsiteX15" fmla="*/ 14576014 w 27105744"/>
              <a:gd name="connsiteY15" fmla="*/ 355052 h 4066986"/>
              <a:gd name="connsiteX16" fmla="*/ 16875281 w 27105744"/>
              <a:gd name="connsiteY16" fmla="*/ 825961 h 4066986"/>
              <a:gd name="connsiteX17" fmla="*/ 18806399 w 27105744"/>
              <a:gd name="connsiteY17" fmla="*/ 183484 h 4066986"/>
              <a:gd name="connsiteX18" fmla="*/ 19199605 w 27105744"/>
              <a:gd name="connsiteY18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0633075 w 27105744"/>
              <a:gd name="connsiteY13" fmla="*/ 478365 h 4066986"/>
              <a:gd name="connsiteX14" fmla="*/ 12299130 w 27105744"/>
              <a:gd name="connsiteY14" fmla="*/ 864384 h 4066986"/>
              <a:gd name="connsiteX15" fmla="*/ 14576014 w 27105744"/>
              <a:gd name="connsiteY15" fmla="*/ 355052 h 4066986"/>
              <a:gd name="connsiteX16" fmla="*/ 16875281 w 27105744"/>
              <a:gd name="connsiteY16" fmla="*/ 825961 h 4066986"/>
              <a:gd name="connsiteX17" fmla="*/ 18806399 w 27105744"/>
              <a:gd name="connsiteY17" fmla="*/ 183484 h 4066986"/>
              <a:gd name="connsiteX18" fmla="*/ 19199605 w 27105744"/>
              <a:gd name="connsiteY18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0633075 w 27105744"/>
              <a:gd name="connsiteY13" fmla="*/ 478365 h 4066986"/>
              <a:gd name="connsiteX14" fmla="*/ 12299130 w 27105744"/>
              <a:gd name="connsiteY14" fmla="*/ 864384 h 4066986"/>
              <a:gd name="connsiteX15" fmla="*/ 14576014 w 27105744"/>
              <a:gd name="connsiteY15" fmla="*/ 355052 h 4066986"/>
              <a:gd name="connsiteX16" fmla="*/ 16875281 w 27105744"/>
              <a:gd name="connsiteY16" fmla="*/ 825961 h 4066986"/>
              <a:gd name="connsiteX17" fmla="*/ 18806399 w 27105744"/>
              <a:gd name="connsiteY17" fmla="*/ 183484 h 4066986"/>
              <a:gd name="connsiteX18" fmla="*/ 19199605 w 27105744"/>
              <a:gd name="connsiteY18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2299130 w 27105744"/>
              <a:gd name="connsiteY13" fmla="*/ 864384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2299130 w 27105744"/>
              <a:gd name="connsiteY13" fmla="*/ 864384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2299130 w 27105744"/>
              <a:gd name="connsiteY13" fmla="*/ 864384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2095930 w 27105744"/>
              <a:gd name="connsiteY13" fmla="*/ 673270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2095930 w 27105744"/>
              <a:gd name="connsiteY13" fmla="*/ 673270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1936273 w 27105744"/>
              <a:gd name="connsiteY13" fmla="*/ 520378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1936273 w 27105744"/>
              <a:gd name="connsiteY13" fmla="*/ 520378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1936273 w 27105744"/>
              <a:gd name="connsiteY13" fmla="*/ 520378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1936273 w 27105744"/>
              <a:gd name="connsiteY13" fmla="*/ 520378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1936273 w 27105744"/>
              <a:gd name="connsiteY13" fmla="*/ 520378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1936273 w 27105744"/>
              <a:gd name="connsiteY13" fmla="*/ 520378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1936273 w 27105744"/>
              <a:gd name="connsiteY13" fmla="*/ 520378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1936273 w 27105744"/>
              <a:gd name="connsiteY13" fmla="*/ 520378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1936273 w 27105744"/>
              <a:gd name="connsiteY13" fmla="*/ 520378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4576014 w 27105744"/>
              <a:gd name="connsiteY13" fmla="*/ 355052 h 4066986"/>
              <a:gd name="connsiteX14" fmla="*/ 16875281 w 27105744"/>
              <a:gd name="connsiteY14" fmla="*/ 825961 h 4066986"/>
              <a:gd name="connsiteX15" fmla="*/ 18806399 w 27105744"/>
              <a:gd name="connsiteY15" fmla="*/ 183484 h 4066986"/>
              <a:gd name="connsiteX16" fmla="*/ 19199605 w 27105744"/>
              <a:gd name="connsiteY16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4576014 w 27105744"/>
              <a:gd name="connsiteY13" fmla="*/ 355052 h 4066986"/>
              <a:gd name="connsiteX14" fmla="*/ 16875281 w 27105744"/>
              <a:gd name="connsiteY14" fmla="*/ 825961 h 4066986"/>
              <a:gd name="connsiteX15" fmla="*/ 18806399 w 27105744"/>
              <a:gd name="connsiteY15" fmla="*/ 183484 h 4066986"/>
              <a:gd name="connsiteX16" fmla="*/ 19199605 w 27105744"/>
              <a:gd name="connsiteY16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7105744" h="4066986">
                <a:moveTo>
                  <a:pt x="19199605" y="154307"/>
                </a:moveTo>
                <a:cubicBezTo>
                  <a:pt x="20053205" y="171601"/>
                  <a:pt x="20525099" y="734322"/>
                  <a:pt x="21990203" y="746688"/>
                </a:cubicBezTo>
                <a:cubicBezTo>
                  <a:pt x="22845147" y="830878"/>
                  <a:pt x="23408407" y="439124"/>
                  <a:pt x="24554583" y="276584"/>
                </a:cubicBezTo>
                <a:cubicBezTo>
                  <a:pt x="25394473" y="203241"/>
                  <a:pt x="26540850" y="-325104"/>
                  <a:pt x="27029544" y="306630"/>
                </a:cubicBezTo>
                <a:lnTo>
                  <a:pt x="27105744" y="4066986"/>
                </a:lnTo>
                <a:lnTo>
                  <a:pt x="0" y="3837515"/>
                </a:lnTo>
                <a:lnTo>
                  <a:pt x="57149" y="3837515"/>
                </a:lnTo>
                <a:cubicBezTo>
                  <a:pt x="320070" y="3799868"/>
                  <a:pt x="268665" y="3705072"/>
                  <a:pt x="445860" y="3638850"/>
                </a:cubicBezTo>
                <a:cubicBezTo>
                  <a:pt x="602039" y="3657447"/>
                  <a:pt x="770919" y="3790343"/>
                  <a:pt x="914400" y="3694640"/>
                </a:cubicBezTo>
                <a:cubicBezTo>
                  <a:pt x="1105656" y="3557208"/>
                  <a:pt x="1271511" y="3597576"/>
                  <a:pt x="1411968" y="3625244"/>
                </a:cubicBezTo>
                <a:cubicBezTo>
                  <a:pt x="2027918" y="3782735"/>
                  <a:pt x="2264153" y="3343661"/>
                  <a:pt x="3124200" y="3285065"/>
                </a:cubicBezTo>
                <a:cubicBezTo>
                  <a:pt x="6033180" y="3344382"/>
                  <a:pt x="6670213" y="1584866"/>
                  <a:pt x="8921749" y="1272115"/>
                </a:cubicBezTo>
                <a:cubicBezTo>
                  <a:pt x="11227260" y="1964610"/>
                  <a:pt x="12888475" y="354160"/>
                  <a:pt x="14576014" y="355052"/>
                </a:cubicBezTo>
                <a:cubicBezTo>
                  <a:pt x="15661983" y="379287"/>
                  <a:pt x="16040035" y="742733"/>
                  <a:pt x="16875281" y="825961"/>
                </a:cubicBezTo>
                <a:cubicBezTo>
                  <a:pt x="17846585" y="801514"/>
                  <a:pt x="17939623" y="426372"/>
                  <a:pt x="18806399" y="183484"/>
                </a:cubicBezTo>
                <a:cubicBezTo>
                  <a:pt x="18947931" y="160498"/>
                  <a:pt x="19077663" y="151836"/>
                  <a:pt x="19199605" y="154307"/>
                </a:cubicBez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7" name="任意多边形 516"/>
          <p:cNvSpPr/>
          <p:nvPr/>
        </p:nvSpPr>
        <p:spPr>
          <a:xfrm>
            <a:off x="38259964" y="7150716"/>
            <a:ext cx="384036" cy="10987"/>
          </a:xfrm>
          <a:custGeom>
            <a:avLst/>
            <a:gdLst>
              <a:gd name="connsiteX0" fmla="*/ 185184 w 384036"/>
              <a:gd name="connsiteY0" fmla="*/ 168 h 10987"/>
              <a:gd name="connsiteX1" fmla="*/ 340172 w 384036"/>
              <a:gd name="connsiteY1" fmla="*/ 4959 h 10987"/>
              <a:gd name="connsiteX2" fmla="*/ 384036 w 384036"/>
              <a:gd name="connsiteY2" fmla="*/ 10987 h 10987"/>
              <a:gd name="connsiteX3" fmla="*/ 0 w 384036"/>
              <a:gd name="connsiteY3" fmla="*/ 10987 h 10987"/>
              <a:gd name="connsiteX4" fmla="*/ 23252 w 384036"/>
              <a:gd name="connsiteY4" fmla="*/ 8372 h 10987"/>
              <a:gd name="connsiteX5" fmla="*/ 185184 w 384036"/>
              <a:gd name="connsiteY5" fmla="*/ 168 h 1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036" h="10987">
                <a:moveTo>
                  <a:pt x="185184" y="168"/>
                </a:moveTo>
                <a:cubicBezTo>
                  <a:pt x="238080" y="-532"/>
                  <a:pt x="289824" y="934"/>
                  <a:pt x="340172" y="4959"/>
                </a:cubicBezTo>
                <a:lnTo>
                  <a:pt x="384036" y="10987"/>
                </a:lnTo>
                <a:lnTo>
                  <a:pt x="0" y="10987"/>
                </a:lnTo>
                <a:lnTo>
                  <a:pt x="23252" y="8372"/>
                </a:lnTo>
                <a:cubicBezTo>
                  <a:pt x="78232" y="3735"/>
                  <a:pt x="132284" y="869"/>
                  <a:pt x="185184" y="168"/>
                </a:cubicBez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5" name="任意多边形 514"/>
          <p:cNvSpPr/>
          <p:nvPr/>
        </p:nvSpPr>
        <p:spPr>
          <a:xfrm>
            <a:off x="38644000" y="7161702"/>
            <a:ext cx="597704" cy="1290510"/>
          </a:xfrm>
          <a:custGeom>
            <a:avLst/>
            <a:gdLst>
              <a:gd name="connsiteX0" fmla="*/ 0 w 597704"/>
              <a:gd name="connsiteY0" fmla="*/ 0 h 1290510"/>
              <a:gd name="connsiteX1" fmla="*/ 597704 w 597704"/>
              <a:gd name="connsiteY1" fmla="*/ 0 h 1290510"/>
              <a:gd name="connsiteX2" fmla="*/ 597704 w 597704"/>
              <a:gd name="connsiteY2" fmla="*/ 1290510 h 1290510"/>
              <a:gd name="connsiteX3" fmla="*/ 577544 w 597704"/>
              <a:gd name="connsiteY3" fmla="*/ 295644 h 1290510"/>
              <a:gd name="connsiteX4" fmla="*/ 102772 w 597704"/>
              <a:gd name="connsiteY4" fmla="*/ 14123 h 1290510"/>
              <a:gd name="connsiteX5" fmla="*/ 0 w 597704"/>
              <a:gd name="connsiteY5" fmla="*/ 0 h 129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7704" h="1290510">
                <a:moveTo>
                  <a:pt x="0" y="0"/>
                </a:moveTo>
                <a:lnTo>
                  <a:pt x="597704" y="0"/>
                </a:lnTo>
                <a:lnTo>
                  <a:pt x="597704" y="1290510"/>
                </a:lnTo>
                <a:lnTo>
                  <a:pt x="577544" y="295644"/>
                </a:lnTo>
                <a:cubicBezTo>
                  <a:pt x="455368" y="137711"/>
                  <a:pt x="292092" y="52282"/>
                  <a:pt x="102772" y="14123"/>
                </a:cubicBezTo>
                <a:lnTo>
                  <a:pt x="0" y="0"/>
                </a:ln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3" name="任意多边形 512"/>
          <p:cNvSpPr/>
          <p:nvPr/>
        </p:nvSpPr>
        <p:spPr>
          <a:xfrm>
            <a:off x="39241704" y="8452212"/>
            <a:ext cx="56040" cy="2765490"/>
          </a:xfrm>
          <a:custGeom>
            <a:avLst/>
            <a:gdLst>
              <a:gd name="connsiteX0" fmla="*/ 0 w 56040"/>
              <a:gd name="connsiteY0" fmla="*/ 0 h 2765490"/>
              <a:gd name="connsiteX1" fmla="*/ 56040 w 56040"/>
              <a:gd name="connsiteY1" fmla="*/ 2765490 h 2765490"/>
              <a:gd name="connsiteX2" fmla="*/ 0 w 56040"/>
              <a:gd name="connsiteY2" fmla="*/ 2765016 h 2765490"/>
              <a:gd name="connsiteX3" fmla="*/ 0 w 56040"/>
              <a:gd name="connsiteY3" fmla="*/ 0 h 2765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040" h="2765490">
                <a:moveTo>
                  <a:pt x="0" y="0"/>
                </a:moveTo>
                <a:lnTo>
                  <a:pt x="56040" y="2765490"/>
                </a:lnTo>
                <a:lnTo>
                  <a:pt x="0" y="2765016"/>
                </a:lnTo>
                <a:lnTo>
                  <a:pt x="0" y="0"/>
                </a:ln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2" name="任意多边形 521"/>
          <p:cNvSpPr/>
          <p:nvPr/>
        </p:nvSpPr>
        <p:spPr>
          <a:xfrm flipH="1">
            <a:off x="-29171" y="3724103"/>
            <a:ext cx="12280437" cy="9650251"/>
          </a:xfrm>
          <a:custGeom>
            <a:avLst/>
            <a:gdLst>
              <a:gd name="connsiteX0" fmla="*/ 3972330 w 12251862"/>
              <a:gd name="connsiteY0" fmla="*/ 0 h 3912616"/>
              <a:gd name="connsiteX1" fmla="*/ 1648006 w 12251862"/>
              <a:gd name="connsiteY1" fmla="*/ 671654 h 3912616"/>
              <a:gd name="connsiteX2" fmla="*/ 48687 w 12251862"/>
              <a:gd name="connsiteY2" fmla="*/ 272845 h 3912616"/>
              <a:gd name="connsiteX3" fmla="*/ 0 w 12251862"/>
              <a:gd name="connsiteY3" fmla="*/ 265575 h 3912616"/>
              <a:gd name="connsiteX4" fmla="*/ 0 w 12251862"/>
              <a:gd name="connsiteY4" fmla="*/ 3810332 h 3912616"/>
              <a:gd name="connsiteX5" fmla="*/ 12251862 w 12251862"/>
              <a:gd name="connsiteY5" fmla="*/ 3912616 h 3912616"/>
              <a:gd name="connsiteX6" fmla="*/ 12251862 w 12251862"/>
              <a:gd name="connsiteY6" fmla="*/ 75943 h 3912616"/>
              <a:gd name="connsiteX7" fmla="*/ 12218886 w 12251862"/>
              <a:gd name="connsiteY7" fmla="*/ 75162 h 3912616"/>
              <a:gd name="connsiteX8" fmla="*/ 9327310 w 12251862"/>
              <a:gd name="connsiteY8" fmla="*/ 122277 h 3912616"/>
              <a:gd name="connsiteX9" fmla="*/ 6762930 w 12251862"/>
              <a:gd name="connsiteY9" fmla="*/ 592381 h 3912616"/>
              <a:gd name="connsiteX10" fmla="*/ 3972330 w 12251862"/>
              <a:gd name="connsiteY10" fmla="*/ 0 h 3912616"/>
              <a:gd name="connsiteX0" fmla="*/ 3972330 w 12280437"/>
              <a:gd name="connsiteY0" fmla="*/ 0 h 11981983"/>
              <a:gd name="connsiteX1" fmla="*/ 1648006 w 12280437"/>
              <a:gd name="connsiteY1" fmla="*/ 671654 h 11981983"/>
              <a:gd name="connsiteX2" fmla="*/ 48687 w 12280437"/>
              <a:gd name="connsiteY2" fmla="*/ 272845 h 11981983"/>
              <a:gd name="connsiteX3" fmla="*/ 0 w 12280437"/>
              <a:gd name="connsiteY3" fmla="*/ 265575 h 11981983"/>
              <a:gd name="connsiteX4" fmla="*/ 0 w 12280437"/>
              <a:gd name="connsiteY4" fmla="*/ 3810332 h 11981983"/>
              <a:gd name="connsiteX5" fmla="*/ 12280437 w 12280437"/>
              <a:gd name="connsiteY5" fmla="*/ 11981983 h 11981983"/>
              <a:gd name="connsiteX6" fmla="*/ 12251862 w 12280437"/>
              <a:gd name="connsiteY6" fmla="*/ 75943 h 11981983"/>
              <a:gd name="connsiteX7" fmla="*/ 12218886 w 12280437"/>
              <a:gd name="connsiteY7" fmla="*/ 75162 h 11981983"/>
              <a:gd name="connsiteX8" fmla="*/ 9327310 w 12280437"/>
              <a:gd name="connsiteY8" fmla="*/ 122277 h 11981983"/>
              <a:gd name="connsiteX9" fmla="*/ 6762930 w 12280437"/>
              <a:gd name="connsiteY9" fmla="*/ 592381 h 11981983"/>
              <a:gd name="connsiteX10" fmla="*/ 3972330 w 12280437"/>
              <a:gd name="connsiteY10" fmla="*/ 0 h 11981983"/>
              <a:gd name="connsiteX0" fmla="*/ 3972330 w 12280437"/>
              <a:gd name="connsiteY0" fmla="*/ 0 h 12058225"/>
              <a:gd name="connsiteX1" fmla="*/ 1648006 w 12280437"/>
              <a:gd name="connsiteY1" fmla="*/ 671654 h 12058225"/>
              <a:gd name="connsiteX2" fmla="*/ 48687 w 12280437"/>
              <a:gd name="connsiteY2" fmla="*/ 272845 h 12058225"/>
              <a:gd name="connsiteX3" fmla="*/ 0 w 12280437"/>
              <a:gd name="connsiteY3" fmla="*/ 265575 h 12058225"/>
              <a:gd name="connsiteX4" fmla="*/ 0 w 12280437"/>
              <a:gd name="connsiteY4" fmla="*/ 12058225 h 12058225"/>
              <a:gd name="connsiteX5" fmla="*/ 12280437 w 12280437"/>
              <a:gd name="connsiteY5" fmla="*/ 11981983 h 12058225"/>
              <a:gd name="connsiteX6" fmla="*/ 12251862 w 12280437"/>
              <a:gd name="connsiteY6" fmla="*/ 75943 h 12058225"/>
              <a:gd name="connsiteX7" fmla="*/ 12218886 w 12280437"/>
              <a:gd name="connsiteY7" fmla="*/ 75162 h 12058225"/>
              <a:gd name="connsiteX8" fmla="*/ 9327310 w 12280437"/>
              <a:gd name="connsiteY8" fmla="*/ 122277 h 12058225"/>
              <a:gd name="connsiteX9" fmla="*/ 6762930 w 12280437"/>
              <a:gd name="connsiteY9" fmla="*/ 592381 h 12058225"/>
              <a:gd name="connsiteX10" fmla="*/ 3972330 w 12280437"/>
              <a:gd name="connsiteY10" fmla="*/ 0 h 1205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280437" h="12058225">
                <a:moveTo>
                  <a:pt x="3972330" y="0"/>
                </a:moveTo>
                <a:cubicBezTo>
                  <a:pt x="3119846" y="13212"/>
                  <a:pt x="2418606" y="638196"/>
                  <a:pt x="1648006" y="671654"/>
                </a:cubicBezTo>
                <a:cubicBezTo>
                  <a:pt x="1021572" y="609233"/>
                  <a:pt x="652309" y="389190"/>
                  <a:pt x="48687" y="272845"/>
                </a:cubicBezTo>
                <a:lnTo>
                  <a:pt x="0" y="265575"/>
                </a:lnTo>
                <a:lnTo>
                  <a:pt x="0" y="12058225"/>
                </a:lnTo>
                <a:lnTo>
                  <a:pt x="12280437" y="11981983"/>
                </a:lnTo>
                <a:lnTo>
                  <a:pt x="12251862" y="75943"/>
                </a:lnTo>
                <a:lnTo>
                  <a:pt x="12218886" y="75162"/>
                </a:lnTo>
                <a:cubicBezTo>
                  <a:pt x="11264270" y="91420"/>
                  <a:pt x="10865038" y="667277"/>
                  <a:pt x="9327310" y="122277"/>
                </a:cubicBezTo>
                <a:cubicBezTo>
                  <a:pt x="8181134" y="284817"/>
                  <a:pt x="7617874" y="676571"/>
                  <a:pt x="6762930" y="592381"/>
                </a:cubicBezTo>
                <a:cubicBezTo>
                  <a:pt x="5297826" y="580015"/>
                  <a:pt x="4825930" y="17294"/>
                  <a:pt x="3972330" y="0"/>
                </a:cubicBezTo>
                <a:close/>
              </a:path>
            </a:pathLst>
          </a:custGeom>
          <a:solidFill>
            <a:srgbClr val="2DC9C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8" name="任意多边形 517"/>
          <p:cNvSpPr/>
          <p:nvPr/>
        </p:nvSpPr>
        <p:spPr>
          <a:xfrm>
            <a:off x="-36986" y="3820205"/>
            <a:ext cx="12294547" cy="9537957"/>
          </a:xfrm>
          <a:custGeom>
            <a:avLst/>
            <a:gdLst>
              <a:gd name="connsiteX0" fmla="*/ 11284232 w 12265972"/>
              <a:gd name="connsiteY0" fmla="*/ 0 h 4055526"/>
              <a:gd name="connsiteX1" fmla="*/ 11668268 w 12265972"/>
              <a:gd name="connsiteY1" fmla="*/ 0 h 4055526"/>
              <a:gd name="connsiteX2" fmla="*/ 11771040 w 12265972"/>
              <a:gd name="connsiteY2" fmla="*/ 14123 h 4055526"/>
              <a:gd name="connsiteX3" fmla="*/ 12245812 w 12265972"/>
              <a:gd name="connsiteY3" fmla="*/ 295644 h 4055526"/>
              <a:gd name="connsiteX4" fmla="*/ 12265972 w 12265972"/>
              <a:gd name="connsiteY4" fmla="*/ 1290510 h 4055526"/>
              <a:gd name="connsiteX5" fmla="*/ 12265972 w 12265972"/>
              <a:gd name="connsiteY5" fmla="*/ 4055526 h 4055526"/>
              <a:gd name="connsiteX6" fmla="*/ 0 w 12265972"/>
              <a:gd name="connsiteY6" fmla="*/ 3951685 h 4055526"/>
              <a:gd name="connsiteX7" fmla="*/ 0 w 12265972"/>
              <a:gd name="connsiteY7" fmla="*/ 353467 h 4055526"/>
              <a:gd name="connsiteX8" fmla="*/ 168612 w 12265972"/>
              <a:gd name="connsiteY8" fmla="*/ 367845 h 4055526"/>
              <a:gd name="connsiteX9" fmla="*/ 2091548 w 12265972"/>
              <a:gd name="connsiteY9" fmla="*/ 814975 h 4055526"/>
              <a:gd name="connsiteX10" fmla="*/ 4022668 w 12265972"/>
              <a:gd name="connsiteY10" fmla="*/ 172498 h 4055526"/>
              <a:gd name="connsiteX11" fmla="*/ 4415872 w 12265972"/>
              <a:gd name="connsiteY11" fmla="*/ 143321 h 4055526"/>
              <a:gd name="connsiteX12" fmla="*/ 7206472 w 12265972"/>
              <a:gd name="connsiteY12" fmla="*/ 735702 h 4055526"/>
              <a:gd name="connsiteX13" fmla="*/ 9770852 w 12265972"/>
              <a:gd name="connsiteY13" fmla="*/ 265598 h 4055526"/>
              <a:gd name="connsiteX14" fmla="*/ 11140028 w 12265972"/>
              <a:gd name="connsiteY14" fmla="*/ 16217 h 4055526"/>
              <a:gd name="connsiteX15" fmla="*/ 11284232 w 12265972"/>
              <a:gd name="connsiteY15" fmla="*/ 0 h 4055526"/>
              <a:gd name="connsiteX0" fmla="*/ 11284232 w 12265972"/>
              <a:gd name="connsiteY0" fmla="*/ 0 h 4055526"/>
              <a:gd name="connsiteX1" fmla="*/ 11668268 w 12265972"/>
              <a:gd name="connsiteY1" fmla="*/ 0 h 4055526"/>
              <a:gd name="connsiteX2" fmla="*/ 11771040 w 12265972"/>
              <a:gd name="connsiteY2" fmla="*/ 14123 h 4055526"/>
              <a:gd name="connsiteX3" fmla="*/ 12245812 w 12265972"/>
              <a:gd name="connsiteY3" fmla="*/ 295644 h 4055526"/>
              <a:gd name="connsiteX4" fmla="*/ 12265972 w 12265972"/>
              <a:gd name="connsiteY4" fmla="*/ 1290510 h 4055526"/>
              <a:gd name="connsiteX5" fmla="*/ 12265972 w 12265972"/>
              <a:gd name="connsiteY5" fmla="*/ 4055526 h 4055526"/>
              <a:gd name="connsiteX6" fmla="*/ 16625 w 12265972"/>
              <a:gd name="connsiteY6" fmla="*/ 4018187 h 4055526"/>
              <a:gd name="connsiteX7" fmla="*/ 0 w 12265972"/>
              <a:gd name="connsiteY7" fmla="*/ 353467 h 4055526"/>
              <a:gd name="connsiteX8" fmla="*/ 168612 w 12265972"/>
              <a:gd name="connsiteY8" fmla="*/ 367845 h 4055526"/>
              <a:gd name="connsiteX9" fmla="*/ 2091548 w 12265972"/>
              <a:gd name="connsiteY9" fmla="*/ 814975 h 4055526"/>
              <a:gd name="connsiteX10" fmla="*/ 4022668 w 12265972"/>
              <a:gd name="connsiteY10" fmla="*/ 172498 h 4055526"/>
              <a:gd name="connsiteX11" fmla="*/ 4415872 w 12265972"/>
              <a:gd name="connsiteY11" fmla="*/ 143321 h 4055526"/>
              <a:gd name="connsiteX12" fmla="*/ 7206472 w 12265972"/>
              <a:gd name="connsiteY12" fmla="*/ 735702 h 4055526"/>
              <a:gd name="connsiteX13" fmla="*/ 9770852 w 12265972"/>
              <a:gd name="connsiteY13" fmla="*/ 265598 h 4055526"/>
              <a:gd name="connsiteX14" fmla="*/ 11140028 w 12265972"/>
              <a:gd name="connsiteY14" fmla="*/ 16217 h 4055526"/>
              <a:gd name="connsiteX15" fmla="*/ 11284232 w 12265972"/>
              <a:gd name="connsiteY15" fmla="*/ 0 h 4055526"/>
              <a:gd name="connsiteX0" fmla="*/ 11284232 w 12265972"/>
              <a:gd name="connsiteY0" fmla="*/ 0 h 12295500"/>
              <a:gd name="connsiteX1" fmla="*/ 11668268 w 12265972"/>
              <a:gd name="connsiteY1" fmla="*/ 0 h 12295500"/>
              <a:gd name="connsiteX2" fmla="*/ 11771040 w 12265972"/>
              <a:gd name="connsiteY2" fmla="*/ 14123 h 12295500"/>
              <a:gd name="connsiteX3" fmla="*/ 12245812 w 12265972"/>
              <a:gd name="connsiteY3" fmla="*/ 295644 h 12295500"/>
              <a:gd name="connsiteX4" fmla="*/ 12265972 w 12265972"/>
              <a:gd name="connsiteY4" fmla="*/ 1290510 h 12295500"/>
              <a:gd name="connsiteX5" fmla="*/ 12265972 w 12265972"/>
              <a:gd name="connsiteY5" fmla="*/ 12295500 h 12295500"/>
              <a:gd name="connsiteX6" fmla="*/ 16625 w 12265972"/>
              <a:gd name="connsiteY6" fmla="*/ 4018187 h 12295500"/>
              <a:gd name="connsiteX7" fmla="*/ 0 w 12265972"/>
              <a:gd name="connsiteY7" fmla="*/ 353467 h 12295500"/>
              <a:gd name="connsiteX8" fmla="*/ 168612 w 12265972"/>
              <a:gd name="connsiteY8" fmla="*/ 367845 h 12295500"/>
              <a:gd name="connsiteX9" fmla="*/ 2091548 w 12265972"/>
              <a:gd name="connsiteY9" fmla="*/ 814975 h 12295500"/>
              <a:gd name="connsiteX10" fmla="*/ 4022668 w 12265972"/>
              <a:gd name="connsiteY10" fmla="*/ 172498 h 12295500"/>
              <a:gd name="connsiteX11" fmla="*/ 4415872 w 12265972"/>
              <a:gd name="connsiteY11" fmla="*/ 143321 h 12295500"/>
              <a:gd name="connsiteX12" fmla="*/ 7206472 w 12265972"/>
              <a:gd name="connsiteY12" fmla="*/ 735702 h 12295500"/>
              <a:gd name="connsiteX13" fmla="*/ 9770852 w 12265972"/>
              <a:gd name="connsiteY13" fmla="*/ 265598 h 12295500"/>
              <a:gd name="connsiteX14" fmla="*/ 11140028 w 12265972"/>
              <a:gd name="connsiteY14" fmla="*/ 16217 h 12295500"/>
              <a:gd name="connsiteX15" fmla="*/ 11284232 w 12265972"/>
              <a:gd name="connsiteY15" fmla="*/ 0 h 12295500"/>
              <a:gd name="connsiteX0" fmla="*/ 11284232 w 12265972"/>
              <a:gd name="connsiteY0" fmla="*/ 0 h 12370751"/>
              <a:gd name="connsiteX1" fmla="*/ 11668268 w 12265972"/>
              <a:gd name="connsiteY1" fmla="*/ 0 h 12370751"/>
              <a:gd name="connsiteX2" fmla="*/ 11771040 w 12265972"/>
              <a:gd name="connsiteY2" fmla="*/ 14123 h 12370751"/>
              <a:gd name="connsiteX3" fmla="*/ 12245812 w 12265972"/>
              <a:gd name="connsiteY3" fmla="*/ 295644 h 12370751"/>
              <a:gd name="connsiteX4" fmla="*/ 12265972 w 12265972"/>
              <a:gd name="connsiteY4" fmla="*/ 1290510 h 12370751"/>
              <a:gd name="connsiteX5" fmla="*/ 12208822 w 12265972"/>
              <a:gd name="connsiteY5" fmla="*/ 12370751 h 12370751"/>
              <a:gd name="connsiteX6" fmla="*/ 16625 w 12265972"/>
              <a:gd name="connsiteY6" fmla="*/ 4018187 h 12370751"/>
              <a:gd name="connsiteX7" fmla="*/ 0 w 12265972"/>
              <a:gd name="connsiteY7" fmla="*/ 353467 h 12370751"/>
              <a:gd name="connsiteX8" fmla="*/ 168612 w 12265972"/>
              <a:gd name="connsiteY8" fmla="*/ 367845 h 12370751"/>
              <a:gd name="connsiteX9" fmla="*/ 2091548 w 12265972"/>
              <a:gd name="connsiteY9" fmla="*/ 814975 h 12370751"/>
              <a:gd name="connsiteX10" fmla="*/ 4022668 w 12265972"/>
              <a:gd name="connsiteY10" fmla="*/ 172498 h 12370751"/>
              <a:gd name="connsiteX11" fmla="*/ 4415872 w 12265972"/>
              <a:gd name="connsiteY11" fmla="*/ 143321 h 12370751"/>
              <a:gd name="connsiteX12" fmla="*/ 7206472 w 12265972"/>
              <a:gd name="connsiteY12" fmla="*/ 735702 h 12370751"/>
              <a:gd name="connsiteX13" fmla="*/ 9770852 w 12265972"/>
              <a:gd name="connsiteY13" fmla="*/ 265598 h 12370751"/>
              <a:gd name="connsiteX14" fmla="*/ 11140028 w 12265972"/>
              <a:gd name="connsiteY14" fmla="*/ 16217 h 12370751"/>
              <a:gd name="connsiteX15" fmla="*/ 11284232 w 12265972"/>
              <a:gd name="connsiteY15" fmla="*/ 0 h 12370751"/>
              <a:gd name="connsiteX0" fmla="*/ 11284232 w 12265972"/>
              <a:gd name="connsiteY0" fmla="*/ 0 h 12483914"/>
              <a:gd name="connsiteX1" fmla="*/ 11668268 w 12265972"/>
              <a:gd name="connsiteY1" fmla="*/ 0 h 12483914"/>
              <a:gd name="connsiteX2" fmla="*/ 11771040 w 12265972"/>
              <a:gd name="connsiteY2" fmla="*/ 14123 h 12483914"/>
              <a:gd name="connsiteX3" fmla="*/ 12245812 w 12265972"/>
              <a:gd name="connsiteY3" fmla="*/ 295644 h 12483914"/>
              <a:gd name="connsiteX4" fmla="*/ 12265972 w 12265972"/>
              <a:gd name="connsiteY4" fmla="*/ 1290510 h 12483914"/>
              <a:gd name="connsiteX5" fmla="*/ 12208822 w 12265972"/>
              <a:gd name="connsiteY5" fmla="*/ 12370751 h 12483914"/>
              <a:gd name="connsiteX6" fmla="*/ 16625 w 12265972"/>
              <a:gd name="connsiteY6" fmla="*/ 12483914 h 12483914"/>
              <a:gd name="connsiteX7" fmla="*/ 0 w 12265972"/>
              <a:gd name="connsiteY7" fmla="*/ 353467 h 12483914"/>
              <a:gd name="connsiteX8" fmla="*/ 168612 w 12265972"/>
              <a:gd name="connsiteY8" fmla="*/ 367845 h 12483914"/>
              <a:gd name="connsiteX9" fmla="*/ 2091548 w 12265972"/>
              <a:gd name="connsiteY9" fmla="*/ 814975 h 12483914"/>
              <a:gd name="connsiteX10" fmla="*/ 4022668 w 12265972"/>
              <a:gd name="connsiteY10" fmla="*/ 172498 h 12483914"/>
              <a:gd name="connsiteX11" fmla="*/ 4415872 w 12265972"/>
              <a:gd name="connsiteY11" fmla="*/ 143321 h 12483914"/>
              <a:gd name="connsiteX12" fmla="*/ 7206472 w 12265972"/>
              <a:gd name="connsiteY12" fmla="*/ 735702 h 12483914"/>
              <a:gd name="connsiteX13" fmla="*/ 9770852 w 12265972"/>
              <a:gd name="connsiteY13" fmla="*/ 265598 h 12483914"/>
              <a:gd name="connsiteX14" fmla="*/ 11140028 w 12265972"/>
              <a:gd name="connsiteY14" fmla="*/ 16217 h 12483914"/>
              <a:gd name="connsiteX15" fmla="*/ 11284232 w 12265972"/>
              <a:gd name="connsiteY15" fmla="*/ 0 h 12483914"/>
              <a:gd name="connsiteX0" fmla="*/ 11284232 w 12265972"/>
              <a:gd name="connsiteY0" fmla="*/ 0 h 12596503"/>
              <a:gd name="connsiteX1" fmla="*/ 11668268 w 12265972"/>
              <a:gd name="connsiteY1" fmla="*/ 0 h 12596503"/>
              <a:gd name="connsiteX2" fmla="*/ 11771040 w 12265972"/>
              <a:gd name="connsiteY2" fmla="*/ 14123 h 12596503"/>
              <a:gd name="connsiteX3" fmla="*/ 12245812 w 12265972"/>
              <a:gd name="connsiteY3" fmla="*/ 295644 h 12596503"/>
              <a:gd name="connsiteX4" fmla="*/ 12265972 w 12265972"/>
              <a:gd name="connsiteY4" fmla="*/ 1290510 h 12596503"/>
              <a:gd name="connsiteX5" fmla="*/ 12265972 w 12265972"/>
              <a:gd name="connsiteY5" fmla="*/ 12596503 h 12596503"/>
              <a:gd name="connsiteX6" fmla="*/ 16625 w 12265972"/>
              <a:gd name="connsiteY6" fmla="*/ 12483914 h 12596503"/>
              <a:gd name="connsiteX7" fmla="*/ 0 w 12265972"/>
              <a:gd name="connsiteY7" fmla="*/ 353467 h 12596503"/>
              <a:gd name="connsiteX8" fmla="*/ 168612 w 12265972"/>
              <a:gd name="connsiteY8" fmla="*/ 367845 h 12596503"/>
              <a:gd name="connsiteX9" fmla="*/ 2091548 w 12265972"/>
              <a:gd name="connsiteY9" fmla="*/ 814975 h 12596503"/>
              <a:gd name="connsiteX10" fmla="*/ 4022668 w 12265972"/>
              <a:gd name="connsiteY10" fmla="*/ 172498 h 12596503"/>
              <a:gd name="connsiteX11" fmla="*/ 4415872 w 12265972"/>
              <a:gd name="connsiteY11" fmla="*/ 143321 h 12596503"/>
              <a:gd name="connsiteX12" fmla="*/ 7206472 w 12265972"/>
              <a:gd name="connsiteY12" fmla="*/ 735702 h 12596503"/>
              <a:gd name="connsiteX13" fmla="*/ 9770852 w 12265972"/>
              <a:gd name="connsiteY13" fmla="*/ 265598 h 12596503"/>
              <a:gd name="connsiteX14" fmla="*/ 11140028 w 12265972"/>
              <a:gd name="connsiteY14" fmla="*/ 16217 h 12596503"/>
              <a:gd name="connsiteX15" fmla="*/ 11284232 w 12265972"/>
              <a:gd name="connsiteY15" fmla="*/ 0 h 12596503"/>
              <a:gd name="connsiteX0" fmla="*/ 11284232 w 12294547"/>
              <a:gd name="connsiteY0" fmla="*/ 0 h 12558878"/>
              <a:gd name="connsiteX1" fmla="*/ 11668268 w 12294547"/>
              <a:gd name="connsiteY1" fmla="*/ 0 h 12558878"/>
              <a:gd name="connsiteX2" fmla="*/ 11771040 w 12294547"/>
              <a:gd name="connsiteY2" fmla="*/ 14123 h 12558878"/>
              <a:gd name="connsiteX3" fmla="*/ 12245812 w 12294547"/>
              <a:gd name="connsiteY3" fmla="*/ 295644 h 12558878"/>
              <a:gd name="connsiteX4" fmla="*/ 12265972 w 12294547"/>
              <a:gd name="connsiteY4" fmla="*/ 1290510 h 12558878"/>
              <a:gd name="connsiteX5" fmla="*/ 12294547 w 12294547"/>
              <a:gd name="connsiteY5" fmla="*/ 12558878 h 12558878"/>
              <a:gd name="connsiteX6" fmla="*/ 16625 w 12294547"/>
              <a:gd name="connsiteY6" fmla="*/ 12483914 h 12558878"/>
              <a:gd name="connsiteX7" fmla="*/ 0 w 12294547"/>
              <a:gd name="connsiteY7" fmla="*/ 353467 h 12558878"/>
              <a:gd name="connsiteX8" fmla="*/ 168612 w 12294547"/>
              <a:gd name="connsiteY8" fmla="*/ 367845 h 12558878"/>
              <a:gd name="connsiteX9" fmla="*/ 2091548 w 12294547"/>
              <a:gd name="connsiteY9" fmla="*/ 814975 h 12558878"/>
              <a:gd name="connsiteX10" fmla="*/ 4022668 w 12294547"/>
              <a:gd name="connsiteY10" fmla="*/ 172498 h 12558878"/>
              <a:gd name="connsiteX11" fmla="*/ 4415872 w 12294547"/>
              <a:gd name="connsiteY11" fmla="*/ 143321 h 12558878"/>
              <a:gd name="connsiteX12" fmla="*/ 7206472 w 12294547"/>
              <a:gd name="connsiteY12" fmla="*/ 735702 h 12558878"/>
              <a:gd name="connsiteX13" fmla="*/ 9770852 w 12294547"/>
              <a:gd name="connsiteY13" fmla="*/ 265598 h 12558878"/>
              <a:gd name="connsiteX14" fmla="*/ 11140028 w 12294547"/>
              <a:gd name="connsiteY14" fmla="*/ 16217 h 12558878"/>
              <a:gd name="connsiteX15" fmla="*/ 11284232 w 12294547"/>
              <a:gd name="connsiteY15" fmla="*/ 0 h 12558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294547" h="12558878">
                <a:moveTo>
                  <a:pt x="11284232" y="0"/>
                </a:moveTo>
                <a:lnTo>
                  <a:pt x="11668268" y="0"/>
                </a:lnTo>
                <a:lnTo>
                  <a:pt x="11771040" y="14123"/>
                </a:lnTo>
                <a:cubicBezTo>
                  <a:pt x="11960360" y="52282"/>
                  <a:pt x="12123636" y="137711"/>
                  <a:pt x="12245812" y="295644"/>
                </a:cubicBezTo>
                <a:lnTo>
                  <a:pt x="12265972" y="1290510"/>
                </a:lnTo>
                <a:lnTo>
                  <a:pt x="12294547" y="12558878"/>
                </a:lnTo>
                <a:lnTo>
                  <a:pt x="16625" y="12483914"/>
                </a:lnTo>
                <a:cubicBezTo>
                  <a:pt x="11083" y="11262341"/>
                  <a:pt x="5542" y="1575040"/>
                  <a:pt x="0" y="353467"/>
                </a:cubicBezTo>
                <a:lnTo>
                  <a:pt x="168612" y="367845"/>
                </a:lnTo>
                <a:cubicBezTo>
                  <a:pt x="979908" y="454784"/>
                  <a:pt x="1360710" y="742151"/>
                  <a:pt x="2091548" y="814975"/>
                </a:cubicBezTo>
                <a:cubicBezTo>
                  <a:pt x="3062852" y="790528"/>
                  <a:pt x="3155892" y="415386"/>
                  <a:pt x="4022668" y="172498"/>
                </a:cubicBezTo>
                <a:cubicBezTo>
                  <a:pt x="4164200" y="149512"/>
                  <a:pt x="4293932" y="140850"/>
                  <a:pt x="4415872" y="143321"/>
                </a:cubicBezTo>
                <a:cubicBezTo>
                  <a:pt x="5269472" y="160615"/>
                  <a:pt x="5741368" y="723336"/>
                  <a:pt x="7206472" y="735702"/>
                </a:cubicBezTo>
                <a:cubicBezTo>
                  <a:pt x="8061416" y="819892"/>
                  <a:pt x="8624676" y="428138"/>
                  <a:pt x="9770852" y="265598"/>
                </a:cubicBezTo>
                <a:cubicBezTo>
                  <a:pt x="10190796" y="228927"/>
                  <a:pt x="10687364" y="78505"/>
                  <a:pt x="11140028" y="16217"/>
                </a:cubicBezTo>
                <a:lnTo>
                  <a:pt x="11284232" y="0"/>
                </a:ln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0" name="椭圆 189"/>
          <p:cNvSpPr/>
          <p:nvPr/>
        </p:nvSpPr>
        <p:spPr>
          <a:xfrm>
            <a:off x="600314" y="9941108"/>
            <a:ext cx="271025" cy="271025"/>
          </a:xfrm>
          <a:prstGeom prst="ellipse">
            <a:avLst/>
          </a:prstGeom>
          <a:solidFill>
            <a:srgbClr val="39D3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3" name="椭圆 522"/>
          <p:cNvSpPr/>
          <p:nvPr/>
        </p:nvSpPr>
        <p:spPr>
          <a:xfrm>
            <a:off x="861240" y="9551310"/>
            <a:ext cx="93892" cy="93892"/>
          </a:xfrm>
          <a:prstGeom prst="ellipse">
            <a:avLst/>
          </a:prstGeom>
          <a:solidFill>
            <a:srgbClr val="53D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4" name="椭圆 523"/>
          <p:cNvSpPr/>
          <p:nvPr/>
        </p:nvSpPr>
        <p:spPr>
          <a:xfrm>
            <a:off x="978926" y="9720130"/>
            <a:ext cx="161113" cy="161113"/>
          </a:xfrm>
          <a:prstGeom prst="ellipse">
            <a:avLst/>
          </a:prstGeom>
          <a:solidFill>
            <a:srgbClr val="2BBF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5" name="椭圆 524"/>
          <p:cNvSpPr/>
          <p:nvPr/>
        </p:nvSpPr>
        <p:spPr>
          <a:xfrm>
            <a:off x="1075302" y="9998461"/>
            <a:ext cx="124861" cy="124861"/>
          </a:xfrm>
          <a:prstGeom prst="ellipse">
            <a:avLst/>
          </a:prstGeom>
          <a:solidFill>
            <a:srgbClr val="2BBF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6" name="椭圆 525"/>
          <p:cNvSpPr/>
          <p:nvPr/>
        </p:nvSpPr>
        <p:spPr>
          <a:xfrm>
            <a:off x="8706481" y="11354696"/>
            <a:ext cx="271025" cy="271025"/>
          </a:xfrm>
          <a:prstGeom prst="ellipse">
            <a:avLst/>
          </a:prstGeom>
          <a:solidFill>
            <a:srgbClr val="39D3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7" name="椭圆 526"/>
          <p:cNvSpPr/>
          <p:nvPr/>
        </p:nvSpPr>
        <p:spPr>
          <a:xfrm>
            <a:off x="8029853" y="10993864"/>
            <a:ext cx="93892" cy="93892"/>
          </a:xfrm>
          <a:prstGeom prst="ellipse">
            <a:avLst/>
          </a:prstGeom>
          <a:solidFill>
            <a:srgbClr val="53D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8" name="椭圆 527"/>
          <p:cNvSpPr/>
          <p:nvPr/>
        </p:nvSpPr>
        <p:spPr>
          <a:xfrm>
            <a:off x="9473646" y="10986826"/>
            <a:ext cx="161113" cy="161113"/>
          </a:xfrm>
          <a:prstGeom prst="ellipse">
            <a:avLst/>
          </a:prstGeom>
          <a:solidFill>
            <a:srgbClr val="2BBF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9" name="椭圆 528"/>
          <p:cNvSpPr/>
          <p:nvPr/>
        </p:nvSpPr>
        <p:spPr>
          <a:xfrm>
            <a:off x="9427554" y="11618151"/>
            <a:ext cx="124861" cy="124861"/>
          </a:xfrm>
          <a:prstGeom prst="ellipse">
            <a:avLst/>
          </a:prstGeom>
          <a:solidFill>
            <a:srgbClr val="2BBF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1" name="椭圆 510"/>
          <p:cNvSpPr/>
          <p:nvPr/>
        </p:nvSpPr>
        <p:spPr>
          <a:xfrm>
            <a:off x="5142556" y="2475556"/>
            <a:ext cx="1906888" cy="1906888"/>
          </a:xfrm>
          <a:prstGeom prst="ellipse">
            <a:avLst/>
          </a:prstGeom>
          <a:noFill/>
          <a:ln w="57150">
            <a:solidFill>
              <a:srgbClr val="2B7B6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2" name="椭圆 511"/>
          <p:cNvSpPr/>
          <p:nvPr/>
        </p:nvSpPr>
        <p:spPr>
          <a:xfrm>
            <a:off x="9089310" y="8000232"/>
            <a:ext cx="451980" cy="45198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6" name="椭圆 515"/>
          <p:cNvSpPr/>
          <p:nvPr/>
        </p:nvSpPr>
        <p:spPr>
          <a:xfrm>
            <a:off x="6027157" y="2676911"/>
            <a:ext cx="212036" cy="21203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9" name="文本框 518"/>
          <p:cNvSpPr txBox="1"/>
          <p:nvPr/>
        </p:nvSpPr>
        <p:spPr>
          <a:xfrm flipV="1">
            <a:off x="6120614" y="2741773"/>
            <a:ext cx="121274" cy="19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endParaRPr lang="en-US" altLang="zh-CN" sz="7200" dirty="0">
              <a:solidFill>
                <a:schemeClr val="bg1"/>
              </a:solidFill>
            </a:endParaRPr>
          </a:p>
        </p:txBody>
      </p:sp>
      <p:sp>
        <p:nvSpPr>
          <p:cNvPr id="3" name="椭圆 2"/>
          <p:cNvSpPr/>
          <p:nvPr/>
        </p:nvSpPr>
        <p:spPr>
          <a:xfrm>
            <a:off x="5732718" y="3063810"/>
            <a:ext cx="735544" cy="735544"/>
          </a:xfrm>
          <a:prstGeom prst="ellipse">
            <a:avLst/>
          </a:prstGeom>
          <a:noFill/>
          <a:ln w="28575">
            <a:solidFill>
              <a:srgbClr val="2B7B6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4" name="椭圆 513"/>
          <p:cNvSpPr/>
          <p:nvPr/>
        </p:nvSpPr>
        <p:spPr>
          <a:xfrm>
            <a:off x="5989982" y="3322982"/>
            <a:ext cx="212036" cy="21203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0" name="椭圆 549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1" name="椭圆 550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0500" end="126566.5312"/>
                  <p14:fade in="500" out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279525" y="152082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4782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2" presetClass="entr" presetSubtype="4" fill="hold" nodeType="with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2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3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6" dur="150" fill="hold"/>
                                            <p:tgtEl>
                                              <p:spTgt spid="48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3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50" fill="hold"/>
                                            <p:tgtEl>
                                              <p:spTgt spid="48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3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3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150" fill="hold"/>
                                            <p:tgtEl>
                                              <p:spTgt spid="48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3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3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34" dur="150" fill="hold"/>
                                            <p:tgtEl>
                                              <p:spTgt spid="4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300" fill="hold"/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300" fill="hold"/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40" dur="150" fill="hold"/>
                                            <p:tgtEl>
                                              <p:spTgt spid="49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150" fill="hold"/>
                                            <p:tgtEl>
                                              <p:spTgt spid="5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3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52" dur="150" fill="hold"/>
                                            <p:tgtEl>
                                              <p:spTgt spid="4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" presetID="2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3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58" dur="150" fill="hold"/>
                                            <p:tgtEl>
                                              <p:spTgt spid="4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3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3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64" dur="150" fill="hold"/>
                                            <p:tgtEl>
                                              <p:spTgt spid="49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300" fill="hold"/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300" fill="hold"/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70" dur="150" fill="hold"/>
                                            <p:tgtEl>
                                              <p:spTgt spid="47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3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3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76" dur="150" fill="hold"/>
                                            <p:tgtEl>
                                              <p:spTgt spid="4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3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3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82" dur="150" fill="hold"/>
                                            <p:tgtEl>
                                              <p:spTgt spid="49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3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3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88" dur="150" fill="hold"/>
                                            <p:tgtEl>
                                              <p:spTgt spid="49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3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3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94" dur="150" fill="hold"/>
                                            <p:tgtEl>
                                              <p:spTgt spid="4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3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3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100" dur="150" fill="hold"/>
                                            <p:tgtEl>
                                              <p:spTgt spid="4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" presetID="2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3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3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autoRev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150" fill="hold"/>
                                            <p:tgtEl>
                                              <p:spTgt spid="48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3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3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150" fill="hold"/>
                                            <p:tgtEl>
                                              <p:spTgt spid="48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9" presetID="42" presetClass="path" presetSubtype="0" accel="50000" decel="5000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-0.0401 -0.2662 L 1.52852 -0.27176 " pathEditMode="fixed" rAng="0" ptsTypes="AA">
                                          <p:cBhvr>
                                            <p:cTn id="150" dur="750" fill="hold"/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8424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1" presetID="1" presetClass="exit" presetSubtype="0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" presetID="1" presetClass="exit" presetSubtype="0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5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7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5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7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3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5" presetID="42" presetClass="path" presetSubtype="0" accel="50000" decel="50000" fill="hold" grpId="0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Motion origin="layout" path="M -1.45833E-6 4.44444E-6 L -2.20703 -0.01274 " pathEditMode="relative" rAng="0" ptsTypes="AA">
                                          <p:cBhvr>
                                            <p:cTn id="186" dur="2000" fill="hold"/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0352" y="-6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7" presetID="42" presetClass="path" presetSubtype="0" accel="50000" decel="5000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animMotion origin="layout" path="M -4.79167E-6 3.7037E-6 L 2.23764 -0.00649 " pathEditMode="relative" rAng="0" ptsTypes="AA">
                                          <p:cBhvr>
                                            <p:cTn id="188" dur="2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1875" y="-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" presetID="1" presetClass="entr" presetSubtype="0" fill="hold" grpId="0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1" presetClass="exit" presetSubtype="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3" presetID="1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5" presetID="1" presetClass="exit" presetSubtype="0" fill="hold" grpId="1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7" presetID="42" presetClass="path" presetSubtype="0" accel="50000" decel="5000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875E-6 -4.81481E-6 L 0.00352 -0.65509 " pathEditMode="relative" rAng="0" ptsTypes="AA">
                                          <p:cBhvr>
                                            <p:cTn id="198" dur="1000" fill="hold"/>
                                            <p:tgtEl>
                                              <p:spTgt spid="5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9" y="-3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9" presetID="42" presetClass="path" presetSubtype="0" accel="50000" decel="5000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875E-6 2.22222E-6 L 0.00508 -0.6382 " pathEditMode="relative" rAng="0" ptsTypes="AA">
                                          <p:cBhvr>
                                            <p:cTn id="200" dur="10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7" y="-3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1" presetID="0" presetClass="path" presetSubtype="0" accel="50000" decel="5000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Motion origin="layout" path="M -0.09844 0.00255 L -0.09844 0.00348 C -0.09545 -0.00301 -0.09141 -0.00532 -0.08763 -0.01342 C -0.08568 -0.01805 -0.08529 -0.02847 -0.08347 -0.03495 C -0.0823 -0.03935 -0.08112 -0.04213 -0.07943 -0.0456 C -0.07917 -0.05046 -0.07917 -0.05625 -0.07813 -0.06134 C -0.07709 -0.07245 -0.075 -0.08148 -0.07383 -0.09328 C -0.07292 -0.10879 -0.07318 -0.12546 -0.07292 -0.14097 C -0.07214 -0.14838 -0.0724 -0.15648 -0.0711 -0.16227 C -0.07032 -0.16666 -0.06875 -0.16597 -0.06719 -0.16782 C -0.06589 -0.17477 -0.06485 -0.18125 -0.06302 -0.18889 C -0.06172 -0.1993 -0.05977 -0.21088 -0.05769 -0.22037 C -0.05664 -0.22662 -0.05482 -0.23148 -0.05365 -0.2368 C -0.053 -0.25092 -0.05274 -0.26504 -0.05261 -0.27916 C -0.05183 -0.28773 -0.05065 -0.29652 -0.05078 -0.30555 C -0.05157 -0.32384 -0.05183 -0.3419 -0.05365 -0.35879 C -0.05456 -0.36574 -0.05664 -0.36944 -0.05769 -0.37477 C -0.05769 -0.41527 -0.05703 -0.45625 -0.05664 -0.49699 C -0.05664 -0.5037 -0.0556 -0.51157 -0.05482 -0.51782 C -0.05456 -0.52384 -0.053 -0.5287 -0.05261 -0.53379 C -0.0517 -0.53981 -0.05157 -0.54421 -0.05078 -0.55023 C -0.05052 -0.55694 -0.05052 -0.56435 -0.04948 -0.57106 C -0.0487 -0.57847 -0.04844 -0.58773 -0.04675 -0.59282 C -0.04414 -0.61134 -0.03633 -0.66389 -0.03321 -0.6831 C -0.03216 -0.69004 -0.03112 -0.69467 -0.02813 -0.70879 C -0.02618 -0.72176 -0.02097 -0.75 -0.0168 -0.76759 C -0.01381 -0.78333 -0.00873 -0.79722 -0.00365 -0.81574 L 0.01172 -0.8787 C 0.01276 -0.88773 0.01536 -0.90046 0.01679 -0.91111 C 0.01784 -0.92152 0.01953 -0.93148 0.01992 -0.94305 C 0.01992 -0.95162 0.02096 -0.96018 0.02148 -0.96898 C 0.02187 -1.02592 0.02187 -1.0831 0.02278 -1.13958 C 0.02291 -1.15208 0.02474 -1.16435 0.025 -1.17662 C 0.02773 -1.19352 0.03476 -1.2199 0.03919 -1.24004 C 0.04127 -1.25277 0.04843 -1.28518 0.05143 -1.29838 C 0.05351 -1.31227 0.04843 -1.2956 0.05416 -1.32037 C 0.05963 -1.34514 0.07903 -1.42083 0.08424 -1.44722 C 0.08007 -1.48935 0.08424 -1.43634 0.08424 -1.47847 C 0.08424 -1.48402 0.08385 -1.49027 0.08281 -1.49398 C 0.08177 -1.49815 0.08007 -1.49861 0.07877 -1.49953 C 0.075 -1.50185 0.07096 -1.50347 0.06784 -1.50486 C 0.07096 -1.52407 0.07096 -1.51504 0.06888 -1.53148 L 0.06888 -1.53055 " pathEditMode="relative" rAng="0" ptsTypes="AAAAAAAAAAAAAAAAAAAAAAAAAAAAAAAAAAAAAAAAAAA">
                                          <p:cBhvr>
                                            <p:cTn id="202" dur="2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666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3" presetID="0" presetClass="path" presetSubtype="0" accel="50000" decel="50000" fill="hold" grpId="0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8.33333E-7 -0.00047 L 8.33333E-7 0.00023 C 0.00351 -0.00556 0.00755 -0.0081 0.01081 -0.01574 C 0.01276 -0.02014 0.01328 -0.02986 0.01497 -0.03611 C 0.01615 -0.04028 0.01771 -0.04283 0.01901 -0.04607 C 0.01953 -0.05093 0.01979 -0.05625 0.02044 -0.06111 C 0.02161 -0.07176 0.0237 -0.08033 0.02448 -0.09144 C 0.02552 -0.10648 0.02526 -0.12199 0.02578 -0.13681 C 0.02617 -0.14398 0.02604 -0.15185 0.02721 -0.15718 C 0.02812 -0.16135 0.02995 -0.16042 0.03125 -0.1625 C 0.03268 -0.16922 0.03411 -0.17547 0.03542 -0.18264 C 0.03724 -0.19236 0.0388 -0.20348 0.04088 -0.2125 C 0.04206 -0.21829 0.04362 -0.22269 0.04492 -0.22801 C 0.04544 -0.24144 0.0457 -0.2551 0.04622 -0.26852 C 0.04661 -0.27662 0.04779 -0.28496 0.04766 -0.29352 C 0.0474 -0.31088 0.04661 -0.32824 0.04492 -0.34422 C 0.04427 -0.35093 0.04219 -0.3544 0.04088 -0.35926 C 0.04128 -0.39769 0.04141 -0.43681 0.04219 -0.47547 C 0.04232 -0.48218 0.04284 -0.48935 0.04362 -0.4956 C 0.04427 -0.50139 0.04544 -0.50579 0.04622 -0.51065 C 0.04674 -0.51644 0.04726 -0.5206 0.04766 -0.52616 C 0.04818 -0.53287 0.04831 -0.53959 0.04896 -0.5463 C 0.04974 -0.55301 0.05013 -0.56158 0.05169 -0.56644 C 0.05312 -0.57084 0.05534 -0.56991 0.05716 -0.5713 C 0.05768 -0.57662 0.0582 -0.58148 0.05859 -0.58635 C 0.05911 -0.59398 0.06016 -0.61389 0.06133 -0.62199 C 0.06198 -0.62732 0.06328 -0.63195 0.06406 -0.63704 C 0.06471 -0.6419 0.06445 -0.64792 0.06536 -0.65232 C 0.06641 -0.65672 0.0681 -0.65903 0.0694 -0.6625 C 0.06992 -0.66736 0.07018 -0.67269 0.07083 -0.67732 C 0.07161 -0.68264 0.07253 -0.6875 0.07357 -0.69236 C 0.07617 -0.70625 0.07851 -0.7213 0.08177 -0.73287 C 0.0845 -0.74306 0.08685 -0.75463 0.08997 -0.7632 C 0.09167 -0.76852 0.09349 -0.77338 0.09531 -0.77871 C 0.09674 -0.78195 0.09831 -0.78449 0.09948 -0.78843 C 0.10195 -0.79792 0.10404 -0.80857 0.10625 -0.81875 C 0.10768 -0.82547 0.10872 -0.8331 0.11042 -0.83889 C 0.11146 -0.84329 0.11315 -0.8456 0.11445 -0.84908 C 0.11484 -0.85579 0.11523 -0.8625 0.11575 -0.86945 C 0.11667 -0.8794 0.11797 -0.88912 0.11849 -0.89977 L 0.11992 -0.92477 C 0.12031 -0.97871 0.12044 -1.03287 0.12122 -1.08658 C 0.12148 -1.09885 0.12318 -1.11042 0.12396 -1.12199 C 0.12461 -1.13033 0.12396 -1.14028 0.12539 -1.14699 C 0.12734 -1.15672 0.13125 -1.15857 0.13359 -1.16736 L 0.13763 -1.18241 C 0.13802 -1.18912 0.13802 -1.19676 0.13893 -1.20255 C 0.14023 -1.21135 0.14896 -1.23542 0.14987 -1.2382 C 0.15078 -1.24491 0.15117 -1.25278 0.1526 -1.25857 C 0.16224 -1.29422 0.15768 -1.25463 0.16081 -1.28843 C 0.1612 -1.30047 0.16029 -1.31435 0.16211 -1.32408 C 0.16354 -1.33079 0.16667 -1.32709 0.16901 -1.32894 C 0.17083 -1.33033 0.17266 -1.33218 0.17448 -1.33426 C 0.17578 -1.3375 0.17747 -1.33959 0.17851 -1.34468 C 0.18034 -1.35255 0.18164 -1.36898 0.18268 -1.37963 C 0.17904 -1.41991 0.18268 -1.36945 0.18268 -1.40949 C 0.18268 -1.41505 0.18229 -1.42084 0.18125 -1.42454 C 0.18021 -1.42848 0.17851 -1.42894 0.17721 -1.42986 C 0.17357 -1.43218 0.16992 -1.43334 0.16628 -1.43473 C 0.16953 -1.45301 0.16966 -1.44445 0.16758 -1.45996 L 0.16758 -1.45926 " pathEditMode="relative" rAng="0" ptsTypes="AAAAAAAAAAAAAAAAAAAAAAAAAAAAAAAAAAAAAAAAAAAAAAAAAAAAAAAAAAAAA">
                                          <p:cBhvr>
                                            <p:cTn id="204" dur="20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2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5" presetID="0" presetClass="path" presetSubtype="0" accel="50000" decel="5000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Motion origin="layout" path="M 0.07031 -0.00903 L 0.07031 -0.00834 C 0.07383 -0.01413 0.07786 -0.01667 0.08112 -0.02431 C 0.08307 -0.02871 0.08359 -0.03843 0.08529 -0.04468 C 0.08646 -0.04885 0.08802 -0.05139 0.08932 -0.05463 C 0.08984 -0.0595 0.0901 -0.06482 0.09075 -0.06968 C 0.09193 -0.08033 0.09401 -0.08889 0.09479 -0.1 C 0.09583 -0.11505 0.09557 -0.13056 0.09609 -0.14538 C 0.09648 -0.15255 0.09635 -0.16042 0.09753 -0.16575 C 0.09844 -0.16991 0.10026 -0.16899 0.10156 -0.17107 C 0.10299 -0.17778 0.10443 -0.18403 0.10573 -0.19121 C 0.10755 -0.20093 0.10911 -0.21204 0.1112 -0.22107 C 0.11237 -0.22686 0.11393 -0.23125 0.11523 -0.23658 C 0.11575 -0.25 0.11601 -0.26366 0.11654 -0.27709 C 0.11693 -0.28519 0.1181 -0.29352 0.11797 -0.30209 C 0.11771 -0.31945 0.11693 -0.33681 0.11523 -0.35278 C 0.11458 -0.3595 0.1125 -0.36297 0.1112 -0.36783 C 0.11159 -0.40625 0.11172 -0.44538 0.1125 -0.48403 C 0.11263 -0.49075 0.11315 -0.49792 0.11393 -0.50417 C 0.11458 -0.50996 0.11575 -0.51436 0.11654 -0.51922 C 0.11706 -0.525 0.11758 -0.52917 0.11797 -0.53473 C 0.11849 -0.54144 0.11862 -0.54815 0.11927 -0.55487 C 0.12005 -0.56158 0.12044 -0.57014 0.122 -0.575 C 0.12344 -0.5794 0.12565 -0.57848 0.12747 -0.57987 C 0.12799 -0.58519 0.12851 -0.59005 0.12891 -0.59491 C 0.12943 -0.60255 0.13047 -0.62246 0.13164 -0.63056 C 0.13229 -0.63588 0.13359 -0.64051 0.13437 -0.64561 C 0.13503 -0.65047 0.13476 -0.65649 0.13568 -0.66088 C 0.13672 -0.66528 0.13841 -0.6676 0.13971 -0.67107 C 0.14023 -0.67593 0.14049 -0.68125 0.14114 -0.68588 C 0.14193 -0.69121 0.14284 -0.69607 0.14388 -0.70093 C 0.14648 -0.71482 0.14883 -0.72987 0.15208 -0.74144 C 0.15482 -0.75163 0.15716 -0.7632 0.16029 -0.77176 C 0.16198 -0.77709 0.1638 -0.78195 0.16562 -0.78727 C 0.16706 -0.79051 0.16862 -0.79306 0.16979 -0.797 C 0.17226 -0.80649 0.17435 -0.81713 0.17656 -0.82732 C 0.17799 -0.83403 0.17904 -0.84167 0.18073 -0.84746 C 0.18177 -0.85186 0.18346 -0.85417 0.18476 -0.85764 C 0.18516 -0.86436 0.18555 -0.87107 0.18607 -0.87801 C 0.18698 -0.88797 0.18828 -0.89769 0.1888 -0.90834 L 0.19023 -0.93334 C 0.19062 -0.98727 0.19075 -1.04144 0.19154 -1.09514 C 0.1918 -1.10741 0.19349 -1.11899 0.19427 -1.13056 C 0.19492 -1.13889 0.19427 -1.14885 0.1957 -1.15556 C 0.19766 -1.16528 0.20156 -1.16713 0.20391 -1.17593 L 0.20794 -1.19098 C 0.20833 -1.19769 0.20833 -1.20533 0.20924 -1.21112 C 0.21055 -1.21991 0.21927 -1.24399 0.22018 -1.24676 C 0.22109 -1.25348 0.22148 -1.26135 0.22292 -1.26713 C 0.23255 -1.30278 0.22799 -1.2632 0.23112 -1.297 C 0.23151 -1.30903 0.2306 -1.32292 0.23242 -1.33264 C 0.23385 -1.33936 0.23698 -1.33565 0.23932 -1.3375 C 0.24114 -1.33889 0.24297 -1.34075 0.24479 -1.34283 C 0.24609 -1.34607 0.24779 -1.34815 0.24883 -1.35325 C 0.25065 -1.36112 0.25195 -1.37755 0.25299 -1.3882 C 0.24935 -1.42848 0.25299 -1.37801 0.25299 -1.41806 C 0.25299 -1.42362 0.2526 -1.4294 0.25156 -1.43311 C 0.25052 -1.43704 0.24883 -1.4375 0.24753 -1.43843 C 0.24388 -1.44075 0.24023 -1.4419 0.23659 -1.44329 C 0.23984 -1.46158 0.23997 -1.45301 0.23789 -1.46852 L 0.23789 -1.46783 " pathEditMode="relative" rAng="0" ptsTypes="AAAAAAAAAAAAAAAAAAAAAAAAAAAAAAAAAAAAAAAAAAAAAAAAAAAAAAAAAAAAA">
                                          <p:cBhvr>
                                            <p:cTn id="206" dur="20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2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" presetID="0" presetClass="path" presetSubtype="0" accel="50000" decel="50000" fill="hold" grpId="0" nodeType="withEffect">
                                      <p:stCondLst>
                                        <p:cond delay="6700"/>
                                      </p:stCondLst>
                                      <p:childTnLst>
                                        <p:animMotion origin="layout" path="M 0.19062 -0.00046 L 0.19062 0.00046 C 0.19362 -0.00556 0.19766 -0.00834 0.20143 -0.01667 C 0.20338 -0.02107 0.20378 -0.03056 0.2056 -0.03727 C 0.20677 -0.0419 0.20794 -0.04421 0.20963 -0.04769 C 0.2099 -0.05278 0.2099 -0.05857 0.21094 -0.06343 C 0.21198 -0.07431 0.21406 -0.08357 0.2151 -0.09491 C 0.21601 -0.11065 0.21588 -0.12709 0.21601 -0.14167 C 0.2168 -0.14931 0.21667 -0.15741 0.21784 -0.16296 C 0.21875 -0.16736 0.22018 -0.16644 0.22187 -0.16852 C 0.22318 -0.17546 0.22422 -0.18218 0.22604 -0.18912 C 0.22734 -0.19954 0.2293 -0.21088 0.23138 -0.22014 C 0.23242 -0.22662 0.23424 -0.23102 0.23542 -0.23658 C 0.23607 -0.25046 0.23633 -0.26482 0.23646 -0.27871 C 0.23724 -0.28681 0.23841 -0.2956 0.23828 -0.30463 C 0.2375 -0.32269 0.23724 -0.34074 0.23542 -0.35718 C 0.2345 -0.36412 0.23242 -0.36759 0.23138 -0.37269 C 0.23333 -0.41181 0.24375 -0.54514 0.24766 -0.59329 C 0.24961 -0.60556 0.25182 -0.64051 0.25469 -0.66134 C 0.2569 -0.67917 0.26094 -0.70209 0.26406 -0.71852 C 0.2668 -0.7331 0.26914 -0.74861 0.27226 -0.76065 C 0.27526 -0.7757 0.28125 -0.79352 0.28542 -0.80787 C 0.28815 -0.81759 0.29349 -0.83727 0.29674 -0.84977 C 0.2987 -0.86042 0.30247 -0.86343 0.30482 -0.88148 C 0.30586 -0.8963 0.30859 -0.90857 0.31055 -0.95972 C 0.31172 -1.00278 0.31302 -1.14607 0.31601 -1.19028 C 0.3181 -1.20093 0.32604 -1.21806 0.32825 -1.22709 C 0.32838 -1.23426 0.32838 -1.2419 0.3293 -1.24792 C 0.33307 -1.26597 0.34362 -1.30648 0.35143 -1.33681 C 0.35586 -1.3581 0.36914 -1.41065 0.37331 -1.43148 C 0.36914 -1.47292 0.37331 -1.42107 0.37331 -1.46273 C 0.37331 -1.46783 0.37292 -1.47384 0.37187 -1.47778 C 0.37083 -1.48171 0.36914 -1.48218 0.36784 -1.48357 C 0.36406 -1.48565 0.36003 -1.48704 0.3569 -1.48843 C 0.36003 -1.50718 0.36003 -1.49838 0.35794 -1.51482 L 0.35794 -1.51389 " pathEditMode="relative" rAng="0" ptsTypes="AAAAAAAAAAAAAAAAAAAAAAAAAAAAAAAAAAAA">
                                          <p:cBhvr>
                                            <p:cTn id="208" dur="20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56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" presetID="0" presetClass="path" presetSubtype="0" accel="50000" decel="50000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animMotion origin="layout" path="M -2.08333E-7 -0.00092 L -2.08333E-7 0.00023 C 0.003 -0.0074 0.00703 -0.00995 0.01081 -0.01921 C 0.01276 -0.02453 0.01315 -0.03657 0.01497 -0.04398 C 0.01615 -0.04907 0.01732 -0.05231 0.01901 -0.05625 C 0.01927 -0.0618 0.01927 -0.06852 0.02031 -0.07453 C 0.02135 -0.08727 0.02344 -0.09768 0.02448 -0.11111 C 0.02539 -0.12893 0.02526 -0.14815 0.02539 -0.16597 C 0.02617 -0.17453 0.02604 -0.18379 0.02721 -0.19051 C 0.02813 -0.1956 0.02956 -0.19467 0.03125 -0.19699 C 0.03255 -0.20486 0.03359 -0.21227 0.03542 -0.22106 C 0.03672 -0.2331 0.03867 -0.24629 0.04076 -0.2574 C 0.0418 -0.26458 0.04362 -0.27014 0.04479 -0.27615 C 0.04544 -0.29236 0.0457 -0.30879 0.04583 -0.325 C 0.04661 -0.33472 0.04779 -0.3449 0.04766 -0.35532 C 0.04688 -0.37639 0.04661 -0.39699 0.04479 -0.41643 C 0.04388 -0.42453 0.0418 -0.4287 0.04076 -0.43495 C 0.04076 -0.48148 0.04141 -0.5287 0.0418 -0.57546 C 0.0418 -0.5831 0.04284 -0.59213 0.04362 -0.5993 C 0.04388 -0.60625 0.04544 -0.6118 0.04583 -0.61782 C 0.04675 -0.62477 0.04688 -0.62986 0.04766 -0.63657 C 0.04792 -0.64444 0.04792 -0.65301 0.04896 -0.66065 C 0.04974 -0.66921 0.05 -0.67963 0.05169 -0.68541 C 0.0543 -0.70694 0.06211 -0.76713 0.06523 -0.78912 C 0.06628 -0.79745 0.06732 -0.80277 0.07031 -0.81921 C 0.07227 -0.83356 0.07747 -0.8662 0.08164 -0.88657 C 0.08464 -0.90486 0.08971 -0.92083 0.09479 -0.94213 L 0.11016 -1.01435 C 0.1112 -1.02477 0.1138 -1.03935 0.11523 -1.05162 C 0.11628 -1.06365 0.11797 -1.07523 0.11836 -1.08842 C 0.11836 -1.09838 0.1194 -1.1081 0.11992 -1.11828 C 0.12031 -1.18379 0.12031 -1.2493 0.12122 -1.31412 C 0.12135 -1.32893 0.12318 -1.34305 0.12344 -1.35694 C 0.12617 -1.37639 0.1332 -1.40694 0.13763 -1.43009 C 0.13971 -1.44467 0.14688 -1.48194 0.14987 -1.49699 C 0.15195 -1.51273 0.14688 -1.49398 0.1526 -1.52222 C 0.15807 -1.55092 0.17747 -1.63796 0.18268 -1.66828 C 0.17852 -1.71643 0.18268 -1.65578 0.18268 -1.70416 C 0.18268 -1.71065 0.18229 -1.71759 0.18125 -1.72176 C 0.18021 -1.72662 0.17852 -1.72708 0.17721 -1.72824 C 0.17344 -1.73078 0.1694 -1.73264 0.16628 -1.73426 C 0.1694 -1.75648 0.1694 -1.74606 0.16732 -1.76504 L 0.16732 -1.76389 " pathEditMode="relative" rAng="0" ptsTypes="AAAAAAAAAAAAAAAAAAAAAAAAAAAAAAAAAAAAAAAAAAA">
                                          <p:cBhvr>
                                            <p:cTn id="210" dur="20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81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1" presetID="0" presetClass="path" presetSubtype="0" accel="50000" decel="50000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Motion origin="layout" path="M -0.11094 -0.00602 L -0.11094 -0.00509 C -0.10742 -0.0118 -0.10339 -0.01481 -0.10013 -0.02361 C -0.09818 -0.0287 -0.09766 -0.04004 -0.09596 -0.04722 C -0.09479 -0.05208 -0.09323 -0.05486 -0.09193 -0.05879 C -0.09141 -0.06435 -0.09115 -0.07037 -0.09049 -0.07616 C -0.08932 -0.08842 -0.08724 -0.09838 -0.08646 -0.11111 C -0.08542 -0.12847 -0.08568 -0.14653 -0.08516 -0.16342 C -0.08477 -0.17176 -0.0849 -0.18102 -0.08372 -0.18703 C -0.08281 -0.1919 -0.08099 -0.19074 -0.07969 -0.19328 C -0.07826 -0.20092 -0.07682 -0.2081 -0.07552 -0.21643 C -0.0737 -0.22778 -0.07214 -0.24051 -0.07005 -0.25092 C -0.06888 -0.25764 -0.06732 -0.26273 -0.06602 -0.26898 C -0.06549 -0.28449 -0.06523 -0.30023 -0.06471 -0.31574 C -0.06432 -0.325 -0.06315 -0.33472 -0.06328 -0.34467 C -0.06354 -0.36458 -0.06432 -0.38472 -0.06602 -0.40324 C -0.06667 -0.41088 -0.06875 -0.41504 -0.07005 -0.4206 C -0.06966 -0.46504 -0.06953 -0.51018 -0.06875 -0.55486 C -0.06862 -0.5625 -0.0681 -0.57083 -0.06732 -0.57801 C -0.06667 -0.58472 -0.06549 -0.58981 -0.06471 -0.59537 C -0.06419 -0.60208 -0.06367 -0.60694 -0.06328 -0.61342 C -0.06276 -0.62106 -0.06263 -0.62893 -0.06198 -0.63657 C -0.0612 -0.64444 -0.06081 -0.6544 -0.05924 -0.65995 C -0.05781 -0.66504 -0.0556 -0.66389 -0.05378 -0.66551 C -0.05326 -0.67176 -0.05273 -0.67731 -0.05234 -0.68287 C -0.05182 -0.69166 -0.05078 -0.71481 -0.04961 -0.72407 C -0.04896 -0.73032 -0.04766 -0.73565 -0.04688 -0.74143 C -0.04622 -0.74699 -0.04648 -0.75416 -0.04557 -0.75903 C -0.04453 -0.76412 -0.04284 -0.7669 -0.04154 -0.77083 C -0.04102 -0.77662 -0.04076 -0.78264 -0.0401 -0.78796 C -0.03932 -0.79421 -0.03841 -0.79977 -0.03737 -0.80532 C -0.03477 -0.82153 -0.03242 -0.83889 -0.02917 -0.85231 C -0.02643 -0.86389 -0.02409 -0.87731 -0.02096 -0.88727 C -0.01927 -0.89328 -0.01745 -0.89907 -0.01563 -0.90509 C -0.01419 -0.90879 -0.01263 -0.9118 -0.01146 -0.91643 C -0.00898 -0.92731 -0.0069 -0.93958 -0.00469 -0.95139 C -0.00326 -0.95926 -0.00221 -0.96805 -0.00052 -0.97477 C 0.00052 -0.97986 0.00221 -0.98241 0.00352 -0.98657 C 0.00391 -0.99421 0.0043 -1.00208 0.00482 -1.00995 C 0.00573 -1.02153 0.00703 -1.03264 0.00755 -1.04514 L 0.00898 -1.07384 C 0.00937 -1.13634 0.00951 -1.19884 0.01029 -1.26088 C 0.01055 -1.275 0.01224 -1.28842 0.01302 -1.30185 C 0.01367 -1.31134 0.01302 -1.32291 0.01445 -1.33055 C 0.01641 -1.3419 0.02031 -1.34398 0.02266 -1.35416 L 0.02669 -1.37153 C 0.02708 -1.3794 0.02708 -1.38819 0.02799 -1.39491 C 0.0293 -1.40509 0.03802 -1.43287 0.03893 -1.43611 C 0.03984 -1.44375 0.04023 -1.45278 0.04167 -1.45949 C 0.0513 -1.50069 0.04674 -1.45509 0.04987 -1.49398 C 0.05026 -1.50787 0.04935 -1.52407 0.05117 -1.53518 C 0.0526 -1.54305 0.05573 -1.53866 0.05807 -1.54097 C 0.0599 -1.54236 0.06172 -1.54467 0.06354 -1.54699 C 0.06484 -1.55069 0.06654 -1.55324 0.06758 -1.55903 C 0.0694 -1.56805 0.0707 -1.58703 0.07174 -1.59953 C 0.0681 -1.64606 0.07174 -1.58773 0.07174 -1.63403 C 0.07174 -1.64028 0.07135 -1.64699 0.07031 -1.65116 C 0.06927 -1.65532 0.06758 -1.65625 0.06628 -1.65717 C 0.06263 -1.65995 0.05898 -1.66134 0.05534 -1.66296 C 0.05859 -1.68403 0.05872 -1.67407 0.05664 -1.69213 L 0.05664 -1.6912 " pathEditMode="relative" rAng="0" ptsTypes="AAAAAAAAAAAAAAAAAAAAAAAAAAAAAAAAAAAAAAAAAAAAAAAAAAAAAAAAAAAAA">
                                          <p:cBhvr>
                                            <p:cTn id="212" dur="20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425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" presetID="0" presetClass="path" presetSubtype="0" accel="50000" decel="5000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animMotion origin="layout" path="M -3.75E-6 -0.0007 L -3.75E-6 0.00023 C 0.00352 -0.00672 0.00756 -0.00949 0.01081 -0.01852 C 0.01276 -0.02361 0.01329 -0.03496 0.01498 -0.04213 C 0.01615 -0.04699 0.01771 -0.05 0.01901 -0.05371 C 0.01954 -0.05949 0.0198 -0.06574 0.02045 -0.0713 C 0.02162 -0.0838 0.0237 -0.09375 0.02448 -0.10672 C 0.02552 -0.12408 0.02526 -0.14213 0.02579 -0.15949 C 0.02618 -0.16783 0.02605 -0.17685 0.02722 -0.1831 C 0.02813 -0.18797 0.02995 -0.18681 0.03125 -0.18935 C 0.03269 -0.19722 0.03412 -0.2044 0.03542 -0.21273 C 0.03724 -0.22408 0.03881 -0.23704 0.04089 -0.24746 C 0.04206 -0.2544 0.04362 -0.25949 0.04493 -0.26551 C 0.04545 -0.28125 0.04571 -0.29722 0.04623 -0.31273 C 0.04662 -0.32222 0.04779 -0.33195 0.04766 -0.3419 C 0.0474 -0.36204 0.04662 -0.38241 0.04493 -0.40093 C 0.04427 -0.4088 0.04219 -0.41273 0.04089 -0.41852 C 0.04128 -0.4632 0.04141 -0.5088 0.04219 -0.55371 C 0.04232 -0.56158 0.04284 -0.56991 0.04362 -0.57709 C 0.04427 -0.5838 0.04545 -0.58912 0.04623 -0.59468 C 0.04675 -0.60139 0.04727 -0.60625 0.04766 -0.61273 C 0.04818 -0.6206 0.04831 -0.62824 0.04896 -0.63611 C 0.04974 -0.64398 0.05013 -0.65394 0.0517 -0.65972 C 0.05313 -0.66482 0.05534 -0.66366 0.05717 -0.66528 C 0.05769 -0.67153 0.05821 -0.67709 0.0586 -0.68287 C 0.05912 -0.69167 0.06016 -0.71482 0.06133 -0.72431 C 0.06198 -0.73056 0.06329 -0.73588 0.06407 -0.7419 C 0.06472 -0.74746 0.06446 -0.7544 0.06537 -0.75949 C 0.06641 -0.76482 0.0681 -0.76736 0.0694 -0.77153 C 0.06993 -0.77709 0.07019 -0.78334 0.07084 -0.78866 C 0.07162 -0.79491 0.07253 -0.80047 0.07357 -0.80625 C 0.07618 -0.82246 0.07852 -0.83982 0.08177 -0.85347 C 0.08451 -0.86528 0.08685 -0.87871 0.08998 -0.88866 C 0.09167 -0.89491 0.09349 -0.90047 0.09532 -0.90672 C 0.09675 -0.91042 0.09831 -0.91343 0.09948 -0.91806 C 0.10196 -0.92917 0.10404 -0.94144 0.10625 -0.95347 C 0.10769 -0.96111 0.10873 -0.97014 0.11042 -0.97685 C 0.11146 -0.98195 0.11315 -0.98472 0.11446 -0.98866 C 0.11485 -0.99653 0.11524 -1.0044 0.11576 -1.0125 C 0.11667 -1.02408 0.11797 -1.03519 0.11849 -1.04769 L 0.11993 -1.07685 C 0.12032 -1.13959 0.12045 -1.20255 0.12123 -1.26528 C 0.12149 -1.2794 0.12318 -1.29306 0.12396 -1.30648 C 0.12461 -1.31621 0.12396 -1.32778 0.12539 -1.33542 C 0.12735 -1.34676 0.13125 -1.34908 0.1336 -1.35926 L 0.13763 -1.37685 C 0.13802 -1.38449 0.13802 -1.39352 0.13894 -1.40023 C 0.14024 -1.41042 0.14896 -1.43843 0.14987 -1.44167 C 0.15079 -1.44954 0.15118 -1.4588 0.15261 -1.46551 C 0.16224 -1.50695 0.15769 -1.46088 0.16081 -1.50023 C 0.1612 -1.51412 0.16029 -1.53033 0.16211 -1.54167 C 0.16355 -1.54954 0.16667 -1.54514 0.16901 -1.54746 C 0.17084 -1.54908 0.17266 -1.55116 0.17448 -1.55347 C 0.17579 -1.55741 0.17748 -1.55972 0.17852 -1.56574 C 0.18034 -1.57477 0.18164 -1.59398 0.18269 -1.60648 C 0.17904 -1.65301 0.18269 -1.59445 0.18269 -1.64097 C 0.18269 -1.64746 0.1823 -1.6544 0.18125 -1.65834 C 0.18021 -1.6632 0.17852 -1.66366 0.17722 -1.66459 C 0.17357 -1.6676 0.16993 -1.66898 0.16628 -1.67014 C 0.16954 -1.69167 0.16967 -1.68148 0.16758 -1.69977 L 0.16758 -1.69885 " pathEditMode="relative" rAng="0" ptsTypes="AAAAAAAAAAAAAAAAAAAAAAAAAAAAAAAAAAAAAAAAAAAAAAAAAAAAAAAAAAAAA">
                                          <p:cBhvr>
                                            <p:cTn id="214" dur="20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490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" presetID="0" presetClass="path" presetSubtype="0" accel="50000" decel="50000" fill="hold" grpId="0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Motion origin="layout" path="M 0.09218 -0.01551 L 0.09218 -0.01435 C 0.09518 -0.0213 0.09921 -0.02454 0.10299 -0.03426 C 0.10494 -0.03912 0.10533 -0.05023 0.10716 -0.05787 C 0.10833 -0.06319 0.1095 -0.06597 0.11119 -0.06991 C 0.11145 -0.07569 0.11145 -0.08241 0.1125 -0.08796 C 0.11354 -0.10046 0.11562 -0.11111 0.11666 -0.12407 C 0.11757 -0.14236 0.11744 -0.16111 0.11757 -0.17801 C 0.11835 -0.1868 0.11822 -0.19606 0.1194 -0.20255 C 0.12031 -0.20764 0.12174 -0.20648 0.12343 -0.2088 C 0.12474 -0.2169 0.12578 -0.22454 0.1276 -0.23264 C 0.1289 -0.24468 0.13085 -0.25764 0.13294 -0.26829 C 0.13398 -0.27569 0.1358 -0.28079 0.13697 -0.28727 C 0.13763 -0.30324 0.13789 -0.31968 0.13802 -0.33565 C 0.1388 -0.34491 0.13997 -0.35509 0.13984 -0.36551 C 0.13906 -0.38634 0.1388 -0.40694 0.13697 -0.42593 C 0.13606 -0.4338 0.13398 -0.43796 0.13294 -0.44375 C 0.13489 -0.48866 0.14531 -0.64213 0.14921 -0.69699 C 0.15117 -0.71111 0.15338 -0.75162 0.15625 -0.77523 C 0.15846 -0.7963 0.1625 -0.82222 0.16562 -0.84143 C 0.16835 -0.8581 0.1707 -0.87616 0.17382 -0.88981 C 0.17682 -0.90741 0.18281 -0.92801 0.18697 -0.94444 C 0.18971 -0.95555 0.19505 -0.97824 0.1983 -0.99259 C 0.20026 -1.00486 0.20403 -1.00833 0.20638 -1.02917 C 0.20742 -1.04606 0.21015 -1.06018 0.2121 -1.11921 C 0.21328 -1.16875 0.21458 -1.33333 0.21757 -1.38403 C 0.21966 -1.3963 0.2276 -1.41597 0.22981 -1.42662 C 0.22994 -1.43472 0.22994 -1.44375 0.23085 -1.45069 C 0.23463 -1.47153 0.24518 -1.51805 0.25299 -1.55301 C 0.25742 -1.57708 0.2707 -1.63773 0.27487 -1.6618 C 0.2707 -1.70926 0.27487 -1.65 0.27487 -1.69792 C 0.27487 -1.7037 0.27447 -1.71065 0.27343 -1.71505 C 0.27239 -1.71944 0.2707 -1.72014 0.2694 -1.72176 C 0.26562 -1.7243 0.26158 -1.72546 0.25846 -1.72708 C 0.26158 -1.74884 0.26158 -1.73843 0.2595 -1.75764 L 0.2595 -1.75648 " pathEditMode="relative" rAng="0" ptsTypes="AAAAAAAAAAAAAAAAAAAAAAAAAAAAAAAAAAAA">
                                          <p:cBhvr>
                                            <p:cTn id="216" dur="20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7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accel="50000" fill="hold" grpId="1" nodeType="withEffect" p14:presetBounceEnd="59000">
                                      <p:stCondLst>
                                        <p:cond delay="7900"/>
                                      </p:stCondLst>
                                      <p:childTnLst>
                                        <p:animMotion origin="layout" path="M -0.26406 -0.69954 L -2.5E-6 0.00092 " pathEditMode="fixed" rAng="0" ptsTypes="AA" p14:bounceEnd="59000">
                                          <p:cBhvr>
                                            <p:cTn id="218" dur="300" spd="-100000" fill="hold"/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03" y="350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1" presetClass="entr" presetSubtype="0" fill="hold" grpId="1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1" presetID="42" presetClass="path" presetSubtype="0" accel="50000" fill="hold" grpId="0" nodeType="withEffect" p14:presetBounceEnd="56000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0 0 L 0.00326 -0.0949 " pathEditMode="relative" rAng="0" ptsTypes="AA" p14:bounceEnd="56000">
                                          <p:cBhvr>
                                            <p:cTn id="222" dur="200" fill="hold"/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6" y="-472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3" presetID="1" presetClass="exit" presetSubtype="0" fill="hold" grpId="2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5" presetID="1" presetClass="entr" presetSubtype="0" fill="hold" grpId="1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7" presetID="1" presetClass="entr" presetSubtype="0" fill="hold" grpId="1" nodeType="withEffect">
                                      <p:stCondLst>
                                        <p:cond delay="83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9" presetID="6" presetClass="emph" presetSubtype="0" fill="hold" grpId="2" nodeType="withEffect">
                                      <p:stCondLst>
                                        <p:cond delay="8200"/>
                                      </p:stCondLst>
                                      <p:childTnLst>
                                        <p:animScale>
                                          <p:cBhvr>
                                            <p:cTn id="230" dur="200" fill="hold"/>
                                            <p:tgtEl>
                                              <p:spTgt spid="512"/>
                                            </p:tgtEl>
                                          </p:cBhvr>
                                          <p:by x="200000" y="2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" presetID="6" presetClass="exit" presetSubtype="32" fill="hold" grpId="3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232" dur="200"/>
                                            <p:tgtEl>
                                              <p:spTgt spid="5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4" presetID="21" presetClass="entr" presetSubtype="1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36" dur="2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7" presetID="1" presetClass="path" presetSubtype="0" accel="50000" decel="50000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animMotion origin="layout" path="M 0.00027 -0.0007 C 0.03217 -0.0007 0.05847 0.04236 0.05847 0.09583 C 0.05847 0.15023 0.03217 0.1949 0.00027 0.1949 C -0.0319 0.1949 -0.05742 0.15023 -0.05742 0.09583 " pathEditMode="fixed" rAng="0" ptsTypes="AAAA">
                                          <p:cBhvr>
                                            <p:cTn id="238" dur="200" fill="hold"/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6" y="97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9" presetID="21" presetClass="entr" presetSubtype="1" fill="hold" grpId="0" nodeType="withEffect">
                                      <p:stCondLst>
                                        <p:cond delay="840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41" dur="200"/>
                                            <p:tgtEl>
                                              <p:spTgt spid="5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2" presetID="1" presetClass="path" presetSubtype="0" accel="50000" decel="50000" fill="hold" grpId="0" nodeType="withEffect">
                                      <p:stCondLst>
                                        <p:cond delay="8300"/>
                                      </p:stCondLst>
                                      <p:iterate type="lt">
                                        <p:tmPct val="1000"/>
                                      </p:iterate>
                                      <p:childTnLst>
                                        <p:animMotion origin="layout" path="M -0.00496 0.0037 C 0.0272 0.0037 0.05364 0.04768 0.05364 0.10185 C 0.05364 0.15671 0.0272 0.20139 -0.00496 0.20139 C -0.03738 0.20139 -0.06355 0.15671 -0.06355 0.10185 " pathEditMode="fixed" rAng="0" ptsTypes="AAAA">
                                          <p:cBhvr>
                                            <p:cTn id="243" dur="200" fill="hold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4" presetID="1" presetClass="exit" presetSubtype="0" fill="hold" grpId="2" nodeType="withEffect">
                                      <p:stCondLst>
                                        <p:cond delay="85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6" presetID="0" presetClass="path" presetSubtype="0" accel="50000" decel="50000" fill="hold" grpId="2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animMotion origin="layout" path="M -0.05742 0.09583 L -0.06289 0.09676 L -0.00208 0.09421 " pathEditMode="relative" ptsTypes="AAA">
                                          <p:cBhvr>
                                            <p:cTn id="247" dur="300" fill="hold"/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" presetID="23" presetClass="entr" presetSubtype="16" fill="hold" grpId="0" nodeType="withEffect">
                                      <p:stCondLst>
                                        <p:cond delay="8600"/>
                                      </p:stCondLst>
                                      <p:childTnLst>
                                        <p:set>
                                          <p:cBhvr>
                                            <p:cTn id="2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0" dur="2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1" dur="2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2" presetID="6" presetClass="emph" presetSubtype="0" autoRev="1" fill="hold" grpId="1" nodeType="withEffect">
                                      <p:stCondLst>
                                        <p:cond delay="8700"/>
                                      </p:stCondLst>
                                      <p:childTnLst>
                                        <p:animScale>
                                          <p:cBhvr>
                                            <p:cTn id="253" dur="100" fill="hold"/>
                                            <p:tgtEl>
                                              <p:spTgt spid="5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" presetID="23" presetClass="entr" presetSubtype="16" fill="hold" grpId="0" nodeType="withEffect">
                                      <p:stCondLst>
                                        <p:cond delay="865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2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2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8" presetID="6" presetClass="emph" presetSubtype="0" autoRev="1" fill="hold" grpId="1" nodeType="withEffect">
                                      <p:stCondLst>
                                        <p:cond delay="8800"/>
                                      </p:stCondLst>
                                      <p:childTnLst>
                                        <p:animScale>
                                          <p:cBhvr>
                                            <p:cTn id="259" dur="100" fill="hold"/>
                                            <p:tgtEl>
                                              <p:spTgt spid="5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26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509" grpId="0" animBg="1"/>
          <p:bldP spid="509" grpId="1" animBg="1"/>
          <p:bldP spid="508" grpId="0" animBg="1"/>
          <p:bldP spid="508" grpId="1" animBg="1"/>
          <p:bldP spid="522" grpId="0" animBg="1"/>
          <p:bldP spid="522" grpId="1" animBg="1"/>
          <p:bldP spid="518" grpId="0" animBg="1"/>
          <p:bldP spid="518" grpId="1" animBg="1"/>
          <p:bldP spid="190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11" grpId="0" animBg="1"/>
          <p:bldP spid="512" grpId="1" animBg="1"/>
          <p:bldP spid="512" grpId="2" animBg="1"/>
          <p:bldP spid="512" grpId="3" animBg="1"/>
          <p:bldP spid="516" grpId="0" animBg="1"/>
          <p:bldP spid="516" grpId="1" animBg="1"/>
          <p:bldP spid="516" grpId="2" animBg="1"/>
          <p:bldP spid="519" grpId="0"/>
          <p:bldP spid="519" grpId="1"/>
          <p:bldP spid="519" grpId="2"/>
          <p:bldP spid="3" grpId="0" animBg="1"/>
          <p:bldP spid="514" grpId="0" animBg="1"/>
          <p:bldP spid="514" grpId="1" animBg="1"/>
          <p:bldP spid="514" grpId="2" animBg="1"/>
          <p:bldP spid="550" grpId="0" animBg="1"/>
          <p:bldP spid="550" grpId="1" animBg="1"/>
          <p:bldP spid="551" grpId="0" animBg="1"/>
          <p:bldP spid="551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2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3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6" dur="150" fill="hold"/>
                                            <p:tgtEl>
                                              <p:spTgt spid="48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3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50" fill="hold"/>
                                            <p:tgtEl>
                                              <p:spTgt spid="48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3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3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150" fill="hold"/>
                                            <p:tgtEl>
                                              <p:spTgt spid="48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3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3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34" dur="150" fill="hold"/>
                                            <p:tgtEl>
                                              <p:spTgt spid="4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300" fill="hold"/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300" fill="hold"/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40" dur="150" fill="hold"/>
                                            <p:tgtEl>
                                              <p:spTgt spid="49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150" fill="hold"/>
                                            <p:tgtEl>
                                              <p:spTgt spid="5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3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52" dur="150" fill="hold"/>
                                            <p:tgtEl>
                                              <p:spTgt spid="4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" presetID="2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3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58" dur="150" fill="hold"/>
                                            <p:tgtEl>
                                              <p:spTgt spid="4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3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3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64" dur="150" fill="hold"/>
                                            <p:tgtEl>
                                              <p:spTgt spid="49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300" fill="hold"/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300" fill="hold"/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70" dur="150" fill="hold"/>
                                            <p:tgtEl>
                                              <p:spTgt spid="47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3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3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76" dur="150" fill="hold"/>
                                            <p:tgtEl>
                                              <p:spTgt spid="4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3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3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82" dur="150" fill="hold"/>
                                            <p:tgtEl>
                                              <p:spTgt spid="49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3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3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88" dur="150" fill="hold"/>
                                            <p:tgtEl>
                                              <p:spTgt spid="49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3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3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94" dur="150" fill="hold"/>
                                            <p:tgtEl>
                                              <p:spTgt spid="4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3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3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100" dur="150" fill="hold"/>
                                            <p:tgtEl>
                                              <p:spTgt spid="4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" presetID="2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3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3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autoRev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150" fill="hold"/>
                                            <p:tgtEl>
                                              <p:spTgt spid="48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3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3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150" fill="hold"/>
                                            <p:tgtEl>
                                              <p:spTgt spid="48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9" presetID="42" presetClass="path" presetSubtype="0" accel="50000" decel="5000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-0.0401 -0.2662 L 1.52852 -0.27176 " pathEditMode="fixed" rAng="0" ptsTypes="AA">
                                          <p:cBhvr>
                                            <p:cTn id="150" dur="750" fill="hold"/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8424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1" presetID="1" presetClass="exit" presetSubtype="0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" presetID="1" presetClass="exit" presetSubtype="0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5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7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5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7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3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5" presetID="42" presetClass="path" presetSubtype="0" accel="50000" decel="50000" fill="hold" grpId="0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Motion origin="layout" path="M -1.45833E-6 4.44444E-6 L -2.20703 -0.01274 " pathEditMode="relative" rAng="0" ptsTypes="AA">
                                          <p:cBhvr>
                                            <p:cTn id="186" dur="2000" fill="hold"/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0352" y="-6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7" presetID="42" presetClass="path" presetSubtype="0" accel="50000" decel="5000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animMotion origin="layout" path="M -4.79167E-6 3.7037E-6 L 2.23764 -0.00649 " pathEditMode="relative" rAng="0" ptsTypes="AA">
                                          <p:cBhvr>
                                            <p:cTn id="188" dur="2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1875" y="-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" presetID="1" presetClass="entr" presetSubtype="0" fill="hold" grpId="0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1" presetClass="exit" presetSubtype="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3" presetID="1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5" presetID="1" presetClass="exit" presetSubtype="0" fill="hold" grpId="1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7" presetID="42" presetClass="path" presetSubtype="0" accel="50000" decel="5000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875E-6 -4.81481E-6 L 0.00352 -0.65509 " pathEditMode="relative" rAng="0" ptsTypes="AA">
                                          <p:cBhvr>
                                            <p:cTn id="198" dur="1000" fill="hold"/>
                                            <p:tgtEl>
                                              <p:spTgt spid="5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9" y="-3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9" presetID="42" presetClass="path" presetSubtype="0" accel="50000" decel="5000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875E-6 2.22222E-6 L 0.00508 -0.6382 " pathEditMode="relative" rAng="0" ptsTypes="AA">
                                          <p:cBhvr>
                                            <p:cTn id="200" dur="10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7" y="-3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1" presetID="0" presetClass="path" presetSubtype="0" accel="50000" decel="5000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Motion origin="layout" path="M -0.09844 0.00255 L -0.09844 0.00348 C -0.09545 -0.00301 -0.09141 -0.00532 -0.08763 -0.01342 C -0.08568 -0.01805 -0.08529 -0.02847 -0.08347 -0.03495 C -0.0823 -0.03935 -0.08112 -0.04213 -0.07943 -0.0456 C -0.07917 -0.05046 -0.07917 -0.05625 -0.07813 -0.06134 C -0.07709 -0.07245 -0.075 -0.08148 -0.07383 -0.09328 C -0.07292 -0.10879 -0.07318 -0.12546 -0.07292 -0.14097 C -0.07214 -0.14838 -0.0724 -0.15648 -0.0711 -0.16227 C -0.07032 -0.16666 -0.06875 -0.16597 -0.06719 -0.16782 C -0.06589 -0.17477 -0.06485 -0.18125 -0.06302 -0.18889 C -0.06172 -0.1993 -0.05977 -0.21088 -0.05769 -0.22037 C -0.05664 -0.22662 -0.05482 -0.23148 -0.05365 -0.2368 C -0.053 -0.25092 -0.05274 -0.26504 -0.05261 -0.27916 C -0.05183 -0.28773 -0.05065 -0.29652 -0.05078 -0.30555 C -0.05157 -0.32384 -0.05183 -0.3419 -0.05365 -0.35879 C -0.05456 -0.36574 -0.05664 -0.36944 -0.05769 -0.37477 C -0.05769 -0.41527 -0.05703 -0.45625 -0.05664 -0.49699 C -0.05664 -0.5037 -0.0556 -0.51157 -0.05482 -0.51782 C -0.05456 -0.52384 -0.053 -0.5287 -0.05261 -0.53379 C -0.0517 -0.53981 -0.05157 -0.54421 -0.05078 -0.55023 C -0.05052 -0.55694 -0.05052 -0.56435 -0.04948 -0.57106 C -0.0487 -0.57847 -0.04844 -0.58773 -0.04675 -0.59282 C -0.04414 -0.61134 -0.03633 -0.66389 -0.03321 -0.6831 C -0.03216 -0.69004 -0.03112 -0.69467 -0.02813 -0.70879 C -0.02618 -0.72176 -0.02097 -0.75 -0.0168 -0.76759 C -0.01381 -0.78333 -0.00873 -0.79722 -0.00365 -0.81574 L 0.01172 -0.8787 C 0.01276 -0.88773 0.01536 -0.90046 0.01679 -0.91111 C 0.01784 -0.92152 0.01953 -0.93148 0.01992 -0.94305 C 0.01992 -0.95162 0.02096 -0.96018 0.02148 -0.96898 C 0.02187 -1.02592 0.02187 -1.0831 0.02278 -1.13958 C 0.02291 -1.15208 0.02474 -1.16435 0.025 -1.17662 C 0.02773 -1.19352 0.03476 -1.2199 0.03919 -1.24004 C 0.04127 -1.25277 0.04843 -1.28518 0.05143 -1.29838 C 0.05351 -1.31227 0.04843 -1.2956 0.05416 -1.32037 C 0.05963 -1.34514 0.07903 -1.42083 0.08424 -1.44722 C 0.08007 -1.48935 0.08424 -1.43634 0.08424 -1.47847 C 0.08424 -1.48402 0.08385 -1.49027 0.08281 -1.49398 C 0.08177 -1.49815 0.08007 -1.49861 0.07877 -1.49953 C 0.075 -1.50185 0.07096 -1.50347 0.06784 -1.50486 C 0.07096 -1.52407 0.07096 -1.51504 0.06888 -1.53148 L 0.06888 -1.53055 " pathEditMode="relative" rAng="0" ptsTypes="AAAAAAAAAAAAAAAAAAAAAAAAAAAAAAAAAAAAAAAAAAA">
                                          <p:cBhvr>
                                            <p:cTn id="202" dur="2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666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3" presetID="0" presetClass="path" presetSubtype="0" accel="50000" decel="50000" fill="hold" grpId="0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8.33333E-7 -0.00047 L 8.33333E-7 0.00023 C 0.00351 -0.00556 0.00755 -0.0081 0.01081 -0.01574 C 0.01276 -0.02014 0.01328 -0.02986 0.01497 -0.03611 C 0.01615 -0.04028 0.01771 -0.04283 0.01901 -0.04607 C 0.01953 -0.05093 0.01979 -0.05625 0.02044 -0.06111 C 0.02161 -0.07176 0.0237 -0.08033 0.02448 -0.09144 C 0.02552 -0.10648 0.02526 -0.12199 0.02578 -0.13681 C 0.02617 -0.14398 0.02604 -0.15185 0.02721 -0.15718 C 0.02812 -0.16135 0.02995 -0.16042 0.03125 -0.1625 C 0.03268 -0.16922 0.03411 -0.17547 0.03542 -0.18264 C 0.03724 -0.19236 0.0388 -0.20348 0.04088 -0.2125 C 0.04206 -0.21829 0.04362 -0.22269 0.04492 -0.22801 C 0.04544 -0.24144 0.0457 -0.2551 0.04622 -0.26852 C 0.04661 -0.27662 0.04779 -0.28496 0.04766 -0.29352 C 0.0474 -0.31088 0.04661 -0.32824 0.04492 -0.34422 C 0.04427 -0.35093 0.04219 -0.3544 0.04088 -0.35926 C 0.04128 -0.39769 0.04141 -0.43681 0.04219 -0.47547 C 0.04232 -0.48218 0.04284 -0.48935 0.04362 -0.4956 C 0.04427 -0.50139 0.04544 -0.50579 0.04622 -0.51065 C 0.04674 -0.51644 0.04726 -0.5206 0.04766 -0.52616 C 0.04818 -0.53287 0.04831 -0.53959 0.04896 -0.5463 C 0.04974 -0.55301 0.05013 -0.56158 0.05169 -0.56644 C 0.05312 -0.57084 0.05534 -0.56991 0.05716 -0.5713 C 0.05768 -0.57662 0.0582 -0.58148 0.05859 -0.58635 C 0.05911 -0.59398 0.06016 -0.61389 0.06133 -0.62199 C 0.06198 -0.62732 0.06328 -0.63195 0.06406 -0.63704 C 0.06471 -0.6419 0.06445 -0.64792 0.06536 -0.65232 C 0.06641 -0.65672 0.0681 -0.65903 0.0694 -0.6625 C 0.06992 -0.66736 0.07018 -0.67269 0.07083 -0.67732 C 0.07161 -0.68264 0.07253 -0.6875 0.07357 -0.69236 C 0.07617 -0.70625 0.07851 -0.7213 0.08177 -0.73287 C 0.0845 -0.74306 0.08685 -0.75463 0.08997 -0.7632 C 0.09167 -0.76852 0.09349 -0.77338 0.09531 -0.77871 C 0.09674 -0.78195 0.09831 -0.78449 0.09948 -0.78843 C 0.10195 -0.79792 0.10404 -0.80857 0.10625 -0.81875 C 0.10768 -0.82547 0.10872 -0.8331 0.11042 -0.83889 C 0.11146 -0.84329 0.11315 -0.8456 0.11445 -0.84908 C 0.11484 -0.85579 0.11523 -0.8625 0.11575 -0.86945 C 0.11667 -0.8794 0.11797 -0.88912 0.11849 -0.89977 L 0.11992 -0.92477 C 0.12031 -0.97871 0.12044 -1.03287 0.12122 -1.08658 C 0.12148 -1.09885 0.12318 -1.11042 0.12396 -1.12199 C 0.12461 -1.13033 0.12396 -1.14028 0.12539 -1.14699 C 0.12734 -1.15672 0.13125 -1.15857 0.13359 -1.16736 L 0.13763 -1.18241 C 0.13802 -1.18912 0.13802 -1.19676 0.13893 -1.20255 C 0.14023 -1.21135 0.14896 -1.23542 0.14987 -1.2382 C 0.15078 -1.24491 0.15117 -1.25278 0.1526 -1.25857 C 0.16224 -1.29422 0.15768 -1.25463 0.16081 -1.28843 C 0.1612 -1.30047 0.16029 -1.31435 0.16211 -1.32408 C 0.16354 -1.33079 0.16667 -1.32709 0.16901 -1.32894 C 0.17083 -1.33033 0.17266 -1.33218 0.17448 -1.33426 C 0.17578 -1.3375 0.17747 -1.33959 0.17851 -1.34468 C 0.18034 -1.35255 0.18164 -1.36898 0.18268 -1.37963 C 0.17904 -1.41991 0.18268 -1.36945 0.18268 -1.40949 C 0.18268 -1.41505 0.18229 -1.42084 0.18125 -1.42454 C 0.18021 -1.42848 0.17851 -1.42894 0.17721 -1.42986 C 0.17357 -1.43218 0.16992 -1.43334 0.16628 -1.43473 C 0.16953 -1.45301 0.16966 -1.44445 0.16758 -1.45996 L 0.16758 -1.45926 " pathEditMode="relative" rAng="0" ptsTypes="AAAAAAAAAAAAAAAAAAAAAAAAAAAAAAAAAAAAAAAAAAAAAAAAAAAAAAAAAAAAA">
                                          <p:cBhvr>
                                            <p:cTn id="204" dur="20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2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5" presetID="0" presetClass="path" presetSubtype="0" accel="50000" decel="5000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Motion origin="layout" path="M 0.07031 -0.00903 L 0.07031 -0.00834 C 0.07383 -0.01413 0.07786 -0.01667 0.08112 -0.02431 C 0.08307 -0.02871 0.08359 -0.03843 0.08529 -0.04468 C 0.08646 -0.04885 0.08802 -0.05139 0.08932 -0.05463 C 0.08984 -0.0595 0.0901 -0.06482 0.09075 -0.06968 C 0.09193 -0.08033 0.09401 -0.08889 0.09479 -0.1 C 0.09583 -0.11505 0.09557 -0.13056 0.09609 -0.14538 C 0.09648 -0.15255 0.09635 -0.16042 0.09753 -0.16575 C 0.09844 -0.16991 0.10026 -0.16899 0.10156 -0.17107 C 0.10299 -0.17778 0.10443 -0.18403 0.10573 -0.19121 C 0.10755 -0.20093 0.10911 -0.21204 0.1112 -0.22107 C 0.11237 -0.22686 0.11393 -0.23125 0.11523 -0.23658 C 0.11575 -0.25 0.11601 -0.26366 0.11654 -0.27709 C 0.11693 -0.28519 0.1181 -0.29352 0.11797 -0.30209 C 0.11771 -0.31945 0.11693 -0.33681 0.11523 -0.35278 C 0.11458 -0.3595 0.1125 -0.36297 0.1112 -0.36783 C 0.11159 -0.40625 0.11172 -0.44538 0.1125 -0.48403 C 0.11263 -0.49075 0.11315 -0.49792 0.11393 -0.50417 C 0.11458 -0.50996 0.11575 -0.51436 0.11654 -0.51922 C 0.11706 -0.525 0.11758 -0.52917 0.11797 -0.53473 C 0.11849 -0.54144 0.11862 -0.54815 0.11927 -0.55487 C 0.12005 -0.56158 0.12044 -0.57014 0.122 -0.575 C 0.12344 -0.5794 0.12565 -0.57848 0.12747 -0.57987 C 0.12799 -0.58519 0.12851 -0.59005 0.12891 -0.59491 C 0.12943 -0.60255 0.13047 -0.62246 0.13164 -0.63056 C 0.13229 -0.63588 0.13359 -0.64051 0.13437 -0.64561 C 0.13503 -0.65047 0.13476 -0.65649 0.13568 -0.66088 C 0.13672 -0.66528 0.13841 -0.6676 0.13971 -0.67107 C 0.14023 -0.67593 0.14049 -0.68125 0.14114 -0.68588 C 0.14193 -0.69121 0.14284 -0.69607 0.14388 -0.70093 C 0.14648 -0.71482 0.14883 -0.72987 0.15208 -0.74144 C 0.15482 -0.75163 0.15716 -0.7632 0.16029 -0.77176 C 0.16198 -0.77709 0.1638 -0.78195 0.16562 -0.78727 C 0.16706 -0.79051 0.16862 -0.79306 0.16979 -0.797 C 0.17226 -0.80649 0.17435 -0.81713 0.17656 -0.82732 C 0.17799 -0.83403 0.17904 -0.84167 0.18073 -0.84746 C 0.18177 -0.85186 0.18346 -0.85417 0.18476 -0.85764 C 0.18516 -0.86436 0.18555 -0.87107 0.18607 -0.87801 C 0.18698 -0.88797 0.18828 -0.89769 0.1888 -0.90834 L 0.19023 -0.93334 C 0.19062 -0.98727 0.19075 -1.04144 0.19154 -1.09514 C 0.1918 -1.10741 0.19349 -1.11899 0.19427 -1.13056 C 0.19492 -1.13889 0.19427 -1.14885 0.1957 -1.15556 C 0.19766 -1.16528 0.20156 -1.16713 0.20391 -1.17593 L 0.20794 -1.19098 C 0.20833 -1.19769 0.20833 -1.20533 0.20924 -1.21112 C 0.21055 -1.21991 0.21927 -1.24399 0.22018 -1.24676 C 0.22109 -1.25348 0.22148 -1.26135 0.22292 -1.26713 C 0.23255 -1.30278 0.22799 -1.2632 0.23112 -1.297 C 0.23151 -1.30903 0.2306 -1.32292 0.23242 -1.33264 C 0.23385 -1.33936 0.23698 -1.33565 0.23932 -1.3375 C 0.24114 -1.33889 0.24297 -1.34075 0.24479 -1.34283 C 0.24609 -1.34607 0.24779 -1.34815 0.24883 -1.35325 C 0.25065 -1.36112 0.25195 -1.37755 0.25299 -1.3882 C 0.24935 -1.42848 0.25299 -1.37801 0.25299 -1.41806 C 0.25299 -1.42362 0.2526 -1.4294 0.25156 -1.43311 C 0.25052 -1.43704 0.24883 -1.4375 0.24753 -1.43843 C 0.24388 -1.44075 0.24023 -1.4419 0.23659 -1.44329 C 0.23984 -1.46158 0.23997 -1.45301 0.23789 -1.46852 L 0.23789 -1.46783 " pathEditMode="relative" rAng="0" ptsTypes="AAAAAAAAAAAAAAAAAAAAAAAAAAAAAAAAAAAAAAAAAAAAAAAAAAAAAAAAAAAAA">
                                          <p:cBhvr>
                                            <p:cTn id="206" dur="20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2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" presetID="0" presetClass="path" presetSubtype="0" accel="50000" decel="50000" fill="hold" grpId="0" nodeType="withEffect">
                                      <p:stCondLst>
                                        <p:cond delay="6700"/>
                                      </p:stCondLst>
                                      <p:childTnLst>
                                        <p:animMotion origin="layout" path="M 0.19062 -0.00046 L 0.19062 0.00046 C 0.19362 -0.00556 0.19766 -0.00834 0.20143 -0.01667 C 0.20338 -0.02107 0.20378 -0.03056 0.2056 -0.03727 C 0.20677 -0.0419 0.20794 -0.04421 0.20963 -0.04769 C 0.2099 -0.05278 0.2099 -0.05857 0.21094 -0.06343 C 0.21198 -0.07431 0.21406 -0.08357 0.2151 -0.09491 C 0.21601 -0.11065 0.21588 -0.12709 0.21601 -0.14167 C 0.2168 -0.14931 0.21667 -0.15741 0.21784 -0.16296 C 0.21875 -0.16736 0.22018 -0.16644 0.22187 -0.16852 C 0.22318 -0.17546 0.22422 -0.18218 0.22604 -0.18912 C 0.22734 -0.19954 0.2293 -0.21088 0.23138 -0.22014 C 0.23242 -0.22662 0.23424 -0.23102 0.23542 -0.23658 C 0.23607 -0.25046 0.23633 -0.26482 0.23646 -0.27871 C 0.23724 -0.28681 0.23841 -0.2956 0.23828 -0.30463 C 0.2375 -0.32269 0.23724 -0.34074 0.23542 -0.35718 C 0.2345 -0.36412 0.23242 -0.36759 0.23138 -0.37269 C 0.23333 -0.41181 0.24375 -0.54514 0.24766 -0.59329 C 0.24961 -0.60556 0.25182 -0.64051 0.25469 -0.66134 C 0.2569 -0.67917 0.26094 -0.70209 0.26406 -0.71852 C 0.2668 -0.7331 0.26914 -0.74861 0.27226 -0.76065 C 0.27526 -0.7757 0.28125 -0.79352 0.28542 -0.80787 C 0.28815 -0.81759 0.29349 -0.83727 0.29674 -0.84977 C 0.2987 -0.86042 0.30247 -0.86343 0.30482 -0.88148 C 0.30586 -0.8963 0.30859 -0.90857 0.31055 -0.95972 C 0.31172 -1.00278 0.31302 -1.14607 0.31601 -1.19028 C 0.3181 -1.20093 0.32604 -1.21806 0.32825 -1.22709 C 0.32838 -1.23426 0.32838 -1.2419 0.3293 -1.24792 C 0.33307 -1.26597 0.34362 -1.30648 0.35143 -1.33681 C 0.35586 -1.3581 0.36914 -1.41065 0.37331 -1.43148 C 0.36914 -1.47292 0.37331 -1.42107 0.37331 -1.46273 C 0.37331 -1.46783 0.37292 -1.47384 0.37187 -1.47778 C 0.37083 -1.48171 0.36914 -1.48218 0.36784 -1.48357 C 0.36406 -1.48565 0.36003 -1.48704 0.3569 -1.48843 C 0.36003 -1.50718 0.36003 -1.49838 0.35794 -1.51482 L 0.35794 -1.51389 " pathEditMode="relative" rAng="0" ptsTypes="AAAAAAAAAAAAAAAAAAAAAAAAAAAAAAAAAAAA">
                                          <p:cBhvr>
                                            <p:cTn id="208" dur="20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56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" presetID="0" presetClass="path" presetSubtype="0" accel="50000" decel="50000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animMotion origin="layout" path="M -2.08333E-7 -0.00092 L -2.08333E-7 0.00023 C 0.003 -0.0074 0.00703 -0.00995 0.01081 -0.01921 C 0.01276 -0.02453 0.01315 -0.03657 0.01497 -0.04398 C 0.01615 -0.04907 0.01732 -0.05231 0.01901 -0.05625 C 0.01927 -0.0618 0.01927 -0.06852 0.02031 -0.07453 C 0.02135 -0.08727 0.02344 -0.09768 0.02448 -0.11111 C 0.02539 -0.12893 0.02526 -0.14815 0.02539 -0.16597 C 0.02617 -0.17453 0.02604 -0.18379 0.02721 -0.19051 C 0.02813 -0.1956 0.02956 -0.19467 0.03125 -0.19699 C 0.03255 -0.20486 0.03359 -0.21227 0.03542 -0.22106 C 0.03672 -0.2331 0.03867 -0.24629 0.04076 -0.2574 C 0.0418 -0.26458 0.04362 -0.27014 0.04479 -0.27615 C 0.04544 -0.29236 0.0457 -0.30879 0.04583 -0.325 C 0.04661 -0.33472 0.04779 -0.3449 0.04766 -0.35532 C 0.04688 -0.37639 0.04661 -0.39699 0.04479 -0.41643 C 0.04388 -0.42453 0.0418 -0.4287 0.04076 -0.43495 C 0.04076 -0.48148 0.04141 -0.5287 0.0418 -0.57546 C 0.0418 -0.5831 0.04284 -0.59213 0.04362 -0.5993 C 0.04388 -0.60625 0.04544 -0.6118 0.04583 -0.61782 C 0.04675 -0.62477 0.04688 -0.62986 0.04766 -0.63657 C 0.04792 -0.64444 0.04792 -0.65301 0.04896 -0.66065 C 0.04974 -0.66921 0.05 -0.67963 0.05169 -0.68541 C 0.0543 -0.70694 0.06211 -0.76713 0.06523 -0.78912 C 0.06628 -0.79745 0.06732 -0.80277 0.07031 -0.81921 C 0.07227 -0.83356 0.07747 -0.8662 0.08164 -0.88657 C 0.08464 -0.90486 0.08971 -0.92083 0.09479 -0.94213 L 0.11016 -1.01435 C 0.1112 -1.02477 0.1138 -1.03935 0.11523 -1.05162 C 0.11628 -1.06365 0.11797 -1.07523 0.11836 -1.08842 C 0.11836 -1.09838 0.1194 -1.1081 0.11992 -1.11828 C 0.12031 -1.18379 0.12031 -1.2493 0.12122 -1.31412 C 0.12135 -1.32893 0.12318 -1.34305 0.12344 -1.35694 C 0.12617 -1.37639 0.1332 -1.40694 0.13763 -1.43009 C 0.13971 -1.44467 0.14688 -1.48194 0.14987 -1.49699 C 0.15195 -1.51273 0.14688 -1.49398 0.1526 -1.52222 C 0.15807 -1.55092 0.17747 -1.63796 0.18268 -1.66828 C 0.17852 -1.71643 0.18268 -1.65578 0.18268 -1.70416 C 0.18268 -1.71065 0.18229 -1.71759 0.18125 -1.72176 C 0.18021 -1.72662 0.17852 -1.72708 0.17721 -1.72824 C 0.17344 -1.73078 0.1694 -1.73264 0.16628 -1.73426 C 0.1694 -1.75648 0.1694 -1.74606 0.16732 -1.76504 L 0.16732 -1.76389 " pathEditMode="relative" rAng="0" ptsTypes="AAAAAAAAAAAAAAAAAAAAAAAAAAAAAAAAAAAAAAAAAAA">
                                          <p:cBhvr>
                                            <p:cTn id="210" dur="20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81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1" presetID="0" presetClass="path" presetSubtype="0" accel="50000" decel="50000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Motion origin="layout" path="M -0.11094 -0.00602 L -0.11094 -0.00509 C -0.10742 -0.0118 -0.10339 -0.01481 -0.10013 -0.02361 C -0.09818 -0.0287 -0.09766 -0.04004 -0.09596 -0.04722 C -0.09479 -0.05208 -0.09323 -0.05486 -0.09193 -0.05879 C -0.09141 -0.06435 -0.09115 -0.07037 -0.09049 -0.07616 C -0.08932 -0.08842 -0.08724 -0.09838 -0.08646 -0.11111 C -0.08542 -0.12847 -0.08568 -0.14653 -0.08516 -0.16342 C -0.08477 -0.17176 -0.0849 -0.18102 -0.08372 -0.18703 C -0.08281 -0.1919 -0.08099 -0.19074 -0.07969 -0.19328 C -0.07826 -0.20092 -0.07682 -0.2081 -0.07552 -0.21643 C -0.0737 -0.22778 -0.07214 -0.24051 -0.07005 -0.25092 C -0.06888 -0.25764 -0.06732 -0.26273 -0.06602 -0.26898 C -0.06549 -0.28449 -0.06523 -0.30023 -0.06471 -0.31574 C -0.06432 -0.325 -0.06315 -0.33472 -0.06328 -0.34467 C -0.06354 -0.36458 -0.06432 -0.38472 -0.06602 -0.40324 C -0.06667 -0.41088 -0.06875 -0.41504 -0.07005 -0.4206 C -0.06966 -0.46504 -0.06953 -0.51018 -0.06875 -0.55486 C -0.06862 -0.5625 -0.0681 -0.57083 -0.06732 -0.57801 C -0.06667 -0.58472 -0.06549 -0.58981 -0.06471 -0.59537 C -0.06419 -0.60208 -0.06367 -0.60694 -0.06328 -0.61342 C -0.06276 -0.62106 -0.06263 -0.62893 -0.06198 -0.63657 C -0.0612 -0.64444 -0.06081 -0.6544 -0.05924 -0.65995 C -0.05781 -0.66504 -0.0556 -0.66389 -0.05378 -0.66551 C -0.05326 -0.67176 -0.05273 -0.67731 -0.05234 -0.68287 C -0.05182 -0.69166 -0.05078 -0.71481 -0.04961 -0.72407 C -0.04896 -0.73032 -0.04766 -0.73565 -0.04688 -0.74143 C -0.04622 -0.74699 -0.04648 -0.75416 -0.04557 -0.75903 C -0.04453 -0.76412 -0.04284 -0.7669 -0.04154 -0.77083 C -0.04102 -0.77662 -0.04076 -0.78264 -0.0401 -0.78796 C -0.03932 -0.79421 -0.03841 -0.79977 -0.03737 -0.80532 C -0.03477 -0.82153 -0.03242 -0.83889 -0.02917 -0.85231 C -0.02643 -0.86389 -0.02409 -0.87731 -0.02096 -0.88727 C -0.01927 -0.89328 -0.01745 -0.89907 -0.01563 -0.90509 C -0.01419 -0.90879 -0.01263 -0.9118 -0.01146 -0.91643 C -0.00898 -0.92731 -0.0069 -0.93958 -0.00469 -0.95139 C -0.00326 -0.95926 -0.00221 -0.96805 -0.00052 -0.97477 C 0.00052 -0.97986 0.00221 -0.98241 0.00352 -0.98657 C 0.00391 -0.99421 0.0043 -1.00208 0.00482 -1.00995 C 0.00573 -1.02153 0.00703 -1.03264 0.00755 -1.04514 L 0.00898 -1.07384 C 0.00937 -1.13634 0.00951 -1.19884 0.01029 -1.26088 C 0.01055 -1.275 0.01224 -1.28842 0.01302 -1.30185 C 0.01367 -1.31134 0.01302 -1.32291 0.01445 -1.33055 C 0.01641 -1.3419 0.02031 -1.34398 0.02266 -1.35416 L 0.02669 -1.37153 C 0.02708 -1.3794 0.02708 -1.38819 0.02799 -1.39491 C 0.0293 -1.40509 0.03802 -1.43287 0.03893 -1.43611 C 0.03984 -1.44375 0.04023 -1.45278 0.04167 -1.45949 C 0.0513 -1.50069 0.04674 -1.45509 0.04987 -1.49398 C 0.05026 -1.50787 0.04935 -1.52407 0.05117 -1.53518 C 0.0526 -1.54305 0.05573 -1.53866 0.05807 -1.54097 C 0.0599 -1.54236 0.06172 -1.54467 0.06354 -1.54699 C 0.06484 -1.55069 0.06654 -1.55324 0.06758 -1.55903 C 0.0694 -1.56805 0.0707 -1.58703 0.07174 -1.59953 C 0.0681 -1.64606 0.07174 -1.58773 0.07174 -1.63403 C 0.07174 -1.64028 0.07135 -1.64699 0.07031 -1.65116 C 0.06927 -1.65532 0.06758 -1.65625 0.06628 -1.65717 C 0.06263 -1.65995 0.05898 -1.66134 0.05534 -1.66296 C 0.05859 -1.68403 0.05872 -1.67407 0.05664 -1.69213 L 0.05664 -1.6912 " pathEditMode="relative" rAng="0" ptsTypes="AAAAAAAAAAAAAAAAAAAAAAAAAAAAAAAAAAAAAAAAAAAAAAAAAAAAAAAAAAAAA">
                                          <p:cBhvr>
                                            <p:cTn id="212" dur="20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425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" presetID="0" presetClass="path" presetSubtype="0" accel="50000" decel="5000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animMotion origin="layout" path="M -3.75E-6 -0.0007 L -3.75E-6 0.00023 C 0.00352 -0.00672 0.00756 -0.00949 0.01081 -0.01852 C 0.01276 -0.02361 0.01329 -0.03496 0.01498 -0.04213 C 0.01615 -0.04699 0.01771 -0.05 0.01901 -0.05371 C 0.01954 -0.05949 0.0198 -0.06574 0.02045 -0.0713 C 0.02162 -0.0838 0.0237 -0.09375 0.02448 -0.10672 C 0.02552 -0.12408 0.02526 -0.14213 0.02579 -0.15949 C 0.02618 -0.16783 0.02605 -0.17685 0.02722 -0.1831 C 0.02813 -0.18797 0.02995 -0.18681 0.03125 -0.18935 C 0.03269 -0.19722 0.03412 -0.2044 0.03542 -0.21273 C 0.03724 -0.22408 0.03881 -0.23704 0.04089 -0.24746 C 0.04206 -0.2544 0.04362 -0.25949 0.04493 -0.26551 C 0.04545 -0.28125 0.04571 -0.29722 0.04623 -0.31273 C 0.04662 -0.32222 0.04779 -0.33195 0.04766 -0.3419 C 0.0474 -0.36204 0.04662 -0.38241 0.04493 -0.40093 C 0.04427 -0.4088 0.04219 -0.41273 0.04089 -0.41852 C 0.04128 -0.4632 0.04141 -0.5088 0.04219 -0.55371 C 0.04232 -0.56158 0.04284 -0.56991 0.04362 -0.57709 C 0.04427 -0.5838 0.04545 -0.58912 0.04623 -0.59468 C 0.04675 -0.60139 0.04727 -0.60625 0.04766 -0.61273 C 0.04818 -0.6206 0.04831 -0.62824 0.04896 -0.63611 C 0.04974 -0.64398 0.05013 -0.65394 0.0517 -0.65972 C 0.05313 -0.66482 0.05534 -0.66366 0.05717 -0.66528 C 0.05769 -0.67153 0.05821 -0.67709 0.0586 -0.68287 C 0.05912 -0.69167 0.06016 -0.71482 0.06133 -0.72431 C 0.06198 -0.73056 0.06329 -0.73588 0.06407 -0.7419 C 0.06472 -0.74746 0.06446 -0.7544 0.06537 -0.75949 C 0.06641 -0.76482 0.0681 -0.76736 0.0694 -0.77153 C 0.06993 -0.77709 0.07019 -0.78334 0.07084 -0.78866 C 0.07162 -0.79491 0.07253 -0.80047 0.07357 -0.80625 C 0.07618 -0.82246 0.07852 -0.83982 0.08177 -0.85347 C 0.08451 -0.86528 0.08685 -0.87871 0.08998 -0.88866 C 0.09167 -0.89491 0.09349 -0.90047 0.09532 -0.90672 C 0.09675 -0.91042 0.09831 -0.91343 0.09948 -0.91806 C 0.10196 -0.92917 0.10404 -0.94144 0.10625 -0.95347 C 0.10769 -0.96111 0.10873 -0.97014 0.11042 -0.97685 C 0.11146 -0.98195 0.11315 -0.98472 0.11446 -0.98866 C 0.11485 -0.99653 0.11524 -1.0044 0.11576 -1.0125 C 0.11667 -1.02408 0.11797 -1.03519 0.11849 -1.04769 L 0.11993 -1.07685 C 0.12032 -1.13959 0.12045 -1.20255 0.12123 -1.26528 C 0.12149 -1.2794 0.12318 -1.29306 0.12396 -1.30648 C 0.12461 -1.31621 0.12396 -1.32778 0.12539 -1.33542 C 0.12735 -1.34676 0.13125 -1.34908 0.1336 -1.35926 L 0.13763 -1.37685 C 0.13802 -1.38449 0.13802 -1.39352 0.13894 -1.40023 C 0.14024 -1.41042 0.14896 -1.43843 0.14987 -1.44167 C 0.15079 -1.44954 0.15118 -1.4588 0.15261 -1.46551 C 0.16224 -1.50695 0.15769 -1.46088 0.16081 -1.50023 C 0.1612 -1.51412 0.16029 -1.53033 0.16211 -1.54167 C 0.16355 -1.54954 0.16667 -1.54514 0.16901 -1.54746 C 0.17084 -1.54908 0.17266 -1.55116 0.17448 -1.55347 C 0.17579 -1.55741 0.17748 -1.55972 0.17852 -1.56574 C 0.18034 -1.57477 0.18164 -1.59398 0.18269 -1.60648 C 0.17904 -1.65301 0.18269 -1.59445 0.18269 -1.64097 C 0.18269 -1.64746 0.1823 -1.6544 0.18125 -1.65834 C 0.18021 -1.6632 0.17852 -1.66366 0.17722 -1.66459 C 0.17357 -1.6676 0.16993 -1.66898 0.16628 -1.67014 C 0.16954 -1.69167 0.16967 -1.68148 0.16758 -1.69977 L 0.16758 -1.69885 " pathEditMode="relative" rAng="0" ptsTypes="AAAAAAAAAAAAAAAAAAAAAAAAAAAAAAAAAAAAAAAAAAAAAAAAAAAAAAAAAAAAA">
                                          <p:cBhvr>
                                            <p:cTn id="214" dur="20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490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" presetID="0" presetClass="path" presetSubtype="0" accel="50000" decel="50000" fill="hold" grpId="0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Motion origin="layout" path="M 0.09218 -0.01551 L 0.09218 -0.01435 C 0.09518 -0.0213 0.09921 -0.02454 0.10299 -0.03426 C 0.10494 -0.03912 0.10533 -0.05023 0.10716 -0.05787 C 0.10833 -0.06319 0.1095 -0.06597 0.11119 -0.06991 C 0.11145 -0.07569 0.11145 -0.08241 0.1125 -0.08796 C 0.11354 -0.10046 0.11562 -0.11111 0.11666 -0.12407 C 0.11757 -0.14236 0.11744 -0.16111 0.11757 -0.17801 C 0.11835 -0.1868 0.11822 -0.19606 0.1194 -0.20255 C 0.12031 -0.20764 0.12174 -0.20648 0.12343 -0.2088 C 0.12474 -0.2169 0.12578 -0.22454 0.1276 -0.23264 C 0.1289 -0.24468 0.13085 -0.25764 0.13294 -0.26829 C 0.13398 -0.27569 0.1358 -0.28079 0.13697 -0.28727 C 0.13763 -0.30324 0.13789 -0.31968 0.13802 -0.33565 C 0.1388 -0.34491 0.13997 -0.35509 0.13984 -0.36551 C 0.13906 -0.38634 0.1388 -0.40694 0.13697 -0.42593 C 0.13606 -0.4338 0.13398 -0.43796 0.13294 -0.44375 C 0.13489 -0.48866 0.14531 -0.64213 0.14921 -0.69699 C 0.15117 -0.71111 0.15338 -0.75162 0.15625 -0.77523 C 0.15846 -0.7963 0.1625 -0.82222 0.16562 -0.84143 C 0.16835 -0.8581 0.1707 -0.87616 0.17382 -0.88981 C 0.17682 -0.90741 0.18281 -0.92801 0.18697 -0.94444 C 0.18971 -0.95555 0.19505 -0.97824 0.1983 -0.99259 C 0.20026 -1.00486 0.20403 -1.00833 0.20638 -1.02917 C 0.20742 -1.04606 0.21015 -1.06018 0.2121 -1.11921 C 0.21328 -1.16875 0.21458 -1.33333 0.21757 -1.38403 C 0.21966 -1.3963 0.2276 -1.41597 0.22981 -1.42662 C 0.22994 -1.43472 0.22994 -1.44375 0.23085 -1.45069 C 0.23463 -1.47153 0.24518 -1.51805 0.25299 -1.55301 C 0.25742 -1.57708 0.2707 -1.63773 0.27487 -1.6618 C 0.2707 -1.70926 0.27487 -1.65 0.27487 -1.69792 C 0.27487 -1.7037 0.27447 -1.71065 0.27343 -1.71505 C 0.27239 -1.71944 0.2707 -1.72014 0.2694 -1.72176 C 0.26562 -1.7243 0.26158 -1.72546 0.25846 -1.72708 C 0.26158 -1.74884 0.26158 -1.73843 0.2595 -1.75764 L 0.2595 -1.75648 " pathEditMode="relative" rAng="0" ptsTypes="AAAAAAAAAAAAAAAAAAAAAAAAAAAAAAAAAAAA">
                                          <p:cBhvr>
                                            <p:cTn id="216" dur="20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7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accel="50000" fill="hold" grpId="1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animMotion origin="layout" path="M -0.26406 -0.69954 L -2.5E-6 0.00092 " pathEditMode="fixed" rAng="0" ptsTypes="AA">
                                          <p:cBhvr>
                                            <p:cTn id="218" dur="300" spd="-100000" fill="hold"/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03" y="350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1" presetClass="entr" presetSubtype="0" fill="hold" grpId="1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1" presetID="42" presetClass="path" presetSubtype="0" accel="50000" fill="hold" grpId="0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0 0 L 0.00326 -0.0949 " pathEditMode="relative" rAng="0" ptsTypes="AA">
                                          <p:cBhvr>
                                            <p:cTn id="222" dur="200" fill="hold"/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6" y="-472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3" presetID="1" presetClass="exit" presetSubtype="0" fill="hold" grpId="2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5" presetID="1" presetClass="entr" presetSubtype="0" fill="hold" grpId="1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7" presetID="1" presetClass="entr" presetSubtype="0" fill="hold" grpId="1" nodeType="withEffect">
                                      <p:stCondLst>
                                        <p:cond delay="83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9" presetID="6" presetClass="emph" presetSubtype="0" fill="hold" grpId="2" nodeType="withEffect">
                                      <p:stCondLst>
                                        <p:cond delay="8200"/>
                                      </p:stCondLst>
                                      <p:childTnLst>
                                        <p:animScale>
                                          <p:cBhvr>
                                            <p:cTn id="230" dur="200" fill="hold"/>
                                            <p:tgtEl>
                                              <p:spTgt spid="512"/>
                                            </p:tgtEl>
                                          </p:cBhvr>
                                          <p:by x="200000" y="2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" presetID="6" presetClass="exit" presetSubtype="32" fill="hold" grpId="3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232" dur="200"/>
                                            <p:tgtEl>
                                              <p:spTgt spid="5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4" presetID="21" presetClass="entr" presetSubtype="1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36" dur="2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7" presetID="1" presetClass="path" presetSubtype="0" accel="50000" decel="50000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animMotion origin="layout" path="M 0.00027 -0.0007 C 0.03217 -0.0007 0.05847 0.04236 0.05847 0.09583 C 0.05847 0.15023 0.03217 0.1949 0.00027 0.1949 C -0.0319 0.1949 -0.05742 0.15023 -0.05742 0.09583 " pathEditMode="fixed" rAng="0" ptsTypes="AAAA">
                                          <p:cBhvr>
                                            <p:cTn id="238" dur="200" fill="hold"/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6" y="97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9" presetID="21" presetClass="entr" presetSubtype="1" fill="hold" grpId="0" nodeType="withEffect">
                                      <p:stCondLst>
                                        <p:cond delay="840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41" dur="200"/>
                                            <p:tgtEl>
                                              <p:spTgt spid="5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2" presetID="1" presetClass="path" presetSubtype="0" accel="50000" decel="50000" fill="hold" grpId="0" nodeType="withEffect">
                                      <p:stCondLst>
                                        <p:cond delay="8300"/>
                                      </p:stCondLst>
                                      <p:iterate type="lt">
                                        <p:tmPct val="1000"/>
                                      </p:iterate>
                                      <p:childTnLst>
                                        <p:animMotion origin="layout" path="M -0.00496 0.0037 C 0.0272 0.0037 0.05364 0.04768 0.05364 0.10185 C 0.05364 0.15671 0.0272 0.20139 -0.00496 0.20139 C -0.03738 0.20139 -0.06355 0.15671 -0.06355 0.10185 " pathEditMode="fixed" rAng="0" ptsTypes="AAAA">
                                          <p:cBhvr>
                                            <p:cTn id="243" dur="200" fill="hold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4" presetID="1" presetClass="exit" presetSubtype="0" fill="hold" grpId="2" nodeType="withEffect">
                                      <p:stCondLst>
                                        <p:cond delay="85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6" presetID="0" presetClass="path" presetSubtype="0" accel="50000" decel="50000" fill="hold" grpId="2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animMotion origin="layout" path="M -0.05742 0.09583 L -0.06289 0.09676 L -0.00208 0.09421 " pathEditMode="relative" ptsTypes="AAA">
                                          <p:cBhvr>
                                            <p:cTn id="247" dur="300" fill="hold"/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" presetID="23" presetClass="entr" presetSubtype="16" fill="hold" grpId="0" nodeType="withEffect">
                                      <p:stCondLst>
                                        <p:cond delay="8600"/>
                                      </p:stCondLst>
                                      <p:childTnLst>
                                        <p:set>
                                          <p:cBhvr>
                                            <p:cTn id="2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0" dur="2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1" dur="2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2" presetID="6" presetClass="emph" presetSubtype="0" autoRev="1" fill="hold" grpId="1" nodeType="withEffect">
                                      <p:stCondLst>
                                        <p:cond delay="8700"/>
                                      </p:stCondLst>
                                      <p:childTnLst>
                                        <p:animScale>
                                          <p:cBhvr>
                                            <p:cTn id="253" dur="100" fill="hold"/>
                                            <p:tgtEl>
                                              <p:spTgt spid="5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" presetID="23" presetClass="entr" presetSubtype="16" fill="hold" grpId="0" nodeType="withEffect">
                                      <p:stCondLst>
                                        <p:cond delay="865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2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2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8" presetID="6" presetClass="emph" presetSubtype="0" autoRev="1" fill="hold" grpId="1" nodeType="withEffect">
                                      <p:stCondLst>
                                        <p:cond delay="8800"/>
                                      </p:stCondLst>
                                      <p:childTnLst>
                                        <p:animScale>
                                          <p:cBhvr>
                                            <p:cTn id="259" dur="100" fill="hold"/>
                                            <p:tgtEl>
                                              <p:spTgt spid="5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26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509" grpId="0" animBg="1"/>
          <p:bldP spid="509" grpId="1" animBg="1"/>
          <p:bldP spid="508" grpId="0" animBg="1"/>
          <p:bldP spid="508" grpId="1" animBg="1"/>
          <p:bldP spid="522" grpId="0" animBg="1"/>
          <p:bldP spid="522" grpId="1" animBg="1"/>
          <p:bldP spid="518" grpId="0" animBg="1"/>
          <p:bldP spid="518" grpId="1" animBg="1"/>
          <p:bldP spid="190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11" grpId="0" animBg="1"/>
          <p:bldP spid="512" grpId="1" animBg="1"/>
          <p:bldP spid="512" grpId="2" animBg="1"/>
          <p:bldP spid="512" grpId="3" animBg="1"/>
          <p:bldP spid="516" grpId="0" animBg="1"/>
          <p:bldP spid="516" grpId="1" animBg="1"/>
          <p:bldP spid="516" grpId="2" animBg="1"/>
          <p:bldP spid="519" grpId="0"/>
          <p:bldP spid="519" grpId="1"/>
          <p:bldP spid="519" grpId="2"/>
          <p:bldP spid="3" grpId="0" animBg="1"/>
          <p:bldP spid="514" grpId="0" animBg="1"/>
          <p:bldP spid="514" grpId="1" animBg="1"/>
          <p:bldP spid="514" grpId="2" animBg="1"/>
          <p:bldP spid="550" grpId="0" animBg="1"/>
          <p:bldP spid="550" grpId="1" animBg="1"/>
          <p:bldP spid="551" grpId="0" animBg="1"/>
          <p:bldP spid="551" grpId="1" animBg="1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1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椭圆 4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1" name="组合 50"/>
          <p:cNvGrpSpPr/>
          <p:nvPr/>
        </p:nvGrpSpPr>
        <p:grpSpPr>
          <a:xfrm flipH="1">
            <a:off x="6848480" y="2531321"/>
            <a:ext cx="512440" cy="531034"/>
            <a:chOff x="7801456" y="353600"/>
            <a:chExt cx="2780405" cy="2881292"/>
          </a:xfrm>
        </p:grpSpPr>
        <p:sp>
          <p:nvSpPr>
            <p:cNvPr id="70" name="任意多边形 69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任意多边形 70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2" name="组合 71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73" name="任意多边形 72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2" name="组合 51"/>
          <p:cNvGrpSpPr/>
          <p:nvPr/>
        </p:nvGrpSpPr>
        <p:grpSpPr>
          <a:xfrm flipH="1">
            <a:off x="5839182" y="1917238"/>
            <a:ext cx="512440" cy="531034"/>
            <a:chOff x="7801456" y="353600"/>
            <a:chExt cx="2780405" cy="2881292"/>
          </a:xfrm>
        </p:grpSpPr>
        <p:sp>
          <p:nvSpPr>
            <p:cNvPr id="65" name="任意多边形 64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7" name="组合 66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8" name="任意多边形 67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9" name="任意多边形 68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3" name="组合 52"/>
          <p:cNvGrpSpPr/>
          <p:nvPr/>
        </p:nvGrpSpPr>
        <p:grpSpPr>
          <a:xfrm flipH="1">
            <a:off x="4814931" y="2508725"/>
            <a:ext cx="512440" cy="531034"/>
            <a:chOff x="7801456" y="353600"/>
            <a:chExt cx="2780405" cy="2881292"/>
          </a:xfrm>
        </p:grpSpPr>
        <p:sp>
          <p:nvSpPr>
            <p:cNvPr id="60" name="任意多边形 59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2" name="组合 61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3" name="任意多边形 62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" name="任意多边形 63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4" name="组合 53"/>
          <p:cNvGrpSpPr/>
          <p:nvPr/>
        </p:nvGrpSpPr>
        <p:grpSpPr>
          <a:xfrm flipH="1">
            <a:off x="6878547" y="3783660"/>
            <a:ext cx="512440" cy="531034"/>
            <a:chOff x="7801456" y="353600"/>
            <a:chExt cx="2780405" cy="2881292"/>
          </a:xfrm>
        </p:grpSpPr>
        <p:sp>
          <p:nvSpPr>
            <p:cNvPr id="55" name="任意多边形 54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7" name="组合 56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58" name="任意多边形 57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" name="任意多边形 58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75" name="组合 74"/>
          <p:cNvGrpSpPr/>
          <p:nvPr/>
        </p:nvGrpSpPr>
        <p:grpSpPr>
          <a:xfrm flipH="1">
            <a:off x="5839182" y="4395183"/>
            <a:ext cx="512440" cy="531034"/>
            <a:chOff x="7801456" y="353600"/>
            <a:chExt cx="2780405" cy="2881292"/>
          </a:xfrm>
        </p:grpSpPr>
        <p:sp>
          <p:nvSpPr>
            <p:cNvPr id="76" name="任意多边形 75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任意多边形 76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8" name="组合 77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79" name="任意多边形 78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" name="任意多边形 79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1" name="组合 80"/>
          <p:cNvGrpSpPr/>
          <p:nvPr/>
        </p:nvGrpSpPr>
        <p:grpSpPr>
          <a:xfrm flipH="1">
            <a:off x="4814931" y="3783660"/>
            <a:ext cx="512440" cy="531034"/>
            <a:chOff x="7801456" y="353600"/>
            <a:chExt cx="2780405" cy="2881292"/>
          </a:xfrm>
        </p:grpSpPr>
        <p:sp>
          <p:nvSpPr>
            <p:cNvPr id="82" name="任意多边形 81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" name="任意多边形 82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4" name="组合 83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85" name="任意多边形 84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6" name="任意多边形 85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5406766" y="2519157"/>
            <a:ext cx="1378469" cy="3400261"/>
            <a:chOff x="3461654" y="2473607"/>
            <a:chExt cx="1378469" cy="3400261"/>
          </a:xfrm>
        </p:grpSpPr>
        <p:grpSp>
          <p:nvGrpSpPr>
            <p:cNvPr id="7" name="组合 6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8" name="任意多边形 1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" name="组合 1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20" name="任意多边形 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任意多边形 2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" name="等腰三角形 2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" name="等腰三角形 2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" name="组合 7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" name="任意多边形 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" name="任意多边形 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" name="任意多边形 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等腰三角形 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等腰三角形 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" name="等腰三角形 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等腰三角形 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等腰三角形 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cxnSp>
        <p:nvCxnSpPr>
          <p:cNvPr id="91" name="直接连接符 90"/>
          <p:cNvCxnSpPr/>
          <p:nvPr/>
        </p:nvCxnSpPr>
        <p:spPr>
          <a:xfrm>
            <a:off x="8853150" y="3956129"/>
            <a:ext cx="1801010" cy="0"/>
          </a:xfrm>
          <a:prstGeom prst="line">
            <a:avLst/>
          </a:prstGeom>
          <a:ln w="57150">
            <a:solidFill>
              <a:srgbClr val="2B7B6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文本框 133"/>
          <p:cNvSpPr txBox="1"/>
          <p:nvPr/>
        </p:nvSpPr>
        <p:spPr>
          <a:xfrm>
            <a:off x="9655971" y="-1141632"/>
            <a:ext cx="1025089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en-US" altLang="zh-CN" sz="7200" dirty="0" smtClean="0">
                <a:solidFill>
                  <a:srgbClr val="0C3D39"/>
                </a:solidFill>
              </a:rPr>
              <a:t>KG</a:t>
            </a:r>
            <a:endParaRPr lang="zh-CN" altLang="en-US" sz="7200" dirty="0" smtClean="0">
              <a:solidFill>
                <a:srgbClr val="0C3D39"/>
              </a:solidFill>
            </a:endParaRPr>
          </a:p>
        </p:txBody>
      </p:sp>
      <p:sp>
        <p:nvSpPr>
          <p:cNvPr id="137" name="文本框 136"/>
          <p:cNvSpPr txBox="1"/>
          <p:nvPr/>
        </p:nvSpPr>
        <p:spPr>
          <a:xfrm>
            <a:off x="8994116" y="-1147931"/>
            <a:ext cx="468077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lang="en-US" altLang="zh-CN" sz="7200" dirty="0"/>
              <a:t>1</a:t>
            </a:r>
            <a:endParaRPr lang="zh-CN" altLang="en-US" sz="7200" dirty="0"/>
          </a:p>
        </p:txBody>
      </p:sp>
      <p:sp>
        <p:nvSpPr>
          <p:cNvPr id="138" name="文本框 137"/>
          <p:cNvSpPr txBox="1"/>
          <p:nvPr/>
        </p:nvSpPr>
        <p:spPr>
          <a:xfrm>
            <a:off x="8994116" y="-1147931"/>
            <a:ext cx="468077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lang="en-US" altLang="zh-CN" sz="7200" dirty="0" smtClean="0"/>
              <a:t>5</a:t>
            </a:r>
            <a:endParaRPr lang="zh-CN" altLang="en-US" sz="7200" dirty="0"/>
          </a:p>
        </p:txBody>
      </p:sp>
      <p:sp>
        <p:nvSpPr>
          <p:cNvPr id="140" name="文本框 139"/>
          <p:cNvSpPr txBox="1"/>
          <p:nvPr/>
        </p:nvSpPr>
        <p:spPr>
          <a:xfrm>
            <a:off x="8779313" y="-1147931"/>
            <a:ext cx="936154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lang="en-US" altLang="zh-CN" sz="7200" dirty="0" smtClean="0"/>
              <a:t>10</a:t>
            </a:r>
            <a:endParaRPr lang="zh-CN" altLang="en-US" sz="7200" dirty="0"/>
          </a:p>
        </p:txBody>
      </p:sp>
      <p:sp>
        <p:nvSpPr>
          <p:cNvPr id="141" name="文本框 140"/>
          <p:cNvSpPr txBox="1"/>
          <p:nvPr/>
        </p:nvSpPr>
        <p:spPr>
          <a:xfrm>
            <a:off x="8779313" y="-1147931"/>
            <a:ext cx="936154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lang="en-US" altLang="zh-CN" sz="7200" dirty="0" smtClean="0"/>
              <a:t>13</a:t>
            </a:r>
            <a:endParaRPr lang="zh-CN" altLang="en-US" sz="7200" dirty="0"/>
          </a:p>
        </p:txBody>
      </p:sp>
      <p:sp>
        <p:nvSpPr>
          <p:cNvPr id="142" name="文本框 141"/>
          <p:cNvSpPr txBox="1"/>
          <p:nvPr/>
        </p:nvSpPr>
        <p:spPr>
          <a:xfrm>
            <a:off x="8779313" y="-1147931"/>
            <a:ext cx="936154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lang="en-US" altLang="zh-CN" sz="7200" dirty="0" smtClean="0"/>
              <a:t>15</a:t>
            </a:r>
            <a:endParaRPr lang="zh-CN" altLang="en-US" sz="7200" dirty="0"/>
          </a:p>
        </p:txBody>
      </p:sp>
      <p:sp>
        <p:nvSpPr>
          <p:cNvPr id="147" name="椭圆 146"/>
          <p:cNvSpPr/>
          <p:nvPr/>
        </p:nvSpPr>
        <p:spPr>
          <a:xfrm>
            <a:off x="-1029448" y="-3696448"/>
            <a:ext cx="14250896" cy="14250896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1029448" y="-3696448"/>
            <a:ext cx="14250896" cy="14250896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6" name="椭圆 145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7200" end="120866.5312"/>
                  <p14:fade in="500" out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2336800" y="80645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5950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570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" dur="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nodeType="withEffect" p14:presetBounceEnd="46000">
                                      <p:stCondLst>
                                        <p:cond delay="300"/>
                                      </p:stCondLst>
                                      <p:childTnLst>
                                        <p:animScale p14:bounceEnd="46000">
                                          <p:cBhvr>
                                            <p:cTn id="12" dur="15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4" dur="15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90000" y="9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" presetID="23" presetClass="entr" presetSubtype="52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50" fill="hold"/>
                                            <p:tgtEl>
                                              <p:spTgt spid="5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52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30" dur="150" fill="hold"/>
                                            <p:tgtEl>
                                              <p:spTgt spid="5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" presetID="23" presetClass="entr" presetSubtype="52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38" dur="150" fill="hold"/>
                                            <p:tgtEl>
                                              <p:spTgt spid="5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" presetID="23" presetClass="entr" presetSubtype="52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150" fill="hold"/>
                                            <p:tgtEl>
                                              <p:spTgt spid="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23" presetClass="entr" presetSubtype="52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54" dur="150" fill="hold"/>
                                            <p:tgtEl>
                                              <p:spTgt spid="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" presetID="23" presetClass="entr" presetSubtype="52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62" dur="150" fill="hold"/>
                                            <p:tgtEl>
                                              <p:spTgt spid="8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" presetID="0" presetClass="path" presetSubtype="0" accel="50000" fill="hold" nodeType="withEffect" p14:presetBounceEnd="17333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1.25E-6 -3.33333E-6 L -0.03359 -0.00139 L 0.06328 0.00278 L -0.28047 0.00278 " pathEditMode="relative" ptsTypes="AAAA" p14:bounceEnd="17333">
                                          <p:cBhvr>
                                            <p:cTn id="6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" presetID="42" presetClass="path" presetSubtype="0" accel="50000" decel="5000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2.08333E-7 2.96296E-6 L -0.00104 0.11921 " pathEditMode="relative" rAng="0" ptsTypes="AA">
                                          <p:cBhvr>
                                            <p:cTn id="66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594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42" presetClass="path" presetSubtype="0" accel="50000" decel="5000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4.58333E-6 1.85185E-6 L 0.02786 0.03379 " pathEditMode="relative" rAng="0" ptsTypes="AA">
                                          <p:cBhvr>
                                            <p:cTn id="68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93" y="169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9" presetID="42" presetClass="path" presetSubtype="0" accel="50000" decel="5000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-2.29167E-6 -3.7037E-7 L -0.02838 0.03032 " pathEditMode="relative" rAng="0" ptsTypes="AA">
                                          <p:cBhvr>
                                            <p:cTn id="70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19" y="150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1" presetID="42" presetClass="path" presetSubtype="0" accel="50000" decel="50000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3.75E-6 2.22222E-6 L -0.02891 -0.03519 " pathEditMode="relative" rAng="0" ptsTypes="AA">
                                          <p:cBhvr>
                                            <p:cTn id="72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45" y="-175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" presetID="42" presetClass="path" presetSubtype="0" accel="50000" decel="5000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2.08333E-7 3.7037E-7 L -0.00104 -0.12523 " pathEditMode="relative" rAng="0" ptsTypes="AA">
                                          <p:cBhvr>
                                            <p:cTn id="74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-627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" presetID="42" presetClass="path" presetSubtype="0" accel="50000" decel="50000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4.58333E-6 2.22222E-6 L 0.02734 -0.03565 " pathEditMode="relative" rAng="0" ptsTypes="AA">
                                          <p:cBhvr>
                                            <p:cTn id="7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67" y="-178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" presetID="1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1" presetClass="exit" presetSubtype="0" fill="hold" grpId="1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1" presetClass="exit" presetSubtype="0" fill="hold" grpId="3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1" presetClass="entr" presetSubtype="0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" presetClass="exit" presetSubtype="0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1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1" presetClass="exit" presetSubtype="0" fill="hold" grpId="1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1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0" presetClass="path" presetSubtype="0" fill="hold" grpId="0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4.375E-6 -4.81481E-6 L -0.00143 0.58866 L -0.00143 0.64399 L -0.00143 0.55232 C -0.00091 0.56575 -0.00221 0.57547 -0.00182 0.58913 " pathEditMode="relative" rAng="0" ptsTypes="AAAAA" p14:bounceEnd="31000">
                                          <p:cBhvr>
                                            <p:cTn id="96" dur="12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" y="3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0" presetClass="path" presetSubtype="0" fill="hold" grpId="2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1.04167E-6 1.11111E-6 L -0.00351 0.59236 L -0.00351 0.64745 L -0.00351 0.55625 L -0.00234 0.59653 " pathEditMode="relative" rAng="0" ptsTypes="AAAAA" p14:bounceEnd="31000">
                                          <p:cBhvr>
                                            <p:cTn id="98" dur="12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9" presetID="0" presetClass="path" presetSubtype="0" fill="hold" grpId="2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1.04167E-6 1.11111E-6 L -0.00351 0.59213 L -0.00351 0.64745 L -0.00351 0.55602 C -0.00325 0.56921 -0.0043 0.57731 -0.00404 0.59074 " pathEditMode="relative" rAng="0" ptsTypes="AAAAA" p14:bounceEnd="31000">
                                          <p:cBhvr>
                                            <p:cTn id="100" dur="12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1" presetID="0" presetClass="path" presetSubtype="0" fill="hold" grpId="2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77 0.59213 L -0.00377 0.64745 L -0.00377 0.55602 C -0.00338 0.56921 -0.00416 0.57824 -0.00377 0.59143 " pathEditMode="relative" rAng="0" ptsTypes="AAAAA" p14:bounceEnd="31000">
                                          <p:cBhvr>
                                            <p:cTn id="102" dur="12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3" presetID="0" presetClass="path" presetSubtype="0" fill="hold" grpId="2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51 0.59213 L -0.00351 0.64745 L -0.00351 0.55602 C -0.00325 0.56944 -0.00377 0.5794 -0.00338 0.59282 " pathEditMode="relative" rAng="0" ptsTypes="AAAAA" p14:bounceEnd="31000">
                                          <p:cBhvr>
                                            <p:cTn id="104" dur="12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" presetID="0" presetClass="path" presetSubtype="0" fill="hold" grpId="2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64 0.59213 L -0.00364 0.64745 L -0.00364 0.55602 C -0.00338 0.56921 -0.00351 0.57755 -0.00312 0.59074 " pathEditMode="relative" rAng="0" ptsTypes="AAAAA" p14:bounceEnd="31000">
                                          <p:cBhvr>
                                            <p:cTn id="106" dur="12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nodeType="withEffect" p14:presetBounceEnd="64000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4000">
                                          <p:cBhvr additive="base">
                                            <p:cTn id="10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4000">
                                          <p:cBhvr additive="base">
                                            <p:cTn id="11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3" presetClass="entr" presetSubtype="16" fill="hold" grpId="0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3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3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autoRev="1" fill="hold" grpId="1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15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21" presetClass="entr" presetSubtype="1" fill="hold" grpId="0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19" dur="3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1" presetClass="entr" presetSubtype="1" fill="hold" grpId="0" nodeType="withEffect">
                                      <p:stCondLst>
                                        <p:cond delay="540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22" dur="3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134" grpId="0"/>
          <p:bldP spid="137" grpId="0"/>
          <p:bldP spid="137" grpId="1"/>
          <p:bldP spid="137" grpId="2"/>
          <p:bldP spid="138" grpId="0"/>
          <p:bldP spid="138" grpId="2"/>
          <p:bldP spid="138" grpId="3"/>
          <p:bldP spid="140" grpId="0"/>
          <p:bldP spid="140" grpId="1"/>
          <p:bldP spid="140" grpId="2"/>
          <p:bldP spid="141" grpId="0"/>
          <p:bldP spid="141" grpId="1"/>
          <p:bldP spid="141" grpId="2"/>
          <p:bldP spid="142" grpId="0"/>
          <p:bldP spid="142" grpId="2"/>
          <p:bldP spid="147" grpId="0" animBg="1"/>
          <p:bldP spid="87" grpId="0" animBg="1"/>
          <p:bldP spid="146" grpId="0" animBg="1"/>
          <p:bldP spid="146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570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" dur="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12" dur="15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4" dur="15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90000" y="9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" presetID="23" presetClass="entr" presetSubtype="52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50" fill="hold"/>
                                            <p:tgtEl>
                                              <p:spTgt spid="5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52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30" dur="150" fill="hold"/>
                                            <p:tgtEl>
                                              <p:spTgt spid="5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" presetID="23" presetClass="entr" presetSubtype="52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38" dur="150" fill="hold"/>
                                            <p:tgtEl>
                                              <p:spTgt spid="5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" presetID="23" presetClass="entr" presetSubtype="52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150" fill="hold"/>
                                            <p:tgtEl>
                                              <p:spTgt spid="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23" presetClass="entr" presetSubtype="52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54" dur="150" fill="hold"/>
                                            <p:tgtEl>
                                              <p:spTgt spid="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" presetID="23" presetClass="entr" presetSubtype="52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62" dur="150" fill="hold"/>
                                            <p:tgtEl>
                                              <p:spTgt spid="8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" presetID="0" presetClass="path" presetSubtype="0" accel="5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1.25E-6 -3.33333E-6 L -0.03359 -0.00139 L 0.06328 0.00278 L -0.28047 0.00278 " pathEditMode="relative" ptsTypes="AAAA">
                                          <p:cBhvr>
                                            <p:cTn id="6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" presetID="42" presetClass="path" presetSubtype="0" accel="50000" decel="5000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2.08333E-7 2.96296E-6 L -0.00104 0.11921 " pathEditMode="relative" rAng="0" ptsTypes="AA">
                                          <p:cBhvr>
                                            <p:cTn id="66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594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42" presetClass="path" presetSubtype="0" accel="50000" decel="5000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4.58333E-6 1.85185E-6 L 0.02786 0.03379 " pathEditMode="relative" rAng="0" ptsTypes="AA">
                                          <p:cBhvr>
                                            <p:cTn id="68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93" y="169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9" presetID="42" presetClass="path" presetSubtype="0" accel="50000" decel="5000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-2.29167E-6 -3.7037E-7 L -0.02838 0.03032 " pathEditMode="relative" rAng="0" ptsTypes="AA">
                                          <p:cBhvr>
                                            <p:cTn id="70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19" y="150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1" presetID="42" presetClass="path" presetSubtype="0" accel="50000" decel="50000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3.75E-6 2.22222E-6 L -0.02891 -0.03519 " pathEditMode="relative" rAng="0" ptsTypes="AA">
                                          <p:cBhvr>
                                            <p:cTn id="72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45" y="-175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" presetID="42" presetClass="path" presetSubtype="0" accel="50000" decel="5000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2.08333E-7 3.7037E-7 L -0.00104 -0.12523 " pathEditMode="relative" rAng="0" ptsTypes="AA">
                                          <p:cBhvr>
                                            <p:cTn id="74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-627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" presetID="42" presetClass="path" presetSubtype="0" accel="50000" decel="50000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4.58333E-6 2.22222E-6 L 0.02734 -0.03565 " pathEditMode="relative" rAng="0" ptsTypes="AA">
                                          <p:cBhvr>
                                            <p:cTn id="7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67" y="-178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" presetID="1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1" presetClass="exit" presetSubtype="0" fill="hold" grpId="1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1" presetClass="exit" presetSubtype="0" fill="hold" grpId="3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1" presetClass="entr" presetSubtype="0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" presetClass="exit" presetSubtype="0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1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1" presetClass="exit" presetSubtype="0" fill="hold" grpId="1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1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0" presetClass="path" presetSubtype="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4.375E-6 -4.81481E-6 L -0.00143 0.58866 L -0.00143 0.64399 L -0.00143 0.55232 C -0.00091 0.56575 -0.00221 0.57547 -0.00182 0.58913 " pathEditMode="relative" rAng="0" ptsTypes="AAAAA">
                                          <p:cBhvr>
                                            <p:cTn id="96" dur="12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" y="3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0" presetClass="path" presetSubtype="0" fill="hold" grpId="2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1.04167E-6 1.11111E-6 L -0.00351 0.59236 L -0.00351 0.64745 L -0.00351 0.55625 L -0.00234 0.59653 " pathEditMode="relative" rAng="0" ptsTypes="AAAAA">
                                          <p:cBhvr>
                                            <p:cTn id="98" dur="12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9" presetID="0" presetClass="path" presetSubtype="0" fill="hold" grpId="2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1.04167E-6 1.11111E-6 L -0.00351 0.59213 L -0.00351 0.64745 L -0.00351 0.55602 C -0.00325 0.56921 -0.0043 0.57731 -0.00404 0.59074 " pathEditMode="relative" rAng="0" ptsTypes="AAAAA">
                                          <p:cBhvr>
                                            <p:cTn id="100" dur="12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1" presetID="0" presetClass="path" presetSubtype="0" fill="hold" grpId="2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77 0.59213 L -0.00377 0.64745 L -0.00377 0.55602 C -0.00338 0.56921 -0.00416 0.57824 -0.00377 0.59143 " pathEditMode="relative" rAng="0" ptsTypes="AAAAA">
                                          <p:cBhvr>
                                            <p:cTn id="102" dur="12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3" presetID="0" presetClass="path" presetSubtype="0" fill="hold" grpId="2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51 0.59213 L -0.00351 0.64745 L -0.00351 0.55602 C -0.00325 0.56944 -0.00377 0.5794 -0.00338 0.59282 " pathEditMode="relative" rAng="0" ptsTypes="AAAAA">
                                          <p:cBhvr>
                                            <p:cTn id="104" dur="12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" presetID="0" presetClass="path" presetSubtype="0" fill="hold" grpId="2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64 0.59213 L -0.00364 0.64745 L -0.00364 0.55602 C -0.00338 0.56921 -0.00351 0.57755 -0.00312 0.59074 " pathEditMode="relative" rAng="0" ptsTypes="AAAAA">
                                          <p:cBhvr>
                                            <p:cTn id="106" dur="12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3" presetClass="entr" presetSubtype="16" fill="hold" grpId="0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3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3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autoRev="1" fill="hold" grpId="1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15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21" presetClass="entr" presetSubtype="1" fill="hold" grpId="0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19" dur="3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1" presetClass="entr" presetSubtype="1" fill="hold" grpId="0" nodeType="withEffect">
                                      <p:stCondLst>
                                        <p:cond delay="540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22" dur="3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134" grpId="0"/>
          <p:bldP spid="137" grpId="0"/>
          <p:bldP spid="137" grpId="1"/>
          <p:bldP spid="137" grpId="2"/>
          <p:bldP spid="138" grpId="0"/>
          <p:bldP spid="138" grpId="2"/>
          <p:bldP spid="138" grpId="3"/>
          <p:bldP spid="140" grpId="0"/>
          <p:bldP spid="140" grpId="1"/>
          <p:bldP spid="140" grpId="2"/>
          <p:bldP spid="141" grpId="0"/>
          <p:bldP spid="141" grpId="1"/>
          <p:bldP spid="141" grpId="2"/>
          <p:bldP spid="142" grpId="0"/>
          <p:bldP spid="142" grpId="2"/>
          <p:bldP spid="147" grpId="0" animBg="1"/>
          <p:bldP spid="87" grpId="0" animBg="1"/>
          <p:bldP spid="146" grpId="0" animBg="1"/>
          <p:bldP spid="146" grpId="1" animBg="1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1AEB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" name="图片 58"/>
          <p:cNvPicPr>
            <a:picLocks noChangeAspect="1"/>
          </p:cNvPicPr>
          <p:nvPr/>
        </p:nvPicPr>
        <p:blipFill>
          <a:blip r:embed="rId4"/>
          <a:srcRect r="12082"/>
          <a:stretch>
            <a:fillRect/>
          </a:stretch>
        </p:blipFill>
        <p:spPr>
          <a:xfrm>
            <a:off x="-172444" y="-1828432"/>
            <a:ext cx="39984988" cy="26538187"/>
          </a:xfrm>
          <a:custGeom>
            <a:avLst/>
            <a:gdLst>
              <a:gd name="connsiteX0" fmla="*/ 0 w 39984988"/>
              <a:gd name="connsiteY0" fmla="*/ 0 h 26538187"/>
              <a:gd name="connsiteX1" fmla="*/ 39984988 w 39984988"/>
              <a:gd name="connsiteY1" fmla="*/ 0 h 26538187"/>
              <a:gd name="connsiteX2" fmla="*/ 39984988 w 39984988"/>
              <a:gd name="connsiteY2" fmla="*/ 26538187 h 26538187"/>
              <a:gd name="connsiteX3" fmla="*/ 0 w 39984988"/>
              <a:gd name="connsiteY3" fmla="*/ 26538187 h 265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984988" h="26538187">
                <a:moveTo>
                  <a:pt x="0" y="0"/>
                </a:moveTo>
                <a:lnTo>
                  <a:pt x="39984988" y="0"/>
                </a:lnTo>
                <a:lnTo>
                  <a:pt x="39984988" y="26538187"/>
                </a:lnTo>
                <a:lnTo>
                  <a:pt x="0" y="26538187"/>
                </a:lnTo>
                <a:close/>
              </a:path>
            </a:pathLst>
          </a:custGeom>
        </p:spPr>
      </p:pic>
      <p:sp>
        <p:nvSpPr>
          <p:cNvPr id="5" name="矩形 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任意多边形 39"/>
          <p:cNvSpPr/>
          <p:nvPr/>
        </p:nvSpPr>
        <p:spPr>
          <a:xfrm>
            <a:off x="-1104900" y="-3771900"/>
            <a:ext cx="14401800" cy="14401800"/>
          </a:xfrm>
          <a:custGeom>
            <a:avLst/>
            <a:gdLst>
              <a:gd name="connsiteX0" fmla="*/ 7200900 w 14401800"/>
              <a:gd name="connsiteY0" fmla="*/ 5956300 h 14401800"/>
              <a:gd name="connsiteX1" fmla="*/ 5956300 w 14401800"/>
              <a:gd name="connsiteY1" fmla="*/ 7200900 h 14401800"/>
              <a:gd name="connsiteX2" fmla="*/ 7200900 w 14401800"/>
              <a:gd name="connsiteY2" fmla="*/ 8445500 h 14401800"/>
              <a:gd name="connsiteX3" fmla="*/ 8445500 w 14401800"/>
              <a:gd name="connsiteY3" fmla="*/ 7200900 h 14401800"/>
              <a:gd name="connsiteX4" fmla="*/ 7200900 w 14401800"/>
              <a:gd name="connsiteY4" fmla="*/ 5956300 h 14401800"/>
              <a:gd name="connsiteX5" fmla="*/ 7200900 w 14401800"/>
              <a:gd name="connsiteY5" fmla="*/ 0 h 14401800"/>
              <a:gd name="connsiteX6" fmla="*/ 14401800 w 14401800"/>
              <a:gd name="connsiteY6" fmla="*/ 7200900 h 14401800"/>
              <a:gd name="connsiteX7" fmla="*/ 7200900 w 14401800"/>
              <a:gd name="connsiteY7" fmla="*/ 14401800 h 14401800"/>
              <a:gd name="connsiteX8" fmla="*/ 0 w 14401800"/>
              <a:gd name="connsiteY8" fmla="*/ 7200900 h 14401800"/>
              <a:gd name="connsiteX9" fmla="*/ 7200900 w 14401800"/>
              <a:gd name="connsiteY9" fmla="*/ 0 h 1440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401800" h="14401800">
                <a:moveTo>
                  <a:pt x="7200900" y="5956300"/>
                </a:moveTo>
                <a:cubicBezTo>
                  <a:pt x="6513527" y="5956300"/>
                  <a:pt x="5956300" y="6513526"/>
                  <a:pt x="5956300" y="7200900"/>
                </a:cubicBezTo>
                <a:cubicBezTo>
                  <a:pt x="5956300" y="7888274"/>
                  <a:pt x="6513527" y="8445500"/>
                  <a:pt x="7200900" y="8445500"/>
                </a:cubicBezTo>
                <a:cubicBezTo>
                  <a:pt x="7888274" y="8445500"/>
                  <a:pt x="8445500" y="7888274"/>
                  <a:pt x="8445500" y="7200900"/>
                </a:cubicBezTo>
                <a:cubicBezTo>
                  <a:pt x="8445500" y="6513526"/>
                  <a:pt x="7888274" y="5956300"/>
                  <a:pt x="7200900" y="5956300"/>
                </a:cubicBezTo>
                <a:close/>
                <a:moveTo>
                  <a:pt x="7200900" y="0"/>
                </a:moveTo>
                <a:cubicBezTo>
                  <a:pt x="11177847" y="0"/>
                  <a:pt x="14401800" y="3223953"/>
                  <a:pt x="14401800" y="7200900"/>
                </a:cubicBezTo>
                <a:cubicBezTo>
                  <a:pt x="14401800" y="11177847"/>
                  <a:pt x="11177847" y="14401800"/>
                  <a:pt x="7200900" y="14401800"/>
                </a:cubicBezTo>
                <a:cubicBezTo>
                  <a:pt x="3223953" y="14401800"/>
                  <a:pt x="0" y="11177847"/>
                  <a:pt x="0" y="7200900"/>
                </a:cubicBezTo>
                <a:cubicBezTo>
                  <a:pt x="0" y="3223953"/>
                  <a:pt x="3223953" y="0"/>
                  <a:pt x="7200900" y="0"/>
                </a:cubicBezTo>
                <a:close/>
              </a:path>
            </a:pathLst>
          </a:cu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A1AE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869" name="组合 10868"/>
          <p:cNvGrpSpPr/>
          <p:nvPr/>
        </p:nvGrpSpPr>
        <p:grpSpPr>
          <a:xfrm>
            <a:off x="5431679" y="2564163"/>
            <a:ext cx="1298575" cy="1750566"/>
            <a:chOff x="5448300" y="2525937"/>
            <a:chExt cx="1298575" cy="1750566"/>
          </a:xfrm>
        </p:grpSpPr>
        <p:grpSp>
          <p:nvGrpSpPr>
            <p:cNvPr id="11134" name="组合 11133"/>
            <p:cNvGrpSpPr/>
            <p:nvPr/>
          </p:nvGrpSpPr>
          <p:grpSpPr>
            <a:xfrm>
              <a:off x="5489575" y="2562449"/>
              <a:ext cx="1257300" cy="1714054"/>
              <a:chOff x="6118226" y="2600326"/>
              <a:chExt cx="812800" cy="1108075"/>
            </a:xfrm>
            <a:solidFill>
              <a:srgbClr val="8A9AA8"/>
            </a:solidFill>
          </p:grpSpPr>
          <p:sp>
            <p:nvSpPr>
              <p:cNvPr id="11151" name="Freeform 12"/>
              <p:cNvSpPr>
                <a:spLocks/>
              </p:cNvSpPr>
              <p:nvPr/>
            </p:nvSpPr>
            <p:spPr bwMode="auto">
              <a:xfrm>
                <a:off x="6118226" y="2600326"/>
                <a:ext cx="812800" cy="1108075"/>
              </a:xfrm>
              <a:custGeom>
                <a:avLst/>
                <a:gdLst>
                  <a:gd name="T0" fmla="*/ 0 w 512"/>
                  <a:gd name="T1" fmla="*/ 698 h 698"/>
                  <a:gd name="T2" fmla="*/ 0 w 512"/>
                  <a:gd name="T3" fmla="*/ 324 h 698"/>
                  <a:gd name="T4" fmla="*/ 0 w 512"/>
                  <a:gd name="T5" fmla="*/ 135 h 698"/>
                  <a:gd name="T6" fmla="*/ 135 w 512"/>
                  <a:gd name="T7" fmla="*/ 0 h 698"/>
                  <a:gd name="T8" fmla="*/ 512 w 512"/>
                  <a:gd name="T9" fmla="*/ 0 h 698"/>
                  <a:gd name="T10" fmla="*/ 512 w 512"/>
                  <a:gd name="T11" fmla="*/ 140 h 698"/>
                  <a:gd name="T12" fmla="*/ 512 w 512"/>
                  <a:gd name="T13" fmla="*/ 324 h 698"/>
                  <a:gd name="T14" fmla="*/ 512 w 512"/>
                  <a:gd name="T15" fmla="*/ 698 h 698"/>
                  <a:gd name="T16" fmla="*/ 0 w 512"/>
                  <a:gd name="T17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2" h="698">
                    <a:moveTo>
                      <a:pt x="0" y="698"/>
                    </a:moveTo>
                    <a:lnTo>
                      <a:pt x="0" y="324"/>
                    </a:lnTo>
                    <a:lnTo>
                      <a:pt x="0" y="135"/>
                    </a:lnTo>
                    <a:lnTo>
                      <a:pt x="135" y="0"/>
                    </a:lnTo>
                    <a:lnTo>
                      <a:pt x="512" y="0"/>
                    </a:lnTo>
                    <a:lnTo>
                      <a:pt x="512" y="140"/>
                    </a:lnTo>
                    <a:lnTo>
                      <a:pt x="512" y="324"/>
                    </a:lnTo>
                    <a:lnTo>
                      <a:pt x="512" y="698"/>
                    </a:lnTo>
                    <a:lnTo>
                      <a:pt x="0" y="6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2" name="Freeform 13"/>
              <p:cNvSpPr>
                <a:spLocks/>
              </p:cNvSpPr>
              <p:nvPr/>
            </p:nvSpPr>
            <p:spPr bwMode="auto">
              <a:xfrm>
                <a:off x="6118226" y="2600326"/>
                <a:ext cx="214313" cy="214313"/>
              </a:xfrm>
              <a:custGeom>
                <a:avLst/>
                <a:gdLst>
                  <a:gd name="T0" fmla="*/ 135 w 135"/>
                  <a:gd name="T1" fmla="*/ 135 h 135"/>
                  <a:gd name="T2" fmla="*/ 0 w 135"/>
                  <a:gd name="T3" fmla="*/ 135 h 135"/>
                  <a:gd name="T4" fmla="*/ 135 w 135"/>
                  <a:gd name="T5" fmla="*/ 0 h 135"/>
                  <a:gd name="T6" fmla="*/ 135 w 135"/>
                  <a:gd name="T7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135" y="135"/>
                    </a:moveTo>
                    <a:lnTo>
                      <a:pt x="0" y="135"/>
                    </a:lnTo>
                    <a:lnTo>
                      <a:pt x="135" y="0"/>
                    </a:lnTo>
                    <a:lnTo>
                      <a:pt x="135" y="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3" name="Freeform 14"/>
              <p:cNvSpPr>
                <a:spLocks/>
              </p:cNvSpPr>
              <p:nvPr/>
            </p:nvSpPr>
            <p:spPr bwMode="auto">
              <a:xfrm>
                <a:off x="6118226" y="2814638"/>
                <a:ext cx="214313" cy="214313"/>
              </a:xfrm>
              <a:custGeom>
                <a:avLst/>
                <a:gdLst>
                  <a:gd name="T0" fmla="*/ 0 w 135"/>
                  <a:gd name="T1" fmla="*/ 0 h 135"/>
                  <a:gd name="T2" fmla="*/ 135 w 135"/>
                  <a:gd name="T3" fmla="*/ 0 h 135"/>
                  <a:gd name="T4" fmla="*/ 0 w 135"/>
                  <a:gd name="T5" fmla="*/ 135 h 135"/>
                  <a:gd name="T6" fmla="*/ 0 w 135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0" y="0"/>
                    </a:moveTo>
                    <a:lnTo>
                      <a:pt x="135" y="0"/>
                    </a:lnTo>
                    <a:lnTo>
                      <a:pt x="0" y="13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4" name="Freeform 15"/>
              <p:cNvSpPr>
                <a:spLocks/>
              </p:cNvSpPr>
              <p:nvPr/>
            </p:nvSpPr>
            <p:spPr bwMode="auto">
              <a:xfrm>
                <a:off x="6194426" y="3333751"/>
                <a:ext cx="261938" cy="261938"/>
              </a:xfrm>
              <a:custGeom>
                <a:avLst/>
                <a:gdLst>
                  <a:gd name="T0" fmla="*/ 33 w 70"/>
                  <a:gd name="T1" fmla="*/ 37 h 70"/>
                  <a:gd name="T2" fmla="*/ 33 w 70"/>
                  <a:gd name="T3" fmla="*/ 0 h 70"/>
                  <a:gd name="T4" fmla="*/ 0 w 70"/>
                  <a:gd name="T5" fmla="*/ 35 h 70"/>
                  <a:gd name="T6" fmla="*/ 35 w 70"/>
                  <a:gd name="T7" fmla="*/ 70 h 70"/>
                  <a:gd name="T8" fmla="*/ 70 w 70"/>
                  <a:gd name="T9" fmla="*/ 37 h 70"/>
                  <a:gd name="T10" fmla="*/ 33 w 70"/>
                  <a:gd name="T11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70">
                    <a:moveTo>
                      <a:pt x="33" y="37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14" y="1"/>
                      <a:pt x="0" y="16"/>
                      <a:pt x="0" y="35"/>
                    </a:cubicBezTo>
                    <a:cubicBezTo>
                      <a:pt x="0" y="54"/>
                      <a:pt x="16" y="70"/>
                      <a:pt x="35" y="70"/>
                    </a:cubicBezTo>
                    <a:cubicBezTo>
                      <a:pt x="53" y="70"/>
                      <a:pt x="69" y="55"/>
                      <a:pt x="70" y="37"/>
                    </a:cubicBezTo>
                    <a:lnTo>
                      <a:pt x="33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5" name="Freeform 16"/>
              <p:cNvSpPr>
                <a:spLocks/>
              </p:cNvSpPr>
              <p:nvPr/>
            </p:nvSpPr>
            <p:spPr bwMode="auto">
              <a:xfrm>
                <a:off x="6351588" y="3340101"/>
                <a:ext cx="98425" cy="98425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  <a:gd name="T4" fmla="*/ 0 w 26"/>
                  <a:gd name="T5" fmla="*/ 26 h 26"/>
                  <a:gd name="T6" fmla="*/ 26 w 2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cubicBezTo>
                      <a:pt x="26" y="12"/>
                      <a:pt x="14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6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6" name="Freeform 17"/>
              <p:cNvSpPr>
                <a:spLocks/>
              </p:cNvSpPr>
              <p:nvPr/>
            </p:nvSpPr>
            <p:spPr bwMode="auto">
              <a:xfrm>
                <a:off x="6367463" y="3067051"/>
                <a:ext cx="85725" cy="77788"/>
              </a:xfrm>
              <a:custGeom>
                <a:avLst/>
                <a:gdLst>
                  <a:gd name="T0" fmla="*/ 4 w 23"/>
                  <a:gd name="T1" fmla="*/ 0 h 21"/>
                  <a:gd name="T2" fmla="*/ 0 w 23"/>
                  <a:gd name="T3" fmla="*/ 5 h 21"/>
                  <a:gd name="T4" fmla="*/ 12 w 23"/>
                  <a:gd name="T5" fmla="*/ 21 h 21"/>
                  <a:gd name="T6" fmla="*/ 23 w 23"/>
                  <a:gd name="T7" fmla="*/ 2 h 21"/>
                  <a:gd name="T8" fmla="*/ 4 w 2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4" y="0"/>
                    </a:moveTo>
                    <a:cubicBezTo>
                      <a:pt x="3" y="2"/>
                      <a:pt x="2" y="4"/>
                      <a:pt x="0" y="5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7" y="16"/>
                      <a:pt x="22" y="10"/>
                      <a:pt x="23" y="2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7" name="Freeform 18"/>
              <p:cNvSpPr>
                <a:spLocks/>
              </p:cNvSpPr>
              <p:nvPr/>
            </p:nvSpPr>
            <p:spPr bwMode="auto">
              <a:xfrm>
                <a:off x="6337301" y="2916238"/>
                <a:ext cx="119063" cy="134938"/>
              </a:xfrm>
              <a:custGeom>
                <a:avLst/>
                <a:gdLst>
                  <a:gd name="T0" fmla="*/ 0 w 32"/>
                  <a:gd name="T1" fmla="*/ 20 h 36"/>
                  <a:gd name="T2" fmla="*/ 12 w 32"/>
                  <a:gd name="T3" fmla="*/ 33 h 36"/>
                  <a:gd name="T4" fmla="*/ 32 w 32"/>
                  <a:gd name="T5" fmla="*/ 36 h 36"/>
                  <a:gd name="T6" fmla="*/ 32 w 32"/>
                  <a:gd name="T7" fmla="*/ 35 h 36"/>
                  <a:gd name="T8" fmla="*/ 0 w 32"/>
                  <a:gd name="T9" fmla="*/ 0 h 36"/>
                  <a:gd name="T10" fmla="*/ 0 w 32"/>
                  <a:gd name="T11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6">
                    <a:moveTo>
                      <a:pt x="0" y="20"/>
                    </a:moveTo>
                    <a:cubicBezTo>
                      <a:pt x="7" y="21"/>
                      <a:pt x="12" y="27"/>
                      <a:pt x="12" y="33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17"/>
                      <a:pt x="18" y="2"/>
                      <a:pt x="0" y="0"/>
                    </a:cubicBez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8" name="Freeform 19"/>
              <p:cNvSpPr>
                <a:spLocks/>
              </p:cNvSpPr>
              <p:nvPr/>
            </p:nvSpPr>
            <p:spPr bwMode="auto">
              <a:xfrm>
                <a:off x="6219826" y="2916238"/>
                <a:ext cx="93663" cy="90488"/>
              </a:xfrm>
              <a:custGeom>
                <a:avLst/>
                <a:gdLst>
                  <a:gd name="T0" fmla="*/ 16 w 25"/>
                  <a:gd name="T1" fmla="*/ 24 h 24"/>
                  <a:gd name="T2" fmla="*/ 25 w 25"/>
                  <a:gd name="T3" fmla="*/ 20 h 24"/>
                  <a:gd name="T4" fmla="*/ 25 w 25"/>
                  <a:gd name="T5" fmla="*/ 0 h 24"/>
                  <a:gd name="T6" fmla="*/ 0 w 25"/>
                  <a:gd name="T7" fmla="*/ 14 h 24"/>
                  <a:gd name="T8" fmla="*/ 16 w 2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4"/>
                    </a:moveTo>
                    <a:cubicBezTo>
                      <a:pt x="19" y="22"/>
                      <a:pt x="21" y="20"/>
                      <a:pt x="25" y="2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1"/>
                      <a:pt x="5" y="6"/>
                      <a:pt x="0" y="14"/>
                    </a:cubicBezTo>
                    <a:lnTo>
                      <a:pt x="16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9" name="Freeform 20"/>
              <p:cNvSpPr>
                <a:spLocks/>
              </p:cNvSpPr>
              <p:nvPr/>
            </p:nvSpPr>
            <p:spPr bwMode="auto">
              <a:xfrm>
                <a:off x="6194426" y="2990851"/>
                <a:ext cx="198438" cy="188913"/>
              </a:xfrm>
              <a:custGeom>
                <a:avLst/>
                <a:gdLst>
                  <a:gd name="T0" fmla="*/ 41 w 53"/>
                  <a:gd name="T1" fmla="*/ 29 h 50"/>
                  <a:gd name="T2" fmla="*/ 35 w 53"/>
                  <a:gd name="T3" fmla="*/ 31 h 50"/>
                  <a:gd name="T4" fmla="*/ 19 w 53"/>
                  <a:gd name="T5" fmla="*/ 15 h 50"/>
                  <a:gd name="T6" fmla="*/ 20 w 53"/>
                  <a:gd name="T7" fmla="*/ 10 h 50"/>
                  <a:gd name="T8" fmla="*/ 3 w 53"/>
                  <a:gd name="T9" fmla="*/ 0 h 50"/>
                  <a:gd name="T10" fmla="*/ 0 w 53"/>
                  <a:gd name="T11" fmla="*/ 15 h 50"/>
                  <a:gd name="T12" fmla="*/ 35 w 53"/>
                  <a:gd name="T13" fmla="*/ 50 h 50"/>
                  <a:gd name="T14" fmla="*/ 53 w 53"/>
                  <a:gd name="T15" fmla="*/ 45 h 50"/>
                  <a:gd name="T16" fmla="*/ 41 w 53"/>
                  <a:gd name="T17" fmla="*/ 2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50">
                    <a:moveTo>
                      <a:pt x="41" y="29"/>
                    </a:moveTo>
                    <a:cubicBezTo>
                      <a:pt x="39" y="30"/>
                      <a:pt x="37" y="31"/>
                      <a:pt x="35" y="31"/>
                    </a:cubicBezTo>
                    <a:cubicBezTo>
                      <a:pt x="26" y="31"/>
                      <a:pt x="19" y="24"/>
                      <a:pt x="19" y="15"/>
                    </a:cubicBezTo>
                    <a:cubicBezTo>
                      <a:pt x="19" y="13"/>
                      <a:pt x="20" y="11"/>
                      <a:pt x="20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4"/>
                      <a:pt x="0" y="10"/>
                      <a:pt x="0" y="15"/>
                    </a:cubicBezTo>
                    <a:cubicBezTo>
                      <a:pt x="0" y="34"/>
                      <a:pt x="16" y="50"/>
                      <a:pt x="35" y="50"/>
                    </a:cubicBezTo>
                    <a:cubicBezTo>
                      <a:pt x="41" y="50"/>
                      <a:pt x="47" y="48"/>
                      <a:pt x="53" y="45"/>
                    </a:cubicBezTo>
                    <a:lnTo>
                      <a:pt x="41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0" name="Rectangle 21"/>
              <p:cNvSpPr>
                <a:spLocks noChangeArrowheads="1"/>
              </p:cNvSpPr>
              <p:nvPr/>
            </p:nvSpPr>
            <p:spPr bwMode="auto">
              <a:xfrm>
                <a:off x="6516688" y="2916238"/>
                <a:ext cx="320675" cy="333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1" name="Rectangle 22"/>
              <p:cNvSpPr>
                <a:spLocks noChangeArrowheads="1"/>
              </p:cNvSpPr>
              <p:nvPr/>
            </p:nvSpPr>
            <p:spPr bwMode="auto">
              <a:xfrm>
                <a:off x="6516688" y="3017838"/>
                <a:ext cx="320675" cy="333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2" name="Rectangle 23"/>
              <p:cNvSpPr>
                <a:spLocks noChangeArrowheads="1"/>
              </p:cNvSpPr>
              <p:nvPr/>
            </p:nvSpPr>
            <p:spPr bwMode="auto">
              <a:xfrm>
                <a:off x="6516688" y="3119438"/>
                <a:ext cx="320675" cy="333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3" name="Rectangle 24"/>
              <p:cNvSpPr>
                <a:spLocks noChangeArrowheads="1"/>
              </p:cNvSpPr>
              <p:nvPr/>
            </p:nvSpPr>
            <p:spPr bwMode="auto">
              <a:xfrm>
                <a:off x="6516688" y="3333751"/>
                <a:ext cx="222250" cy="301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4" name="Rectangle 25"/>
              <p:cNvSpPr>
                <a:spLocks noChangeArrowheads="1"/>
              </p:cNvSpPr>
              <p:nvPr/>
            </p:nvSpPr>
            <p:spPr bwMode="auto">
              <a:xfrm>
                <a:off x="6516688" y="3435351"/>
                <a:ext cx="320675" cy="301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5" name="Rectangle 26"/>
              <p:cNvSpPr>
                <a:spLocks noChangeArrowheads="1"/>
              </p:cNvSpPr>
              <p:nvPr/>
            </p:nvSpPr>
            <p:spPr bwMode="auto">
              <a:xfrm>
                <a:off x="6516688" y="3536951"/>
                <a:ext cx="320675" cy="333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135" name="组合 11134"/>
            <p:cNvGrpSpPr/>
            <p:nvPr/>
          </p:nvGrpSpPr>
          <p:grpSpPr>
            <a:xfrm>
              <a:off x="5448300" y="2525937"/>
              <a:ext cx="1257300" cy="1714054"/>
              <a:chOff x="6118226" y="2600326"/>
              <a:chExt cx="812800" cy="1108075"/>
            </a:xfrm>
          </p:grpSpPr>
          <p:sp>
            <p:nvSpPr>
              <p:cNvPr id="11136" name="Freeform 12"/>
              <p:cNvSpPr>
                <a:spLocks/>
              </p:cNvSpPr>
              <p:nvPr/>
            </p:nvSpPr>
            <p:spPr bwMode="auto">
              <a:xfrm>
                <a:off x="6118226" y="2600326"/>
                <a:ext cx="812800" cy="1108075"/>
              </a:xfrm>
              <a:custGeom>
                <a:avLst/>
                <a:gdLst>
                  <a:gd name="T0" fmla="*/ 0 w 512"/>
                  <a:gd name="T1" fmla="*/ 698 h 698"/>
                  <a:gd name="T2" fmla="*/ 0 w 512"/>
                  <a:gd name="T3" fmla="*/ 324 h 698"/>
                  <a:gd name="T4" fmla="*/ 0 w 512"/>
                  <a:gd name="T5" fmla="*/ 135 h 698"/>
                  <a:gd name="T6" fmla="*/ 135 w 512"/>
                  <a:gd name="T7" fmla="*/ 0 h 698"/>
                  <a:gd name="T8" fmla="*/ 512 w 512"/>
                  <a:gd name="T9" fmla="*/ 0 h 698"/>
                  <a:gd name="T10" fmla="*/ 512 w 512"/>
                  <a:gd name="T11" fmla="*/ 140 h 698"/>
                  <a:gd name="T12" fmla="*/ 512 w 512"/>
                  <a:gd name="T13" fmla="*/ 324 h 698"/>
                  <a:gd name="T14" fmla="*/ 512 w 512"/>
                  <a:gd name="T15" fmla="*/ 698 h 698"/>
                  <a:gd name="T16" fmla="*/ 0 w 512"/>
                  <a:gd name="T17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2" h="698">
                    <a:moveTo>
                      <a:pt x="0" y="698"/>
                    </a:moveTo>
                    <a:lnTo>
                      <a:pt x="0" y="324"/>
                    </a:lnTo>
                    <a:lnTo>
                      <a:pt x="0" y="135"/>
                    </a:lnTo>
                    <a:lnTo>
                      <a:pt x="135" y="0"/>
                    </a:lnTo>
                    <a:lnTo>
                      <a:pt x="512" y="0"/>
                    </a:lnTo>
                    <a:lnTo>
                      <a:pt x="512" y="140"/>
                    </a:lnTo>
                    <a:lnTo>
                      <a:pt x="512" y="324"/>
                    </a:lnTo>
                    <a:lnTo>
                      <a:pt x="512" y="698"/>
                    </a:lnTo>
                    <a:lnTo>
                      <a:pt x="0" y="6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7" name="Freeform 13"/>
              <p:cNvSpPr>
                <a:spLocks/>
              </p:cNvSpPr>
              <p:nvPr/>
            </p:nvSpPr>
            <p:spPr bwMode="auto">
              <a:xfrm>
                <a:off x="6118226" y="2600326"/>
                <a:ext cx="214313" cy="214313"/>
              </a:xfrm>
              <a:custGeom>
                <a:avLst/>
                <a:gdLst>
                  <a:gd name="T0" fmla="*/ 135 w 135"/>
                  <a:gd name="T1" fmla="*/ 135 h 135"/>
                  <a:gd name="T2" fmla="*/ 0 w 135"/>
                  <a:gd name="T3" fmla="*/ 135 h 135"/>
                  <a:gd name="T4" fmla="*/ 135 w 135"/>
                  <a:gd name="T5" fmla="*/ 0 h 135"/>
                  <a:gd name="T6" fmla="*/ 135 w 135"/>
                  <a:gd name="T7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135" y="135"/>
                    </a:moveTo>
                    <a:lnTo>
                      <a:pt x="0" y="135"/>
                    </a:lnTo>
                    <a:lnTo>
                      <a:pt x="135" y="0"/>
                    </a:lnTo>
                    <a:lnTo>
                      <a:pt x="135" y="135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8" name="Freeform 14"/>
              <p:cNvSpPr>
                <a:spLocks/>
              </p:cNvSpPr>
              <p:nvPr/>
            </p:nvSpPr>
            <p:spPr bwMode="auto">
              <a:xfrm>
                <a:off x="6118226" y="2814638"/>
                <a:ext cx="214313" cy="214313"/>
              </a:xfrm>
              <a:custGeom>
                <a:avLst/>
                <a:gdLst>
                  <a:gd name="T0" fmla="*/ 0 w 135"/>
                  <a:gd name="T1" fmla="*/ 0 h 135"/>
                  <a:gd name="T2" fmla="*/ 135 w 135"/>
                  <a:gd name="T3" fmla="*/ 0 h 135"/>
                  <a:gd name="T4" fmla="*/ 0 w 135"/>
                  <a:gd name="T5" fmla="*/ 135 h 135"/>
                  <a:gd name="T6" fmla="*/ 0 w 135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0" y="0"/>
                    </a:moveTo>
                    <a:lnTo>
                      <a:pt x="135" y="0"/>
                    </a:lnTo>
                    <a:lnTo>
                      <a:pt x="0" y="1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9" name="Freeform 15"/>
              <p:cNvSpPr>
                <a:spLocks/>
              </p:cNvSpPr>
              <p:nvPr/>
            </p:nvSpPr>
            <p:spPr bwMode="auto">
              <a:xfrm>
                <a:off x="6194426" y="3333751"/>
                <a:ext cx="261938" cy="261938"/>
              </a:xfrm>
              <a:custGeom>
                <a:avLst/>
                <a:gdLst>
                  <a:gd name="T0" fmla="*/ 33 w 70"/>
                  <a:gd name="T1" fmla="*/ 37 h 70"/>
                  <a:gd name="T2" fmla="*/ 33 w 70"/>
                  <a:gd name="T3" fmla="*/ 0 h 70"/>
                  <a:gd name="T4" fmla="*/ 0 w 70"/>
                  <a:gd name="T5" fmla="*/ 35 h 70"/>
                  <a:gd name="T6" fmla="*/ 35 w 70"/>
                  <a:gd name="T7" fmla="*/ 70 h 70"/>
                  <a:gd name="T8" fmla="*/ 70 w 70"/>
                  <a:gd name="T9" fmla="*/ 37 h 70"/>
                  <a:gd name="T10" fmla="*/ 33 w 70"/>
                  <a:gd name="T11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70">
                    <a:moveTo>
                      <a:pt x="33" y="37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14" y="1"/>
                      <a:pt x="0" y="16"/>
                      <a:pt x="0" y="35"/>
                    </a:cubicBezTo>
                    <a:cubicBezTo>
                      <a:pt x="0" y="54"/>
                      <a:pt x="16" y="70"/>
                      <a:pt x="35" y="70"/>
                    </a:cubicBezTo>
                    <a:cubicBezTo>
                      <a:pt x="53" y="70"/>
                      <a:pt x="69" y="55"/>
                      <a:pt x="70" y="37"/>
                    </a:cubicBezTo>
                    <a:lnTo>
                      <a:pt x="33" y="37"/>
                    </a:lnTo>
                    <a:close/>
                  </a:path>
                </a:pathLst>
              </a:custGeom>
              <a:solidFill>
                <a:srgbClr val="485F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0" name="Freeform 16"/>
              <p:cNvSpPr>
                <a:spLocks/>
              </p:cNvSpPr>
              <p:nvPr/>
            </p:nvSpPr>
            <p:spPr bwMode="auto">
              <a:xfrm>
                <a:off x="6351588" y="3340101"/>
                <a:ext cx="98425" cy="98425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  <a:gd name="T4" fmla="*/ 0 w 26"/>
                  <a:gd name="T5" fmla="*/ 26 h 26"/>
                  <a:gd name="T6" fmla="*/ 26 w 2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cubicBezTo>
                      <a:pt x="26" y="12"/>
                      <a:pt x="14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6" y="26"/>
                    </a:lnTo>
                    <a:close/>
                  </a:path>
                </a:pathLst>
              </a:custGeom>
              <a:solidFill>
                <a:srgbClr val="FFD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1" name="Freeform 17"/>
              <p:cNvSpPr>
                <a:spLocks/>
              </p:cNvSpPr>
              <p:nvPr/>
            </p:nvSpPr>
            <p:spPr bwMode="auto">
              <a:xfrm>
                <a:off x="6367463" y="3067051"/>
                <a:ext cx="85725" cy="77788"/>
              </a:xfrm>
              <a:custGeom>
                <a:avLst/>
                <a:gdLst>
                  <a:gd name="T0" fmla="*/ 4 w 23"/>
                  <a:gd name="T1" fmla="*/ 0 h 21"/>
                  <a:gd name="T2" fmla="*/ 0 w 23"/>
                  <a:gd name="T3" fmla="*/ 5 h 21"/>
                  <a:gd name="T4" fmla="*/ 12 w 23"/>
                  <a:gd name="T5" fmla="*/ 21 h 21"/>
                  <a:gd name="T6" fmla="*/ 23 w 23"/>
                  <a:gd name="T7" fmla="*/ 2 h 21"/>
                  <a:gd name="T8" fmla="*/ 4 w 2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4" y="0"/>
                    </a:moveTo>
                    <a:cubicBezTo>
                      <a:pt x="3" y="2"/>
                      <a:pt x="2" y="4"/>
                      <a:pt x="0" y="5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7" y="16"/>
                      <a:pt x="22" y="10"/>
                      <a:pt x="23" y="2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2" name="Freeform 18"/>
              <p:cNvSpPr>
                <a:spLocks/>
              </p:cNvSpPr>
              <p:nvPr/>
            </p:nvSpPr>
            <p:spPr bwMode="auto">
              <a:xfrm>
                <a:off x="6337301" y="2916238"/>
                <a:ext cx="119063" cy="134938"/>
              </a:xfrm>
              <a:custGeom>
                <a:avLst/>
                <a:gdLst>
                  <a:gd name="T0" fmla="*/ 0 w 32"/>
                  <a:gd name="T1" fmla="*/ 20 h 36"/>
                  <a:gd name="T2" fmla="*/ 12 w 32"/>
                  <a:gd name="T3" fmla="*/ 33 h 36"/>
                  <a:gd name="T4" fmla="*/ 32 w 32"/>
                  <a:gd name="T5" fmla="*/ 36 h 36"/>
                  <a:gd name="T6" fmla="*/ 32 w 32"/>
                  <a:gd name="T7" fmla="*/ 35 h 36"/>
                  <a:gd name="T8" fmla="*/ 0 w 32"/>
                  <a:gd name="T9" fmla="*/ 0 h 36"/>
                  <a:gd name="T10" fmla="*/ 0 w 32"/>
                  <a:gd name="T11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6">
                    <a:moveTo>
                      <a:pt x="0" y="20"/>
                    </a:moveTo>
                    <a:cubicBezTo>
                      <a:pt x="7" y="21"/>
                      <a:pt x="12" y="27"/>
                      <a:pt x="12" y="33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17"/>
                      <a:pt x="18" y="2"/>
                      <a:pt x="0" y="0"/>
                    </a:cubicBez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D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3" name="Freeform 19"/>
              <p:cNvSpPr>
                <a:spLocks/>
              </p:cNvSpPr>
              <p:nvPr/>
            </p:nvSpPr>
            <p:spPr bwMode="auto">
              <a:xfrm>
                <a:off x="6219826" y="2916238"/>
                <a:ext cx="93663" cy="90488"/>
              </a:xfrm>
              <a:custGeom>
                <a:avLst/>
                <a:gdLst>
                  <a:gd name="T0" fmla="*/ 16 w 25"/>
                  <a:gd name="T1" fmla="*/ 24 h 24"/>
                  <a:gd name="T2" fmla="*/ 25 w 25"/>
                  <a:gd name="T3" fmla="*/ 20 h 24"/>
                  <a:gd name="T4" fmla="*/ 25 w 25"/>
                  <a:gd name="T5" fmla="*/ 0 h 24"/>
                  <a:gd name="T6" fmla="*/ 0 w 25"/>
                  <a:gd name="T7" fmla="*/ 14 h 24"/>
                  <a:gd name="T8" fmla="*/ 16 w 2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4"/>
                    </a:moveTo>
                    <a:cubicBezTo>
                      <a:pt x="19" y="22"/>
                      <a:pt x="21" y="20"/>
                      <a:pt x="25" y="2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1"/>
                      <a:pt x="5" y="6"/>
                      <a:pt x="0" y="14"/>
                    </a:cubicBez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4" name="Freeform 20"/>
              <p:cNvSpPr>
                <a:spLocks/>
              </p:cNvSpPr>
              <p:nvPr/>
            </p:nvSpPr>
            <p:spPr bwMode="auto">
              <a:xfrm>
                <a:off x="6194426" y="2990851"/>
                <a:ext cx="198438" cy="188913"/>
              </a:xfrm>
              <a:custGeom>
                <a:avLst/>
                <a:gdLst>
                  <a:gd name="T0" fmla="*/ 41 w 53"/>
                  <a:gd name="T1" fmla="*/ 29 h 50"/>
                  <a:gd name="T2" fmla="*/ 35 w 53"/>
                  <a:gd name="T3" fmla="*/ 31 h 50"/>
                  <a:gd name="T4" fmla="*/ 19 w 53"/>
                  <a:gd name="T5" fmla="*/ 15 h 50"/>
                  <a:gd name="T6" fmla="*/ 20 w 53"/>
                  <a:gd name="T7" fmla="*/ 10 h 50"/>
                  <a:gd name="T8" fmla="*/ 3 w 53"/>
                  <a:gd name="T9" fmla="*/ 0 h 50"/>
                  <a:gd name="T10" fmla="*/ 0 w 53"/>
                  <a:gd name="T11" fmla="*/ 15 h 50"/>
                  <a:gd name="T12" fmla="*/ 35 w 53"/>
                  <a:gd name="T13" fmla="*/ 50 h 50"/>
                  <a:gd name="T14" fmla="*/ 53 w 53"/>
                  <a:gd name="T15" fmla="*/ 45 h 50"/>
                  <a:gd name="T16" fmla="*/ 41 w 53"/>
                  <a:gd name="T17" fmla="*/ 2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50">
                    <a:moveTo>
                      <a:pt x="41" y="29"/>
                    </a:moveTo>
                    <a:cubicBezTo>
                      <a:pt x="39" y="30"/>
                      <a:pt x="37" y="31"/>
                      <a:pt x="35" y="31"/>
                    </a:cubicBezTo>
                    <a:cubicBezTo>
                      <a:pt x="26" y="31"/>
                      <a:pt x="19" y="24"/>
                      <a:pt x="19" y="15"/>
                    </a:cubicBezTo>
                    <a:cubicBezTo>
                      <a:pt x="19" y="13"/>
                      <a:pt x="20" y="11"/>
                      <a:pt x="20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4"/>
                      <a:pt x="0" y="10"/>
                      <a:pt x="0" y="15"/>
                    </a:cubicBezTo>
                    <a:cubicBezTo>
                      <a:pt x="0" y="34"/>
                      <a:pt x="16" y="50"/>
                      <a:pt x="35" y="50"/>
                    </a:cubicBezTo>
                    <a:cubicBezTo>
                      <a:pt x="41" y="50"/>
                      <a:pt x="47" y="48"/>
                      <a:pt x="53" y="45"/>
                    </a:cubicBezTo>
                    <a:lnTo>
                      <a:pt x="41" y="29"/>
                    </a:lnTo>
                    <a:close/>
                  </a:path>
                </a:pathLst>
              </a:custGeom>
              <a:solidFill>
                <a:srgbClr val="6C7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5" name="Rectangle 21"/>
              <p:cNvSpPr>
                <a:spLocks noChangeArrowheads="1"/>
              </p:cNvSpPr>
              <p:nvPr/>
            </p:nvSpPr>
            <p:spPr bwMode="auto">
              <a:xfrm>
                <a:off x="6516688" y="2916238"/>
                <a:ext cx="320675" cy="33338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6" name="Rectangle 22"/>
              <p:cNvSpPr>
                <a:spLocks noChangeArrowheads="1"/>
              </p:cNvSpPr>
              <p:nvPr/>
            </p:nvSpPr>
            <p:spPr bwMode="auto">
              <a:xfrm>
                <a:off x="6516688" y="3017838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7" name="Rectangle 23"/>
              <p:cNvSpPr>
                <a:spLocks noChangeArrowheads="1"/>
              </p:cNvSpPr>
              <p:nvPr/>
            </p:nvSpPr>
            <p:spPr bwMode="auto">
              <a:xfrm>
                <a:off x="6516688" y="3119438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8" name="Rectangle 24"/>
              <p:cNvSpPr>
                <a:spLocks noChangeArrowheads="1"/>
              </p:cNvSpPr>
              <p:nvPr/>
            </p:nvSpPr>
            <p:spPr bwMode="auto">
              <a:xfrm>
                <a:off x="6516688" y="3333751"/>
                <a:ext cx="222250" cy="30163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9" name="Rectangle 25"/>
              <p:cNvSpPr>
                <a:spLocks noChangeArrowheads="1"/>
              </p:cNvSpPr>
              <p:nvPr/>
            </p:nvSpPr>
            <p:spPr bwMode="auto">
              <a:xfrm>
                <a:off x="6516688" y="3435351"/>
                <a:ext cx="320675" cy="30163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0" name="Rectangle 26"/>
              <p:cNvSpPr>
                <a:spLocks noChangeArrowheads="1"/>
              </p:cNvSpPr>
              <p:nvPr/>
            </p:nvSpPr>
            <p:spPr bwMode="auto">
              <a:xfrm>
                <a:off x="6516688" y="3536951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43" name="椭圆 42"/>
          <p:cNvSpPr/>
          <p:nvPr/>
        </p:nvSpPr>
        <p:spPr>
          <a:xfrm>
            <a:off x="4749800" y="2082800"/>
            <a:ext cx="2692400" cy="2692400"/>
          </a:xfrm>
          <a:prstGeom prst="ellipse">
            <a:avLst/>
          </a:prstGeom>
          <a:noFill/>
          <a:ln w="12700">
            <a:solidFill>
              <a:srgbClr val="A1AEB9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>
            <a:off x="4749800" y="2082800"/>
            <a:ext cx="2692400" cy="2692400"/>
          </a:xfrm>
          <a:prstGeom prst="ellipse">
            <a:avLst/>
          </a:prstGeom>
          <a:noFill/>
          <a:ln w="12700">
            <a:solidFill>
              <a:srgbClr val="A1AEB9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>
            <a:off x="4749800" y="2082800"/>
            <a:ext cx="2692400" cy="2692400"/>
          </a:xfrm>
          <a:prstGeom prst="ellipse">
            <a:avLst/>
          </a:prstGeom>
          <a:noFill/>
          <a:ln w="12700">
            <a:solidFill>
              <a:srgbClr val="A1AEB9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>
            <a:off x="4749800" y="2082800"/>
            <a:ext cx="2692400" cy="2692400"/>
          </a:xfrm>
          <a:prstGeom prst="ellipse">
            <a:avLst/>
          </a:prstGeom>
          <a:noFill/>
          <a:ln w="12700">
            <a:solidFill>
              <a:srgbClr val="A1AEB9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-19050" y="2316376"/>
            <a:ext cx="12230100" cy="2225248"/>
          </a:xfrm>
          <a:prstGeom prst="rect">
            <a:avLst/>
          </a:prstGeom>
          <a:solidFill>
            <a:srgbClr val="2B7B6D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752230" y="2556533"/>
            <a:ext cx="10687541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zh-CN" sz="72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全国就要浪费约</a:t>
            </a:r>
            <a:r>
              <a:rPr lang="en-US" altLang="zh-CN" sz="72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2700</a:t>
            </a:r>
            <a:r>
              <a:rPr lang="zh-CN" altLang="zh-CN" sz="72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吨纸</a:t>
            </a:r>
            <a:endParaRPr lang="zh-CN" altLang="en-US" sz="72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cxnSp>
        <p:nvCxnSpPr>
          <p:cNvPr id="6" name="直接连接符 5"/>
          <p:cNvCxnSpPr/>
          <p:nvPr/>
        </p:nvCxnSpPr>
        <p:spPr>
          <a:xfrm>
            <a:off x="-22972" y="4709376"/>
            <a:ext cx="12211050" cy="0"/>
          </a:xfrm>
          <a:prstGeom prst="line">
            <a:avLst/>
          </a:prstGeom>
          <a:ln w="57150">
            <a:solidFill>
              <a:srgbClr val="72999B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接连接符 54"/>
          <p:cNvCxnSpPr/>
          <p:nvPr/>
        </p:nvCxnSpPr>
        <p:spPr>
          <a:xfrm>
            <a:off x="-22972" y="2148625"/>
            <a:ext cx="12211050" cy="0"/>
          </a:xfrm>
          <a:prstGeom prst="line">
            <a:avLst/>
          </a:prstGeom>
          <a:ln w="57150">
            <a:solidFill>
              <a:srgbClr val="72999B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任意多边形 62"/>
          <p:cNvSpPr/>
          <p:nvPr/>
        </p:nvSpPr>
        <p:spPr>
          <a:xfrm>
            <a:off x="-1104900" y="-3771900"/>
            <a:ext cx="14401800" cy="14401800"/>
          </a:xfrm>
          <a:custGeom>
            <a:avLst/>
            <a:gdLst>
              <a:gd name="connsiteX0" fmla="*/ 7200900 w 14401800"/>
              <a:gd name="connsiteY0" fmla="*/ 1943100 h 14401800"/>
              <a:gd name="connsiteX1" fmla="*/ 1943100 w 14401800"/>
              <a:gd name="connsiteY1" fmla="*/ 7200900 h 14401800"/>
              <a:gd name="connsiteX2" fmla="*/ 7200900 w 14401800"/>
              <a:gd name="connsiteY2" fmla="*/ 12458700 h 14401800"/>
              <a:gd name="connsiteX3" fmla="*/ 12458700 w 14401800"/>
              <a:gd name="connsiteY3" fmla="*/ 7200900 h 14401800"/>
              <a:gd name="connsiteX4" fmla="*/ 7200900 w 14401800"/>
              <a:gd name="connsiteY4" fmla="*/ 1943100 h 14401800"/>
              <a:gd name="connsiteX5" fmla="*/ 7200900 w 14401800"/>
              <a:gd name="connsiteY5" fmla="*/ 0 h 14401800"/>
              <a:gd name="connsiteX6" fmla="*/ 14401800 w 14401800"/>
              <a:gd name="connsiteY6" fmla="*/ 7200900 h 14401800"/>
              <a:gd name="connsiteX7" fmla="*/ 7200900 w 14401800"/>
              <a:gd name="connsiteY7" fmla="*/ 14401800 h 14401800"/>
              <a:gd name="connsiteX8" fmla="*/ 0 w 14401800"/>
              <a:gd name="connsiteY8" fmla="*/ 7200900 h 14401800"/>
              <a:gd name="connsiteX9" fmla="*/ 7200900 w 14401800"/>
              <a:gd name="connsiteY9" fmla="*/ 0 h 1440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401800" h="14401800">
                <a:moveTo>
                  <a:pt x="7200900" y="1943100"/>
                </a:moveTo>
                <a:cubicBezTo>
                  <a:pt x="4297097" y="1943100"/>
                  <a:pt x="1943100" y="4297098"/>
                  <a:pt x="1943100" y="7200900"/>
                </a:cubicBezTo>
                <a:cubicBezTo>
                  <a:pt x="1943100" y="10104703"/>
                  <a:pt x="4297097" y="12458700"/>
                  <a:pt x="7200900" y="12458700"/>
                </a:cubicBezTo>
                <a:cubicBezTo>
                  <a:pt x="10104703" y="12458700"/>
                  <a:pt x="12458700" y="10104703"/>
                  <a:pt x="12458700" y="7200900"/>
                </a:cubicBezTo>
                <a:cubicBezTo>
                  <a:pt x="12458700" y="4297098"/>
                  <a:pt x="10104703" y="1943100"/>
                  <a:pt x="7200900" y="1943100"/>
                </a:cubicBezTo>
                <a:close/>
                <a:moveTo>
                  <a:pt x="7200900" y="0"/>
                </a:moveTo>
                <a:cubicBezTo>
                  <a:pt x="11177847" y="0"/>
                  <a:pt x="14401800" y="3223953"/>
                  <a:pt x="14401800" y="7200900"/>
                </a:cubicBezTo>
                <a:cubicBezTo>
                  <a:pt x="14401800" y="11177847"/>
                  <a:pt x="11177847" y="14401800"/>
                  <a:pt x="7200900" y="14401800"/>
                </a:cubicBezTo>
                <a:cubicBezTo>
                  <a:pt x="3223953" y="14401800"/>
                  <a:pt x="0" y="11177847"/>
                  <a:pt x="0" y="7200900"/>
                </a:cubicBezTo>
                <a:cubicBezTo>
                  <a:pt x="0" y="3223953"/>
                  <a:pt x="3223953" y="0"/>
                  <a:pt x="7200900" y="0"/>
                </a:cubicBezTo>
                <a:close/>
              </a:path>
            </a:pathLst>
          </a:cu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1" name="矩形 10"/>
          <p:cNvSpPr/>
          <p:nvPr/>
        </p:nvSpPr>
        <p:spPr>
          <a:xfrm>
            <a:off x="917339" y="3631112"/>
            <a:ext cx="1035732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36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The country is about 2700 tons of waste paper</a:t>
            </a:r>
            <a:endParaRPr lang="zh-CN" altLang="en-US" sz="36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4" name="椭圆 3"/>
          <p:cNvSpPr/>
          <p:nvPr/>
        </p:nvSpPr>
        <p:spPr>
          <a:xfrm>
            <a:off x="-1204889" y="-3871889"/>
            <a:ext cx="14601778" cy="14601778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>
            <a:off x="-1204889" y="-3871889"/>
            <a:ext cx="14601778" cy="14601778"/>
          </a:xfrm>
          <a:prstGeom prst="ellipse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>
            <a:off x="-1204889" y="-3871889"/>
            <a:ext cx="14601778" cy="14601778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3000" end="117766.5312"/>
                  <p14:fade in="500" out="500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222250" y="-3536950"/>
            <a:ext cx="609600" cy="609600"/>
          </a:xfrm>
          <a:prstGeom prst="rect">
            <a:avLst/>
          </a:prstGeom>
        </p:spPr>
      </p:pic>
      <p:pic>
        <p:nvPicPr>
          <p:cNvPr id="8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6000" end="97097.5312"/>
                  <p14:fade in="500" out="500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777875" y="-35941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7124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6" presetClass="emph" presetSubtype="0" autoRev="1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10" dur="150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" presetID="23" presetClass="entr" presetSubtype="16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300" fill="hold"/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6" presetClass="emph" presetSubtype="0" autoRev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6" dur="150" fill="hold"/>
                                            <p:tgtEl>
                                              <p:spTgt spid="1086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3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5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8" presetClass="emph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4" dur="2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3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6" presetClass="emph" presetSubtype="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30" dur="400" fill="hold"/>
                                            <p:tgtEl>
                                              <p:spTgt spid="4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" presetID="10" presetClass="exit" presetSubtype="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" dur="4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3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500" fill="hold"/>
                                            <p:tgtEl>
                                              <p:spTgt spid="4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10" presetClass="exit" presetSubtype="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2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6" presetClass="emph" presetSubtype="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48" dur="500" fill="hold"/>
                                            <p:tgtEl>
                                              <p:spTgt spid="4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6" presetClass="emph" presetSubtype="0" autoRev="1" fill="hold" grpId="3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53" dur="15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" presetID="23" presetClass="exit" presetSubtype="32" fill="hold" grpId="4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6" presetClass="exit" presetSubtype="3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" presetClass="exit" presetSubtype="0" fill="hold" grpId="2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1" presetClass="entr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42" presetClass="path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Motion origin="layout" path="M -1.04167E-6 4.44444E-6 L -1.28815 -1.18797 " pathEditMode="relative" rAng="0" ptsTypes="AA">
                                          <p:cBhvr>
                                            <p:cTn id="70" dur="5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4414" y="-5939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1" presetID="6" presetClass="emph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Scale>
                                          <p:cBhvr>
                                            <p:cTn id="72" dur="5500" fill="hold"/>
                                            <p:tgtEl>
                                              <p:spTgt spid="59"/>
                                            </p:tgtEl>
                                          </p:cBhvr>
                                          <p:by x="40000" y="4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" presetID="1" presetClass="entr" presetSubtype="0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8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7" dur="4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2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80" dur="4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22" presetClass="entr" presetSubtype="4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3" dur="3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2" fill="hold" grpId="1" nodeType="withEffect" p14:presetBounceEnd="40000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fill="hold" grpId="0" nodeType="withEffect" p14:presetBounceEnd="40000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6" presetClass="entr" presetSubtype="16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94" dur="4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6" presetClass="entr" presetSubtype="16" fill="hold" grpId="0" nodeType="withEffect">
                                      <p:stCondLst>
                                        <p:cond delay="84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97" dur="4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6" presetClass="entr" presetSubtype="16" fill="hold" grpId="0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100" dur="4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02" dur="1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03" presetID="1" presetClass="mediacall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04" dur="1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105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 numSld="999">
                    <p:cTn id="106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</p:childTnLst>
            </p:cTn>
          </p:par>
        </p:tnLst>
        <p:bldLst>
          <p:bldP spid="5" grpId="0" animBg="1"/>
          <p:bldP spid="40" grpId="0" animBg="1"/>
          <p:bldP spid="41" grpId="0" animBg="1"/>
          <p:bldP spid="41" grpId="1" animBg="1"/>
          <p:bldP spid="41" grpId="2" animBg="1"/>
          <p:bldP spid="43" grpId="0" animBg="1"/>
          <p:bldP spid="43" grpId="1" animBg="1"/>
          <p:bldP spid="43" grpId="2" animBg="1"/>
          <p:bldP spid="43" grpId="3" animBg="1"/>
          <p:bldP spid="43" grpId="4" animBg="1"/>
          <p:bldP spid="44" grpId="0" animBg="1"/>
          <p:bldP spid="44" grpId="2" animBg="1"/>
          <p:bldP spid="44" grpId="3" animBg="1"/>
          <p:bldP spid="45" grpId="0" animBg="1"/>
          <p:bldP spid="45" grpId="2" animBg="1"/>
          <p:bldP spid="45" grpId="3" animBg="1"/>
          <p:bldP spid="46" grpId="0" animBg="1"/>
          <p:bldP spid="46" grpId="1" animBg="1"/>
          <p:bldP spid="46" grpId="2" animBg="1"/>
          <p:bldP spid="2" grpId="0" animBg="1"/>
          <p:bldP spid="3" grpId="1"/>
          <p:bldP spid="63" grpId="0" animBg="1"/>
          <p:bldP spid="11" grpId="0"/>
          <p:bldP spid="4" grpId="0" animBg="1"/>
          <p:bldP spid="50" grpId="0" animBg="1"/>
          <p:bldP spid="5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6" presetClass="emph" presetSubtype="0" autoRev="1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10" dur="150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" presetID="23" presetClass="entr" presetSubtype="16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300" fill="hold"/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6" presetClass="emph" presetSubtype="0" autoRev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6" dur="150" fill="hold"/>
                                            <p:tgtEl>
                                              <p:spTgt spid="1086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3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5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8" presetClass="emph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4" dur="2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3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6" presetClass="emph" presetSubtype="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30" dur="400" fill="hold"/>
                                            <p:tgtEl>
                                              <p:spTgt spid="4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" presetID="10" presetClass="exit" presetSubtype="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" dur="4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3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500" fill="hold"/>
                                            <p:tgtEl>
                                              <p:spTgt spid="4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10" presetClass="exit" presetSubtype="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2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6" presetClass="emph" presetSubtype="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48" dur="500" fill="hold"/>
                                            <p:tgtEl>
                                              <p:spTgt spid="4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6" presetClass="emph" presetSubtype="0" autoRev="1" fill="hold" grpId="3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53" dur="15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" presetID="23" presetClass="exit" presetSubtype="32" fill="hold" grpId="4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6" presetClass="exit" presetSubtype="3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" presetClass="exit" presetSubtype="0" fill="hold" grpId="2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1" presetClass="entr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42" presetClass="path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Motion origin="layout" path="M -1.04167E-6 4.44444E-6 L -1.28815 -1.18797 " pathEditMode="relative" rAng="0" ptsTypes="AA">
                                          <p:cBhvr>
                                            <p:cTn id="70" dur="5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4414" y="-5939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1" presetID="6" presetClass="emph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Scale>
                                          <p:cBhvr>
                                            <p:cTn id="72" dur="5500" fill="hold"/>
                                            <p:tgtEl>
                                              <p:spTgt spid="59"/>
                                            </p:tgtEl>
                                          </p:cBhvr>
                                          <p:by x="40000" y="4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" presetID="1" presetClass="entr" presetSubtype="0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8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7" dur="4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2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80" dur="4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22" presetClass="entr" presetSubtype="4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3" dur="3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2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6" presetClass="entr" presetSubtype="16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94" dur="4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6" presetClass="entr" presetSubtype="16" fill="hold" grpId="0" nodeType="withEffect">
                                      <p:stCondLst>
                                        <p:cond delay="84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97" dur="4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6" presetClass="entr" presetSubtype="16" fill="hold" grpId="0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100" dur="4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02" dur="1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03" presetID="1" presetClass="mediacall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04" dur="1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105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 numSld="999">
                    <p:cTn id="106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</p:childTnLst>
            </p:cTn>
          </p:par>
        </p:tnLst>
        <p:bldLst>
          <p:bldP spid="5" grpId="0" animBg="1"/>
          <p:bldP spid="40" grpId="0" animBg="1"/>
          <p:bldP spid="41" grpId="0" animBg="1"/>
          <p:bldP spid="41" grpId="1" animBg="1"/>
          <p:bldP spid="41" grpId="2" animBg="1"/>
          <p:bldP spid="43" grpId="0" animBg="1"/>
          <p:bldP spid="43" grpId="1" animBg="1"/>
          <p:bldP spid="43" grpId="2" animBg="1"/>
          <p:bldP spid="43" grpId="3" animBg="1"/>
          <p:bldP spid="43" grpId="4" animBg="1"/>
          <p:bldP spid="44" grpId="0" animBg="1"/>
          <p:bldP spid="44" grpId="2" animBg="1"/>
          <p:bldP spid="44" grpId="3" animBg="1"/>
          <p:bldP spid="45" grpId="0" animBg="1"/>
          <p:bldP spid="45" grpId="2" animBg="1"/>
          <p:bldP spid="45" grpId="3" animBg="1"/>
          <p:bldP spid="46" grpId="0" animBg="1"/>
          <p:bldP spid="46" grpId="1" animBg="1"/>
          <p:bldP spid="46" grpId="2" animBg="1"/>
          <p:bldP spid="2" grpId="0" animBg="1"/>
          <p:bldP spid="3" grpId="1"/>
          <p:bldP spid="63" grpId="0" animBg="1"/>
          <p:bldP spid="11" grpId="0"/>
          <p:bldP spid="4" grpId="0" animBg="1"/>
          <p:bldP spid="50" grpId="0" animBg="1"/>
          <p:bldP spid="52" grpId="0" animBg="1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C9C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组合 293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295" name="矩形 29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6" name="矩形 29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7" name="组合 296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298" name="矩形 29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" name="矩形 29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0" name="组合 299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01" name="矩形 300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" name="矩形 301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3" name="组合 302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04" name="矩形 303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" name="矩形 304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6" name="组合 305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07" name="矩形 30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" name="矩形 30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9" name="组合 308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10" name="矩形 30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" name="矩形 31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2" name="组合 311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13" name="矩形 31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4" name="矩形 31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5" name="组合 314"/>
          <p:cNvGrpSpPr/>
          <p:nvPr/>
        </p:nvGrpSpPr>
        <p:grpSpPr>
          <a:xfrm flipH="1">
            <a:off x="-1595462" y="4666316"/>
            <a:ext cx="1557362" cy="2121368"/>
            <a:chOff x="12208744" y="334672"/>
            <a:chExt cx="1557362" cy="2121368"/>
          </a:xfrm>
        </p:grpSpPr>
        <p:sp>
          <p:nvSpPr>
            <p:cNvPr id="316" name="矩形 31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7" name="矩形 31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8" name="组合 317"/>
          <p:cNvGrpSpPr/>
          <p:nvPr/>
        </p:nvGrpSpPr>
        <p:grpSpPr>
          <a:xfrm flipH="1">
            <a:off x="-1595462" y="4666316"/>
            <a:ext cx="1557362" cy="2121368"/>
            <a:chOff x="12208744" y="334672"/>
            <a:chExt cx="1557362" cy="2121368"/>
          </a:xfrm>
        </p:grpSpPr>
        <p:sp>
          <p:nvSpPr>
            <p:cNvPr id="319" name="矩形 31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0" name="矩形 31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1" name="组合 320"/>
          <p:cNvGrpSpPr/>
          <p:nvPr/>
        </p:nvGrpSpPr>
        <p:grpSpPr>
          <a:xfrm flipH="1">
            <a:off x="-1595462" y="4666316"/>
            <a:ext cx="1557362" cy="2121368"/>
            <a:chOff x="12208744" y="334672"/>
            <a:chExt cx="1557362" cy="2121368"/>
          </a:xfrm>
        </p:grpSpPr>
        <p:sp>
          <p:nvSpPr>
            <p:cNvPr id="322" name="矩形 321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3" name="矩形 322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4" name="组合 323"/>
          <p:cNvGrpSpPr/>
          <p:nvPr/>
        </p:nvGrpSpPr>
        <p:grpSpPr>
          <a:xfrm flipH="1">
            <a:off x="-1595462" y="4666316"/>
            <a:ext cx="1557362" cy="2121368"/>
            <a:chOff x="12208744" y="334672"/>
            <a:chExt cx="1557362" cy="2121368"/>
          </a:xfrm>
        </p:grpSpPr>
        <p:sp>
          <p:nvSpPr>
            <p:cNvPr id="325" name="矩形 32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6" name="矩形 32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7" name="组合 326"/>
          <p:cNvGrpSpPr/>
          <p:nvPr/>
        </p:nvGrpSpPr>
        <p:grpSpPr>
          <a:xfrm flipH="1">
            <a:off x="-1595462" y="4666316"/>
            <a:ext cx="1557362" cy="2121368"/>
            <a:chOff x="12208744" y="334672"/>
            <a:chExt cx="1557362" cy="2121368"/>
          </a:xfrm>
        </p:grpSpPr>
        <p:sp>
          <p:nvSpPr>
            <p:cNvPr id="328" name="矩形 32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9" name="矩形 32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0" name="组合 329"/>
          <p:cNvGrpSpPr/>
          <p:nvPr/>
        </p:nvGrpSpPr>
        <p:grpSpPr>
          <a:xfrm flipH="1">
            <a:off x="-1595462" y="4666316"/>
            <a:ext cx="1557362" cy="2121368"/>
            <a:chOff x="12208744" y="334672"/>
            <a:chExt cx="1557362" cy="2121368"/>
          </a:xfrm>
        </p:grpSpPr>
        <p:sp>
          <p:nvSpPr>
            <p:cNvPr id="331" name="矩形 330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2" name="矩形 331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6" name="组合 335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37" name="矩形 33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8" name="矩形 33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9" name="组合 338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40" name="矩形 33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1" name="矩形 34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2" name="组合 341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43" name="矩形 34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4" name="矩形 34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5" name="组合 344"/>
          <p:cNvGrpSpPr/>
          <p:nvPr/>
        </p:nvGrpSpPr>
        <p:grpSpPr>
          <a:xfrm flipH="1">
            <a:off x="-1581058" y="4677268"/>
            <a:ext cx="1557362" cy="2121368"/>
            <a:chOff x="12208744" y="334672"/>
            <a:chExt cx="1557362" cy="2121368"/>
          </a:xfrm>
        </p:grpSpPr>
        <p:sp>
          <p:nvSpPr>
            <p:cNvPr id="346" name="矩形 34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7" name="矩形 34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8" name="组合 347"/>
          <p:cNvGrpSpPr/>
          <p:nvPr/>
        </p:nvGrpSpPr>
        <p:grpSpPr>
          <a:xfrm flipH="1">
            <a:off x="-1595462" y="4688219"/>
            <a:ext cx="1557362" cy="2121368"/>
            <a:chOff x="12208744" y="334672"/>
            <a:chExt cx="1557362" cy="2121368"/>
          </a:xfrm>
        </p:grpSpPr>
        <p:sp>
          <p:nvSpPr>
            <p:cNvPr id="349" name="矩形 34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0" name="矩形 34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4" name="组合 353"/>
          <p:cNvGrpSpPr/>
          <p:nvPr/>
        </p:nvGrpSpPr>
        <p:grpSpPr>
          <a:xfrm flipH="1">
            <a:off x="-1595462" y="4666316"/>
            <a:ext cx="1557362" cy="2121368"/>
            <a:chOff x="12208744" y="334672"/>
            <a:chExt cx="1557362" cy="2121368"/>
          </a:xfrm>
        </p:grpSpPr>
        <p:sp>
          <p:nvSpPr>
            <p:cNvPr id="355" name="矩形 35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6" name="矩形 35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5" name="组合 374"/>
          <p:cNvGrpSpPr/>
          <p:nvPr/>
        </p:nvGrpSpPr>
        <p:grpSpPr>
          <a:xfrm flipH="1">
            <a:off x="-1724566" y="1618199"/>
            <a:ext cx="1557362" cy="2121368"/>
            <a:chOff x="12208744" y="334672"/>
            <a:chExt cx="1557362" cy="2121368"/>
          </a:xfrm>
        </p:grpSpPr>
        <p:sp>
          <p:nvSpPr>
            <p:cNvPr id="376" name="矩形 37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7" name="矩形 37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8" name="组合 377"/>
          <p:cNvGrpSpPr/>
          <p:nvPr/>
        </p:nvGrpSpPr>
        <p:grpSpPr>
          <a:xfrm flipH="1">
            <a:off x="-1741157" y="1612792"/>
            <a:ext cx="1557362" cy="2121368"/>
            <a:chOff x="12208744" y="334672"/>
            <a:chExt cx="1557362" cy="2121368"/>
          </a:xfrm>
        </p:grpSpPr>
        <p:sp>
          <p:nvSpPr>
            <p:cNvPr id="379" name="矩形 37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0" name="矩形 37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1" name="组合 380"/>
          <p:cNvGrpSpPr/>
          <p:nvPr/>
        </p:nvGrpSpPr>
        <p:grpSpPr>
          <a:xfrm flipH="1">
            <a:off x="-1718350" y="1604995"/>
            <a:ext cx="1557362" cy="2121368"/>
            <a:chOff x="12208744" y="334672"/>
            <a:chExt cx="1557362" cy="2121368"/>
          </a:xfrm>
        </p:grpSpPr>
        <p:sp>
          <p:nvSpPr>
            <p:cNvPr id="382" name="矩形 381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3" name="矩形 382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4" name="组合 383"/>
          <p:cNvGrpSpPr/>
          <p:nvPr/>
        </p:nvGrpSpPr>
        <p:grpSpPr>
          <a:xfrm flipH="1">
            <a:off x="-1732400" y="1611214"/>
            <a:ext cx="1557362" cy="2121368"/>
            <a:chOff x="12208744" y="334672"/>
            <a:chExt cx="1557362" cy="2121368"/>
          </a:xfrm>
        </p:grpSpPr>
        <p:sp>
          <p:nvSpPr>
            <p:cNvPr id="385" name="矩形 38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6" name="矩形 38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9" name="组合 398"/>
          <p:cNvGrpSpPr/>
          <p:nvPr/>
        </p:nvGrpSpPr>
        <p:grpSpPr>
          <a:xfrm flipH="1">
            <a:off x="-1588644" y="4666385"/>
            <a:ext cx="1557362" cy="2121368"/>
            <a:chOff x="12208744" y="334672"/>
            <a:chExt cx="1557362" cy="2121368"/>
          </a:xfrm>
        </p:grpSpPr>
        <p:sp>
          <p:nvSpPr>
            <p:cNvPr id="400" name="矩形 39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1" name="矩形 40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2" name="组合 401"/>
          <p:cNvGrpSpPr/>
          <p:nvPr/>
        </p:nvGrpSpPr>
        <p:grpSpPr>
          <a:xfrm flipH="1">
            <a:off x="-1595462" y="4671792"/>
            <a:ext cx="1557362" cy="2121368"/>
            <a:chOff x="12208744" y="334672"/>
            <a:chExt cx="1557362" cy="2121368"/>
          </a:xfrm>
        </p:grpSpPr>
        <p:sp>
          <p:nvSpPr>
            <p:cNvPr id="403" name="矩形 40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4" name="矩形 40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5" name="组合 404"/>
          <p:cNvGrpSpPr/>
          <p:nvPr/>
        </p:nvGrpSpPr>
        <p:grpSpPr>
          <a:xfrm flipH="1">
            <a:off x="-1588644" y="4663545"/>
            <a:ext cx="1557362" cy="2121368"/>
            <a:chOff x="12208744" y="334672"/>
            <a:chExt cx="1557362" cy="2121368"/>
          </a:xfrm>
        </p:grpSpPr>
        <p:sp>
          <p:nvSpPr>
            <p:cNvPr id="406" name="矩形 40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7" name="矩形 40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8" name="组合 407"/>
          <p:cNvGrpSpPr/>
          <p:nvPr/>
        </p:nvGrpSpPr>
        <p:grpSpPr>
          <a:xfrm flipH="1">
            <a:off x="-1591818" y="4674249"/>
            <a:ext cx="1557362" cy="2121368"/>
            <a:chOff x="12208744" y="334672"/>
            <a:chExt cx="1557362" cy="2121368"/>
          </a:xfrm>
        </p:grpSpPr>
        <p:sp>
          <p:nvSpPr>
            <p:cNvPr id="409" name="矩形 40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0" name="矩形 40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2" name="矩形 1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" name="矩形 25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5" name="组合 254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256" name="矩形 25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" name="矩形 25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8" name="组合 257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259" name="矩形 25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" name="矩形 25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1" name="组合 260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262" name="矩形 261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" name="矩形 262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4" name="组合 263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265" name="矩形 26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" name="矩形 26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7" name="组合 266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268" name="矩形 26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" name="矩形 26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0" name="组合 269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271" name="矩形 270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" name="矩形 271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3" name="组合 272"/>
          <p:cNvGrpSpPr/>
          <p:nvPr/>
        </p:nvGrpSpPr>
        <p:grpSpPr>
          <a:xfrm>
            <a:off x="12221234" y="3160106"/>
            <a:ext cx="1557362" cy="2121368"/>
            <a:chOff x="12208744" y="334672"/>
            <a:chExt cx="1557362" cy="2121368"/>
          </a:xfrm>
        </p:grpSpPr>
        <p:sp>
          <p:nvSpPr>
            <p:cNvPr id="274" name="矩形 273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" name="矩形 274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6" name="组合 275"/>
          <p:cNvGrpSpPr/>
          <p:nvPr/>
        </p:nvGrpSpPr>
        <p:grpSpPr>
          <a:xfrm>
            <a:off x="12221234" y="3160106"/>
            <a:ext cx="1557362" cy="2121368"/>
            <a:chOff x="12208744" y="334672"/>
            <a:chExt cx="1557362" cy="2121368"/>
          </a:xfrm>
        </p:grpSpPr>
        <p:sp>
          <p:nvSpPr>
            <p:cNvPr id="277" name="矩形 27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矩形 27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9" name="组合 278"/>
          <p:cNvGrpSpPr/>
          <p:nvPr/>
        </p:nvGrpSpPr>
        <p:grpSpPr>
          <a:xfrm>
            <a:off x="12221234" y="3160106"/>
            <a:ext cx="1557362" cy="2121368"/>
            <a:chOff x="12208744" y="334672"/>
            <a:chExt cx="1557362" cy="2121368"/>
          </a:xfrm>
        </p:grpSpPr>
        <p:sp>
          <p:nvSpPr>
            <p:cNvPr id="280" name="矩形 27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1" name="矩形 28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2" name="组合 281"/>
          <p:cNvGrpSpPr/>
          <p:nvPr/>
        </p:nvGrpSpPr>
        <p:grpSpPr>
          <a:xfrm>
            <a:off x="12221234" y="3160106"/>
            <a:ext cx="1557362" cy="2121368"/>
            <a:chOff x="12208744" y="334672"/>
            <a:chExt cx="1557362" cy="2121368"/>
          </a:xfrm>
        </p:grpSpPr>
        <p:sp>
          <p:nvSpPr>
            <p:cNvPr id="283" name="矩形 28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" name="矩形 28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5" name="组合 284"/>
          <p:cNvGrpSpPr/>
          <p:nvPr/>
        </p:nvGrpSpPr>
        <p:grpSpPr>
          <a:xfrm>
            <a:off x="12221234" y="3160106"/>
            <a:ext cx="1557362" cy="2121368"/>
            <a:chOff x="12208744" y="334672"/>
            <a:chExt cx="1557362" cy="2121368"/>
          </a:xfrm>
        </p:grpSpPr>
        <p:sp>
          <p:nvSpPr>
            <p:cNvPr id="286" name="矩形 28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" name="矩形 28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8" name="组合 287"/>
          <p:cNvGrpSpPr/>
          <p:nvPr/>
        </p:nvGrpSpPr>
        <p:grpSpPr>
          <a:xfrm>
            <a:off x="12221234" y="3160106"/>
            <a:ext cx="1557362" cy="2121368"/>
            <a:chOff x="12208744" y="334672"/>
            <a:chExt cx="1557362" cy="2121368"/>
          </a:xfrm>
        </p:grpSpPr>
        <p:sp>
          <p:nvSpPr>
            <p:cNvPr id="289" name="矩形 28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0" name="矩形 28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7" name="组合 356"/>
          <p:cNvGrpSpPr/>
          <p:nvPr/>
        </p:nvGrpSpPr>
        <p:grpSpPr>
          <a:xfrm>
            <a:off x="12221234" y="3160106"/>
            <a:ext cx="1557362" cy="2121368"/>
            <a:chOff x="12208744" y="334672"/>
            <a:chExt cx="1557362" cy="2121368"/>
          </a:xfrm>
        </p:grpSpPr>
        <p:sp>
          <p:nvSpPr>
            <p:cNvPr id="358" name="矩形 35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9" name="矩形 35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3" name="组合 362"/>
          <p:cNvGrpSpPr/>
          <p:nvPr/>
        </p:nvGrpSpPr>
        <p:grpSpPr>
          <a:xfrm>
            <a:off x="12398173" y="95727"/>
            <a:ext cx="1557362" cy="2121368"/>
            <a:chOff x="12208744" y="334672"/>
            <a:chExt cx="1557362" cy="2121368"/>
          </a:xfrm>
        </p:grpSpPr>
        <p:sp>
          <p:nvSpPr>
            <p:cNvPr id="364" name="矩形 363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5" name="矩形 364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6" name="组合 365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367" name="矩形 36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8" name="矩形 36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9" name="组合 368"/>
          <p:cNvGrpSpPr/>
          <p:nvPr/>
        </p:nvGrpSpPr>
        <p:grpSpPr>
          <a:xfrm>
            <a:off x="12398173" y="95727"/>
            <a:ext cx="1557362" cy="2121368"/>
            <a:chOff x="12208744" y="334672"/>
            <a:chExt cx="1557362" cy="2121368"/>
          </a:xfrm>
        </p:grpSpPr>
        <p:sp>
          <p:nvSpPr>
            <p:cNvPr id="370" name="矩形 36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1" name="矩形 37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2" name="组合 371"/>
          <p:cNvGrpSpPr/>
          <p:nvPr/>
        </p:nvGrpSpPr>
        <p:grpSpPr>
          <a:xfrm>
            <a:off x="12398173" y="90783"/>
            <a:ext cx="1557362" cy="2121368"/>
            <a:chOff x="12208744" y="334672"/>
            <a:chExt cx="1557362" cy="2121368"/>
          </a:xfrm>
        </p:grpSpPr>
        <p:sp>
          <p:nvSpPr>
            <p:cNvPr id="373" name="矩形 37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4" name="矩形 37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7" name="组合 386"/>
          <p:cNvGrpSpPr/>
          <p:nvPr/>
        </p:nvGrpSpPr>
        <p:grpSpPr>
          <a:xfrm>
            <a:off x="12214416" y="3168126"/>
            <a:ext cx="1557362" cy="2121368"/>
            <a:chOff x="12208744" y="334672"/>
            <a:chExt cx="1557362" cy="2121368"/>
          </a:xfrm>
        </p:grpSpPr>
        <p:sp>
          <p:nvSpPr>
            <p:cNvPr id="388" name="矩形 38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9" name="矩形 38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0" name="组合 389"/>
          <p:cNvGrpSpPr/>
          <p:nvPr/>
        </p:nvGrpSpPr>
        <p:grpSpPr>
          <a:xfrm>
            <a:off x="12228052" y="3162250"/>
            <a:ext cx="1557362" cy="2121368"/>
            <a:chOff x="12208744" y="334672"/>
            <a:chExt cx="1557362" cy="2121368"/>
          </a:xfrm>
        </p:grpSpPr>
        <p:sp>
          <p:nvSpPr>
            <p:cNvPr id="391" name="矩形 390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2" name="矩形 391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3" name="组合 392"/>
          <p:cNvGrpSpPr/>
          <p:nvPr/>
        </p:nvGrpSpPr>
        <p:grpSpPr>
          <a:xfrm>
            <a:off x="12224643" y="3163245"/>
            <a:ext cx="1557362" cy="2121368"/>
            <a:chOff x="12208744" y="334672"/>
            <a:chExt cx="1557362" cy="2121368"/>
          </a:xfrm>
        </p:grpSpPr>
        <p:sp>
          <p:nvSpPr>
            <p:cNvPr id="394" name="矩形 393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5" name="矩形 394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6" name="组合 395"/>
          <p:cNvGrpSpPr/>
          <p:nvPr/>
        </p:nvGrpSpPr>
        <p:grpSpPr>
          <a:xfrm>
            <a:off x="12214406" y="3159111"/>
            <a:ext cx="1557362" cy="2121368"/>
            <a:chOff x="12208744" y="334672"/>
            <a:chExt cx="1557362" cy="2121368"/>
          </a:xfrm>
        </p:grpSpPr>
        <p:sp>
          <p:nvSpPr>
            <p:cNvPr id="397" name="矩形 39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8" name="矩形 39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4" name="Group 6"/>
          <p:cNvGrpSpPr>
            <a:grpSpLocks noChangeAspect="1"/>
          </p:cNvGrpSpPr>
          <p:nvPr/>
        </p:nvGrpSpPr>
        <p:grpSpPr bwMode="auto">
          <a:xfrm>
            <a:off x="2739971" y="746098"/>
            <a:ext cx="6030654" cy="4981669"/>
            <a:chOff x="340" y="170"/>
            <a:chExt cx="5024" cy="4150"/>
          </a:xfrm>
          <a:solidFill>
            <a:srgbClr val="74B345"/>
          </a:solidFill>
        </p:grpSpPr>
        <p:sp>
          <p:nvSpPr>
            <p:cNvPr id="145" name="Freeform 7"/>
            <p:cNvSpPr>
              <a:spLocks/>
            </p:cNvSpPr>
            <p:nvPr/>
          </p:nvSpPr>
          <p:spPr bwMode="auto">
            <a:xfrm>
              <a:off x="3458" y="4098"/>
              <a:ext cx="266" cy="222"/>
            </a:xfrm>
            <a:custGeom>
              <a:avLst/>
              <a:gdLst>
                <a:gd name="T0" fmla="*/ 88 w 266"/>
                <a:gd name="T1" fmla="*/ 222 h 222"/>
                <a:gd name="T2" fmla="*/ 88 w 266"/>
                <a:gd name="T3" fmla="*/ 222 h 222"/>
                <a:gd name="T4" fmla="*/ 62 w 266"/>
                <a:gd name="T5" fmla="*/ 212 h 222"/>
                <a:gd name="T6" fmla="*/ 40 w 266"/>
                <a:gd name="T7" fmla="*/ 206 h 222"/>
                <a:gd name="T8" fmla="*/ 20 w 266"/>
                <a:gd name="T9" fmla="*/ 196 h 222"/>
                <a:gd name="T10" fmla="*/ 12 w 266"/>
                <a:gd name="T11" fmla="*/ 190 h 222"/>
                <a:gd name="T12" fmla="*/ 6 w 266"/>
                <a:gd name="T13" fmla="*/ 184 h 222"/>
                <a:gd name="T14" fmla="*/ 6 w 266"/>
                <a:gd name="T15" fmla="*/ 184 h 222"/>
                <a:gd name="T16" fmla="*/ 2 w 266"/>
                <a:gd name="T17" fmla="*/ 160 h 222"/>
                <a:gd name="T18" fmla="*/ 0 w 266"/>
                <a:gd name="T19" fmla="*/ 132 h 222"/>
                <a:gd name="T20" fmla="*/ 2 w 266"/>
                <a:gd name="T21" fmla="*/ 108 h 222"/>
                <a:gd name="T22" fmla="*/ 4 w 266"/>
                <a:gd name="T23" fmla="*/ 98 h 222"/>
                <a:gd name="T24" fmla="*/ 8 w 266"/>
                <a:gd name="T25" fmla="*/ 88 h 222"/>
                <a:gd name="T26" fmla="*/ 8 w 266"/>
                <a:gd name="T27" fmla="*/ 88 h 222"/>
                <a:gd name="T28" fmla="*/ 26 w 266"/>
                <a:gd name="T29" fmla="*/ 82 h 222"/>
                <a:gd name="T30" fmla="*/ 36 w 266"/>
                <a:gd name="T31" fmla="*/ 78 h 222"/>
                <a:gd name="T32" fmla="*/ 44 w 266"/>
                <a:gd name="T33" fmla="*/ 74 h 222"/>
                <a:gd name="T34" fmla="*/ 44 w 266"/>
                <a:gd name="T35" fmla="*/ 74 h 222"/>
                <a:gd name="T36" fmla="*/ 46 w 266"/>
                <a:gd name="T37" fmla="*/ 36 h 222"/>
                <a:gd name="T38" fmla="*/ 46 w 266"/>
                <a:gd name="T39" fmla="*/ 36 h 222"/>
                <a:gd name="T40" fmla="*/ 52 w 266"/>
                <a:gd name="T41" fmla="*/ 32 h 222"/>
                <a:gd name="T42" fmla="*/ 56 w 266"/>
                <a:gd name="T43" fmla="*/ 30 h 222"/>
                <a:gd name="T44" fmla="*/ 66 w 266"/>
                <a:gd name="T45" fmla="*/ 32 h 222"/>
                <a:gd name="T46" fmla="*/ 76 w 266"/>
                <a:gd name="T47" fmla="*/ 34 h 222"/>
                <a:gd name="T48" fmla="*/ 84 w 266"/>
                <a:gd name="T49" fmla="*/ 34 h 222"/>
                <a:gd name="T50" fmla="*/ 90 w 266"/>
                <a:gd name="T51" fmla="*/ 34 h 222"/>
                <a:gd name="T52" fmla="*/ 90 w 266"/>
                <a:gd name="T53" fmla="*/ 34 h 222"/>
                <a:gd name="T54" fmla="*/ 142 w 266"/>
                <a:gd name="T55" fmla="*/ 6 h 222"/>
                <a:gd name="T56" fmla="*/ 142 w 266"/>
                <a:gd name="T57" fmla="*/ 6 h 222"/>
                <a:gd name="T58" fmla="*/ 234 w 266"/>
                <a:gd name="T59" fmla="*/ 0 h 222"/>
                <a:gd name="T60" fmla="*/ 234 w 266"/>
                <a:gd name="T61" fmla="*/ 0 h 222"/>
                <a:gd name="T62" fmla="*/ 242 w 266"/>
                <a:gd name="T63" fmla="*/ 4 h 222"/>
                <a:gd name="T64" fmla="*/ 250 w 266"/>
                <a:gd name="T65" fmla="*/ 10 h 222"/>
                <a:gd name="T66" fmla="*/ 258 w 266"/>
                <a:gd name="T67" fmla="*/ 20 h 222"/>
                <a:gd name="T68" fmla="*/ 266 w 266"/>
                <a:gd name="T69" fmla="*/ 32 h 222"/>
                <a:gd name="T70" fmla="*/ 266 w 266"/>
                <a:gd name="T71" fmla="*/ 32 h 222"/>
                <a:gd name="T72" fmla="*/ 266 w 266"/>
                <a:gd name="T73" fmla="*/ 52 h 222"/>
                <a:gd name="T74" fmla="*/ 266 w 266"/>
                <a:gd name="T75" fmla="*/ 52 h 222"/>
                <a:gd name="T76" fmla="*/ 262 w 266"/>
                <a:gd name="T77" fmla="*/ 60 h 222"/>
                <a:gd name="T78" fmla="*/ 258 w 266"/>
                <a:gd name="T79" fmla="*/ 68 h 222"/>
                <a:gd name="T80" fmla="*/ 258 w 266"/>
                <a:gd name="T81" fmla="*/ 68 h 222"/>
                <a:gd name="T82" fmla="*/ 236 w 266"/>
                <a:gd name="T83" fmla="*/ 100 h 222"/>
                <a:gd name="T84" fmla="*/ 226 w 266"/>
                <a:gd name="T85" fmla="*/ 116 h 222"/>
                <a:gd name="T86" fmla="*/ 218 w 266"/>
                <a:gd name="T87" fmla="*/ 134 h 222"/>
                <a:gd name="T88" fmla="*/ 218 w 266"/>
                <a:gd name="T89" fmla="*/ 134 h 222"/>
                <a:gd name="T90" fmla="*/ 212 w 266"/>
                <a:gd name="T91" fmla="*/ 148 h 222"/>
                <a:gd name="T92" fmla="*/ 208 w 266"/>
                <a:gd name="T93" fmla="*/ 158 h 222"/>
                <a:gd name="T94" fmla="*/ 202 w 266"/>
                <a:gd name="T95" fmla="*/ 166 h 222"/>
                <a:gd name="T96" fmla="*/ 202 w 266"/>
                <a:gd name="T97" fmla="*/ 166 h 222"/>
                <a:gd name="T98" fmla="*/ 178 w 266"/>
                <a:gd name="T99" fmla="*/ 178 h 222"/>
                <a:gd name="T100" fmla="*/ 156 w 266"/>
                <a:gd name="T101" fmla="*/ 192 h 222"/>
                <a:gd name="T102" fmla="*/ 116 w 266"/>
                <a:gd name="T103" fmla="*/ 218 h 222"/>
                <a:gd name="T104" fmla="*/ 116 w 266"/>
                <a:gd name="T105" fmla="*/ 218 h 222"/>
                <a:gd name="T106" fmla="*/ 88 w 266"/>
                <a:gd name="T107" fmla="*/ 222 h 222"/>
                <a:gd name="T108" fmla="*/ 88 w 266"/>
                <a:gd name="T109" fmla="*/ 222 h 22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66" h="222">
                  <a:moveTo>
                    <a:pt x="88" y="222"/>
                  </a:moveTo>
                  <a:lnTo>
                    <a:pt x="88" y="222"/>
                  </a:lnTo>
                  <a:lnTo>
                    <a:pt x="62" y="212"/>
                  </a:lnTo>
                  <a:lnTo>
                    <a:pt x="40" y="206"/>
                  </a:lnTo>
                  <a:lnTo>
                    <a:pt x="20" y="196"/>
                  </a:lnTo>
                  <a:lnTo>
                    <a:pt x="12" y="190"/>
                  </a:lnTo>
                  <a:lnTo>
                    <a:pt x="6" y="184"/>
                  </a:lnTo>
                  <a:lnTo>
                    <a:pt x="2" y="160"/>
                  </a:lnTo>
                  <a:lnTo>
                    <a:pt x="0" y="132"/>
                  </a:lnTo>
                  <a:lnTo>
                    <a:pt x="2" y="108"/>
                  </a:lnTo>
                  <a:lnTo>
                    <a:pt x="4" y="98"/>
                  </a:lnTo>
                  <a:lnTo>
                    <a:pt x="8" y="88"/>
                  </a:lnTo>
                  <a:lnTo>
                    <a:pt x="26" y="82"/>
                  </a:lnTo>
                  <a:lnTo>
                    <a:pt x="36" y="78"/>
                  </a:lnTo>
                  <a:lnTo>
                    <a:pt x="44" y="74"/>
                  </a:lnTo>
                  <a:lnTo>
                    <a:pt x="46" y="36"/>
                  </a:lnTo>
                  <a:lnTo>
                    <a:pt x="52" y="32"/>
                  </a:lnTo>
                  <a:lnTo>
                    <a:pt x="56" y="30"/>
                  </a:lnTo>
                  <a:lnTo>
                    <a:pt x="66" y="32"/>
                  </a:lnTo>
                  <a:lnTo>
                    <a:pt x="76" y="34"/>
                  </a:lnTo>
                  <a:lnTo>
                    <a:pt x="84" y="34"/>
                  </a:lnTo>
                  <a:lnTo>
                    <a:pt x="90" y="34"/>
                  </a:lnTo>
                  <a:lnTo>
                    <a:pt x="142" y="6"/>
                  </a:lnTo>
                  <a:lnTo>
                    <a:pt x="234" y="0"/>
                  </a:lnTo>
                  <a:lnTo>
                    <a:pt x="242" y="4"/>
                  </a:lnTo>
                  <a:lnTo>
                    <a:pt x="250" y="10"/>
                  </a:lnTo>
                  <a:lnTo>
                    <a:pt x="258" y="20"/>
                  </a:lnTo>
                  <a:lnTo>
                    <a:pt x="266" y="32"/>
                  </a:lnTo>
                  <a:lnTo>
                    <a:pt x="266" y="52"/>
                  </a:lnTo>
                  <a:lnTo>
                    <a:pt x="262" y="60"/>
                  </a:lnTo>
                  <a:lnTo>
                    <a:pt x="258" y="68"/>
                  </a:lnTo>
                  <a:lnTo>
                    <a:pt x="236" y="100"/>
                  </a:lnTo>
                  <a:lnTo>
                    <a:pt x="226" y="116"/>
                  </a:lnTo>
                  <a:lnTo>
                    <a:pt x="218" y="134"/>
                  </a:lnTo>
                  <a:lnTo>
                    <a:pt x="212" y="148"/>
                  </a:lnTo>
                  <a:lnTo>
                    <a:pt x="208" y="158"/>
                  </a:lnTo>
                  <a:lnTo>
                    <a:pt x="202" y="166"/>
                  </a:lnTo>
                  <a:lnTo>
                    <a:pt x="178" y="178"/>
                  </a:lnTo>
                  <a:lnTo>
                    <a:pt x="156" y="192"/>
                  </a:lnTo>
                  <a:lnTo>
                    <a:pt x="116" y="218"/>
                  </a:lnTo>
                  <a:lnTo>
                    <a:pt x="88" y="22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" name="Freeform 8"/>
            <p:cNvSpPr>
              <a:spLocks/>
            </p:cNvSpPr>
            <p:nvPr/>
          </p:nvSpPr>
          <p:spPr bwMode="auto">
            <a:xfrm>
              <a:off x="3470" y="4108"/>
              <a:ext cx="244" cy="202"/>
            </a:xfrm>
            <a:custGeom>
              <a:avLst/>
              <a:gdLst>
                <a:gd name="T0" fmla="*/ 82 w 244"/>
                <a:gd name="T1" fmla="*/ 202 h 202"/>
                <a:gd name="T2" fmla="*/ 82 w 244"/>
                <a:gd name="T3" fmla="*/ 202 h 202"/>
                <a:gd name="T4" fmla="*/ 22 w 244"/>
                <a:gd name="T5" fmla="*/ 182 h 202"/>
                <a:gd name="T6" fmla="*/ 22 w 244"/>
                <a:gd name="T7" fmla="*/ 182 h 202"/>
                <a:gd name="T8" fmla="*/ 12 w 244"/>
                <a:gd name="T9" fmla="*/ 174 h 202"/>
                <a:gd name="T10" fmla="*/ 6 w 244"/>
                <a:gd name="T11" fmla="*/ 166 h 202"/>
                <a:gd name="T12" fmla="*/ 0 w 244"/>
                <a:gd name="T13" fmla="*/ 158 h 202"/>
                <a:gd name="T14" fmla="*/ 0 w 244"/>
                <a:gd name="T15" fmla="*/ 150 h 202"/>
                <a:gd name="T16" fmla="*/ 0 w 244"/>
                <a:gd name="T17" fmla="*/ 132 h 202"/>
                <a:gd name="T18" fmla="*/ 0 w 244"/>
                <a:gd name="T19" fmla="*/ 114 h 202"/>
                <a:gd name="T20" fmla="*/ 0 w 244"/>
                <a:gd name="T21" fmla="*/ 114 h 202"/>
                <a:gd name="T22" fmla="*/ 2 w 244"/>
                <a:gd name="T23" fmla="*/ 94 h 202"/>
                <a:gd name="T24" fmla="*/ 4 w 244"/>
                <a:gd name="T25" fmla="*/ 90 h 202"/>
                <a:gd name="T26" fmla="*/ 6 w 244"/>
                <a:gd name="T27" fmla="*/ 86 h 202"/>
                <a:gd name="T28" fmla="*/ 8 w 244"/>
                <a:gd name="T29" fmla="*/ 84 h 202"/>
                <a:gd name="T30" fmla="*/ 14 w 244"/>
                <a:gd name="T31" fmla="*/ 82 h 202"/>
                <a:gd name="T32" fmla="*/ 30 w 244"/>
                <a:gd name="T33" fmla="*/ 78 h 202"/>
                <a:gd name="T34" fmla="*/ 30 w 244"/>
                <a:gd name="T35" fmla="*/ 78 h 202"/>
                <a:gd name="T36" fmla="*/ 42 w 244"/>
                <a:gd name="T37" fmla="*/ 68 h 202"/>
                <a:gd name="T38" fmla="*/ 42 w 244"/>
                <a:gd name="T39" fmla="*/ 68 h 202"/>
                <a:gd name="T40" fmla="*/ 44 w 244"/>
                <a:gd name="T41" fmla="*/ 32 h 202"/>
                <a:gd name="T42" fmla="*/ 44 w 244"/>
                <a:gd name="T43" fmla="*/ 32 h 202"/>
                <a:gd name="T44" fmla="*/ 48 w 244"/>
                <a:gd name="T45" fmla="*/ 30 h 202"/>
                <a:gd name="T46" fmla="*/ 48 w 244"/>
                <a:gd name="T47" fmla="*/ 30 h 202"/>
                <a:gd name="T48" fmla="*/ 64 w 244"/>
                <a:gd name="T49" fmla="*/ 34 h 202"/>
                <a:gd name="T50" fmla="*/ 74 w 244"/>
                <a:gd name="T51" fmla="*/ 34 h 202"/>
                <a:gd name="T52" fmla="*/ 84 w 244"/>
                <a:gd name="T53" fmla="*/ 34 h 202"/>
                <a:gd name="T54" fmla="*/ 84 w 244"/>
                <a:gd name="T55" fmla="*/ 34 h 202"/>
                <a:gd name="T56" fmla="*/ 134 w 244"/>
                <a:gd name="T57" fmla="*/ 6 h 202"/>
                <a:gd name="T58" fmla="*/ 134 w 244"/>
                <a:gd name="T59" fmla="*/ 6 h 202"/>
                <a:gd name="T60" fmla="*/ 218 w 244"/>
                <a:gd name="T61" fmla="*/ 0 h 202"/>
                <a:gd name="T62" fmla="*/ 218 w 244"/>
                <a:gd name="T63" fmla="*/ 0 h 202"/>
                <a:gd name="T64" fmla="*/ 224 w 244"/>
                <a:gd name="T65" fmla="*/ 4 h 202"/>
                <a:gd name="T66" fmla="*/ 234 w 244"/>
                <a:gd name="T67" fmla="*/ 12 h 202"/>
                <a:gd name="T68" fmla="*/ 238 w 244"/>
                <a:gd name="T69" fmla="*/ 16 h 202"/>
                <a:gd name="T70" fmla="*/ 240 w 244"/>
                <a:gd name="T71" fmla="*/ 22 h 202"/>
                <a:gd name="T72" fmla="*/ 244 w 244"/>
                <a:gd name="T73" fmla="*/ 28 h 202"/>
                <a:gd name="T74" fmla="*/ 244 w 244"/>
                <a:gd name="T75" fmla="*/ 36 h 202"/>
                <a:gd name="T76" fmla="*/ 244 w 244"/>
                <a:gd name="T77" fmla="*/ 36 h 202"/>
                <a:gd name="T78" fmla="*/ 232 w 244"/>
                <a:gd name="T79" fmla="*/ 56 h 202"/>
                <a:gd name="T80" fmla="*/ 224 w 244"/>
                <a:gd name="T81" fmla="*/ 66 h 202"/>
                <a:gd name="T82" fmla="*/ 216 w 244"/>
                <a:gd name="T83" fmla="*/ 74 h 202"/>
                <a:gd name="T84" fmla="*/ 216 w 244"/>
                <a:gd name="T85" fmla="*/ 74 h 202"/>
                <a:gd name="T86" fmla="*/ 210 w 244"/>
                <a:gd name="T87" fmla="*/ 90 h 202"/>
                <a:gd name="T88" fmla="*/ 202 w 244"/>
                <a:gd name="T89" fmla="*/ 106 h 202"/>
                <a:gd name="T90" fmla="*/ 194 w 244"/>
                <a:gd name="T91" fmla="*/ 122 h 202"/>
                <a:gd name="T92" fmla="*/ 188 w 244"/>
                <a:gd name="T93" fmla="*/ 142 h 202"/>
                <a:gd name="T94" fmla="*/ 188 w 244"/>
                <a:gd name="T95" fmla="*/ 142 h 202"/>
                <a:gd name="T96" fmla="*/ 98 w 244"/>
                <a:gd name="T97" fmla="*/ 198 h 202"/>
                <a:gd name="T98" fmla="*/ 98 w 244"/>
                <a:gd name="T99" fmla="*/ 198 h 202"/>
                <a:gd name="T100" fmla="*/ 90 w 244"/>
                <a:gd name="T101" fmla="*/ 200 h 202"/>
                <a:gd name="T102" fmla="*/ 82 w 244"/>
                <a:gd name="T103" fmla="*/ 202 h 202"/>
                <a:gd name="T104" fmla="*/ 82 w 244"/>
                <a:gd name="T105" fmla="*/ 202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4" h="202">
                  <a:moveTo>
                    <a:pt x="82" y="202"/>
                  </a:moveTo>
                  <a:lnTo>
                    <a:pt x="82" y="202"/>
                  </a:lnTo>
                  <a:lnTo>
                    <a:pt x="22" y="182"/>
                  </a:lnTo>
                  <a:lnTo>
                    <a:pt x="12" y="174"/>
                  </a:lnTo>
                  <a:lnTo>
                    <a:pt x="6" y="166"/>
                  </a:lnTo>
                  <a:lnTo>
                    <a:pt x="0" y="158"/>
                  </a:lnTo>
                  <a:lnTo>
                    <a:pt x="0" y="150"/>
                  </a:lnTo>
                  <a:lnTo>
                    <a:pt x="0" y="132"/>
                  </a:lnTo>
                  <a:lnTo>
                    <a:pt x="0" y="114"/>
                  </a:lnTo>
                  <a:lnTo>
                    <a:pt x="2" y="94"/>
                  </a:lnTo>
                  <a:lnTo>
                    <a:pt x="4" y="90"/>
                  </a:lnTo>
                  <a:lnTo>
                    <a:pt x="6" y="86"/>
                  </a:lnTo>
                  <a:lnTo>
                    <a:pt x="8" y="84"/>
                  </a:lnTo>
                  <a:lnTo>
                    <a:pt x="14" y="82"/>
                  </a:lnTo>
                  <a:lnTo>
                    <a:pt x="30" y="78"/>
                  </a:lnTo>
                  <a:lnTo>
                    <a:pt x="42" y="68"/>
                  </a:lnTo>
                  <a:lnTo>
                    <a:pt x="44" y="32"/>
                  </a:lnTo>
                  <a:lnTo>
                    <a:pt x="48" y="30"/>
                  </a:lnTo>
                  <a:lnTo>
                    <a:pt x="64" y="34"/>
                  </a:lnTo>
                  <a:lnTo>
                    <a:pt x="74" y="34"/>
                  </a:lnTo>
                  <a:lnTo>
                    <a:pt x="84" y="34"/>
                  </a:lnTo>
                  <a:lnTo>
                    <a:pt x="134" y="6"/>
                  </a:lnTo>
                  <a:lnTo>
                    <a:pt x="218" y="0"/>
                  </a:lnTo>
                  <a:lnTo>
                    <a:pt x="224" y="4"/>
                  </a:lnTo>
                  <a:lnTo>
                    <a:pt x="234" y="12"/>
                  </a:lnTo>
                  <a:lnTo>
                    <a:pt x="238" y="16"/>
                  </a:lnTo>
                  <a:lnTo>
                    <a:pt x="240" y="22"/>
                  </a:lnTo>
                  <a:lnTo>
                    <a:pt x="244" y="28"/>
                  </a:lnTo>
                  <a:lnTo>
                    <a:pt x="244" y="36"/>
                  </a:lnTo>
                  <a:lnTo>
                    <a:pt x="232" y="56"/>
                  </a:lnTo>
                  <a:lnTo>
                    <a:pt x="224" y="66"/>
                  </a:lnTo>
                  <a:lnTo>
                    <a:pt x="216" y="74"/>
                  </a:lnTo>
                  <a:lnTo>
                    <a:pt x="210" y="90"/>
                  </a:lnTo>
                  <a:lnTo>
                    <a:pt x="202" y="106"/>
                  </a:lnTo>
                  <a:lnTo>
                    <a:pt x="194" y="122"/>
                  </a:lnTo>
                  <a:lnTo>
                    <a:pt x="188" y="142"/>
                  </a:lnTo>
                  <a:lnTo>
                    <a:pt x="98" y="198"/>
                  </a:lnTo>
                  <a:lnTo>
                    <a:pt x="90" y="200"/>
                  </a:lnTo>
                  <a:lnTo>
                    <a:pt x="82" y="20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" name="Freeform 9"/>
            <p:cNvSpPr>
              <a:spLocks/>
            </p:cNvSpPr>
            <p:nvPr/>
          </p:nvSpPr>
          <p:spPr bwMode="auto">
            <a:xfrm>
              <a:off x="340" y="170"/>
              <a:ext cx="5024" cy="3914"/>
            </a:xfrm>
            <a:custGeom>
              <a:avLst/>
              <a:gdLst>
                <a:gd name="T0" fmla="*/ 3152 w 5024"/>
                <a:gd name="T1" fmla="*/ 3764 h 3914"/>
                <a:gd name="T2" fmla="*/ 2904 w 5024"/>
                <a:gd name="T3" fmla="*/ 3696 h 3914"/>
                <a:gd name="T4" fmla="*/ 2720 w 5024"/>
                <a:gd name="T5" fmla="*/ 3612 h 3914"/>
                <a:gd name="T6" fmla="*/ 2446 w 5024"/>
                <a:gd name="T7" fmla="*/ 3668 h 3914"/>
                <a:gd name="T8" fmla="*/ 2320 w 5024"/>
                <a:gd name="T9" fmla="*/ 3792 h 3914"/>
                <a:gd name="T10" fmla="*/ 2124 w 5024"/>
                <a:gd name="T11" fmla="*/ 3656 h 3914"/>
                <a:gd name="T12" fmla="*/ 1982 w 5024"/>
                <a:gd name="T13" fmla="*/ 3478 h 3914"/>
                <a:gd name="T14" fmla="*/ 2098 w 5024"/>
                <a:gd name="T15" fmla="*/ 3086 h 3914"/>
                <a:gd name="T16" fmla="*/ 1936 w 5024"/>
                <a:gd name="T17" fmla="*/ 3024 h 3914"/>
                <a:gd name="T18" fmla="*/ 1656 w 5024"/>
                <a:gd name="T19" fmla="*/ 3038 h 3914"/>
                <a:gd name="T20" fmla="*/ 1382 w 5024"/>
                <a:gd name="T21" fmla="*/ 2958 h 3914"/>
                <a:gd name="T22" fmla="*/ 1096 w 5024"/>
                <a:gd name="T23" fmla="*/ 2970 h 3914"/>
                <a:gd name="T24" fmla="*/ 828 w 5024"/>
                <a:gd name="T25" fmla="*/ 2860 h 3914"/>
                <a:gd name="T26" fmla="*/ 628 w 5024"/>
                <a:gd name="T27" fmla="*/ 2666 h 3914"/>
                <a:gd name="T28" fmla="*/ 312 w 5024"/>
                <a:gd name="T29" fmla="*/ 2400 h 3914"/>
                <a:gd name="T30" fmla="*/ 278 w 5024"/>
                <a:gd name="T31" fmla="*/ 2192 h 3914"/>
                <a:gd name="T32" fmla="*/ 262 w 5024"/>
                <a:gd name="T33" fmla="*/ 1920 h 3914"/>
                <a:gd name="T34" fmla="*/ 114 w 5024"/>
                <a:gd name="T35" fmla="*/ 1734 h 3914"/>
                <a:gd name="T36" fmla="*/ 86 w 5024"/>
                <a:gd name="T37" fmla="*/ 1410 h 3914"/>
                <a:gd name="T38" fmla="*/ 8 w 5024"/>
                <a:gd name="T39" fmla="*/ 1272 h 3914"/>
                <a:gd name="T40" fmla="*/ 254 w 5024"/>
                <a:gd name="T41" fmla="*/ 1198 h 3914"/>
                <a:gd name="T42" fmla="*/ 534 w 5024"/>
                <a:gd name="T43" fmla="*/ 1158 h 3914"/>
                <a:gd name="T44" fmla="*/ 724 w 5024"/>
                <a:gd name="T45" fmla="*/ 820 h 3914"/>
                <a:gd name="T46" fmla="*/ 994 w 5024"/>
                <a:gd name="T47" fmla="*/ 664 h 3914"/>
                <a:gd name="T48" fmla="*/ 1230 w 5024"/>
                <a:gd name="T49" fmla="*/ 626 h 3914"/>
                <a:gd name="T50" fmla="*/ 1456 w 5024"/>
                <a:gd name="T51" fmla="*/ 530 h 3914"/>
                <a:gd name="T52" fmla="*/ 1586 w 5024"/>
                <a:gd name="T53" fmla="*/ 898 h 3914"/>
                <a:gd name="T54" fmla="*/ 1986 w 5024"/>
                <a:gd name="T55" fmla="*/ 1198 h 3914"/>
                <a:gd name="T56" fmla="*/ 2578 w 5024"/>
                <a:gd name="T57" fmla="*/ 1398 h 3914"/>
                <a:gd name="T58" fmla="*/ 2920 w 5024"/>
                <a:gd name="T59" fmla="*/ 1360 h 3914"/>
                <a:gd name="T60" fmla="*/ 3282 w 5024"/>
                <a:gd name="T61" fmla="*/ 1212 h 3914"/>
                <a:gd name="T62" fmla="*/ 3368 w 5024"/>
                <a:gd name="T63" fmla="*/ 1050 h 3914"/>
                <a:gd name="T64" fmla="*/ 3636 w 5024"/>
                <a:gd name="T65" fmla="*/ 882 h 3914"/>
                <a:gd name="T66" fmla="*/ 3792 w 5024"/>
                <a:gd name="T67" fmla="*/ 664 h 3914"/>
                <a:gd name="T68" fmla="*/ 3554 w 5024"/>
                <a:gd name="T69" fmla="*/ 718 h 3914"/>
                <a:gd name="T70" fmla="*/ 3700 w 5024"/>
                <a:gd name="T71" fmla="*/ 476 h 3914"/>
                <a:gd name="T72" fmla="*/ 3790 w 5024"/>
                <a:gd name="T73" fmla="*/ 138 h 3914"/>
                <a:gd name="T74" fmla="*/ 4078 w 5024"/>
                <a:gd name="T75" fmla="*/ 20 h 3914"/>
                <a:gd name="T76" fmla="*/ 4372 w 5024"/>
                <a:gd name="T77" fmla="*/ 288 h 3914"/>
                <a:gd name="T78" fmla="*/ 4626 w 5024"/>
                <a:gd name="T79" fmla="*/ 396 h 3914"/>
                <a:gd name="T80" fmla="*/ 4950 w 5024"/>
                <a:gd name="T81" fmla="*/ 342 h 3914"/>
                <a:gd name="T82" fmla="*/ 4994 w 5024"/>
                <a:gd name="T83" fmla="*/ 714 h 3914"/>
                <a:gd name="T84" fmla="*/ 4884 w 5024"/>
                <a:gd name="T85" fmla="*/ 896 h 3914"/>
                <a:gd name="T86" fmla="*/ 4832 w 5024"/>
                <a:gd name="T87" fmla="*/ 1116 h 3914"/>
                <a:gd name="T88" fmla="*/ 4722 w 5024"/>
                <a:gd name="T89" fmla="*/ 1230 h 3914"/>
                <a:gd name="T90" fmla="*/ 4482 w 5024"/>
                <a:gd name="T91" fmla="*/ 1412 h 3914"/>
                <a:gd name="T92" fmla="*/ 4206 w 5024"/>
                <a:gd name="T93" fmla="*/ 1678 h 3914"/>
                <a:gd name="T94" fmla="*/ 4196 w 5024"/>
                <a:gd name="T95" fmla="*/ 1430 h 3914"/>
                <a:gd name="T96" fmla="*/ 3866 w 5024"/>
                <a:gd name="T97" fmla="*/ 1690 h 3914"/>
                <a:gd name="T98" fmla="*/ 3988 w 5024"/>
                <a:gd name="T99" fmla="*/ 1796 h 3914"/>
                <a:gd name="T100" fmla="*/ 4328 w 5024"/>
                <a:gd name="T101" fmla="*/ 1834 h 3914"/>
                <a:gd name="T102" fmla="*/ 4100 w 5024"/>
                <a:gd name="T103" fmla="*/ 2054 h 3914"/>
                <a:gd name="T104" fmla="*/ 4268 w 5024"/>
                <a:gd name="T105" fmla="*/ 2378 h 3914"/>
                <a:gd name="T106" fmla="*/ 4384 w 5024"/>
                <a:gd name="T107" fmla="*/ 2538 h 3914"/>
                <a:gd name="T108" fmla="*/ 4424 w 5024"/>
                <a:gd name="T109" fmla="*/ 2668 h 3914"/>
                <a:gd name="T110" fmla="*/ 4380 w 5024"/>
                <a:gd name="T111" fmla="*/ 2774 h 3914"/>
                <a:gd name="T112" fmla="*/ 4282 w 5024"/>
                <a:gd name="T113" fmla="*/ 3048 h 3914"/>
                <a:gd name="T114" fmla="*/ 4242 w 5024"/>
                <a:gd name="T115" fmla="*/ 3212 h 3914"/>
                <a:gd name="T116" fmla="*/ 4136 w 5024"/>
                <a:gd name="T117" fmla="*/ 3370 h 3914"/>
                <a:gd name="T118" fmla="*/ 3930 w 5024"/>
                <a:gd name="T119" fmla="*/ 3558 h 3914"/>
                <a:gd name="T120" fmla="*/ 3726 w 5024"/>
                <a:gd name="T121" fmla="*/ 3658 h 3914"/>
                <a:gd name="T122" fmla="*/ 3512 w 5024"/>
                <a:gd name="T123" fmla="*/ 3730 h 3914"/>
                <a:gd name="T124" fmla="*/ 3288 w 5024"/>
                <a:gd name="T125" fmla="*/ 3834 h 3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024" h="3914">
                  <a:moveTo>
                    <a:pt x="3272" y="3914"/>
                  </a:moveTo>
                  <a:lnTo>
                    <a:pt x="3272" y="3914"/>
                  </a:lnTo>
                  <a:lnTo>
                    <a:pt x="3258" y="3900"/>
                  </a:lnTo>
                  <a:lnTo>
                    <a:pt x="3250" y="3888"/>
                  </a:lnTo>
                  <a:lnTo>
                    <a:pt x="3246" y="3878"/>
                  </a:lnTo>
                  <a:lnTo>
                    <a:pt x="3242" y="3866"/>
                  </a:lnTo>
                  <a:lnTo>
                    <a:pt x="3216" y="3828"/>
                  </a:lnTo>
                  <a:lnTo>
                    <a:pt x="3216" y="3810"/>
                  </a:lnTo>
                  <a:lnTo>
                    <a:pt x="3216" y="3796"/>
                  </a:lnTo>
                  <a:lnTo>
                    <a:pt x="3218" y="3790"/>
                  </a:lnTo>
                  <a:lnTo>
                    <a:pt x="3222" y="3784"/>
                  </a:lnTo>
                  <a:lnTo>
                    <a:pt x="3226" y="3780"/>
                  </a:lnTo>
                  <a:lnTo>
                    <a:pt x="3234" y="3776"/>
                  </a:lnTo>
                  <a:lnTo>
                    <a:pt x="3236" y="3770"/>
                  </a:lnTo>
                  <a:lnTo>
                    <a:pt x="3226" y="3770"/>
                  </a:lnTo>
                  <a:lnTo>
                    <a:pt x="3218" y="3772"/>
                  </a:lnTo>
                  <a:lnTo>
                    <a:pt x="3208" y="3776"/>
                  </a:lnTo>
                  <a:lnTo>
                    <a:pt x="3198" y="3782"/>
                  </a:lnTo>
                  <a:lnTo>
                    <a:pt x="3188" y="3790"/>
                  </a:lnTo>
                  <a:lnTo>
                    <a:pt x="3156" y="3790"/>
                  </a:lnTo>
                  <a:lnTo>
                    <a:pt x="3152" y="3764"/>
                  </a:lnTo>
                  <a:lnTo>
                    <a:pt x="3138" y="3758"/>
                  </a:lnTo>
                  <a:lnTo>
                    <a:pt x="3132" y="3752"/>
                  </a:lnTo>
                  <a:lnTo>
                    <a:pt x="3130" y="3746"/>
                  </a:lnTo>
                  <a:lnTo>
                    <a:pt x="3126" y="3740"/>
                  </a:lnTo>
                  <a:lnTo>
                    <a:pt x="3122" y="3742"/>
                  </a:lnTo>
                  <a:lnTo>
                    <a:pt x="3120" y="3744"/>
                  </a:lnTo>
                  <a:lnTo>
                    <a:pt x="3118" y="3750"/>
                  </a:lnTo>
                  <a:lnTo>
                    <a:pt x="3116" y="3760"/>
                  </a:lnTo>
                  <a:lnTo>
                    <a:pt x="3114" y="3770"/>
                  </a:lnTo>
                  <a:lnTo>
                    <a:pt x="3102" y="3770"/>
                  </a:lnTo>
                  <a:lnTo>
                    <a:pt x="3100" y="3768"/>
                  </a:lnTo>
                  <a:lnTo>
                    <a:pt x="3094" y="3766"/>
                  </a:lnTo>
                  <a:lnTo>
                    <a:pt x="3086" y="3768"/>
                  </a:lnTo>
                  <a:lnTo>
                    <a:pt x="3076" y="3770"/>
                  </a:lnTo>
                  <a:lnTo>
                    <a:pt x="3070" y="3774"/>
                  </a:lnTo>
                  <a:lnTo>
                    <a:pt x="3040" y="3772"/>
                  </a:lnTo>
                  <a:lnTo>
                    <a:pt x="3012" y="3768"/>
                  </a:lnTo>
                  <a:lnTo>
                    <a:pt x="2986" y="3764"/>
                  </a:lnTo>
                  <a:lnTo>
                    <a:pt x="2962" y="3762"/>
                  </a:lnTo>
                  <a:lnTo>
                    <a:pt x="2952" y="3756"/>
                  </a:lnTo>
                  <a:lnTo>
                    <a:pt x="2944" y="3748"/>
                  </a:lnTo>
                  <a:lnTo>
                    <a:pt x="2928" y="3730"/>
                  </a:lnTo>
                  <a:lnTo>
                    <a:pt x="2904" y="3696"/>
                  </a:lnTo>
                  <a:lnTo>
                    <a:pt x="2904" y="3674"/>
                  </a:lnTo>
                  <a:lnTo>
                    <a:pt x="2914" y="3654"/>
                  </a:lnTo>
                  <a:lnTo>
                    <a:pt x="2918" y="3644"/>
                  </a:lnTo>
                  <a:lnTo>
                    <a:pt x="2920" y="3634"/>
                  </a:lnTo>
                  <a:lnTo>
                    <a:pt x="2898" y="3620"/>
                  </a:lnTo>
                  <a:lnTo>
                    <a:pt x="2868" y="3618"/>
                  </a:lnTo>
                  <a:lnTo>
                    <a:pt x="2834" y="3614"/>
                  </a:lnTo>
                  <a:lnTo>
                    <a:pt x="2818" y="3610"/>
                  </a:lnTo>
                  <a:lnTo>
                    <a:pt x="2804" y="3604"/>
                  </a:lnTo>
                  <a:lnTo>
                    <a:pt x="2792" y="3598"/>
                  </a:lnTo>
                  <a:lnTo>
                    <a:pt x="2786" y="3590"/>
                  </a:lnTo>
                  <a:lnTo>
                    <a:pt x="2780" y="3574"/>
                  </a:lnTo>
                  <a:lnTo>
                    <a:pt x="2774" y="3572"/>
                  </a:lnTo>
                  <a:lnTo>
                    <a:pt x="2764" y="3574"/>
                  </a:lnTo>
                  <a:lnTo>
                    <a:pt x="2756" y="3576"/>
                  </a:lnTo>
                  <a:lnTo>
                    <a:pt x="2748" y="3580"/>
                  </a:lnTo>
                  <a:lnTo>
                    <a:pt x="2740" y="3584"/>
                  </a:lnTo>
                  <a:lnTo>
                    <a:pt x="2734" y="3590"/>
                  </a:lnTo>
                  <a:lnTo>
                    <a:pt x="2728" y="3598"/>
                  </a:lnTo>
                  <a:lnTo>
                    <a:pt x="2720" y="3612"/>
                  </a:lnTo>
                  <a:lnTo>
                    <a:pt x="2708" y="3622"/>
                  </a:lnTo>
                  <a:lnTo>
                    <a:pt x="2698" y="3632"/>
                  </a:lnTo>
                  <a:lnTo>
                    <a:pt x="2660" y="3632"/>
                  </a:lnTo>
                  <a:lnTo>
                    <a:pt x="2656" y="3640"/>
                  </a:lnTo>
                  <a:lnTo>
                    <a:pt x="2646" y="3650"/>
                  </a:lnTo>
                  <a:lnTo>
                    <a:pt x="2630" y="3664"/>
                  </a:lnTo>
                  <a:lnTo>
                    <a:pt x="2606" y="3666"/>
                  </a:lnTo>
                  <a:lnTo>
                    <a:pt x="2590" y="3648"/>
                  </a:lnTo>
                  <a:lnTo>
                    <a:pt x="2586" y="3642"/>
                  </a:lnTo>
                  <a:lnTo>
                    <a:pt x="2580" y="3642"/>
                  </a:lnTo>
                  <a:lnTo>
                    <a:pt x="2574" y="3642"/>
                  </a:lnTo>
                  <a:lnTo>
                    <a:pt x="2566" y="3646"/>
                  </a:lnTo>
                  <a:lnTo>
                    <a:pt x="2550" y="3654"/>
                  </a:lnTo>
                  <a:lnTo>
                    <a:pt x="2540" y="3660"/>
                  </a:lnTo>
                  <a:lnTo>
                    <a:pt x="2516" y="3658"/>
                  </a:lnTo>
                  <a:lnTo>
                    <a:pt x="2504" y="3648"/>
                  </a:lnTo>
                  <a:lnTo>
                    <a:pt x="2494" y="3640"/>
                  </a:lnTo>
                  <a:lnTo>
                    <a:pt x="2484" y="3636"/>
                  </a:lnTo>
                  <a:lnTo>
                    <a:pt x="2474" y="3636"/>
                  </a:lnTo>
                  <a:lnTo>
                    <a:pt x="2446" y="3668"/>
                  </a:lnTo>
                  <a:lnTo>
                    <a:pt x="2420" y="3670"/>
                  </a:lnTo>
                  <a:lnTo>
                    <a:pt x="2404" y="3660"/>
                  </a:lnTo>
                  <a:lnTo>
                    <a:pt x="2398" y="3656"/>
                  </a:lnTo>
                  <a:lnTo>
                    <a:pt x="2392" y="3656"/>
                  </a:lnTo>
                  <a:lnTo>
                    <a:pt x="2384" y="3664"/>
                  </a:lnTo>
                  <a:lnTo>
                    <a:pt x="2382" y="3668"/>
                  </a:lnTo>
                  <a:lnTo>
                    <a:pt x="2380" y="3684"/>
                  </a:lnTo>
                  <a:lnTo>
                    <a:pt x="2388" y="3698"/>
                  </a:lnTo>
                  <a:lnTo>
                    <a:pt x="2394" y="3708"/>
                  </a:lnTo>
                  <a:lnTo>
                    <a:pt x="2396" y="3722"/>
                  </a:lnTo>
                  <a:lnTo>
                    <a:pt x="2396" y="3744"/>
                  </a:lnTo>
                  <a:lnTo>
                    <a:pt x="2396" y="3756"/>
                  </a:lnTo>
                  <a:lnTo>
                    <a:pt x="2396" y="3768"/>
                  </a:lnTo>
                  <a:lnTo>
                    <a:pt x="2404" y="3796"/>
                  </a:lnTo>
                  <a:lnTo>
                    <a:pt x="2404" y="3816"/>
                  </a:lnTo>
                  <a:lnTo>
                    <a:pt x="2394" y="3828"/>
                  </a:lnTo>
                  <a:lnTo>
                    <a:pt x="2372" y="3828"/>
                  </a:lnTo>
                  <a:lnTo>
                    <a:pt x="2320" y="3792"/>
                  </a:lnTo>
                  <a:lnTo>
                    <a:pt x="2320" y="3742"/>
                  </a:lnTo>
                  <a:lnTo>
                    <a:pt x="2316" y="3738"/>
                  </a:lnTo>
                  <a:lnTo>
                    <a:pt x="2310" y="3736"/>
                  </a:lnTo>
                  <a:lnTo>
                    <a:pt x="2302" y="3734"/>
                  </a:lnTo>
                  <a:lnTo>
                    <a:pt x="2280" y="3752"/>
                  </a:lnTo>
                  <a:lnTo>
                    <a:pt x="2268" y="3762"/>
                  </a:lnTo>
                  <a:lnTo>
                    <a:pt x="2258" y="3770"/>
                  </a:lnTo>
                  <a:lnTo>
                    <a:pt x="2250" y="3770"/>
                  </a:lnTo>
                  <a:lnTo>
                    <a:pt x="2244" y="3764"/>
                  </a:lnTo>
                  <a:lnTo>
                    <a:pt x="2238" y="3760"/>
                  </a:lnTo>
                  <a:lnTo>
                    <a:pt x="2228" y="3756"/>
                  </a:lnTo>
                  <a:lnTo>
                    <a:pt x="2214" y="3738"/>
                  </a:lnTo>
                  <a:lnTo>
                    <a:pt x="2208" y="3730"/>
                  </a:lnTo>
                  <a:lnTo>
                    <a:pt x="2202" y="3726"/>
                  </a:lnTo>
                  <a:lnTo>
                    <a:pt x="2182" y="3700"/>
                  </a:lnTo>
                  <a:lnTo>
                    <a:pt x="2160" y="3698"/>
                  </a:lnTo>
                  <a:lnTo>
                    <a:pt x="2144" y="3694"/>
                  </a:lnTo>
                  <a:lnTo>
                    <a:pt x="2134" y="3688"/>
                  </a:lnTo>
                  <a:lnTo>
                    <a:pt x="2128" y="3678"/>
                  </a:lnTo>
                  <a:lnTo>
                    <a:pt x="2124" y="3668"/>
                  </a:lnTo>
                  <a:lnTo>
                    <a:pt x="2124" y="3656"/>
                  </a:lnTo>
                  <a:lnTo>
                    <a:pt x="2124" y="3622"/>
                  </a:lnTo>
                  <a:lnTo>
                    <a:pt x="2132" y="3604"/>
                  </a:lnTo>
                  <a:lnTo>
                    <a:pt x="2130" y="3582"/>
                  </a:lnTo>
                  <a:lnTo>
                    <a:pt x="2094" y="3570"/>
                  </a:lnTo>
                  <a:lnTo>
                    <a:pt x="2088" y="3564"/>
                  </a:lnTo>
                  <a:lnTo>
                    <a:pt x="2088" y="3544"/>
                  </a:lnTo>
                  <a:lnTo>
                    <a:pt x="2086" y="3542"/>
                  </a:lnTo>
                  <a:lnTo>
                    <a:pt x="2084" y="3540"/>
                  </a:lnTo>
                  <a:lnTo>
                    <a:pt x="2082" y="3530"/>
                  </a:lnTo>
                  <a:lnTo>
                    <a:pt x="2078" y="3516"/>
                  </a:lnTo>
                  <a:lnTo>
                    <a:pt x="2064" y="3486"/>
                  </a:lnTo>
                  <a:lnTo>
                    <a:pt x="2060" y="3468"/>
                  </a:lnTo>
                  <a:lnTo>
                    <a:pt x="2054" y="3460"/>
                  </a:lnTo>
                  <a:lnTo>
                    <a:pt x="2050" y="3458"/>
                  </a:lnTo>
                  <a:lnTo>
                    <a:pt x="2046" y="3456"/>
                  </a:lnTo>
                  <a:lnTo>
                    <a:pt x="2036" y="3456"/>
                  </a:lnTo>
                  <a:lnTo>
                    <a:pt x="1994" y="3478"/>
                  </a:lnTo>
                  <a:lnTo>
                    <a:pt x="1982" y="3478"/>
                  </a:lnTo>
                  <a:lnTo>
                    <a:pt x="1974" y="3476"/>
                  </a:lnTo>
                  <a:lnTo>
                    <a:pt x="1968" y="3474"/>
                  </a:lnTo>
                  <a:lnTo>
                    <a:pt x="1964" y="3470"/>
                  </a:lnTo>
                  <a:lnTo>
                    <a:pt x="1964" y="3372"/>
                  </a:lnTo>
                  <a:lnTo>
                    <a:pt x="1972" y="3352"/>
                  </a:lnTo>
                  <a:lnTo>
                    <a:pt x="1980" y="3336"/>
                  </a:lnTo>
                  <a:lnTo>
                    <a:pt x="1992" y="3322"/>
                  </a:lnTo>
                  <a:lnTo>
                    <a:pt x="2002" y="3308"/>
                  </a:lnTo>
                  <a:lnTo>
                    <a:pt x="2016" y="3296"/>
                  </a:lnTo>
                  <a:lnTo>
                    <a:pt x="2030" y="3284"/>
                  </a:lnTo>
                  <a:lnTo>
                    <a:pt x="2064" y="3260"/>
                  </a:lnTo>
                  <a:lnTo>
                    <a:pt x="2068" y="3258"/>
                  </a:lnTo>
                  <a:lnTo>
                    <a:pt x="2070" y="3254"/>
                  </a:lnTo>
                  <a:lnTo>
                    <a:pt x="2074" y="3236"/>
                  </a:lnTo>
                  <a:lnTo>
                    <a:pt x="2074" y="3210"/>
                  </a:lnTo>
                  <a:lnTo>
                    <a:pt x="2080" y="3192"/>
                  </a:lnTo>
                  <a:lnTo>
                    <a:pt x="2084" y="3176"/>
                  </a:lnTo>
                  <a:lnTo>
                    <a:pt x="2084" y="3146"/>
                  </a:lnTo>
                  <a:lnTo>
                    <a:pt x="2088" y="3128"/>
                  </a:lnTo>
                  <a:lnTo>
                    <a:pt x="2092" y="3122"/>
                  </a:lnTo>
                  <a:lnTo>
                    <a:pt x="2096" y="3116"/>
                  </a:lnTo>
                  <a:lnTo>
                    <a:pt x="2098" y="3086"/>
                  </a:lnTo>
                  <a:lnTo>
                    <a:pt x="2092" y="3076"/>
                  </a:lnTo>
                  <a:lnTo>
                    <a:pt x="2086" y="3068"/>
                  </a:lnTo>
                  <a:lnTo>
                    <a:pt x="2070" y="3056"/>
                  </a:lnTo>
                  <a:lnTo>
                    <a:pt x="2058" y="3046"/>
                  </a:lnTo>
                  <a:lnTo>
                    <a:pt x="2052" y="3040"/>
                  </a:lnTo>
                  <a:lnTo>
                    <a:pt x="2048" y="3034"/>
                  </a:lnTo>
                  <a:lnTo>
                    <a:pt x="2048" y="2998"/>
                  </a:lnTo>
                  <a:lnTo>
                    <a:pt x="2044" y="2998"/>
                  </a:lnTo>
                  <a:lnTo>
                    <a:pt x="2036" y="2982"/>
                  </a:lnTo>
                  <a:lnTo>
                    <a:pt x="2026" y="2970"/>
                  </a:lnTo>
                  <a:lnTo>
                    <a:pt x="2010" y="2950"/>
                  </a:lnTo>
                  <a:lnTo>
                    <a:pt x="1990" y="2950"/>
                  </a:lnTo>
                  <a:lnTo>
                    <a:pt x="1974" y="2966"/>
                  </a:lnTo>
                  <a:lnTo>
                    <a:pt x="1974" y="2980"/>
                  </a:lnTo>
                  <a:lnTo>
                    <a:pt x="1972" y="2996"/>
                  </a:lnTo>
                  <a:lnTo>
                    <a:pt x="1968" y="3012"/>
                  </a:lnTo>
                  <a:lnTo>
                    <a:pt x="1964" y="3018"/>
                  </a:lnTo>
                  <a:lnTo>
                    <a:pt x="1960" y="3024"/>
                  </a:lnTo>
                  <a:lnTo>
                    <a:pt x="1936" y="3024"/>
                  </a:lnTo>
                  <a:lnTo>
                    <a:pt x="1918" y="3016"/>
                  </a:lnTo>
                  <a:lnTo>
                    <a:pt x="1906" y="3008"/>
                  </a:lnTo>
                  <a:lnTo>
                    <a:pt x="1902" y="3002"/>
                  </a:lnTo>
                  <a:lnTo>
                    <a:pt x="1898" y="2998"/>
                  </a:lnTo>
                  <a:lnTo>
                    <a:pt x="1896" y="2990"/>
                  </a:lnTo>
                  <a:lnTo>
                    <a:pt x="1896" y="2982"/>
                  </a:lnTo>
                  <a:lnTo>
                    <a:pt x="1878" y="2974"/>
                  </a:lnTo>
                  <a:lnTo>
                    <a:pt x="1862" y="2968"/>
                  </a:lnTo>
                  <a:lnTo>
                    <a:pt x="1838" y="2960"/>
                  </a:lnTo>
                  <a:lnTo>
                    <a:pt x="1826" y="2946"/>
                  </a:lnTo>
                  <a:lnTo>
                    <a:pt x="1810" y="2946"/>
                  </a:lnTo>
                  <a:lnTo>
                    <a:pt x="1792" y="2960"/>
                  </a:lnTo>
                  <a:lnTo>
                    <a:pt x="1774" y="2972"/>
                  </a:lnTo>
                  <a:lnTo>
                    <a:pt x="1738" y="2996"/>
                  </a:lnTo>
                  <a:lnTo>
                    <a:pt x="1726" y="2998"/>
                  </a:lnTo>
                  <a:lnTo>
                    <a:pt x="1718" y="3000"/>
                  </a:lnTo>
                  <a:lnTo>
                    <a:pt x="1712" y="3004"/>
                  </a:lnTo>
                  <a:lnTo>
                    <a:pt x="1706" y="3008"/>
                  </a:lnTo>
                  <a:lnTo>
                    <a:pt x="1698" y="3020"/>
                  </a:lnTo>
                  <a:lnTo>
                    <a:pt x="1688" y="3034"/>
                  </a:lnTo>
                  <a:lnTo>
                    <a:pt x="1664" y="3036"/>
                  </a:lnTo>
                  <a:lnTo>
                    <a:pt x="1656" y="3038"/>
                  </a:lnTo>
                  <a:lnTo>
                    <a:pt x="1650" y="3042"/>
                  </a:lnTo>
                  <a:lnTo>
                    <a:pt x="1640" y="3054"/>
                  </a:lnTo>
                  <a:lnTo>
                    <a:pt x="1624" y="3072"/>
                  </a:lnTo>
                  <a:lnTo>
                    <a:pt x="1614" y="3078"/>
                  </a:lnTo>
                  <a:lnTo>
                    <a:pt x="1600" y="3082"/>
                  </a:lnTo>
                  <a:lnTo>
                    <a:pt x="1576" y="3086"/>
                  </a:lnTo>
                  <a:lnTo>
                    <a:pt x="1574" y="3092"/>
                  </a:lnTo>
                  <a:lnTo>
                    <a:pt x="1472" y="3088"/>
                  </a:lnTo>
                  <a:lnTo>
                    <a:pt x="1454" y="3090"/>
                  </a:lnTo>
                  <a:lnTo>
                    <a:pt x="1436" y="3090"/>
                  </a:lnTo>
                  <a:lnTo>
                    <a:pt x="1428" y="3088"/>
                  </a:lnTo>
                  <a:lnTo>
                    <a:pt x="1422" y="3086"/>
                  </a:lnTo>
                  <a:lnTo>
                    <a:pt x="1416" y="3082"/>
                  </a:lnTo>
                  <a:lnTo>
                    <a:pt x="1410" y="3076"/>
                  </a:lnTo>
                  <a:lnTo>
                    <a:pt x="1410" y="3058"/>
                  </a:lnTo>
                  <a:lnTo>
                    <a:pt x="1430" y="3012"/>
                  </a:lnTo>
                  <a:lnTo>
                    <a:pt x="1416" y="3008"/>
                  </a:lnTo>
                  <a:lnTo>
                    <a:pt x="1406" y="3000"/>
                  </a:lnTo>
                  <a:lnTo>
                    <a:pt x="1390" y="2988"/>
                  </a:lnTo>
                  <a:lnTo>
                    <a:pt x="1382" y="2958"/>
                  </a:lnTo>
                  <a:lnTo>
                    <a:pt x="1354" y="2956"/>
                  </a:lnTo>
                  <a:lnTo>
                    <a:pt x="1330" y="2950"/>
                  </a:lnTo>
                  <a:lnTo>
                    <a:pt x="1312" y="2930"/>
                  </a:lnTo>
                  <a:lnTo>
                    <a:pt x="1274" y="2914"/>
                  </a:lnTo>
                  <a:lnTo>
                    <a:pt x="1252" y="2902"/>
                  </a:lnTo>
                  <a:lnTo>
                    <a:pt x="1244" y="2898"/>
                  </a:lnTo>
                  <a:lnTo>
                    <a:pt x="1234" y="2894"/>
                  </a:lnTo>
                  <a:lnTo>
                    <a:pt x="1224" y="2894"/>
                  </a:lnTo>
                  <a:lnTo>
                    <a:pt x="1216" y="2898"/>
                  </a:lnTo>
                  <a:lnTo>
                    <a:pt x="1208" y="2904"/>
                  </a:lnTo>
                  <a:lnTo>
                    <a:pt x="1202" y="2914"/>
                  </a:lnTo>
                  <a:lnTo>
                    <a:pt x="1172" y="2928"/>
                  </a:lnTo>
                  <a:lnTo>
                    <a:pt x="1160" y="2940"/>
                  </a:lnTo>
                  <a:lnTo>
                    <a:pt x="1144" y="2996"/>
                  </a:lnTo>
                  <a:lnTo>
                    <a:pt x="1122" y="2996"/>
                  </a:lnTo>
                  <a:lnTo>
                    <a:pt x="1110" y="2990"/>
                  </a:lnTo>
                  <a:lnTo>
                    <a:pt x="1102" y="2984"/>
                  </a:lnTo>
                  <a:lnTo>
                    <a:pt x="1098" y="2978"/>
                  </a:lnTo>
                  <a:lnTo>
                    <a:pt x="1096" y="2970"/>
                  </a:lnTo>
                  <a:lnTo>
                    <a:pt x="1094" y="2962"/>
                  </a:lnTo>
                  <a:lnTo>
                    <a:pt x="1094" y="2954"/>
                  </a:lnTo>
                  <a:lnTo>
                    <a:pt x="1094" y="2938"/>
                  </a:lnTo>
                  <a:lnTo>
                    <a:pt x="1106" y="2904"/>
                  </a:lnTo>
                  <a:lnTo>
                    <a:pt x="1100" y="2896"/>
                  </a:lnTo>
                  <a:lnTo>
                    <a:pt x="1098" y="2894"/>
                  </a:lnTo>
                  <a:lnTo>
                    <a:pt x="1094" y="2892"/>
                  </a:lnTo>
                  <a:lnTo>
                    <a:pt x="1068" y="2894"/>
                  </a:lnTo>
                  <a:lnTo>
                    <a:pt x="1046" y="2900"/>
                  </a:lnTo>
                  <a:lnTo>
                    <a:pt x="1024" y="2906"/>
                  </a:lnTo>
                  <a:lnTo>
                    <a:pt x="1004" y="2914"/>
                  </a:lnTo>
                  <a:lnTo>
                    <a:pt x="998" y="2918"/>
                  </a:lnTo>
                  <a:lnTo>
                    <a:pt x="992" y="2920"/>
                  </a:lnTo>
                  <a:lnTo>
                    <a:pt x="984" y="2920"/>
                  </a:lnTo>
                  <a:lnTo>
                    <a:pt x="976" y="2918"/>
                  </a:lnTo>
                  <a:lnTo>
                    <a:pt x="964" y="2914"/>
                  </a:lnTo>
                  <a:lnTo>
                    <a:pt x="956" y="2912"/>
                  </a:lnTo>
                  <a:lnTo>
                    <a:pt x="918" y="2866"/>
                  </a:lnTo>
                  <a:lnTo>
                    <a:pt x="840" y="2866"/>
                  </a:lnTo>
                  <a:lnTo>
                    <a:pt x="828" y="2860"/>
                  </a:lnTo>
                  <a:lnTo>
                    <a:pt x="820" y="2844"/>
                  </a:lnTo>
                  <a:lnTo>
                    <a:pt x="814" y="2830"/>
                  </a:lnTo>
                  <a:lnTo>
                    <a:pt x="808" y="2818"/>
                  </a:lnTo>
                  <a:lnTo>
                    <a:pt x="804" y="2808"/>
                  </a:lnTo>
                  <a:lnTo>
                    <a:pt x="792" y="2804"/>
                  </a:lnTo>
                  <a:lnTo>
                    <a:pt x="784" y="2800"/>
                  </a:lnTo>
                  <a:lnTo>
                    <a:pt x="778" y="2794"/>
                  </a:lnTo>
                  <a:lnTo>
                    <a:pt x="776" y="2788"/>
                  </a:lnTo>
                  <a:lnTo>
                    <a:pt x="750" y="2774"/>
                  </a:lnTo>
                  <a:lnTo>
                    <a:pt x="744" y="2772"/>
                  </a:lnTo>
                  <a:lnTo>
                    <a:pt x="736" y="2770"/>
                  </a:lnTo>
                  <a:lnTo>
                    <a:pt x="728" y="2772"/>
                  </a:lnTo>
                  <a:lnTo>
                    <a:pt x="700" y="2750"/>
                  </a:lnTo>
                  <a:lnTo>
                    <a:pt x="690" y="2740"/>
                  </a:lnTo>
                  <a:lnTo>
                    <a:pt x="684" y="2728"/>
                  </a:lnTo>
                  <a:lnTo>
                    <a:pt x="680" y="2716"/>
                  </a:lnTo>
                  <a:lnTo>
                    <a:pt x="678" y="2706"/>
                  </a:lnTo>
                  <a:lnTo>
                    <a:pt x="676" y="2684"/>
                  </a:lnTo>
                  <a:lnTo>
                    <a:pt x="674" y="2674"/>
                  </a:lnTo>
                  <a:lnTo>
                    <a:pt x="672" y="2664"/>
                  </a:lnTo>
                  <a:lnTo>
                    <a:pt x="628" y="2666"/>
                  </a:lnTo>
                  <a:lnTo>
                    <a:pt x="610" y="2658"/>
                  </a:lnTo>
                  <a:lnTo>
                    <a:pt x="600" y="2650"/>
                  </a:lnTo>
                  <a:lnTo>
                    <a:pt x="596" y="2642"/>
                  </a:lnTo>
                  <a:lnTo>
                    <a:pt x="592" y="2630"/>
                  </a:lnTo>
                  <a:lnTo>
                    <a:pt x="580" y="2610"/>
                  </a:lnTo>
                  <a:lnTo>
                    <a:pt x="520" y="2566"/>
                  </a:lnTo>
                  <a:lnTo>
                    <a:pt x="486" y="2510"/>
                  </a:lnTo>
                  <a:lnTo>
                    <a:pt x="470" y="2512"/>
                  </a:lnTo>
                  <a:lnTo>
                    <a:pt x="456" y="2516"/>
                  </a:lnTo>
                  <a:lnTo>
                    <a:pt x="444" y="2522"/>
                  </a:lnTo>
                  <a:lnTo>
                    <a:pt x="434" y="2530"/>
                  </a:lnTo>
                  <a:lnTo>
                    <a:pt x="386" y="2530"/>
                  </a:lnTo>
                  <a:lnTo>
                    <a:pt x="374" y="2520"/>
                  </a:lnTo>
                  <a:lnTo>
                    <a:pt x="366" y="2512"/>
                  </a:lnTo>
                  <a:lnTo>
                    <a:pt x="354" y="2496"/>
                  </a:lnTo>
                  <a:lnTo>
                    <a:pt x="346" y="2478"/>
                  </a:lnTo>
                  <a:lnTo>
                    <a:pt x="344" y="2464"/>
                  </a:lnTo>
                  <a:lnTo>
                    <a:pt x="342" y="2454"/>
                  </a:lnTo>
                  <a:lnTo>
                    <a:pt x="332" y="2434"/>
                  </a:lnTo>
                  <a:lnTo>
                    <a:pt x="312" y="2400"/>
                  </a:lnTo>
                  <a:lnTo>
                    <a:pt x="258" y="2368"/>
                  </a:lnTo>
                  <a:lnTo>
                    <a:pt x="226" y="2356"/>
                  </a:lnTo>
                  <a:lnTo>
                    <a:pt x="212" y="2350"/>
                  </a:lnTo>
                  <a:lnTo>
                    <a:pt x="202" y="2344"/>
                  </a:lnTo>
                  <a:lnTo>
                    <a:pt x="198" y="2334"/>
                  </a:lnTo>
                  <a:lnTo>
                    <a:pt x="198" y="2326"/>
                  </a:lnTo>
                  <a:lnTo>
                    <a:pt x="198" y="2318"/>
                  </a:lnTo>
                  <a:lnTo>
                    <a:pt x="200" y="2310"/>
                  </a:lnTo>
                  <a:lnTo>
                    <a:pt x="208" y="2296"/>
                  </a:lnTo>
                  <a:lnTo>
                    <a:pt x="220" y="2284"/>
                  </a:lnTo>
                  <a:lnTo>
                    <a:pt x="224" y="2210"/>
                  </a:lnTo>
                  <a:lnTo>
                    <a:pt x="214" y="2184"/>
                  </a:lnTo>
                  <a:lnTo>
                    <a:pt x="214" y="2174"/>
                  </a:lnTo>
                  <a:lnTo>
                    <a:pt x="214" y="2168"/>
                  </a:lnTo>
                  <a:lnTo>
                    <a:pt x="218" y="2164"/>
                  </a:lnTo>
                  <a:lnTo>
                    <a:pt x="224" y="2162"/>
                  </a:lnTo>
                  <a:lnTo>
                    <a:pt x="236" y="2160"/>
                  </a:lnTo>
                  <a:lnTo>
                    <a:pt x="252" y="2160"/>
                  </a:lnTo>
                  <a:lnTo>
                    <a:pt x="260" y="2166"/>
                  </a:lnTo>
                  <a:lnTo>
                    <a:pt x="264" y="2170"/>
                  </a:lnTo>
                  <a:lnTo>
                    <a:pt x="270" y="2178"/>
                  </a:lnTo>
                  <a:lnTo>
                    <a:pt x="278" y="2192"/>
                  </a:lnTo>
                  <a:lnTo>
                    <a:pt x="290" y="2196"/>
                  </a:lnTo>
                  <a:lnTo>
                    <a:pt x="296" y="2188"/>
                  </a:lnTo>
                  <a:lnTo>
                    <a:pt x="298" y="2180"/>
                  </a:lnTo>
                  <a:lnTo>
                    <a:pt x="300" y="2168"/>
                  </a:lnTo>
                  <a:lnTo>
                    <a:pt x="302" y="2158"/>
                  </a:lnTo>
                  <a:lnTo>
                    <a:pt x="300" y="2136"/>
                  </a:lnTo>
                  <a:lnTo>
                    <a:pt x="300" y="2118"/>
                  </a:lnTo>
                  <a:lnTo>
                    <a:pt x="278" y="2052"/>
                  </a:lnTo>
                  <a:lnTo>
                    <a:pt x="278" y="2024"/>
                  </a:lnTo>
                  <a:lnTo>
                    <a:pt x="280" y="2008"/>
                  </a:lnTo>
                  <a:lnTo>
                    <a:pt x="282" y="2000"/>
                  </a:lnTo>
                  <a:lnTo>
                    <a:pt x="286" y="1994"/>
                  </a:lnTo>
                  <a:lnTo>
                    <a:pt x="300" y="1978"/>
                  </a:lnTo>
                  <a:lnTo>
                    <a:pt x="308" y="1964"/>
                  </a:lnTo>
                  <a:lnTo>
                    <a:pt x="308" y="1956"/>
                  </a:lnTo>
                  <a:lnTo>
                    <a:pt x="272" y="1932"/>
                  </a:lnTo>
                  <a:lnTo>
                    <a:pt x="268" y="1930"/>
                  </a:lnTo>
                  <a:lnTo>
                    <a:pt x="266" y="1928"/>
                  </a:lnTo>
                  <a:lnTo>
                    <a:pt x="262" y="1920"/>
                  </a:lnTo>
                  <a:lnTo>
                    <a:pt x="256" y="1912"/>
                  </a:lnTo>
                  <a:lnTo>
                    <a:pt x="252" y="1906"/>
                  </a:lnTo>
                  <a:lnTo>
                    <a:pt x="250" y="1898"/>
                  </a:lnTo>
                  <a:lnTo>
                    <a:pt x="248" y="1890"/>
                  </a:lnTo>
                  <a:lnTo>
                    <a:pt x="250" y="1872"/>
                  </a:lnTo>
                  <a:lnTo>
                    <a:pt x="250" y="1860"/>
                  </a:lnTo>
                  <a:lnTo>
                    <a:pt x="254" y="1854"/>
                  </a:lnTo>
                  <a:lnTo>
                    <a:pt x="256" y="1848"/>
                  </a:lnTo>
                  <a:lnTo>
                    <a:pt x="254" y="1836"/>
                  </a:lnTo>
                  <a:lnTo>
                    <a:pt x="250" y="1828"/>
                  </a:lnTo>
                  <a:lnTo>
                    <a:pt x="244" y="1822"/>
                  </a:lnTo>
                  <a:lnTo>
                    <a:pt x="238" y="1818"/>
                  </a:lnTo>
                  <a:lnTo>
                    <a:pt x="230" y="1816"/>
                  </a:lnTo>
                  <a:lnTo>
                    <a:pt x="222" y="1816"/>
                  </a:lnTo>
                  <a:lnTo>
                    <a:pt x="206" y="1816"/>
                  </a:lnTo>
                  <a:lnTo>
                    <a:pt x="196" y="1810"/>
                  </a:lnTo>
                  <a:lnTo>
                    <a:pt x="186" y="1804"/>
                  </a:lnTo>
                  <a:lnTo>
                    <a:pt x="180" y="1796"/>
                  </a:lnTo>
                  <a:lnTo>
                    <a:pt x="172" y="1786"/>
                  </a:lnTo>
                  <a:lnTo>
                    <a:pt x="162" y="1768"/>
                  </a:lnTo>
                  <a:lnTo>
                    <a:pt x="154" y="1752"/>
                  </a:lnTo>
                  <a:lnTo>
                    <a:pt x="126" y="1744"/>
                  </a:lnTo>
                  <a:lnTo>
                    <a:pt x="118" y="1740"/>
                  </a:lnTo>
                  <a:lnTo>
                    <a:pt x="114" y="1734"/>
                  </a:lnTo>
                  <a:lnTo>
                    <a:pt x="112" y="1728"/>
                  </a:lnTo>
                  <a:lnTo>
                    <a:pt x="112" y="1720"/>
                  </a:lnTo>
                  <a:lnTo>
                    <a:pt x="112" y="1694"/>
                  </a:lnTo>
                  <a:lnTo>
                    <a:pt x="124" y="1660"/>
                  </a:lnTo>
                  <a:lnTo>
                    <a:pt x="122" y="1650"/>
                  </a:lnTo>
                  <a:lnTo>
                    <a:pt x="118" y="1640"/>
                  </a:lnTo>
                  <a:lnTo>
                    <a:pt x="112" y="1632"/>
                  </a:lnTo>
                  <a:lnTo>
                    <a:pt x="106" y="1624"/>
                  </a:lnTo>
                  <a:lnTo>
                    <a:pt x="92" y="1612"/>
                  </a:lnTo>
                  <a:lnTo>
                    <a:pt x="78" y="1602"/>
                  </a:lnTo>
                  <a:lnTo>
                    <a:pt x="36" y="1578"/>
                  </a:lnTo>
                  <a:lnTo>
                    <a:pt x="32" y="1572"/>
                  </a:lnTo>
                  <a:lnTo>
                    <a:pt x="32" y="1542"/>
                  </a:lnTo>
                  <a:lnTo>
                    <a:pt x="32" y="1534"/>
                  </a:lnTo>
                  <a:lnTo>
                    <a:pt x="34" y="1528"/>
                  </a:lnTo>
                  <a:lnTo>
                    <a:pt x="38" y="1524"/>
                  </a:lnTo>
                  <a:lnTo>
                    <a:pt x="46" y="1522"/>
                  </a:lnTo>
                  <a:lnTo>
                    <a:pt x="68" y="1510"/>
                  </a:lnTo>
                  <a:lnTo>
                    <a:pt x="84" y="1502"/>
                  </a:lnTo>
                  <a:lnTo>
                    <a:pt x="86" y="1440"/>
                  </a:lnTo>
                  <a:lnTo>
                    <a:pt x="86" y="1410"/>
                  </a:lnTo>
                  <a:lnTo>
                    <a:pt x="82" y="1396"/>
                  </a:lnTo>
                  <a:lnTo>
                    <a:pt x="78" y="1384"/>
                  </a:lnTo>
                  <a:lnTo>
                    <a:pt x="72" y="1380"/>
                  </a:lnTo>
                  <a:lnTo>
                    <a:pt x="66" y="1378"/>
                  </a:lnTo>
                  <a:lnTo>
                    <a:pt x="52" y="1376"/>
                  </a:lnTo>
                  <a:lnTo>
                    <a:pt x="40" y="1378"/>
                  </a:lnTo>
                  <a:lnTo>
                    <a:pt x="30" y="1380"/>
                  </a:lnTo>
                  <a:lnTo>
                    <a:pt x="28" y="1386"/>
                  </a:lnTo>
                  <a:lnTo>
                    <a:pt x="24" y="1388"/>
                  </a:lnTo>
                  <a:lnTo>
                    <a:pt x="20" y="1390"/>
                  </a:lnTo>
                  <a:lnTo>
                    <a:pt x="16" y="1388"/>
                  </a:lnTo>
                  <a:lnTo>
                    <a:pt x="10" y="1384"/>
                  </a:lnTo>
                  <a:lnTo>
                    <a:pt x="6" y="1380"/>
                  </a:lnTo>
                  <a:lnTo>
                    <a:pt x="0" y="1354"/>
                  </a:lnTo>
                  <a:lnTo>
                    <a:pt x="0" y="1330"/>
                  </a:lnTo>
                  <a:lnTo>
                    <a:pt x="26" y="1320"/>
                  </a:lnTo>
                  <a:lnTo>
                    <a:pt x="26" y="1312"/>
                  </a:lnTo>
                  <a:lnTo>
                    <a:pt x="24" y="1306"/>
                  </a:lnTo>
                  <a:lnTo>
                    <a:pt x="18" y="1300"/>
                  </a:lnTo>
                  <a:lnTo>
                    <a:pt x="12" y="1294"/>
                  </a:lnTo>
                  <a:lnTo>
                    <a:pt x="8" y="1290"/>
                  </a:lnTo>
                  <a:lnTo>
                    <a:pt x="8" y="1272"/>
                  </a:lnTo>
                  <a:lnTo>
                    <a:pt x="10" y="1268"/>
                  </a:lnTo>
                  <a:lnTo>
                    <a:pt x="12" y="1266"/>
                  </a:lnTo>
                  <a:lnTo>
                    <a:pt x="20" y="1262"/>
                  </a:lnTo>
                  <a:lnTo>
                    <a:pt x="36" y="1256"/>
                  </a:lnTo>
                  <a:lnTo>
                    <a:pt x="44" y="1248"/>
                  </a:lnTo>
                  <a:lnTo>
                    <a:pt x="50" y="1238"/>
                  </a:lnTo>
                  <a:lnTo>
                    <a:pt x="62" y="1218"/>
                  </a:lnTo>
                  <a:lnTo>
                    <a:pt x="74" y="1210"/>
                  </a:lnTo>
                  <a:lnTo>
                    <a:pt x="88" y="1204"/>
                  </a:lnTo>
                  <a:lnTo>
                    <a:pt x="110" y="1196"/>
                  </a:lnTo>
                  <a:lnTo>
                    <a:pt x="130" y="1196"/>
                  </a:lnTo>
                  <a:lnTo>
                    <a:pt x="162" y="1194"/>
                  </a:lnTo>
                  <a:lnTo>
                    <a:pt x="178" y="1192"/>
                  </a:lnTo>
                  <a:lnTo>
                    <a:pt x="194" y="1188"/>
                  </a:lnTo>
                  <a:lnTo>
                    <a:pt x="208" y="1182"/>
                  </a:lnTo>
                  <a:lnTo>
                    <a:pt x="218" y="1176"/>
                  </a:lnTo>
                  <a:lnTo>
                    <a:pt x="232" y="1174"/>
                  </a:lnTo>
                  <a:lnTo>
                    <a:pt x="244" y="1172"/>
                  </a:lnTo>
                  <a:lnTo>
                    <a:pt x="246" y="1174"/>
                  </a:lnTo>
                  <a:lnTo>
                    <a:pt x="250" y="1178"/>
                  </a:lnTo>
                  <a:lnTo>
                    <a:pt x="252" y="1186"/>
                  </a:lnTo>
                  <a:lnTo>
                    <a:pt x="254" y="1198"/>
                  </a:lnTo>
                  <a:lnTo>
                    <a:pt x="260" y="1212"/>
                  </a:lnTo>
                  <a:lnTo>
                    <a:pt x="264" y="1218"/>
                  </a:lnTo>
                  <a:lnTo>
                    <a:pt x="268" y="1222"/>
                  </a:lnTo>
                  <a:lnTo>
                    <a:pt x="274" y="1224"/>
                  </a:lnTo>
                  <a:lnTo>
                    <a:pt x="280" y="1226"/>
                  </a:lnTo>
                  <a:lnTo>
                    <a:pt x="302" y="1224"/>
                  </a:lnTo>
                  <a:lnTo>
                    <a:pt x="312" y="1214"/>
                  </a:lnTo>
                  <a:lnTo>
                    <a:pt x="322" y="1200"/>
                  </a:lnTo>
                  <a:lnTo>
                    <a:pt x="332" y="1188"/>
                  </a:lnTo>
                  <a:lnTo>
                    <a:pt x="342" y="1178"/>
                  </a:lnTo>
                  <a:lnTo>
                    <a:pt x="366" y="1180"/>
                  </a:lnTo>
                  <a:lnTo>
                    <a:pt x="378" y="1180"/>
                  </a:lnTo>
                  <a:lnTo>
                    <a:pt x="394" y="1178"/>
                  </a:lnTo>
                  <a:lnTo>
                    <a:pt x="398" y="1170"/>
                  </a:lnTo>
                  <a:lnTo>
                    <a:pt x="404" y="1164"/>
                  </a:lnTo>
                  <a:lnTo>
                    <a:pt x="410" y="1160"/>
                  </a:lnTo>
                  <a:lnTo>
                    <a:pt x="416" y="1158"/>
                  </a:lnTo>
                  <a:lnTo>
                    <a:pt x="432" y="1154"/>
                  </a:lnTo>
                  <a:lnTo>
                    <a:pt x="450" y="1154"/>
                  </a:lnTo>
                  <a:lnTo>
                    <a:pt x="492" y="1168"/>
                  </a:lnTo>
                  <a:lnTo>
                    <a:pt x="498" y="1164"/>
                  </a:lnTo>
                  <a:lnTo>
                    <a:pt x="506" y="1162"/>
                  </a:lnTo>
                  <a:lnTo>
                    <a:pt x="534" y="1158"/>
                  </a:lnTo>
                  <a:lnTo>
                    <a:pt x="564" y="1154"/>
                  </a:lnTo>
                  <a:lnTo>
                    <a:pt x="590" y="1148"/>
                  </a:lnTo>
                  <a:lnTo>
                    <a:pt x="608" y="1138"/>
                  </a:lnTo>
                  <a:lnTo>
                    <a:pt x="628" y="1128"/>
                  </a:lnTo>
                  <a:lnTo>
                    <a:pt x="632" y="1110"/>
                  </a:lnTo>
                  <a:lnTo>
                    <a:pt x="638" y="1098"/>
                  </a:lnTo>
                  <a:lnTo>
                    <a:pt x="646" y="1090"/>
                  </a:lnTo>
                  <a:lnTo>
                    <a:pt x="660" y="1078"/>
                  </a:lnTo>
                  <a:lnTo>
                    <a:pt x="684" y="1024"/>
                  </a:lnTo>
                  <a:lnTo>
                    <a:pt x="716" y="1006"/>
                  </a:lnTo>
                  <a:lnTo>
                    <a:pt x="728" y="972"/>
                  </a:lnTo>
                  <a:lnTo>
                    <a:pt x="732" y="926"/>
                  </a:lnTo>
                  <a:lnTo>
                    <a:pt x="724" y="902"/>
                  </a:lnTo>
                  <a:lnTo>
                    <a:pt x="724" y="878"/>
                  </a:lnTo>
                  <a:lnTo>
                    <a:pt x="728" y="866"/>
                  </a:lnTo>
                  <a:lnTo>
                    <a:pt x="732" y="854"/>
                  </a:lnTo>
                  <a:lnTo>
                    <a:pt x="732" y="830"/>
                  </a:lnTo>
                  <a:lnTo>
                    <a:pt x="724" y="820"/>
                  </a:lnTo>
                  <a:lnTo>
                    <a:pt x="722" y="812"/>
                  </a:lnTo>
                  <a:lnTo>
                    <a:pt x="722" y="800"/>
                  </a:lnTo>
                  <a:lnTo>
                    <a:pt x="726" y="798"/>
                  </a:lnTo>
                  <a:lnTo>
                    <a:pt x="734" y="796"/>
                  </a:lnTo>
                  <a:lnTo>
                    <a:pt x="760" y="796"/>
                  </a:lnTo>
                  <a:lnTo>
                    <a:pt x="808" y="798"/>
                  </a:lnTo>
                  <a:lnTo>
                    <a:pt x="826" y="800"/>
                  </a:lnTo>
                  <a:lnTo>
                    <a:pt x="844" y="804"/>
                  </a:lnTo>
                  <a:lnTo>
                    <a:pt x="864" y="808"/>
                  </a:lnTo>
                  <a:lnTo>
                    <a:pt x="886" y="812"/>
                  </a:lnTo>
                  <a:lnTo>
                    <a:pt x="924" y="828"/>
                  </a:lnTo>
                  <a:lnTo>
                    <a:pt x="932" y="818"/>
                  </a:lnTo>
                  <a:lnTo>
                    <a:pt x="926" y="806"/>
                  </a:lnTo>
                  <a:lnTo>
                    <a:pt x="926" y="772"/>
                  </a:lnTo>
                  <a:lnTo>
                    <a:pt x="936" y="756"/>
                  </a:lnTo>
                  <a:lnTo>
                    <a:pt x="948" y="740"/>
                  </a:lnTo>
                  <a:lnTo>
                    <a:pt x="972" y="712"/>
                  </a:lnTo>
                  <a:lnTo>
                    <a:pt x="976" y="690"/>
                  </a:lnTo>
                  <a:lnTo>
                    <a:pt x="984" y="676"/>
                  </a:lnTo>
                  <a:lnTo>
                    <a:pt x="994" y="664"/>
                  </a:lnTo>
                  <a:lnTo>
                    <a:pt x="1008" y="648"/>
                  </a:lnTo>
                  <a:lnTo>
                    <a:pt x="1014" y="632"/>
                  </a:lnTo>
                  <a:lnTo>
                    <a:pt x="1016" y="628"/>
                  </a:lnTo>
                  <a:lnTo>
                    <a:pt x="1020" y="624"/>
                  </a:lnTo>
                  <a:lnTo>
                    <a:pt x="1024" y="622"/>
                  </a:lnTo>
                  <a:lnTo>
                    <a:pt x="1030" y="622"/>
                  </a:lnTo>
                  <a:lnTo>
                    <a:pt x="1050" y="620"/>
                  </a:lnTo>
                  <a:lnTo>
                    <a:pt x="1062" y="630"/>
                  </a:lnTo>
                  <a:lnTo>
                    <a:pt x="1080" y="640"/>
                  </a:lnTo>
                  <a:lnTo>
                    <a:pt x="1098" y="652"/>
                  </a:lnTo>
                  <a:lnTo>
                    <a:pt x="1118" y="660"/>
                  </a:lnTo>
                  <a:lnTo>
                    <a:pt x="1128" y="660"/>
                  </a:lnTo>
                  <a:lnTo>
                    <a:pt x="1140" y="662"/>
                  </a:lnTo>
                  <a:lnTo>
                    <a:pt x="1152" y="666"/>
                  </a:lnTo>
                  <a:lnTo>
                    <a:pt x="1158" y="670"/>
                  </a:lnTo>
                  <a:lnTo>
                    <a:pt x="1164" y="676"/>
                  </a:lnTo>
                  <a:lnTo>
                    <a:pt x="1182" y="676"/>
                  </a:lnTo>
                  <a:lnTo>
                    <a:pt x="1202" y="674"/>
                  </a:lnTo>
                  <a:lnTo>
                    <a:pt x="1212" y="670"/>
                  </a:lnTo>
                  <a:lnTo>
                    <a:pt x="1220" y="666"/>
                  </a:lnTo>
                  <a:lnTo>
                    <a:pt x="1226" y="660"/>
                  </a:lnTo>
                  <a:lnTo>
                    <a:pt x="1230" y="652"/>
                  </a:lnTo>
                  <a:lnTo>
                    <a:pt x="1230" y="626"/>
                  </a:lnTo>
                  <a:lnTo>
                    <a:pt x="1228" y="608"/>
                  </a:lnTo>
                  <a:lnTo>
                    <a:pt x="1226" y="596"/>
                  </a:lnTo>
                  <a:lnTo>
                    <a:pt x="1228" y="586"/>
                  </a:lnTo>
                  <a:lnTo>
                    <a:pt x="1230" y="578"/>
                  </a:lnTo>
                  <a:lnTo>
                    <a:pt x="1234" y="570"/>
                  </a:lnTo>
                  <a:lnTo>
                    <a:pt x="1240" y="562"/>
                  </a:lnTo>
                  <a:lnTo>
                    <a:pt x="1256" y="542"/>
                  </a:lnTo>
                  <a:lnTo>
                    <a:pt x="1276" y="534"/>
                  </a:lnTo>
                  <a:lnTo>
                    <a:pt x="1294" y="530"/>
                  </a:lnTo>
                  <a:lnTo>
                    <a:pt x="1316" y="526"/>
                  </a:lnTo>
                  <a:lnTo>
                    <a:pt x="1340" y="524"/>
                  </a:lnTo>
                  <a:lnTo>
                    <a:pt x="1350" y="520"/>
                  </a:lnTo>
                  <a:lnTo>
                    <a:pt x="1360" y="490"/>
                  </a:lnTo>
                  <a:lnTo>
                    <a:pt x="1380" y="472"/>
                  </a:lnTo>
                  <a:lnTo>
                    <a:pt x="1434" y="470"/>
                  </a:lnTo>
                  <a:lnTo>
                    <a:pt x="1440" y="478"/>
                  </a:lnTo>
                  <a:lnTo>
                    <a:pt x="1444" y="488"/>
                  </a:lnTo>
                  <a:lnTo>
                    <a:pt x="1448" y="500"/>
                  </a:lnTo>
                  <a:lnTo>
                    <a:pt x="1450" y="514"/>
                  </a:lnTo>
                  <a:lnTo>
                    <a:pt x="1456" y="530"/>
                  </a:lnTo>
                  <a:lnTo>
                    <a:pt x="1466" y="548"/>
                  </a:lnTo>
                  <a:lnTo>
                    <a:pt x="1490" y="588"/>
                  </a:lnTo>
                  <a:lnTo>
                    <a:pt x="1496" y="592"/>
                  </a:lnTo>
                  <a:lnTo>
                    <a:pt x="1502" y="598"/>
                  </a:lnTo>
                  <a:lnTo>
                    <a:pt x="1516" y="604"/>
                  </a:lnTo>
                  <a:lnTo>
                    <a:pt x="1554" y="614"/>
                  </a:lnTo>
                  <a:lnTo>
                    <a:pt x="1592" y="644"/>
                  </a:lnTo>
                  <a:lnTo>
                    <a:pt x="1604" y="668"/>
                  </a:lnTo>
                  <a:lnTo>
                    <a:pt x="1610" y="718"/>
                  </a:lnTo>
                  <a:lnTo>
                    <a:pt x="1612" y="720"/>
                  </a:lnTo>
                  <a:lnTo>
                    <a:pt x="1630" y="756"/>
                  </a:lnTo>
                  <a:lnTo>
                    <a:pt x="1632" y="774"/>
                  </a:lnTo>
                  <a:lnTo>
                    <a:pt x="1634" y="798"/>
                  </a:lnTo>
                  <a:lnTo>
                    <a:pt x="1634" y="822"/>
                  </a:lnTo>
                  <a:lnTo>
                    <a:pt x="1632" y="834"/>
                  </a:lnTo>
                  <a:lnTo>
                    <a:pt x="1628" y="844"/>
                  </a:lnTo>
                  <a:lnTo>
                    <a:pt x="1588" y="878"/>
                  </a:lnTo>
                  <a:lnTo>
                    <a:pt x="1586" y="898"/>
                  </a:lnTo>
                  <a:lnTo>
                    <a:pt x="1588" y="912"/>
                  </a:lnTo>
                  <a:lnTo>
                    <a:pt x="1592" y="924"/>
                  </a:lnTo>
                  <a:lnTo>
                    <a:pt x="1598" y="938"/>
                  </a:lnTo>
                  <a:lnTo>
                    <a:pt x="1634" y="962"/>
                  </a:lnTo>
                  <a:lnTo>
                    <a:pt x="1672" y="970"/>
                  </a:lnTo>
                  <a:lnTo>
                    <a:pt x="1712" y="988"/>
                  </a:lnTo>
                  <a:lnTo>
                    <a:pt x="1792" y="998"/>
                  </a:lnTo>
                  <a:lnTo>
                    <a:pt x="1812" y="1010"/>
                  </a:lnTo>
                  <a:lnTo>
                    <a:pt x="1836" y="1036"/>
                  </a:lnTo>
                  <a:lnTo>
                    <a:pt x="1862" y="1060"/>
                  </a:lnTo>
                  <a:lnTo>
                    <a:pt x="1876" y="1070"/>
                  </a:lnTo>
                  <a:lnTo>
                    <a:pt x="1892" y="1080"/>
                  </a:lnTo>
                  <a:lnTo>
                    <a:pt x="1908" y="1088"/>
                  </a:lnTo>
                  <a:lnTo>
                    <a:pt x="1926" y="1094"/>
                  </a:lnTo>
                  <a:lnTo>
                    <a:pt x="1950" y="1116"/>
                  </a:lnTo>
                  <a:lnTo>
                    <a:pt x="1964" y="1168"/>
                  </a:lnTo>
                  <a:lnTo>
                    <a:pt x="1968" y="1176"/>
                  </a:lnTo>
                  <a:lnTo>
                    <a:pt x="1974" y="1184"/>
                  </a:lnTo>
                  <a:lnTo>
                    <a:pt x="1986" y="1198"/>
                  </a:lnTo>
                  <a:lnTo>
                    <a:pt x="1990" y="1206"/>
                  </a:lnTo>
                  <a:lnTo>
                    <a:pt x="1994" y="1216"/>
                  </a:lnTo>
                  <a:lnTo>
                    <a:pt x="1994" y="1228"/>
                  </a:lnTo>
                  <a:lnTo>
                    <a:pt x="1992" y="1242"/>
                  </a:lnTo>
                  <a:lnTo>
                    <a:pt x="1998" y="1256"/>
                  </a:lnTo>
                  <a:lnTo>
                    <a:pt x="2004" y="1266"/>
                  </a:lnTo>
                  <a:lnTo>
                    <a:pt x="2016" y="1274"/>
                  </a:lnTo>
                  <a:lnTo>
                    <a:pt x="2044" y="1278"/>
                  </a:lnTo>
                  <a:lnTo>
                    <a:pt x="2072" y="1282"/>
                  </a:lnTo>
                  <a:lnTo>
                    <a:pt x="2102" y="1288"/>
                  </a:lnTo>
                  <a:lnTo>
                    <a:pt x="2134" y="1298"/>
                  </a:lnTo>
                  <a:lnTo>
                    <a:pt x="2212" y="1316"/>
                  </a:lnTo>
                  <a:lnTo>
                    <a:pt x="2384" y="1318"/>
                  </a:lnTo>
                  <a:lnTo>
                    <a:pt x="2418" y="1326"/>
                  </a:lnTo>
                  <a:lnTo>
                    <a:pt x="2438" y="1330"/>
                  </a:lnTo>
                  <a:lnTo>
                    <a:pt x="2454" y="1338"/>
                  </a:lnTo>
                  <a:lnTo>
                    <a:pt x="2506" y="1380"/>
                  </a:lnTo>
                  <a:lnTo>
                    <a:pt x="2526" y="1390"/>
                  </a:lnTo>
                  <a:lnTo>
                    <a:pt x="2578" y="1398"/>
                  </a:lnTo>
                  <a:lnTo>
                    <a:pt x="2600" y="1414"/>
                  </a:lnTo>
                  <a:lnTo>
                    <a:pt x="2666" y="1436"/>
                  </a:lnTo>
                  <a:lnTo>
                    <a:pt x="2672" y="1440"/>
                  </a:lnTo>
                  <a:lnTo>
                    <a:pt x="2680" y="1446"/>
                  </a:lnTo>
                  <a:lnTo>
                    <a:pt x="2696" y="1460"/>
                  </a:lnTo>
                  <a:lnTo>
                    <a:pt x="2704" y="1464"/>
                  </a:lnTo>
                  <a:lnTo>
                    <a:pt x="2714" y="1466"/>
                  </a:lnTo>
                  <a:lnTo>
                    <a:pt x="2718" y="1466"/>
                  </a:lnTo>
                  <a:lnTo>
                    <a:pt x="2724" y="1462"/>
                  </a:lnTo>
                  <a:lnTo>
                    <a:pt x="2728" y="1458"/>
                  </a:lnTo>
                  <a:lnTo>
                    <a:pt x="2732" y="1452"/>
                  </a:lnTo>
                  <a:lnTo>
                    <a:pt x="2754" y="1438"/>
                  </a:lnTo>
                  <a:lnTo>
                    <a:pt x="2766" y="1434"/>
                  </a:lnTo>
                  <a:lnTo>
                    <a:pt x="2778" y="1426"/>
                  </a:lnTo>
                  <a:lnTo>
                    <a:pt x="2800" y="1410"/>
                  </a:lnTo>
                  <a:lnTo>
                    <a:pt x="2846" y="1396"/>
                  </a:lnTo>
                  <a:lnTo>
                    <a:pt x="2862" y="1386"/>
                  </a:lnTo>
                  <a:lnTo>
                    <a:pt x="2882" y="1378"/>
                  </a:lnTo>
                  <a:lnTo>
                    <a:pt x="2902" y="1370"/>
                  </a:lnTo>
                  <a:lnTo>
                    <a:pt x="2910" y="1366"/>
                  </a:lnTo>
                  <a:lnTo>
                    <a:pt x="2920" y="1360"/>
                  </a:lnTo>
                  <a:lnTo>
                    <a:pt x="2936" y="1354"/>
                  </a:lnTo>
                  <a:lnTo>
                    <a:pt x="2948" y="1348"/>
                  </a:lnTo>
                  <a:lnTo>
                    <a:pt x="2960" y="1344"/>
                  </a:lnTo>
                  <a:lnTo>
                    <a:pt x="2972" y="1342"/>
                  </a:lnTo>
                  <a:lnTo>
                    <a:pt x="2986" y="1342"/>
                  </a:lnTo>
                  <a:lnTo>
                    <a:pt x="3016" y="1346"/>
                  </a:lnTo>
                  <a:lnTo>
                    <a:pt x="3048" y="1354"/>
                  </a:lnTo>
                  <a:lnTo>
                    <a:pt x="3094" y="1354"/>
                  </a:lnTo>
                  <a:lnTo>
                    <a:pt x="3104" y="1348"/>
                  </a:lnTo>
                  <a:lnTo>
                    <a:pt x="3116" y="1344"/>
                  </a:lnTo>
                  <a:lnTo>
                    <a:pt x="3140" y="1338"/>
                  </a:lnTo>
                  <a:lnTo>
                    <a:pt x="3154" y="1330"/>
                  </a:lnTo>
                  <a:lnTo>
                    <a:pt x="3166" y="1322"/>
                  </a:lnTo>
                  <a:lnTo>
                    <a:pt x="3184" y="1302"/>
                  </a:lnTo>
                  <a:lnTo>
                    <a:pt x="3200" y="1282"/>
                  </a:lnTo>
                  <a:lnTo>
                    <a:pt x="3216" y="1264"/>
                  </a:lnTo>
                  <a:lnTo>
                    <a:pt x="3226" y="1256"/>
                  </a:lnTo>
                  <a:lnTo>
                    <a:pt x="3238" y="1250"/>
                  </a:lnTo>
                  <a:lnTo>
                    <a:pt x="3260" y="1228"/>
                  </a:lnTo>
                  <a:lnTo>
                    <a:pt x="3272" y="1216"/>
                  </a:lnTo>
                  <a:lnTo>
                    <a:pt x="3278" y="1214"/>
                  </a:lnTo>
                  <a:lnTo>
                    <a:pt x="3282" y="1212"/>
                  </a:lnTo>
                  <a:lnTo>
                    <a:pt x="3282" y="1210"/>
                  </a:lnTo>
                  <a:lnTo>
                    <a:pt x="3296" y="1200"/>
                  </a:lnTo>
                  <a:lnTo>
                    <a:pt x="3312" y="1192"/>
                  </a:lnTo>
                  <a:lnTo>
                    <a:pt x="3312" y="1176"/>
                  </a:lnTo>
                  <a:lnTo>
                    <a:pt x="3298" y="1166"/>
                  </a:lnTo>
                  <a:lnTo>
                    <a:pt x="3286" y="1150"/>
                  </a:lnTo>
                  <a:lnTo>
                    <a:pt x="3278" y="1138"/>
                  </a:lnTo>
                  <a:lnTo>
                    <a:pt x="3274" y="1126"/>
                  </a:lnTo>
                  <a:lnTo>
                    <a:pt x="3272" y="1114"/>
                  </a:lnTo>
                  <a:lnTo>
                    <a:pt x="3272" y="1102"/>
                  </a:lnTo>
                  <a:lnTo>
                    <a:pt x="3274" y="1090"/>
                  </a:lnTo>
                  <a:lnTo>
                    <a:pt x="3280" y="1062"/>
                  </a:lnTo>
                  <a:lnTo>
                    <a:pt x="3286" y="1052"/>
                  </a:lnTo>
                  <a:lnTo>
                    <a:pt x="3292" y="1042"/>
                  </a:lnTo>
                  <a:lnTo>
                    <a:pt x="3302" y="1028"/>
                  </a:lnTo>
                  <a:lnTo>
                    <a:pt x="3312" y="1022"/>
                  </a:lnTo>
                  <a:lnTo>
                    <a:pt x="3340" y="1028"/>
                  </a:lnTo>
                  <a:lnTo>
                    <a:pt x="3358" y="1044"/>
                  </a:lnTo>
                  <a:lnTo>
                    <a:pt x="3368" y="1050"/>
                  </a:lnTo>
                  <a:lnTo>
                    <a:pt x="3380" y="1056"/>
                  </a:lnTo>
                  <a:lnTo>
                    <a:pt x="3392" y="1060"/>
                  </a:lnTo>
                  <a:lnTo>
                    <a:pt x="3406" y="1062"/>
                  </a:lnTo>
                  <a:lnTo>
                    <a:pt x="3420" y="1060"/>
                  </a:lnTo>
                  <a:lnTo>
                    <a:pt x="3434" y="1054"/>
                  </a:lnTo>
                  <a:lnTo>
                    <a:pt x="3450" y="1034"/>
                  </a:lnTo>
                  <a:lnTo>
                    <a:pt x="3458" y="1026"/>
                  </a:lnTo>
                  <a:lnTo>
                    <a:pt x="3466" y="1022"/>
                  </a:lnTo>
                  <a:lnTo>
                    <a:pt x="3468" y="1014"/>
                  </a:lnTo>
                  <a:lnTo>
                    <a:pt x="3472" y="1008"/>
                  </a:lnTo>
                  <a:lnTo>
                    <a:pt x="3484" y="994"/>
                  </a:lnTo>
                  <a:lnTo>
                    <a:pt x="3498" y="980"/>
                  </a:lnTo>
                  <a:lnTo>
                    <a:pt x="3510" y="970"/>
                  </a:lnTo>
                  <a:lnTo>
                    <a:pt x="3556" y="972"/>
                  </a:lnTo>
                  <a:lnTo>
                    <a:pt x="3562" y="964"/>
                  </a:lnTo>
                  <a:lnTo>
                    <a:pt x="3578" y="958"/>
                  </a:lnTo>
                  <a:lnTo>
                    <a:pt x="3594" y="950"/>
                  </a:lnTo>
                  <a:lnTo>
                    <a:pt x="3608" y="940"/>
                  </a:lnTo>
                  <a:lnTo>
                    <a:pt x="3622" y="926"/>
                  </a:lnTo>
                  <a:lnTo>
                    <a:pt x="3628" y="902"/>
                  </a:lnTo>
                  <a:lnTo>
                    <a:pt x="3632" y="892"/>
                  </a:lnTo>
                  <a:lnTo>
                    <a:pt x="3636" y="882"/>
                  </a:lnTo>
                  <a:lnTo>
                    <a:pt x="3642" y="874"/>
                  </a:lnTo>
                  <a:lnTo>
                    <a:pt x="3650" y="866"/>
                  </a:lnTo>
                  <a:lnTo>
                    <a:pt x="3660" y="860"/>
                  </a:lnTo>
                  <a:lnTo>
                    <a:pt x="3672" y="854"/>
                  </a:lnTo>
                  <a:lnTo>
                    <a:pt x="3706" y="846"/>
                  </a:lnTo>
                  <a:lnTo>
                    <a:pt x="3724" y="828"/>
                  </a:lnTo>
                  <a:lnTo>
                    <a:pt x="3752" y="812"/>
                  </a:lnTo>
                  <a:lnTo>
                    <a:pt x="3764" y="804"/>
                  </a:lnTo>
                  <a:lnTo>
                    <a:pt x="3780" y="798"/>
                  </a:lnTo>
                  <a:lnTo>
                    <a:pt x="3878" y="802"/>
                  </a:lnTo>
                  <a:lnTo>
                    <a:pt x="3892" y="796"/>
                  </a:lnTo>
                  <a:lnTo>
                    <a:pt x="3896" y="788"/>
                  </a:lnTo>
                  <a:lnTo>
                    <a:pt x="3898" y="780"/>
                  </a:lnTo>
                  <a:lnTo>
                    <a:pt x="3900" y="772"/>
                  </a:lnTo>
                  <a:lnTo>
                    <a:pt x="3898" y="766"/>
                  </a:lnTo>
                  <a:lnTo>
                    <a:pt x="3892" y="754"/>
                  </a:lnTo>
                  <a:lnTo>
                    <a:pt x="3886" y="742"/>
                  </a:lnTo>
                  <a:lnTo>
                    <a:pt x="3814" y="690"/>
                  </a:lnTo>
                  <a:lnTo>
                    <a:pt x="3802" y="674"/>
                  </a:lnTo>
                  <a:lnTo>
                    <a:pt x="3792" y="664"/>
                  </a:lnTo>
                  <a:lnTo>
                    <a:pt x="3788" y="660"/>
                  </a:lnTo>
                  <a:lnTo>
                    <a:pt x="3782" y="658"/>
                  </a:lnTo>
                  <a:lnTo>
                    <a:pt x="3766" y="658"/>
                  </a:lnTo>
                  <a:lnTo>
                    <a:pt x="3754" y="676"/>
                  </a:lnTo>
                  <a:lnTo>
                    <a:pt x="3724" y="676"/>
                  </a:lnTo>
                  <a:lnTo>
                    <a:pt x="3722" y="702"/>
                  </a:lnTo>
                  <a:lnTo>
                    <a:pt x="3720" y="708"/>
                  </a:lnTo>
                  <a:lnTo>
                    <a:pt x="3716" y="712"/>
                  </a:lnTo>
                  <a:lnTo>
                    <a:pt x="3712" y="714"/>
                  </a:lnTo>
                  <a:lnTo>
                    <a:pt x="3708" y="716"/>
                  </a:lnTo>
                  <a:lnTo>
                    <a:pt x="3696" y="716"/>
                  </a:lnTo>
                  <a:lnTo>
                    <a:pt x="3684" y="714"/>
                  </a:lnTo>
                  <a:lnTo>
                    <a:pt x="3670" y="710"/>
                  </a:lnTo>
                  <a:lnTo>
                    <a:pt x="3660" y="704"/>
                  </a:lnTo>
                  <a:lnTo>
                    <a:pt x="3644" y="698"/>
                  </a:lnTo>
                  <a:lnTo>
                    <a:pt x="3628" y="698"/>
                  </a:lnTo>
                  <a:lnTo>
                    <a:pt x="3612" y="704"/>
                  </a:lnTo>
                  <a:lnTo>
                    <a:pt x="3600" y="710"/>
                  </a:lnTo>
                  <a:lnTo>
                    <a:pt x="3590" y="722"/>
                  </a:lnTo>
                  <a:lnTo>
                    <a:pt x="3566" y="722"/>
                  </a:lnTo>
                  <a:lnTo>
                    <a:pt x="3554" y="718"/>
                  </a:lnTo>
                  <a:lnTo>
                    <a:pt x="3546" y="712"/>
                  </a:lnTo>
                  <a:lnTo>
                    <a:pt x="3540" y="704"/>
                  </a:lnTo>
                  <a:lnTo>
                    <a:pt x="3536" y="698"/>
                  </a:lnTo>
                  <a:lnTo>
                    <a:pt x="3536" y="690"/>
                  </a:lnTo>
                  <a:lnTo>
                    <a:pt x="3534" y="682"/>
                  </a:lnTo>
                  <a:lnTo>
                    <a:pt x="3534" y="668"/>
                  </a:lnTo>
                  <a:lnTo>
                    <a:pt x="3550" y="656"/>
                  </a:lnTo>
                  <a:lnTo>
                    <a:pt x="3556" y="648"/>
                  </a:lnTo>
                  <a:lnTo>
                    <a:pt x="3564" y="640"/>
                  </a:lnTo>
                  <a:lnTo>
                    <a:pt x="3564" y="610"/>
                  </a:lnTo>
                  <a:lnTo>
                    <a:pt x="3566" y="586"/>
                  </a:lnTo>
                  <a:lnTo>
                    <a:pt x="3574" y="566"/>
                  </a:lnTo>
                  <a:lnTo>
                    <a:pt x="3584" y="546"/>
                  </a:lnTo>
                  <a:lnTo>
                    <a:pt x="3584" y="524"/>
                  </a:lnTo>
                  <a:lnTo>
                    <a:pt x="3586" y="506"/>
                  </a:lnTo>
                  <a:lnTo>
                    <a:pt x="3590" y="492"/>
                  </a:lnTo>
                  <a:lnTo>
                    <a:pt x="3598" y="476"/>
                  </a:lnTo>
                  <a:lnTo>
                    <a:pt x="3634" y="474"/>
                  </a:lnTo>
                  <a:lnTo>
                    <a:pt x="3658" y="478"/>
                  </a:lnTo>
                  <a:lnTo>
                    <a:pt x="3672" y="478"/>
                  </a:lnTo>
                  <a:lnTo>
                    <a:pt x="3686" y="478"/>
                  </a:lnTo>
                  <a:lnTo>
                    <a:pt x="3700" y="476"/>
                  </a:lnTo>
                  <a:lnTo>
                    <a:pt x="3714" y="470"/>
                  </a:lnTo>
                  <a:lnTo>
                    <a:pt x="3728" y="464"/>
                  </a:lnTo>
                  <a:lnTo>
                    <a:pt x="3738" y="452"/>
                  </a:lnTo>
                  <a:lnTo>
                    <a:pt x="3764" y="432"/>
                  </a:lnTo>
                  <a:lnTo>
                    <a:pt x="3780" y="414"/>
                  </a:lnTo>
                  <a:lnTo>
                    <a:pt x="3782" y="364"/>
                  </a:lnTo>
                  <a:lnTo>
                    <a:pt x="3784" y="342"/>
                  </a:lnTo>
                  <a:lnTo>
                    <a:pt x="3786" y="322"/>
                  </a:lnTo>
                  <a:lnTo>
                    <a:pt x="3796" y="304"/>
                  </a:lnTo>
                  <a:lnTo>
                    <a:pt x="3804" y="290"/>
                  </a:lnTo>
                  <a:lnTo>
                    <a:pt x="3814" y="274"/>
                  </a:lnTo>
                  <a:lnTo>
                    <a:pt x="3820" y="260"/>
                  </a:lnTo>
                  <a:lnTo>
                    <a:pt x="3822" y="244"/>
                  </a:lnTo>
                  <a:lnTo>
                    <a:pt x="3824" y="232"/>
                  </a:lnTo>
                  <a:lnTo>
                    <a:pt x="3830" y="220"/>
                  </a:lnTo>
                  <a:lnTo>
                    <a:pt x="3838" y="210"/>
                  </a:lnTo>
                  <a:lnTo>
                    <a:pt x="3838" y="180"/>
                  </a:lnTo>
                  <a:lnTo>
                    <a:pt x="3810" y="148"/>
                  </a:lnTo>
                  <a:lnTo>
                    <a:pt x="3798" y="144"/>
                  </a:lnTo>
                  <a:lnTo>
                    <a:pt x="3790" y="138"/>
                  </a:lnTo>
                  <a:lnTo>
                    <a:pt x="3792" y="122"/>
                  </a:lnTo>
                  <a:lnTo>
                    <a:pt x="3794" y="110"/>
                  </a:lnTo>
                  <a:lnTo>
                    <a:pt x="3796" y="100"/>
                  </a:lnTo>
                  <a:lnTo>
                    <a:pt x="3800" y="92"/>
                  </a:lnTo>
                  <a:lnTo>
                    <a:pt x="3806" y="86"/>
                  </a:lnTo>
                  <a:lnTo>
                    <a:pt x="3814" y="80"/>
                  </a:lnTo>
                  <a:lnTo>
                    <a:pt x="3838" y="68"/>
                  </a:lnTo>
                  <a:lnTo>
                    <a:pt x="3846" y="66"/>
                  </a:lnTo>
                  <a:lnTo>
                    <a:pt x="3856" y="64"/>
                  </a:lnTo>
                  <a:lnTo>
                    <a:pt x="3876" y="56"/>
                  </a:lnTo>
                  <a:lnTo>
                    <a:pt x="3896" y="46"/>
                  </a:lnTo>
                  <a:lnTo>
                    <a:pt x="3906" y="42"/>
                  </a:lnTo>
                  <a:lnTo>
                    <a:pt x="3918" y="40"/>
                  </a:lnTo>
                  <a:lnTo>
                    <a:pt x="3940" y="24"/>
                  </a:lnTo>
                  <a:lnTo>
                    <a:pt x="3966" y="10"/>
                  </a:lnTo>
                  <a:lnTo>
                    <a:pt x="3978" y="4"/>
                  </a:lnTo>
                  <a:lnTo>
                    <a:pt x="3992" y="0"/>
                  </a:lnTo>
                  <a:lnTo>
                    <a:pt x="4034" y="0"/>
                  </a:lnTo>
                  <a:lnTo>
                    <a:pt x="4054" y="6"/>
                  </a:lnTo>
                  <a:lnTo>
                    <a:pt x="4066" y="10"/>
                  </a:lnTo>
                  <a:lnTo>
                    <a:pt x="4078" y="20"/>
                  </a:lnTo>
                  <a:lnTo>
                    <a:pt x="4096" y="18"/>
                  </a:lnTo>
                  <a:lnTo>
                    <a:pt x="4116" y="16"/>
                  </a:lnTo>
                  <a:lnTo>
                    <a:pt x="4136" y="14"/>
                  </a:lnTo>
                  <a:lnTo>
                    <a:pt x="4158" y="14"/>
                  </a:lnTo>
                  <a:lnTo>
                    <a:pt x="4190" y="30"/>
                  </a:lnTo>
                  <a:lnTo>
                    <a:pt x="4206" y="48"/>
                  </a:lnTo>
                  <a:lnTo>
                    <a:pt x="4224" y="66"/>
                  </a:lnTo>
                  <a:lnTo>
                    <a:pt x="4240" y="88"/>
                  </a:lnTo>
                  <a:lnTo>
                    <a:pt x="4258" y="114"/>
                  </a:lnTo>
                  <a:lnTo>
                    <a:pt x="4270" y="126"/>
                  </a:lnTo>
                  <a:lnTo>
                    <a:pt x="4284" y="144"/>
                  </a:lnTo>
                  <a:lnTo>
                    <a:pt x="4294" y="166"/>
                  </a:lnTo>
                  <a:lnTo>
                    <a:pt x="4298" y="178"/>
                  </a:lnTo>
                  <a:lnTo>
                    <a:pt x="4302" y="190"/>
                  </a:lnTo>
                  <a:lnTo>
                    <a:pt x="4328" y="212"/>
                  </a:lnTo>
                  <a:lnTo>
                    <a:pt x="4344" y="228"/>
                  </a:lnTo>
                  <a:lnTo>
                    <a:pt x="4360" y="246"/>
                  </a:lnTo>
                  <a:lnTo>
                    <a:pt x="4362" y="252"/>
                  </a:lnTo>
                  <a:lnTo>
                    <a:pt x="4362" y="258"/>
                  </a:lnTo>
                  <a:lnTo>
                    <a:pt x="4362" y="270"/>
                  </a:lnTo>
                  <a:lnTo>
                    <a:pt x="4362" y="276"/>
                  </a:lnTo>
                  <a:lnTo>
                    <a:pt x="4366" y="282"/>
                  </a:lnTo>
                  <a:lnTo>
                    <a:pt x="4372" y="288"/>
                  </a:lnTo>
                  <a:lnTo>
                    <a:pt x="4382" y="294"/>
                  </a:lnTo>
                  <a:lnTo>
                    <a:pt x="4406" y="318"/>
                  </a:lnTo>
                  <a:lnTo>
                    <a:pt x="4406" y="334"/>
                  </a:lnTo>
                  <a:lnTo>
                    <a:pt x="4408" y="344"/>
                  </a:lnTo>
                  <a:lnTo>
                    <a:pt x="4412" y="356"/>
                  </a:lnTo>
                  <a:lnTo>
                    <a:pt x="4438" y="356"/>
                  </a:lnTo>
                  <a:lnTo>
                    <a:pt x="4450" y="356"/>
                  </a:lnTo>
                  <a:lnTo>
                    <a:pt x="4462" y="354"/>
                  </a:lnTo>
                  <a:lnTo>
                    <a:pt x="4498" y="354"/>
                  </a:lnTo>
                  <a:lnTo>
                    <a:pt x="4512" y="362"/>
                  </a:lnTo>
                  <a:lnTo>
                    <a:pt x="4520" y="364"/>
                  </a:lnTo>
                  <a:lnTo>
                    <a:pt x="4532" y="366"/>
                  </a:lnTo>
                  <a:lnTo>
                    <a:pt x="4532" y="362"/>
                  </a:lnTo>
                  <a:lnTo>
                    <a:pt x="4538" y="360"/>
                  </a:lnTo>
                  <a:lnTo>
                    <a:pt x="4548" y="358"/>
                  </a:lnTo>
                  <a:lnTo>
                    <a:pt x="4568" y="358"/>
                  </a:lnTo>
                  <a:lnTo>
                    <a:pt x="4584" y="374"/>
                  </a:lnTo>
                  <a:lnTo>
                    <a:pt x="4608" y="396"/>
                  </a:lnTo>
                  <a:lnTo>
                    <a:pt x="4626" y="396"/>
                  </a:lnTo>
                  <a:lnTo>
                    <a:pt x="4640" y="400"/>
                  </a:lnTo>
                  <a:lnTo>
                    <a:pt x="4652" y="406"/>
                  </a:lnTo>
                  <a:lnTo>
                    <a:pt x="4660" y="414"/>
                  </a:lnTo>
                  <a:lnTo>
                    <a:pt x="4668" y="426"/>
                  </a:lnTo>
                  <a:lnTo>
                    <a:pt x="4674" y="440"/>
                  </a:lnTo>
                  <a:lnTo>
                    <a:pt x="4684" y="478"/>
                  </a:lnTo>
                  <a:lnTo>
                    <a:pt x="4714" y="512"/>
                  </a:lnTo>
                  <a:lnTo>
                    <a:pt x="4722" y="512"/>
                  </a:lnTo>
                  <a:lnTo>
                    <a:pt x="4744" y="506"/>
                  </a:lnTo>
                  <a:lnTo>
                    <a:pt x="4770" y="500"/>
                  </a:lnTo>
                  <a:lnTo>
                    <a:pt x="4796" y="490"/>
                  </a:lnTo>
                  <a:lnTo>
                    <a:pt x="4806" y="486"/>
                  </a:lnTo>
                  <a:lnTo>
                    <a:pt x="4814" y="480"/>
                  </a:lnTo>
                  <a:lnTo>
                    <a:pt x="4828" y="458"/>
                  </a:lnTo>
                  <a:lnTo>
                    <a:pt x="4840" y="442"/>
                  </a:lnTo>
                  <a:lnTo>
                    <a:pt x="4856" y="426"/>
                  </a:lnTo>
                  <a:lnTo>
                    <a:pt x="4874" y="412"/>
                  </a:lnTo>
                  <a:lnTo>
                    <a:pt x="4888" y="394"/>
                  </a:lnTo>
                  <a:lnTo>
                    <a:pt x="4906" y="378"/>
                  </a:lnTo>
                  <a:lnTo>
                    <a:pt x="4942" y="346"/>
                  </a:lnTo>
                  <a:lnTo>
                    <a:pt x="4946" y="346"/>
                  </a:lnTo>
                  <a:lnTo>
                    <a:pt x="4950" y="342"/>
                  </a:lnTo>
                  <a:lnTo>
                    <a:pt x="4956" y="336"/>
                  </a:lnTo>
                  <a:lnTo>
                    <a:pt x="4972" y="336"/>
                  </a:lnTo>
                  <a:lnTo>
                    <a:pt x="4982" y="338"/>
                  </a:lnTo>
                  <a:lnTo>
                    <a:pt x="4994" y="342"/>
                  </a:lnTo>
                  <a:lnTo>
                    <a:pt x="4996" y="350"/>
                  </a:lnTo>
                  <a:lnTo>
                    <a:pt x="4996" y="362"/>
                  </a:lnTo>
                  <a:lnTo>
                    <a:pt x="4992" y="384"/>
                  </a:lnTo>
                  <a:lnTo>
                    <a:pt x="4992" y="418"/>
                  </a:lnTo>
                  <a:lnTo>
                    <a:pt x="5010" y="434"/>
                  </a:lnTo>
                  <a:lnTo>
                    <a:pt x="5018" y="446"/>
                  </a:lnTo>
                  <a:lnTo>
                    <a:pt x="5024" y="462"/>
                  </a:lnTo>
                  <a:lnTo>
                    <a:pt x="5020" y="514"/>
                  </a:lnTo>
                  <a:lnTo>
                    <a:pt x="5010" y="540"/>
                  </a:lnTo>
                  <a:lnTo>
                    <a:pt x="5004" y="550"/>
                  </a:lnTo>
                  <a:lnTo>
                    <a:pt x="5002" y="560"/>
                  </a:lnTo>
                  <a:lnTo>
                    <a:pt x="5002" y="574"/>
                  </a:lnTo>
                  <a:lnTo>
                    <a:pt x="5006" y="588"/>
                  </a:lnTo>
                  <a:lnTo>
                    <a:pt x="5004" y="666"/>
                  </a:lnTo>
                  <a:lnTo>
                    <a:pt x="4994" y="714"/>
                  </a:lnTo>
                  <a:lnTo>
                    <a:pt x="4996" y="748"/>
                  </a:lnTo>
                  <a:lnTo>
                    <a:pt x="4984" y="764"/>
                  </a:lnTo>
                  <a:lnTo>
                    <a:pt x="4974" y="770"/>
                  </a:lnTo>
                  <a:lnTo>
                    <a:pt x="4966" y="772"/>
                  </a:lnTo>
                  <a:lnTo>
                    <a:pt x="4956" y="772"/>
                  </a:lnTo>
                  <a:lnTo>
                    <a:pt x="4946" y="772"/>
                  </a:lnTo>
                  <a:lnTo>
                    <a:pt x="4930" y="770"/>
                  </a:lnTo>
                  <a:lnTo>
                    <a:pt x="4918" y="766"/>
                  </a:lnTo>
                  <a:lnTo>
                    <a:pt x="4896" y="764"/>
                  </a:lnTo>
                  <a:lnTo>
                    <a:pt x="4890" y="772"/>
                  </a:lnTo>
                  <a:lnTo>
                    <a:pt x="4886" y="782"/>
                  </a:lnTo>
                  <a:lnTo>
                    <a:pt x="4876" y="790"/>
                  </a:lnTo>
                  <a:lnTo>
                    <a:pt x="4866" y="798"/>
                  </a:lnTo>
                  <a:lnTo>
                    <a:pt x="4858" y="802"/>
                  </a:lnTo>
                  <a:lnTo>
                    <a:pt x="4852" y="808"/>
                  </a:lnTo>
                  <a:lnTo>
                    <a:pt x="4850" y="816"/>
                  </a:lnTo>
                  <a:lnTo>
                    <a:pt x="4850" y="824"/>
                  </a:lnTo>
                  <a:lnTo>
                    <a:pt x="4858" y="836"/>
                  </a:lnTo>
                  <a:lnTo>
                    <a:pt x="4870" y="854"/>
                  </a:lnTo>
                  <a:lnTo>
                    <a:pt x="4876" y="874"/>
                  </a:lnTo>
                  <a:lnTo>
                    <a:pt x="4884" y="896"/>
                  </a:lnTo>
                  <a:lnTo>
                    <a:pt x="4894" y="920"/>
                  </a:lnTo>
                  <a:lnTo>
                    <a:pt x="4906" y="944"/>
                  </a:lnTo>
                  <a:lnTo>
                    <a:pt x="4910" y="970"/>
                  </a:lnTo>
                  <a:lnTo>
                    <a:pt x="4914" y="984"/>
                  </a:lnTo>
                  <a:lnTo>
                    <a:pt x="4920" y="1000"/>
                  </a:lnTo>
                  <a:lnTo>
                    <a:pt x="4920" y="1012"/>
                  </a:lnTo>
                  <a:lnTo>
                    <a:pt x="4922" y="1030"/>
                  </a:lnTo>
                  <a:lnTo>
                    <a:pt x="4920" y="1040"/>
                  </a:lnTo>
                  <a:lnTo>
                    <a:pt x="4918" y="1048"/>
                  </a:lnTo>
                  <a:lnTo>
                    <a:pt x="4916" y="1054"/>
                  </a:lnTo>
                  <a:lnTo>
                    <a:pt x="4910" y="1060"/>
                  </a:lnTo>
                  <a:lnTo>
                    <a:pt x="4900" y="1086"/>
                  </a:lnTo>
                  <a:lnTo>
                    <a:pt x="4894" y="1122"/>
                  </a:lnTo>
                  <a:lnTo>
                    <a:pt x="4884" y="1128"/>
                  </a:lnTo>
                  <a:lnTo>
                    <a:pt x="4876" y="1126"/>
                  </a:lnTo>
                  <a:lnTo>
                    <a:pt x="4870" y="1126"/>
                  </a:lnTo>
                  <a:lnTo>
                    <a:pt x="4866" y="1122"/>
                  </a:lnTo>
                  <a:lnTo>
                    <a:pt x="4860" y="1116"/>
                  </a:lnTo>
                  <a:lnTo>
                    <a:pt x="4852" y="1120"/>
                  </a:lnTo>
                  <a:lnTo>
                    <a:pt x="4844" y="1120"/>
                  </a:lnTo>
                  <a:lnTo>
                    <a:pt x="4832" y="1116"/>
                  </a:lnTo>
                  <a:lnTo>
                    <a:pt x="4830" y="1070"/>
                  </a:lnTo>
                  <a:lnTo>
                    <a:pt x="4824" y="1062"/>
                  </a:lnTo>
                  <a:lnTo>
                    <a:pt x="4820" y="1060"/>
                  </a:lnTo>
                  <a:lnTo>
                    <a:pt x="4818" y="1060"/>
                  </a:lnTo>
                  <a:lnTo>
                    <a:pt x="4812" y="1064"/>
                  </a:lnTo>
                  <a:lnTo>
                    <a:pt x="4808" y="1072"/>
                  </a:lnTo>
                  <a:lnTo>
                    <a:pt x="4800" y="1092"/>
                  </a:lnTo>
                  <a:lnTo>
                    <a:pt x="4798" y="1106"/>
                  </a:lnTo>
                  <a:lnTo>
                    <a:pt x="4786" y="1124"/>
                  </a:lnTo>
                  <a:lnTo>
                    <a:pt x="4776" y="1142"/>
                  </a:lnTo>
                  <a:lnTo>
                    <a:pt x="4766" y="1160"/>
                  </a:lnTo>
                  <a:lnTo>
                    <a:pt x="4754" y="1176"/>
                  </a:lnTo>
                  <a:lnTo>
                    <a:pt x="4740" y="1182"/>
                  </a:lnTo>
                  <a:lnTo>
                    <a:pt x="4728" y="1184"/>
                  </a:lnTo>
                  <a:lnTo>
                    <a:pt x="4704" y="1188"/>
                  </a:lnTo>
                  <a:lnTo>
                    <a:pt x="4700" y="1194"/>
                  </a:lnTo>
                  <a:lnTo>
                    <a:pt x="4700" y="1208"/>
                  </a:lnTo>
                  <a:lnTo>
                    <a:pt x="4704" y="1214"/>
                  </a:lnTo>
                  <a:lnTo>
                    <a:pt x="4712" y="1218"/>
                  </a:lnTo>
                  <a:lnTo>
                    <a:pt x="4720" y="1226"/>
                  </a:lnTo>
                  <a:lnTo>
                    <a:pt x="4722" y="1230"/>
                  </a:lnTo>
                  <a:lnTo>
                    <a:pt x="4724" y="1236"/>
                  </a:lnTo>
                  <a:lnTo>
                    <a:pt x="4726" y="1244"/>
                  </a:lnTo>
                  <a:lnTo>
                    <a:pt x="4724" y="1252"/>
                  </a:lnTo>
                  <a:lnTo>
                    <a:pt x="4712" y="1266"/>
                  </a:lnTo>
                  <a:lnTo>
                    <a:pt x="4704" y="1272"/>
                  </a:lnTo>
                  <a:lnTo>
                    <a:pt x="4696" y="1276"/>
                  </a:lnTo>
                  <a:lnTo>
                    <a:pt x="4640" y="1274"/>
                  </a:lnTo>
                  <a:lnTo>
                    <a:pt x="4628" y="1268"/>
                  </a:lnTo>
                  <a:lnTo>
                    <a:pt x="4616" y="1260"/>
                  </a:lnTo>
                  <a:lnTo>
                    <a:pt x="4610" y="1258"/>
                  </a:lnTo>
                  <a:lnTo>
                    <a:pt x="4604" y="1258"/>
                  </a:lnTo>
                  <a:lnTo>
                    <a:pt x="4598" y="1258"/>
                  </a:lnTo>
                  <a:lnTo>
                    <a:pt x="4594" y="1260"/>
                  </a:lnTo>
                  <a:lnTo>
                    <a:pt x="4584" y="1276"/>
                  </a:lnTo>
                  <a:lnTo>
                    <a:pt x="4576" y="1294"/>
                  </a:lnTo>
                  <a:lnTo>
                    <a:pt x="4564" y="1334"/>
                  </a:lnTo>
                  <a:lnTo>
                    <a:pt x="4552" y="1348"/>
                  </a:lnTo>
                  <a:lnTo>
                    <a:pt x="4544" y="1364"/>
                  </a:lnTo>
                  <a:lnTo>
                    <a:pt x="4522" y="1386"/>
                  </a:lnTo>
                  <a:lnTo>
                    <a:pt x="4494" y="1402"/>
                  </a:lnTo>
                  <a:lnTo>
                    <a:pt x="4482" y="1412"/>
                  </a:lnTo>
                  <a:lnTo>
                    <a:pt x="4476" y="1416"/>
                  </a:lnTo>
                  <a:lnTo>
                    <a:pt x="4474" y="1422"/>
                  </a:lnTo>
                  <a:lnTo>
                    <a:pt x="4462" y="1430"/>
                  </a:lnTo>
                  <a:lnTo>
                    <a:pt x="4450" y="1442"/>
                  </a:lnTo>
                  <a:lnTo>
                    <a:pt x="4428" y="1468"/>
                  </a:lnTo>
                  <a:lnTo>
                    <a:pt x="4426" y="1506"/>
                  </a:lnTo>
                  <a:lnTo>
                    <a:pt x="4386" y="1524"/>
                  </a:lnTo>
                  <a:lnTo>
                    <a:pt x="4366" y="1528"/>
                  </a:lnTo>
                  <a:lnTo>
                    <a:pt x="4350" y="1534"/>
                  </a:lnTo>
                  <a:lnTo>
                    <a:pt x="4336" y="1540"/>
                  </a:lnTo>
                  <a:lnTo>
                    <a:pt x="4322" y="1548"/>
                  </a:lnTo>
                  <a:lnTo>
                    <a:pt x="4310" y="1556"/>
                  </a:lnTo>
                  <a:lnTo>
                    <a:pt x="4298" y="1566"/>
                  </a:lnTo>
                  <a:lnTo>
                    <a:pt x="4274" y="1592"/>
                  </a:lnTo>
                  <a:lnTo>
                    <a:pt x="4266" y="1604"/>
                  </a:lnTo>
                  <a:lnTo>
                    <a:pt x="4260" y="1616"/>
                  </a:lnTo>
                  <a:lnTo>
                    <a:pt x="4256" y="1642"/>
                  </a:lnTo>
                  <a:lnTo>
                    <a:pt x="4244" y="1668"/>
                  </a:lnTo>
                  <a:lnTo>
                    <a:pt x="4238" y="1670"/>
                  </a:lnTo>
                  <a:lnTo>
                    <a:pt x="4228" y="1674"/>
                  </a:lnTo>
                  <a:lnTo>
                    <a:pt x="4206" y="1678"/>
                  </a:lnTo>
                  <a:lnTo>
                    <a:pt x="4184" y="1678"/>
                  </a:lnTo>
                  <a:lnTo>
                    <a:pt x="4176" y="1676"/>
                  </a:lnTo>
                  <a:lnTo>
                    <a:pt x="4172" y="1674"/>
                  </a:lnTo>
                  <a:lnTo>
                    <a:pt x="4172" y="1664"/>
                  </a:lnTo>
                  <a:lnTo>
                    <a:pt x="4176" y="1656"/>
                  </a:lnTo>
                  <a:lnTo>
                    <a:pt x="4178" y="1648"/>
                  </a:lnTo>
                  <a:lnTo>
                    <a:pt x="4182" y="1644"/>
                  </a:lnTo>
                  <a:lnTo>
                    <a:pt x="4194" y="1632"/>
                  </a:lnTo>
                  <a:lnTo>
                    <a:pt x="4206" y="1620"/>
                  </a:lnTo>
                  <a:lnTo>
                    <a:pt x="4212" y="1606"/>
                  </a:lnTo>
                  <a:lnTo>
                    <a:pt x="4202" y="1600"/>
                  </a:lnTo>
                  <a:lnTo>
                    <a:pt x="4194" y="1594"/>
                  </a:lnTo>
                  <a:lnTo>
                    <a:pt x="4190" y="1586"/>
                  </a:lnTo>
                  <a:lnTo>
                    <a:pt x="4186" y="1580"/>
                  </a:lnTo>
                  <a:lnTo>
                    <a:pt x="4186" y="1572"/>
                  </a:lnTo>
                  <a:lnTo>
                    <a:pt x="4186" y="1564"/>
                  </a:lnTo>
                  <a:lnTo>
                    <a:pt x="4190" y="1548"/>
                  </a:lnTo>
                  <a:lnTo>
                    <a:pt x="4224" y="1502"/>
                  </a:lnTo>
                  <a:lnTo>
                    <a:pt x="4228" y="1462"/>
                  </a:lnTo>
                  <a:lnTo>
                    <a:pt x="4216" y="1448"/>
                  </a:lnTo>
                  <a:lnTo>
                    <a:pt x="4206" y="1438"/>
                  </a:lnTo>
                  <a:lnTo>
                    <a:pt x="4196" y="1430"/>
                  </a:lnTo>
                  <a:lnTo>
                    <a:pt x="4188" y="1424"/>
                  </a:lnTo>
                  <a:lnTo>
                    <a:pt x="4154" y="1430"/>
                  </a:lnTo>
                  <a:lnTo>
                    <a:pt x="4142" y="1440"/>
                  </a:lnTo>
                  <a:lnTo>
                    <a:pt x="4130" y="1452"/>
                  </a:lnTo>
                  <a:lnTo>
                    <a:pt x="4112" y="1476"/>
                  </a:lnTo>
                  <a:lnTo>
                    <a:pt x="4092" y="1506"/>
                  </a:lnTo>
                  <a:lnTo>
                    <a:pt x="4082" y="1522"/>
                  </a:lnTo>
                  <a:lnTo>
                    <a:pt x="4070" y="1536"/>
                  </a:lnTo>
                  <a:lnTo>
                    <a:pt x="4060" y="1544"/>
                  </a:lnTo>
                  <a:lnTo>
                    <a:pt x="4050" y="1552"/>
                  </a:lnTo>
                  <a:lnTo>
                    <a:pt x="4036" y="1570"/>
                  </a:lnTo>
                  <a:lnTo>
                    <a:pt x="4006" y="1610"/>
                  </a:lnTo>
                  <a:lnTo>
                    <a:pt x="4002" y="1626"/>
                  </a:lnTo>
                  <a:lnTo>
                    <a:pt x="3992" y="1634"/>
                  </a:lnTo>
                  <a:lnTo>
                    <a:pt x="3984" y="1644"/>
                  </a:lnTo>
                  <a:lnTo>
                    <a:pt x="3948" y="1664"/>
                  </a:lnTo>
                  <a:lnTo>
                    <a:pt x="3906" y="1674"/>
                  </a:lnTo>
                  <a:lnTo>
                    <a:pt x="3886" y="1680"/>
                  </a:lnTo>
                  <a:lnTo>
                    <a:pt x="3866" y="1690"/>
                  </a:lnTo>
                  <a:lnTo>
                    <a:pt x="3864" y="1698"/>
                  </a:lnTo>
                  <a:lnTo>
                    <a:pt x="3862" y="1708"/>
                  </a:lnTo>
                  <a:lnTo>
                    <a:pt x="3864" y="1718"/>
                  </a:lnTo>
                  <a:lnTo>
                    <a:pt x="3866" y="1726"/>
                  </a:lnTo>
                  <a:lnTo>
                    <a:pt x="3874" y="1746"/>
                  </a:lnTo>
                  <a:lnTo>
                    <a:pt x="3886" y="1768"/>
                  </a:lnTo>
                  <a:lnTo>
                    <a:pt x="3888" y="1768"/>
                  </a:lnTo>
                  <a:lnTo>
                    <a:pt x="3890" y="1772"/>
                  </a:lnTo>
                  <a:lnTo>
                    <a:pt x="3894" y="1780"/>
                  </a:lnTo>
                  <a:lnTo>
                    <a:pt x="3900" y="1806"/>
                  </a:lnTo>
                  <a:lnTo>
                    <a:pt x="3902" y="1812"/>
                  </a:lnTo>
                  <a:lnTo>
                    <a:pt x="3912" y="1812"/>
                  </a:lnTo>
                  <a:lnTo>
                    <a:pt x="3920" y="1794"/>
                  </a:lnTo>
                  <a:lnTo>
                    <a:pt x="3922" y="1790"/>
                  </a:lnTo>
                  <a:lnTo>
                    <a:pt x="3926" y="1788"/>
                  </a:lnTo>
                  <a:lnTo>
                    <a:pt x="3938" y="1788"/>
                  </a:lnTo>
                  <a:lnTo>
                    <a:pt x="3960" y="1790"/>
                  </a:lnTo>
                  <a:lnTo>
                    <a:pt x="3962" y="1786"/>
                  </a:lnTo>
                  <a:lnTo>
                    <a:pt x="3968" y="1786"/>
                  </a:lnTo>
                  <a:lnTo>
                    <a:pt x="3984" y="1786"/>
                  </a:lnTo>
                  <a:lnTo>
                    <a:pt x="3986" y="1792"/>
                  </a:lnTo>
                  <a:lnTo>
                    <a:pt x="3988" y="1796"/>
                  </a:lnTo>
                  <a:lnTo>
                    <a:pt x="4000" y="1814"/>
                  </a:lnTo>
                  <a:lnTo>
                    <a:pt x="4000" y="1856"/>
                  </a:lnTo>
                  <a:lnTo>
                    <a:pt x="4010" y="1864"/>
                  </a:lnTo>
                  <a:lnTo>
                    <a:pt x="4024" y="1872"/>
                  </a:lnTo>
                  <a:lnTo>
                    <a:pt x="4042" y="1880"/>
                  </a:lnTo>
                  <a:lnTo>
                    <a:pt x="4060" y="1884"/>
                  </a:lnTo>
                  <a:lnTo>
                    <a:pt x="4086" y="1838"/>
                  </a:lnTo>
                  <a:lnTo>
                    <a:pt x="4108" y="1814"/>
                  </a:lnTo>
                  <a:lnTo>
                    <a:pt x="4116" y="1804"/>
                  </a:lnTo>
                  <a:lnTo>
                    <a:pt x="4126" y="1798"/>
                  </a:lnTo>
                  <a:lnTo>
                    <a:pt x="4138" y="1792"/>
                  </a:lnTo>
                  <a:lnTo>
                    <a:pt x="4150" y="1790"/>
                  </a:lnTo>
                  <a:lnTo>
                    <a:pt x="4166" y="1790"/>
                  </a:lnTo>
                  <a:lnTo>
                    <a:pt x="4184" y="1792"/>
                  </a:lnTo>
                  <a:lnTo>
                    <a:pt x="4222" y="1808"/>
                  </a:lnTo>
                  <a:lnTo>
                    <a:pt x="4320" y="1806"/>
                  </a:lnTo>
                  <a:lnTo>
                    <a:pt x="4334" y="1814"/>
                  </a:lnTo>
                  <a:lnTo>
                    <a:pt x="4330" y="1824"/>
                  </a:lnTo>
                  <a:lnTo>
                    <a:pt x="4328" y="1834"/>
                  </a:lnTo>
                  <a:lnTo>
                    <a:pt x="4328" y="1844"/>
                  </a:lnTo>
                  <a:lnTo>
                    <a:pt x="4328" y="1854"/>
                  </a:lnTo>
                  <a:lnTo>
                    <a:pt x="4324" y="1864"/>
                  </a:lnTo>
                  <a:lnTo>
                    <a:pt x="4322" y="1868"/>
                  </a:lnTo>
                  <a:lnTo>
                    <a:pt x="4316" y="1874"/>
                  </a:lnTo>
                  <a:lnTo>
                    <a:pt x="4284" y="1874"/>
                  </a:lnTo>
                  <a:lnTo>
                    <a:pt x="4254" y="1890"/>
                  </a:lnTo>
                  <a:lnTo>
                    <a:pt x="4218" y="1916"/>
                  </a:lnTo>
                  <a:lnTo>
                    <a:pt x="4210" y="1924"/>
                  </a:lnTo>
                  <a:lnTo>
                    <a:pt x="4202" y="1932"/>
                  </a:lnTo>
                  <a:lnTo>
                    <a:pt x="4196" y="1940"/>
                  </a:lnTo>
                  <a:lnTo>
                    <a:pt x="4194" y="1950"/>
                  </a:lnTo>
                  <a:lnTo>
                    <a:pt x="4188" y="1954"/>
                  </a:lnTo>
                  <a:lnTo>
                    <a:pt x="4180" y="1958"/>
                  </a:lnTo>
                  <a:lnTo>
                    <a:pt x="4168" y="1964"/>
                  </a:lnTo>
                  <a:lnTo>
                    <a:pt x="4160" y="1972"/>
                  </a:lnTo>
                  <a:lnTo>
                    <a:pt x="4150" y="1976"/>
                  </a:lnTo>
                  <a:lnTo>
                    <a:pt x="4134" y="1982"/>
                  </a:lnTo>
                  <a:lnTo>
                    <a:pt x="4130" y="2018"/>
                  </a:lnTo>
                  <a:lnTo>
                    <a:pt x="4110" y="2042"/>
                  </a:lnTo>
                  <a:lnTo>
                    <a:pt x="4100" y="2054"/>
                  </a:lnTo>
                  <a:lnTo>
                    <a:pt x="4094" y="2066"/>
                  </a:lnTo>
                  <a:lnTo>
                    <a:pt x="4090" y="2102"/>
                  </a:lnTo>
                  <a:lnTo>
                    <a:pt x="4078" y="2122"/>
                  </a:lnTo>
                  <a:lnTo>
                    <a:pt x="4076" y="2140"/>
                  </a:lnTo>
                  <a:lnTo>
                    <a:pt x="4094" y="2152"/>
                  </a:lnTo>
                  <a:lnTo>
                    <a:pt x="4108" y="2160"/>
                  </a:lnTo>
                  <a:lnTo>
                    <a:pt x="4126" y="2168"/>
                  </a:lnTo>
                  <a:lnTo>
                    <a:pt x="4130" y="2174"/>
                  </a:lnTo>
                  <a:lnTo>
                    <a:pt x="4142" y="2182"/>
                  </a:lnTo>
                  <a:lnTo>
                    <a:pt x="4154" y="2190"/>
                  </a:lnTo>
                  <a:lnTo>
                    <a:pt x="4170" y="2194"/>
                  </a:lnTo>
                  <a:lnTo>
                    <a:pt x="4176" y="2200"/>
                  </a:lnTo>
                  <a:lnTo>
                    <a:pt x="4182" y="2210"/>
                  </a:lnTo>
                  <a:lnTo>
                    <a:pt x="4196" y="2232"/>
                  </a:lnTo>
                  <a:lnTo>
                    <a:pt x="4222" y="2284"/>
                  </a:lnTo>
                  <a:lnTo>
                    <a:pt x="4254" y="2332"/>
                  </a:lnTo>
                  <a:lnTo>
                    <a:pt x="4256" y="2348"/>
                  </a:lnTo>
                  <a:lnTo>
                    <a:pt x="4258" y="2358"/>
                  </a:lnTo>
                  <a:lnTo>
                    <a:pt x="4262" y="2368"/>
                  </a:lnTo>
                  <a:lnTo>
                    <a:pt x="4268" y="2378"/>
                  </a:lnTo>
                  <a:lnTo>
                    <a:pt x="4274" y="2386"/>
                  </a:lnTo>
                  <a:lnTo>
                    <a:pt x="4282" y="2392"/>
                  </a:lnTo>
                  <a:lnTo>
                    <a:pt x="4294" y="2394"/>
                  </a:lnTo>
                  <a:lnTo>
                    <a:pt x="4362" y="2438"/>
                  </a:lnTo>
                  <a:lnTo>
                    <a:pt x="4366" y="2448"/>
                  </a:lnTo>
                  <a:lnTo>
                    <a:pt x="4366" y="2462"/>
                  </a:lnTo>
                  <a:lnTo>
                    <a:pt x="4352" y="2472"/>
                  </a:lnTo>
                  <a:lnTo>
                    <a:pt x="4308" y="2470"/>
                  </a:lnTo>
                  <a:lnTo>
                    <a:pt x="4310" y="2476"/>
                  </a:lnTo>
                  <a:lnTo>
                    <a:pt x="4320" y="2476"/>
                  </a:lnTo>
                  <a:lnTo>
                    <a:pt x="4332" y="2480"/>
                  </a:lnTo>
                  <a:lnTo>
                    <a:pt x="4338" y="2482"/>
                  </a:lnTo>
                  <a:lnTo>
                    <a:pt x="4342" y="2486"/>
                  </a:lnTo>
                  <a:lnTo>
                    <a:pt x="4344" y="2494"/>
                  </a:lnTo>
                  <a:lnTo>
                    <a:pt x="4346" y="2502"/>
                  </a:lnTo>
                  <a:lnTo>
                    <a:pt x="4340" y="2512"/>
                  </a:lnTo>
                  <a:lnTo>
                    <a:pt x="4360" y="2522"/>
                  </a:lnTo>
                  <a:lnTo>
                    <a:pt x="4372" y="2528"/>
                  </a:lnTo>
                  <a:lnTo>
                    <a:pt x="4384" y="2538"/>
                  </a:lnTo>
                  <a:lnTo>
                    <a:pt x="4384" y="2564"/>
                  </a:lnTo>
                  <a:lnTo>
                    <a:pt x="4366" y="2582"/>
                  </a:lnTo>
                  <a:lnTo>
                    <a:pt x="4354" y="2588"/>
                  </a:lnTo>
                  <a:lnTo>
                    <a:pt x="4344" y="2594"/>
                  </a:lnTo>
                  <a:lnTo>
                    <a:pt x="4326" y="2610"/>
                  </a:lnTo>
                  <a:lnTo>
                    <a:pt x="4306" y="2628"/>
                  </a:lnTo>
                  <a:lnTo>
                    <a:pt x="4286" y="2646"/>
                  </a:lnTo>
                  <a:lnTo>
                    <a:pt x="4262" y="2652"/>
                  </a:lnTo>
                  <a:lnTo>
                    <a:pt x="4262" y="2660"/>
                  </a:lnTo>
                  <a:lnTo>
                    <a:pt x="4266" y="2664"/>
                  </a:lnTo>
                  <a:lnTo>
                    <a:pt x="4272" y="2668"/>
                  </a:lnTo>
                  <a:lnTo>
                    <a:pt x="4280" y="2670"/>
                  </a:lnTo>
                  <a:lnTo>
                    <a:pt x="4290" y="2670"/>
                  </a:lnTo>
                  <a:lnTo>
                    <a:pt x="4304" y="2660"/>
                  </a:lnTo>
                  <a:lnTo>
                    <a:pt x="4312" y="2652"/>
                  </a:lnTo>
                  <a:lnTo>
                    <a:pt x="4324" y="2648"/>
                  </a:lnTo>
                  <a:lnTo>
                    <a:pt x="4342" y="2646"/>
                  </a:lnTo>
                  <a:lnTo>
                    <a:pt x="4360" y="2656"/>
                  </a:lnTo>
                  <a:lnTo>
                    <a:pt x="4378" y="2662"/>
                  </a:lnTo>
                  <a:lnTo>
                    <a:pt x="4400" y="2666"/>
                  </a:lnTo>
                  <a:lnTo>
                    <a:pt x="4424" y="2668"/>
                  </a:lnTo>
                  <a:lnTo>
                    <a:pt x="4426" y="2670"/>
                  </a:lnTo>
                  <a:lnTo>
                    <a:pt x="4428" y="2674"/>
                  </a:lnTo>
                  <a:lnTo>
                    <a:pt x="4426" y="2680"/>
                  </a:lnTo>
                  <a:lnTo>
                    <a:pt x="4420" y="2686"/>
                  </a:lnTo>
                  <a:lnTo>
                    <a:pt x="4414" y="2694"/>
                  </a:lnTo>
                  <a:lnTo>
                    <a:pt x="4398" y="2708"/>
                  </a:lnTo>
                  <a:lnTo>
                    <a:pt x="4384" y="2716"/>
                  </a:lnTo>
                  <a:lnTo>
                    <a:pt x="4376" y="2722"/>
                  </a:lnTo>
                  <a:lnTo>
                    <a:pt x="4374" y="2726"/>
                  </a:lnTo>
                  <a:lnTo>
                    <a:pt x="4376" y="2730"/>
                  </a:lnTo>
                  <a:lnTo>
                    <a:pt x="4390" y="2730"/>
                  </a:lnTo>
                  <a:lnTo>
                    <a:pt x="4402" y="2714"/>
                  </a:lnTo>
                  <a:lnTo>
                    <a:pt x="4414" y="2716"/>
                  </a:lnTo>
                  <a:lnTo>
                    <a:pt x="4420" y="2728"/>
                  </a:lnTo>
                  <a:lnTo>
                    <a:pt x="4420" y="2738"/>
                  </a:lnTo>
                  <a:lnTo>
                    <a:pt x="4422" y="2752"/>
                  </a:lnTo>
                  <a:lnTo>
                    <a:pt x="4412" y="2762"/>
                  </a:lnTo>
                  <a:lnTo>
                    <a:pt x="4392" y="2766"/>
                  </a:lnTo>
                  <a:lnTo>
                    <a:pt x="4382" y="2770"/>
                  </a:lnTo>
                  <a:lnTo>
                    <a:pt x="4380" y="2774"/>
                  </a:lnTo>
                  <a:lnTo>
                    <a:pt x="4378" y="2778"/>
                  </a:lnTo>
                  <a:lnTo>
                    <a:pt x="4400" y="2790"/>
                  </a:lnTo>
                  <a:lnTo>
                    <a:pt x="4396" y="2846"/>
                  </a:lnTo>
                  <a:lnTo>
                    <a:pt x="4404" y="2860"/>
                  </a:lnTo>
                  <a:lnTo>
                    <a:pt x="4402" y="2870"/>
                  </a:lnTo>
                  <a:lnTo>
                    <a:pt x="4400" y="2882"/>
                  </a:lnTo>
                  <a:lnTo>
                    <a:pt x="4396" y="2894"/>
                  </a:lnTo>
                  <a:lnTo>
                    <a:pt x="4392" y="2900"/>
                  </a:lnTo>
                  <a:lnTo>
                    <a:pt x="4388" y="2904"/>
                  </a:lnTo>
                  <a:lnTo>
                    <a:pt x="4368" y="2904"/>
                  </a:lnTo>
                  <a:lnTo>
                    <a:pt x="4364" y="2892"/>
                  </a:lnTo>
                  <a:lnTo>
                    <a:pt x="4336" y="2920"/>
                  </a:lnTo>
                  <a:lnTo>
                    <a:pt x="4328" y="2930"/>
                  </a:lnTo>
                  <a:lnTo>
                    <a:pt x="4322" y="2942"/>
                  </a:lnTo>
                  <a:lnTo>
                    <a:pt x="4318" y="2954"/>
                  </a:lnTo>
                  <a:lnTo>
                    <a:pt x="4316" y="2968"/>
                  </a:lnTo>
                  <a:lnTo>
                    <a:pt x="4316" y="3008"/>
                  </a:lnTo>
                  <a:lnTo>
                    <a:pt x="4310" y="3018"/>
                  </a:lnTo>
                  <a:lnTo>
                    <a:pt x="4302" y="3028"/>
                  </a:lnTo>
                  <a:lnTo>
                    <a:pt x="4282" y="3048"/>
                  </a:lnTo>
                  <a:lnTo>
                    <a:pt x="4280" y="3084"/>
                  </a:lnTo>
                  <a:lnTo>
                    <a:pt x="4272" y="3088"/>
                  </a:lnTo>
                  <a:lnTo>
                    <a:pt x="4264" y="3090"/>
                  </a:lnTo>
                  <a:lnTo>
                    <a:pt x="4250" y="3092"/>
                  </a:lnTo>
                  <a:lnTo>
                    <a:pt x="4238" y="3090"/>
                  </a:lnTo>
                  <a:lnTo>
                    <a:pt x="4230" y="3092"/>
                  </a:lnTo>
                  <a:lnTo>
                    <a:pt x="4224" y="3094"/>
                  </a:lnTo>
                  <a:lnTo>
                    <a:pt x="4240" y="3108"/>
                  </a:lnTo>
                  <a:lnTo>
                    <a:pt x="4244" y="3116"/>
                  </a:lnTo>
                  <a:lnTo>
                    <a:pt x="4268" y="3126"/>
                  </a:lnTo>
                  <a:lnTo>
                    <a:pt x="4268" y="3134"/>
                  </a:lnTo>
                  <a:lnTo>
                    <a:pt x="4256" y="3142"/>
                  </a:lnTo>
                  <a:lnTo>
                    <a:pt x="4250" y="3146"/>
                  </a:lnTo>
                  <a:lnTo>
                    <a:pt x="4246" y="3154"/>
                  </a:lnTo>
                  <a:lnTo>
                    <a:pt x="4246" y="3170"/>
                  </a:lnTo>
                  <a:lnTo>
                    <a:pt x="4242" y="3176"/>
                  </a:lnTo>
                  <a:lnTo>
                    <a:pt x="4240" y="3184"/>
                  </a:lnTo>
                  <a:lnTo>
                    <a:pt x="4238" y="3206"/>
                  </a:lnTo>
                  <a:lnTo>
                    <a:pt x="4242" y="3212"/>
                  </a:lnTo>
                  <a:lnTo>
                    <a:pt x="4248" y="3218"/>
                  </a:lnTo>
                  <a:lnTo>
                    <a:pt x="4252" y="3226"/>
                  </a:lnTo>
                  <a:lnTo>
                    <a:pt x="4254" y="3238"/>
                  </a:lnTo>
                  <a:lnTo>
                    <a:pt x="4214" y="3240"/>
                  </a:lnTo>
                  <a:lnTo>
                    <a:pt x="4216" y="3248"/>
                  </a:lnTo>
                  <a:lnTo>
                    <a:pt x="4218" y="3250"/>
                  </a:lnTo>
                  <a:lnTo>
                    <a:pt x="4222" y="3254"/>
                  </a:lnTo>
                  <a:lnTo>
                    <a:pt x="4222" y="3260"/>
                  </a:lnTo>
                  <a:lnTo>
                    <a:pt x="4192" y="3282"/>
                  </a:lnTo>
                  <a:lnTo>
                    <a:pt x="4190" y="3292"/>
                  </a:lnTo>
                  <a:lnTo>
                    <a:pt x="4188" y="3304"/>
                  </a:lnTo>
                  <a:lnTo>
                    <a:pt x="4182" y="3316"/>
                  </a:lnTo>
                  <a:lnTo>
                    <a:pt x="4174" y="3328"/>
                  </a:lnTo>
                  <a:lnTo>
                    <a:pt x="4158" y="3342"/>
                  </a:lnTo>
                  <a:lnTo>
                    <a:pt x="4126" y="3344"/>
                  </a:lnTo>
                  <a:lnTo>
                    <a:pt x="4126" y="3348"/>
                  </a:lnTo>
                  <a:lnTo>
                    <a:pt x="4128" y="3352"/>
                  </a:lnTo>
                  <a:lnTo>
                    <a:pt x="4136" y="3356"/>
                  </a:lnTo>
                  <a:lnTo>
                    <a:pt x="4136" y="3370"/>
                  </a:lnTo>
                  <a:lnTo>
                    <a:pt x="4130" y="3374"/>
                  </a:lnTo>
                  <a:lnTo>
                    <a:pt x="4124" y="3376"/>
                  </a:lnTo>
                  <a:lnTo>
                    <a:pt x="4116" y="3378"/>
                  </a:lnTo>
                  <a:lnTo>
                    <a:pt x="4102" y="3388"/>
                  </a:lnTo>
                  <a:lnTo>
                    <a:pt x="4088" y="3400"/>
                  </a:lnTo>
                  <a:lnTo>
                    <a:pt x="4076" y="3414"/>
                  </a:lnTo>
                  <a:lnTo>
                    <a:pt x="4066" y="3428"/>
                  </a:lnTo>
                  <a:lnTo>
                    <a:pt x="4062" y="3444"/>
                  </a:lnTo>
                  <a:lnTo>
                    <a:pt x="4044" y="3460"/>
                  </a:lnTo>
                  <a:lnTo>
                    <a:pt x="4028" y="3470"/>
                  </a:lnTo>
                  <a:lnTo>
                    <a:pt x="4010" y="3478"/>
                  </a:lnTo>
                  <a:lnTo>
                    <a:pt x="3990" y="3482"/>
                  </a:lnTo>
                  <a:lnTo>
                    <a:pt x="3974" y="3496"/>
                  </a:lnTo>
                  <a:lnTo>
                    <a:pt x="3960" y="3508"/>
                  </a:lnTo>
                  <a:lnTo>
                    <a:pt x="3960" y="3514"/>
                  </a:lnTo>
                  <a:lnTo>
                    <a:pt x="3962" y="3518"/>
                  </a:lnTo>
                  <a:lnTo>
                    <a:pt x="3964" y="3526"/>
                  </a:lnTo>
                  <a:lnTo>
                    <a:pt x="3964" y="3534"/>
                  </a:lnTo>
                  <a:lnTo>
                    <a:pt x="3960" y="3544"/>
                  </a:lnTo>
                  <a:lnTo>
                    <a:pt x="3930" y="3558"/>
                  </a:lnTo>
                  <a:lnTo>
                    <a:pt x="3908" y="3572"/>
                  </a:lnTo>
                  <a:lnTo>
                    <a:pt x="3888" y="3584"/>
                  </a:lnTo>
                  <a:lnTo>
                    <a:pt x="3868" y="3596"/>
                  </a:lnTo>
                  <a:lnTo>
                    <a:pt x="3848" y="3612"/>
                  </a:lnTo>
                  <a:lnTo>
                    <a:pt x="3836" y="3610"/>
                  </a:lnTo>
                  <a:lnTo>
                    <a:pt x="3826" y="3606"/>
                  </a:lnTo>
                  <a:lnTo>
                    <a:pt x="3820" y="3602"/>
                  </a:lnTo>
                  <a:lnTo>
                    <a:pt x="3814" y="3602"/>
                  </a:lnTo>
                  <a:lnTo>
                    <a:pt x="3802" y="3616"/>
                  </a:lnTo>
                  <a:lnTo>
                    <a:pt x="3778" y="3616"/>
                  </a:lnTo>
                  <a:lnTo>
                    <a:pt x="3764" y="3606"/>
                  </a:lnTo>
                  <a:lnTo>
                    <a:pt x="3764" y="3620"/>
                  </a:lnTo>
                  <a:lnTo>
                    <a:pt x="3760" y="3628"/>
                  </a:lnTo>
                  <a:lnTo>
                    <a:pt x="3758" y="3630"/>
                  </a:lnTo>
                  <a:lnTo>
                    <a:pt x="3754" y="3634"/>
                  </a:lnTo>
                  <a:lnTo>
                    <a:pt x="3742" y="3636"/>
                  </a:lnTo>
                  <a:lnTo>
                    <a:pt x="3736" y="3638"/>
                  </a:lnTo>
                  <a:lnTo>
                    <a:pt x="3734" y="3644"/>
                  </a:lnTo>
                  <a:lnTo>
                    <a:pt x="3732" y="3654"/>
                  </a:lnTo>
                  <a:lnTo>
                    <a:pt x="3726" y="3658"/>
                  </a:lnTo>
                  <a:lnTo>
                    <a:pt x="3720" y="3658"/>
                  </a:lnTo>
                  <a:lnTo>
                    <a:pt x="3708" y="3658"/>
                  </a:lnTo>
                  <a:lnTo>
                    <a:pt x="3698" y="3654"/>
                  </a:lnTo>
                  <a:lnTo>
                    <a:pt x="3692" y="3652"/>
                  </a:lnTo>
                  <a:lnTo>
                    <a:pt x="3688" y="3638"/>
                  </a:lnTo>
                  <a:lnTo>
                    <a:pt x="3682" y="3638"/>
                  </a:lnTo>
                  <a:lnTo>
                    <a:pt x="3652" y="3612"/>
                  </a:lnTo>
                  <a:lnTo>
                    <a:pt x="3648" y="3624"/>
                  </a:lnTo>
                  <a:lnTo>
                    <a:pt x="3644" y="3636"/>
                  </a:lnTo>
                  <a:lnTo>
                    <a:pt x="3630" y="3658"/>
                  </a:lnTo>
                  <a:lnTo>
                    <a:pt x="3612" y="3680"/>
                  </a:lnTo>
                  <a:lnTo>
                    <a:pt x="3600" y="3686"/>
                  </a:lnTo>
                  <a:lnTo>
                    <a:pt x="3592" y="3694"/>
                  </a:lnTo>
                  <a:lnTo>
                    <a:pt x="3584" y="3702"/>
                  </a:lnTo>
                  <a:lnTo>
                    <a:pt x="3576" y="3710"/>
                  </a:lnTo>
                  <a:lnTo>
                    <a:pt x="3562" y="3712"/>
                  </a:lnTo>
                  <a:lnTo>
                    <a:pt x="3552" y="3716"/>
                  </a:lnTo>
                  <a:lnTo>
                    <a:pt x="3544" y="3724"/>
                  </a:lnTo>
                  <a:lnTo>
                    <a:pt x="3536" y="3730"/>
                  </a:lnTo>
                  <a:lnTo>
                    <a:pt x="3512" y="3730"/>
                  </a:lnTo>
                  <a:lnTo>
                    <a:pt x="3504" y="3732"/>
                  </a:lnTo>
                  <a:lnTo>
                    <a:pt x="3498" y="3734"/>
                  </a:lnTo>
                  <a:lnTo>
                    <a:pt x="3494" y="3742"/>
                  </a:lnTo>
                  <a:lnTo>
                    <a:pt x="3488" y="3748"/>
                  </a:lnTo>
                  <a:lnTo>
                    <a:pt x="3482" y="3750"/>
                  </a:lnTo>
                  <a:lnTo>
                    <a:pt x="3476" y="3752"/>
                  </a:lnTo>
                  <a:lnTo>
                    <a:pt x="3470" y="3752"/>
                  </a:lnTo>
                  <a:lnTo>
                    <a:pt x="3464" y="3750"/>
                  </a:lnTo>
                  <a:lnTo>
                    <a:pt x="3452" y="3744"/>
                  </a:lnTo>
                  <a:lnTo>
                    <a:pt x="3430" y="3750"/>
                  </a:lnTo>
                  <a:lnTo>
                    <a:pt x="3410" y="3758"/>
                  </a:lnTo>
                  <a:lnTo>
                    <a:pt x="3390" y="3768"/>
                  </a:lnTo>
                  <a:lnTo>
                    <a:pt x="3370" y="3774"/>
                  </a:lnTo>
                  <a:lnTo>
                    <a:pt x="3344" y="3776"/>
                  </a:lnTo>
                  <a:lnTo>
                    <a:pt x="3336" y="3778"/>
                  </a:lnTo>
                  <a:lnTo>
                    <a:pt x="3328" y="3780"/>
                  </a:lnTo>
                  <a:lnTo>
                    <a:pt x="3324" y="3786"/>
                  </a:lnTo>
                  <a:lnTo>
                    <a:pt x="3320" y="3792"/>
                  </a:lnTo>
                  <a:lnTo>
                    <a:pt x="3316" y="3804"/>
                  </a:lnTo>
                  <a:lnTo>
                    <a:pt x="3312" y="3816"/>
                  </a:lnTo>
                  <a:lnTo>
                    <a:pt x="3306" y="3822"/>
                  </a:lnTo>
                  <a:lnTo>
                    <a:pt x="3298" y="3824"/>
                  </a:lnTo>
                  <a:lnTo>
                    <a:pt x="3292" y="3828"/>
                  </a:lnTo>
                  <a:lnTo>
                    <a:pt x="3288" y="3834"/>
                  </a:lnTo>
                  <a:lnTo>
                    <a:pt x="3324" y="3876"/>
                  </a:lnTo>
                  <a:lnTo>
                    <a:pt x="3324" y="3898"/>
                  </a:lnTo>
                  <a:lnTo>
                    <a:pt x="3310" y="3906"/>
                  </a:lnTo>
                  <a:lnTo>
                    <a:pt x="3298" y="3912"/>
                  </a:lnTo>
                  <a:lnTo>
                    <a:pt x="3284" y="3914"/>
                  </a:lnTo>
                  <a:lnTo>
                    <a:pt x="3272" y="391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" name="Freeform 10"/>
            <p:cNvSpPr>
              <a:spLocks/>
            </p:cNvSpPr>
            <p:nvPr/>
          </p:nvSpPr>
          <p:spPr bwMode="auto">
            <a:xfrm>
              <a:off x="3566" y="3472"/>
              <a:ext cx="784" cy="602"/>
            </a:xfrm>
            <a:custGeom>
              <a:avLst/>
              <a:gdLst>
                <a:gd name="T0" fmla="*/ 40 w 784"/>
                <a:gd name="T1" fmla="*/ 590 h 602"/>
                <a:gd name="T2" fmla="*/ 0 w 784"/>
                <a:gd name="T3" fmla="*/ 520 h 602"/>
                <a:gd name="T4" fmla="*/ 8 w 784"/>
                <a:gd name="T5" fmla="*/ 486 h 602"/>
                <a:gd name="T6" fmla="*/ 26 w 784"/>
                <a:gd name="T7" fmla="*/ 440 h 602"/>
                <a:gd name="T8" fmla="*/ 66 w 784"/>
                <a:gd name="T9" fmla="*/ 396 h 602"/>
                <a:gd name="T10" fmla="*/ 124 w 784"/>
                <a:gd name="T11" fmla="*/ 342 h 602"/>
                <a:gd name="T12" fmla="*/ 184 w 784"/>
                <a:gd name="T13" fmla="*/ 276 h 602"/>
                <a:gd name="T14" fmla="*/ 214 w 784"/>
                <a:gd name="T15" fmla="*/ 230 h 602"/>
                <a:gd name="T16" fmla="*/ 218 w 784"/>
                <a:gd name="T17" fmla="*/ 196 h 602"/>
                <a:gd name="T18" fmla="*/ 248 w 784"/>
                <a:gd name="T19" fmla="*/ 164 h 602"/>
                <a:gd name="T20" fmla="*/ 254 w 784"/>
                <a:gd name="T21" fmla="*/ 96 h 602"/>
                <a:gd name="T22" fmla="*/ 264 w 784"/>
                <a:gd name="T23" fmla="*/ 60 h 602"/>
                <a:gd name="T24" fmla="*/ 298 w 784"/>
                <a:gd name="T25" fmla="*/ 36 h 602"/>
                <a:gd name="T26" fmla="*/ 352 w 784"/>
                <a:gd name="T27" fmla="*/ 68 h 602"/>
                <a:gd name="T28" fmla="*/ 360 w 784"/>
                <a:gd name="T29" fmla="*/ 32 h 602"/>
                <a:gd name="T30" fmla="*/ 346 w 784"/>
                <a:gd name="T31" fmla="*/ 8 h 602"/>
                <a:gd name="T32" fmla="*/ 454 w 784"/>
                <a:gd name="T33" fmla="*/ 10 h 602"/>
                <a:gd name="T34" fmla="*/ 506 w 784"/>
                <a:gd name="T35" fmla="*/ 0 h 602"/>
                <a:gd name="T36" fmla="*/ 518 w 784"/>
                <a:gd name="T37" fmla="*/ 20 h 602"/>
                <a:gd name="T38" fmla="*/ 478 w 784"/>
                <a:gd name="T39" fmla="*/ 82 h 602"/>
                <a:gd name="T40" fmla="*/ 500 w 784"/>
                <a:gd name="T41" fmla="*/ 96 h 602"/>
                <a:gd name="T42" fmla="*/ 580 w 784"/>
                <a:gd name="T43" fmla="*/ 72 h 602"/>
                <a:gd name="T44" fmla="*/ 612 w 784"/>
                <a:gd name="T45" fmla="*/ 84 h 602"/>
                <a:gd name="T46" fmla="*/ 668 w 784"/>
                <a:gd name="T47" fmla="*/ 58 h 602"/>
                <a:gd name="T48" fmla="*/ 710 w 784"/>
                <a:gd name="T49" fmla="*/ 56 h 602"/>
                <a:gd name="T50" fmla="*/ 784 w 784"/>
                <a:gd name="T51" fmla="*/ 152 h 602"/>
                <a:gd name="T52" fmla="*/ 752 w 784"/>
                <a:gd name="T53" fmla="*/ 174 h 602"/>
                <a:gd name="T54" fmla="*/ 728 w 784"/>
                <a:gd name="T55" fmla="*/ 196 h 602"/>
                <a:gd name="T56" fmla="*/ 728 w 784"/>
                <a:gd name="T57" fmla="*/ 224 h 602"/>
                <a:gd name="T58" fmla="*/ 704 w 784"/>
                <a:gd name="T59" fmla="*/ 242 h 602"/>
                <a:gd name="T60" fmla="*/ 634 w 784"/>
                <a:gd name="T61" fmla="*/ 282 h 602"/>
                <a:gd name="T62" fmla="*/ 606 w 784"/>
                <a:gd name="T63" fmla="*/ 296 h 602"/>
                <a:gd name="T64" fmla="*/ 582 w 784"/>
                <a:gd name="T65" fmla="*/ 288 h 602"/>
                <a:gd name="T66" fmla="*/ 556 w 784"/>
                <a:gd name="T67" fmla="*/ 304 h 602"/>
                <a:gd name="T68" fmla="*/ 544 w 784"/>
                <a:gd name="T69" fmla="*/ 292 h 602"/>
                <a:gd name="T70" fmla="*/ 526 w 784"/>
                <a:gd name="T71" fmla="*/ 294 h 602"/>
                <a:gd name="T72" fmla="*/ 516 w 784"/>
                <a:gd name="T73" fmla="*/ 326 h 602"/>
                <a:gd name="T74" fmla="*/ 498 w 784"/>
                <a:gd name="T75" fmla="*/ 338 h 602"/>
                <a:gd name="T76" fmla="*/ 478 w 784"/>
                <a:gd name="T77" fmla="*/ 342 h 602"/>
                <a:gd name="T78" fmla="*/ 468 w 784"/>
                <a:gd name="T79" fmla="*/ 326 h 602"/>
                <a:gd name="T80" fmla="*/ 436 w 784"/>
                <a:gd name="T81" fmla="*/ 302 h 602"/>
                <a:gd name="T82" fmla="*/ 408 w 784"/>
                <a:gd name="T83" fmla="*/ 330 h 602"/>
                <a:gd name="T84" fmla="*/ 374 w 784"/>
                <a:gd name="T85" fmla="*/ 368 h 602"/>
                <a:gd name="T86" fmla="*/ 350 w 784"/>
                <a:gd name="T87" fmla="*/ 394 h 602"/>
                <a:gd name="T88" fmla="*/ 306 w 784"/>
                <a:gd name="T89" fmla="*/ 418 h 602"/>
                <a:gd name="T90" fmla="*/ 270 w 784"/>
                <a:gd name="T91" fmla="*/ 422 h 602"/>
                <a:gd name="T92" fmla="*/ 256 w 784"/>
                <a:gd name="T93" fmla="*/ 438 h 602"/>
                <a:gd name="T94" fmla="*/ 218 w 784"/>
                <a:gd name="T95" fmla="*/ 432 h 602"/>
                <a:gd name="T96" fmla="*/ 140 w 784"/>
                <a:gd name="T97" fmla="*/ 462 h 602"/>
                <a:gd name="T98" fmla="*/ 92 w 784"/>
                <a:gd name="T99" fmla="*/ 474 h 602"/>
                <a:gd name="T100" fmla="*/ 76 w 784"/>
                <a:gd name="T101" fmla="*/ 510 h 602"/>
                <a:gd name="T102" fmla="*/ 52 w 784"/>
                <a:gd name="T103" fmla="*/ 542 h 602"/>
                <a:gd name="T104" fmla="*/ 78 w 784"/>
                <a:gd name="T105" fmla="*/ 566 h 602"/>
                <a:gd name="T106" fmla="*/ 86 w 784"/>
                <a:gd name="T107" fmla="*/ 590 h 602"/>
                <a:gd name="T108" fmla="*/ 54 w 784"/>
                <a:gd name="T109" fmla="*/ 602 h 6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84" h="602">
                  <a:moveTo>
                    <a:pt x="54" y="602"/>
                  </a:moveTo>
                  <a:lnTo>
                    <a:pt x="54" y="602"/>
                  </a:lnTo>
                  <a:lnTo>
                    <a:pt x="46" y="596"/>
                  </a:lnTo>
                  <a:lnTo>
                    <a:pt x="40" y="590"/>
                  </a:lnTo>
                  <a:lnTo>
                    <a:pt x="34" y="580"/>
                  </a:lnTo>
                  <a:lnTo>
                    <a:pt x="28" y="558"/>
                  </a:lnTo>
                  <a:lnTo>
                    <a:pt x="0" y="520"/>
                  </a:lnTo>
                  <a:lnTo>
                    <a:pt x="0" y="502"/>
                  </a:lnTo>
                  <a:lnTo>
                    <a:pt x="2" y="492"/>
                  </a:lnTo>
                  <a:lnTo>
                    <a:pt x="8" y="486"/>
                  </a:lnTo>
                  <a:lnTo>
                    <a:pt x="18" y="478"/>
                  </a:lnTo>
                  <a:lnTo>
                    <a:pt x="22" y="450"/>
                  </a:lnTo>
                  <a:lnTo>
                    <a:pt x="26" y="440"/>
                  </a:lnTo>
                  <a:lnTo>
                    <a:pt x="30" y="430"/>
                  </a:lnTo>
                  <a:lnTo>
                    <a:pt x="36" y="422"/>
                  </a:lnTo>
                  <a:lnTo>
                    <a:pt x="44" y="414"/>
                  </a:lnTo>
                  <a:lnTo>
                    <a:pt x="66" y="396"/>
                  </a:lnTo>
                  <a:lnTo>
                    <a:pt x="94" y="366"/>
                  </a:lnTo>
                  <a:lnTo>
                    <a:pt x="108" y="354"/>
                  </a:lnTo>
                  <a:lnTo>
                    <a:pt x="124" y="342"/>
                  </a:lnTo>
                  <a:lnTo>
                    <a:pt x="154" y="306"/>
                  </a:lnTo>
                  <a:lnTo>
                    <a:pt x="184" y="276"/>
                  </a:lnTo>
                  <a:lnTo>
                    <a:pt x="196" y="266"/>
                  </a:lnTo>
                  <a:lnTo>
                    <a:pt x="204" y="256"/>
                  </a:lnTo>
                  <a:lnTo>
                    <a:pt x="210" y="244"/>
                  </a:lnTo>
                  <a:lnTo>
                    <a:pt x="214" y="230"/>
                  </a:lnTo>
                  <a:lnTo>
                    <a:pt x="214" y="214"/>
                  </a:lnTo>
                  <a:lnTo>
                    <a:pt x="216" y="204"/>
                  </a:lnTo>
                  <a:lnTo>
                    <a:pt x="218" y="196"/>
                  </a:lnTo>
                  <a:lnTo>
                    <a:pt x="222" y="190"/>
                  </a:lnTo>
                  <a:lnTo>
                    <a:pt x="232" y="180"/>
                  </a:lnTo>
                  <a:lnTo>
                    <a:pt x="240" y="174"/>
                  </a:lnTo>
                  <a:lnTo>
                    <a:pt x="248" y="164"/>
                  </a:lnTo>
                  <a:lnTo>
                    <a:pt x="244" y="106"/>
                  </a:lnTo>
                  <a:lnTo>
                    <a:pt x="254" y="96"/>
                  </a:lnTo>
                  <a:lnTo>
                    <a:pt x="260" y="84"/>
                  </a:lnTo>
                  <a:lnTo>
                    <a:pt x="262" y="72"/>
                  </a:lnTo>
                  <a:lnTo>
                    <a:pt x="264" y="60"/>
                  </a:lnTo>
                  <a:lnTo>
                    <a:pt x="278" y="36"/>
                  </a:lnTo>
                  <a:lnTo>
                    <a:pt x="298" y="36"/>
                  </a:lnTo>
                  <a:lnTo>
                    <a:pt x="332" y="68"/>
                  </a:lnTo>
                  <a:lnTo>
                    <a:pt x="352" y="68"/>
                  </a:lnTo>
                  <a:lnTo>
                    <a:pt x="354" y="64"/>
                  </a:lnTo>
                  <a:lnTo>
                    <a:pt x="356" y="60"/>
                  </a:lnTo>
                  <a:lnTo>
                    <a:pt x="358" y="48"/>
                  </a:lnTo>
                  <a:lnTo>
                    <a:pt x="360" y="32"/>
                  </a:lnTo>
                  <a:lnTo>
                    <a:pt x="340" y="10"/>
                  </a:lnTo>
                  <a:lnTo>
                    <a:pt x="346" y="8"/>
                  </a:lnTo>
                  <a:lnTo>
                    <a:pt x="442" y="8"/>
                  </a:lnTo>
                  <a:lnTo>
                    <a:pt x="454" y="10"/>
                  </a:lnTo>
                  <a:lnTo>
                    <a:pt x="472" y="10"/>
                  </a:lnTo>
                  <a:lnTo>
                    <a:pt x="490" y="8"/>
                  </a:lnTo>
                  <a:lnTo>
                    <a:pt x="500" y="4"/>
                  </a:lnTo>
                  <a:lnTo>
                    <a:pt x="506" y="0"/>
                  </a:lnTo>
                  <a:lnTo>
                    <a:pt x="518" y="0"/>
                  </a:lnTo>
                  <a:lnTo>
                    <a:pt x="518" y="20"/>
                  </a:lnTo>
                  <a:lnTo>
                    <a:pt x="476" y="68"/>
                  </a:lnTo>
                  <a:lnTo>
                    <a:pt x="478" y="82"/>
                  </a:lnTo>
                  <a:lnTo>
                    <a:pt x="482" y="88"/>
                  </a:lnTo>
                  <a:lnTo>
                    <a:pt x="486" y="92"/>
                  </a:lnTo>
                  <a:lnTo>
                    <a:pt x="492" y="94"/>
                  </a:lnTo>
                  <a:lnTo>
                    <a:pt x="500" y="96"/>
                  </a:lnTo>
                  <a:lnTo>
                    <a:pt x="524" y="98"/>
                  </a:lnTo>
                  <a:lnTo>
                    <a:pt x="580" y="72"/>
                  </a:lnTo>
                  <a:lnTo>
                    <a:pt x="600" y="72"/>
                  </a:lnTo>
                  <a:lnTo>
                    <a:pt x="612" y="84"/>
                  </a:lnTo>
                  <a:lnTo>
                    <a:pt x="624" y="82"/>
                  </a:lnTo>
                  <a:lnTo>
                    <a:pt x="634" y="78"/>
                  </a:lnTo>
                  <a:lnTo>
                    <a:pt x="656" y="64"/>
                  </a:lnTo>
                  <a:lnTo>
                    <a:pt x="668" y="58"/>
                  </a:lnTo>
                  <a:lnTo>
                    <a:pt x="680" y="54"/>
                  </a:lnTo>
                  <a:lnTo>
                    <a:pt x="694" y="52"/>
                  </a:lnTo>
                  <a:lnTo>
                    <a:pt x="710" y="56"/>
                  </a:lnTo>
                  <a:lnTo>
                    <a:pt x="740" y="92"/>
                  </a:lnTo>
                  <a:lnTo>
                    <a:pt x="784" y="152"/>
                  </a:lnTo>
                  <a:lnTo>
                    <a:pt x="784" y="168"/>
                  </a:lnTo>
                  <a:lnTo>
                    <a:pt x="764" y="170"/>
                  </a:lnTo>
                  <a:lnTo>
                    <a:pt x="752" y="174"/>
                  </a:lnTo>
                  <a:lnTo>
                    <a:pt x="746" y="180"/>
                  </a:lnTo>
                  <a:lnTo>
                    <a:pt x="740" y="186"/>
                  </a:lnTo>
                  <a:lnTo>
                    <a:pt x="728" y="196"/>
                  </a:lnTo>
                  <a:lnTo>
                    <a:pt x="724" y="200"/>
                  </a:lnTo>
                  <a:lnTo>
                    <a:pt x="722" y="208"/>
                  </a:lnTo>
                  <a:lnTo>
                    <a:pt x="722" y="214"/>
                  </a:lnTo>
                  <a:lnTo>
                    <a:pt x="728" y="224"/>
                  </a:lnTo>
                  <a:lnTo>
                    <a:pt x="728" y="230"/>
                  </a:lnTo>
                  <a:lnTo>
                    <a:pt x="704" y="242"/>
                  </a:lnTo>
                  <a:lnTo>
                    <a:pt x="680" y="256"/>
                  </a:lnTo>
                  <a:lnTo>
                    <a:pt x="656" y="270"/>
                  </a:lnTo>
                  <a:lnTo>
                    <a:pt x="634" y="282"/>
                  </a:lnTo>
                  <a:lnTo>
                    <a:pt x="618" y="298"/>
                  </a:lnTo>
                  <a:lnTo>
                    <a:pt x="612" y="298"/>
                  </a:lnTo>
                  <a:lnTo>
                    <a:pt x="606" y="296"/>
                  </a:lnTo>
                  <a:lnTo>
                    <a:pt x="602" y="292"/>
                  </a:lnTo>
                  <a:lnTo>
                    <a:pt x="600" y="288"/>
                  </a:lnTo>
                  <a:lnTo>
                    <a:pt x="582" y="288"/>
                  </a:lnTo>
                  <a:lnTo>
                    <a:pt x="570" y="304"/>
                  </a:lnTo>
                  <a:lnTo>
                    <a:pt x="556" y="304"/>
                  </a:lnTo>
                  <a:lnTo>
                    <a:pt x="552" y="298"/>
                  </a:lnTo>
                  <a:lnTo>
                    <a:pt x="548" y="294"/>
                  </a:lnTo>
                  <a:lnTo>
                    <a:pt x="544" y="292"/>
                  </a:lnTo>
                  <a:lnTo>
                    <a:pt x="540" y="292"/>
                  </a:lnTo>
                  <a:lnTo>
                    <a:pt x="534" y="292"/>
                  </a:lnTo>
                  <a:lnTo>
                    <a:pt x="526" y="294"/>
                  </a:lnTo>
                  <a:lnTo>
                    <a:pt x="526" y="318"/>
                  </a:lnTo>
                  <a:lnTo>
                    <a:pt x="520" y="322"/>
                  </a:lnTo>
                  <a:lnTo>
                    <a:pt x="516" y="326"/>
                  </a:lnTo>
                  <a:lnTo>
                    <a:pt x="508" y="328"/>
                  </a:lnTo>
                  <a:lnTo>
                    <a:pt x="504" y="328"/>
                  </a:lnTo>
                  <a:lnTo>
                    <a:pt x="500" y="332"/>
                  </a:lnTo>
                  <a:lnTo>
                    <a:pt x="498" y="338"/>
                  </a:lnTo>
                  <a:lnTo>
                    <a:pt x="494" y="346"/>
                  </a:lnTo>
                  <a:lnTo>
                    <a:pt x="482" y="344"/>
                  </a:lnTo>
                  <a:lnTo>
                    <a:pt x="478" y="342"/>
                  </a:lnTo>
                  <a:lnTo>
                    <a:pt x="476" y="340"/>
                  </a:lnTo>
                  <a:lnTo>
                    <a:pt x="472" y="334"/>
                  </a:lnTo>
                  <a:lnTo>
                    <a:pt x="468" y="326"/>
                  </a:lnTo>
                  <a:lnTo>
                    <a:pt x="462" y="326"/>
                  </a:lnTo>
                  <a:lnTo>
                    <a:pt x="436" y="302"/>
                  </a:lnTo>
                  <a:lnTo>
                    <a:pt x="420" y="302"/>
                  </a:lnTo>
                  <a:lnTo>
                    <a:pt x="414" y="314"/>
                  </a:lnTo>
                  <a:lnTo>
                    <a:pt x="408" y="330"/>
                  </a:lnTo>
                  <a:lnTo>
                    <a:pt x="388" y="362"/>
                  </a:lnTo>
                  <a:lnTo>
                    <a:pt x="374" y="368"/>
                  </a:lnTo>
                  <a:lnTo>
                    <a:pt x="366" y="374"/>
                  </a:lnTo>
                  <a:lnTo>
                    <a:pt x="358" y="382"/>
                  </a:lnTo>
                  <a:lnTo>
                    <a:pt x="350" y="394"/>
                  </a:lnTo>
                  <a:lnTo>
                    <a:pt x="338" y="396"/>
                  </a:lnTo>
                  <a:lnTo>
                    <a:pt x="328" y="398"/>
                  </a:lnTo>
                  <a:lnTo>
                    <a:pt x="306" y="418"/>
                  </a:lnTo>
                  <a:lnTo>
                    <a:pt x="290" y="418"/>
                  </a:lnTo>
                  <a:lnTo>
                    <a:pt x="278" y="420"/>
                  </a:lnTo>
                  <a:lnTo>
                    <a:pt x="270" y="422"/>
                  </a:lnTo>
                  <a:lnTo>
                    <a:pt x="262" y="426"/>
                  </a:lnTo>
                  <a:lnTo>
                    <a:pt x="256" y="438"/>
                  </a:lnTo>
                  <a:lnTo>
                    <a:pt x="244" y="438"/>
                  </a:lnTo>
                  <a:lnTo>
                    <a:pt x="228" y="432"/>
                  </a:lnTo>
                  <a:lnTo>
                    <a:pt x="218" y="432"/>
                  </a:lnTo>
                  <a:lnTo>
                    <a:pt x="210" y="436"/>
                  </a:lnTo>
                  <a:lnTo>
                    <a:pt x="198" y="440"/>
                  </a:lnTo>
                  <a:lnTo>
                    <a:pt x="140" y="462"/>
                  </a:lnTo>
                  <a:lnTo>
                    <a:pt x="120" y="464"/>
                  </a:lnTo>
                  <a:lnTo>
                    <a:pt x="104" y="466"/>
                  </a:lnTo>
                  <a:lnTo>
                    <a:pt x="92" y="474"/>
                  </a:lnTo>
                  <a:lnTo>
                    <a:pt x="78" y="486"/>
                  </a:lnTo>
                  <a:lnTo>
                    <a:pt x="76" y="510"/>
                  </a:lnTo>
                  <a:lnTo>
                    <a:pt x="64" y="514"/>
                  </a:lnTo>
                  <a:lnTo>
                    <a:pt x="56" y="520"/>
                  </a:lnTo>
                  <a:lnTo>
                    <a:pt x="52" y="528"/>
                  </a:lnTo>
                  <a:lnTo>
                    <a:pt x="52" y="542"/>
                  </a:lnTo>
                  <a:lnTo>
                    <a:pt x="60" y="548"/>
                  </a:lnTo>
                  <a:lnTo>
                    <a:pt x="72" y="558"/>
                  </a:lnTo>
                  <a:lnTo>
                    <a:pt x="78" y="566"/>
                  </a:lnTo>
                  <a:lnTo>
                    <a:pt x="82" y="572"/>
                  </a:lnTo>
                  <a:lnTo>
                    <a:pt x="86" y="580"/>
                  </a:lnTo>
                  <a:lnTo>
                    <a:pt x="86" y="590"/>
                  </a:lnTo>
                  <a:lnTo>
                    <a:pt x="78" y="594"/>
                  </a:lnTo>
                  <a:lnTo>
                    <a:pt x="68" y="598"/>
                  </a:lnTo>
                  <a:lnTo>
                    <a:pt x="54" y="60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" name="Freeform 11"/>
            <p:cNvSpPr>
              <a:spLocks/>
            </p:cNvSpPr>
            <p:nvPr/>
          </p:nvSpPr>
          <p:spPr bwMode="auto">
            <a:xfrm>
              <a:off x="2314" y="3058"/>
              <a:ext cx="882" cy="932"/>
            </a:xfrm>
            <a:custGeom>
              <a:avLst/>
              <a:gdLst>
                <a:gd name="T0" fmla="*/ 356 w 882"/>
                <a:gd name="T1" fmla="*/ 898 h 932"/>
                <a:gd name="T2" fmla="*/ 352 w 882"/>
                <a:gd name="T3" fmla="*/ 844 h 932"/>
                <a:gd name="T4" fmla="*/ 310 w 882"/>
                <a:gd name="T5" fmla="*/ 844 h 932"/>
                <a:gd name="T6" fmla="*/ 246 w 882"/>
                <a:gd name="T7" fmla="*/ 840 h 932"/>
                <a:gd name="T8" fmla="*/ 208 w 882"/>
                <a:gd name="T9" fmla="*/ 800 h 932"/>
                <a:gd name="T10" fmla="*/ 164 w 882"/>
                <a:gd name="T11" fmla="*/ 782 h 932"/>
                <a:gd name="T12" fmla="*/ 166 w 882"/>
                <a:gd name="T13" fmla="*/ 724 h 932"/>
                <a:gd name="T14" fmla="*/ 138 w 882"/>
                <a:gd name="T15" fmla="*/ 676 h 932"/>
                <a:gd name="T16" fmla="*/ 114 w 882"/>
                <a:gd name="T17" fmla="*/ 616 h 932"/>
                <a:gd name="T18" fmla="*/ 88 w 882"/>
                <a:gd name="T19" fmla="*/ 564 h 932"/>
                <a:gd name="T20" fmla="*/ 16 w 882"/>
                <a:gd name="T21" fmla="*/ 578 h 932"/>
                <a:gd name="T22" fmla="*/ 0 w 882"/>
                <a:gd name="T23" fmla="*/ 490 h 932"/>
                <a:gd name="T24" fmla="*/ 84 w 882"/>
                <a:gd name="T25" fmla="*/ 392 h 932"/>
                <a:gd name="T26" fmla="*/ 120 w 882"/>
                <a:gd name="T27" fmla="*/ 310 h 932"/>
                <a:gd name="T28" fmla="*/ 130 w 882"/>
                <a:gd name="T29" fmla="*/ 236 h 932"/>
                <a:gd name="T30" fmla="*/ 126 w 882"/>
                <a:gd name="T31" fmla="*/ 178 h 932"/>
                <a:gd name="T32" fmla="*/ 104 w 882"/>
                <a:gd name="T33" fmla="*/ 108 h 932"/>
                <a:gd name="T34" fmla="*/ 126 w 882"/>
                <a:gd name="T35" fmla="*/ 52 h 932"/>
                <a:gd name="T36" fmla="*/ 134 w 882"/>
                <a:gd name="T37" fmla="*/ 0 h 932"/>
                <a:gd name="T38" fmla="*/ 170 w 882"/>
                <a:gd name="T39" fmla="*/ 44 h 932"/>
                <a:gd name="T40" fmla="*/ 208 w 882"/>
                <a:gd name="T41" fmla="*/ 100 h 932"/>
                <a:gd name="T42" fmla="*/ 218 w 882"/>
                <a:gd name="T43" fmla="*/ 44 h 932"/>
                <a:gd name="T44" fmla="*/ 252 w 882"/>
                <a:gd name="T45" fmla="*/ 88 h 932"/>
                <a:gd name="T46" fmla="*/ 332 w 882"/>
                <a:gd name="T47" fmla="*/ 148 h 932"/>
                <a:gd name="T48" fmla="*/ 406 w 882"/>
                <a:gd name="T49" fmla="*/ 280 h 932"/>
                <a:gd name="T50" fmla="*/ 400 w 882"/>
                <a:gd name="T51" fmla="*/ 336 h 932"/>
                <a:gd name="T52" fmla="*/ 452 w 882"/>
                <a:gd name="T53" fmla="*/ 370 h 932"/>
                <a:gd name="T54" fmla="*/ 574 w 882"/>
                <a:gd name="T55" fmla="*/ 346 h 932"/>
                <a:gd name="T56" fmla="*/ 586 w 882"/>
                <a:gd name="T57" fmla="*/ 290 h 932"/>
                <a:gd name="T58" fmla="*/ 558 w 882"/>
                <a:gd name="T59" fmla="*/ 230 h 932"/>
                <a:gd name="T60" fmla="*/ 620 w 882"/>
                <a:gd name="T61" fmla="*/ 178 h 932"/>
                <a:gd name="T62" fmla="*/ 606 w 882"/>
                <a:gd name="T63" fmla="*/ 122 h 932"/>
                <a:gd name="T64" fmla="*/ 614 w 882"/>
                <a:gd name="T65" fmla="*/ 104 h 932"/>
                <a:gd name="T66" fmla="*/ 654 w 882"/>
                <a:gd name="T67" fmla="*/ 64 h 932"/>
                <a:gd name="T68" fmla="*/ 712 w 882"/>
                <a:gd name="T69" fmla="*/ 144 h 932"/>
                <a:gd name="T70" fmla="*/ 790 w 882"/>
                <a:gd name="T71" fmla="*/ 128 h 932"/>
                <a:gd name="T72" fmla="*/ 790 w 882"/>
                <a:gd name="T73" fmla="*/ 188 h 932"/>
                <a:gd name="T74" fmla="*/ 752 w 882"/>
                <a:gd name="T75" fmla="*/ 208 h 932"/>
                <a:gd name="T76" fmla="*/ 660 w 882"/>
                <a:gd name="T77" fmla="*/ 204 h 932"/>
                <a:gd name="T78" fmla="*/ 630 w 882"/>
                <a:gd name="T79" fmla="*/ 266 h 932"/>
                <a:gd name="T80" fmla="*/ 652 w 882"/>
                <a:gd name="T81" fmla="*/ 308 h 932"/>
                <a:gd name="T82" fmla="*/ 698 w 882"/>
                <a:gd name="T83" fmla="*/ 300 h 932"/>
                <a:gd name="T84" fmla="*/ 718 w 882"/>
                <a:gd name="T85" fmla="*/ 330 h 932"/>
                <a:gd name="T86" fmla="*/ 692 w 882"/>
                <a:gd name="T87" fmla="*/ 418 h 932"/>
                <a:gd name="T88" fmla="*/ 732 w 882"/>
                <a:gd name="T89" fmla="*/ 472 h 932"/>
                <a:gd name="T90" fmla="*/ 726 w 882"/>
                <a:gd name="T91" fmla="*/ 528 h 932"/>
                <a:gd name="T92" fmla="*/ 828 w 882"/>
                <a:gd name="T93" fmla="*/ 590 h 932"/>
                <a:gd name="T94" fmla="*/ 876 w 882"/>
                <a:gd name="T95" fmla="*/ 606 h 932"/>
                <a:gd name="T96" fmla="*/ 850 w 882"/>
                <a:gd name="T97" fmla="*/ 658 h 932"/>
                <a:gd name="T98" fmla="*/ 784 w 882"/>
                <a:gd name="T99" fmla="*/ 676 h 932"/>
                <a:gd name="T100" fmla="*/ 720 w 882"/>
                <a:gd name="T101" fmla="*/ 734 h 932"/>
                <a:gd name="T102" fmla="*/ 650 w 882"/>
                <a:gd name="T103" fmla="*/ 764 h 932"/>
                <a:gd name="T104" fmla="*/ 612 w 882"/>
                <a:gd name="T105" fmla="*/ 742 h 932"/>
                <a:gd name="T106" fmla="*/ 564 w 882"/>
                <a:gd name="T107" fmla="*/ 760 h 932"/>
                <a:gd name="T108" fmla="*/ 526 w 882"/>
                <a:gd name="T109" fmla="*/ 740 h 932"/>
                <a:gd name="T110" fmla="*/ 482 w 882"/>
                <a:gd name="T111" fmla="*/ 750 h 932"/>
                <a:gd name="T112" fmla="*/ 448 w 882"/>
                <a:gd name="T113" fmla="*/ 768 h 932"/>
                <a:gd name="T114" fmla="*/ 404 w 882"/>
                <a:gd name="T115" fmla="*/ 766 h 932"/>
                <a:gd name="T116" fmla="*/ 410 w 882"/>
                <a:gd name="T117" fmla="*/ 826 h 932"/>
                <a:gd name="T118" fmla="*/ 410 w 882"/>
                <a:gd name="T119" fmla="*/ 872 h 932"/>
                <a:gd name="T120" fmla="*/ 406 w 882"/>
                <a:gd name="T121" fmla="*/ 932 h 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2" h="932">
                  <a:moveTo>
                    <a:pt x="406" y="932"/>
                  </a:moveTo>
                  <a:lnTo>
                    <a:pt x="406" y="932"/>
                  </a:lnTo>
                  <a:lnTo>
                    <a:pt x="392" y="920"/>
                  </a:lnTo>
                  <a:lnTo>
                    <a:pt x="380" y="910"/>
                  </a:lnTo>
                  <a:lnTo>
                    <a:pt x="368" y="904"/>
                  </a:lnTo>
                  <a:lnTo>
                    <a:pt x="356" y="898"/>
                  </a:lnTo>
                  <a:lnTo>
                    <a:pt x="356" y="898"/>
                  </a:lnTo>
                  <a:lnTo>
                    <a:pt x="358" y="880"/>
                  </a:lnTo>
                  <a:lnTo>
                    <a:pt x="358" y="866"/>
                  </a:lnTo>
                  <a:lnTo>
                    <a:pt x="356" y="854"/>
                  </a:lnTo>
                  <a:lnTo>
                    <a:pt x="352" y="844"/>
                  </a:lnTo>
                  <a:lnTo>
                    <a:pt x="352" y="844"/>
                  </a:lnTo>
                  <a:lnTo>
                    <a:pt x="342" y="836"/>
                  </a:lnTo>
                  <a:lnTo>
                    <a:pt x="342" y="836"/>
                  </a:lnTo>
                  <a:lnTo>
                    <a:pt x="332" y="836"/>
                  </a:lnTo>
                  <a:lnTo>
                    <a:pt x="324" y="838"/>
                  </a:lnTo>
                  <a:lnTo>
                    <a:pt x="316" y="840"/>
                  </a:lnTo>
                  <a:lnTo>
                    <a:pt x="310" y="844"/>
                  </a:lnTo>
                  <a:lnTo>
                    <a:pt x="298" y="854"/>
                  </a:lnTo>
                  <a:lnTo>
                    <a:pt x="288" y="866"/>
                  </a:lnTo>
                  <a:lnTo>
                    <a:pt x="288" y="866"/>
                  </a:lnTo>
                  <a:lnTo>
                    <a:pt x="260" y="860"/>
                  </a:lnTo>
                  <a:lnTo>
                    <a:pt x="260" y="860"/>
                  </a:lnTo>
                  <a:lnTo>
                    <a:pt x="246" y="840"/>
                  </a:lnTo>
                  <a:lnTo>
                    <a:pt x="240" y="832"/>
                  </a:lnTo>
                  <a:lnTo>
                    <a:pt x="234" y="828"/>
                  </a:lnTo>
                  <a:lnTo>
                    <a:pt x="234" y="828"/>
                  </a:lnTo>
                  <a:lnTo>
                    <a:pt x="218" y="808"/>
                  </a:lnTo>
                  <a:lnTo>
                    <a:pt x="212" y="802"/>
                  </a:lnTo>
                  <a:lnTo>
                    <a:pt x="208" y="800"/>
                  </a:lnTo>
                  <a:lnTo>
                    <a:pt x="202" y="798"/>
                  </a:lnTo>
                  <a:lnTo>
                    <a:pt x="194" y="798"/>
                  </a:lnTo>
                  <a:lnTo>
                    <a:pt x="172" y="798"/>
                  </a:lnTo>
                  <a:lnTo>
                    <a:pt x="172" y="798"/>
                  </a:lnTo>
                  <a:lnTo>
                    <a:pt x="168" y="790"/>
                  </a:lnTo>
                  <a:lnTo>
                    <a:pt x="164" y="782"/>
                  </a:lnTo>
                  <a:lnTo>
                    <a:pt x="162" y="774"/>
                  </a:lnTo>
                  <a:lnTo>
                    <a:pt x="160" y="766"/>
                  </a:lnTo>
                  <a:lnTo>
                    <a:pt x="160" y="752"/>
                  </a:lnTo>
                  <a:lnTo>
                    <a:pt x="160" y="740"/>
                  </a:lnTo>
                  <a:lnTo>
                    <a:pt x="160" y="740"/>
                  </a:lnTo>
                  <a:lnTo>
                    <a:pt x="166" y="724"/>
                  </a:lnTo>
                  <a:lnTo>
                    <a:pt x="168" y="708"/>
                  </a:lnTo>
                  <a:lnTo>
                    <a:pt x="166" y="694"/>
                  </a:lnTo>
                  <a:lnTo>
                    <a:pt x="164" y="688"/>
                  </a:lnTo>
                  <a:lnTo>
                    <a:pt x="162" y="682"/>
                  </a:lnTo>
                  <a:lnTo>
                    <a:pt x="162" y="682"/>
                  </a:lnTo>
                  <a:lnTo>
                    <a:pt x="138" y="676"/>
                  </a:lnTo>
                  <a:lnTo>
                    <a:pt x="126" y="670"/>
                  </a:lnTo>
                  <a:lnTo>
                    <a:pt x="124" y="668"/>
                  </a:lnTo>
                  <a:lnTo>
                    <a:pt x="124" y="664"/>
                  </a:lnTo>
                  <a:lnTo>
                    <a:pt x="124" y="650"/>
                  </a:lnTo>
                  <a:lnTo>
                    <a:pt x="124" y="650"/>
                  </a:lnTo>
                  <a:lnTo>
                    <a:pt x="114" y="616"/>
                  </a:lnTo>
                  <a:lnTo>
                    <a:pt x="114" y="616"/>
                  </a:lnTo>
                  <a:lnTo>
                    <a:pt x="102" y="598"/>
                  </a:lnTo>
                  <a:lnTo>
                    <a:pt x="102" y="598"/>
                  </a:lnTo>
                  <a:lnTo>
                    <a:pt x="96" y="576"/>
                  </a:lnTo>
                  <a:lnTo>
                    <a:pt x="92" y="568"/>
                  </a:lnTo>
                  <a:lnTo>
                    <a:pt x="88" y="564"/>
                  </a:lnTo>
                  <a:lnTo>
                    <a:pt x="82" y="560"/>
                  </a:lnTo>
                  <a:lnTo>
                    <a:pt x="76" y="558"/>
                  </a:lnTo>
                  <a:lnTo>
                    <a:pt x="58" y="556"/>
                  </a:lnTo>
                  <a:lnTo>
                    <a:pt x="58" y="556"/>
                  </a:lnTo>
                  <a:lnTo>
                    <a:pt x="30" y="572"/>
                  </a:lnTo>
                  <a:lnTo>
                    <a:pt x="16" y="578"/>
                  </a:lnTo>
                  <a:lnTo>
                    <a:pt x="4" y="580"/>
                  </a:lnTo>
                  <a:lnTo>
                    <a:pt x="4" y="580"/>
                  </a:lnTo>
                  <a:lnTo>
                    <a:pt x="2" y="576"/>
                  </a:lnTo>
                  <a:lnTo>
                    <a:pt x="2" y="576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6" y="454"/>
                  </a:lnTo>
                  <a:lnTo>
                    <a:pt x="16" y="454"/>
                  </a:lnTo>
                  <a:lnTo>
                    <a:pt x="32" y="436"/>
                  </a:lnTo>
                  <a:lnTo>
                    <a:pt x="46" y="422"/>
                  </a:lnTo>
                  <a:lnTo>
                    <a:pt x="62" y="408"/>
                  </a:lnTo>
                  <a:lnTo>
                    <a:pt x="84" y="392"/>
                  </a:lnTo>
                  <a:lnTo>
                    <a:pt x="84" y="392"/>
                  </a:lnTo>
                  <a:lnTo>
                    <a:pt x="108" y="370"/>
                  </a:lnTo>
                  <a:lnTo>
                    <a:pt x="108" y="370"/>
                  </a:lnTo>
                  <a:lnTo>
                    <a:pt x="110" y="328"/>
                  </a:lnTo>
                  <a:lnTo>
                    <a:pt x="110" y="328"/>
                  </a:lnTo>
                  <a:lnTo>
                    <a:pt x="120" y="310"/>
                  </a:lnTo>
                  <a:lnTo>
                    <a:pt x="120" y="310"/>
                  </a:lnTo>
                  <a:lnTo>
                    <a:pt x="120" y="288"/>
                  </a:lnTo>
                  <a:lnTo>
                    <a:pt x="120" y="266"/>
                  </a:lnTo>
                  <a:lnTo>
                    <a:pt x="124" y="248"/>
                  </a:lnTo>
                  <a:lnTo>
                    <a:pt x="126" y="240"/>
                  </a:lnTo>
                  <a:lnTo>
                    <a:pt x="130" y="236"/>
                  </a:lnTo>
                  <a:lnTo>
                    <a:pt x="130" y="236"/>
                  </a:lnTo>
                  <a:lnTo>
                    <a:pt x="132" y="218"/>
                  </a:lnTo>
                  <a:lnTo>
                    <a:pt x="134" y="204"/>
                  </a:lnTo>
                  <a:lnTo>
                    <a:pt x="132" y="190"/>
                  </a:lnTo>
                  <a:lnTo>
                    <a:pt x="126" y="178"/>
                  </a:lnTo>
                  <a:lnTo>
                    <a:pt x="126" y="178"/>
                  </a:lnTo>
                  <a:lnTo>
                    <a:pt x="84" y="142"/>
                  </a:lnTo>
                  <a:lnTo>
                    <a:pt x="84" y="142"/>
                  </a:lnTo>
                  <a:lnTo>
                    <a:pt x="84" y="110"/>
                  </a:lnTo>
                  <a:lnTo>
                    <a:pt x="84" y="110"/>
                  </a:lnTo>
                  <a:lnTo>
                    <a:pt x="94" y="110"/>
                  </a:lnTo>
                  <a:lnTo>
                    <a:pt x="104" y="108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8" y="88"/>
                  </a:lnTo>
                  <a:lnTo>
                    <a:pt x="128" y="76"/>
                  </a:lnTo>
                  <a:lnTo>
                    <a:pt x="128" y="64"/>
                  </a:lnTo>
                  <a:lnTo>
                    <a:pt x="126" y="52"/>
                  </a:lnTo>
                  <a:lnTo>
                    <a:pt x="120" y="32"/>
                  </a:lnTo>
                  <a:lnTo>
                    <a:pt x="120" y="22"/>
                  </a:lnTo>
                  <a:lnTo>
                    <a:pt x="118" y="12"/>
                  </a:lnTo>
                  <a:lnTo>
                    <a:pt x="118" y="12"/>
                  </a:lnTo>
                  <a:lnTo>
                    <a:pt x="126" y="6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8" y="4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70" y="44"/>
                  </a:lnTo>
                  <a:lnTo>
                    <a:pt x="178" y="66"/>
                  </a:lnTo>
                  <a:lnTo>
                    <a:pt x="184" y="90"/>
                  </a:lnTo>
                  <a:lnTo>
                    <a:pt x="184" y="90"/>
                  </a:lnTo>
                  <a:lnTo>
                    <a:pt x="188" y="96"/>
                  </a:lnTo>
                  <a:lnTo>
                    <a:pt x="192" y="98"/>
                  </a:lnTo>
                  <a:lnTo>
                    <a:pt x="208" y="100"/>
                  </a:lnTo>
                  <a:lnTo>
                    <a:pt x="208" y="100"/>
                  </a:lnTo>
                  <a:lnTo>
                    <a:pt x="212" y="92"/>
                  </a:lnTo>
                  <a:lnTo>
                    <a:pt x="216" y="86"/>
                  </a:lnTo>
                  <a:lnTo>
                    <a:pt x="218" y="70"/>
                  </a:lnTo>
                  <a:lnTo>
                    <a:pt x="218" y="44"/>
                  </a:lnTo>
                  <a:lnTo>
                    <a:pt x="218" y="4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6" y="44"/>
                  </a:lnTo>
                  <a:lnTo>
                    <a:pt x="242" y="56"/>
                  </a:lnTo>
                  <a:lnTo>
                    <a:pt x="252" y="88"/>
                  </a:lnTo>
                  <a:lnTo>
                    <a:pt x="252" y="88"/>
                  </a:lnTo>
                  <a:lnTo>
                    <a:pt x="268" y="112"/>
                  </a:lnTo>
                  <a:lnTo>
                    <a:pt x="278" y="126"/>
                  </a:lnTo>
                  <a:lnTo>
                    <a:pt x="292" y="142"/>
                  </a:lnTo>
                  <a:lnTo>
                    <a:pt x="292" y="142"/>
                  </a:lnTo>
                  <a:lnTo>
                    <a:pt x="332" y="148"/>
                  </a:lnTo>
                  <a:lnTo>
                    <a:pt x="332" y="148"/>
                  </a:lnTo>
                  <a:lnTo>
                    <a:pt x="368" y="216"/>
                  </a:lnTo>
                  <a:lnTo>
                    <a:pt x="368" y="216"/>
                  </a:lnTo>
                  <a:lnTo>
                    <a:pt x="404" y="264"/>
                  </a:lnTo>
                  <a:lnTo>
                    <a:pt x="404" y="264"/>
                  </a:lnTo>
                  <a:lnTo>
                    <a:pt x="406" y="280"/>
                  </a:lnTo>
                  <a:lnTo>
                    <a:pt x="406" y="280"/>
                  </a:lnTo>
                  <a:lnTo>
                    <a:pt x="398" y="290"/>
                  </a:lnTo>
                  <a:lnTo>
                    <a:pt x="392" y="298"/>
                  </a:lnTo>
                  <a:lnTo>
                    <a:pt x="390" y="306"/>
                  </a:lnTo>
                  <a:lnTo>
                    <a:pt x="390" y="324"/>
                  </a:lnTo>
                  <a:lnTo>
                    <a:pt x="390" y="324"/>
                  </a:lnTo>
                  <a:lnTo>
                    <a:pt x="400" y="336"/>
                  </a:lnTo>
                  <a:lnTo>
                    <a:pt x="408" y="346"/>
                  </a:lnTo>
                  <a:lnTo>
                    <a:pt x="422" y="356"/>
                  </a:lnTo>
                  <a:lnTo>
                    <a:pt x="430" y="358"/>
                  </a:lnTo>
                  <a:lnTo>
                    <a:pt x="440" y="362"/>
                  </a:lnTo>
                  <a:lnTo>
                    <a:pt x="440" y="362"/>
                  </a:lnTo>
                  <a:lnTo>
                    <a:pt x="452" y="370"/>
                  </a:lnTo>
                  <a:lnTo>
                    <a:pt x="460" y="376"/>
                  </a:lnTo>
                  <a:lnTo>
                    <a:pt x="472" y="380"/>
                  </a:lnTo>
                  <a:lnTo>
                    <a:pt x="472" y="380"/>
                  </a:lnTo>
                  <a:lnTo>
                    <a:pt x="500" y="378"/>
                  </a:lnTo>
                  <a:lnTo>
                    <a:pt x="500" y="378"/>
                  </a:lnTo>
                  <a:lnTo>
                    <a:pt x="574" y="346"/>
                  </a:lnTo>
                  <a:lnTo>
                    <a:pt x="574" y="346"/>
                  </a:lnTo>
                  <a:lnTo>
                    <a:pt x="580" y="330"/>
                  </a:lnTo>
                  <a:lnTo>
                    <a:pt x="584" y="318"/>
                  </a:lnTo>
                  <a:lnTo>
                    <a:pt x="586" y="304"/>
                  </a:lnTo>
                  <a:lnTo>
                    <a:pt x="586" y="290"/>
                  </a:lnTo>
                  <a:lnTo>
                    <a:pt x="586" y="290"/>
                  </a:lnTo>
                  <a:lnTo>
                    <a:pt x="578" y="278"/>
                  </a:lnTo>
                  <a:lnTo>
                    <a:pt x="572" y="272"/>
                  </a:lnTo>
                  <a:lnTo>
                    <a:pt x="558" y="262"/>
                  </a:lnTo>
                  <a:lnTo>
                    <a:pt x="558" y="262"/>
                  </a:lnTo>
                  <a:lnTo>
                    <a:pt x="558" y="238"/>
                  </a:lnTo>
                  <a:lnTo>
                    <a:pt x="558" y="230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78" y="214"/>
                  </a:lnTo>
                  <a:lnTo>
                    <a:pt x="594" y="204"/>
                  </a:lnTo>
                  <a:lnTo>
                    <a:pt x="608" y="192"/>
                  </a:lnTo>
                  <a:lnTo>
                    <a:pt x="620" y="178"/>
                  </a:lnTo>
                  <a:lnTo>
                    <a:pt x="620" y="178"/>
                  </a:lnTo>
                  <a:lnTo>
                    <a:pt x="620" y="152"/>
                  </a:lnTo>
                  <a:lnTo>
                    <a:pt x="620" y="152"/>
                  </a:lnTo>
                  <a:lnTo>
                    <a:pt x="616" y="138"/>
                  </a:lnTo>
                  <a:lnTo>
                    <a:pt x="610" y="128"/>
                  </a:lnTo>
                  <a:lnTo>
                    <a:pt x="606" y="122"/>
                  </a:lnTo>
                  <a:lnTo>
                    <a:pt x="600" y="116"/>
                  </a:lnTo>
                  <a:lnTo>
                    <a:pt x="600" y="116"/>
                  </a:lnTo>
                  <a:lnTo>
                    <a:pt x="598" y="108"/>
                  </a:lnTo>
                  <a:lnTo>
                    <a:pt x="598" y="108"/>
                  </a:lnTo>
                  <a:lnTo>
                    <a:pt x="614" y="104"/>
                  </a:lnTo>
                  <a:lnTo>
                    <a:pt x="614" y="104"/>
                  </a:lnTo>
                  <a:lnTo>
                    <a:pt x="622" y="94"/>
                  </a:lnTo>
                  <a:lnTo>
                    <a:pt x="628" y="84"/>
                  </a:lnTo>
                  <a:lnTo>
                    <a:pt x="632" y="72"/>
                  </a:lnTo>
                  <a:lnTo>
                    <a:pt x="636" y="66"/>
                  </a:lnTo>
                  <a:lnTo>
                    <a:pt x="642" y="64"/>
                  </a:lnTo>
                  <a:lnTo>
                    <a:pt x="654" y="64"/>
                  </a:lnTo>
                  <a:lnTo>
                    <a:pt x="672" y="66"/>
                  </a:lnTo>
                  <a:lnTo>
                    <a:pt x="672" y="66"/>
                  </a:lnTo>
                  <a:lnTo>
                    <a:pt x="694" y="124"/>
                  </a:lnTo>
                  <a:lnTo>
                    <a:pt x="694" y="124"/>
                  </a:lnTo>
                  <a:lnTo>
                    <a:pt x="704" y="136"/>
                  </a:lnTo>
                  <a:lnTo>
                    <a:pt x="712" y="144"/>
                  </a:lnTo>
                  <a:lnTo>
                    <a:pt x="722" y="152"/>
                  </a:lnTo>
                  <a:lnTo>
                    <a:pt x="722" y="152"/>
                  </a:lnTo>
                  <a:lnTo>
                    <a:pt x="758" y="152"/>
                  </a:lnTo>
                  <a:lnTo>
                    <a:pt x="758" y="152"/>
                  </a:lnTo>
                  <a:lnTo>
                    <a:pt x="774" y="140"/>
                  </a:lnTo>
                  <a:lnTo>
                    <a:pt x="790" y="128"/>
                  </a:lnTo>
                  <a:lnTo>
                    <a:pt x="790" y="128"/>
                  </a:lnTo>
                  <a:lnTo>
                    <a:pt x="796" y="138"/>
                  </a:lnTo>
                  <a:lnTo>
                    <a:pt x="796" y="138"/>
                  </a:lnTo>
                  <a:lnTo>
                    <a:pt x="796" y="152"/>
                  </a:lnTo>
                  <a:lnTo>
                    <a:pt x="794" y="170"/>
                  </a:lnTo>
                  <a:lnTo>
                    <a:pt x="790" y="188"/>
                  </a:lnTo>
                  <a:lnTo>
                    <a:pt x="786" y="196"/>
                  </a:lnTo>
                  <a:lnTo>
                    <a:pt x="780" y="204"/>
                  </a:lnTo>
                  <a:lnTo>
                    <a:pt x="780" y="204"/>
                  </a:lnTo>
                  <a:lnTo>
                    <a:pt x="766" y="208"/>
                  </a:lnTo>
                  <a:lnTo>
                    <a:pt x="752" y="208"/>
                  </a:lnTo>
                  <a:lnTo>
                    <a:pt x="752" y="208"/>
                  </a:lnTo>
                  <a:lnTo>
                    <a:pt x="720" y="192"/>
                  </a:lnTo>
                  <a:lnTo>
                    <a:pt x="720" y="192"/>
                  </a:lnTo>
                  <a:lnTo>
                    <a:pt x="694" y="192"/>
                  </a:lnTo>
                  <a:lnTo>
                    <a:pt x="676" y="196"/>
                  </a:lnTo>
                  <a:lnTo>
                    <a:pt x="668" y="198"/>
                  </a:lnTo>
                  <a:lnTo>
                    <a:pt x="660" y="204"/>
                  </a:lnTo>
                  <a:lnTo>
                    <a:pt x="642" y="218"/>
                  </a:lnTo>
                  <a:lnTo>
                    <a:pt x="642" y="218"/>
                  </a:lnTo>
                  <a:lnTo>
                    <a:pt x="630" y="236"/>
                  </a:lnTo>
                  <a:lnTo>
                    <a:pt x="630" y="236"/>
                  </a:lnTo>
                  <a:lnTo>
                    <a:pt x="630" y="256"/>
                  </a:lnTo>
                  <a:lnTo>
                    <a:pt x="630" y="266"/>
                  </a:lnTo>
                  <a:lnTo>
                    <a:pt x="636" y="280"/>
                  </a:lnTo>
                  <a:lnTo>
                    <a:pt x="636" y="280"/>
                  </a:lnTo>
                  <a:lnTo>
                    <a:pt x="638" y="290"/>
                  </a:lnTo>
                  <a:lnTo>
                    <a:pt x="642" y="296"/>
                  </a:lnTo>
                  <a:lnTo>
                    <a:pt x="646" y="302"/>
                  </a:lnTo>
                  <a:lnTo>
                    <a:pt x="652" y="308"/>
                  </a:lnTo>
                  <a:lnTo>
                    <a:pt x="658" y="310"/>
                  </a:lnTo>
                  <a:lnTo>
                    <a:pt x="666" y="308"/>
                  </a:lnTo>
                  <a:lnTo>
                    <a:pt x="676" y="304"/>
                  </a:lnTo>
                  <a:lnTo>
                    <a:pt x="676" y="304"/>
                  </a:lnTo>
                  <a:lnTo>
                    <a:pt x="692" y="302"/>
                  </a:lnTo>
                  <a:lnTo>
                    <a:pt x="698" y="300"/>
                  </a:lnTo>
                  <a:lnTo>
                    <a:pt x="706" y="300"/>
                  </a:lnTo>
                  <a:lnTo>
                    <a:pt x="710" y="304"/>
                  </a:lnTo>
                  <a:lnTo>
                    <a:pt x="714" y="308"/>
                  </a:lnTo>
                  <a:lnTo>
                    <a:pt x="716" y="318"/>
                  </a:lnTo>
                  <a:lnTo>
                    <a:pt x="718" y="330"/>
                  </a:lnTo>
                  <a:lnTo>
                    <a:pt x="718" y="330"/>
                  </a:lnTo>
                  <a:lnTo>
                    <a:pt x="704" y="378"/>
                  </a:lnTo>
                  <a:lnTo>
                    <a:pt x="704" y="378"/>
                  </a:lnTo>
                  <a:lnTo>
                    <a:pt x="696" y="390"/>
                  </a:lnTo>
                  <a:lnTo>
                    <a:pt x="690" y="400"/>
                  </a:lnTo>
                  <a:lnTo>
                    <a:pt x="690" y="410"/>
                  </a:lnTo>
                  <a:lnTo>
                    <a:pt x="692" y="418"/>
                  </a:lnTo>
                  <a:lnTo>
                    <a:pt x="698" y="426"/>
                  </a:lnTo>
                  <a:lnTo>
                    <a:pt x="706" y="432"/>
                  </a:lnTo>
                  <a:lnTo>
                    <a:pt x="718" y="438"/>
                  </a:lnTo>
                  <a:lnTo>
                    <a:pt x="734" y="444"/>
                  </a:lnTo>
                  <a:lnTo>
                    <a:pt x="734" y="444"/>
                  </a:lnTo>
                  <a:lnTo>
                    <a:pt x="732" y="472"/>
                  </a:lnTo>
                  <a:lnTo>
                    <a:pt x="732" y="472"/>
                  </a:lnTo>
                  <a:lnTo>
                    <a:pt x="730" y="486"/>
                  </a:lnTo>
                  <a:lnTo>
                    <a:pt x="724" y="502"/>
                  </a:lnTo>
                  <a:lnTo>
                    <a:pt x="724" y="510"/>
                  </a:lnTo>
                  <a:lnTo>
                    <a:pt x="724" y="520"/>
                  </a:lnTo>
                  <a:lnTo>
                    <a:pt x="726" y="528"/>
                  </a:lnTo>
                  <a:lnTo>
                    <a:pt x="730" y="536"/>
                  </a:lnTo>
                  <a:lnTo>
                    <a:pt x="730" y="536"/>
                  </a:lnTo>
                  <a:lnTo>
                    <a:pt x="760" y="572"/>
                  </a:lnTo>
                  <a:lnTo>
                    <a:pt x="760" y="572"/>
                  </a:lnTo>
                  <a:lnTo>
                    <a:pt x="828" y="590"/>
                  </a:lnTo>
                  <a:lnTo>
                    <a:pt x="828" y="590"/>
                  </a:lnTo>
                  <a:lnTo>
                    <a:pt x="836" y="596"/>
                  </a:lnTo>
                  <a:lnTo>
                    <a:pt x="842" y="600"/>
                  </a:lnTo>
                  <a:lnTo>
                    <a:pt x="850" y="604"/>
                  </a:lnTo>
                  <a:lnTo>
                    <a:pt x="850" y="604"/>
                  </a:lnTo>
                  <a:lnTo>
                    <a:pt x="876" y="606"/>
                  </a:lnTo>
                  <a:lnTo>
                    <a:pt x="876" y="606"/>
                  </a:lnTo>
                  <a:lnTo>
                    <a:pt x="882" y="628"/>
                  </a:lnTo>
                  <a:lnTo>
                    <a:pt x="882" y="628"/>
                  </a:lnTo>
                  <a:lnTo>
                    <a:pt x="876" y="636"/>
                  </a:lnTo>
                  <a:lnTo>
                    <a:pt x="872" y="644"/>
                  </a:lnTo>
                  <a:lnTo>
                    <a:pt x="872" y="644"/>
                  </a:lnTo>
                  <a:lnTo>
                    <a:pt x="850" y="658"/>
                  </a:lnTo>
                  <a:lnTo>
                    <a:pt x="832" y="666"/>
                  </a:lnTo>
                  <a:lnTo>
                    <a:pt x="832" y="666"/>
                  </a:lnTo>
                  <a:lnTo>
                    <a:pt x="818" y="666"/>
                  </a:lnTo>
                  <a:lnTo>
                    <a:pt x="806" y="668"/>
                  </a:lnTo>
                  <a:lnTo>
                    <a:pt x="794" y="672"/>
                  </a:lnTo>
                  <a:lnTo>
                    <a:pt x="784" y="676"/>
                  </a:lnTo>
                  <a:lnTo>
                    <a:pt x="764" y="686"/>
                  </a:lnTo>
                  <a:lnTo>
                    <a:pt x="744" y="700"/>
                  </a:lnTo>
                  <a:lnTo>
                    <a:pt x="744" y="700"/>
                  </a:lnTo>
                  <a:lnTo>
                    <a:pt x="736" y="716"/>
                  </a:lnTo>
                  <a:lnTo>
                    <a:pt x="728" y="726"/>
                  </a:lnTo>
                  <a:lnTo>
                    <a:pt x="720" y="734"/>
                  </a:lnTo>
                  <a:lnTo>
                    <a:pt x="720" y="734"/>
                  </a:lnTo>
                  <a:lnTo>
                    <a:pt x="682" y="734"/>
                  </a:lnTo>
                  <a:lnTo>
                    <a:pt x="682" y="734"/>
                  </a:lnTo>
                  <a:lnTo>
                    <a:pt x="662" y="756"/>
                  </a:lnTo>
                  <a:lnTo>
                    <a:pt x="656" y="760"/>
                  </a:lnTo>
                  <a:lnTo>
                    <a:pt x="650" y="764"/>
                  </a:lnTo>
                  <a:lnTo>
                    <a:pt x="642" y="766"/>
                  </a:lnTo>
                  <a:lnTo>
                    <a:pt x="636" y="766"/>
                  </a:lnTo>
                  <a:lnTo>
                    <a:pt x="636" y="766"/>
                  </a:lnTo>
                  <a:lnTo>
                    <a:pt x="628" y="754"/>
                  </a:lnTo>
                  <a:lnTo>
                    <a:pt x="620" y="746"/>
                  </a:lnTo>
                  <a:lnTo>
                    <a:pt x="612" y="742"/>
                  </a:lnTo>
                  <a:lnTo>
                    <a:pt x="604" y="742"/>
                  </a:lnTo>
                  <a:lnTo>
                    <a:pt x="596" y="744"/>
                  </a:lnTo>
                  <a:lnTo>
                    <a:pt x="588" y="748"/>
                  </a:lnTo>
                  <a:lnTo>
                    <a:pt x="574" y="758"/>
                  </a:lnTo>
                  <a:lnTo>
                    <a:pt x="574" y="758"/>
                  </a:lnTo>
                  <a:lnTo>
                    <a:pt x="564" y="760"/>
                  </a:lnTo>
                  <a:lnTo>
                    <a:pt x="556" y="760"/>
                  </a:lnTo>
                  <a:lnTo>
                    <a:pt x="548" y="758"/>
                  </a:lnTo>
                  <a:lnTo>
                    <a:pt x="544" y="756"/>
                  </a:lnTo>
                  <a:lnTo>
                    <a:pt x="534" y="748"/>
                  </a:lnTo>
                  <a:lnTo>
                    <a:pt x="526" y="740"/>
                  </a:lnTo>
                  <a:lnTo>
                    <a:pt x="526" y="740"/>
                  </a:lnTo>
                  <a:lnTo>
                    <a:pt x="514" y="738"/>
                  </a:lnTo>
                  <a:lnTo>
                    <a:pt x="506" y="738"/>
                  </a:lnTo>
                  <a:lnTo>
                    <a:pt x="498" y="738"/>
                  </a:lnTo>
                  <a:lnTo>
                    <a:pt x="492" y="742"/>
                  </a:lnTo>
                  <a:lnTo>
                    <a:pt x="486" y="746"/>
                  </a:lnTo>
                  <a:lnTo>
                    <a:pt x="482" y="750"/>
                  </a:lnTo>
                  <a:lnTo>
                    <a:pt x="474" y="764"/>
                  </a:lnTo>
                  <a:lnTo>
                    <a:pt x="474" y="764"/>
                  </a:lnTo>
                  <a:lnTo>
                    <a:pt x="468" y="768"/>
                  </a:lnTo>
                  <a:lnTo>
                    <a:pt x="462" y="770"/>
                  </a:lnTo>
                  <a:lnTo>
                    <a:pt x="454" y="770"/>
                  </a:lnTo>
                  <a:lnTo>
                    <a:pt x="448" y="768"/>
                  </a:lnTo>
                  <a:lnTo>
                    <a:pt x="436" y="762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14" y="756"/>
                  </a:lnTo>
                  <a:lnTo>
                    <a:pt x="414" y="756"/>
                  </a:lnTo>
                  <a:lnTo>
                    <a:pt x="404" y="766"/>
                  </a:lnTo>
                  <a:lnTo>
                    <a:pt x="398" y="774"/>
                  </a:lnTo>
                  <a:lnTo>
                    <a:pt x="396" y="784"/>
                  </a:lnTo>
                  <a:lnTo>
                    <a:pt x="394" y="802"/>
                  </a:lnTo>
                  <a:lnTo>
                    <a:pt x="394" y="802"/>
                  </a:lnTo>
                  <a:lnTo>
                    <a:pt x="402" y="814"/>
                  </a:lnTo>
                  <a:lnTo>
                    <a:pt x="410" y="826"/>
                  </a:lnTo>
                  <a:lnTo>
                    <a:pt x="412" y="832"/>
                  </a:lnTo>
                  <a:lnTo>
                    <a:pt x="412" y="840"/>
                  </a:lnTo>
                  <a:lnTo>
                    <a:pt x="412" y="850"/>
                  </a:lnTo>
                  <a:lnTo>
                    <a:pt x="410" y="860"/>
                  </a:lnTo>
                  <a:lnTo>
                    <a:pt x="410" y="860"/>
                  </a:lnTo>
                  <a:lnTo>
                    <a:pt x="410" y="872"/>
                  </a:lnTo>
                  <a:lnTo>
                    <a:pt x="414" y="886"/>
                  </a:lnTo>
                  <a:lnTo>
                    <a:pt x="416" y="902"/>
                  </a:lnTo>
                  <a:lnTo>
                    <a:pt x="420" y="922"/>
                  </a:lnTo>
                  <a:lnTo>
                    <a:pt x="420" y="922"/>
                  </a:lnTo>
                  <a:lnTo>
                    <a:pt x="412" y="928"/>
                  </a:lnTo>
                  <a:lnTo>
                    <a:pt x="406" y="932"/>
                  </a:lnTo>
                  <a:lnTo>
                    <a:pt x="406" y="93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52" name="Freeform 12"/>
            <p:cNvSpPr>
              <a:spLocks/>
            </p:cNvSpPr>
            <p:nvPr/>
          </p:nvSpPr>
          <p:spPr bwMode="auto">
            <a:xfrm>
              <a:off x="3056" y="3392"/>
              <a:ext cx="748" cy="558"/>
            </a:xfrm>
            <a:custGeom>
              <a:avLst/>
              <a:gdLst>
                <a:gd name="T0" fmla="*/ 450 w 748"/>
                <a:gd name="T1" fmla="*/ 540 h 558"/>
                <a:gd name="T2" fmla="*/ 440 w 748"/>
                <a:gd name="T3" fmla="*/ 532 h 558"/>
                <a:gd name="T4" fmla="*/ 422 w 748"/>
                <a:gd name="T5" fmla="*/ 516 h 558"/>
                <a:gd name="T6" fmla="*/ 406 w 748"/>
                <a:gd name="T7" fmla="*/ 508 h 558"/>
                <a:gd name="T8" fmla="*/ 390 w 748"/>
                <a:gd name="T9" fmla="*/ 536 h 558"/>
                <a:gd name="T10" fmla="*/ 280 w 748"/>
                <a:gd name="T11" fmla="*/ 532 h 558"/>
                <a:gd name="T12" fmla="*/ 218 w 748"/>
                <a:gd name="T13" fmla="*/ 498 h 558"/>
                <a:gd name="T14" fmla="*/ 204 w 748"/>
                <a:gd name="T15" fmla="*/ 478 h 558"/>
                <a:gd name="T16" fmla="*/ 212 w 748"/>
                <a:gd name="T17" fmla="*/ 432 h 558"/>
                <a:gd name="T18" fmla="*/ 188 w 748"/>
                <a:gd name="T19" fmla="*/ 390 h 558"/>
                <a:gd name="T20" fmla="*/ 142 w 748"/>
                <a:gd name="T21" fmla="*/ 382 h 558"/>
                <a:gd name="T22" fmla="*/ 82 w 748"/>
                <a:gd name="T23" fmla="*/ 368 h 558"/>
                <a:gd name="T24" fmla="*/ 104 w 748"/>
                <a:gd name="T25" fmla="*/ 342 h 558"/>
                <a:gd name="T26" fmla="*/ 140 w 748"/>
                <a:gd name="T27" fmla="*/ 316 h 558"/>
                <a:gd name="T28" fmla="*/ 142 w 748"/>
                <a:gd name="T29" fmla="*/ 262 h 558"/>
                <a:gd name="T30" fmla="*/ 102 w 748"/>
                <a:gd name="T31" fmla="*/ 252 h 558"/>
                <a:gd name="T32" fmla="*/ 20 w 748"/>
                <a:gd name="T33" fmla="*/ 222 h 558"/>
                <a:gd name="T34" fmla="*/ 0 w 748"/>
                <a:gd name="T35" fmla="*/ 192 h 558"/>
                <a:gd name="T36" fmla="*/ 22 w 748"/>
                <a:gd name="T37" fmla="*/ 162 h 558"/>
                <a:gd name="T38" fmla="*/ 62 w 748"/>
                <a:gd name="T39" fmla="*/ 154 h 558"/>
                <a:gd name="T40" fmla="*/ 120 w 748"/>
                <a:gd name="T41" fmla="*/ 190 h 558"/>
                <a:gd name="T42" fmla="*/ 156 w 748"/>
                <a:gd name="T43" fmla="*/ 192 h 558"/>
                <a:gd name="T44" fmla="*/ 206 w 748"/>
                <a:gd name="T45" fmla="*/ 156 h 558"/>
                <a:gd name="T46" fmla="*/ 240 w 748"/>
                <a:gd name="T47" fmla="*/ 98 h 558"/>
                <a:gd name="T48" fmla="*/ 274 w 748"/>
                <a:gd name="T49" fmla="*/ 110 h 558"/>
                <a:gd name="T50" fmla="*/ 308 w 748"/>
                <a:gd name="T51" fmla="*/ 128 h 558"/>
                <a:gd name="T52" fmla="*/ 342 w 748"/>
                <a:gd name="T53" fmla="*/ 134 h 558"/>
                <a:gd name="T54" fmla="*/ 410 w 748"/>
                <a:gd name="T55" fmla="*/ 100 h 558"/>
                <a:gd name="T56" fmla="*/ 442 w 748"/>
                <a:gd name="T57" fmla="*/ 78 h 558"/>
                <a:gd name="T58" fmla="*/ 470 w 748"/>
                <a:gd name="T59" fmla="*/ 52 h 558"/>
                <a:gd name="T60" fmla="*/ 514 w 748"/>
                <a:gd name="T61" fmla="*/ 38 h 558"/>
                <a:gd name="T62" fmla="*/ 588 w 748"/>
                <a:gd name="T63" fmla="*/ 10 h 558"/>
                <a:gd name="T64" fmla="*/ 632 w 748"/>
                <a:gd name="T65" fmla="*/ 0 h 558"/>
                <a:gd name="T66" fmla="*/ 672 w 748"/>
                <a:gd name="T67" fmla="*/ 54 h 558"/>
                <a:gd name="T68" fmla="*/ 640 w 748"/>
                <a:gd name="T69" fmla="*/ 112 h 558"/>
                <a:gd name="T70" fmla="*/ 642 w 748"/>
                <a:gd name="T71" fmla="*/ 142 h 558"/>
                <a:gd name="T72" fmla="*/ 682 w 748"/>
                <a:gd name="T73" fmla="*/ 172 h 558"/>
                <a:gd name="T74" fmla="*/ 734 w 748"/>
                <a:gd name="T75" fmla="*/ 180 h 558"/>
                <a:gd name="T76" fmla="*/ 748 w 748"/>
                <a:gd name="T77" fmla="*/ 220 h 558"/>
                <a:gd name="T78" fmla="*/ 734 w 748"/>
                <a:gd name="T79" fmla="*/ 254 h 558"/>
                <a:gd name="T80" fmla="*/ 722 w 748"/>
                <a:gd name="T81" fmla="*/ 264 h 558"/>
                <a:gd name="T82" fmla="*/ 712 w 748"/>
                <a:gd name="T83" fmla="*/ 312 h 558"/>
                <a:gd name="T84" fmla="*/ 688 w 748"/>
                <a:gd name="T85" fmla="*/ 346 h 558"/>
                <a:gd name="T86" fmla="*/ 672 w 748"/>
                <a:gd name="T87" fmla="*/ 360 h 558"/>
                <a:gd name="T88" fmla="*/ 634 w 748"/>
                <a:gd name="T89" fmla="*/ 406 h 558"/>
                <a:gd name="T90" fmla="*/ 614 w 748"/>
                <a:gd name="T91" fmla="*/ 424 h 558"/>
                <a:gd name="T92" fmla="*/ 586 w 748"/>
                <a:gd name="T93" fmla="*/ 448 h 558"/>
                <a:gd name="T94" fmla="*/ 570 w 748"/>
                <a:gd name="T95" fmla="*/ 468 h 558"/>
                <a:gd name="T96" fmla="*/ 566 w 748"/>
                <a:gd name="T97" fmla="*/ 474 h 558"/>
                <a:gd name="T98" fmla="*/ 546 w 748"/>
                <a:gd name="T99" fmla="*/ 484 h 558"/>
                <a:gd name="T100" fmla="*/ 518 w 748"/>
                <a:gd name="T101" fmla="*/ 534 h 558"/>
                <a:gd name="T102" fmla="*/ 466 w 748"/>
                <a:gd name="T103" fmla="*/ 558 h 55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48" h="558">
                  <a:moveTo>
                    <a:pt x="450" y="558"/>
                  </a:moveTo>
                  <a:lnTo>
                    <a:pt x="450" y="558"/>
                  </a:lnTo>
                  <a:lnTo>
                    <a:pt x="450" y="540"/>
                  </a:lnTo>
                  <a:lnTo>
                    <a:pt x="446" y="540"/>
                  </a:lnTo>
                  <a:lnTo>
                    <a:pt x="444" y="538"/>
                  </a:lnTo>
                  <a:lnTo>
                    <a:pt x="440" y="532"/>
                  </a:lnTo>
                  <a:lnTo>
                    <a:pt x="428" y="530"/>
                  </a:lnTo>
                  <a:lnTo>
                    <a:pt x="426" y="522"/>
                  </a:lnTo>
                  <a:lnTo>
                    <a:pt x="422" y="516"/>
                  </a:lnTo>
                  <a:lnTo>
                    <a:pt x="418" y="510"/>
                  </a:lnTo>
                  <a:lnTo>
                    <a:pt x="414" y="508"/>
                  </a:lnTo>
                  <a:lnTo>
                    <a:pt x="410" y="508"/>
                  </a:lnTo>
                  <a:lnTo>
                    <a:pt x="406" y="508"/>
                  </a:lnTo>
                  <a:lnTo>
                    <a:pt x="396" y="510"/>
                  </a:lnTo>
                  <a:lnTo>
                    <a:pt x="390" y="536"/>
                  </a:lnTo>
                  <a:lnTo>
                    <a:pt x="322" y="540"/>
                  </a:lnTo>
                  <a:lnTo>
                    <a:pt x="280" y="532"/>
                  </a:lnTo>
                  <a:lnTo>
                    <a:pt x="246" y="528"/>
                  </a:lnTo>
                  <a:lnTo>
                    <a:pt x="218" y="498"/>
                  </a:lnTo>
                  <a:lnTo>
                    <a:pt x="208" y="478"/>
                  </a:lnTo>
                  <a:lnTo>
                    <a:pt x="204" y="478"/>
                  </a:lnTo>
                  <a:lnTo>
                    <a:pt x="200" y="464"/>
                  </a:lnTo>
                  <a:lnTo>
                    <a:pt x="202" y="452"/>
                  </a:lnTo>
                  <a:lnTo>
                    <a:pt x="206" y="442"/>
                  </a:lnTo>
                  <a:lnTo>
                    <a:pt x="212" y="432"/>
                  </a:lnTo>
                  <a:lnTo>
                    <a:pt x="212" y="406"/>
                  </a:lnTo>
                  <a:lnTo>
                    <a:pt x="188" y="390"/>
                  </a:lnTo>
                  <a:lnTo>
                    <a:pt x="188" y="384"/>
                  </a:lnTo>
                  <a:lnTo>
                    <a:pt x="142" y="382"/>
                  </a:lnTo>
                  <a:lnTo>
                    <a:pt x="104" y="378"/>
                  </a:lnTo>
                  <a:lnTo>
                    <a:pt x="82" y="368"/>
                  </a:lnTo>
                  <a:lnTo>
                    <a:pt x="72" y="344"/>
                  </a:lnTo>
                  <a:lnTo>
                    <a:pt x="104" y="342"/>
                  </a:lnTo>
                  <a:lnTo>
                    <a:pt x="112" y="338"/>
                  </a:lnTo>
                  <a:lnTo>
                    <a:pt x="122" y="332"/>
                  </a:lnTo>
                  <a:lnTo>
                    <a:pt x="140" y="316"/>
                  </a:lnTo>
                  <a:lnTo>
                    <a:pt x="148" y="300"/>
                  </a:lnTo>
                  <a:lnTo>
                    <a:pt x="150" y="286"/>
                  </a:lnTo>
                  <a:lnTo>
                    <a:pt x="148" y="274"/>
                  </a:lnTo>
                  <a:lnTo>
                    <a:pt x="142" y="262"/>
                  </a:lnTo>
                  <a:lnTo>
                    <a:pt x="114" y="260"/>
                  </a:lnTo>
                  <a:lnTo>
                    <a:pt x="102" y="252"/>
                  </a:lnTo>
                  <a:lnTo>
                    <a:pt x="88" y="246"/>
                  </a:lnTo>
                  <a:lnTo>
                    <a:pt x="64" y="238"/>
                  </a:lnTo>
                  <a:lnTo>
                    <a:pt x="40" y="230"/>
                  </a:lnTo>
                  <a:lnTo>
                    <a:pt x="20" y="222"/>
                  </a:lnTo>
                  <a:lnTo>
                    <a:pt x="6" y="204"/>
                  </a:lnTo>
                  <a:lnTo>
                    <a:pt x="2" y="196"/>
                  </a:lnTo>
                  <a:lnTo>
                    <a:pt x="0" y="192"/>
                  </a:lnTo>
                  <a:lnTo>
                    <a:pt x="12" y="174"/>
                  </a:lnTo>
                  <a:lnTo>
                    <a:pt x="18" y="166"/>
                  </a:lnTo>
                  <a:lnTo>
                    <a:pt x="22" y="162"/>
                  </a:lnTo>
                  <a:lnTo>
                    <a:pt x="30" y="158"/>
                  </a:lnTo>
                  <a:lnTo>
                    <a:pt x="36" y="156"/>
                  </a:lnTo>
                  <a:lnTo>
                    <a:pt x="48" y="154"/>
                  </a:lnTo>
                  <a:lnTo>
                    <a:pt x="62" y="154"/>
                  </a:lnTo>
                  <a:lnTo>
                    <a:pt x="90" y="164"/>
                  </a:lnTo>
                  <a:lnTo>
                    <a:pt x="120" y="190"/>
                  </a:lnTo>
                  <a:lnTo>
                    <a:pt x="130" y="192"/>
                  </a:lnTo>
                  <a:lnTo>
                    <a:pt x="142" y="192"/>
                  </a:lnTo>
                  <a:lnTo>
                    <a:pt x="156" y="192"/>
                  </a:lnTo>
                  <a:lnTo>
                    <a:pt x="172" y="190"/>
                  </a:lnTo>
                  <a:lnTo>
                    <a:pt x="188" y="174"/>
                  </a:lnTo>
                  <a:lnTo>
                    <a:pt x="206" y="156"/>
                  </a:lnTo>
                  <a:lnTo>
                    <a:pt x="222" y="136"/>
                  </a:lnTo>
                  <a:lnTo>
                    <a:pt x="238" y="120"/>
                  </a:lnTo>
                  <a:lnTo>
                    <a:pt x="240" y="98"/>
                  </a:lnTo>
                  <a:lnTo>
                    <a:pt x="264" y="96"/>
                  </a:lnTo>
                  <a:lnTo>
                    <a:pt x="274" y="110"/>
                  </a:lnTo>
                  <a:lnTo>
                    <a:pt x="284" y="114"/>
                  </a:lnTo>
                  <a:lnTo>
                    <a:pt x="294" y="120"/>
                  </a:lnTo>
                  <a:lnTo>
                    <a:pt x="308" y="128"/>
                  </a:lnTo>
                  <a:lnTo>
                    <a:pt x="324" y="134"/>
                  </a:lnTo>
                  <a:lnTo>
                    <a:pt x="342" y="134"/>
                  </a:lnTo>
                  <a:lnTo>
                    <a:pt x="384" y="120"/>
                  </a:lnTo>
                  <a:lnTo>
                    <a:pt x="398" y="108"/>
                  </a:lnTo>
                  <a:lnTo>
                    <a:pt x="410" y="100"/>
                  </a:lnTo>
                  <a:lnTo>
                    <a:pt x="422" y="92"/>
                  </a:lnTo>
                  <a:lnTo>
                    <a:pt x="438" y="84"/>
                  </a:lnTo>
                  <a:lnTo>
                    <a:pt x="442" y="78"/>
                  </a:lnTo>
                  <a:lnTo>
                    <a:pt x="450" y="72"/>
                  </a:lnTo>
                  <a:lnTo>
                    <a:pt x="462" y="56"/>
                  </a:lnTo>
                  <a:lnTo>
                    <a:pt x="470" y="52"/>
                  </a:lnTo>
                  <a:lnTo>
                    <a:pt x="476" y="46"/>
                  </a:lnTo>
                  <a:lnTo>
                    <a:pt x="494" y="40"/>
                  </a:lnTo>
                  <a:lnTo>
                    <a:pt x="514" y="38"/>
                  </a:lnTo>
                  <a:lnTo>
                    <a:pt x="550" y="36"/>
                  </a:lnTo>
                  <a:lnTo>
                    <a:pt x="570" y="22"/>
                  </a:lnTo>
                  <a:lnTo>
                    <a:pt x="588" y="10"/>
                  </a:lnTo>
                  <a:lnTo>
                    <a:pt x="596" y="6"/>
                  </a:lnTo>
                  <a:lnTo>
                    <a:pt x="606" y="2"/>
                  </a:lnTo>
                  <a:lnTo>
                    <a:pt x="618" y="0"/>
                  </a:lnTo>
                  <a:lnTo>
                    <a:pt x="632" y="0"/>
                  </a:lnTo>
                  <a:lnTo>
                    <a:pt x="654" y="36"/>
                  </a:lnTo>
                  <a:lnTo>
                    <a:pt x="672" y="54"/>
                  </a:lnTo>
                  <a:lnTo>
                    <a:pt x="656" y="82"/>
                  </a:lnTo>
                  <a:lnTo>
                    <a:pt x="646" y="96"/>
                  </a:lnTo>
                  <a:lnTo>
                    <a:pt x="640" y="112"/>
                  </a:lnTo>
                  <a:lnTo>
                    <a:pt x="638" y="140"/>
                  </a:lnTo>
                  <a:lnTo>
                    <a:pt x="642" y="142"/>
                  </a:lnTo>
                  <a:lnTo>
                    <a:pt x="650" y="142"/>
                  </a:lnTo>
                  <a:lnTo>
                    <a:pt x="672" y="142"/>
                  </a:lnTo>
                  <a:lnTo>
                    <a:pt x="682" y="172"/>
                  </a:lnTo>
                  <a:lnTo>
                    <a:pt x="690" y="184"/>
                  </a:lnTo>
                  <a:lnTo>
                    <a:pt x="734" y="180"/>
                  </a:lnTo>
                  <a:lnTo>
                    <a:pt x="740" y="190"/>
                  </a:lnTo>
                  <a:lnTo>
                    <a:pt x="744" y="204"/>
                  </a:lnTo>
                  <a:lnTo>
                    <a:pt x="748" y="220"/>
                  </a:lnTo>
                  <a:lnTo>
                    <a:pt x="748" y="238"/>
                  </a:lnTo>
                  <a:lnTo>
                    <a:pt x="740" y="248"/>
                  </a:lnTo>
                  <a:lnTo>
                    <a:pt x="734" y="254"/>
                  </a:lnTo>
                  <a:lnTo>
                    <a:pt x="726" y="258"/>
                  </a:lnTo>
                  <a:lnTo>
                    <a:pt x="724" y="262"/>
                  </a:lnTo>
                  <a:lnTo>
                    <a:pt x="722" y="264"/>
                  </a:lnTo>
                  <a:lnTo>
                    <a:pt x="718" y="266"/>
                  </a:lnTo>
                  <a:lnTo>
                    <a:pt x="712" y="312"/>
                  </a:lnTo>
                  <a:lnTo>
                    <a:pt x="706" y="324"/>
                  </a:lnTo>
                  <a:lnTo>
                    <a:pt x="700" y="338"/>
                  </a:lnTo>
                  <a:lnTo>
                    <a:pt x="688" y="346"/>
                  </a:lnTo>
                  <a:lnTo>
                    <a:pt x="682" y="350"/>
                  </a:lnTo>
                  <a:lnTo>
                    <a:pt x="682" y="356"/>
                  </a:lnTo>
                  <a:lnTo>
                    <a:pt x="672" y="360"/>
                  </a:lnTo>
                  <a:lnTo>
                    <a:pt x="664" y="366"/>
                  </a:lnTo>
                  <a:lnTo>
                    <a:pt x="656" y="376"/>
                  </a:lnTo>
                  <a:lnTo>
                    <a:pt x="648" y="386"/>
                  </a:lnTo>
                  <a:lnTo>
                    <a:pt x="634" y="406"/>
                  </a:lnTo>
                  <a:lnTo>
                    <a:pt x="626" y="414"/>
                  </a:lnTo>
                  <a:lnTo>
                    <a:pt x="616" y="420"/>
                  </a:lnTo>
                  <a:lnTo>
                    <a:pt x="614" y="424"/>
                  </a:lnTo>
                  <a:lnTo>
                    <a:pt x="610" y="428"/>
                  </a:lnTo>
                  <a:lnTo>
                    <a:pt x="600" y="434"/>
                  </a:lnTo>
                  <a:lnTo>
                    <a:pt x="586" y="448"/>
                  </a:lnTo>
                  <a:lnTo>
                    <a:pt x="572" y="464"/>
                  </a:lnTo>
                  <a:lnTo>
                    <a:pt x="570" y="466"/>
                  </a:lnTo>
                  <a:lnTo>
                    <a:pt x="570" y="468"/>
                  </a:lnTo>
                  <a:lnTo>
                    <a:pt x="566" y="468"/>
                  </a:lnTo>
                  <a:lnTo>
                    <a:pt x="566" y="474"/>
                  </a:lnTo>
                  <a:lnTo>
                    <a:pt x="560" y="474"/>
                  </a:lnTo>
                  <a:lnTo>
                    <a:pt x="556" y="476"/>
                  </a:lnTo>
                  <a:lnTo>
                    <a:pt x="546" y="484"/>
                  </a:lnTo>
                  <a:lnTo>
                    <a:pt x="532" y="500"/>
                  </a:lnTo>
                  <a:lnTo>
                    <a:pt x="518" y="534"/>
                  </a:lnTo>
                  <a:lnTo>
                    <a:pt x="502" y="538"/>
                  </a:lnTo>
                  <a:lnTo>
                    <a:pt x="488" y="544"/>
                  </a:lnTo>
                  <a:lnTo>
                    <a:pt x="478" y="550"/>
                  </a:lnTo>
                  <a:lnTo>
                    <a:pt x="466" y="558"/>
                  </a:lnTo>
                  <a:lnTo>
                    <a:pt x="450" y="55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" name="Freeform 13"/>
            <p:cNvSpPr>
              <a:spLocks/>
            </p:cNvSpPr>
            <p:nvPr/>
          </p:nvSpPr>
          <p:spPr bwMode="auto">
            <a:xfrm>
              <a:off x="4650" y="3394"/>
              <a:ext cx="178" cy="412"/>
            </a:xfrm>
            <a:custGeom>
              <a:avLst/>
              <a:gdLst>
                <a:gd name="T0" fmla="*/ 82 w 178"/>
                <a:gd name="T1" fmla="*/ 412 h 412"/>
                <a:gd name="T2" fmla="*/ 82 w 178"/>
                <a:gd name="T3" fmla="*/ 412 h 412"/>
                <a:gd name="T4" fmla="*/ 50 w 178"/>
                <a:gd name="T5" fmla="*/ 364 h 412"/>
                <a:gd name="T6" fmla="*/ 50 w 178"/>
                <a:gd name="T7" fmla="*/ 364 h 412"/>
                <a:gd name="T8" fmla="*/ 40 w 178"/>
                <a:gd name="T9" fmla="*/ 360 h 412"/>
                <a:gd name="T10" fmla="*/ 34 w 178"/>
                <a:gd name="T11" fmla="*/ 356 h 412"/>
                <a:gd name="T12" fmla="*/ 28 w 178"/>
                <a:gd name="T13" fmla="*/ 350 h 412"/>
                <a:gd name="T14" fmla="*/ 26 w 178"/>
                <a:gd name="T15" fmla="*/ 346 h 412"/>
                <a:gd name="T16" fmla="*/ 20 w 178"/>
                <a:gd name="T17" fmla="*/ 336 h 412"/>
                <a:gd name="T18" fmla="*/ 16 w 178"/>
                <a:gd name="T19" fmla="*/ 324 h 412"/>
                <a:gd name="T20" fmla="*/ 16 w 178"/>
                <a:gd name="T21" fmla="*/ 324 h 412"/>
                <a:gd name="T22" fmla="*/ 0 w 178"/>
                <a:gd name="T23" fmla="*/ 304 h 412"/>
                <a:gd name="T24" fmla="*/ 0 w 178"/>
                <a:gd name="T25" fmla="*/ 304 h 412"/>
                <a:gd name="T26" fmla="*/ 2 w 178"/>
                <a:gd name="T27" fmla="*/ 280 h 412"/>
                <a:gd name="T28" fmla="*/ 6 w 178"/>
                <a:gd name="T29" fmla="*/ 258 h 412"/>
                <a:gd name="T30" fmla="*/ 8 w 178"/>
                <a:gd name="T31" fmla="*/ 238 h 412"/>
                <a:gd name="T32" fmla="*/ 8 w 178"/>
                <a:gd name="T33" fmla="*/ 228 h 412"/>
                <a:gd name="T34" fmla="*/ 6 w 178"/>
                <a:gd name="T35" fmla="*/ 220 h 412"/>
                <a:gd name="T36" fmla="*/ 6 w 178"/>
                <a:gd name="T37" fmla="*/ 220 h 412"/>
                <a:gd name="T38" fmla="*/ 6 w 178"/>
                <a:gd name="T39" fmla="*/ 196 h 412"/>
                <a:gd name="T40" fmla="*/ 10 w 178"/>
                <a:gd name="T41" fmla="*/ 180 h 412"/>
                <a:gd name="T42" fmla="*/ 16 w 178"/>
                <a:gd name="T43" fmla="*/ 166 h 412"/>
                <a:gd name="T44" fmla="*/ 30 w 178"/>
                <a:gd name="T45" fmla="*/ 150 h 412"/>
                <a:gd name="T46" fmla="*/ 30 w 178"/>
                <a:gd name="T47" fmla="*/ 150 h 412"/>
                <a:gd name="T48" fmla="*/ 38 w 178"/>
                <a:gd name="T49" fmla="*/ 112 h 412"/>
                <a:gd name="T50" fmla="*/ 38 w 178"/>
                <a:gd name="T51" fmla="*/ 112 h 412"/>
                <a:gd name="T52" fmla="*/ 60 w 178"/>
                <a:gd name="T53" fmla="*/ 64 h 412"/>
                <a:gd name="T54" fmla="*/ 60 w 178"/>
                <a:gd name="T55" fmla="*/ 64 h 412"/>
                <a:gd name="T56" fmla="*/ 76 w 178"/>
                <a:gd name="T57" fmla="*/ 44 h 412"/>
                <a:gd name="T58" fmla="*/ 90 w 178"/>
                <a:gd name="T59" fmla="*/ 28 h 412"/>
                <a:gd name="T60" fmla="*/ 104 w 178"/>
                <a:gd name="T61" fmla="*/ 14 h 412"/>
                <a:gd name="T62" fmla="*/ 122 w 178"/>
                <a:gd name="T63" fmla="*/ 0 h 412"/>
                <a:gd name="T64" fmla="*/ 122 w 178"/>
                <a:gd name="T65" fmla="*/ 0 h 412"/>
                <a:gd name="T66" fmla="*/ 164 w 178"/>
                <a:gd name="T67" fmla="*/ 2 h 412"/>
                <a:gd name="T68" fmla="*/ 164 w 178"/>
                <a:gd name="T69" fmla="*/ 2 h 412"/>
                <a:gd name="T70" fmla="*/ 170 w 178"/>
                <a:gd name="T71" fmla="*/ 6 h 412"/>
                <a:gd name="T72" fmla="*/ 170 w 178"/>
                <a:gd name="T73" fmla="*/ 6 h 412"/>
                <a:gd name="T74" fmla="*/ 176 w 178"/>
                <a:gd name="T75" fmla="*/ 30 h 412"/>
                <a:gd name="T76" fmla="*/ 178 w 178"/>
                <a:gd name="T77" fmla="*/ 44 h 412"/>
                <a:gd name="T78" fmla="*/ 178 w 178"/>
                <a:gd name="T79" fmla="*/ 58 h 412"/>
                <a:gd name="T80" fmla="*/ 178 w 178"/>
                <a:gd name="T81" fmla="*/ 58 h 412"/>
                <a:gd name="T82" fmla="*/ 172 w 178"/>
                <a:gd name="T83" fmla="*/ 72 h 412"/>
                <a:gd name="T84" fmla="*/ 168 w 178"/>
                <a:gd name="T85" fmla="*/ 86 h 412"/>
                <a:gd name="T86" fmla="*/ 166 w 178"/>
                <a:gd name="T87" fmla="*/ 102 h 412"/>
                <a:gd name="T88" fmla="*/ 166 w 178"/>
                <a:gd name="T89" fmla="*/ 118 h 412"/>
                <a:gd name="T90" fmla="*/ 168 w 178"/>
                <a:gd name="T91" fmla="*/ 154 h 412"/>
                <a:gd name="T92" fmla="*/ 170 w 178"/>
                <a:gd name="T93" fmla="*/ 188 h 412"/>
                <a:gd name="T94" fmla="*/ 170 w 178"/>
                <a:gd name="T95" fmla="*/ 188 h 412"/>
                <a:gd name="T96" fmla="*/ 164 w 178"/>
                <a:gd name="T97" fmla="*/ 202 h 412"/>
                <a:gd name="T98" fmla="*/ 158 w 178"/>
                <a:gd name="T99" fmla="*/ 218 h 412"/>
                <a:gd name="T100" fmla="*/ 158 w 178"/>
                <a:gd name="T101" fmla="*/ 218 h 412"/>
                <a:gd name="T102" fmla="*/ 118 w 178"/>
                <a:gd name="T103" fmla="*/ 304 h 412"/>
                <a:gd name="T104" fmla="*/ 118 w 178"/>
                <a:gd name="T105" fmla="*/ 304 h 412"/>
                <a:gd name="T106" fmla="*/ 108 w 178"/>
                <a:gd name="T107" fmla="*/ 398 h 412"/>
                <a:gd name="T108" fmla="*/ 108 w 178"/>
                <a:gd name="T109" fmla="*/ 398 h 412"/>
                <a:gd name="T110" fmla="*/ 98 w 178"/>
                <a:gd name="T111" fmla="*/ 408 h 412"/>
                <a:gd name="T112" fmla="*/ 98 w 178"/>
                <a:gd name="T113" fmla="*/ 408 h 412"/>
                <a:gd name="T114" fmla="*/ 90 w 178"/>
                <a:gd name="T115" fmla="*/ 410 h 412"/>
                <a:gd name="T116" fmla="*/ 82 w 178"/>
                <a:gd name="T117" fmla="*/ 412 h 412"/>
                <a:gd name="T118" fmla="*/ 82 w 178"/>
                <a:gd name="T119" fmla="*/ 412 h 41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8" h="412">
                  <a:moveTo>
                    <a:pt x="82" y="412"/>
                  </a:moveTo>
                  <a:lnTo>
                    <a:pt x="82" y="412"/>
                  </a:lnTo>
                  <a:lnTo>
                    <a:pt x="50" y="364"/>
                  </a:lnTo>
                  <a:lnTo>
                    <a:pt x="40" y="360"/>
                  </a:lnTo>
                  <a:lnTo>
                    <a:pt x="34" y="356"/>
                  </a:lnTo>
                  <a:lnTo>
                    <a:pt x="28" y="350"/>
                  </a:lnTo>
                  <a:lnTo>
                    <a:pt x="26" y="346"/>
                  </a:lnTo>
                  <a:lnTo>
                    <a:pt x="20" y="336"/>
                  </a:lnTo>
                  <a:lnTo>
                    <a:pt x="16" y="324"/>
                  </a:lnTo>
                  <a:lnTo>
                    <a:pt x="0" y="304"/>
                  </a:lnTo>
                  <a:lnTo>
                    <a:pt x="2" y="280"/>
                  </a:lnTo>
                  <a:lnTo>
                    <a:pt x="6" y="258"/>
                  </a:lnTo>
                  <a:lnTo>
                    <a:pt x="8" y="238"/>
                  </a:lnTo>
                  <a:lnTo>
                    <a:pt x="8" y="228"/>
                  </a:lnTo>
                  <a:lnTo>
                    <a:pt x="6" y="220"/>
                  </a:lnTo>
                  <a:lnTo>
                    <a:pt x="6" y="196"/>
                  </a:lnTo>
                  <a:lnTo>
                    <a:pt x="10" y="180"/>
                  </a:lnTo>
                  <a:lnTo>
                    <a:pt x="16" y="166"/>
                  </a:lnTo>
                  <a:lnTo>
                    <a:pt x="30" y="150"/>
                  </a:lnTo>
                  <a:lnTo>
                    <a:pt x="38" y="112"/>
                  </a:lnTo>
                  <a:lnTo>
                    <a:pt x="60" y="64"/>
                  </a:lnTo>
                  <a:lnTo>
                    <a:pt x="76" y="44"/>
                  </a:lnTo>
                  <a:lnTo>
                    <a:pt x="90" y="28"/>
                  </a:lnTo>
                  <a:lnTo>
                    <a:pt x="104" y="14"/>
                  </a:lnTo>
                  <a:lnTo>
                    <a:pt x="122" y="0"/>
                  </a:lnTo>
                  <a:lnTo>
                    <a:pt x="164" y="2"/>
                  </a:lnTo>
                  <a:lnTo>
                    <a:pt x="170" y="6"/>
                  </a:lnTo>
                  <a:lnTo>
                    <a:pt x="176" y="30"/>
                  </a:lnTo>
                  <a:lnTo>
                    <a:pt x="178" y="44"/>
                  </a:lnTo>
                  <a:lnTo>
                    <a:pt x="178" y="58"/>
                  </a:lnTo>
                  <a:lnTo>
                    <a:pt x="172" y="72"/>
                  </a:lnTo>
                  <a:lnTo>
                    <a:pt x="168" y="86"/>
                  </a:lnTo>
                  <a:lnTo>
                    <a:pt x="166" y="102"/>
                  </a:lnTo>
                  <a:lnTo>
                    <a:pt x="166" y="118"/>
                  </a:lnTo>
                  <a:lnTo>
                    <a:pt x="168" y="154"/>
                  </a:lnTo>
                  <a:lnTo>
                    <a:pt x="170" y="188"/>
                  </a:lnTo>
                  <a:lnTo>
                    <a:pt x="164" y="202"/>
                  </a:lnTo>
                  <a:lnTo>
                    <a:pt x="158" y="218"/>
                  </a:lnTo>
                  <a:lnTo>
                    <a:pt x="118" y="304"/>
                  </a:lnTo>
                  <a:lnTo>
                    <a:pt x="108" y="398"/>
                  </a:lnTo>
                  <a:lnTo>
                    <a:pt x="98" y="408"/>
                  </a:lnTo>
                  <a:lnTo>
                    <a:pt x="90" y="410"/>
                  </a:lnTo>
                  <a:lnTo>
                    <a:pt x="82" y="41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" name="Freeform 14"/>
            <p:cNvSpPr>
              <a:spLocks/>
            </p:cNvSpPr>
            <p:nvPr/>
          </p:nvSpPr>
          <p:spPr bwMode="auto">
            <a:xfrm>
              <a:off x="4662" y="3404"/>
              <a:ext cx="156" cy="390"/>
            </a:xfrm>
            <a:custGeom>
              <a:avLst/>
              <a:gdLst>
                <a:gd name="T0" fmla="*/ 76 w 156"/>
                <a:gd name="T1" fmla="*/ 390 h 390"/>
                <a:gd name="T2" fmla="*/ 76 w 156"/>
                <a:gd name="T3" fmla="*/ 390 h 390"/>
                <a:gd name="T4" fmla="*/ 46 w 156"/>
                <a:gd name="T5" fmla="*/ 344 h 390"/>
                <a:gd name="T6" fmla="*/ 46 w 156"/>
                <a:gd name="T7" fmla="*/ 344 h 390"/>
                <a:gd name="T8" fmla="*/ 26 w 156"/>
                <a:gd name="T9" fmla="*/ 338 h 390"/>
                <a:gd name="T10" fmla="*/ 26 w 156"/>
                <a:gd name="T11" fmla="*/ 338 h 390"/>
                <a:gd name="T12" fmla="*/ 22 w 156"/>
                <a:gd name="T13" fmla="*/ 324 h 390"/>
                <a:gd name="T14" fmla="*/ 14 w 156"/>
                <a:gd name="T15" fmla="*/ 310 h 390"/>
                <a:gd name="T16" fmla="*/ 6 w 156"/>
                <a:gd name="T17" fmla="*/ 300 h 390"/>
                <a:gd name="T18" fmla="*/ 0 w 156"/>
                <a:gd name="T19" fmla="*/ 294 h 390"/>
                <a:gd name="T20" fmla="*/ 0 w 156"/>
                <a:gd name="T21" fmla="*/ 294 h 390"/>
                <a:gd name="T22" fmla="*/ 0 w 156"/>
                <a:gd name="T23" fmla="*/ 272 h 390"/>
                <a:gd name="T24" fmla="*/ 0 w 156"/>
                <a:gd name="T25" fmla="*/ 272 h 390"/>
                <a:gd name="T26" fmla="*/ 4 w 156"/>
                <a:gd name="T27" fmla="*/ 242 h 390"/>
                <a:gd name="T28" fmla="*/ 6 w 156"/>
                <a:gd name="T29" fmla="*/ 230 h 390"/>
                <a:gd name="T30" fmla="*/ 8 w 156"/>
                <a:gd name="T31" fmla="*/ 216 h 390"/>
                <a:gd name="T32" fmla="*/ 8 w 156"/>
                <a:gd name="T33" fmla="*/ 216 h 390"/>
                <a:gd name="T34" fmla="*/ 4 w 156"/>
                <a:gd name="T35" fmla="*/ 202 h 390"/>
                <a:gd name="T36" fmla="*/ 4 w 156"/>
                <a:gd name="T37" fmla="*/ 192 h 390"/>
                <a:gd name="T38" fmla="*/ 4 w 156"/>
                <a:gd name="T39" fmla="*/ 182 h 390"/>
                <a:gd name="T40" fmla="*/ 8 w 156"/>
                <a:gd name="T41" fmla="*/ 174 h 390"/>
                <a:gd name="T42" fmla="*/ 18 w 156"/>
                <a:gd name="T43" fmla="*/ 158 h 390"/>
                <a:gd name="T44" fmla="*/ 30 w 156"/>
                <a:gd name="T45" fmla="*/ 142 h 390"/>
                <a:gd name="T46" fmla="*/ 30 w 156"/>
                <a:gd name="T47" fmla="*/ 142 h 390"/>
                <a:gd name="T48" fmla="*/ 38 w 156"/>
                <a:gd name="T49" fmla="*/ 108 h 390"/>
                <a:gd name="T50" fmla="*/ 38 w 156"/>
                <a:gd name="T51" fmla="*/ 108 h 390"/>
                <a:gd name="T52" fmla="*/ 48 w 156"/>
                <a:gd name="T53" fmla="*/ 84 h 390"/>
                <a:gd name="T54" fmla="*/ 56 w 156"/>
                <a:gd name="T55" fmla="*/ 64 h 390"/>
                <a:gd name="T56" fmla="*/ 68 w 156"/>
                <a:gd name="T57" fmla="*/ 46 h 390"/>
                <a:gd name="T58" fmla="*/ 84 w 156"/>
                <a:gd name="T59" fmla="*/ 28 h 390"/>
                <a:gd name="T60" fmla="*/ 84 w 156"/>
                <a:gd name="T61" fmla="*/ 28 h 390"/>
                <a:gd name="T62" fmla="*/ 116 w 156"/>
                <a:gd name="T63" fmla="*/ 2 h 390"/>
                <a:gd name="T64" fmla="*/ 116 w 156"/>
                <a:gd name="T65" fmla="*/ 2 h 390"/>
                <a:gd name="T66" fmla="*/ 150 w 156"/>
                <a:gd name="T67" fmla="*/ 0 h 390"/>
                <a:gd name="T68" fmla="*/ 150 w 156"/>
                <a:gd name="T69" fmla="*/ 0 h 390"/>
                <a:gd name="T70" fmla="*/ 154 w 156"/>
                <a:gd name="T71" fmla="*/ 18 h 390"/>
                <a:gd name="T72" fmla="*/ 156 w 156"/>
                <a:gd name="T73" fmla="*/ 32 h 390"/>
                <a:gd name="T74" fmla="*/ 156 w 156"/>
                <a:gd name="T75" fmla="*/ 44 h 390"/>
                <a:gd name="T76" fmla="*/ 156 w 156"/>
                <a:gd name="T77" fmla="*/ 44 h 390"/>
                <a:gd name="T78" fmla="*/ 150 w 156"/>
                <a:gd name="T79" fmla="*/ 56 h 390"/>
                <a:gd name="T80" fmla="*/ 146 w 156"/>
                <a:gd name="T81" fmla="*/ 70 h 390"/>
                <a:gd name="T82" fmla="*/ 144 w 156"/>
                <a:gd name="T83" fmla="*/ 86 h 390"/>
                <a:gd name="T84" fmla="*/ 142 w 156"/>
                <a:gd name="T85" fmla="*/ 102 h 390"/>
                <a:gd name="T86" fmla="*/ 144 w 156"/>
                <a:gd name="T87" fmla="*/ 138 h 390"/>
                <a:gd name="T88" fmla="*/ 146 w 156"/>
                <a:gd name="T89" fmla="*/ 174 h 390"/>
                <a:gd name="T90" fmla="*/ 146 w 156"/>
                <a:gd name="T91" fmla="*/ 174 h 390"/>
                <a:gd name="T92" fmla="*/ 138 w 156"/>
                <a:gd name="T93" fmla="*/ 196 h 390"/>
                <a:gd name="T94" fmla="*/ 126 w 156"/>
                <a:gd name="T95" fmla="*/ 222 h 390"/>
                <a:gd name="T96" fmla="*/ 102 w 156"/>
                <a:gd name="T97" fmla="*/ 270 h 390"/>
                <a:gd name="T98" fmla="*/ 102 w 156"/>
                <a:gd name="T99" fmla="*/ 270 h 390"/>
                <a:gd name="T100" fmla="*/ 96 w 156"/>
                <a:gd name="T101" fmla="*/ 290 h 390"/>
                <a:gd name="T102" fmla="*/ 96 w 156"/>
                <a:gd name="T103" fmla="*/ 290 h 390"/>
                <a:gd name="T104" fmla="*/ 84 w 156"/>
                <a:gd name="T105" fmla="*/ 382 h 390"/>
                <a:gd name="T106" fmla="*/ 84 w 156"/>
                <a:gd name="T107" fmla="*/ 382 h 390"/>
                <a:gd name="T108" fmla="*/ 80 w 156"/>
                <a:gd name="T109" fmla="*/ 386 h 390"/>
                <a:gd name="T110" fmla="*/ 76 w 156"/>
                <a:gd name="T111" fmla="*/ 390 h 390"/>
                <a:gd name="T112" fmla="*/ 76 w 156"/>
                <a:gd name="T113" fmla="*/ 390 h 39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56" h="390">
                  <a:moveTo>
                    <a:pt x="76" y="390"/>
                  </a:moveTo>
                  <a:lnTo>
                    <a:pt x="76" y="390"/>
                  </a:lnTo>
                  <a:lnTo>
                    <a:pt x="46" y="344"/>
                  </a:lnTo>
                  <a:lnTo>
                    <a:pt x="26" y="338"/>
                  </a:lnTo>
                  <a:lnTo>
                    <a:pt x="22" y="324"/>
                  </a:lnTo>
                  <a:lnTo>
                    <a:pt x="14" y="310"/>
                  </a:lnTo>
                  <a:lnTo>
                    <a:pt x="6" y="300"/>
                  </a:lnTo>
                  <a:lnTo>
                    <a:pt x="0" y="294"/>
                  </a:lnTo>
                  <a:lnTo>
                    <a:pt x="0" y="272"/>
                  </a:lnTo>
                  <a:lnTo>
                    <a:pt x="4" y="242"/>
                  </a:lnTo>
                  <a:lnTo>
                    <a:pt x="6" y="230"/>
                  </a:lnTo>
                  <a:lnTo>
                    <a:pt x="8" y="216"/>
                  </a:lnTo>
                  <a:lnTo>
                    <a:pt x="4" y="202"/>
                  </a:lnTo>
                  <a:lnTo>
                    <a:pt x="4" y="192"/>
                  </a:lnTo>
                  <a:lnTo>
                    <a:pt x="4" y="182"/>
                  </a:lnTo>
                  <a:lnTo>
                    <a:pt x="8" y="174"/>
                  </a:lnTo>
                  <a:lnTo>
                    <a:pt x="18" y="158"/>
                  </a:lnTo>
                  <a:lnTo>
                    <a:pt x="30" y="142"/>
                  </a:lnTo>
                  <a:lnTo>
                    <a:pt x="38" y="108"/>
                  </a:lnTo>
                  <a:lnTo>
                    <a:pt x="48" y="84"/>
                  </a:lnTo>
                  <a:lnTo>
                    <a:pt x="56" y="64"/>
                  </a:lnTo>
                  <a:lnTo>
                    <a:pt x="68" y="46"/>
                  </a:lnTo>
                  <a:lnTo>
                    <a:pt x="84" y="28"/>
                  </a:lnTo>
                  <a:lnTo>
                    <a:pt x="116" y="2"/>
                  </a:lnTo>
                  <a:lnTo>
                    <a:pt x="150" y="0"/>
                  </a:lnTo>
                  <a:lnTo>
                    <a:pt x="154" y="18"/>
                  </a:lnTo>
                  <a:lnTo>
                    <a:pt x="156" y="32"/>
                  </a:lnTo>
                  <a:lnTo>
                    <a:pt x="156" y="44"/>
                  </a:lnTo>
                  <a:lnTo>
                    <a:pt x="150" y="56"/>
                  </a:lnTo>
                  <a:lnTo>
                    <a:pt x="146" y="70"/>
                  </a:lnTo>
                  <a:lnTo>
                    <a:pt x="144" y="86"/>
                  </a:lnTo>
                  <a:lnTo>
                    <a:pt x="142" y="102"/>
                  </a:lnTo>
                  <a:lnTo>
                    <a:pt x="144" y="138"/>
                  </a:lnTo>
                  <a:lnTo>
                    <a:pt x="146" y="174"/>
                  </a:lnTo>
                  <a:lnTo>
                    <a:pt x="138" y="196"/>
                  </a:lnTo>
                  <a:lnTo>
                    <a:pt x="126" y="222"/>
                  </a:lnTo>
                  <a:lnTo>
                    <a:pt x="102" y="270"/>
                  </a:lnTo>
                  <a:lnTo>
                    <a:pt x="96" y="290"/>
                  </a:lnTo>
                  <a:lnTo>
                    <a:pt x="84" y="382"/>
                  </a:lnTo>
                  <a:lnTo>
                    <a:pt x="80" y="386"/>
                  </a:lnTo>
                  <a:lnTo>
                    <a:pt x="76" y="39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" name="Freeform 15"/>
            <p:cNvSpPr>
              <a:spLocks/>
            </p:cNvSpPr>
            <p:nvPr/>
          </p:nvSpPr>
          <p:spPr bwMode="auto">
            <a:xfrm>
              <a:off x="4226" y="3094"/>
              <a:ext cx="414" cy="538"/>
            </a:xfrm>
            <a:custGeom>
              <a:avLst/>
              <a:gdLst>
                <a:gd name="T0" fmla="*/ 136 w 414"/>
                <a:gd name="T1" fmla="*/ 532 h 538"/>
                <a:gd name="T2" fmla="*/ 122 w 414"/>
                <a:gd name="T3" fmla="*/ 508 h 538"/>
                <a:gd name="T4" fmla="*/ 116 w 414"/>
                <a:gd name="T5" fmla="*/ 498 h 538"/>
                <a:gd name="T6" fmla="*/ 58 w 414"/>
                <a:gd name="T7" fmla="*/ 426 h 538"/>
                <a:gd name="T8" fmla="*/ 12 w 414"/>
                <a:gd name="T9" fmla="*/ 420 h 538"/>
                <a:gd name="T10" fmla="*/ 0 w 414"/>
                <a:gd name="T11" fmla="*/ 402 h 538"/>
                <a:gd name="T12" fmla="*/ 6 w 414"/>
                <a:gd name="T13" fmla="*/ 360 h 538"/>
                <a:gd name="T14" fmla="*/ 10 w 414"/>
                <a:gd name="T15" fmla="*/ 332 h 538"/>
                <a:gd name="T16" fmla="*/ 8 w 414"/>
                <a:gd name="T17" fmla="*/ 306 h 538"/>
                <a:gd name="T18" fmla="*/ 44 w 414"/>
                <a:gd name="T19" fmla="*/ 246 h 538"/>
                <a:gd name="T20" fmla="*/ 42 w 414"/>
                <a:gd name="T21" fmla="*/ 200 h 538"/>
                <a:gd name="T22" fmla="*/ 46 w 414"/>
                <a:gd name="T23" fmla="*/ 190 h 538"/>
                <a:gd name="T24" fmla="*/ 74 w 414"/>
                <a:gd name="T25" fmla="*/ 174 h 538"/>
                <a:gd name="T26" fmla="*/ 102 w 414"/>
                <a:gd name="T27" fmla="*/ 134 h 538"/>
                <a:gd name="T28" fmla="*/ 102 w 414"/>
                <a:gd name="T29" fmla="*/ 116 h 538"/>
                <a:gd name="T30" fmla="*/ 92 w 414"/>
                <a:gd name="T31" fmla="*/ 88 h 538"/>
                <a:gd name="T32" fmla="*/ 104 w 414"/>
                <a:gd name="T33" fmla="*/ 72 h 538"/>
                <a:gd name="T34" fmla="*/ 132 w 414"/>
                <a:gd name="T35" fmla="*/ 58 h 538"/>
                <a:gd name="T36" fmla="*/ 172 w 414"/>
                <a:gd name="T37" fmla="*/ 48 h 538"/>
                <a:gd name="T38" fmla="*/ 190 w 414"/>
                <a:gd name="T39" fmla="*/ 28 h 538"/>
                <a:gd name="T40" fmla="*/ 204 w 414"/>
                <a:gd name="T41" fmla="*/ 2 h 538"/>
                <a:gd name="T42" fmla="*/ 224 w 414"/>
                <a:gd name="T43" fmla="*/ 2 h 538"/>
                <a:gd name="T44" fmla="*/ 236 w 414"/>
                <a:gd name="T45" fmla="*/ 16 h 538"/>
                <a:gd name="T46" fmla="*/ 250 w 414"/>
                <a:gd name="T47" fmla="*/ 64 h 538"/>
                <a:gd name="T48" fmla="*/ 280 w 414"/>
                <a:gd name="T49" fmla="*/ 96 h 538"/>
                <a:gd name="T50" fmla="*/ 336 w 414"/>
                <a:gd name="T51" fmla="*/ 100 h 538"/>
                <a:gd name="T52" fmla="*/ 366 w 414"/>
                <a:gd name="T53" fmla="*/ 86 h 538"/>
                <a:gd name="T54" fmla="*/ 404 w 414"/>
                <a:gd name="T55" fmla="*/ 84 h 538"/>
                <a:gd name="T56" fmla="*/ 398 w 414"/>
                <a:gd name="T57" fmla="*/ 104 h 538"/>
                <a:gd name="T58" fmla="*/ 384 w 414"/>
                <a:gd name="T59" fmla="*/ 124 h 538"/>
                <a:gd name="T60" fmla="*/ 362 w 414"/>
                <a:gd name="T61" fmla="*/ 154 h 538"/>
                <a:gd name="T62" fmla="*/ 330 w 414"/>
                <a:gd name="T63" fmla="*/ 162 h 538"/>
                <a:gd name="T64" fmla="*/ 328 w 414"/>
                <a:gd name="T65" fmla="*/ 180 h 538"/>
                <a:gd name="T66" fmla="*/ 348 w 414"/>
                <a:gd name="T67" fmla="*/ 198 h 538"/>
                <a:gd name="T68" fmla="*/ 350 w 414"/>
                <a:gd name="T69" fmla="*/ 222 h 538"/>
                <a:gd name="T70" fmla="*/ 348 w 414"/>
                <a:gd name="T71" fmla="*/ 240 h 538"/>
                <a:gd name="T72" fmla="*/ 340 w 414"/>
                <a:gd name="T73" fmla="*/ 278 h 538"/>
                <a:gd name="T74" fmla="*/ 346 w 414"/>
                <a:gd name="T75" fmla="*/ 296 h 538"/>
                <a:gd name="T76" fmla="*/ 356 w 414"/>
                <a:gd name="T77" fmla="*/ 308 h 538"/>
                <a:gd name="T78" fmla="*/ 350 w 414"/>
                <a:gd name="T79" fmla="*/ 306 h 538"/>
                <a:gd name="T80" fmla="*/ 318 w 414"/>
                <a:gd name="T81" fmla="*/ 312 h 538"/>
                <a:gd name="T82" fmla="*/ 318 w 414"/>
                <a:gd name="T83" fmla="*/ 336 h 538"/>
                <a:gd name="T84" fmla="*/ 296 w 414"/>
                <a:gd name="T85" fmla="*/ 354 h 538"/>
                <a:gd name="T86" fmla="*/ 288 w 414"/>
                <a:gd name="T87" fmla="*/ 384 h 538"/>
                <a:gd name="T88" fmla="*/ 268 w 414"/>
                <a:gd name="T89" fmla="*/ 408 h 538"/>
                <a:gd name="T90" fmla="*/ 228 w 414"/>
                <a:gd name="T91" fmla="*/ 416 h 538"/>
                <a:gd name="T92" fmla="*/ 240 w 414"/>
                <a:gd name="T93" fmla="*/ 440 h 538"/>
                <a:gd name="T94" fmla="*/ 218 w 414"/>
                <a:gd name="T95" fmla="*/ 450 h 538"/>
                <a:gd name="T96" fmla="*/ 184 w 414"/>
                <a:gd name="T97" fmla="*/ 480 h 538"/>
                <a:gd name="T98" fmla="*/ 166 w 414"/>
                <a:gd name="T99" fmla="*/ 514 h 538"/>
                <a:gd name="T100" fmla="*/ 150 w 414"/>
                <a:gd name="T101" fmla="*/ 528 h 53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14" h="538">
                  <a:moveTo>
                    <a:pt x="136" y="538"/>
                  </a:moveTo>
                  <a:lnTo>
                    <a:pt x="136" y="538"/>
                  </a:lnTo>
                  <a:lnTo>
                    <a:pt x="136" y="532"/>
                  </a:lnTo>
                  <a:lnTo>
                    <a:pt x="134" y="526"/>
                  </a:lnTo>
                  <a:lnTo>
                    <a:pt x="128" y="516"/>
                  </a:lnTo>
                  <a:lnTo>
                    <a:pt x="122" y="508"/>
                  </a:lnTo>
                  <a:lnTo>
                    <a:pt x="116" y="504"/>
                  </a:lnTo>
                  <a:lnTo>
                    <a:pt x="116" y="498"/>
                  </a:lnTo>
                  <a:lnTo>
                    <a:pt x="58" y="426"/>
                  </a:lnTo>
                  <a:lnTo>
                    <a:pt x="40" y="422"/>
                  </a:lnTo>
                  <a:lnTo>
                    <a:pt x="26" y="420"/>
                  </a:lnTo>
                  <a:lnTo>
                    <a:pt x="12" y="420"/>
                  </a:lnTo>
                  <a:lnTo>
                    <a:pt x="2" y="418"/>
                  </a:lnTo>
                  <a:lnTo>
                    <a:pt x="0" y="402"/>
                  </a:lnTo>
                  <a:lnTo>
                    <a:pt x="0" y="386"/>
                  </a:lnTo>
                  <a:lnTo>
                    <a:pt x="6" y="360"/>
                  </a:lnTo>
                  <a:lnTo>
                    <a:pt x="8" y="352"/>
                  </a:lnTo>
                  <a:lnTo>
                    <a:pt x="10" y="346"/>
                  </a:lnTo>
                  <a:lnTo>
                    <a:pt x="10" y="332"/>
                  </a:lnTo>
                  <a:lnTo>
                    <a:pt x="10" y="318"/>
                  </a:lnTo>
                  <a:lnTo>
                    <a:pt x="8" y="306"/>
                  </a:lnTo>
                  <a:lnTo>
                    <a:pt x="40" y="270"/>
                  </a:lnTo>
                  <a:lnTo>
                    <a:pt x="44" y="246"/>
                  </a:lnTo>
                  <a:lnTo>
                    <a:pt x="42" y="214"/>
                  </a:lnTo>
                  <a:lnTo>
                    <a:pt x="42" y="200"/>
                  </a:lnTo>
                  <a:lnTo>
                    <a:pt x="44" y="194"/>
                  </a:lnTo>
                  <a:lnTo>
                    <a:pt x="46" y="190"/>
                  </a:lnTo>
                  <a:lnTo>
                    <a:pt x="60" y="182"/>
                  </a:lnTo>
                  <a:lnTo>
                    <a:pt x="74" y="174"/>
                  </a:lnTo>
                  <a:lnTo>
                    <a:pt x="94" y="152"/>
                  </a:lnTo>
                  <a:lnTo>
                    <a:pt x="102" y="134"/>
                  </a:lnTo>
                  <a:lnTo>
                    <a:pt x="102" y="116"/>
                  </a:lnTo>
                  <a:lnTo>
                    <a:pt x="96" y="104"/>
                  </a:lnTo>
                  <a:lnTo>
                    <a:pt x="94" y="94"/>
                  </a:lnTo>
                  <a:lnTo>
                    <a:pt x="92" y="88"/>
                  </a:lnTo>
                  <a:lnTo>
                    <a:pt x="94" y="82"/>
                  </a:lnTo>
                  <a:lnTo>
                    <a:pt x="98" y="76"/>
                  </a:lnTo>
                  <a:lnTo>
                    <a:pt x="104" y="72"/>
                  </a:lnTo>
                  <a:lnTo>
                    <a:pt x="120" y="60"/>
                  </a:lnTo>
                  <a:lnTo>
                    <a:pt x="132" y="58"/>
                  </a:lnTo>
                  <a:lnTo>
                    <a:pt x="144" y="56"/>
                  </a:lnTo>
                  <a:lnTo>
                    <a:pt x="158" y="54"/>
                  </a:lnTo>
                  <a:lnTo>
                    <a:pt x="172" y="48"/>
                  </a:lnTo>
                  <a:lnTo>
                    <a:pt x="182" y="40"/>
                  </a:lnTo>
                  <a:lnTo>
                    <a:pt x="190" y="28"/>
                  </a:lnTo>
                  <a:lnTo>
                    <a:pt x="198" y="14"/>
                  </a:lnTo>
                  <a:lnTo>
                    <a:pt x="204" y="2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24" y="2"/>
                  </a:lnTo>
                  <a:lnTo>
                    <a:pt x="232" y="6"/>
                  </a:lnTo>
                  <a:lnTo>
                    <a:pt x="236" y="16"/>
                  </a:lnTo>
                  <a:lnTo>
                    <a:pt x="238" y="28"/>
                  </a:lnTo>
                  <a:lnTo>
                    <a:pt x="246" y="52"/>
                  </a:lnTo>
                  <a:lnTo>
                    <a:pt x="250" y="64"/>
                  </a:lnTo>
                  <a:lnTo>
                    <a:pt x="258" y="76"/>
                  </a:lnTo>
                  <a:lnTo>
                    <a:pt x="266" y="86"/>
                  </a:lnTo>
                  <a:lnTo>
                    <a:pt x="280" y="96"/>
                  </a:lnTo>
                  <a:lnTo>
                    <a:pt x="336" y="100"/>
                  </a:lnTo>
                  <a:lnTo>
                    <a:pt x="342" y="94"/>
                  </a:lnTo>
                  <a:lnTo>
                    <a:pt x="350" y="92"/>
                  </a:lnTo>
                  <a:lnTo>
                    <a:pt x="366" y="86"/>
                  </a:lnTo>
                  <a:lnTo>
                    <a:pt x="386" y="86"/>
                  </a:lnTo>
                  <a:lnTo>
                    <a:pt x="404" y="84"/>
                  </a:lnTo>
                  <a:lnTo>
                    <a:pt x="414" y="90"/>
                  </a:lnTo>
                  <a:lnTo>
                    <a:pt x="398" y="104"/>
                  </a:lnTo>
                  <a:lnTo>
                    <a:pt x="392" y="112"/>
                  </a:lnTo>
                  <a:lnTo>
                    <a:pt x="384" y="124"/>
                  </a:lnTo>
                  <a:lnTo>
                    <a:pt x="382" y="156"/>
                  </a:lnTo>
                  <a:lnTo>
                    <a:pt x="362" y="154"/>
                  </a:lnTo>
                  <a:lnTo>
                    <a:pt x="342" y="154"/>
                  </a:lnTo>
                  <a:lnTo>
                    <a:pt x="336" y="158"/>
                  </a:lnTo>
                  <a:lnTo>
                    <a:pt x="330" y="162"/>
                  </a:lnTo>
                  <a:lnTo>
                    <a:pt x="326" y="168"/>
                  </a:lnTo>
                  <a:lnTo>
                    <a:pt x="328" y="180"/>
                  </a:lnTo>
                  <a:lnTo>
                    <a:pt x="338" y="186"/>
                  </a:lnTo>
                  <a:lnTo>
                    <a:pt x="348" y="198"/>
                  </a:lnTo>
                  <a:lnTo>
                    <a:pt x="364" y="208"/>
                  </a:lnTo>
                  <a:lnTo>
                    <a:pt x="350" y="222"/>
                  </a:lnTo>
                  <a:lnTo>
                    <a:pt x="350" y="230"/>
                  </a:lnTo>
                  <a:lnTo>
                    <a:pt x="348" y="240"/>
                  </a:lnTo>
                  <a:lnTo>
                    <a:pt x="342" y="258"/>
                  </a:lnTo>
                  <a:lnTo>
                    <a:pt x="342" y="268"/>
                  </a:lnTo>
                  <a:lnTo>
                    <a:pt x="340" y="278"/>
                  </a:lnTo>
                  <a:lnTo>
                    <a:pt x="342" y="286"/>
                  </a:lnTo>
                  <a:lnTo>
                    <a:pt x="346" y="296"/>
                  </a:lnTo>
                  <a:lnTo>
                    <a:pt x="356" y="304"/>
                  </a:lnTo>
                  <a:lnTo>
                    <a:pt x="356" y="308"/>
                  </a:lnTo>
                  <a:lnTo>
                    <a:pt x="350" y="306"/>
                  </a:lnTo>
                  <a:lnTo>
                    <a:pt x="322" y="306"/>
                  </a:lnTo>
                  <a:lnTo>
                    <a:pt x="318" y="312"/>
                  </a:lnTo>
                  <a:lnTo>
                    <a:pt x="318" y="318"/>
                  </a:lnTo>
                  <a:lnTo>
                    <a:pt x="320" y="324"/>
                  </a:lnTo>
                  <a:lnTo>
                    <a:pt x="318" y="336"/>
                  </a:lnTo>
                  <a:lnTo>
                    <a:pt x="304" y="346"/>
                  </a:lnTo>
                  <a:lnTo>
                    <a:pt x="296" y="354"/>
                  </a:lnTo>
                  <a:lnTo>
                    <a:pt x="292" y="364"/>
                  </a:lnTo>
                  <a:lnTo>
                    <a:pt x="288" y="384"/>
                  </a:lnTo>
                  <a:lnTo>
                    <a:pt x="278" y="396"/>
                  </a:lnTo>
                  <a:lnTo>
                    <a:pt x="268" y="408"/>
                  </a:lnTo>
                  <a:lnTo>
                    <a:pt x="232" y="410"/>
                  </a:lnTo>
                  <a:lnTo>
                    <a:pt x="228" y="416"/>
                  </a:lnTo>
                  <a:lnTo>
                    <a:pt x="228" y="422"/>
                  </a:lnTo>
                  <a:lnTo>
                    <a:pt x="230" y="430"/>
                  </a:lnTo>
                  <a:lnTo>
                    <a:pt x="240" y="440"/>
                  </a:lnTo>
                  <a:lnTo>
                    <a:pt x="228" y="444"/>
                  </a:lnTo>
                  <a:lnTo>
                    <a:pt x="218" y="450"/>
                  </a:lnTo>
                  <a:lnTo>
                    <a:pt x="208" y="456"/>
                  </a:lnTo>
                  <a:lnTo>
                    <a:pt x="200" y="464"/>
                  </a:lnTo>
                  <a:lnTo>
                    <a:pt x="184" y="480"/>
                  </a:lnTo>
                  <a:lnTo>
                    <a:pt x="168" y="500"/>
                  </a:lnTo>
                  <a:lnTo>
                    <a:pt x="166" y="514"/>
                  </a:lnTo>
                  <a:lnTo>
                    <a:pt x="158" y="522"/>
                  </a:lnTo>
                  <a:lnTo>
                    <a:pt x="150" y="528"/>
                  </a:lnTo>
                  <a:lnTo>
                    <a:pt x="136" y="53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" name="Freeform 16"/>
            <p:cNvSpPr>
              <a:spLocks/>
            </p:cNvSpPr>
            <p:nvPr/>
          </p:nvSpPr>
          <p:spPr bwMode="auto">
            <a:xfrm>
              <a:off x="2954" y="3042"/>
              <a:ext cx="606" cy="530"/>
            </a:xfrm>
            <a:custGeom>
              <a:avLst/>
              <a:gdLst>
                <a:gd name="T0" fmla="*/ 210 w 606"/>
                <a:gd name="T1" fmla="*/ 516 h 532"/>
                <a:gd name="T2" fmla="*/ 172 w 606"/>
                <a:gd name="T3" fmla="*/ 494 h 532"/>
                <a:gd name="T4" fmla="*/ 126 w 606"/>
                <a:gd name="T5" fmla="*/ 498 h 532"/>
                <a:gd name="T6" fmla="*/ 96 w 606"/>
                <a:gd name="T7" fmla="*/ 530 h 532"/>
                <a:gd name="T8" fmla="*/ 104 w 606"/>
                <a:gd name="T9" fmla="*/ 494 h 532"/>
                <a:gd name="T10" fmla="*/ 62 w 606"/>
                <a:gd name="T11" fmla="*/ 432 h 532"/>
                <a:gd name="T12" fmla="*/ 84 w 606"/>
                <a:gd name="T13" fmla="*/ 356 h 532"/>
                <a:gd name="T14" fmla="*/ 88 w 606"/>
                <a:gd name="T15" fmla="*/ 336 h 532"/>
                <a:gd name="T16" fmla="*/ 70 w 606"/>
                <a:gd name="T17" fmla="*/ 304 h 532"/>
                <a:gd name="T18" fmla="*/ 20 w 606"/>
                <a:gd name="T19" fmla="*/ 314 h 532"/>
                <a:gd name="T20" fmla="*/ 6 w 606"/>
                <a:gd name="T21" fmla="*/ 302 h 532"/>
                <a:gd name="T22" fmla="*/ 0 w 606"/>
                <a:gd name="T23" fmla="*/ 278 h 532"/>
                <a:gd name="T24" fmla="*/ 10 w 606"/>
                <a:gd name="T25" fmla="*/ 240 h 532"/>
                <a:gd name="T26" fmla="*/ 60 w 606"/>
                <a:gd name="T27" fmla="*/ 218 h 532"/>
                <a:gd name="T28" fmla="*/ 90 w 606"/>
                <a:gd name="T29" fmla="*/ 226 h 532"/>
                <a:gd name="T30" fmla="*/ 134 w 606"/>
                <a:gd name="T31" fmla="*/ 234 h 532"/>
                <a:gd name="T32" fmla="*/ 158 w 606"/>
                <a:gd name="T33" fmla="*/ 214 h 532"/>
                <a:gd name="T34" fmla="*/ 174 w 606"/>
                <a:gd name="T35" fmla="*/ 194 h 532"/>
                <a:gd name="T36" fmla="*/ 252 w 606"/>
                <a:gd name="T37" fmla="*/ 204 h 532"/>
                <a:gd name="T38" fmla="*/ 264 w 606"/>
                <a:gd name="T39" fmla="*/ 182 h 532"/>
                <a:gd name="T40" fmla="*/ 266 w 606"/>
                <a:gd name="T41" fmla="*/ 146 h 532"/>
                <a:gd name="T42" fmla="*/ 196 w 606"/>
                <a:gd name="T43" fmla="*/ 108 h 532"/>
                <a:gd name="T44" fmla="*/ 192 w 606"/>
                <a:gd name="T45" fmla="*/ 88 h 532"/>
                <a:gd name="T46" fmla="*/ 216 w 606"/>
                <a:gd name="T47" fmla="*/ 78 h 532"/>
                <a:gd name="T48" fmla="*/ 278 w 606"/>
                <a:gd name="T49" fmla="*/ 102 h 532"/>
                <a:gd name="T50" fmla="*/ 326 w 606"/>
                <a:gd name="T51" fmla="*/ 88 h 532"/>
                <a:gd name="T52" fmla="*/ 378 w 606"/>
                <a:gd name="T53" fmla="*/ 44 h 532"/>
                <a:gd name="T54" fmla="*/ 390 w 606"/>
                <a:gd name="T55" fmla="*/ 14 h 532"/>
                <a:gd name="T56" fmla="*/ 414 w 606"/>
                <a:gd name="T57" fmla="*/ 0 h 532"/>
                <a:gd name="T58" fmla="*/ 444 w 606"/>
                <a:gd name="T59" fmla="*/ 10 h 532"/>
                <a:gd name="T60" fmla="*/ 468 w 606"/>
                <a:gd name="T61" fmla="*/ 66 h 532"/>
                <a:gd name="T62" fmla="*/ 526 w 606"/>
                <a:gd name="T63" fmla="*/ 130 h 532"/>
                <a:gd name="T64" fmla="*/ 562 w 606"/>
                <a:gd name="T65" fmla="*/ 154 h 532"/>
                <a:gd name="T66" fmla="*/ 564 w 606"/>
                <a:gd name="T67" fmla="*/ 196 h 532"/>
                <a:gd name="T68" fmla="*/ 534 w 606"/>
                <a:gd name="T69" fmla="*/ 216 h 532"/>
                <a:gd name="T70" fmla="*/ 506 w 606"/>
                <a:gd name="T71" fmla="*/ 246 h 532"/>
                <a:gd name="T72" fmla="*/ 532 w 606"/>
                <a:gd name="T73" fmla="*/ 258 h 532"/>
                <a:gd name="T74" fmla="*/ 568 w 606"/>
                <a:gd name="T75" fmla="*/ 326 h 532"/>
                <a:gd name="T76" fmla="*/ 592 w 606"/>
                <a:gd name="T77" fmla="*/ 356 h 532"/>
                <a:gd name="T78" fmla="*/ 590 w 606"/>
                <a:gd name="T79" fmla="*/ 380 h 532"/>
                <a:gd name="T80" fmla="*/ 546 w 606"/>
                <a:gd name="T81" fmla="*/ 408 h 532"/>
                <a:gd name="T82" fmla="*/ 482 w 606"/>
                <a:gd name="T83" fmla="*/ 460 h 532"/>
                <a:gd name="T84" fmla="*/ 434 w 606"/>
                <a:gd name="T85" fmla="*/ 472 h 532"/>
                <a:gd name="T86" fmla="*/ 392 w 606"/>
                <a:gd name="T87" fmla="*/ 456 h 532"/>
                <a:gd name="T88" fmla="*/ 358 w 606"/>
                <a:gd name="T89" fmla="*/ 436 h 532"/>
                <a:gd name="T90" fmla="*/ 332 w 606"/>
                <a:gd name="T91" fmla="*/ 442 h 532"/>
                <a:gd name="T92" fmla="*/ 302 w 606"/>
                <a:gd name="T93" fmla="*/ 492 h 532"/>
                <a:gd name="T94" fmla="*/ 266 w 606"/>
                <a:gd name="T95" fmla="*/ 528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6" h="532">
                  <a:moveTo>
                    <a:pt x="240" y="532"/>
                  </a:moveTo>
                  <a:lnTo>
                    <a:pt x="240" y="532"/>
                  </a:lnTo>
                  <a:lnTo>
                    <a:pt x="222" y="524"/>
                  </a:lnTo>
                  <a:lnTo>
                    <a:pt x="210" y="516"/>
                  </a:lnTo>
                  <a:lnTo>
                    <a:pt x="202" y="508"/>
                  </a:lnTo>
                  <a:lnTo>
                    <a:pt x="194" y="502"/>
                  </a:lnTo>
                  <a:lnTo>
                    <a:pt x="194" y="502"/>
                  </a:lnTo>
                  <a:lnTo>
                    <a:pt x="172" y="494"/>
                  </a:lnTo>
                  <a:lnTo>
                    <a:pt x="172" y="494"/>
                  </a:lnTo>
                  <a:lnTo>
                    <a:pt x="152" y="494"/>
                  </a:lnTo>
                  <a:lnTo>
                    <a:pt x="138" y="494"/>
                  </a:lnTo>
                  <a:lnTo>
                    <a:pt x="126" y="498"/>
                  </a:lnTo>
                  <a:lnTo>
                    <a:pt x="112" y="508"/>
                  </a:lnTo>
                  <a:lnTo>
                    <a:pt x="112" y="508"/>
                  </a:lnTo>
                  <a:lnTo>
                    <a:pt x="96" y="530"/>
                  </a:lnTo>
                  <a:lnTo>
                    <a:pt x="96" y="530"/>
                  </a:lnTo>
                  <a:lnTo>
                    <a:pt x="96" y="518"/>
                  </a:lnTo>
                  <a:lnTo>
                    <a:pt x="98" y="508"/>
                  </a:lnTo>
                  <a:lnTo>
                    <a:pt x="104" y="494"/>
                  </a:lnTo>
                  <a:lnTo>
                    <a:pt x="104" y="494"/>
                  </a:lnTo>
                  <a:lnTo>
                    <a:pt x="106" y="452"/>
                  </a:lnTo>
                  <a:lnTo>
                    <a:pt x="106" y="452"/>
                  </a:lnTo>
                  <a:lnTo>
                    <a:pt x="62" y="432"/>
                  </a:lnTo>
                  <a:lnTo>
                    <a:pt x="62" y="432"/>
                  </a:lnTo>
                  <a:lnTo>
                    <a:pt x="64" y="420"/>
                  </a:lnTo>
                  <a:lnTo>
                    <a:pt x="68" y="410"/>
                  </a:lnTo>
                  <a:lnTo>
                    <a:pt x="68" y="410"/>
                  </a:lnTo>
                  <a:lnTo>
                    <a:pt x="84" y="356"/>
                  </a:lnTo>
                  <a:lnTo>
                    <a:pt x="84" y="356"/>
                  </a:lnTo>
                  <a:lnTo>
                    <a:pt x="88" y="352"/>
                  </a:lnTo>
                  <a:lnTo>
                    <a:pt x="88" y="346"/>
                  </a:lnTo>
                  <a:lnTo>
                    <a:pt x="88" y="336"/>
                  </a:lnTo>
                  <a:lnTo>
                    <a:pt x="84" y="320"/>
                  </a:lnTo>
                  <a:lnTo>
                    <a:pt x="84" y="320"/>
                  </a:lnTo>
                  <a:lnTo>
                    <a:pt x="70" y="304"/>
                  </a:lnTo>
                  <a:lnTo>
                    <a:pt x="70" y="304"/>
                  </a:lnTo>
                  <a:lnTo>
                    <a:pt x="58" y="306"/>
                  </a:lnTo>
                  <a:lnTo>
                    <a:pt x="46" y="308"/>
                  </a:lnTo>
                  <a:lnTo>
                    <a:pt x="20" y="314"/>
                  </a:lnTo>
                  <a:lnTo>
                    <a:pt x="20" y="314"/>
                  </a:lnTo>
                  <a:lnTo>
                    <a:pt x="14" y="314"/>
                  </a:lnTo>
                  <a:lnTo>
                    <a:pt x="10" y="310"/>
                  </a:lnTo>
                  <a:lnTo>
                    <a:pt x="8" y="308"/>
                  </a:lnTo>
                  <a:lnTo>
                    <a:pt x="6" y="302"/>
                  </a:lnTo>
                  <a:lnTo>
                    <a:pt x="6" y="294"/>
                  </a:lnTo>
                  <a:lnTo>
                    <a:pt x="6" y="290"/>
                  </a:lnTo>
                  <a:lnTo>
                    <a:pt x="6" y="290"/>
                  </a:lnTo>
                  <a:lnTo>
                    <a:pt x="0" y="278"/>
                  </a:lnTo>
                  <a:lnTo>
                    <a:pt x="0" y="278"/>
                  </a:lnTo>
                  <a:lnTo>
                    <a:pt x="2" y="262"/>
                  </a:lnTo>
                  <a:lnTo>
                    <a:pt x="4" y="250"/>
                  </a:lnTo>
                  <a:lnTo>
                    <a:pt x="10" y="240"/>
                  </a:lnTo>
                  <a:lnTo>
                    <a:pt x="16" y="234"/>
                  </a:lnTo>
                  <a:lnTo>
                    <a:pt x="24" y="228"/>
                  </a:lnTo>
                  <a:lnTo>
                    <a:pt x="34" y="224"/>
                  </a:lnTo>
                  <a:lnTo>
                    <a:pt x="60" y="218"/>
                  </a:lnTo>
                  <a:lnTo>
                    <a:pt x="60" y="218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90" y="226"/>
                  </a:lnTo>
                  <a:lnTo>
                    <a:pt x="106" y="232"/>
                  </a:lnTo>
                  <a:lnTo>
                    <a:pt x="114" y="234"/>
                  </a:lnTo>
                  <a:lnTo>
                    <a:pt x="124" y="236"/>
                  </a:lnTo>
                  <a:lnTo>
                    <a:pt x="134" y="234"/>
                  </a:lnTo>
                  <a:lnTo>
                    <a:pt x="144" y="230"/>
                  </a:lnTo>
                  <a:lnTo>
                    <a:pt x="144" y="230"/>
                  </a:lnTo>
                  <a:lnTo>
                    <a:pt x="158" y="214"/>
                  </a:lnTo>
                  <a:lnTo>
                    <a:pt x="158" y="214"/>
                  </a:lnTo>
                  <a:lnTo>
                    <a:pt x="164" y="196"/>
                  </a:lnTo>
                  <a:lnTo>
                    <a:pt x="164" y="196"/>
                  </a:lnTo>
                  <a:lnTo>
                    <a:pt x="174" y="194"/>
                  </a:lnTo>
                  <a:lnTo>
                    <a:pt x="174" y="194"/>
                  </a:lnTo>
                  <a:lnTo>
                    <a:pt x="178" y="198"/>
                  </a:lnTo>
                  <a:lnTo>
                    <a:pt x="186" y="200"/>
                  </a:lnTo>
                  <a:lnTo>
                    <a:pt x="206" y="202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8" y="196"/>
                  </a:lnTo>
                  <a:lnTo>
                    <a:pt x="262" y="190"/>
                  </a:lnTo>
                  <a:lnTo>
                    <a:pt x="264" y="182"/>
                  </a:lnTo>
                  <a:lnTo>
                    <a:pt x="266" y="174"/>
                  </a:lnTo>
                  <a:lnTo>
                    <a:pt x="266" y="160"/>
                  </a:lnTo>
                  <a:lnTo>
                    <a:pt x="266" y="146"/>
                  </a:lnTo>
                  <a:lnTo>
                    <a:pt x="266" y="146"/>
                  </a:lnTo>
                  <a:lnTo>
                    <a:pt x="256" y="136"/>
                  </a:lnTo>
                  <a:lnTo>
                    <a:pt x="248" y="130"/>
                  </a:lnTo>
                  <a:lnTo>
                    <a:pt x="230" y="120"/>
                  </a:lnTo>
                  <a:lnTo>
                    <a:pt x="196" y="108"/>
                  </a:lnTo>
                  <a:lnTo>
                    <a:pt x="196" y="108"/>
                  </a:lnTo>
                  <a:lnTo>
                    <a:pt x="194" y="100"/>
                  </a:lnTo>
                  <a:lnTo>
                    <a:pt x="192" y="94"/>
                  </a:lnTo>
                  <a:lnTo>
                    <a:pt x="192" y="88"/>
                  </a:lnTo>
                  <a:lnTo>
                    <a:pt x="194" y="84"/>
                  </a:lnTo>
                  <a:lnTo>
                    <a:pt x="198" y="82"/>
                  </a:lnTo>
                  <a:lnTo>
                    <a:pt x="202" y="80"/>
                  </a:lnTo>
                  <a:lnTo>
                    <a:pt x="216" y="78"/>
                  </a:lnTo>
                  <a:lnTo>
                    <a:pt x="216" y="78"/>
                  </a:lnTo>
                  <a:lnTo>
                    <a:pt x="238" y="94"/>
                  </a:lnTo>
                  <a:lnTo>
                    <a:pt x="238" y="94"/>
                  </a:lnTo>
                  <a:lnTo>
                    <a:pt x="278" y="102"/>
                  </a:lnTo>
                  <a:lnTo>
                    <a:pt x="278" y="102"/>
                  </a:lnTo>
                  <a:lnTo>
                    <a:pt x="294" y="100"/>
                  </a:lnTo>
                  <a:lnTo>
                    <a:pt x="310" y="96"/>
                  </a:lnTo>
                  <a:lnTo>
                    <a:pt x="326" y="88"/>
                  </a:lnTo>
                  <a:lnTo>
                    <a:pt x="342" y="80"/>
                  </a:lnTo>
                  <a:lnTo>
                    <a:pt x="356" y="68"/>
                  </a:lnTo>
                  <a:lnTo>
                    <a:pt x="368" y="56"/>
                  </a:lnTo>
                  <a:lnTo>
                    <a:pt x="378" y="44"/>
                  </a:lnTo>
                  <a:lnTo>
                    <a:pt x="386" y="30"/>
                  </a:lnTo>
                  <a:lnTo>
                    <a:pt x="386" y="30"/>
                  </a:lnTo>
                  <a:lnTo>
                    <a:pt x="388" y="22"/>
                  </a:lnTo>
                  <a:lnTo>
                    <a:pt x="390" y="14"/>
                  </a:lnTo>
                  <a:lnTo>
                    <a:pt x="394" y="8"/>
                  </a:lnTo>
                  <a:lnTo>
                    <a:pt x="400" y="4"/>
                  </a:lnTo>
                  <a:lnTo>
                    <a:pt x="406" y="2"/>
                  </a:lnTo>
                  <a:lnTo>
                    <a:pt x="414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4"/>
                  </a:lnTo>
                  <a:lnTo>
                    <a:pt x="444" y="10"/>
                  </a:lnTo>
                  <a:lnTo>
                    <a:pt x="450" y="16"/>
                  </a:lnTo>
                  <a:lnTo>
                    <a:pt x="456" y="24"/>
                  </a:lnTo>
                  <a:lnTo>
                    <a:pt x="464" y="44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94" y="98"/>
                  </a:lnTo>
                  <a:lnTo>
                    <a:pt x="508" y="114"/>
                  </a:lnTo>
                  <a:lnTo>
                    <a:pt x="526" y="130"/>
                  </a:lnTo>
                  <a:lnTo>
                    <a:pt x="526" y="130"/>
                  </a:lnTo>
                  <a:lnTo>
                    <a:pt x="558" y="142"/>
                  </a:lnTo>
                  <a:lnTo>
                    <a:pt x="558" y="142"/>
                  </a:lnTo>
                  <a:lnTo>
                    <a:pt x="562" y="154"/>
                  </a:lnTo>
                  <a:lnTo>
                    <a:pt x="566" y="170"/>
                  </a:lnTo>
                  <a:lnTo>
                    <a:pt x="566" y="178"/>
                  </a:lnTo>
                  <a:lnTo>
                    <a:pt x="566" y="188"/>
                  </a:lnTo>
                  <a:lnTo>
                    <a:pt x="564" y="196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46" y="210"/>
                  </a:lnTo>
                  <a:lnTo>
                    <a:pt x="534" y="216"/>
                  </a:lnTo>
                  <a:lnTo>
                    <a:pt x="516" y="222"/>
                  </a:lnTo>
                  <a:lnTo>
                    <a:pt x="510" y="228"/>
                  </a:lnTo>
                  <a:lnTo>
                    <a:pt x="506" y="234"/>
                  </a:lnTo>
                  <a:lnTo>
                    <a:pt x="506" y="246"/>
                  </a:lnTo>
                  <a:lnTo>
                    <a:pt x="506" y="262"/>
                  </a:lnTo>
                  <a:lnTo>
                    <a:pt x="506" y="262"/>
                  </a:lnTo>
                  <a:lnTo>
                    <a:pt x="518" y="262"/>
                  </a:lnTo>
                  <a:lnTo>
                    <a:pt x="532" y="258"/>
                  </a:lnTo>
                  <a:lnTo>
                    <a:pt x="532" y="258"/>
                  </a:lnTo>
                  <a:lnTo>
                    <a:pt x="572" y="256"/>
                  </a:lnTo>
                  <a:lnTo>
                    <a:pt x="572" y="256"/>
                  </a:lnTo>
                  <a:lnTo>
                    <a:pt x="568" y="326"/>
                  </a:lnTo>
                  <a:lnTo>
                    <a:pt x="568" y="326"/>
                  </a:lnTo>
                  <a:lnTo>
                    <a:pt x="572" y="334"/>
                  </a:lnTo>
                  <a:lnTo>
                    <a:pt x="576" y="340"/>
                  </a:lnTo>
                  <a:lnTo>
                    <a:pt x="592" y="356"/>
                  </a:lnTo>
                  <a:lnTo>
                    <a:pt x="592" y="356"/>
                  </a:lnTo>
                  <a:lnTo>
                    <a:pt x="606" y="378"/>
                  </a:lnTo>
                  <a:lnTo>
                    <a:pt x="606" y="378"/>
                  </a:lnTo>
                  <a:lnTo>
                    <a:pt x="590" y="380"/>
                  </a:lnTo>
                  <a:lnTo>
                    <a:pt x="576" y="384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6" y="408"/>
                  </a:lnTo>
                  <a:lnTo>
                    <a:pt x="538" y="416"/>
                  </a:lnTo>
                  <a:lnTo>
                    <a:pt x="520" y="430"/>
                  </a:lnTo>
                  <a:lnTo>
                    <a:pt x="500" y="444"/>
                  </a:lnTo>
                  <a:lnTo>
                    <a:pt x="482" y="460"/>
                  </a:lnTo>
                  <a:lnTo>
                    <a:pt x="482" y="460"/>
                  </a:lnTo>
                  <a:lnTo>
                    <a:pt x="466" y="464"/>
                  </a:lnTo>
                  <a:lnTo>
                    <a:pt x="450" y="470"/>
                  </a:lnTo>
                  <a:lnTo>
                    <a:pt x="434" y="472"/>
                  </a:lnTo>
                  <a:lnTo>
                    <a:pt x="420" y="472"/>
                  </a:lnTo>
                  <a:lnTo>
                    <a:pt x="420" y="472"/>
                  </a:lnTo>
                  <a:lnTo>
                    <a:pt x="392" y="456"/>
                  </a:lnTo>
                  <a:lnTo>
                    <a:pt x="392" y="456"/>
                  </a:lnTo>
                  <a:lnTo>
                    <a:pt x="376" y="440"/>
                  </a:lnTo>
                  <a:lnTo>
                    <a:pt x="372" y="438"/>
                  </a:lnTo>
                  <a:lnTo>
                    <a:pt x="368" y="436"/>
                  </a:lnTo>
                  <a:lnTo>
                    <a:pt x="358" y="436"/>
                  </a:lnTo>
                  <a:lnTo>
                    <a:pt x="342" y="436"/>
                  </a:lnTo>
                  <a:lnTo>
                    <a:pt x="342" y="436"/>
                  </a:lnTo>
                  <a:lnTo>
                    <a:pt x="336" y="438"/>
                  </a:lnTo>
                  <a:lnTo>
                    <a:pt x="332" y="442"/>
                  </a:lnTo>
                  <a:lnTo>
                    <a:pt x="332" y="442"/>
                  </a:lnTo>
                  <a:lnTo>
                    <a:pt x="330" y="464"/>
                  </a:lnTo>
                  <a:lnTo>
                    <a:pt x="330" y="464"/>
                  </a:lnTo>
                  <a:lnTo>
                    <a:pt x="302" y="492"/>
                  </a:lnTo>
                  <a:lnTo>
                    <a:pt x="290" y="506"/>
                  </a:lnTo>
                  <a:lnTo>
                    <a:pt x="278" y="522"/>
                  </a:lnTo>
                  <a:lnTo>
                    <a:pt x="278" y="522"/>
                  </a:lnTo>
                  <a:lnTo>
                    <a:pt x="266" y="528"/>
                  </a:lnTo>
                  <a:lnTo>
                    <a:pt x="256" y="530"/>
                  </a:lnTo>
                  <a:lnTo>
                    <a:pt x="240" y="532"/>
                  </a:lnTo>
                  <a:lnTo>
                    <a:pt x="240" y="53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58" name="Freeform 17"/>
            <p:cNvSpPr>
              <a:spLocks/>
            </p:cNvSpPr>
            <p:nvPr/>
          </p:nvSpPr>
          <p:spPr bwMode="auto">
            <a:xfrm>
              <a:off x="3470" y="2932"/>
              <a:ext cx="538" cy="638"/>
            </a:xfrm>
            <a:custGeom>
              <a:avLst/>
              <a:gdLst>
                <a:gd name="T0" fmla="*/ 324 w 538"/>
                <a:gd name="T1" fmla="*/ 632 h 638"/>
                <a:gd name="T2" fmla="*/ 306 w 538"/>
                <a:gd name="T3" fmla="*/ 628 h 638"/>
                <a:gd name="T4" fmla="*/ 282 w 538"/>
                <a:gd name="T5" fmla="*/ 636 h 638"/>
                <a:gd name="T6" fmla="*/ 272 w 538"/>
                <a:gd name="T7" fmla="*/ 608 h 638"/>
                <a:gd name="T8" fmla="*/ 258 w 538"/>
                <a:gd name="T9" fmla="*/ 594 h 638"/>
                <a:gd name="T10" fmla="*/ 234 w 538"/>
                <a:gd name="T11" fmla="*/ 594 h 638"/>
                <a:gd name="T12" fmla="*/ 234 w 538"/>
                <a:gd name="T13" fmla="*/ 580 h 638"/>
                <a:gd name="T14" fmla="*/ 268 w 538"/>
                <a:gd name="T15" fmla="*/ 508 h 638"/>
                <a:gd name="T16" fmla="*/ 240 w 538"/>
                <a:gd name="T17" fmla="*/ 472 h 638"/>
                <a:gd name="T18" fmla="*/ 226 w 538"/>
                <a:gd name="T19" fmla="*/ 452 h 638"/>
                <a:gd name="T20" fmla="*/ 204 w 538"/>
                <a:gd name="T21" fmla="*/ 448 h 638"/>
                <a:gd name="T22" fmla="*/ 172 w 538"/>
                <a:gd name="T23" fmla="*/ 456 h 638"/>
                <a:gd name="T24" fmla="*/ 132 w 538"/>
                <a:gd name="T25" fmla="*/ 486 h 638"/>
                <a:gd name="T26" fmla="*/ 98 w 538"/>
                <a:gd name="T27" fmla="*/ 488 h 638"/>
                <a:gd name="T28" fmla="*/ 86 w 538"/>
                <a:gd name="T29" fmla="*/ 458 h 638"/>
                <a:gd name="T30" fmla="*/ 68 w 538"/>
                <a:gd name="T31" fmla="*/ 442 h 638"/>
                <a:gd name="T32" fmla="*/ 64 w 538"/>
                <a:gd name="T33" fmla="*/ 354 h 638"/>
                <a:gd name="T34" fmla="*/ 14 w 538"/>
                <a:gd name="T35" fmla="*/ 358 h 638"/>
                <a:gd name="T36" fmla="*/ 0 w 538"/>
                <a:gd name="T37" fmla="*/ 352 h 638"/>
                <a:gd name="T38" fmla="*/ 8 w 538"/>
                <a:gd name="T39" fmla="*/ 340 h 638"/>
                <a:gd name="T40" fmla="*/ 32 w 538"/>
                <a:gd name="T41" fmla="*/ 334 h 638"/>
                <a:gd name="T42" fmla="*/ 54 w 538"/>
                <a:gd name="T43" fmla="*/ 312 h 638"/>
                <a:gd name="T44" fmla="*/ 62 w 538"/>
                <a:gd name="T45" fmla="*/ 284 h 638"/>
                <a:gd name="T46" fmla="*/ 46 w 538"/>
                <a:gd name="T47" fmla="*/ 154 h 638"/>
                <a:gd name="T48" fmla="*/ 40 w 538"/>
                <a:gd name="T49" fmla="*/ 130 h 638"/>
                <a:gd name="T50" fmla="*/ 64 w 538"/>
                <a:gd name="T51" fmla="*/ 108 h 638"/>
                <a:gd name="T52" fmla="*/ 80 w 538"/>
                <a:gd name="T53" fmla="*/ 78 h 638"/>
                <a:gd name="T54" fmla="*/ 114 w 538"/>
                <a:gd name="T55" fmla="*/ 56 h 638"/>
                <a:gd name="T56" fmla="*/ 142 w 538"/>
                <a:gd name="T57" fmla="*/ 58 h 638"/>
                <a:gd name="T58" fmla="*/ 158 w 538"/>
                <a:gd name="T59" fmla="*/ 54 h 638"/>
                <a:gd name="T60" fmla="*/ 168 w 538"/>
                <a:gd name="T61" fmla="*/ 42 h 638"/>
                <a:gd name="T62" fmla="*/ 158 w 538"/>
                <a:gd name="T63" fmla="*/ 14 h 638"/>
                <a:gd name="T64" fmla="*/ 156 w 538"/>
                <a:gd name="T65" fmla="*/ 4 h 638"/>
                <a:gd name="T66" fmla="*/ 174 w 538"/>
                <a:gd name="T67" fmla="*/ 2 h 638"/>
                <a:gd name="T68" fmla="*/ 210 w 538"/>
                <a:gd name="T69" fmla="*/ 12 h 638"/>
                <a:gd name="T70" fmla="*/ 274 w 538"/>
                <a:gd name="T71" fmla="*/ 34 h 638"/>
                <a:gd name="T72" fmla="*/ 312 w 538"/>
                <a:gd name="T73" fmla="*/ 56 h 638"/>
                <a:gd name="T74" fmla="*/ 372 w 538"/>
                <a:gd name="T75" fmla="*/ 68 h 638"/>
                <a:gd name="T76" fmla="*/ 392 w 538"/>
                <a:gd name="T77" fmla="*/ 44 h 638"/>
                <a:gd name="T78" fmla="*/ 420 w 538"/>
                <a:gd name="T79" fmla="*/ 60 h 638"/>
                <a:gd name="T80" fmla="*/ 450 w 538"/>
                <a:gd name="T81" fmla="*/ 82 h 638"/>
                <a:gd name="T82" fmla="*/ 482 w 538"/>
                <a:gd name="T83" fmla="*/ 100 h 638"/>
                <a:gd name="T84" fmla="*/ 514 w 538"/>
                <a:gd name="T85" fmla="*/ 134 h 638"/>
                <a:gd name="T86" fmla="*/ 522 w 538"/>
                <a:gd name="T87" fmla="*/ 180 h 638"/>
                <a:gd name="T88" fmla="*/ 516 w 538"/>
                <a:gd name="T89" fmla="*/ 214 h 638"/>
                <a:gd name="T90" fmla="*/ 486 w 538"/>
                <a:gd name="T91" fmla="*/ 248 h 638"/>
                <a:gd name="T92" fmla="*/ 480 w 538"/>
                <a:gd name="T93" fmla="*/ 286 h 638"/>
                <a:gd name="T94" fmla="*/ 494 w 538"/>
                <a:gd name="T95" fmla="*/ 320 h 638"/>
                <a:gd name="T96" fmla="*/ 502 w 538"/>
                <a:gd name="T97" fmla="*/ 344 h 638"/>
                <a:gd name="T98" fmla="*/ 522 w 538"/>
                <a:gd name="T99" fmla="*/ 414 h 638"/>
                <a:gd name="T100" fmla="*/ 532 w 538"/>
                <a:gd name="T101" fmla="*/ 440 h 638"/>
                <a:gd name="T102" fmla="*/ 528 w 538"/>
                <a:gd name="T103" fmla="*/ 472 h 638"/>
                <a:gd name="T104" fmla="*/ 538 w 538"/>
                <a:gd name="T105" fmla="*/ 536 h 638"/>
                <a:gd name="T106" fmla="*/ 426 w 538"/>
                <a:gd name="T107" fmla="*/ 540 h 638"/>
                <a:gd name="T108" fmla="*/ 428 w 538"/>
                <a:gd name="T109" fmla="*/ 558 h 638"/>
                <a:gd name="T110" fmla="*/ 446 w 538"/>
                <a:gd name="T111" fmla="*/ 580 h 638"/>
                <a:gd name="T112" fmla="*/ 436 w 538"/>
                <a:gd name="T113" fmla="*/ 598 h 638"/>
                <a:gd name="T114" fmla="*/ 402 w 538"/>
                <a:gd name="T115" fmla="*/ 568 h 638"/>
                <a:gd name="T116" fmla="*/ 368 w 538"/>
                <a:gd name="T117" fmla="*/ 566 h 638"/>
                <a:gd name="T118" fmla="*/ 348 w 538"/>
                <a:gd name="T119" fmla="*/ 604 h 638"/>
                <a:gd name="T120" fmla="*/ 336 w 538"/>
                <a:gd name="T121" fmla="*/ 634 h 63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38" h="638">
                  <a:moveTo>
                    <a:pt x="332" y="638"/>
                  </a:moveTo>
                  <a:lnTo>
                    <a:pt x="332" y="638"/>
                  </a:lnTo>
                  <a:lnTo>
                    <a:pt x="324" y="632"/>
                  </a:lnTo>
                  <a:lnTo>
                    <a:pt x="318" y="630"/>
                  </a:lnTo>
                  <a:lnTo>
                    <a:pt x="312" y="628"/>
                  </a:lnTo>
                  <a:lnTo>
                    <a:pt x="306" y="628"/>
                  </a:lnTo>
                  <a:lnTo>
                    <a:pt x="294" y="632"/>
                  </a:lnTo>
                  <a:lnTo>
                    <a:pt x="282" y="636"/>
                  </a:lnTo>
                  <a:lnTo>
                    <a:pt x="274" y="620"/>
                  </a:lnTo>
                  <a:lnTo>
                    <a:pt x="272" y="608"/>
                  </a:lnTo>
                  <a:lnTo>
                    <a:pt x="270" y="600"/>
                  </a:lnTo>
                  <a:lnTo>
                    <a:pt x="264" y="596"/>
                  </a:lnTo>
                  <a:lnTo>
                    <a:pt x="258" y="594"/>
                  </a:lnTo>
                  <a:lnTo>
                    <a:pt x="252" y="592"/>
                  </a:lnTo>
                  <a:lnTo>
                    <a:pt x="246" y="592"/>
                  </a:lnTo>
                  <a:lnTo>
                    <a:pt x="234" y="594"/>
                  </a:lnTo>
                  <a:lnTo>
                    <a:pt x="234" y="580"/>
                  </a:lnTo>
                  <a:lnTo>
                    <a:pt x="254" y="542"/>
                  </a:lnTo>
                  <a:lnTo>
                    <a:pt x="264" y="524"/>
                  </a:lnTo>
                  <a:lnTo>
                    <a:pt x="268" y="508"/>
                  </a:lnTo>
                  <a:lnTo>
                    <a:pt x="246" y="484"/>
                  </a:lnTo>
                  <a:lnTo>
                    <a:pt x="240" y="472"/>
                  </a:lnTo>
                  <a:lnTo>
                    <a:pt x="236" y="462"/>
                  </a:lnTo>
                  <a:lnTo>
                    <a:pt x="226" y="452"/>
                  </a:lnTo>
                  <a:lnTo>
                    <a:pt x="218" y="448"/>
                  </a:lnTo>
                  <a:lnTo>
                    <a:pt x="212" y="448"/>
                  </a:lnTo>
                  <a:lnTo>
                    <a:pt x="204" y="448"/>
                  </a:lnTo>
                  <a:lnTo>
                    <a:pt x="172" y="456"/>
                  </a:lnTo>
                  <a:lnTo>
                    <a:pt x="162" y="466"/>
                  </a:lnTo>
                  <a:lnTo>
                    <a:pt x="152" y="472"/>
                  </a:lnTo>
                  <a:lnTo>
                    <a:pt x="132" y="486"/>
                  </a:lnTo>
                  <a:lnTo>
                    <a:pt x="98" y="488"/>
                  </a:lnTo>
                  <a:lnTo>
                    <a:pt x="96" y="478"/>
                  </a:lnTo>
                  <a:lnTo>
                    <a:pt x="94" y="470"/>
                  </a:lnTo>
                  <a:lnTo>
                    <a:pt x="86" y="458"/>
                  </a:lnTo>
                  <a:lnTo>
                    <a:pt x="76" y="448"/>
                  </a:lnTo>
                  <a:lnTo>
                    <a:pt x="68" y="442"/>
                  </a:lnTo>
                  <a:lnTo>
                    <a:pt x="64" y="432"/>
                  </a:lnTo>
                  <a:lnTo>
                    <a:pt x="64" y="354"/>
                  </a:lnTo>
                  <a:lnTo>
                    <a:pt x="28" y="356"/>
                  </a:lnTo>
                  <a:lnTo>
                    <a:pt x="14" y="358"/>
                  </a:lnTo>
                  <a:lnTo>
                    <a:pt x="0" y="362"/>
                  </a:lnTo>
                  <a:lnTo>
                    <a:pt x="0" y="352"/>
                  </a:lnTo>
                  <a:lnTo>
                    <a:pt x="2" y="346"/>
                  </a:lnTo>
                  <a:lnTo>
                    <a:pt x="4" y="344"/>
                  </a:lnTo>
                  <a:lnTo>
                    <a:pt x="8" y="340"/>
                  </a:lnTo>
                  <a:lnTo>
                    <a:pt x="18" y="338"/>
                  </a:lnTo>
                  <a:lnTo>
                    <a:pt x="32" y="334"/>
                  </a:lnTo>
                  <a:lnTo>
                    <a:pt x="38" y="330"/>
                  </a:lnTo>
                  <a:lnTo>
                    <a:pt x="44" y="326"/>
                  </a:lnTo>
                  <a:lnTo>
                    <a:pt x="54" y="312"/>
                  </a:lnTo>
                  <a:lnTo>
                    <a:pt x="60" y="298"/>
                  </a:lnTo>
                  <a:lnTo>
                    <a:pt x="62" y="284"/>
                  </a:lnTo>
                  <a:lnTo>
                    <a:pt x="48" y="224"/>
                  </a:lnTo>
                  <a:lnTo>
                    <a:pt x="46" y="154"/>
                  </a:lnTo>
                  <a:lnTo>
                    <a:pt x="40" y="130"/>
                  </a:lnTo>
                  <a:lnTo>
                    <a:pt x="46" y="126"/>
                  </a:lnTo>
                  <a:lnTo>
                    <a:pt x="54" y="120"/>
                  </a:lnTo>
                  <a:lnTo>
                    <a:pt x="64" y="108"/>
                  </a:lnTo>
                  <a:lnTo>
                    <a:pt x="72" y="94"/>
                  </a:lnTo>
                  <a:lnTo>
                    <a:pt x="80" y="78"/>
                  </a:lnTo>
                  <a:lnTo>
                    <a:pt x="94" y="68"/>
                  </a:lnTo>
                  <a:lnTo>
                    <a:pt x="108" y="60"/>
                  </a:lnTo>
                  <a:lnTo>
                    <a:pt x="114" y="56"/>
                  </a:lnTo>
                  <a:lnTo>
                    <a:pt x="122" y="56"/>
                  </a:lnTo>
                  <a:lnTo>
                    <a:pt x="132" y="56"/>
                  </a:lnTo>
                  <a:lnTo>
                    <a:pt x="142" y="58"/>
                  </a:lnTo>
                  <a:lnTo>
                    <a:pt x="150" y="58"/>
                  </a:lnTo>
                  <a:lnTo>
                    <a:pt x="158" y="54"/>
                  </a:lnTo>
                  <a:lnTo>
                    <a:pt x="164" y="50"/>
                  </a:lnTo>
                  <a:lnTo>
                    <a:pt x="168" y="42"/>
                  </a:lnTo>
                  <a:lnTo>
                    <a:pt x="166" y="30"/>
                  </a:lnTo>
                  <a:lnTo>
                    <a:pt x="164" y="20"/>
                  </a:lnTo>
                  <a:lnTo>
                    <a:pt x="158" y="14"/>
                  </a:lnTo>
                  <a:lnTo>
                    <a:pt x="152" y="10"/>
                  </a:lnTo>
                  <a:lnTo>
                    <a:pt x="156" y="4"/>
                  </a:lnTo>
                  <a:lnTo>
                    <a:pt x="160" y="2"/>
                  </a:lnTo>
                  <a:lnTo>
                    <a:pt x="166" y="0"/>
                  </a:lnTo>
                  <a:lnTo>
                    <a:pt x="174" y="2"/>
                  </a:lnTo>
                  <a:lnTo>
                    <a:pt x="192" y="6"/>
                  </a:lnTo>
                  <a:lnTo>
                    <a:pt x="210" y="12"/>
                  </a:lnTo>
                  <a:lnTo>
                    <a:pt x="238" y="16"/>
                  </a:lnTo>
                  <a:lnTo>
                    <a:pt x="274" y="34"/>
                  </a:lnTo>
                  <a:lnTo>
                    <a:pt x="292" y="44"/>
                  </a:lnTo>
                  <a:lnTo>
                    <a:pt x="312" y="56"/>
                  </a:lnTo>
                  <a:lnTo>
                    <a:pt x="342" y="68"/>
                  </a:lnTo>
                  <a:lnTo>
                    <a:pt x="372" y="68"/>
                  </a:lnTo>
                  <a:lnTo>
                    <a:pt x="392" y="44"/>
                  </a:lnTo>
                  <a:lnTo>
                    <a:pt x="400" y="46"/>
                  </a:lnTo>
                  <a:lnTo>
                    <a:pt x="410" y="52"/>
                  </a:lnTo>
                  <a:lnTo>
                    <a:pt x="420" y="60"/>
                  </a:lnTo>
                  <a:lnTo>
                    <a:pt x="430" y="72"/>
                  </a:lnTo>
                  <a:lnTo>
                    <a:pt x="450" y="82"/>
                  </a:lnTo>
                  <a:lnTo>
                    <a:pt x="466" y="90"/>
                  </a:lnTo>
                  <a:lnTo>
                    <a:pt x="482" y="100"/>
                  </a:lnTo>
                  <a:lnTo>
                    <a:pt x="500" y="116"/>
                  </a:lnTo>
                  <a:lnTo>
                    <a:pt x="514" y="134"/>
                  </a:lnTo>
                  <a:lnTo>
                    <a:pt x="520" y="152"/>
                  </a:lnTo>
                  <a:lnTo>
                    <a:pt x="522" y="170"/>
                  </a:lnTo>
                  <a:lnTo>
                    <a:pt x="522" y="180"/>
                  </a:lnTo>
                  <a:lnTo>
                    <a:pt x="522" y="190"/>
                  </a:lnTo>
                  <a:lnTo>
                    <a:pt x="520" y="202"/>
                  </a:lnTo>
                  <a:lnTo>
                    <a:pt x="516" y="214"/>
                  </a:lnTo>
                  <a:lnTo>
                    <a:pt x="494" y="238"/>
                  </a:lnTo>
                  <a:lnTo>
                    <a:pt x="486" y="248"/>
                  </a:lnTo>
                  <a:lnTo>
                    <a:pt x="482" y="260"/>
                  </a:lnTo>
                  <a:lnTo>
                    <a:pt x="480" y="272"/>
                  </a:lnTo>
                  <a:lnTo>
                    <a:pt x="480" y="286"/>
                  </a:lnTo>
                  <a:lnTo>
                    <a:pt x="486" y="302"/>
                  </a:lnTo>
                  <a:lnTo>
                    <a:pt x="494" y="320"/>
                  </a:lnTo>
                  <a:lnTo>
                    <a:pt x="500" y="340"/>
                  </a:lnTo>
                  <a:lnTo>
                    <a:pt x="502" y="344"/>
                  </a:lnTo>
                  <a:lnTo>
                    <a:pt x="506" y="352"/>
                  </a:lnTo>
                  <a:lnTo>
                    <a:pt x="512" y="372"/>
                  </a:lnTo>
                  <a:lnTo>
                    <a:pt x="522" y="414"/>
                  </a:lnTo>
                  <a:lnTo>
                    <a:pt x="530" y="428"/>
                  </a:lnTo>
                  <a:lnTo>
                    <a:pt x="532" y="440"/>
                  </a:lnTo>
                  <a:lnTo>
                    <a:pt x="532" y="454"/>
                  </a:lnTo>
                  <a:lnTo>
                    <a:pt x="528" y="472"/>
                  </a:lnTo>
                  <a:lnTo>
                    <a:pt x="528" y="500"/>
                  </a:lnTo>
                  <a:lnTo>
                    <a:pt x="532" y="518"/>
                  </a:lnTo>
                  <a:lnTo>
                    <a:pt x="538" y="536"/>
                  </a:lnTo>
                  <a:lnTo>
                    <a:pt x="426" y="540"/>
                  </a:lnTo>
                  <a:lnTo>
                    <a:pt x="424" y="544"/>
                  </a:lnTo>
                  <a:lnTo>
                    <a:pt x="424" y="548"/>
                  </a:lnTo>
                  <a:lnTo>
                    <a:pt x="428" y="558"/>
                  </a:lnTo>
                  <a:lnTo>
                    <a:pt x="438" y="570"/>
                  </a:lnTo>
                  <a:lnTo>
                    <a:pt x="446" y="580"/>
                  </a:lnTo>
                  <a:lnTo>
                    <a:pt x="442" y="598"/>
                  </a:lnTo>
                  <a:lnTo>
                    <a:pt x="436" y="598"/>
                  </a:lnTo>
                  <a:lnTo>
                    <a:pt x="428" y="594"/>
                  </a:lnTo>
                  <a:lnTo>
                    <a:pt x="416" y="584"/>
                  </a:lnTo>
                  <a:lnTo>
                    <a:pt x="402" y="568"/>
                  </a:lnTo>
                  <a:lnTo>
                    <a:pt x="368" y="566"/>
                  </a:lnTo>
                  <a:lnTo>
                    <a:pt x="350" y="594"/>
                  </a:lnTo>
                  <a:lnTo>
                    <a:pt x="348" y="604"/>
                  </a:lnTo>
                  <a:lnTo>
                    <a:pt x="346" y="616"/>
                  </a:lnTo>
                  <a:lnTo>
                    <a:pt x="340" y="628"/>
                  </a:lnTo>
                  <a:lnTo>
                    <a:pt x="336" y="634"/>
                  </a:lnTo>
                  <a:lnTo>
                    <a:pt x="332" y="63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" name="Freeform 18"/>
            <p:cNvSpPr>
              <a:spLocks/>
            </p:cNvSpPr>
            <p:nvPr/>
          </p:nvSpPr>
          <p:spPr bwMode="auto">
            <a:xfrm>
              <a:off x="3960" y="2896"/>
              <a:ext cx="466" cy="666"/>
            </a:xfrm>
            <a:custGeom>
              <a:avLst/>
              <a:gdLst>
                <a:gd name="T0" fmla="*/ 112 w 466"/>
                <a:gd name="T1" fmla="*/ 660 h 666"/>
                <a:gd name="T2" fmla="*/ 94 w 466"/>
                <a:gd name="T3" fmla="*/ 656 h 666"/>
                <a:gd name="T4" fmla="*/ 134 w 466"/>
                <a:gd name="T5" fmla="*/ 598 h 666"/>
                <a:gd name="T6" fmla="*/ 128 w 466"/>
                <a:gd name="T7" fmla="*/ 566 h 666"/>
                <a:gd name="T8" fmla="*/ 104 w 466"/>
                <a:gd name="T9" fmla="*/ 568 h 666"/>
                <a:gd name="T10" fmla="*/ 88 w 466"/>
                <a:gd name="T11" fmla="*/ 576 h 666"/>
                <a:gd name="T12" fmla="*/ 48 w 466"/>
                <a:gd name="T13" fmla="*/ 536 h 666"/>
                <a:gd name="T14" fmla="*/ 52 w 466"/>
                <a:gd name="T15" fmla="*/ 494 h 666"/>
                <a:gd name="T16" fmla="*/ 52 w 466"/>
                <a:gd name="T17" fmla="*/ 456 h 666"/>
                <a:gd name="T18" fmla="*/ 42 w 466"/>
                <a:gd name="T19" fmla="*/ 446 h 666"/>
                <a:gd name="T20" fmla="*/ 30 w 466"/>
                <a:gd name="T21" fmla="*/ 398 h 666"/>
                <a:gd name="T22" fmla="*/ 16 w 466"/>
                <a:gd name="T23" fmla="*/ 356 h 666"/>
                <a:gd name="T24" fmla="*/ 2 w 466"/>
                <a:gd name="T25" fmla="*/ 316 h 666"/>
                <a:gd name="T26" fmla="*/ 6 w 466"/>
                <a:gd name="T27" fmla="*/ 292 h 666"/>
                <a:gd name="T28" fmla="*/ 16 w 466"/>
                <a:gd name="T29" fmla="*/ 280 h 666"/>
                <a:gd name="T30" fmla="*/ 42 w 466"/>
                <a:gd name="T31" fmla="*/ 240 h 666"/>
                <a:gd name="T32" fmla="*/ 42 w 466"/>
                <a:gd name="T33" fmla="*/ 188 h 666"/>
                <a:gd name="T34" fmla="*/ 22 w 466"/>
                <a:gd name="T35" fmla="*/ 146 h 666"/>
                <a:gd name="T36" fmla="*/ 46 w 466"/>
                <a:gd name="T37" fmla="*/ 126 h 666"/>
                <a:gd name="T38" fmla="*/ 78 w 466"/>
                <a:gd name="T39" fmla="*/ 116 h 666"/>
                <a:gd name="T40" fmla="*/ 88 w 466"/>
                <a:gd name="T41" fmla="*/ 114 h 666"/>
                <a:gd name="T42" fmla="*/ 102 w 466"/>
                <a:gd name="T43" fmla="*/ 98 h 666"/>
                <a:gd name="T44" fmla="*/ 160 w 466"/>
                <a:gd name="T45" fmla="*/ 60 h 666"/>
                <a:gd name="T46" fmla="*/ 176 w 466"/>
                <a:gd name="T47" fmla="*/ 46 h 666"/>
                <a:gd name="T48" fmla="*/ 226 w 466"/>
                <a:gd name="T49" fmla="*/ 32 h 666"/>
                <a:gd name="T50" fmla="*/ 250 w 466"/>
                <a:gd name="T51" fmla="*/ 22 h 666"/>
                <a:gd name="T52" fmla="*/ 260 w 466"/>
                <a:gd name="T53" fmla="*/ 2 h 666"/>
                <a:gd name="T54" fmla="*/ 284 w 466"/>
                <a:gd name="T55" fmla="*/ 0 h 666"/>
                <a:gd name="T56" fmla="*/ 292 w 466"/>
                <a:gd name="T57" fmla="*/ 52 h 666"/>
                <a:gd name="T58" fmla="*/ 314 w 466"/>
                <a:gd name="T59" fmla="*/ 56 h 666"/>
                <a:gd name="T60" fmla="*/ 326 w 466"/>
                <a:gd name="T61" fmla="*/ 34 h 666"/>
                <a:gd name="T62" fmla="*/ 334 w 466"/>
                <a:gd name="T63" fmla="*/ 14 h 666"/>
                <a:gd name="T64" fmla="*/ 344 w 466"/>
                <a:gd name="T65" fmla="*/ 36 h 666"/>
                <a:gd name="T66" fmla="*/ 362 w 466"/>
                <a:gd name="T67" fmla="*/ 50 h 666"/>
                <a:gd name="T68" fmla="*/ 384 w 466"/>
                <a:gd name="T69" fmla="*/ 54 h 666"/>
                <a:gd name="T70" fmla="*/ 424 w 466"/>
                <a:gd name="T71" fmla="*/ 42 h 666"/>
                <a:gd name="T72" fmla="*/ 442 w 466"/>
                <a:gd name="T73" fmla="*/ 42 h 666"/>
                <a:gd name="T74" fmla="*/ 422 w 466"/>
                <a:gd name="T75" fmla="*/ 66 h 666"/>
                <a:gd name="T76" fmla="*/ 414 w 466"/>
                <a:gd name="T77" fmla="*/ 88 h 666"/>
                <a:gd name="T78" fmla="*/ 428 w 466"/>
                <a:gd name="T79" fmla="*/ 112 h 666"/>
                <a:gd name="T80" fmla="*/ 466 w 466"/>
                <a:gd name="T81" fmla="*/ 168 h 666"/>
                <a:gd name="T82" fmla="*/ 464 w 466"/>
                <a:gd name="T83" fmla="*/ 192 h 666"/>
                <a:gd name="T84" fmla="*/ 450 w 466"/>
                <a:gd name="T85" fmla="*/ 218 h 666"/>
                <a:gd name="T86" fmla="*/ 430 w 466"/>
                <a:gd name="T87" fmla="*/ 236 h 666"/>
                <a:gd name="T88" fmla="*/ 396 w 466"/>
                <a:gd name="T89" fmla="*/ 244 h 666"/>
                <a:gd name="T90" fmla="*/ 376 w 466"/>
                <a:gd name="T91" fmla="*/ 250 h 666"/>
                <a:gd name="T92" fmla="*/ 348 w 466"/>
                <a:gd name="T93" fmla="*/ 276 h 666"/>
                <a:gd name="T94" fmla="*/ 348 w 466"/>
                <a:gd name="T95" fmla="*/ 304 h 666"/>
                <a:gd name="T96" fmla="*/ 354 w 466"/>
                <a:gd name="T97" fmla="*/ 332 h 666"/>
                <a:gd name="T98" fmla="*/ 328 w 466"/>
                <a:gd name="T99" fmla="*/ 366 h 666"/>
                <a:gd name="T100" fmla="*/ 302 w 466"/>
                <a:gd name="T101" fmla="*/ 386 h 666"/>
                <a:gd name="T102" fmla="*/ 296 w 466"/>
                <a:gd name="T103" fmla="*/ 408 h 666"/>
                <a:gd name="T104" fmla="*/ 292 w 466"/>
                <a:gd name="T105" fmla="*/ 468 h 666"/>
                <a:gd name="T106" fmla="*/ 270 w 466"/>
                <a:gd name="T107" fmla="*/ 490 h 666"/>
                <a:gd name="T108" fmla="*/ 264 w 466"/>
                <a:gd name="T109" fmla="*/ 522 h 666"/>
                <a:gd name="T110" fmla="*/ 266 w 466"/>
                <a:gd name="T111" fmla="*/ 546 h 666"/>
                <a:gd name="T112" fmla="*/ 254 w 466"/>
                <a:gd name="T113" fmla="*/ 596 h 666"/>
                <a:gd name="T114" fmla="*/ 260 w 466"/>
                <a:gd name="T115" fmla="*/ 630 h 666"/>
                <a:gd name="T116" fmla="*/ 224 w 466"/>
                <a:gd name="T117" fmla="*/ 650 h 666"/>
                <a:gd name="T118" fmla="*/ 196 w 466"/>
                <a:gd name="T119" fmla="*/ 636 h 666"/>
                <a:gd name="T120" fmla="*/ 168 w 466"/>
                <a:gd name="T121" fmla="*/ 646 h 666"/>
                <a:gd name="T122" fmla="*/ 134 w 466"/>
                <a:gd name="T123" fmla="*/ 660 h 6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66" h="666">
                  <a:moveTo>
                    <a:pt x="118" y="666"/>
                  </a:moveTo>
                  <a:lnTo>
                    <a:pt x="118" y="666"/>
                  </a:lnTo>
                  <a:lnTo>
                    <a:pt x="112" y="660"/>
                  </a:lnTo>
                  <a:lnTo>
                    <a:pt x="106" y="658"/>
                  </a:lnTo>
                  <a:lnTo>
                    <a:pt x="94" y="656"/>
                  </a:lnTo>
                  <a:lnTo>
                    <a:pt x="94" y="650"/>
                  </a:lnTo>
                  <a:lnTo>
                    <a:pt x="134" y="598"/>
                  </a:lnTo>
                  <a:lnTo>
                    <a:pt x="132" y="578"/>
                  </a:lnTo>
                  <a:lnTo>
                    <a:pt x="128" y="566"/>
                  </a:lnTo>
                  <a:lnTo>
                    <a:pt x="114" y="566"/>
                  </a:lnTo>
                  <a:lnTo>
                    <a:pt x="104" y="568"/>
                  </a:lnTo>
                  <a:lnTo>
                    <a:pt x="96" y="572"/>
                  </a:lnTo>
                  <a:lnTo>
                    <a:pt x="88" y="576"/>
                  </a:lnTo>
                  <a:lnTo>
                    <a:pt x="60" y="576"/>
                  </a:lnTo>
                  <a:lnTo>
                    <a:pt x="48" y="536"/>
                  </a:lnTo>
                  <a:lnTo>
                    <a:pt x="50" y="514"/>
                  </a:lnTo>
                  <a:lnTo>
                    <a:pt x="52" y="494"/>
                  </a:lnTo>
                  <a:lnTo>
                    <a:pt x="54" y="474"/>
                  </a:lnTo>
                  <a:lnTo>
                    <a:pt x="52" y="466"/>
                  </a:lnTo>
                  <a:lnTo>
                    <a:pt x="52" y="456"/>
                  </a:lnTo>
                  <a:lnTo>
                    <a:pt x="42" y="446"/>
                  </a:lnTo>
                  <a:lnTo>
                    <a:pt x="40" y="434"/>
                  </a:lnTo>
                  <a:lnTo>
                    <a:pt x="38" y="422"/>
                  </a:lnTo>
                  <a:lnTo>
                    <a:pt x="30" y="398"/>
                  </a:lnTo>
                  <a:lnTo>
                    <a:pt x="22" y="376"/>
                  </a:lnTo>
                  <a:lnTo>
                    <a:pt x="16" y="356"/>
                  </a:lnTo>
                  <a:lnTo>
                    <a:pt x="6" y="334"/>
                  </a:lnTo>
                  <a:lnTo>
                    <a:pt x="4" y="326"/>
                  </a:lnTo>
                  <a:lnTo>
                    <a:pt x="2" y="316"/>
                  </a:lnTo>
                  <a:lnTo>
                    <a:pt x="0" y="308"/>
                  </a:lnTo>
                  <a:lnTo>
                    <a:pt x="2" y="300"/>
                  </a:lnTo>
                  <a:lnTo>
                    <a:pt x="6" y="292"/>
                  </a:lnTo>
                  <a:lnTo>
                    <a:pt x="12" y="282"/>
                  </a:lnTo>
                  <a:lnTo>
                    <a:pt x="16" y="280"/>
                  </a:lnTo>
                  <a:lnTo>
                    <a:pt x="20" y="276"/>
                  </a:lnTo>
                  <a:lnTo>
                    <a:pt x="30" y="264"/>
                  </a:lnTo>
                  <a:lnTo>
                    <a:pt x="42" y="240"/>
                  </a:lnTo>
                  <a:lnTo>
                    <a:pt x="42" y="188"/>
                  </a:lnTo>
                  <a:lnTo>
                    <a:pt x="30" y="156"/>
                  </a:lnTo>
                  <a:lnTo>
                    <a:pt x="22" y="146"/>
                  </a:lnTo>
                  <a:lnTo>
                    <a:pt x="46" y="126"/>
                  </a:lnTo>
                  <a:lnTo>
                    <a:pt x="62" y="122"/>
                  </a:lnTo>
                  <a:lnTo>
                    <a:pt x="74" y="118"/>
                  </a:lnTo>
                  <a:lnTo>
                    <a:pt x="78" y="116"/>
                  </a:lnTo>
                  <a:lnTo>
                    <a:pt x="80" y="114"/>
                  </a:lnTo>
                  <a:lnTo>
                    <a:pt x="88" y="114"/>
                  </a:lnTo>
                  <a:lnTo>
                    <a:pt x="94" y="106"/>
                  </a:lnTo>
                  <a:lnTo>
                    <a:pt x="102" y="98"/>
                  </a:lnTo>
                  <a:lnTo>
                    <a:pt x="122" y="84"/>
                  </a:lnTo>
                  <a:lnTo>
                    <a:pt x="142" y="72"/>
                  </a:lnTo>
                  <a:lnTo>
                    <a:pt x="160" y="60"/>
                  </a:lnTo>
                  <a:lnTo>
                    <a:pt x="168" y="52"/>
                  </a:lnTo>
                  <a:lnTo>
                    <a:pt x="176" y="46"/>
                  </a:lnTo>
                  <a:lnTo>
                    <a:pt x="188" y="42"/>
                  </a:lnTo>
                  <a:lnTo>
                    <a:pt x="200" y="38"/>
                  </a:lnTo>
                  <a:lnTo>
                    <a:pt x="226" y="32"/>
                  </a:lnTo>
                  <a:lnTo>
                    <a:pt x="238" y="28"/>
                  </a:lnTo>
                  <a:lnTo>
                    <a:pt x="250" y="22"/>
                  </a:lnTo>
                  <a:lnTo>
                    <a:pt x="256" y="8"/>
                  </a:lnTo>
                  <a:lnTo>
                    <a:pt x="258" y="4"/>
                  </a:lnTo>
                  <a:lnTo>
                    <a:pt x="260" y="2"/>
                  </a:lnTo>
                  <a:lnTo>
                    <a:pt x="270" y="0"/>
                  </a:lnTo>
                  <a:lnTo>
                    <a:pt x="284" y="0"/>
                  </a:lnTo>
                  <a:lnTo>
                    <a:pt x="286" y="48"/>
                  </a:lnTo>
                  <a:lnTo>
                    <a:pt x="292" y="52"/>
                  </a:lnTo>
                  <a:lnTo>
                    <a:pt x="298" y="54"/>
                  </a:lnTo>
                  <a:lnTo>
                    <a:pt x="314" y="56"/>
                  </a:lnTo>
                  <a:lnTo>
                    <a:pt x="320" y="50"/>
                  </a:lnTo>
                  <a:lnTo>
                    <a:pt x="322" y="44"/>
                  </a:lnTo>
                  <a:lnTo>
                    <a:pt x="326" y="34"/>
                  </a:lnTo>
                  <a:lnTo>
                    <a:pt x="330" y="22"/>
                  </a:lnTo>
                  <a:lnTo>
                    <a:pt x="332" y="18"/>
                  </a:lnTo>
                  <a:lnTo>
                    <a:pt x="334" y="14"/>
                  </a:lnTo>
                  <a:lnTo>
                    <a:pt x="338" y="24"/>
                  </a:lnTo>
                  <a:lnTo>
                    <a:pt x="344" y="36"/>
                  </a:lnTo>
                  <a:lnTo>
                    <a:pt x="350" y="42"/>
                  </a:lnTo>
                  <a:lnTo>
                    <a:pt x="356" y="46"/>
                  </a:lnTo>
                  <a:lnTo>
                    <a:pt x="362" y="50"/>
                  </a:lnTo>
                  <a:lnTo>
                    <a:pt x="370" y="54"/>
                  </a:lnTo>
                  <a:lnTo>
                    <a:pt x="384" y="54"/>
                  </a:lnTo>
                  <a:lnTo>
                    <a:pt x="396" y="52"/>
                  </a:lnTo>
                  <a:lnTo>
                    <a:pt x="410" y="48"/>
                  </a:lnTo>
                  <a:lnTo>
                    <a:pt x="424" y="42"/>
                  </a:lnTo>
                  <a:lnTo>
                    <a:pt x="442" y="42"/>
                  </a:lnTo>
                  <a:lnTo>
                    <a:pt x="438" y="48"/>
                  </a:lnTo>
                  <a:lnTo>
                    <a:pt x="432" y="54"/>
                  </a:lnTo>
                  <a:lnTo>
                    <a:pt x="422" y="66"/>
                  </a:lnTo>
                  <a:lnTo>
                    <a:pt x="418" y="74"/>
                  </a:lnTo>
                  <a:lnTo>
                    <a:pt x="414" y="80"/>
                  </a:lnTo>
                  <a:lnTo>
                    <a:pt x="414" y="88"/>
                  </a:lnTo>
                  <a:lnTo>
                    <a:pt x="414" y="96"/>
                  </a:lnTo>
                  <a:lnTo>
                    <a:pt x="428" y="112"/>
                  </a:lnTo>
                  <a:lnTo>
                    <a:pt x="440" y="128"/>
                  </a:lnTo>
                  <a:lnTo>
                    <a:pt x="452" y="146"/>
                  </a:lnTo>
                  <a:lnTo>
                    <a:pt x="466" y="168"/>
                  </a:lnTo>
                  <a:lnTo>
                    <a:pt x="464" y="192"/>
                  </a:lnTo>
                  <a:lnTo>
                    <a:pt x="460" y="196"/>
                  </a:lnTo>
                  <a:lnTo>
                    <a:pt x="456" y="202"/>
                  </a:lnTo>
                  <a:lnTo>
                    <a:pt x="450" y="218"/>
                  </a:lnTo>
                  <a:lnTo>
                    <a:pt x="440" y="228"/>
                  </a:lnTo>
                  <a:lnTo>
                    <a:pt x="430" y="236"/>
                  </a:lnTo>
                  <a:lnTo>
                    <a:pt x="422" y="240"/>
                  </a:lnTo>
                  <a:lnTo>
                    <a:pt x="414" y="242"/>
                  </a:lnTo>
                  <a:lnTo>
                    <a:pt x="396" y="244"/>
                  </a:lnTo>
                  <a:lnTo>
                    <a:pt x="386" y="246"/>
                  </a:lnTo>
                  <a:lnTo>
                    <a:pt x="376" y="250"/>
                  </a:lnTo>
                  <a:lnTo>
                    <a:pt x="360" y="262"/>
                  </a:lnTo>
                  <a:lnTo>
                    <a:pt x="352" y="272"/>
                  </a:lnTo>
                  <a:lnTo>
                    <a:pt x="348" y="276"/>
                  </a:lnTo>
                  <a:lnTo>
                    <a:pt x="348" y="282"/>
                  </a:lnTo>
                  <a:lnTo>
                    <a:pt x="348" y="304"/>
                  </a:lnTo>
                  <a:lnTo>
                    <a:pt x="354" y="312"/>
                  </a:lnTo>
                  <a:lnTo>
                    <a:pt x="356" y="322"/>
                  </a:lnTo>
                  <a:lnTo>
                    <a:pt x="354" y="332"/>
                  </a:lnTo>
                  <a:lnTo>
                    <a:pt x="350" y="344"/>
                  </a:lnTo>
                  <a:lnTo>
                    <a:pt x="328" y="366"/>
                  </a:lnTo>
                  <a:lnTo>
                    <a:pt x="308" y="382"/>
                  </a:lnTo>
                  <a:lnTo>
                    <a:pt x="302" y="386"/>
                  </a:lnTo>
                  <a:lnTo>
                    <a:pt x="298" y="392"/>
                  </a:lnTo>
                  <a:lnTo>
                    <a:pt x="296" y="400"/>
                  </a:lnTo>
                  <a:lnTo>
                    <a:pt x="296" y="408"/>
                  </a:lnTo>
                  <a:lnTo>
                    <a:pt x="300" y="440"/>
                  </a:lnTo>
                  <a:lnTo>
                    <a:pt x="292" y="468"/>
                  </a:lnTo>
                  <a:lnTo>
                    <a:pt x="278" y="480"/>
                  </a:lnTo>
                  <a:lnTo>
                    <a:pt x="270" y="490"/>
                  </a:lnTo>
                  <a:lnTo>
                    <a:pt x="266" y="496"/>
                  </a:lnTo>
                  <a:lnTo>
                    <a:pt x="264" y="502"/>
                  </a:lnTo>
                  <a:lnTo>
                    <a:pt x="264" y="522"/>
                  </a:lnTo>
                  <a:lnTo>
                    <a:pt x="266" y="546"/>
                  </a:lnTo>
                  <a:lnTo>
                    <a:pt x="262" y="560"/>
                  </a:lnTo>
                  <a:lnTo>
                    <a:pt x="256" y="576"/>
                  </a:lnTo>
                  <a:lnTo>
                    <a:pt x="254" y="596"/>
                  </a:lnTo>
                  <a:lnTo>
                    <a:pt x="254" y="614"/>
                  </a:lnTo>
                  <a:lnTo>
                    <a:pt x="260" y="630"/>
                  </a:lnTo>
                  <a:lnTo>
                    <a:pt x="224" y="650"/>
                  </a:lnTo>
                  <a:lnTo>
                    <a:pt x="216" y="642"/>
                  </a:lnTo>
                  <a:lnTo>
                    <a:pt x="206" y="638"/>
                  </a:lnTo>
                  <a:lnTo>
                    <a:pt x="196" y="636"/>
                  </a:lnTo>
                  <a:lnTo>
                    <a:pt x="188" y="638"/>
                  </a:lnTo>
                  <a:lnTo>
                    <a:pt x="178" y="642"/>
                  </a:lnTo>
                  <a:lnTo>
                    <a:pt x="168" y="646"/>
                  </a:lnTo>
                  <a:lnTo>
                    <a:pt x="148" y="654"/>
                  </a:lnTo>
                  <a:lnTo>
                    <a:pt x="134" y="660"/>
                  </a:lnTo>
                  <a:lnTo>
                    <a:pt x="118" y="66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" name="Freeform 19"/>
            <p:cNvSpPr>
              <a:spLocks/>
            </p:cNvSpPr>
            <p:nvPr/>
          </p:nvSpPr>
          <p:spPr bwMode="auto">
            <a:xfrm>
              <a:off x="2360" y="2474"/>
              <a:ext cx="972" cy="957"/>
            </a:xfrm>
            <a:custGeom>
              <a:avLst/>
              <a:gdLst>
                <a:gd name="T0" fmla="*/ 392 w 972"/>
                <a:gd name="T1" fmla="*/ 934 h 956"/>
                <a:gd name="T2" fmla="*/ 354 w 972"/>
                <a:gd name="T3" fmla="*/ 888 h 956"/>
                <a:gd name="T4" fmla="*/ 366 w 972"/>
                <a:gd name="T5" fmla="*/ 840 h 956"/>
                <a:gd name="T6" fmla="*/ 324 w 972"/>
                <a:gd name="T7" fmla="*/ 780 h 956"/>
                <a:gd name="T8" fmla="*/ 290 w 972"/>
                <a:gd name="T9" fmla="*/ 722 h 956"/>
                <a:gd name="T10" fmla="*/ 248 w 972"/>
                <a:gd name="T11" fmla="*/ 712 h 956"/>
                <a:gd name="T12" fmla="*/ 192 w 972"/>
                <a:gd name="T13" fmla="*/ 608 h 956"/>
                <a:gd name="T14" fmla="*/ 160 w 972"/>
                <a:gd name="T15" fmla="*/ 662 h 956"/>
                <a:gd name="T16" fmla="*/ 140 w 972"/>
                <a:gd name="T17" fmla="*/ 634 h 956"/>
                <a:gd name="T18" fmla="*/ 138 w 972"/>
                <a:gd name="T19" fmla="*/ 590 h 956"/>
                <a:gd name="T20" fmla="*/ 130 w 972"/>
                <a:gd name="T21" fmla="*/ 500 h 956"/>
                <a:gd name="T22" fmla="*/ 150 w 972"/>
                <a:gd name="T23" fmla="*/ 442 h 956"/>
                <a:gd name="T24" fmla="*/ 110 w 972"/>
                <a:gd name="T25" fmla="*/ 312 h 956"/>
                <a:gd name="T26" fmla="*/ 50 w 972"/>
                <a:gd name="T27" fmla="*/ 222 h 956"/>
                <a:gd name="T28" fmla="*/ 6 w 972"/>
                <a:gd name="T29" fmla="*/ 178 h 956"/>
                <a:gd name="T30" fmla="*/ 2 w 972"/>
                <a:gd name="T31" fmla="*/ 134 h 956"/>
                <a:gd name="T32" fmla="*/ 26 w 972"/>
                <a:gd name="T33" fmla="*/ 80 h 956"/>
                <a:gd name="T34" fmla="*/ 74 w 972"/>
                <a:gd name="T35" fmla="*/ 24 h 956"/>
                <a:gd name="T36" fmla="*/ 112 w 972"/>
                <a:gd name="T37" fmla="*/ 64 h 956"/>
                <a:gd name="T38" fmla="*/ 166 w 972"/>
                <a:gd name="T39" fmla="*/ 152 h 956"/>
                <a:gd name="T40" fmla="*/ 200 w 972"/>
                <a:gd name="T41" fmla="*/ 172 h 956"/>
                <a:gd name="T42" fmla="*/ 236 w 972"/>
                <a:gd name="T43" fmla="*/ 158 h 956"/>
                <a:gd name="T44" fmla="*/ 250 w 972"/>
                <a:gd name="T45" fmla="*/ 170 h 956"/>
                <a:gd name="T46" fmla="*/ 290 w 972"/>
                <a:gd name="T47" fmla="*/ 188 h 956"/>
                <a:gd name="T48" fmla="*/ 374 w 972"/>
                <a:gd name="T49" fmla="*/ 166 h 956"/>
                <a:gd name="T50" fmla="*/ 378 w 972"/>
                <a:gd name="T51" fmla="*/ 128 h 956"/>
                <a:gd name="T52" fmla="*/ 370 w 972"/>
                <a:gd name="T53" fmla="*/ 66 h 956"/>
                <a:gd name="T54" fmla="*/ 412 w 972"/>
                <a:gd name="T55" fmla="*/ 100 h 956"/>
                <a:gd name="T56" fmla="*/ 468 w 972"/>
                <a:gd name="T57" fmla="*/ 100 h 956"/>
                <a:gd name="T58" fmla="*/ 472 w 972"/>
                <a:gd name="T59" fmla="*/ 30 h 956"/>
                <a:gd name="T60" fmla="*/ 516 w 972"/>
                <a:gd name="T61" fmla="*/ 0 h 956"/>
                <a:gd name="T62" fmla="*/ 562 w 972"/>
                <a:gd name="T63" fmla="*/ 50 h 956"/>
                <a:gd name="T64" fmla="*/ 628 w 972"/>
                <a:gd name="T65" fmla="*/ 98 h 956"/>
                <a:gd name="T66" fmla="*/ 656 w 972"/>
                <a:gd name="T67" fmla="*/ 150 h 956"/>
                <a:gd name="T68" fmla="*/ 764 w 972"/>
                <a:gd name="T69" fmla="*/ 184 h 956"/>
                <a:gd name="T70" fmla="*/ 812 w 972"/>
                <a:gd name="T71" fmla="*/ 168 h 956"/>
                <a:gd name="T72" fmla="*/ 932 w 972"/>
                <a:gd name="T73" fmla="*/ 208 h 956"/>
                <a:gd name="T74" fmla="*/ 972 w 972"/>
                <a:gd name="T75" fmla="*/ 278 h 956"/>
                <a:gd name="T76" fmla="*/ 908 w 972"/>
                <a:gd name="T77" fmla="*/ 388 h 956"/>
                <a:gd name="T78" fmla="*/ 840 w 972"/>
                <a:gd name="T79" fmla="*/ 418 h 956"/>
                <a:gd name="T80" fmla="*/ 788 w 972"/>
                <a:gd name="T81" fmla="*/ 376 h 956"/>
                <a:gd name="T82" fmla="*/ 764 w 972"/>
                <a:gd name="T83" fmla="*/ 422 h 956"/>
                <a:gd name="T84" fmla="*/ 772 w 972"/>
                <a:gd name="T85" fmla="*/ 478 h 956"/>
                <a:gd name="T86" fmla="*/ 784 w 972"/>
                <a:gd name="T87" fmla="*/ 564 h 956"/>
                <a:gd name="T88" fmla="*/ 810 w 972"/>
                <a:gd name="T89" fmla="*/ 602 h 956"/>
                <a:gd name="T90" fmla="*/ 780 w 972"/>
                <a:gd name="T91" fmla="*/ 646 h 956"/>
                <a:gd name="T92" fmla="*/ 788 w 972"/>
                <a:gd name="T93" fmla="*/ 686 h 956"/>
                <a:gd name="T94" fmla="*/ 848 w 972"/>
                <a:gd name="T95" fmla="*/ 740 h 956"/>
                <a:gd name="T96" fmla="*/ 796 w 972"/>
                <a:gd name="T97" fmla="*/ 758 h 956"/>
                <a:gd name="T98" fmla="*/ 756 w 972"/>
                <a:gd name="T99" fmla="*/ 712 h 956"/>
                <a:gd name="T100" fmla="*/ 716 w 972"/>
                <a:gd name="T101" fmla="*/ 718 h 956"/>
                <a:gd name="T102" fmla="*/ 662 w 972"/>
                <a:gd name="T103" fmla="*/ 706 h 956"/>
                <a:gd name="T104" fmla="*/ 630 w 972"/>
                <a:gd name="T105" fmla="*/ 636 h 956"/>
                <a:gd name="T106" fmla="*/ 578 w 972"/>
                <a:gd name="T107" fmla="*/ 648 h 956"/>
                <a:gd name="T108" fmla="*/ 550 w 972"/>
                <a:gd name="T109" fmla="*/ 682 h 956"/>
                <a:gd name="T110" fmla="*/ 558 w 972"/>
                <a:gd name="T111" fmla="*/ 726 h 956"/>
                <a:gd name="T112" fmla="*/ 558 w 972"/>
                <a:gd name="T113" fmla="*/ 766 h 956"/>
                <a:gd name="T114" fmla="*/ 500 w 972"/>
                <a:gd name="T115" fmla="*/ 810 h 956"/>
                <a:gd name="T116" fmla="*/ 522 w 972"/>
                <a:gd name="T117" fmla="*/ 870 h 956"/>
                <a:gd name="T118" fmla="*/ 522 w 972"/>
                <a:gd name="T119" fmla="*/ 918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72" h="956">
                  <a:moveTo>
                    <a:pt x="432" y="956"/>
                  </a:moveTo>
                  <a:lnTo>
                    <a:pt x="432" y="956"/>
                  </a:lnTo>
                  <a:lnTo>
                    <a:pt x="422" y="952"/>
                  </a:lnTo>
                  <a:lnTo>
                    <a:pt x="422" y="952"/>
                  </a:lnTo>
                  <a:lnTo>
                    <a:pt x="406" y="942"/>
                  </a:lnTo>
                  <a:lnTo>
                    <a:pt x="392" y="934"/>
                  </a:lnTo>
                  <a:lnTo>
                    <a:pt x="380" y="928"/>
                  </a:lnTo>
                  <a:lnTo>
                    <a:pt x="368" y="920"/>
                  </a:lnTo>
                  <a:lnTo>
                    <a:pt x="368" y="920"/>
                  </a:lnTo>
                  <a:lnTo>
                    <a:pt x="354" y="904"/>
                  </a:lnTo>
                  <a:lnTo>
                    <a:pt x="354" y="904"/>
                  </a:lnTo>
                  <a:lnTo>
                    <a:pt x="354" y="888"/>
                  </a:lnTo>
                  <a:lnTo>
                    <a:pt x="354" y="888"/>
                  </a:lnTo>
                  <a:lnTo>
                    <a:pt x="362" y="878"/>
                  </a:lnTo>
                  <a:lnTo>
                    <a:pt x="368" y="866"/>
                  </a:lnTo>
                  <a:lnTo>
                    <a:pt x="370" y="858"/>
                  </a:lnTo>
                  <a:lnTo>
                    <a:pt x="368" y="848"/>
                  </a:lnTo>
                  <a:lnTo>
                    <a:pt x="366" y="840"/>
                  </a:lnTo>
                  <a:lnTo>
                    <a:pt x="362" y="832"/>
                  </a:lnTo>
                  <a:lnTo>
                    <a:pt x="350" y="816"/>
                  </a:lnTo>
                  <a:lnTo>
                    <a:pt x="350" y="816"/>
                  </a:lnTo>
                  <a:lnTo>
                    <a:pt x="342" y="808"/>
                  </a:lnTo>
                  <a:lnTo>
                    <a:pt x="336" y="798"/>
                  </a:lnTo>
                  <a:lnTo>
                    <a:pt x="324" y="780"/>
                  </a:lnTo>
                  <a:lnTo>
                    <a:pt x="316" y="764"/>
                  </a:lnTo>
                  <a:lnTo>
                    <a:pt x="306" y="750"/>
                  </a:lnTo>
                  <a:lnTo>
                    <a:pt x="306" y="750"/>
                  </a:lnTo>
                  <a:lnTo>
                    <a:pt x="298" y="730"/>
                  </a:lnTo>
                  <a:lnTo>
                    <a:pt x="294" y="726"/>
                  </a:lnTo>
                  <a:lnTo>
                    <a:pt x="290" y="722"/>
                  </a:lnTo>
                  <a:lnTo>
                    <a:pt x="286" y="720"/>
                  </a:lnTo>
                  <a:lnTo>
                    <a:pt x="282" y="720"/>
                  </a:lnTo>
                  <a:lnTo>
                    <a:pt x="266" y="720"/>
                  </a:lnTo>
                  <a:lnTo>
                    <a:pt x="266" y="720"/>
                  </a:lnTo>
                  <a:lnTo>
                    <a:pt x="248" y="712"/>
                  </a:lnTo>
                  <a:lnTo>
                    <a:pt x="248" y="712"/>
                  </a:lnTo>
                  <a:lnTo>
                    <a:pt x="224" y="678"/>
                  </a:lnTo>
                  <a:lnTo>
                    <a:pt x="224" y="678"/>
                  </a:lnTo>
                  <a:lnTo>
                    <a:pt x="206" y="626"/>
                  </a:lnTo>
                  <a:lnTo>
                    <a:pt x="206" y="626"/>
                  </a:lnTo>
                  <a:lnTo>
                    <a:pt x="192" y="608"/>
                  </a:lnTo>
                  <a:lnTo>
                    <a:pt x="192" y="608"/>
                  </a:lnTo>
                  <a:lnTo>
                    <a:pt x="178" y="608"/>
                  </a:lnTo>
                  <a:lnTo>
                    <a:pt x="170" y="614"/>
                  </a:lnTo>
                  <a:lnTo>
                    <a:pt x="164" y="620"/>
                  </a:lnTo>
                  <a:lnTo>
                    <a:pt x="162" y="630"/>
                  </a:lnTo>
                  <a:lnTo>
                    <a:pt x="162" y="652"/>
                  </a:lnTo>
                  <a:lnTo>
                    <a:pt x="160" y="662"/>
                  </a:lnTo>
                  <a:lnTo>
                    <a:pt x="156" y="674"/>
                  </a:lnTo>
                  <a:lnTo>
                    <a:pt x="156" y="674"/>
                  </a:lnTo>
                  <a:lnTo>
                    <a:pt x="148" y="670"/>
                  </a:lnTo>
                  <a:lnTo>
                    <a:pt x="148" y="670"/>
                  </a:lnTo>
                  <a:lnTo>
                    <a:pt x="146" y="652"/>
                  </a:lnTo>
                  <a:lnTo>
                    <a:pt x="140" y="634"/>
                  </a:lnTo>
                  <a:lnTo>
                    <a:pt x="134" y="620"/>
                  </a:lnTo>
                  <a:lnTo>
                    <a:pt x="130" y="606"/>
                  </a:lnTo>
                  <a:lnTo>
                    <a:pt x="130" y="606"/>
                  </a:lnTo>
                  <a:lnTo>
                    <a:pt x="134" y="602"/>
                  </a:lnTo>
                  <a:lnTo>
                    <a:pt x="136" y="598"/>
                  </a:lnTo>
                  <a:lnTo>
                    <a:pt x="138" y="590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42" y="538"/>
                  </a:lnTo>
                  <a:lnTo>
                    <a:pt x="142" y="538"/>
                  </a:lnTo>
                  <a:lnTo>
                    <a:pt x="134" y="518"/>
                  </a:lnTo>
                  <a:lnTo>
                    <a:pt x="130" y="500"/>
                  </a:lnTo>
                  <a:lnTo>
                    <a:pt x="128" y="482"/>
                  </a:lnTo>
                  <a:lnTo>
                    <a:pt x="130" y="466"/>
                  </a:lnTo>
                  <a:lnTo>
                    <a:pt x="130" y="466"/>
                  </a:lnTo>
                  <a:lnTo>
                    <a:pt x="140" y="454"/>
                  </a:lnTo>
                  <a:lnTo>
                    <a:pt x="150" y="442"/>
                  </a:lnTo>
                  <a:lnTo>
                    <a:pt x="150" y="442"/>
                  </a:lnTo>
                  <a:lnTo>
                    <a:pt x="146" y="396"/>
                  </a:lnTo>
                  <a:lnTo>
                    <a:pt x="146" y="396"/>
                  </a:lnTo>
                  <a:lnTo>
                    <a:pt x="124" y="364"/>
                  </a:lnTo>
                  <a:lnTo>
                    <a:pt x="124" y="364"/>
                  </a:lnTo>
                  <a:lnTo>
                    <a:pt x="114" y="326"/>
                  </a:lnTo>
                  <a:lnTo>
                    <a:pt x="110" y="312"/>
                  </a:lnTo>
                  <a:lnTo>
                    <a:pt x="104" y="300"/>
                  </a:lnTo>
                  <a:lnTo>
                    <a:pt x="104" y="300"/>
                  </a:lnTo>
                  <a:lnTo>
                    <a:pt x="84" y="276"/>
                  </a:lnTo>
                  <a:lnTo>
                    <a:pt x="68" y="254"/>
                  </a:lnTo>
                  <a:lnTo>
                    <a:pt x="54" y="232"/>
                  </a:lnTo>
                  <a:lnTo>
                    <a:pt x="50" y="222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12" y="188"/>
                  </a:lnTo>
                  <a:lnTo>
                    <a:pt x="12" y="188"/>
                  </a:lnTo>
                  <a:lnTo>
                    <a:pt x="6" y="178"/>
                  </a:lnTo>
                  <a:lnTo>
                    <a:pt x="6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54"/>
                  </a:lnTo>
                  <a:lnTo>
                    <a:pt x="0" y="142"/>
                  </a:lnTo>
                  <a:lnTo>
                    <a:pt x="2" y="134"/>
                  </a:lnTo>
                  <a:lnTo>
                    <a:pt x="2" y="134"/>
                  </a:lnTo>
                  <a:lnTo>
                    <a:pt x="10" y="130"/>
                  </a:lnTo>
                  <a:lnTo>
                    <a:pt x="16" y="124"/>
                  </a:lnTo>
                  <a:lnTo>
                    <a:pt x="20" y="118"/>
                  </a:lnTo>
                  <a:lnTo>
                    <a:pt x="22" y="110"/>
                  </a:lnTo>
                  <a:lnTo>
                    <a:pt x="24" y="96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82" y="28"/>
                  </a:lnTo>
                  <a:lnTo>
                    <a:pt x="92" y="38"/>
                  </a:lnTo>
                  <a:lnTo>
                    <a:pt x="102" y="50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76"/>
                  </a:lnTo>
                  <a:lnTo>
                    <a:pt x="116" y="88"/>
                  </a:lnTo>
                  <a:lnTo>
                    <a:pt x="122" y="98"/>
                  </a:lnTo>
                  <a:lnTo>
                    <a:pt x="128" y="110"/>
                  </a:lnTo>
                  <a:lnTo>
                    <a:pt x="146" y="132"/>
                  </a:lnTo>
                  <a:lnTo>
                    <a:pt x="166" y="152"/>
                  </a:lnTo>
                  <a:lnTo>
                    <a:pt x="166" y="152"/>
                  </a:lnTo>
                  <a:lnTo>
                    <a:pt x="174" y="152"/>
                  </a:lnTo>
                  <a:lnTo>
                    <a:pt x="182" y="154"/>
                  </a:lnTo>
                  <a:lnTo>
                    <a:pt x="186" y="156"/>
                  </a:lnTo>
                  <a:lnTo>
                    <a:pt x="190" y="158"/>
                  </a:lnTo>
                  <a:lnTo>
                    <a:pt x="200" y="172"/>
                  </a:lnTo>
                  <a:lnTo>
                    <a:pt x="200" y="172"/>
                  </a:lnTo>
                  <a:lnTo>
                    <a:pt x="208" y="170"/>
                  </a:lnTo>
                  <a:lnTo>
                    <a:pt x="216" y="170"/>
                  </a:lnTo>
                  <a:lnTo>
                    <a:pt x="224" y="166"/>
                  </a:lnTo>
                  <a:lnTo>
                    <a:pt x="236" y="158"/>
                  </a:lnTo>
                  <a:lnTo>
                    <a:pt x="236" y="158"/>
                  </a:lnTo>
                  <a:lnTo>
                    <a:pt x="242" y="158"/>
                  </a:lnTo>
                  <a:lnTo>
                    <a:pt x="242" y="158"/>
                  </a:lnTo>
                  <a:lnTo>
                    <a:pt x="248" y="162"/>
                  </a:lnTo>
                  <a:lnTo>
                    <a:pt x="248" y="162"/>
                  </a:lnTo>
                  <a:lnTo>
                    <a:pt x="248" y="166"/>
                  </a:lnTo>
                  <a:lnTo>
                    <a:pt x="250" y="170"/>
                  </a:lnTo>
                  <a:lnTo>
                    <a:pt x="254" y="172"/>
                  </a:lnTo>
                  <a:lnTo>
                    <a:pt x="258" y="174"/>
                  </a:lnTo>
                  <a:lnTo>
                    <a:pt x="270" y="176"/>
                  </a:lnTo>
                  <a:lnTo>
                    <a:pt x="282" y="178"/>
                  </a:lnTo>
                  <a:lnTo>
                    <a:pt x="282" y="178"/>
                  </a:lnTo>
                  <a:lnTo>
                    <a:pt x="290" y="188"/>
                  </a:lnTo>
                  <a:lnTo>
                    <a:pt x="290" y="188"/>
                  </a:lnTo>
                  <a:lnTo>
                    <a:pt x="310" y="188"/>
                  </a:lnTo>
                  <a:lnTo>
                    <a:pt x="310" y="188"/>
                  </a:lnTo>
                  <a:lnTo>
                    <a:pt x="328" y="174"/>
                  </a:lnTo>
                  <a:lnTo>
                    <a:pt x="328" y="174"/>
                  </a:lnTo>
                  <a:lnTo>
                    <a:pt x="374" y="166"/>
                  </a:lnTo>
                  <a:lnTo>
                    <a:pt x="374" y="166"/>
                  </a:lnTo>
                  <a:lnTo>
                    <a:pt x="378" y="160"/>
                  </a:lnTo>
                  <a:lnTo>
                    <a:pt x="382" y="154"/>
                  </a:lnTo>
                  <a:lnTo>
                    <a:pt x="382" y="154"/>
                  </a:lnTo>
                  <a:lnTo>
                    <a:pt x="382" y="142"/>
                  </a:lnTo>
                  <a:lnTo>
                    <a:pt x="378" y="128"/>
                  </a:lnTo>
                  <a:lnTo>
                    <a:pt x="372" y="104"/>
                  </a:lnTo>
                  <a:lnTo>
                    <a:pt x="368" y="92"/>
                  </a:lnTo>
                  <a:lnTo>
                    <a:pt x="366" y="80"/>
                  </a:lnTo>
                  <a:lnTo>
                    <a:pt x="368" y="72"/>
                  </a:lnTo>
                  <a:lnTo>
                    <a:pt x="370" y="66"/>
                  </a:lnTo>
                  <a:lnTo>
                    <a:pt x="370" y="66"/>
                  </a:lnTo>
                  <a:lnTo>
                    <a:pt x="376" y="70"/>
                  </a:lnTo>
                  <a:lnTo>
                    <a:pt x="384" y="78"/>
                  </a:lnTo>
                  <a:lnTo>
                    <a:pt x="392" y="84"/>
                  </a:lnTo>
                  <a:lnTo>
                    <a:pt x="406" y="92"/>
                  </a:lnTo>
                  <a:lnTo>
                    <a:pt x="406" y="92"/>
                  </a:lnTo>
                  <a:lnTo>
                    <a:pt x="412" y="100"/>
                  </a:lnTo>
                  <a:lnTo>
                    <a:pt x="412" y="100"/>
                  </a:lnTo>
                  <a:lnTo>
                    <a:pt x="424" y="104"/>
                  </a:lnTo>
                  <a:lnTo>
                    <a:pt x="438" y="104"/>
                  </a:lnTo>
                  <a:lnTo>
                    <a:pt x="452" y="104"/>
                  </a:lnTo>
                  <a:lnTo>
                    <a:pt x="468" y="100"/>
                  </a:lnTo>
                  <a:lnTo>
                    <a:pt x="468" y="100"/>
                  </a:lnTo>
                  <a:lnTo>
                    <a:pt x="484" y="84"/>
                  </a:lnTo>
                  <a:lnTo>
                    <a:pt x="484" y="84"/>
                  </a:lnTo>
                  <a:lnTo>
                    <a:pt x="482" y="64"/>
                  </a:lnTo>
                  <a:lnTo>
                    <a:pt x="478" y="50"/>
                  </a:lnTo>
                  <a:lnTo>
                    <a:pt x="474" y="40"/>
                  </a:lnTo>
                  <a:lnTo>
                    <a:pt x="472" y="30"/>
                  </a:lnTo>
                  <a:lnTo>
                    <a:pt x="472" y="30"/>
                  </a:lnTo>
                  <a:lnTo>
                    <a:pt x="482" y="18"/>
                  </a:lnTo>
                  <a:lnTo>
                    <a:pt x="494" y="8"/>
                  </a:lnTo>
                  <a:lnTo>
                    <a:pt x="502" y="2"/>
                  </a:lnTo>
                  <a:lnTo>
                    <a:pt x="508" y="0"/>
                  </a:lnTo>
                  <a:lnTo>
                    <a:pt x="516" y="0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30" y="16"/>
                  </a:lnTo>
                  <a:lnTo>
                    <a:pt x="536" y="26"/>
                  </a:lnTo>
                  <a:lnTo>
                    <a:pt x="546" y="36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98" y="72"/>
                  </a:lnTo>
                  <a:lnTo>
                    <a:pt x="612" y="84"/>
                  </a:lnTo>
                  <a:lnTo>
                    <a:pt x="628" y="98"/>
                  </a:lnTo>
                  <a:lnTo>
                    <a:pt x="636" y="106"/>
                  </a:lnTo>
                  <a:lnTo>
                    <a:pt x="642" y="118"/>
                  </a:lnTo>
                  <a:lnTo>
                    <a:pt x="642" y="118"/>
                  </a:lnTo>
                  <a:lnTo>
                    <a:pt x="650" y="138"/>
                  </a:lnTo>
                  <a:lnTo>
                    <a:pt x="650" y="138"/>
                  </a:lnTo>
                  <a:lnTo>
                    <a:pt x="656" y="150"/>
                  </a:lnTo>
                  <a:lnTo>
                    <a:pt x="666" y="164"/>
                  </a:lnTo>
                  <a:lnTo>
                    <a:pt x="678" y="176"/>
                  </a:lnTo>
                  <a:lnTo>
                    <a:pt x="686" y="182"/>
                  </a:lnTo>
                  <a:lnTo>
                    <a:pt x="694" y="184"/>
                  </a:lnTo>
                  <a:lnTo>
                    <a:pt x="694" y="184"/>
                  </a:lnTo>
                  <a:lnTo>
                    <a:pt x="764" y="184"/>
                  </a:lnTo>
                  <a:lnTo>
                    <a:pt x="764" y="184"/>
                  </a:lnTo>
                  <a:lnTo>
                    <a:pt x="774" y="178"/>
                  </a:lnTo>
                  <a:lnTo>
                    <a:pt x="786" y="172"/>
                  </a:lnTo>
                  <a:lnTo>
                    <a:pt x="798" y="168"/>
                  </a:lnTo>
                  <a:lnTo>
                    <a:pt x="812" y="168"/>
                  </a:lnTo>
                  <a:lnTo>
                    <a:pt x="812" y="168"/>
                  </a:lnTo>
                  <a:lnTo>
                    <a:pt x="858" y="184"/>
                  </a:lnTo>
                  <a:lnTo>
                    <a:pt x="858" y="184"/>
                  </a:lnTo>
                  <a:lnTo>
                    <a:pt x="900" y="184"/>
                  </a:lnTo>
                  <a:lnTo>
                    <a:pt x="900" y="184"/>
                  </a:lnTo>
                  <a:lnTo>
                    <a:pt x="920" y="202"/>
                  </a:lnTo>
                  <a:lnTo>
                    <a:pt x="932" y="208"/>
                  </a:lnTo>
                  <a:lnTo>
                    <a:pt x="952" y="210"/>
                  </a:lnTo>
                  <a:lnTo>
                    <a:pt x="952" y="210"/>
                  </a:lnTo>
                  <a:lnTo>
                    <a:pt x="972" y="228"/>
                  </a:lnTo>
                  <a:lnTo>
                    <a:pt x="972" y="228"/>
                  </a:lnTo>
                  <a:lnTo>
                    <a:pt x="972" y="278"/>
                  </a:lnTo>
                  <a:lnTo>
                    <a:pt x="972" y="278"/>
                  </a:lnTo>
                  <a:lnTo>
                    <a:pt x="958" y="296"/>
                  </a:lnTo>
                  <a:lnTo>
                    <a:pt x="946" y="316"/>
                  </a:lnTo>
                  <a:lnTo>
                    <a:pt x="938" y="336"/>
                  </a:lnTo>
                  <a:lnTo>
                    <a:pt x="930" y="358"/>
                  </a:lnTo>
                  <a:lnTo>
                    <a:pt x="930" y="358"/>
                  </a:lnTo>
                  <a:lnTo>
                    <a:pt x="908" y="388"/>
                  </a:lnTo>
                  <a:lnTo>
                    <a:pt x="880" y="418"/>
                  </a:lnTo>
                  <a:lnTo>
                    <a:pt x="880" y="418"/>
                  </a:lnTo>
                  <a:lnTo>
                    <a:pt x="866" y="422"/>
                  </a:lnTo>
                  <a:lnTo>
                    <a:pt x="856" y="422"/>
                  </a:lnTo>
                  <a:lnTo>
                    <a:pt x="846" y="420"/>
                  </a:lnTo>
                  <a:lnTo>
                    <a:pt x="840" y="418"/>
                  </a:lnTo>
                  <a:lnTo>
                    <a:pt x="828" y="406"/>
                  </a:lnTo>
                  <a:lnTo>
                    <a:pt x="812" y="394"/>
                  </a:lnTo>
                  <a:lnTo>
                    <a:pt x="812" y="394"/>
                  </a:lnTo>
                  <a:lnTo>
                    <a:pt x="806" y="388"/>
                  </a:lnTo>
                  <a:lnTo>
                    <a:pt x="800" y="382"/>
                  </a:lnTo>
                  <a:lnTo>
                    <a:pt x="788" y="376"/>
                  </a:lnTo>
                  <a:lnTo>
                    <a:pt x="778" y="374"/>
                  </a:lnTo>
                  <a:lnTo>
                    <a:pt x="768" y="374"/>
                  </a:lnTo>
                  <a:lnTo>
                    <a:pt x="768" y="374"/>
                  </a:lnTo>
                  <a:lnTo>
                    <a:pt x="764" y="382"/>
                  </a:lnTo>
                  <a:lnTo>
                    <a:pt x="764" y="382"/>
                  </a:lnTo>
                  <a:lnTo>
                    <a:pt x="764" y="422"/>
                  </a:lnTo>
                  <a:lnTo>
                    <a:pt x="764" y="422"/>
                  </a:lnTo>
                  <a:lnTo>
                    <a:pt x="768" y="434"/>
                  </a:lnTo>
                  <a:lnTo>
                    <a:pt x="772" y="446"/>
                  </a:lnTo>
                  <a:lnTo>
                    <a:pt x="772" y="460"/>
                  </a:lnTo>
                  <a:lnTo>
                    <a:pt x="772" y="478"/>
                  </a:lnTo>
                  <a:lnTo>
                    <a:pt x="772" y="478"/>
                  </a:lnTo>
                  <a:lnTo>
                    <a:pt x="770" y="492"/>
                  </a:lnTo>
                  <a:lnTo>
                    <a:pt x="766" y="510"/>
                  </a:lnTo>
                  <a:lnTo>
                    <a:pt x="766" y="528"/>
                  </a:lnTo>
                  <a:lnTo>
                    <a:pt x="768" y="548"/>
                  </a:lnTo>
                  <a:lnTo>
                    <a:pt x="768" y="548"/>
                  </a:lnTo>
                  <a:lnTo>
                    <a:pt x="784" y="564"/>
                  </a:lnTo>
                  <a:lnTo>
                    <a:pt x="784" y="564"/>
                  </a:lnTo>
                  <a:lnTo>
                    <a:pt x="790" y="568"/>
                  </a:lnTo>
                  <a:lnTo>
                    <a:pt x="796" y="574"/>
                  </a:lnTo>
                  <a:lnTo>
                    <a:pt x="802" y="582"/>
                  </a:lnTo>
                  <a:lnTo>
                    <a:pt x="808" y="592"/>
                  </a:lnTo>
                  <a:lnTo>
                    <a:pt x="810" y="602"/>
                  </a:lnTo>
                  <a:lnTo>
                    <a:pt x="810" y="612"/>
                  </a:lnTo>
                  <a:lnTo>
                    <a:pt x="808" y="622"/>
                  </a:lnTo>
                  <a:lnTo>
                    <a:pt x="800" y="632"/>
                  </a:lnTo>
                  <a:lnTo>
                    <a:pt x="800" y="632"/>
                  </a:lnTo>
                  <a:lnTo>
                    <a:pt x="786" y="640"/>
                  </a:lnTo>
                  <a:lnTo>
                    <a:pt x="780" y="646"/>
                  </a:lnTo>
                  <a:lnTo>
                    <a:pt x="778" y="650"/>
                  </a:lnTo>
                  <a:lnTo>
                    <a:pt x="776" y="656"/>
                  </a:lnTo>
                  <a:lnTo>
                    <a:pt x="776" y="674"/>
                  </a:lnTo>
                  <a:lnTo>
                    <a:pt x="776" y="674"/>
                  </a:lnTo>
                  <a:lnTo>
                    <a:pt x="782" y="680"/>
                  </a:lnTo>
                  <a:lnTo>
                    <a:pt x="788" y="686"/>
                  </a:lnTo>
                  <a:lnTo>
                    <a:pt x="806" y="694"/>
                  </a:lnTo>
                  <a:lnTo>
                    <a:pt x="828" y="702"/>
                  </a:lnTo>
                  <a:lnTo>
                    <a:pt x="840" y="710"/>
                  </a:lnTo>
                  <a:lnTo>
                    <a:pt x="850" y="718"/>
                  </a:lnTo>
                  <a:lnTo>
                    <a:pt x="850" y="718"/>
                  </a:lnTo>
                  <a:lnTo>
                    <a:pt x="848" y="740"/>
                  </a:lnTo>
                  <a:lnTo>
                    <a:pt x="846" y="752"/>
                  </a:lnTo>
                  <a:lnTo>
                    <a:pt x="842" y="756"/>
                  </a:lnTo>
                  <a:lnTo>
                    <a:pt x="840" y="762"/>
                  </a:lnTo>
                  <a:lnTo>
                    <a:pt x="840" y="762"/>
                  </a:lnTo>
                  <a:lnTo>
                    <a:pt x="818" y="760"/>
                  </a:lnTo>
                  <a:lnTo>
                    <a:pt x="796" y="758"/>
                  </a:lnTo>
                  <a:lnTo>
                    <a:pt x="778" y="754"/>
                  </a:lnTo>
                  <a:lnTo>
                    <a:pt x="764" y="748"/>
                  </a:lnTo>
                  <a:lnTo>
                    <a:pt x="764" y="748"/>
                  </a:lnTo>
                  <a:lnTo>
                    <a:pt x="762" y="734"/>
                  </a:lnTo>
                  <a:lnTo>
                    <a:pt x="760" y="722"/>
                  </a:lnTo>
                  <a:lnTo>
                    <a:pt x="756" y="712"/>
                  </a:lnTo>
                  <a:lnTo>
                    <a:pt x="752" y="702"/>
                  </a:lnTo>
                  <a:lnTo>
                    <a:pt x="752" y="702"/>
                  </a:lnTo>
                  <a:lnTo>
                    <a:pt x="744" y="704"/>
                  </a:lnTo>
                  <a:lnTo>
                    <a:pt x="736" y="704"/>
                  </a:lnTo>
                  <a:lnTo>
                    <a:pt x="726" y="710"/>
                  </a:lnTo>
                  <a:lnTo>
                    <a:pt x="716" y="718"/>
                  </a:lnTo>
                  <a:lnTo>
                    <a:pt x="706" y="724"/>
                  </a:lnTo>
                  <a:lnTo>
                    <a:pt x="706" y="724"/>
                  </a:lnTo>
                  <a:lnTo>
                    <a:pt x="680" y="724"/>
                  </a:lnTo>
                  <a:lnTo>
                    <a:pt x="680" y="724"/>
                  </a:lnTo>
                  <a:lnTo>
                    <a:pt x="670" y="716"/>
                  </a:lnTo>
                  <a:lnTo>
                    <a:pt x="662" y="706"/>
                  </a:lnTo>
                  <a:lnTo>
                    <a:pt x="656" y="698"/>
                  </a:lnTo>
                  <a:lnTo>
                    <a:pt x="652" y="688"/>
                  </a:lnTo>
                  <a:lnTo>
                    <a:pt x="646" y="668"/>
                  </a:lnTo>
                  <a:lnTo>
                    <a:pt x="642" y="652"/>
                  </a:lnTo>
                  <a:lnTo>
                    <a:pt x="642" y="652"/>
                  </a:lnTo>
                  <a:lnTo>
                    <a:pt x="630" y="636"/>
                  </a:lnTo>
                  <a:lnTo>
                    <a:pt x="630" y="636"/>
                  </a:lnTo>
                  <a:lnTo>
                    <a:pt x="604" y="636"/>
                  </a:lnTo>
                  <a:lnTo>
                    <a:pt x="594" y="636"/>
                  </a:lnTo>
                  <a:lnTo>
                    <a:pt x="588" y="638"/>
                  </a:lnTo>
                  <a:lnTo>
                    <a:pt x="582" y="642"/>
                  </a:lnTo>
                  <a:lnTo>
                    <a:pt x="578" y="648"/>
                  </a:lnTo>
                  <a:lnTo>
                    <a:pt x="574" y="658"/>
                  </a:lnTo>
                  <a:lnTo>
                    <a:pt x="572" y="670"/>
                  </a:lnTo>
                  <a:lnTo>
                    <a:pt x="572" y="670"/>
                  </a:lnTo>
                  <a:lnTo>
                    <a:pt x="564" y="676"/>
                  </a:lnTo>
                  <a:lnTo>
                    <a:pt x="556" y="680"/>
                  </a:lnTo>
                  <a:lnTo>
                    <a:pt x="550" y="682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2" y="704"/>
                  </a:lnTo>
                  <a:lnTo>
                    <a:pt x="542" y="704"/>
                  </a:lnTo>
                  <a:lnTo>
                    <a:pt x="550" y="712"/>
                  </a:lnTo>
                  <a:lnTo>
                    <a:pt x="558" y="726"/>
                  </a:lnTo>
                  <a:lnTo>
                    <a:pt x="562" y="732"/>
                  </a:lnTo>
                  <a:lnTo>
                    <a:pt x="564" y="740"/>
                  </a:lnTo>
                  <a:lnTo>
                    <a:pt x="564" y="748"/>
                  </a:lnTo>
                  <a:lnTo>
                    <a:pt x="562" y="758"/>
                  </a:lnTo>
                  <a:lnTo>
                    <a:pt x="562" y="758"/>
                  </a:lnTo>
                  <a:lnTo>
                    <a:pt x="558" y="766"/>
                  </a:lnTo>
                  <a:lnTo>
                    <a:pt x="552" y="772"/>
                  </a:lnTo>
                  <a:lnTo>
                    <a:pt x="536" y="782"/>
                  </a:lnTo>
                  <a:lnTo>
                    <a:pt x="508" y="800"/>
                  </a:lnTo>
                  <a:lnTo>
                    <a:pt x="508" y="800"/>
                  </a:lnTo>
                  <a:lnTo>
                    <a:pt x="500" y="810"/>
                  </a:lnTo>
                  <a:lnTo>
                    <a:pt x="500" y="810"/>
                  </a:lnTo>
                  <a:lnTo>
                    <a:pt x="500" y="850"/>
                  </a:lnTo>
                  <a:lnTo>
                    <a:pt x="500" y="850"/>
                  </a:lnTo>
                  <a:lnTo>
                    <a:pt x="504" y="856"/>
                  </a:lnTo>
                  <a:lnTo>
                    <a:pt x="508" y="860"/>
                  </a:lnTo>
                  <a:lnTo>
                    <a:pt x="518" y="866"/>
                  </a:lnTo>
                  <a:lnTo>
                    <a:pt x="522" y="870"/>
                  </a:lnTo>
                  <a:lnTo>
                    <a:pt x="526" y="878"/>
                  </a:lnTo>
                  <a:lnTo>
                    <a:pt x="528" y="888"/>
                  </a:lnTo>
                  <a:lnTo>
                    <a:pt x="530" y="902"/>
                  </a:lnTo>
                  <a:lnTo>
                    <a:pt x="530" y="902"/>
                  </a:lnTo>
                  <a:lnTo>
                    <a:pt x="522" y="918"/>
                  </a:lnTo>
                  <a:lnTo>
                    <a:pt x="522" y="918"/>
                  </a:lnTo>
                  <a:lnTo>
                    <a:pt x="510" y="924"/>
                  </a:lnTo>
                  <a:lnTo>
                    <a:pt x="498" y="930"/>
                  </a:lnTo>
                  <a:lnTo>
                    <a:pt x="498" y="930"/>
                  </a:lnTo>
                  <a:lnTo>
                    <a:pt x="432" y="956"/>
                  </a:lnTo>
                  <a:lnTo>
                    <a:pt x="432" y="95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61" name="Freeform 20"/>
            <p:cNvSpPr>
              <a:spLocks/>
            </p:cNvSpPr>
            <p:nvPr/>
          </p:nvSpPr>
          <p:spPr bwMode="auto">
            <a:xfrm>
              <a:off x="550" y="2060"/>
              <a:ext cx="1949" cy="1194"/>
            </a:xfrm>
            <a:custGeom>
              <a:avLst/>
              <a:gdLst>
                <a:gd name="T0" fmla="*/ 1244 w 1950"/>
                <a:gd name="T1" fmla="*/ 1192 h 1194"/>
                <a:gd name="T2" fmla="*/ 1218 w 1950"/>
                <a:gd name="T3" fmla="*/ 1156 h 1194"/>
                <a:gd name="T4" fmla="*/ 1200 w 1950"/>
                <a:gd name="T5" fmla="*/ 1100 h 1194"/>
                <a:gd name="T6" fmla="*/ 1152 w 1950"/>
                <a:gd name="T7" fmla="*/ 1058 h 1194"/>
                <a:gd name="T8" fmla="*/ 1050 w 1950"/>
                <a:gd name="T9" fmla="*/ 1000 h 1194"/>
                <a:gd name="T10" fmla="*/ 970 w 1950"/>
                <a:gd name="T11" fmla="*/ 1022 h 1194"/>
                <a:gd name="T12" fmla="*/ 928 w 1950"/>
                <a:gd name="T13" fmla="*/ 1096 h 1194"/>
                <a:gd name="T14" fmla="*/ 898 w 1950"/>
                <a:gd name="T15" fmla="*/ 1042 h 1194"/>
                <a:gd name="T16" fmla="*/ 872 w 1950"/>
                <a:gd name="T17" fmla="*/ 992 h 1194"/>
                <a:gd name="T18" fmla="*/ 754 w 1950"/>
                <a:gd name="T19" fmla="*/ 1010 h 1194"/>
                <a:gd name="T20" fmla="*/ 634 w 1950"/>
                <a:gd name="T21" fmla="*/ 966 h 1194"/>
                <a:gd name="T22" fmla="*/ 580 w 1950"/>
                <a:gd name="T23" fmla="*/ 900 h 1194"/>
                <a:gd name="T24" fmla="*/ 492 w 1950"/>
                <a:gd name="T25" fmla="*/ 842 h 1194"/>
                <a:gd name="T26" fmla="*/ 468 w 1950"/>
                <a:gd name="T27" fmla="*/ 764 h 1194"/>
                <a:gd name="T28" fmla="*/ 390 w 1950"/>
                <a:gd name="T29" fmla="*/ 726 h 1194"/>
                <a:gd name="T30" fmla="*/ 284 w 1950"/>
                <a:gd name="T31" fmla="*/ 610 h 1194"/>
                <a:gd name="T32" fmla="*/ 182 w 1950"/>
                <a:gd name="T33" fmla="*/ 630 h 1194"/>
                <a:gd name="T34" fmla="*/ 142 w 1950"/>
                <a:gd name="T35" fmla="*/ 552 h 1194"/>
                <a:gd name="T36" fmla="*/ 12 w 1950"/>
                <a:gd name="T37" fmla="*/ 454 h 1194"/>
                <a:gd name="T38" fmla="*/ 8 w 1950"/>
                <a:gd name="T39" fmla="*/ 412 h 1194"/>
                <a:gd name="T40" fmla="*/ 16 w 1950"/>
                <a:gd name="T41" fmla="*/ 290 h 1194"/>
                <a:gd name="T42" fmla="*/ 54 w 1950"/>
                <a:gd name="T43" fmla="*/ 300 h 1194"/>
                <a:gd name="T44" fmla="*/ 104 w 1950"/>
                <a:gd name="T45" fmla="*/ 280 h 1194"/>
                <a:gd name="T46" fmla="*/ 78 w 1950"/>
                <a:gd name="T47" fmla="*/ 126 h 1194"/>
                <a:gd name="T48" fmla="*/ 146 w 1950"/>
                <a:gd name="T49" fmla="*/ 98 h 1194"/>
                <a:gd name="T50" fmla="*/ 216 w 1950"/>
                <a:gd name="T51" fmla="*/ 72 h 1194"/>
                <a:gd name="T52" fmla="*/ 304 w 1950"/>
                <a:gd name="T53" fmla="*/ 6 h 1194"/>
                <a:gd name="T54" fmla="*/ 386 w 1950"/>
                <a:gd name="T55" fmla="*/ 48 h 1194"/>
                <a:gd name="T56" fmla="*/ 470 w 1950"/>
                <a:gd name="T57" fmla="*/ 10 h 1194"/>
                <a:gd name="T58" fmla="*/ 510 w 1950"/>
                <a:gd name="T59" fmla="*/ 56 h 1194"/>
                <a:gd name="T60" fmla="*/ 622 w 1950"/>
                <a:gd name="T61" fmla="*/ 72 h 1194"/>
                <a:gd name="T62" fmla="*/ 710 w 1950"/>
                <a:gd name="T63" fmla="*/ 56 h 1194"/>
                <a:gd name="T64" fmla="*/ 804 w 1950"/>
                <a:gd name="T65" fmla="*/ 44 h 1194"/>
                <a:gd name="T66" fmla="*/ 898 w 1950"/>
                <a:gd name="T67" fmla="*/ 30 h 1194"/>
                <a:gd name="T68" fmla="*/ 1046 w 1950"/>
                <a:gd name="T69" fmla="*/ 38 h 1194"/>
                <a:gd name="T70" fmla="*/ 1106 w 1950"/>
                <a:gd name="T71" fmla="*/ 114 h 1194"/>
                <a:gd name="T72" fmla="*/ 1092 w 1950"/>
                <a:gd name="T73" fmla="*/ 220 h 1194"/>
                <a:gd name="T74" fmla="*/ 1118 w 1950"/>
                <a:gd name="T75" fmla="*/ 378 h 1194"/>
                <a:gd name="T76" fmla="*/ 1192 w 1950"/>
                <a:gd name="T77" fmla="*/ 440 h 1194"/>
                <a:gd name="T78" fmla="*/ 1308 w 1950"/>
                <a:gd name="T79" fmla="*/ 502 h 1194"/>
                <a:gd name="T80" fmla="*/ 1406 w 1950"/>
                <a:gd name="T81" fmla="*/ 546 h 1194"/>
                <a:gd name="T82" fmla="*/ 1586 w 1950"/>
                <a:gd name="T83" fmla="*/ 576 h 1194"/>
                <a:gd name="T84" fmla="*/ 1666 w 1950"/>
                <a:gd name="T85" fmla="*/ 682 h 1194"/>
                <a:gd name="T86" fmla="*/ 1706 w 1950"/>
                <a:gd name="T87" fmla="*/ 676 h 1194"/>
                <a:gd name="T88" fmla="*/ 1794 w 1950"/>
                <a:gd name="T89" fmla="*/ 616 h 1194"/>
                <a:gd name="T90" fmla="*/ 1848 w 1950"/>
                <a:gd name="T91" fmla="*/ 632 h 1194"/>
                <a:gd name="T92" fmla="*/ 1926 w 1950"/>
                <a:gd name="T93" fmla="*/ 788 h 1194"/>
                <a:gd name="T94" fmla="*/ 1930 w 1950"/>
                <a:gd name="T95" fmla="*/ 878 h 1194"/>
                <a:gd name="T96" fmla="*/ 1940 w 1950"/>
                <a:gd name="T97" fmla="*/ 976 h 1194"/>
                <a:gd name="T98" fmla="*/ 1930 w 1950"/>
                <a:gd name="T99" fmla="*/ 1002 h 1194"/>
                <a:gd name="T100" fmla="*/ 1872 w 1950"/>
                <a:gd name="T101" fmla="*/ 1006 h 1194"/>
                <a:gd name="T102" fmla="*/ 1866 w 1950"/>
                <a:gd name="T103" fmla="*/ 1096 h 1194"/>
                <a:gd name="T104" fmla="*/ 1772 w 1950"/>
                <a:gd name="T105" fmla="*/ 1052 h 1194"/>
                <a:gd name="T106" fmla="*/ 1744 w 1950"/>
                <a:gd name="T107" fmla="*/ 1124 h 1194"/>
                <a:gd name="T108" fmla="*/ 1696 w 1950"/>
                <a:gd name="T109" fmla="*/ 1086 h 1194"/>
                <a:gd name="T110" fmla="*/ 1594 w 1950"/>
                <a:gd name="T111" fmla="*/ 1048 h 1194"/>
                <a:gd name="T112" fmla="*/ 1498 w 1950"/>
                <a:gd name="T113" fmla="*/ 1102 h 1194"/>
                <a:gd name="T114" fmla="*/ 1430 w 1950"/>
                <a:gd name="T115" fmla="*/ 1144 h 1194"/>
                <a:gd name="T116" fmla="*/ 1342 w 1950"/>
                <a:gd name="T117" fmla="*/ 1194 h 1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50" h="1194">
                  <a:moveTo>
                    <a:pt x="1342" y="1194"/>
                  </a:moveTo>
                  <a:lnTo>
                    <a:pt x="1342" y="1194"/>
                  </a:lnTo>
                  <a:lnTo>
                    <a:pt x="1336" y="1192"/>
                  </a:lnTo>
                  <a:lnTo>
                    <a:pt x="1324" y="1188"/>
                  </a:lnTo>
                  <a:lnTo>
                    <a:pt x="1298" y="1186"/>
                  </a:lnTo>
                  <a:lnTo>
                    <a:pt x="1258" y="1186"/>
                  </a:lnTo>
                  <a:lnTo>
                    <a:pt x="1258" y="1186"/>
                  </a:lnTo>
                  <a:lnTo>
                    <a:pt x="1244" y="1192"/>
                  </a:lnTo>
                  <a:lnTo>
                    <a:pt x="1244" y="1192"/>
                  </a:lnTo>
                  <a:lnTo>
                    <a:pt x="1226" y="1188"/>
                  </a:lnTo>
                  <a:lnTo>
                    <a:pt x="1216" y="1184"/>
                  </a:lnTo>
                  <a:lnTo>
                    <a:pt x="1212" y="1182"/>
                  </a:lnTo>
                  <a:lnTo>
                    <a:pt x="1210" y="1180"/>
                  </a:lnTo>
                  <a:lnTo>
                    <a:pt x="1210" y="1172"/>
                  </a:lnTo>
                  <a:lnTo>
                    <a:pt x="1214" y="1164"/>
                  </a:lnTo>
                  <a:lnTo>
                    <a:pt x="1218" y="1156"/>
                  </a:lnTo>
                  <a:lnTo>
                    <a:pt x="1224" y="1146"/>
                  </a:lnTo>
                  <a:lnTo>
                    <a:pt x="1228" y="1136"/>
                  </a:lnTo>
                  <a:lnTo>
                    <a:pt x="1228" y="1136"/>
                  </a:lnTo>
                  <a:lnTo>
                    <a:pt x="1228" y="1114"/>
                  </a:lnTo>
                  <a:lnTo>
                    <a:pt x="1228" y="1114"/>
                  </a:lnTo>
                  <a:lnTo>
                    <a:pt x="1216" y="1108"/>
                  </a:lnTo>
                  <a:lnTo>
                    <a:pt x="1206" y="1104"/>
                  </a:lnTo>
                  <a:lnTo>
                    <a:pt x="1200" y="1100"/>
                  </a:lnTo>
                  <a:lnTo>
                    <a:pt x="1194" y="1094"/>
                  </a:lnTo>
                  <a:lnTo>
                    <a:pt x="1192" y="1088"/>
                  </a:lnTo>
                  <a:lnTo>
                    <a:pt x="1190" y="1082"/>
                  </a:lnTo>
                  <a:lnTo>
                    <a:pt x="1186" y="1068"/>
                  </a:lnTo>
                  <a:lnTo>
                    <a:pt x="1186" y="1068"/>
                  </a:lnTo>
                  <a:lnTo>
                    <a:pt x="1180" y="1058"/>
                  </a:lnTo>
                  <a:lnTo>
                    <a:pt x="1180" y="1058"/>
                  </a:lnTo>
                  <a:lnTo>
                    <a:pt x="1152" y="1058"/>
                  </a:lnTo>
                  <a:lnTo>
                    <a:pt x="1128" y="1052"/>
                  </a:lnTo>
                  <a:lnTo>
                    <a:pt x="1128" y="1052"/>
                  </a:lnTo>
                  <a:lnTo>
                    <a:pt x="1112" y="1028"/>
                  </a:lnTo>
                  <a:lnTo>
                    <a:pt x="1112" y="1028"/>
                  </a:lnTo>
                  <a:lnTo>
                    <a:pt x="1092" y="1022"/>
                  </a:lnTo>
                  <a:lnTo>
                    <a:pt x="1074" y="1014"/>
                  </a:lnTo>
                  <a:lnTo>
                    <a:pt x="1060" y="1006"/>
                  </a:lnTo>
                  <a:lnTo>
                    <a:pt x="1050" y="1000"/>
                  </a:lnTo>
                  <a:lnTo>
                    <a:pt x="1050" y="1000"/>
                  </a:lnTo>
                  <a:lnTo>
                    <a:pt x="1038" y="994"/>
                  </a:lnTo>
                  <a:lnTo>
                    <a:pt x="1038" y="994"/>
                  </a:lnTo>
                  <a:lnTo>
                    <a:pt x="1002" y="994"/>
                  </a:lnTo>
                  <a:lnTo>
                    <a:pt x="1002" y="994"/>
                  </a:lnTo>
                  <a:lnTo>
                    <a:pt x="992" y="1002"/>
                  </a:lnTo>
                  <a:lnTo>
                    <a:pt x="982" y="1012"/>
                  </a:lnTo>
                  <a:lnTo>
                    <a:pt x="970" y="1022"/>
                  </a:lnTo>
                  <a:lnTo>
                    <a:pt x="956" y="1028"/>
                  </a:lnTo>
                  <a:lnTo>
                    <a:pt x="956" y="1028"/>
                  </a:lnTo>
                  <a:lnTo>
                    <a:pt x="944" y="1040"/>
                  </a:lnTo>
                  <a:lnTo>
                    <a:pt x="944" y="1040"/>
                  </a:lnTo>
                  <a:lnTo>
                    <a:pt x="936" y="1056"/>
                  </a:lnTo>
                  <a:lnTo>
                    <a:pt x="936" y="1056"/>
                  </a:lnTo>
                  <a:lnTo>
                    <a:pt x="932" y="1076"/>
                  </a:lnTo>
                  <a:lnTo>
                    <a:pt x="928" y="1096"/>
                  </a:lnTo>
                  <a:lnTo>
                    <a:pt x="928" y="1096"/>
                  </a:lnTo>
                  <a:lnTo>
                    <a:pt x="912" y="1092"/>
                  </a:lnTo>
                  <a:lnTo>
                    <a:pt x="906" y="1090"/>
                  </a:lnTo>
                  <a:lnTo>
                    <a:pt x="902" y="1086"/>
                  </a:lnTo>
                  <a:lnTo>
                    <a:pt x="896" y="1076"/>
                  </a:lnTo>
                  <a:lnTo>
                    <a:pt x="894" y="1066"/>
                  </a:lnTo>
                  <a:lnTo>
                    <a:pt x="894" y="1054"/>
                  </a:lnTo>
                  <a:lnTo>
                    <a:pt x="898" y="1042"/>
                  </a:lnTo>
                  <a:lnTo>
                    <a:pt x="902" y="1030"/>
                  </a:lnTo>
                  <a:lnTo>
                    <a:pt x="908" y="1020"/>
                  </a:lnTo>
                  <a:lnTo>
                    <a:pt x="908" y="1020"/>
                  </a:lnTo>
                  <a:lnTo>
                    <a:pt x="908" y="1004"/>
                  </a:lnTo>
                  <a:lnTo>
                    <a:pt x="908" y="1004"/>
                  </a:lnTo>
                  <a:lnTo>
                    <a:pt x="894" y="996"/>
                  </a:lnTo>
                  <a:lnTo>
                    <a:pt x="886" y="992"/>
                  </a:lnTo>
                  <a:lnTo>
                    <a:pt x="872" y="992"/>
                  </a:lnTo>
                  <a:lnTo>
                    <a:pt x="872" y="992"/>
                  </a:lnTo>
                  <a:lnTo>
                    <a:pt x="822" y="1002"/>
                  </a:lnTo>
                  <a:lnTo>
                    <a:pt x="802" y="1008"/>
                  </a:lnTo>
                  <a:lnTo>
                    <a:pt x="782" y="1018"/>
                  </a:lnTo>
                  <a:lnTo>
                    <a:pt x="782" y="1018"/>
                  </a:lnTo>
                  <a:lnTo>
                    <a:pt x="772" y="1016"/>
                  </a:lnTo>
                  <a:lnTo>
                    <a:pt x="762" y="1014"/>
                  </a:lnTo>
                  <a:lnTo>
                    <a:pt x="754" y="1010"/>
                  </a:lnTo>
                  <a:lnTo>
                    <a:pt x="748" y="1006"/>
                  </a:lnTo>
                  <a:lnTo>
                    <a:pt x="736" y="994"/>
                  </a:lnTo>
                  <a:lnTo>
                    <a:pt x="728" y="982"/>
                  </a:lnTo>
                  <a:lnTo>
                    <a:pt x="728" y="982"/>
                  </a:lnTo>
                  <a:lnTo>
                    <a:pt x="714" y="966"/>
                  </a:lnTo>
                  <a:lnTo>
                    <a:pt x="714" y="966"/>
                  </a:lnTo>
                  <a:lnTo>
                    <a:pt x="634" y="966"/>
                  </a:lnTo>
                  <a:lnTo>
                    <a:pt x="634" y="966"/>
                  </a:lnTo>
                  <a:lnTo>
                    <a:pt x="626" y="960"/>
                  </a:lnTo>
                  <a:lnTo>
                    <a:pt x="620" y="954"/>
                  </a:lnTo>
                  <a:lnTo>
                    <a:pt x="612" y="938"/>
                  </a:lnTo>
                  <a:lnTo>
                    <a:pt x="606" y="922"/>
                  </a:lnTo>
                  <a:lnTo>
                    <a:pt x="600" y="908"/>
                  </a:lnTo>
                  <a:lnTo>
                    <a:pt x="600" y="908"/>
                  </a:lnTo>
                  <a:lnTo>
                    <a:pt x="584" y="904"/>
                  </a:lnTo>
                  <a:lnTo>
                    <a:pt x="580" y="900"/>
                  </a:lnTo>
                  <a:lnTo>
                    <a:pt x="576" y="894"/>
                  </a:lnTo>
                  <a:lnTo>
                    <a:pt x="576" y="894"/>
                  </a:lnTo>
                  <a:lnTo>
                    <a:pt x="554" y="878"/>
                  </a:lnTo>
                  <a:lnTo>
                    <a:pt x="554" y="878"/>
                  </a:lnTo>
                  <a:lnTo>
                    <a:pt x="514" y="864"/>
                  </a:lnTo>
                  <a:lnTo>
                    <a:pt x="514" y="864"/>
                  </a:lnTo>
                  <a:lnTo>
                    <a:pt x="500" y="852"/>
                  </a:lnTo>
                  <a:lnTo>
                    <a:pt x="492" y="842"/>
                  </a:lnTo>
                  <a:lnTo>
                    <a:pt x="486" y="832"/>
                  </a:lnTo>
                  <a:lnTo>
                    <a:pt x="482" y="824"/>
                  </a:lnTo>
                  <a:lnTo>
                    <a:pt x="480" y="816"/>
                  </a:lnTo>
                  <a:lnTo>
                    <a:pt x="480" y="808"/>
                  </a:lnTo>
                  <a:lnTo>
                    <a:pt x="478" y="784"/>
                  </a:lnTo>
                  <a:lnTo>
                    <a:pt x="478" y="784"/>
                  </a:lnTo>
                  <a:lnTo>
                    <a:pt x="468" y="764"/>
                  </a:lnTo>
                  <a:lnTo>
                    <a:pt x="468" y="764"/>
                  </a:lnTo>
                  <a:lnTo>
                    <a:pt x="424" y="766"/>
                  </a:lnTo>
                  <a:lnTo>
                    <a:pt x="424" y="766"/>
                  </a:lnTo>
                  <a:lnTo>
                    <a:pt x="406" y="758"/>
                  </a:lnTo>
                  <a:lnTo>
                    <a:pt x="400" y="754"/>
                  </a:lnTo>
                  <a:lnTo>
                    <a:pt x="396" y="750"/>
                  </a:lnTo>
                  <a:lnTo>
                    <a:pt x="392" y="740"/>
                  </a:lnTo>
                  <a:lnTo>
                    <a:pt x="390" y="726"/>
                  </a:lnTo>
                  <a:lnTo>
                    <a:pt x="390" y="726"/>
                  </a:lnTo>
                  <a:lnTo>
                    <a:pt x="380" y="716"/>
                  </a:lnTo>
                  <a:lnTo>
                    <a:pt x="372" y="710"/>
                  </a:lnTo>
                  <a:lnTo>
                    <a:pt x="358" y="700"/>
                  </a:lnTo>
                  <a:lnTo>
                    <a:pt x="358" y="700"/>
                  </a:lnTo>
                  <a:lnTo>
                    <a:pt x="318" y="666"/>
                  </a:lnTo>
                  <a:lnTo>
                    <a:pt x="318" y="666"/>
                  </a:lnTo>
                  <a:lnTo>
                    <a:pt x="284" y="610"/>
                  </a:lnTo>
                  <a:lnTo>
                    <a:pt x="284" y="610"/>
                  </a:lnTo>
                  <a:lnTo>
                    <a:pt x="260" y="610"/>
                  </a:lnTo>
                  <a:lnTo>
                    <a:pt x="252" y="612"/>
                  </a:lnTo>
                  <a:lnTo>
                    <a:pt x="242" y="616"/>
                  </a:lnTo>
                  <a:lnTo>
                    <a:pt x="242" y="616"/>
                  </a:lnTo>
                  <a:lnTo>
                    <a:pt x="230" y="622"/>
                  </a:lnTo>
                  <a:lnTo>
                    <a:pt x="218" y="630"/>
                  </a:lnTo>
                  <a:lnTo>
                    <a:pt x="218" y="630"/>
                  </a:lnTo>
                  <a:lnTo>
                    <a:pt x="182" y="630"/>
                  </a:lnTo>
                  <a:lnTo>
                    <a:pt x="182" y="630"/>
                  </a:lnTo>
                  <a:lnTo>
                    <a:pt x="170" y="620"/>
                  </a:lnTo>
                  <a:lnTo>
                    <a:pt x="162" y="612"/>
                  </a:lnTo>
                  <a:lnTo>
                    <a:pt x="156" y="602"/>
                  </a:lnTo>
                  <a:lnTo>
                    <a:pt x="150" y="592"/>
                  </a:lnTo>
                  <a:lnTo>
                    <a:pt x="144" y="572"/>
                  </a:lnTo>
                  <a:lnTo>
                    <a:pt x="142" y="552"/>
                  </a:lnTo>
                  <a:lnTo>
                    <a:pt x="142" y="552"/>
                  </a:lnTo>
                  <a:lnTo>
                    <a:pt x="112" y="506"/>
                  </a:lnTo>
                  <a:lnTo>
                    <a:pt x="112" y="506"/>
                  </a:lnTo>
                  <a:lnTo>
                    <a:pt x="100" y="494"/>
                  </a:lnTo>
                  <a:lnTo>
                    <a:pt x="88" y="486"/>
                  </a:lnTo>
                  <a:lnTo>
                    <a:pt x="74" y="478"/>
                  </a:lnTo>
                  <a:lnTo>
                    <a:pt x="62" y="472"/>
                  </a:lnTo>
                  <a:lnTo>
                    <a:pt x="36" y="462"/>
                  </a:lnTo>
                  <a:lnTo>
                    <a:pt x="12" y="454"/>
                  </a:lnTo>
                  <a:lnTo>
                    <a:pt x="12" y="454"/>
                  </a:lnTo>
                  <a:lnTo>
                    <a:pt x="4" y="448"/>
                  </a:lnTo>
                  <a:lnTo>
                    <a:pt x="0" y="442"/>
                  </a:lnTo>
                  <a:lnTo>
                    <a:pt x="0" y="436"/>
                  </a:lnTo>
                  <a:lnTo>
                    <a:pt x="0" y="430"/>
                  </a:lnTo>
                  <a:lnTo>
                    <a:pt x="2" y="420"/>
                  </a:lnTo>
                  <a:lnTo>
                    <a:pt x="8" y="412"/>
                  </a:lnTo>
                  <a:lnTo>
                    <a:pt x="8" y="412"/>
                  </a:lnTo>
                  <a:lnTo>
                    <a:pt x="14" y="406"/>
                  </a:lnTo>
                  <a:lnTo>
                    <a:pt x="18" y="400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26" y="316"/>
                  </a:lnTo>
                  <a:lnTo>
                    <a:pt x="26" y="316"/>
                  </a:lnTo>
                  <a:lnTo>
                    <a:pt x="18" y="296"/>
                  </a:lnTo>
                  <a:lnTo>
                    <a:pt x="16" y="290"/>
                  </a:lnTo>
                  <a:lnTo>
                    <a:pt x="14" y="286"/>
                  </a:lnTo>
                  <a:lnTo>
                    <a:pt x="16" y="284"/>
                  </a:lnTo>
                  <a:lnTo>
                    <a:pt x="20" y="282"/>
                  </a:lnTo>
                  <a:lnTo>
                    <a:pt x="36" y="280"/>
                  </a:lnTo>
                  <a:lnTo>
                    <a:pt x="36" y="280"/>
                  </a:lnTo>
                  <a:lnTo>
                    <a:pt x="48" y="288"/>
                  </a:lnTo>
                  <a:lnTo>
                    <a:pt x="48" y="288"/>
                  </a:lnTo>
                  <a:lnTo>
                    <a:pt x="54" y="300"/>
                  </a:lnTo>
                  <a:lnTo>
                    <a:pt x="58" y="308"/>
                  </a:lnTo>
                  <a:lnTo>
                    <a:pt x="64" y="314"/>
                  </a:lnTo>
                  <a:lnTo>
                    <a:pt x="70" y="318"/>
                  </a:lnTo>
                  <a:lnTo>
                    <a:pt x="78" y="320"/>
                  </a:lnTo>
                  <a:lnTo>
                    <a:pt x="86" y="316"/>
                  </a:lnTo>
                  <a:lnTo>
                    <a:pt x="94" y="308"/>
                  </a:lnTo>
                  <a:lnTo>
                    <a:pt x="94" y="308"/>
                  </a:lnTo>
                  <a:lnTo>
                    <a:pt x="104" y="280"/>
                  </a:lnTo>
                  <a:lnTo>
                    <a:pt x="104" y="280"/>
                  </a:lnTo>
                  <a:lnTo>
                    <a:pt x="98" y="216"/>
                  </a:lnTo>
                  <a:lnTo>
                    <a:pt x="98" y="216"/>
                  </a:lnTo>
                  <a:lnTo>
                    <a:pt x="80" y="166"/>
                  </a:lnTo>
                  <a:lnTo>
                    <a:pt x="80" y="166"/>
                  </a:lnTo>
                  <a:lnTo>
                    <a:pt x="76" y="144"/>
                  </a:lnTo>
                  <a:lnTo>
                    <a:pt x="76" y="134"/>
                  </a:lnTo>
                  <a:lnTo>
                    <a:pt x="78" y="126"/>
                  </a:lnTo>
                  <a:lnTo>
                    <a:pt x="80" y="118"/>
                  </a:lnTo>
                  <a:lnTo>
                    <a:pt x="84" y="112"/>
                  </a:lnTo>
                  <a:lnTo>
                    <a:pt x="90" y="104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08" y="82"/>
                  </a:lnTo>
                  <a:lnTo>
                    <a:pt x="108" y="82"/>
                  </a:lnTo>
                  <a:lnTo>
                    <a:pt x="146" y="98"/>
                  </a:lnTo>
                  <a:lnTo>
                    <a:pt x="146" y="98"/>
                  </a:lnTo>
                  <a:lnTo>
                    <a:pt x="182" y="98"/>
                  </a:lnTo>
                  <a:lnTo>
                    <a:pt x="182" y="98"/>
                  </a:lnTo>
                  <a:lnTo>
                    <a:pt x="190" y="92"/>
                  </a:lnTo>
                  <a:lnTo>
                    <a:pt x="198" y="86"/>
                  </a:lnTo>
                  <a:lnTo>
                    <a:pt x="206" y="80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26" y="48"/>
                  </a:lnTo>
                  <a:lnTo>
                    <a:pt x="238" y="30"/>
                  </a:lnTo>
                  <a:lnTo>
                    <a:pt x="244" y="22"/>
                  </a:lnTo>
                  <a:lnTo>
                    <a:pt x="254" y="14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6" y="0"/>
                  </a:lnTo>
                  <a:lnTo>
                    <a:pt x="304" y="6"/>
                  </a:lnTo>
                  <a:lnTo>
                    <a:pt x="304" y="6"/>
                  </a:lnTo>
                  <a:lnTo>
                    <a:pt x="350" y="34"/>
                  </a:lnTo>
                  <a:lnTo>
                    <a:pt x="350" y="34"/>
                  </a:lnTo>
                  <a:lnTo>
                    <a:pt x="352" y="42"/>
                  </a:lnTo>
                  <a:lnTo>
                    <a:pt x="356" y="48"/>
                  </a:lnTo>
                  <a:lnTo>
                    <a:pt x="362" y="50"/>
                  </a:lnTo>
                  <a:lnTo>
                    <a:pt x="368" y="50"/>
                  </a:lnTo>
                  <a:lnTo>
                    <a:pt x="386" y="48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438" y="36"/>
                  </a:lnTo>
                  <a:lnTo>
                    <a:pt x="438" y="36"/>
                  </a:lnTo>
                  <a:lnTo>
                    <a:pt x="454" y="20"/>
                  </a:lnTo>
                  <a:lnTo>
                    <a:pt x="458" y="14"/>
                  </a:lnTo>
                  <a:lnTo>
                    <a:pt x="464" y="10"/>
                  </a:lnTo>
                  <a:lnTo>
                    <a:pt x="470" y="10"/>
                  </a:lnTo>
                  <a:lnTo>
                    <a:pt x="476" y="10"/>
                  </a:lnTo>
                  <a:lnTo>
                    <a:pt x="486" y="14"/>
                  </a:lnTo>
                  <a:lnTo>
                    <a:pt x="496" y="22"/>
                  </a:lnTo>
                  <a:lnTo>
                    <a:pt x="496" y="22"/>
                  </a:lnTo>
                  <a:lnTo>
                    <a:pt x="498" y="38"/>
                  </a:lnTo>
                  <a:lnTo>
                    <a:pt x="498" y="44"/>
                  </a:lnTo>
                  <a:lnTo>
                    <a:pt x="500" y="48"/>
                  </a:lnTo>
                  <a:lnTo>
                    <a:pt x="510" y="56"/>
                  </a:lnTo>
                  <a:lnTo>
                    <a:pt x="528" y="68"/>
                  </a:lnTo>
                  <a:lnTo>
                    <a:pt x="528" y="68"/>
                  </a:lnTo>
                  <a:lnTo>
                    <a:pt x="564" y="82"/>
                  </a:lnTo>
                  <a:lnTo>
                    <a:pt x="564" y="82"/>
                  </a:lnTo>
                  <a:lnTo>
                    <a:pt x="594" y="82"/>
                  </a:lnTo>
                  <a:lnTo>
                    <a:pt x="594" y="82"/>
                  </a:lnTo>
                  <a:lnTo>
                    <a:pt x="608" y="76"/>
                  </a:lnTo>
                  <a:lnTo>
                    <a:pt x="622" y="72"/>
                  </a:lnTo>
                  <a:lnTo>
                    <a:pt x="638" y="68"/>
                  </a:lnTo>
                  <a:lnTo>
                    <a:pt x="658" y="66"/>
                  </a:lnTo>
                  <a:lnTo>
                    <a:pt x="658" y="66"/>
                  </a:lnTo>
                  <a:lnTo>
                    <a:pt x="678" y="56"/>
                  </a:lnTo>
                  <a:lnTo>
                    <a:pt x="686" y="54"/>
                  </a:lnTo>
                  <a:lnTo>
                    <a:pt x="694" y="54"/>
                  </a:lnTo>
                  <a:lnTo>
                    <a:pt x="700" y="54"/>
                  </a:lnTo>
                  <a:lnTo>
                    <a:pt x="710" y="56"/>
                  </a:lnTo>
                  <a:lnTo>
                    <a:pt x="734" y="68"/>
                  </a:lnTo>
                  <a:lnTo>
                    <a:pt x="734" y="68"/>
                  </a:lnTo>
                  <a:lnTo>
                    <a:pt x="776" y="68"/>
                  </a:lnTo>
                  <a:lnTo>
                    <a:pt x="776" y="68"/>
                  </a:lnTo>
                  <a:lnTo>
                    <a:pt x="784" y="60"/>
                  </a:lnTo>
                  <a:lnTo>
                    <a:pt x="788" y="54"/>
                  </a:lnTo>
                  <a:lnTo>
                    <a:pt x="794" y="48"/>
                  </a:lnTo>
                  <a:lnTo>
                    <a:pt x="804" y="44"/>
                  </a:lnTo>
                  <a:lnTo>
                    <a:pt x="804" y="44"/>
                  </a:lnTo>
                  <a:lnTo>
                    <a:pt x="824" y="28"/>
                  </a:lnTo>
                  <a:lnTo>
                    <a:pt x="834" y="22"/>
                  </a:lnTo>
                  <a:lnTo>
                    <a:pt x="844" y="18"/>
                  </a:lnTo>
                  <a:lnTo>
                    <a:pt x="854" y="18"/>
                  </a:lnTo>
                  <a:lnTo>
                    <a:pt x="866" y="18"/>
                  </a:lnTo>
                  <a:lnTo>
                    <a:pt x="882" y="24"/>
                  </a:lnTo>
                  <a:lnTo>
                    <a:pt x="898" y="30"/>
                  </a:lnTo>
                  <a:lnTo>
                    <a:pt x="898" y="30"/>
                  </a:lnTo>
                  <a:lnTo>
                    <a:pt x="926" y="30"/>
                  </a:lnTo>
                  <a:lnTo>
                    <a:pt x="956" y="26"/>
                  </a:lnTo>
                  <a:lnTo>
                    <a:pt x="986" y="24"/>
                  </a:lnTo>
                  <a:lnTo>
                    <a:pt x="1018" y="24"/>
                  </a:lnTo>
                  <a:lnTo>
                    <a:pt x="1018" y="24"/>
                  </a:lnTo>
                  <a:lnTo>
                    <a:pt x="1046" y="38"/>
                  </a:lnTo>
                  <a:lnTo>
                    <a:pt x="1046" y="38"/>
                  </a:lnTo>
                  <a:lnTo>
                    <a:pt x="1060" y="52"/>
                  </a:lnTo>
                  <a:lnTo>
                    <a:pt x="1072" y="60"/>
                  </a:lnTo>
                  <a:lnTo>
                    <a:pt x="1086" y="66"/>
                  </a:lnTo>
                  <a:lnTo>
                    <a:pt x="1086" y="66"/>
                  </a:lnTo>
                  <a:lnTo>
                    <a:pt x="1088" y="90"/>
                  </a:lnTo>
                  <a:lnTo>
                    <a:pt x="1088" y="90"/>
                  </a:lnTo>
                  <a:lnTo>
                    <a:pt x="1096" y="100"/>
                  </a:lnTo>
                  <a:lnTo>
                    <a:pt x="1106" y="114"/>
                  </a:lnTo>
                  <a:lnTo>
                    <a:pt x="1110" y="122"/>
                  </a:lnTo>
                  <a:lnTo>
                    <a:pt x="1112" y="130"/>
                  </a:lnTo>
                  <a:lnTo>
                    <a:pt x="1112" y="140"/>
                  </a:lnTo>
                  <a:lnTo>
                    <a:pt x="1110" y="152"/>
                  </a:lnTo>
                  <a:lnTo>
                    <a:pt x="1110" y="152"/>
                  </a:lnTo>
                  <a:lnTo>
                    <a:pt x="1092" y="182"/>
                  </a:lnTo>
                  <a:lnTo>
                    <a:pt x="1092" y="182"/>
                  </a:lnTo>
                  <a:lnTo>
                    <a:pt x="1092" y="220"/>
                  </a:lnTo>
                  <a:lnTo>
                    <a:pt x="1092" y="220"/>
                  </a:lnTo>
                  <a:lnTo>
                    <a:pt x="1094" y="246"/>
                  </a:lnTo>
                  <a:lnTo>
                    <a:pt x="1096" y="270"/>
                  </a:lnTo>
                  <a:lnTo>
                    <a:pt x="1096" y="294"/>
                  </a:lnTo>
                  <a:lnTo>
                    <a:pt x="1100" y="320"/>
                  </a:lnTo>
                  <a:lnTo>
                    <a:pt x="1104" y="344"/>
                  </a:lnTo>
                  <a:lnTo>
                    <a:pt x="1112" y="368"/>
                  </a:lnTo>
                  <a:lnTo>
                    <a:pt x="1118" y="378"/>
                  </a:lnTo>
                  <a:lnTo>
                    <a:pt x="1126" y="390"/>
                  </a:lnTo>
                  <a:lnTo>
                    <a:pt x="1134" y="402"/>
                  </a:lnTo>
                  <a:lnTo>
                    <a:pt x="1144" y="412"/>
                  </a:lnTo>
                  <a:lnTo>
                    <a:pt x="1144" y="412"/>
                  </a:lnTo>
                  <a:lnTo>
                    <a:pt x="1166" y="426"/>
                  </a:lnTo>
                  <a:lnTo>
                    <a:pt x="1178" y="432"/>
                  </a:lnTo>
                  <a:lnTo>
                    <a:pt x="1192" y="440"/>
                  </a:lnTo>
                  <a:lnTo>
                    <a:pt x="1192" y="440"/>
                  </a:lnTo>
                  <a:lnTo>
                    <a:pt x="1236" y="446"/>
                  </a:lnTo>
                  <a:lnTo>
                    <a:pt x="1236" y="446"/>
                  </a:lnTo>
                  <a:lnTo>
                    <a:pt x="1244" y="460"/>
                  </a:lnTo>
                  <a:lnTo>
                    <a:pt x="1254" y="472"/>
                  </a:lnTo>
                  <a:lnTo>
                    <a:pt x="1266" y="482"/>
                  </a:lnTo>
                  <a:lnTo>
                    <a:pt x="1278" y="490"/>
                  </a:lnTo>
                  <a:lnTo>
                    <a:pt x="1292" y="496"/>
                  </a:lnTo>
                  <a:lnTo>
                    <a:pt x="1308" y="502"/>
                  </a:lnTo>
                  <a:lnTo>
                    <a:pt x="1324" y="506"/>
                  </a:lnTo>
                  <a:lnTo>
                    <a:pt x="1344" y="510"/>
                  </a:lnTo>
                  <a:lnTo>
                    <a:pt x="1344" y="510"/>
                  </a:lnTo>
                  <a:lnTo>
                    <a:pt x="1360" y="522"/>
                  </a:lnTo>
                  <a:lnTo>
                    <a:pt x="1376" y="534"/>
                  </a:lnTo>
                  <a:lnTo>
                    <a:pt x="1384" y="538"/>
                  </a:lnTo>
                  <a:lnTo>
                    <a:pt x="1394" y="542"/>
                  </a:lnTo>
                  <a:lnTo>
                    <a:pt x="1406" y="546"/>
                  </a:lnTo>
                  <a:lnTo>
                    <a:pt x="1420" y="548"/>
                  </a:lnTo>
                  <a:lnTo>
                    <a:pt x="1420" y="548"/>
                  </a:lnTo>
                  <a:lnTo>
                    <a:pt x="1528" y="546"/>
                  </a:lnTo>
                  <a:lnTo>
                    <a:pt x="1528" y="546"/>
                  </a:lnTo>
                  <a:lnTo>
                    <a:pt x="1552" y="554"/>
                  </a:lnTo>
                  <a:lnTo>
                    <a:pt x="1552" y="554"/>
                  </a:lnTo>
                  <a:lnTo>
                    <a:pt x="1586" y="576"/>
                  </a:lnTo>
                  <a:lnTo>
                    <a:pt x="1586" y="576"/>
                  </a:lnTo>
                  <a:lnTo>
                    <a:pt x="1606" y="622"/>
                  </a:lnTo>
                  <a:lnTo>
                    <a:pt x="1606" y="622"/>
                  </a:lnTo>
                  <a:lnTo>
                    <a:pt x="1610" y="640"/>
                  </a:lnTo>
                  <a:lnTo>
                    <a:pt x="1616" y="652"/>
                  </a:lnTo>
                  <a:lnTo>
                    <a:pt x="1626" y="664"/>
                  </a:lnTo>
                  <a:lnTo>
                    <a:pt x="1644" y="682"/>
                  </a:lnTo>
                  <a:lnTo>
                    <a:pt x="1644" y="682"/>
                  </a:lnTo>
                  <a:lnTo>
                    <a:pt x="1666" y="682"/>
                  </a:lnTo>
                  <a:lnTo>
                    <a:pt x="1666" y="682"/>
                  </a:lnTo>
                  <a:lnTo>
                    <a:pt x="1678" y="664"/>
                  </a:lnTo>
                  <a:lnTo>
                    <a:pt x="1678" y="664"/>
                  </a:lnTo>
                  <a:lnTo>
                    <a:pt x="1696" y="662"/>
                  </a:lnTo>
                  <a:lnTo>
                    <a:pt x="1696" y="662"/>
                  </a:lnTo>
                  <a:lnTo>
                    <a:pt x="1698" y="666"/>
                  </a:lnTo>
                  <a:lnTo>
                    <a:pt x="1698" y="670"/>
                  </a:lnTo>
                  <a:lnTo>
                    <a:pt x="1706" y="676"/>
                  </a:lnTo>
                  <a:lnTo>
                    <a:pt x="1716" y="680"/>
                  </a:lnTo>
                  <a:lnTo>
                    <a:pt x="1728" y="682"/>
                  </a:lnTo>
                  <a:lnTo>
                    <a:pt x="1728" y="682"/>
                  </a:lnTo>
                  <a:lnTo>
                    <a:pt x="1764" y="660"/>
                  </a:lnTo>
                  <a:lnTo>
                    <a:pt x="1764" y="660"/>
                  </a:lnTo>
                  <a:lnTo>
                    <a:pt x="1774" y="646"/>
                  </a:lnTo>
                  <a:lnTo>
                    <a:pt x="1784" y="632"/>
                  </a:lnTo>
                  <a:lnTo>
                    <a:pt x="1794" y="616"/>
                  </a:lnTo>
                  <a:lnTo>
                    <a:pt x="1804" y="604"/>
                  </a:lnTo>
                  <a:lnTo>
                    <a:pt x="1804" y="604"/>
                  </a:lnTo>
                  <a:lnTo>
                    <a:pt x="1808" y="602"/>
                  </a:lnTo>
                  <a:lnTo>
                    <a:pt x="1808" y="602"/>
                  </a:lnTo>
                  <a:lnTo>
                    <a:pt x="1814" y="610"/>
                  </a:lnTo>
                  <a:lnTo>
                    <a:pt x="1824" y="616"/>
                  </a:lnTo>
                  <a:lnTo>
                    <a:pt x="1848" y="632"/>
                  </a:lnTo>
                  <a:lnTo>
                    <a:pt x="1848" y="632"/>
                  </a:lnTo>
                  <a:lnTo>
                    <a:pt x="1850" y="642"/>
                  </a:lnTo>
                  <a:lnTo>
                    <a:pt x="1856" y="654"/>
                  </a:lnTo>
                  <a:lnTo>
                    <a:pt x="1868" y="676"/>
                  </a:lnTo>
                  <a:lnTo>
                    <a:pt x="1886" y="698"/>
                  </a:lnTo>
                  <a:lnTo>
                    <a:pt x="1906" y="722"/>
                  </a:lnTo>
                  <a:lnTo>
                    <a:pt x="1906" y="722"/>
                  </a:lnTo>
                  <a:lnTo>
                    <a:pt x="1926" y="788"/>
                  </a:lnTo>
                  <a:lnTo>
                    <a:pt x="1926" y="788"/>
                  </a:lnTo>
                  <a:lnTo>
                    <a:pt x="1934" y="800"/>
                  </a:lnTo>
                  <a:lnTo>
                    <a:pt x="1942" y="814"/>
                  </a:lnTo>
                  <a:lnTo>
                    <a:pt x="1948" y="830"/>
                  </a:lnTo>
                  <a:lnTo>
                    <a:pt x="1950" y="840"/>
                  </a:lnTo>
                  <a:lnTo>
                    <a:pt x="1950" y="850"/>
                  </a:lnTo>
                  <a:lnTo>
                    <a:pt x="1950" y="850"/>
                  </a:lnTo>
                  <a:lnTo>
                    <a:pt x="1938" y="866"/>
                  </a:lnTo>
                  <a:lnTo>
                    <a:pt x="1930" y="878"/>
                  </a:lnTo>
                  <a:lnTo>
                    <a:pt x="1928" y="892"/>
                  </a:lnTo>
                  <a:lnTo>
                    <a:pt x="1928" y="918"/>
                  </a:lnTo>
                  <a:lnTo>
                    <a:pt x="1928" y="918"/>
                  </a:lnTo>
                  <a:lnTo>
                    <a:pt x="1932" y="932"/>
                  </a:lnTo>
                  <a:lnTo>
                    <a:pt x="1938" y="948"/>
                  </a:lnTo>
                  <a:lnTo>
                    <a:pt x="1940" y="958"/>
                  </a:lnTo>
                  <a:lnTo>
                    <a:pt x="1942" y="966"/>
                  </a:lnTo>
                  <a:lnTo>
                    <a:pt x="1940" y="976"/>
                  </a:lnTo>
                  <a:lnTo>
                    <a:pt x="1938" y="986"/>
                  </a:lnTo>
                  <a:lnTo>
                    <a:pt x="1938" y="986"/>
                  </a:lnTo>
                  <a:lnTo>
                    <a:pt x="1938" y="1008"/>
                  </a:lnTo>
                  <a:lnTo>
                    <a:pt x="1938" y="1008"/>
                  </a:lnTo>
                  <a:lnTo>
                    <a:pt x="1932" y="1008"/>
                  </a:lnTo>
                  <a:lnTo>
                    <a:pt x="1932" y="1008"/>
                  </a:lnTo>
                  <a:lnTo>
                    <a:pt x="1932" y="1004"/>
                  </a:lnTo>
                  <a:lnTo>
                    <a:pt x="1930" y="1002"/>
                  </a:lnTo>
                  <a:lnTo>
                    <a:pt x="1924" y="996"/>
                  </a:lnTo>
                  <a:lnTo>
                    <a:pt x="1918" y="992"/>
                  </a:lnTo>
                  <a:lnTo>
                    <a:pt x="1912" y="988"/>
                  </a:lnTo>
                  <a:lnTo>
                    <a:pt x="1912" y="988"/>
                  </a:lnTo>
                  <a:lnTo>
                    <a:pt x="1896" y="990"/>
                  </a:lnTo>
                  <a:lnTo>
                    <a:pt x="1886" y="994"/>
                  </a:lnTo>
                  <a:lnTo>
                    <a:pt x="1880" y="998"/>
                  </a:lnTo>
                  <a:lnTo>
                    <a:pt x="1872" y="1006"/>
                  </a:lnTo>
                  <a:lnTo>
                    <a:pt x="1872" y="1006"/>
                  </a:lnTo>
                  <a:lnTo>
                    <a:pt x="1872" y="1018"/>
                  </a:lnTo>
                  <a:lnTo>
                    <a:pt x="1876" y="1032"/>
                  </a:lnTo>
                  <a:lnTo>
                    <a:pt x="1882" y="1066"/>
                  </a:lnTo>
                  <a:lnTo>
                    <a:pt x="1882" y="1066"/>
                  </a:lnTo>
                  <a:lnTo>
                    <a:pt x="1880" y="1092"/>
                  </a:lnTo>
                  <a:lnTo>
                    <a:pt x="1880" y="1092"/>
                  </a:lnTo>
                  <a:lnTo>
                    <a:pt x="1866" y="1096"/>
                  </a:lnTo>
                  <a:lnTo>
                    <a:pt x="1866" y="1096"/>
                  </a:lnTo>
                  <a:lnTo>
                    <a:pt x="1842" y="1096"/>
                  </a:lnTo>
                  <a:lnTo>
                    <a:pt x="1842" y="1096"/>
                  </a:lnTo>
                  <a:lnTo>
                    <a:pt x="1810" y="1054"/>
                  </a:lnTo>
                  <a:lnTo>
                    <a:pt x="1810" y="1054"/>
                  </a:lnTo>
                  <a:lnTo>
                    <a:pt x="1796" y="1050"/>
                  </a:lnTo>
                  <a:lnTo>
                    <a:pt x="1782" y="1048"/>
                  </a:lnTo>
                  <a:lnTo>
                    <a:pt x="1772" y="1052"/>
                  </a:lnTo>
                  <a:lnTo>
                    <a:pt x="1762" y="1058"/>
                  </a:lnTo>
                  <a:lnTo>
                    <a:pt x="1756" y="1068"/>
                  </a:lnTo>
                  <a:lnTo>
                    <a:pt x="1752" y="1078"/>
                  </a:lnTo>
                  <a:lnTo>
                    <a:pt x="1752" y="1092"/>
                  </a:lnTo>
                  <a:lnTo>
                    <a:pt x="1754" y="1108"/>
                  </a:lnTo>
                  <a:lnTo>
                    <a:pt x="1754" y="1108"/>
                  </a:lnTo>
                  <a:lnTo>
                    <a:pt x="1748" y="1116"/>
                  </a:lnTo>
                  <a:lnTo>
                    <a:pt x="1744" y="1124"/>
                  </a:lnTo>
                  <a:lnTo>
                    <a:pt x="1744" y="1124"/>
                  </a:lnTo>
                  <a:lnTo>
                    <a:pt x="1730" y="1122"/>
                  </a:lnTo>
                  <a:lnTo>
                    <a:pt x="1718" y="1118"/>
                  </a:lnTo>
                  <a:lnTo>
                    <a:pt x="1706" y="1112"/>
                  </a:lnTo>
                  <a:lnTo>
                    <a:pt x="1700" y="1108"/>
                  </a:lnTo>
                  <a:lnTo>
                    <a:pt x="1700" y="1108"/>
                  </a:lnTo>
                  <a:lnTo>
                    <a:pt x="1696" y="1086"/>
                  </a:lnTo>
                  <a:lnTo>
                    <a:pt x="1696" y="1086"/>
                  </a:lnTo>
                  <a:lnTo>
                    <a:pt x="1678" y="1076"/>
                  </a:lnTo>
                  <a:lnTo>
                    <a:pt x="1660" y="1070"/>
                  </a:lnTo>
                  <a:lnTo>
                    <a:pt x="1632" y="1060"/>
                  </a:lnTo>
                  <a:lnTo>
                    <a:pt x="1632" y="1060"/>
                  </a:lnTo>
                  <a:lnTo>
                    <a:pt x="1620" y="1046"/>
                  </a:lnTo>
                  <a:lnTo>
                    <a:pt x="1620" y="1046"/>
                  </a:lnTo>
                  <a:lnTo>
                    <a:pt x="1600" y="1046"/>
                  </a:lnTo>
                  <a:lnTo>
                    <a:pt x="1594" y="1048"/>
                  </a:lnTo>
                  <a:lnTo>
                    <a:pt x="1588" y="1050"/>
                  </a:lnTo>
                  <a:lnTo>
                    <a:pt x="1580" y="1058"/>
                  </a:lnTo>
                  <a:lnTo>
                    <a:pt x="1566" y="1070"/>
                  </a:lnTo>
                  <a:lnTo>
                    <a:pt x="1566" y="1070"/>
                  </a:lnTo>
                  <a:lnTo>
                    <a:pt x="1522" y="1094"/>
                  </a:lnTo>
                  <a:lnTo>
                    <a:pt x="1522" y="1094"/>
                  </a:lnTo>
                  <a:lnTo>
                    <a:pt x="1504" y="1100"/>
                  </a:lnTo>
                  <a:lnTo>
                    <a:pt x="1498" y="1102"/>
                  </a:lnTo>
                  <a:lnTo>
                    <a:pt x="1492" y="1106"/>
                  </a:lnTo>
                  <a:lnTo>
                    <a:pt x="1486" y="1116"/>
                  </a:lnTo>
                  <a:lnTo>
                    <a:pt x="1474" y="1132"/>
                  </a:lnTo>
                  <a:lnTo>
                    <a:pt x="1474" y="1132"/>
                  </a:lnTo>
                  <a:lnTo>
                    <a:pt x="1450" y="1134"/>
                  </a:lnTo>
                  <a:lnTo>
                    <a:pt x="1442" y="1138"/>
                  </a:lnTo>
                  <a:lnTo>
                    <a:pt x="1436" y="1140"/>
                  </a:lnTo>
                  <a:lnTo>
                    <a:pt x="1430" y="1144"/>
                  </a:lnTo>
                  <a:lnTo>
                    <a:pt x="1424" y="1150"/>
                  </a:lnTo>
                  <a:lnTo>
                    <a:pt x="1410" y="1170"/>
                  </a:lnTo>
                  <a:lnTo>
                    <a:pt x="1410" y="1170"/>
                  </a:lnTo>
                  <a:lnTo>
                    <a:pt x="1400" y="1178"/>
                  </a:lnTo>
                  <a:lnTo>
                    <a:pt x="1400" y="1178"/>
                  </a:lnTo>
                  <a:lnTo>
                    <a:pt x="1382" y="1182"/>
                  </a:lnTo>
                  <a:lnTo>
                    <a:pt x="1368" y="1186"/>
                  </a:lnTo>
                  <a:lnTo>
                    <a:pt x="1342" y="1194"/>
                  </a:lnTo>
                  <a:lnTo>
                    <a:pt x="1342" y="119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62" name="Freeform 21"/>
            <p:cNvSpPr>
              <a:spLocks/>
            </p:cNvSpPr>
            <p:nvPr/>
          </p:nvSpPr>
          <p:spPr bwMode="auto">
            <a:xfrm>
              <a:off x="4386" y="2826"/>
              <a:ext cx="364" cy="360"/>
            </a:xfrm>
            <a:custGeom>
              <a:avLst/>
              <a:gdLst>
                <a:gd name="T0" fmla="*/ 138 w 364"/>
                <a:gd name="T1" fmla="*/ 356 h 360"/>
                <a:gd name="T2" fmla="*/ 108 w 364"/>
                <a:gd name="T3" fmla="*/ 340 h 360"/>
                <a:gd name="T4" fmla="*/ 86 w 364"/>
                <a:gd name="T5" fmla="*/ 274 h 360"/>
                <a:gd name="T6" fmla="*/ 48 w 364"/>
                <a:gd name="T7" fmla="*/ 256 h 360"/>
                <a:gd name="T8" fmla="*/ 46 w 364"/>
                <a:gd name="T9" fmla="*/ 226 h 360"/>
                <a:gd name="T10" fmla="*/ 24 w 364"/>
                <a:gd name="T11" fmla="*/ 188 h 360"/>
                <a:gd name="T12" fmla="*/ 0 w 364"/>
                <a:gd name="T13" fmla="*/ 162 h 360"/>
                <a:gd name="T14" fmla="*/ 10 w 364"/>
                <a:gd name="T15" fmla="*/ 140 h 360"/>
                <a:gd name="T16" fmla="*/ 26 w 364"/>
                <a:gd name="T17" fmla="*/ 122 h 360"/>
                <a:gd name="T18" fmla="*/ 32 w 364"/>
                <a:gd name="T19" fmla="*/ 104 h 360"/>
                <a:gd name="T20" fmla="*/ 58 w 364"/>
                <a:gd name="T21" fmla="*/ 88 h 360"/>
                <a:gd name="T22" fmla="*/ 70 w 364"/>
                <a:gd name="T23" fmla="*/ 68 h 360"/>
                <a:gd name="T24" fmla="*/ 72 w 364"/>
                <a:gd name="T25" fmla="*/ 16 h 360"/>
                <a:gd name="T26" fmla="*/ 90 w 364"/>
                <a:gd name="T27" fmla="*/ 8 h 360"/>
                <a:gd name="T28" fmla="*/ 106 w 364"/>
                <a:gd name="T29" fmla="*/ 6 h 360"/>
                <a:gd name="T30" fmla="*/ 140 w 364"/>
                <a:gd name="T31" fmla="*/ 10 h 360"/>
                <a:gd name="T32" fmla="*/ 152 w 364"/>
                <a:gd name="T33" fmla="*/ 2 h 360"/>
                <a:gd name="T34" fmla="*/ 186 w 364"/>
                <a:gd name="T35" fmla="*/ 4 h 360"/>
                <a:gd name="T36" fmla="*/ 212 w 364"/>
                <a:gd name="T37" fmla="*/ 16 h 360"/>
                <a:gd name="T38" fmla="*/ 238 w 364"/>
                <a:gd name="T39" fmla="*/ 26 h 360"/>
                <a:gd name="T40" fmla="*/ 254 w 364"/>
                <a:gd name="T41" fmla="*/ 22 h 360"/>
                <a:gd name="T42" fmla="*/ 280 w 364"/>
                <a:gd name="T43" fmla="*/ 2 h 360"/>
                <a:gd name="T44" fmla="*/ 300 w 364"/>
                <a:gd name="T45" fmla="*/ 8 h 360"/>
                <a:gd name="T46" fmla="*/ 324 w 364"/>
                <a:gd name="T47" fmla="*/ 18 h 360"/>
                <a:gd name="T48" fmla="*/ 360 w 364"/>
                <a:gd name="T49" fmla="*/ 28 h 360"/>
                <a:gd name="T50" fmla="*/ 324 w 364"/>
                <a:gd name="T51" fmla="*/ 58 h 360"/>
                <a:gd name="T52" fmla="*/ 316 w 364"/>
                <a:gd name="T53" fmla="*/ 76 h 360"/>
                <a:gd name="T54" fmla="*/ 320 w 364"/>
                <a:gd name="T55" fmla="*/ 84 h 360"/>
                <a:gd name="T56" fmla="*/ 362 w 364"/>
                <a:gd name="T57" fmla="*/ 72 h 360"/>
                <a:gd name="T58" fmla="*/ 364 w 364"/>
                <a:gd name="T59" fmla="*/ 90 h 360"/>
                <a:gd name="T60" fmla="*/ 346 w 364"/>
                <a:gd name="T61" fmla="*/ 100 h 360"/>
                <a:gd name="T62" fmla="*/ 322 w 364"/>
                <a:gd name="T63" fmla="*/ 112 h 360"/>
                <a:gd name="T64" fmla="*/ 344 w 364"/>
                <a:gd name="T65" fmla="*/ 142 h 360"/>
                <a:gd name="T66" fmla="*/ 340 w 364"/>
                <a:gd name="T67" fmla="*/ 196 h 360"/>
                <a:gd name="T68" fmla="*/ 344 w 364"/>
                <a:gd name="T69" fmla="*/ 214 h 360"/>
                <a:gd name="T70" fmla="*/ 338 w 364"/>
                <a:gd name="T71" fmla="*/ 238 h 360"/>
                <a:gd name="T72" fmla="*/ 330 w 364"/>
                <a:gd name="T73" fmla="*/ 240 h 360"/>
                <a:gd name="T74" fmla="*/ 324 w 364"/>
                <a:gd name="T75" fmla="*/ 224 h 360"/>
                <a:gd name="T76" fmla="*/ 304 w 364"/>
                <a:gd name="T77" fmla="*/ 232 h 360"/>
                <a:gd name="T78" fmla="*/ 270 w 364"/>
                <a:gd name="T79" fmla="*/ 268 h 360"/>
                <a:gd name="T80" fmla="*/ 262 w 364"/>
                <a:gd name="T81" fmla="*/ 286 h 360"/>
                <a:gd name="T82" fmla="*/ 260 w 364"/>
                <a:gd name="T83" fmla="*/ 344 h 360"/>
                <a:gd name="T84" fmla="*/ 222 w 364"/>
                <a:gd name="T85" fmla="*/ 344 h 360"/>
                <a:gd name="T86" fmla="*/ 158 w 364"/>
                <a:gd name="T87" fmla="*/ 360 h 3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64" h="360">
                  <a:moveTo>
                    <a:pt x="158" y="360"/>
                  </a:moveTo>
                  <a:lnTo>
                    <a:pt x="158" y="360"/>
                  </a:lnTo>
                  <a:lnTo>
                    <a:pt x="138" y="356"/>
                  </a:lnTo>
                  <a:lnTo>
                    <a:pt x="126" y="352"/>
                  </a:lnTo>
                  <a:lnTo>
                    <a:pt x="116" y="346"/>
                  </a:lnTo>
                  <a:lnTo>
                    <a:pt x="108" y="340"/>
                  </a:lnTo>
                  <a:lnTo>
                    <a:pt x="86" y="274"/>
                  </a:lnTo>
                  <a:lnTo>
                    <a:pt x="66" y="258"/>
                  </a:lnTo>
                  <a:lnTo>
                    <a:pt x="48" y="256"/>
                  </a:lnTo>
                  <a:lnTo>
                    <a:pt x="50" y="240"/>
                  </a:lnTo>
                  <a:lnTo>
                    <a:pt x="46" y="226"/>
                  </a:lnTo>
                  <a:lnTo>
                    <a:pt x="40" y="212"/>
                  </a:lnTo>
                  <a:lnTo>
                    <a:pt x="34" y="200"/>
                  </a:lnTo>
                  <a:lnTo>
                    <a:pt x="24" y="188"/>
                  </a:lnTo>
                  <a:lnTo>
                    <a:pt x="14" y="178"/>
                  </a:lnTo>
                  <a:lnTo>
                    <a:pt x="0" y="162"/>
                  </a:lnTo>
                  <a:lnTo>
                    <a:pt x="0" y="156"/>
                  </a:lnTo>
                  <a:lnTo>
                    <a:pt x="2" y="150"/>
                  </a:lnTo>
                  <a:lnTo>
                    <a:pt x="10" y="140"/>
                  </a:lnTo>
                  <a:lnTo>
                    <a:pt x="18" y="130"/>
                  </a:lnTo>
                  <a:lnTo>
                    <a:pt x="26" y="122"/>
                  </a:lnTo>
                  <a:lnTo>
                    <a:pt x="26" y="114"/>
                  </a:lnTo>
                  <a:lnTo>
                    <a:pt x="28" y="110"/>
                  </a:lnTo>
                  <a:lnTo>
                    <a:pt x="32" y="104"/>
                  </a:lnTo>
                  <a:lnTo>
                    <a:pt x="36" y="102"/>
                  </a:lnTo>
                  <a:lnTo>
                    <a:pt x="48" y="94"/>
                  </a:lnTo>
                  <a:lnTo>
                    <a:pt x="58" y="88"/>
                  </a:lnTo>
                  <a:lnTo>
                    <a:pt x="70" y="68"/>
                  </a:lnTo>
                  <a:lnTo>
                    <a:pt x="70" y="38"/>
                  </a:lnTo>
                  <a:lnTo>
                    <a:pt x="70" y="24"/>
                  </a:lnTo>
                  <a:lnTo>
                    <a:pt x="72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94" y="6"/>
                  </a:lnTo>
                  <a:lnTo>
                    <a:pt x="100" y="6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40" y="10"/>
                  </a:lnTo>
                  <a:lnTo>
                    <a:pt x="146" y="6"/>
                  </a:lnTo>
                  <a:lnTo>
                    <a:pt x="152" y="2"/>
                  </a:lnTo>
                  <a:lnTo>
                    <a:pt x="160" y="0"/>
                  </a:lnTo>
                  <a:lnTo>
                    <a:pt x="168" y="0"/>
                  </a:lnTo>
                  <a:lnTo>
                    <a:pt x="186" y="4"/>
                  </a:lnTo>
                  <a:lnTo>
                    <a:pt x="202" y="8"/>
                  </a:lnTo>
                  <a:lnTo>
                    <a:pt x="212" y="16"/>
                  </a:lnTo>
                  <a:lnTo>
                    <a:pt x="224" y="22"/>
                  </a:lnTo>
                  <a:lnTo>
                    <a:pt x="230" y="24"/>
                  </a:lnTo>
                  <a:lnTo>
                    <a:pt x="238" y="26"/>
                  </a:lnTo>
                  <a:lnTo>
                    <a:pt x="246" y="24"/>
                  </a:lnTo>
                  <a:lnTo>
                    <a:pt x="254" y="22"/>
                  </a:lnTo>
                  <a:lnTo>
                    <a:pt x="264" y="14"/>
                  </a:lnTo>
                  <a:lnTo>
                    <a:pt x="274" y="4"/>
                  </a:lnTo>
                  <a:lnTo>
                    <a:pt x="280" y="2"/>
                  </a:lnTo>
                  <a:lnTo>
                    <a:pt x="286" y="0"/>
                  </a:lnTo>
                  <a:lnTo>
                    <a:pt x="292" y="2"/>
                  </a:lnTo>
                  <a:lnTo>
                    <a:pt x="300" y="8"/>
                  </a:lnTo>
                  <a:lnTo>
                    <a:pt x="324" y="18"/>
                  </a:lnTo>
                  <a:lnTo>
                    <a:pt x="364" y="22"/>
                  </a:lnTo>
                  <a:lnTo>
                    <a:pt x="360" y="28"/>
                  </a:lnTo>
                  <a:lnTo>
                    <a:pt x="352" y="34"/>
                  </a:lnTo>
                  <a:lnTo>
                    <a:pt x="332" y="48"/>
                  </a:lnTo>
                  <a:lnTo>
                    <a:pt x="324" y="58"/>
                  </a:lnTo>
                  <a:lnTo>
                    <a:pt x="318" y="66"/>
                  </a:lnTo>
                  <a:lnTo>
                    <a:pt x="316" y="72"/>
                  </a:lnTo>
                  <a:lnTo>
                    <a:pt x="316" y="76"/>
                  </a:lnTo>
                  <a:lnTo>
                    <a:pt x="316" y="80"/>
                  </a:lnTo>
                  <a:lnTo>
                    <a:pt x="320" y="84"/>
                  </a:lnTo>
                  <a:lnTo>
                    <a:pt x="350" y="84"/>
                  </a:lnTo>
                  <a:lnTo>
                    <a:pt x="362" y="72"/>
                  </a:lnTo>
                  <a:lnTo>
                    <a:pt x="364" y="82"/>
                  </a:lnTo>
                  <a:lnTo>
                    <a:pt x="364" y="90"/>
                  </a:lnTo>
                  <a:lnTo>
                    <a:pt x="360" y="96"/>
                  </a:lnTo>
                  <a:lnTo>
                    <a:pt x="346" y="100"/>
                  </a:lnTo>
                  <a:lnTo>
                    <a:pt x="338" y="104"/>
                  </a:lnTo>
                  <a:lnTo>
                    <a:pt x="322" y="112"/>
                  </a:lnTo>
                  <a:lnTo>
                    <a:pt x="324" y="132"/>
                  </a:lnTo>
                  <a:lnTo>
                    <a:pt x="344" y="142"/>
                  </a:lnTo>
                  <a:lnTo>
                    <a:pt x="340" y="166"/>
                  </a:lnTo>
                  <a:lnTo>
                    <a:pt x="340" y="196"/>
                  </a:lnTo>
                  <a:lnTo>
                    <a:pt x="342" y="204"/>
                  </a:lnTo>
                  <a:lnTo>
                    <a:pt x="344" y="214"/>
                  </a:lnTo>
                  <a:lnTo>
                    <a:pt x="342" y="228"/>
                  </a:lnTo>
                  <a:lnTo>
                    <a:pt x="340" y="232"/>
                  </a:lnTo>
                  <a:lnTo>
                    <a:pt x="338" y="238"/>
                  </a:lnTo>
                  <a:lnTo>
                    <a:pt x="330" y="240"/>
                  </a:lnTo>
                  <a:lnTo>
                    <a:pt x="328" y="226"/>
                  </a:lnTo>
                  <a:lnTo>
                    <a:pt x="324" y="224"/>
                  </a:lnTo>
                  <a:lnTo>
                    <a:pt x="320" y="224"/>
                  </a:lnTo>
                  <a:lnTo>
                    <a:pt x="312" y="226"/>
                  </a:lnTo>
                  <a:lnTo>
                    <a:pt x="304" y="232"/>
                  </a:lnTo>
                  <a:lnTo>
                    <a:pt x="296" y="240"/>
                  </a:lnTo>
                  <a:lnTo>
                    <a:pt x="280" y="256"/>
                  </a:lnTo>
                  <a:lnTo>
                    <a:pt x="270" y="268"/>
                  </a:lnTo>
                  <a:lnTo>
                    <a:pt x="266" y="278"/>
                  </a:lnTo>
                  <a:lnTo>
                    <a:pt x="262" y="286"/>
                  </a:lnTo>
                  <a:lnTo>
                    <a:pt x="260" y="344"/>
                  </a:lnTo>
                  <a:lnTo>
                    <a:pt x="250" y="342"/>
                  </a:lnTo>
                  <a:lnTo>
                    <a:pt x="222" y="344"/>
                  </a:lnTo>
                  <a:lnTo>
                    <a:pt x="200" y="346"/>
                  </a:lnTo>
                  <a:lnTo>
                    <a:pt x="180" y="352"/>
                  </a:lnTo>
                  <a:lnTo>
                    <a:pt x="158" y="36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" name="Freeform 22"/>
            <p:cNvSpPr>
              <a:spLocks/>
            </p:cNvSpPr>
            <p:nvPr/>
          </p:nvSpPr>
          <p:spPr bwMode="auto">
            <a:xfrm>
              <a:off x="3134" y="2692"/>
              <a:ext cx="462" cy="480"/>
            </a:xfrm>
            <a:custGeom>
              <a:avLst/>
              <a:gdLst>
                <a:gd name="T0" fmla="*/ 360 w 462"/>
                <a:gd name="T1" fmla="*/ 474 h 480"/>
                <a:gd name="T2" fmla="*/ 328 w 462"/>
                <a:gd name="T3" fmla="*/ 448 h 480"/>
                <a:gd name="T4" fmla="*/ 300 w 462"/>
                <a:gd name="T5" fmla="*/ 412 h 480"/>
                <a:gd name="T6" fmla="*/ 282 w 462"/>
                <a:gd name="T7" fmla="*/ 362 h 480"/>
                <a:gd name="T8" fmla="*/ 252 w 462"/>
                <a:gd name="T9" fmla="*/ 340 h 480"/>
                <a:gd name="T10" fmla="*/ 230 w 462"/>
                <a:gd name="T11" fmla="*/ 340 h 480"/>
                <a:gd name="T12" fmla="*/ 214 w 462"/>
                <a:gd name="T13" fmla="*/ 346 h 480"/>
                <a:gd name="T14" fmla="*/ 196 w 462"/>
                <a:gd name="T15" fmla="*/ 376 h 480"/>
                <a:gd name="T16" fmla="*/ 176 w 462"/>
                <a:gd name="T17" fmla="*/ 402 h 480"/>
                <a:gd name="T18" fmla="*/ 152 w 462"/>
                <a:gd name="T19" fmla="*/ 428 h 480"/>
                <a:gd name="T20" fmla="*/ 144 w 462"/>
                <a:gd name="T21" fmla="*/ 430 h 480"/>
                <a:gd name="T22" fmla="*/ 118 w 462"/>
                <a:gd name="T23" fmla="*/ 442 h 480"/>
                <a:gd name="T24" fmla="*/ 72 w 462"/>
                <a:gd name="T25" fmla="*/ 434 h 480"/>
                <a:gd name="T26" fmla="*/ 38 w 462"/>
                <a:gd name="T27" fmla="*/ 416 h 480"/>
                <a:gd name="T28" fmla="*/ 46 w 462"/>
                <a:gd name="T29" fmla="*/ 386 h 480"/>
                <a:gd name="T30" fmla="*/ 42 w 462"/>
                <a:gd name="T31" fmla="*/ 360 h 480"/>
                <a:gd name="T32" fmla="*/ 2 w 462"/>
                <a:gd name="T33" fmla="*/ 312 h 480"/>
                <a:gd name="T34" fmla="*/ 10 w 462"/>
                <a:gd name="T35" fmla="*/ 228 h 480"/>
                <a:gd name="T36" fmla="*/ 0 w 462"/>
                <a:gd name="T37" fmla="*/ 168 h 480"/>
                <a:gd name="T38" fmla="*/ 4 w 462"/>
                <a:gd name="T39" fmla="*/ 166 h 480"/>
                <a:gd name="T40" fmla="*/ 64 w 462"/>
                <a:gd name="T41" fmla="*/ 212 h 480"/>
                <a:gd name="T42" fmla="*/ 82 w 462"/>
                <a:gd name="T43" fmla="*/ 216 h 480"/>
                <a:gd name="T44" fmla="*/ 110 w 462"/>
                <a:gd name="T45" fmla="*/ 208 h 480"/>
                <a:gd name="T46" fmla="*/ 148 w 462"/>
                <a:gd name="T47" fmla="*/ 172 h 480"/>
                <a:gd name="T48" fmla="*/ 176 w 462"/>
                <a:gd name="T49" fmla="*/ 116 h 480"/>
                <a:gd name="T50" fmla="*/ 210 w 462"/>
                <a:gd name="T51" fmla="*/ 62 h 480"/>
                <a:gd name="T52" fmla="*/ 232 w 462"/>
                <a:gd name="T53" fmla="*/ 4 h 480"/>
                <a:gd name="T54" fmla="*/ 272 w 462"/>
                <a:gd name="T55" fmla="*/ 0 h 480"/>
                <a:gd name="T56" fmla="*/ 306 w 462"/>
                <a:gd name="T57" fmla="*/ 10 h 480"/>
                <a:gd name="T58" fmla="*/ 352 w 462"/>
                <a:gd name="T59" fmla="*/ 50 h 480"/>
                <a:gd name="T60" fmla="*/ 394 w 462"/>
                <a:gd name="T61" fmla="*/ 60 h 480"/>
                <a:gd name="T62" fmla="*/ 444 w 462"/>
                <a:gd name="T63" fmla="*/ 98 h 480"/>
                <a:gd name="T64" fmla="*/ 462 w 462"/>
                <a:gd name="T65" fmla="*/ 134 h 480"/>
                <a:gd name="T66" fmla="*/ 430 w 462"/>
                <a:gd name="T67" fmla="*/ 158 h 480"/>
                <a:gd name="T68" fmla="*/ 402 w 462"/>
                <a:gd name="T69" fmla="*/ 182 h 480"/>
                <a:gd name="T70" fmla="*/ 336 w 462"/>
                <a:gd name="T71" fmla="*/ 188 h 480"/>
                <a:gd name="T72" fmla="*/ 292 w 462"/>
                <a:gd name="T73" fmla="*/ 192 h 480"/>
                <a:gd name="T74" fmla="*/ 284 w 462"/>
                <a:gd name="T75" fmla="*/ 218 h 480"/>
                <a:gd name="T76" fmla="*/ 288 w 462"/>
                <a:gd name="T77" fmla="*/ 236 h 480"/>
                <a:gd name="T78" fmla="*/ 284 w 462"/>
                <a:gd name="T79" fmla="*/ 276 h 480"/>
                <a:gd name="T80" fmla="*/ 304 w 462"/>
                <a:gd name="T81" fmla="*/ 296 h 480"/>
                <a:gd name="T82" fmla="*/ 362 w 462"/>
                <a:gd name="T83" fmla="*/ 364 h 480"/>
                <a:gd name="T84" fmla="*/ 372 w 462"/>
                <a:gd name="T85" fmla="*/ 40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62" h="480">
                  <a:moveTo>
                    <a:pt x="372" y="480"/>
                  </a:moveTo>
                  <a:lnTo>
                    <a:pt x="372" y="480"/>
                  </a:lnTo>
                  <a:lnTo>
                    <a:pt x="360" y="474"/>
                  </a:lnTo>
                  <a:lnTo>
                    <a:pt x="348" y="466"/>
                  </a:lnTo>
                  <a:lnTo>
                    <a:pt x="338" y="458"/>
                  </a:lnTo>
                  <a:lnTo>
                    <a:pt x="328" y="448"/>
                  </a:lnTo>
                  <a:lnTo>
                    <a:pt x="312" y="430"/>
                  </a:lnTo>
                  <a:lnTo>
                    <a:pt x="300" y="412"/>
                  </a:lnTo>
                  <a:lnTo>
                    <a:pt x="300" y="412"/>
                  </a:lnTo>
                  <a:lnTo>
                    <a:pt x="296" y="394"/>
                  </a:lnTo>
                  <a:lnTo>
                    <a:pt x="290" y="376"/>
                  </a:lnTo>
                  <a:lnTo>
                    <a:pt x="282" y="362"/>
                  </a:lnTo>
                  <a:lnTo>
                    <a:pt x="272" y="350"/>
                  </a:lnTo>
                  <a:lnTo>
                    <a:pt x="258" y="342"/>
                  </a:lnTo>
                  <a:lnTo>
                    <a:pt x="252" y="340"/>
                  </a:lnTo>
                  <a:lnTo>
                    <a:pt x="246" y="338"/>
                  </a:lnTo>
                  <a:lnTo>
                    <a:pt x="238" y="338"/>
                  </a:lnTo>
                  <a:lnTo>
                    <a:pt x="230" y="340"/>
                  </a:lnTo>
                  <a:lnTo>
                    <a:pt x="222" y="342"/>
                  </a:lnTo>
                  <a:lnTo>
                    <a:pt x="214" y="346"/>
                  </a:lnTo>
                  <a:lnTo>
                    <a:pt x="214" y="346"/>
                  </a:lnTo>
                  <a:lnTo>
                    <a:pt x="202" y="358"/>
                  </a:lnTo>
                  <a:lnTo>
                    <a:pt x="198" y="364"/>
                  </a:lnTo>
                  <a:lnTo>
                    <a:pt x="196" y="376"/>
                  </a:lnTo>
                  <a:lnTo>
                    <a:pt x="196" y="376"/>
                  </a:lnTo>
                  <a:lnTo>
                    <a:pt x="188" y="390"/>
                  </a:lnTo>
                  <a:lnTo>
                    <a:pt x="176" y="402"/>
                  </a:lnTo>
                  <a:lnTo>
                    <a:pt x="152" y="424"/>
                  </a:lnTo>
                  <a:lnTo>
                    <a:pt x="152" y="424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46" y="428"/>
                  </a:lnTo>
                  <a:lnTo>
                    <a:pt x="144" y="430"/>
                  </a:lnTo>
                  <a:lnTo>
                    <a:pt x="140" y="434"/>
                  </a:lnTo>
                  <a:lnTo>
                    <a:pt x="140" y="434"/>
                  </a:lnTo>
                  <a:lnTo>
                    <a:pt x="118" y="442"/>
                  </a:lnTo>
                  <a:lnTo>
                    <a:pt x="118" y="442"/>
                  </a:lnTo>
                  <a:lnTo>
                    <a:pt x="94" y="440"/>
                  </a:lnTo>
                  <a:lnTo>
                    <a:pt x="72" y="434"/>
                  </a:lnTo>
                  <a:lnTo>
                    <a:pt x="54" y="426"/>
                  </a:lnTo>
                  <a:lnTo>
                    <a:pt x="46" y="422"/>
                  </a:lnTo>
                  <a:lnTo>
                    <a:pt x="38" y="416"/>
                  </a:lnTo>
                  <a:lnTo>
                    <a:pt x="38" y="416"/>
                  </a:lnTo>
                  <a:lnTo>
                    <a:pt x="46" y="400"/>
                  </a:lnTo>
                  <a:lnTo>
                    <a:pt x="46" y="386"/>
                  </a:lnTo>
                  <a:lnTo>
                    <a:pt x="44" y="374"/>
                  </a:lnTo>
                  <a:lnTo>
                    <a:pt x="42" y="360"/>
                  </a:lnTo>
                  <a:lnTo>
                    <a:pt x="42" y="360"/>
                  </a:lnTo>
                  <a:lnTo>
                    <a:pt x="16" y="336"/>
                  </a:lnTo>
                  <a:lnTo>
                    <a:pt x="8" y="324"/>
                  </a:lnTo>
                  <a:lnTo>
                    <a:pt x="2" y="312"/>
                  </a:lnTo>
                  <a:lnTo>
                    <a:pt x="2" y="312"/>
                  </a:lnTo>
                  <a:lnTo>
                    <a:pt x="10" y="228"/>
                  </a:lnTo>
                  <a:lnTo>
                    <a:pt x="10" y="228"/>
                  </a:lnTo>
                  <a:lnTo>
                    <a:pt x="2" y="194"/>
                  </a:lnTo>
                  <a:lnTo>
                    <a:pt x="0" y="182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4" y="166"/>
                  </a:lnTo>
                  <a:lnTo>
                    <a:pt x="4" y="166"/>
                  </a:lnTo>
                  <a:lnTo>
                    <a:pt x="38" y="188"/>
                  </a:lnTo>
                  <a:lnTo>
                    <a:pt x="38" y="188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74" y="216"/>
                  </a:lnTo>
                  <a:lnTo>
                    <a:pt x="82" y="216"/>
                  </a:lnTo>
                  <a:lnTo>
                    <a:pt x="92" y="216"/>
                  </a:lnTo>
                  <a:lnTo>
                    <a:pt x="102" y="212"/>
                  </a:lnTo>
                  <a:lnTo>
                    <a:pt x="110" y="208"/>
                  </a:lnTo>
                  <a:lnTo>
                    <a:pt x="118" y="204"/>
                  </a:lnTo>
                  <a:lnTo>
                    <a:pt x="134" y="190"/>
                  </a:lnTo>
                  <a:lnTo>
                    <a:pt x="148" y="172"/>
                  </a:lnTo>
                  <a:lnTo>
                    <a:pt x="158" y="154"/>
                  </a:lnTo>
                  <a:lnTo>
                    <a:pt x="168" y="134"/>
                  </a:lnTo>
                  <a:lnTo>
                    <a:pt x="176" y="116"/>
                  </a:lnTo>
                  <a:lnTo>
                    <a:pt x="176" y="116"/>
                  </a:lnTo>
                  <a:lnTo>
                    <a:pt x="210" y="62"/>
                  </a:lnTo>
                  <a:lnTo>
                    <a:pt x="210" y="62"/>
                  </a:lnTo>
                  <a:lnTo>
                    <a:pt x="210" y="16"/>
                  </a:lnTo>
                  <a:lnTo>
                    <a:pt x="210" y="16"/>
                  </a:lnTo>
                  <a:lnTo>
                    <a:pt x="232" y="4"/>
                  </a:lnTo>
                  <a:lnTo>
                    <a:pt x="232" y="4"/>
                  </a:lnTo>
                  <a:lnTo>
                    <a:pt x="252" y="2"/>
                  </a:lnTo>
                  <a:lnTo>
                    <a:pt x="272" y="0"/>
                  </a:lnTo>
                  <a:lnTo>
                    <a:pt x="284" y="2"/>
                  </a:lnTo>
                  <a:lnTo>
                    <a:pt x="294" y="4"/>
                  </a:lnTo>
                  <a:lnTo>
                    <a:pt x="306" y="10"/>
                  </a:lnTo>
                  <a:lnTo>
                    <a:pt x="318" y="18"/>
                  </a:lnTo>
                  <a:lnTo>
                    <a:pt x="318" y="18"/>
                  </a:lnTo>
                  <a:lnTo>
                    <a:pt x="352" y="50"/>
                  </a:lnTo>
                  <a:lnTo>
                    <a:pt x="352" y="50"/>
                  </a:lnTo>
                  <a:lnTo>
                    <a:pt x="394" y="60"/>
                  </a:lnTo>
                  <a:lnTo>
                    <a:pt x="394" y="60"/>
                  </a:lnTo>
                  <a:lnTo>
                    <a:pt x="412" y="70"/>
                  </a:lnTo>
                  <a:lnTo>
                    <a:pt x="434" y="88"/>
                  </a:lnTo>
                  <a:lnTo>
                    <a:pt x="444" y="98"/>
                  </a:lnTo>
                  <a:lnTo>
                    <a:pt x="454" y="110"/>
                  </a:lnTo>
                  <a:lnTo>
                    <a:pt x="460" y="122"/>
                  </a:lnTo>
                  <a:lnTo>
                    <a:pt x="462" y="134"/>
                  </a:lnTo>
                  <a:lnTo>
                    <a:pt x="462" y="134"/>
                  </a:lnTo>
                  <a:lnTo>
                    <a:pt x="444" y="146"/>
                  </a:lnTo>
                  <a:lnTo>
                    <a:pt x="430" y="158"/>
                  </a:lnTo>
                  <a:lnTo>
                    <a:pt x="416" y="170"/>
                  </a:lnTo>
                  <a:lnTo>
                    <a:pt x="402" y="182"/>
                  </a:lnTo>
                  <a:lnTo>
                    <a:pt x="402" y="182"/>
                  </a:lnTo>
                  <a:lnTo>
                    <a:pt x="386" y="186"/>
                  </a:lnTo>
                  <a:lnTo>
                    <a:pt x="368" y="188"/>
                  </a:lnTo>
                  <a:lnTo>
                    <a:pt x="336" y="188"/>
                  </a:lnTo>
                  <a:lnTo>
                    <a:pt x="322" y="186"/>
                  </a:lnTo>
                  <a:lnTo>
                    <a:pt x="306" y="188"/>
                  </a:lnTo>
                  <a:lnTo>
                    <a:pt x="292" y="192"/>
                  </a:lnTo>
                  <a:lnTo>
                    <a:pt x="280" y="198"/>
                  </a:lnTo>
                  <a:lnTo>
                    <a:pt x="280" y="198"/>
                  </a:lnTo>
                  <a:lnTo>
                    <a:pt x="284" y="218"/>
                  </a:lnTo>
                  <a:lnTo>
                    <a:pt x="284" y="218"/>
                  </a:lnTo>
                  <a:lnTo>
                    <a:pt x="288" y="228"/>
                  </a:lnTo>
                  <a:lnTo>
                    <a:pt x="288" y="236"/>
                  </a:lnTo>
                  <a:lnTo>
                    <a:pt x="284" y="256"/>
                  </a:lnTo>
                  <a:lnTo>
                    <a:pt x="282" y="266"/>
                  </a:lnTo>
                  <a:lnTo>
                    <a:pt x="284" y="276"/>
                  </a:lnTo>
                  <a:lnTo>
                    <a:pt x="290" y="286"/>
                  </a:lnTo>
                  <a:lnTo>
                    <a:pt x="304" y="296"/>
                  </a:lnTo>
                  <a:lnTo>
                    <a:pt x="304" y="296"/>
                  </a:lnTo>
                  <a:lnTo>
                    <a:pt x="334" y="324"/>
                  </a:lnTo>
                  <a:lnTo>
                    <a:pt x="334" y="324"/>
                  </a:lnTo>
                  <a:lnTo>
                    <a:pt x="362" y="364"/>
                  </a:lnTo>
                  <a:lnTo>
                    <a:pt x="362" y="364"/>
                  </a:lnTo>
                  <a:lnTo>
                    <a:pt x="372" y="400"/>
                  </a:lnTo>
                  <a:lnTo>
                    <a:pt x="372" y="400"/>
                  </a:lnTo>
                  <a:lnTo>
                    <a:pt x="372" y="480"/>
                  </a:lnTo>
                  <a:lnTo>
                    <a:pt x="372" y="48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64" name="Freeform 23"/>
            <p:cNvSpPr>
              <a:spLocks/>
            </p:cNvSpPr>
            <p:nvPr/>
          </p:nvSpPr>
          <p:spPr bwMode="auto">
            <a:xfrm>
              <a:off x="3426" y="2586"/>
              <a:ext cx="754" cy="466"/>
            </a:xfrm>
            <a:custGeom>
              <a:avLst/>
              <a:gdLst>
                <a:gd name="T0" fmla="*/ 72 w 754"/>
                <a:gd name="T1" fmla="*/ 452 h 466"/>
                <a:gd name="T2" fmla="*/ 4 w 754"/>
                <a:gd name="T3" fmla="*/ 380 h 466"/>
                <a:gd name="T4" fmla="*/ 2 w 754"/>
                <a:gd name="T5" fmla="*/ 362 h 466"/>
                <a:gd name="T6" fmla="*/ 6 w 754"/>
                <a:gd name="T7" fmla="*/ 348 h 466"/>
                <a:gd name="T8" fmla="*/ 0 w 754"/>
                <a:gd name="T9" fmla="*/ 310 h 466"/>
                <a:gd name="T10" fmla="*/ 18 w 754"/>
                <a:gd name="T11" fmla="*/ 304 h 466"/>
                <a:gd name="T12" fmla="*/ 96 w 754"/>
                <a:gd name="T13" fmla="*/ 304 h 466"/>
                <a:gd name="T14" fmla="*/ 138 w 754"/>
                <a:gd name="T15" fmla="*/ 276 h 466"/>
                <a:gd name="T16" fmla="*/ 178 w 754"/>
                <a:gd name="T17" fmla="*/ 244 h 466"/>
                <a:gd name="T18" fmla="*/ 180 w 754"/>
                <a:gd name="T19" fmla="*/ 226 h 466"/>
                <a:gd name="T20" fmla="*/ 126 w 754"/>
                <a:gd name="T21" fmla="*/ 166 h 466"/>
                <a:gd name="T22" fmla="*/ 100 w 754"/>
                <a:gd name="T23" fmla="*/ 144 h 466"/>
                <a:gd name="T24" fmla="*/ 98 w 754"/>
                <a:gd name="T25" fmla="*/ 96 h 466"/>
                <a:gd name="T26" fmla="*/ 136 w 754"/>
                <a:gd name="T27" fmla="*/ 66 h 466"/>
                <a:gd name="T28" fmla="*/ 146 w 754"/>
                <a:gd name="T29" fmla="*/ 54 h 466"/>
                <a:gd name="T30" fmla="*/ 140 w 754"/>
                <a:gd name="T31" fmla="*/ 30 h 466"/>
                <a:gd name="T32" fmla="*/ 118 w 754"/>
                <a:gd name="T33" fmla="*/ 10 h 466"/>
                <a:gd name="T34" fmla="*/ 108 w 754"/>
                <a:gd name="T35" fmla="*/ 0 h 466"/>
                <a:gd name="T36" fmla="*/ 234 w 754"/>
                <a:gd name="T37" fmla="*/ 6 h 466"/>
                <a:gd name="T38" fmla="*/ 246 w 754"/>
                <a:gd name="T39" fmla="*/ 22 h 466"/>
                <a:gd name="T40" fmla="*/ 276 w 754"/>
                <a:gd name="T41" fmla="*/ 46 h 466"/>
                <a:gd name="T42" fmla="*/ 314 w 754"/>
                <a:gd name="T43" fmla="*/ 62 h 466"/>
                <a:gd name="T44" fmla="*/ 338 w 754"/>
                <a:gd name="T45" fmla="*/ 72 h 466"/>
                <a:gd name="T46" fmla="*/ 494 w 754"/>
                <a:gd name="T47" fmla="*/ 100 h 466"/>
                <a:gd name="T48" fmla="*/ 504 w 754"/>
                <a:gd name="T49" fmla="*/ 116 h 466"/>
                <a:gd name="T50" fmla="*/ 524 w 754"/>
                <a:gd name="T51" fmla="*/ 136 h 466"/>
                <a:gd name="T52" fmla="*/ 618 w 754"/>
                <a:gd name="T53" fmla="*/ 158 h 466"/>
                <a:gd name="T54" fmla="*/ 626 w 754"/>
                <a:gd name="T55" fmla="*/ 160 h 466"/>
                <a:gd name="T56" fmla="*/ 660 w 754"/>
                <a:gd name="T57" fmla="*/ 164 h 466"/>
                <a:gd name="T58" fmla="*/ 670 w 754"/>
                <a:gd name="T59" fmla="*/ 174 h 466"/>
                <a:gd name="T60" fmla="*/ 684 w 754"/>
                <a:gd name="T61" fmla="*/ 192 h 466"/>
                <a:gd name="T62" fmla="*/ 702 w 754"/>
                <a:gd name="T63" fmla="*/ 196 h 466"/>
                <a:gd name="T64" fmla="*/ 718 w 754"/>
                <a:gd name="T65" fmla="*/ 208 h 466"/>
                <a:gd name="T66" fmla="*/ 708 w 754"/>
                <a:gd name="T67" fmla="*/ 228 h 466"/>
                <a:gd name="T68" fmla="*/ 702 w 754"/>
                <a:gd name="T69" fmla="*/ 250 h 466"/>
                <a:gd name="T70" fmla="*/ 724 w 754"/>
                <a:gd name="T71" fmla="*/ 274 h 466"/>
                <a:gd name="T72" fmla="*/ 732 w 754"/>
                <a:gd name="T73" fmla="*/ 298 h 466"/>
                <a:gd name="T74" fmla="*/ 740 w 754"/>
                <a:gd name="T75" fmla="*/ 320 h 466"/>
                <a:gd name="T76" fmla="*/ 754 w 754"/>
                <a:gd name="T77" fmla="*/ 330 h 466"/>
                <a:gd name="T78" fmla="*/ 734 w 754"/>
                <a:gd name="T79" fmla="*/ 338 h 466"/>
                <a:gd name="T80" fmla="*/ 692 w 754"/>
                <a:gd name="T81" fmla="*/ 354 h 466"/>
                <a:gd name="T82" fmla="*/ 640 w 754"/>
                <a:gd name="T83" fmla="*/ 392 h 466"/>
                <a:gd name="T84" fmla="*/ 616 w 754"/>
                <a:gd name="T85" fmla="*/ 414 h 466"/>
                <a:gd name="T86" fmla="*/ 582 w 754"/>
                <a:gd name="T87" fmla="*/ 424 h 466"/>
                <a:gd name="T88" fmla="*/ 562 w 754"/>
                <a:gd name="T89" fmla="*/ 434 h 466"/>
                <a:gd name="T90" fmla="*/ 544 w 754"/>
                <a:gd name="T91" fmla="*/ 448 h 466"/>
                <a:gd name="T92" fmla="*/ 512 w 754"/>
                <a:gd name="T93" fmla="*/ 422 h 466"/>
                <a:gd name="T94" fmla="*/ 482 w 754"/>
                <a:gd name="T95" fmla="*/ 408 h 466"/>
                <a:gd name="T96" fmla="*/ 450 w 754"/>
                <a:gd name="T97" fmla="*/ 380 h 466"/>
                <a:gd name="T98" fmla="*/ 426 w 754"/>
                <a:gd name="T99" fmla="*/ 384 h 466"/>
                <a:gd name="T100" fmla="*/ 410 w 754"/>
                <a:gd name="T101" fmla="*/ 404 h 466"/>
                <a:gd name="T102" fmla="*/ 358 w 754"/>
                <a:gd name="T103" fmla="*/ 392 h 466"/>
                <a:gd name="T104" fmla="*/ 286 w 754"/>
                <a:gd name="T105" fmla="*/ 352 h 466"/>
                <a:gd name="T106" fmla="*/ 252 w 754"/>
                <a:gd name="T107" fmla="*/ 346 h 466"/>
                <a:gd name="T108" fmla="*/ 200 w 754"/>
                <a:gd name="T109" fmla="*/ 338 h 466"/>
                <a:gd name="T110" fmla="*/ 184 w 754"/>
                <a:gd name="T111" fmla="*/ 350 h 466"/>
                <a:gd name="T112" fmla="*/ 202 w 754"/>
                <a:gd name="T113" fmla="*/ 380 h 466"/>
                <a:gd name="T114" fmla="*/ 196 w 754"/>
                <a:gd name="T115" fmla="*/ 392 h 466"/>
                <a:gd name="T116" fmla="*/ 164 w 754"/>
                <a:gd name="T117" fmla="*/ 390 h 466"/>
                <a:gd name="T118" fmla="*/ 128 w 754"/>
                <a:gd name="T119" fmla="*/ 406 h 466"/>
                <a:gd name="T120" fmla="*/ 96 w 754"/>
                <a:gd name="T121" fmla="*/ 454 h 466"/>
                <a:gd name="T122" fmla="*/ 80 w 754"/>
                <a:gd name="T123" fmla="*/ 466 h 4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4" h="466">
                  <a:moveTo>
                    <a:pt x="80" y="466"/>
                  </a:moveTo>
                  <a:lnTo>
                    <a:pt x="80" y="466"/>
                  </a:lnTo>
                  <a:lnTo>
                    <a:pt x="72" y="452"/>
                  </a:lnTo>
                  <a:lnTo>
                    <a:pt x="64" y="440"/>
                  </a:lnTo>
                  <a:lnTo>
                    <a:pt x="44" y="418"/>
                  </a:lnTo>
                  <a:lnTo>
                    <a:pt x="4" y="380"/>
                  </a:lnTo>
                  <a:lnTo>
                    <a:pt x="2" y="368"/>
                  </a:lnTo>
                  <a:lnTo>
                    <a:pt x="2" y="362"/>
                  </a:lnTo>
                  <a:lnTo>
                    <a:pt x="4" y="356"/>
                  </a:lnTo>
                  <a:lnTo>
                    <a:pt x="6" y="348"/>
                  </a:lnTo>
                  <a:lnTo>
                    <a:pt x="8" y="328"/>
                  </a:lnTo>
                  <a:lnTo>
                    <a:pt x="0" y="310"/>
                  </a:lnTo>
                  <a:lnTo>
                    <a:pt x="6" y="306"/>
                  </a:lnTo>
                  <a:lnTo>
                    <a:pt x="18" y="304"/>
                  </a:lnTo>
                  <a:lnTo>
                    <a:pt x="44" y="302"/>
                  </a:lnTo>
                  <a:lnTo>
                    <a:pt x="96" y="304"/>
                  </a:lnTo>
                  <a:lnTo>
                    <a:pt x="112" y="298"/>
                  </a:lnTo>
                  <a:lnTo>
                    <a:pt x="126" y="288"/>
                  </a:lnTo>
                  <a:lnTo>
                    <a:pt x="138" y="276"/>
                  </a:lnTo>
                  <a:lnTo>
                    <a:pt x="152" y="264"/>
                  </a:lnTo>
                  <a:lnTo>
                    <a:pt x="178" y="244"/>
                  </a:lnTo>
                  <a:lnTo>
                    <a:pt x="180" y="226"/>
                  </a:lnTo>
                  <a:lnTo>
                    <a:pt x="162" y="200"/>
                  </a:lnTo>
                  <a:lnTo>
                    <a:pt x="144" y="182"/>
                  </a:lnTo>
                  <a:lnTo>
                    <a:pt x="126" y="166"/>
                  </a:lnTo>
                  <a:lnTo>
                    <a:pt x="106" y="156"/>
                  </a:lnTo>
                  <a:lnTo>
                    <a:pt x="100" y="144"/>
                  </a:lnTo>
                  <a:lnTo>
                    <a:pt x="98" y="96"/>
                  </a:lnTo>
                  <a:lnTo>
                    <a:pt x="114" y="80"/>
                  </a:lnTo>
                  <a:lnTo>
                    <a:pt x="124" y="72"/>
                  </a:lnTo>
                  <a:lnTo>
                    <a:pt x="136" y="66"/>
                  </a:lnTo>
                  <a:lnTo>
                    <a:pt x="142" y="60"/>
                  </a:lnTo>
                  <a:lnTo>
                    <a:pt x="146" y="54"/>
                  </a:lnTo>
                  <a:lnTo>
                    <a:pt x="146" y="48"/>
                  </a:lnTo>
                  <a:lnTo>
                    <a:pt x="146" y="42"/>
                  </a:lnTo>
                  <a:lnTo>
                    <a:pt x="140" y="30"/>
                  </a:lnTo>
                  <a:lnTo>
                    <a:pt x="134" y="22"/>
                  </a:lnTo>
                  <a:lnTo>
                    <a:pt x="118" y="10"/>
                  </a:lnTo>
                  <a:lnTo>
                    <a:pt x="112" y="6"/>
                  </a:lnTo>
                  <a:lnTo>
                    <a:pt x="108" y="0"/>
                  </a:lnTo>
                  <a:lnTo>
                    <a:pt x="196" y="0"/>
                  </a:lnTo>
                  <a:lnTo>
                    <a:pt x="234" y="6"/>
                  </a:lnTo>
                  <a:lnTo>
                    <a:pt x="238" y="14"/>
                  </a:lnTo>
                  <a:lnTo>
                    <a:pt x="246" y="22"/>
                  </a:lnTo>
                  <a:lnTo>
                    <a:pt x="254" y="30"/>
                  </a:lnTo>
                  <a:lnTo>
                    <a:pt x="264" y="38"/>
                  </a:lnTo>
                  <a:lnTo>
                    <a:pt x="276" y="46"/>
                  </a:lnTo>
                  <a:lnTo>
                    <a:pt x="288" y="52"/>
                  </a:lnTo>
                  <a:lnTo>
                    <a:pt x="300" y="58"/>
                  </a:lnTo>
                  <a:lnTo>
                    <a:pt x="314" y="62"/>
                  </a:lnTo>
                  <a:lnTo>
                    <a:pt x="338" y="72"/>
                  </a:lnTo>
                  <a:lnTo>
                    <a:pt x="456" y="74"/>
                  </a:lnTo>
                  <a:lnTo>
                    <a:pt x="494" y="100"/>
                  </a:lnTo>
                  <a:lnTo>
                    <a:pt x="498" y="108"/>
                  </a:lnTo>
                  <a:lnTo>
                    <a:pt x="504" y="116"/>
                  </a:lnTo>
                  <a:lnTo>
                    <a:pt x="512" y="126"/>
                  </a:lnTo>
                  <a:lnTo>
                    <a:pt x="524" y="136"/>
                  </a:lnTo>
                  <a:lnTo>
                    <a:pt x="578" y="140"/>
                  </a:lnTo>
                  <a:lnTo>
                    <a:pt x="618" y="158"/>
                  </a:lnTo>
                  <a:lnTo>
                    <a:pt x="622" y="160"/>
                  </a:lnTo>
                  <a:lnTo>
                    <a:pt x="626" y="160"/>
                  </a:lnTo>
                  <a:lnTo>
                    <a:pt x="638" y="160"/>
                  </a:lnTo>
                  <a:lnTo>
                    <a:pt x="652" y="162"/>
                  </a:lnTo>
                  <a:lnTo>
                    <a:pt x="660" y="164"/>
                  </a:lnTo>
                  <a:lnTo>
                    <a:pt x="668" y="170"/>
                  </a:lnTo>
                  <a:lnTo>
                    <a:pt x="670" y="174"/>
                  </a:lnTo>
                  <a:lnTo>
                    <a:pt x="672" y="180"/>
                  </a:lnTo>
                  <a:lnTo>
                    <a:pt x="676" y="186"/>
                  </a:lnTo>
                  <a:lnTo>
                    <a:pt x="684" y="192"/>
                  </a:lnTo>
                  <a:lnTo>
                    <a:pt x="690" y="194"/>
                  </a:lnTo>
                  <a:lnTo>
                    <a:pt x="702" y="196"/>
                  </a:lnTo>
                  <a:lnTo>
                    <a:pt x="710" y="198"/>
                  </a:lnTo>
                  <a:lnTo>
                    <a:pt x="714" y="202"/>
                  </a:lnTo>
                  <a:lnTo>
                    <a:pt x="718" y="208"/>
                  </a:lnTo>
                  <a:lnTo>
                    <a:pt x="720" y="214"/>
                  </a:lnTo>
                  <a:lnTo>
                    <a:pt x="708" y="228"/>
                  </a:lnTo>
                  <a:lnTo>
                    <a:pt x="706" y="236"/>
                  </a:lnTo>
                  <a:lnTo>
                    <a:pt x="702" y="250"/>
                  </a:lnTo>
                  <a:lnTo>
                    <a:pt x="708" y="256"/>
                  </a:lnTo>
                  <a:lnTo>
                    <a:pt x="716" y="264"/>
                  </a:lnTo>
                  <a:lnTo>
                    <a:pt x="724" y="274"/>
                  </a:lnTo>
                  <a:lnTo>
                    <a:pt x="732" y="290"/>
                  </a:lnTo>
                  <a:lnTo>
                    <a:pt x="732" y="298"/>
                  </a:lnTo>
                  <a:lnTo>
                    <a:pt x="734" y="310"/>
                  </a:lnTo>
                  <a:lnTo>
                    <a:pt x="736" y="316"/>
                  </a:lnTo>
                  <a:lnTo>
                    <a:pt x="740" y="320"/>
                  </a:lnTo>
                  <a:lnTo>
                    <a:pt x="746" y="326"/>
                  </a:lnTo>
                  <a:lnTo>
                    <a:pt x="754" y="330"/>
                  </a:lnTo>
                  <a:lnTo>
                    <a:pt x="754" y="334"/>
                  </a:lnTo>
                  <a:lnTo>
                    <a:pt x="734" y="338"/>
                  </a:lnTo>
                  <a:lnTo>
                    <a:pt x="718" y="342"/>
                  </a:lnTo>
                  <a:lnTo>
                    <a:pt x="704" y="348"/>
                  </a:lnTo>
                  <a:lnTo>
                    <a:pt x="692" y="354"/>
                  </a:lnTo>
                  <a:lnTo>
                    <a:pt x="670" y="372"/>
                  </a:lnTo>
                  <a:lnTo>
                    <a:pt x="640" y="392"/>
                  </a:lnTo>
                  <a:lnTo>
                    <a:pt x="634" y="396"/>
                  </a:lnTo>
                  <a:lnTo>
                    <a:pt x="626" y="400"/>
                  </a:lnTo>
                  <a:lnTo>
                    <a:pt x="616" y="414"/>
                  </a:lnTo>
                  <a:lnTo>
                    <a:pt x="598" y="420"/>
                  </a:lnTo>
                  <a:lnTo>
                    <a:pt x="582" y="424"/>
                  </a:lnTo>
                  <a:lnTo>
                    <a:pt x="576" y="426"/>
                  </a:lnTo>
                  <a:lnTo>
                    <a:pt x="570" y="430"/>
                  </a:lnTo>
                  <a:lnTo>
                    <a:pt x="562" y="434"/>
                  </a:lnTo>
                  <a:lnTo>
                    <a:pt x="556" y="442"/>
                  </a:lnTo>
                  <a:lnTo>
                    <a:pt x="544" y="448"/>
                  </a:lnTo>
                  <a:lnTo>
                    <a:pt x="512" y="422"/>
                  </a:lnTo>
                  <a:lnTo>
                    <a:pt x="500" y="418"/>
                  </a:lnTo>
                  <a:lnTo>
                    <a:pt x="490" y="414"/>
                  </a:lnTo>
                  <a:lnTo>
                    <a:pt x="482" y="408"/>
                  </a:lnTo>
                  <a:lnTo>
                    <a:pt x="474" y="402"/>
                  </a:lnTo>
                  <a:lnTo>
                    <a:pt x="462" y="390"/>
                  </a:lnTo>
                  <a:lnTo>
                    <a:pt x="450" y="380"/>
                  </a:lnTo>
                  <a:lnTo>
                    <a:pt x="434" y="382"/>
                  </a:lnTo>
                  <a:lnTo>
                    <a:pt x="426" y="384"/>
                  </a:lnTo>
                  <a:lnTo>
                    <a:pt x="420" y="392"/>
                  </a:lnTo>
                  <a:lnTo>
                    <a:pt x="410" y="404"/>
                  </a:lnTo>
                  <a:lnTo>
                    <a:pt x="392" y="402"/>
                  </a:lnTo>
                  <a:lnTo>
                    <a:pt x="374" y="398"/>
                  </a:lnTo>
                  <a:lnTo>
                    <a:pt x="358" y="392"/>
                  </a:lnTo>
                  <a:lnTo>
                    <a:pt x="342" y="384"/>
                  </a:lnTo>
                  <a:lnTo>
                    <a:pt x="312" y="366"/>
                  </a:lnTo>
                  <a:lnTo>
                    <a:pt x="286" y="352"/>
                  </a:lnTo>
                  <a:lnTo>
                    <a:pt x="268" y="348"/>
                  </a:lnTo>
                  <a:lnTo>
                    <a:pt x="252" y="346"/>
                  </a:lnTo>
                  <a:lnTo>
                    <a:pt x="228" y="338"/>
                  </a:lnTo>
                  <a:lnTo>
                    <a:pt x="200" y="338"/>
                  </a:lnTo>
                  <a:lnTo>
                    <a:pt x="192" y="342"/>
                  </a:lnTo>
                  <a:lnTo>
                    <a:pt x="186" y="344"/>
                  </a:lnTo>
                  <a:lnTo>
                    <a:pt x="184" y="350"/>
                  </a:lnTo>
                  <a:lnTo>
                    <a:pt x="186" y="358"/>
                  </a:lnTo>
                  <a:lnTo>
                    <a:pt x="192" y="368"/>
                  </a:lnTo>
                  <a:lnTo>
                    <a:pt x="202" y="380"/>
                  </a:lnTo>
                  <a:lnTo>
                    <a:pt x="196" y="392"/>
                  </a:lnTo>
                  <a:lnTo>
                    <a:pt x="182" y="390"/>
                  </a:lnTo>
                  <a:lnTo>
                    <a:pt x="164" y="390"/>
                  </a:lnTo>
                  <a:lnTo>
                    <a:pt x="150" y="394"/>
                  </a:lnTo>
                  <a:lnTo>
                    <a:pt x="138" y="398"/>
                  </a:lnTo>
                  <a:lnTo>
                    <a:pt x="128" y="406"/>
                  </a:lnTo>
                  <a:lnTo>
                    <a:pt x="118" y="414"/>
                  </a:lnTo>
                  <a:lnTo>
                    <a:pt x="112" y="426"/>
                  </a:lnTo>
                  <a:lnTo>
                    <a:pt x="96" y="454"/>
                  </a:lnTo>
                  <a:lnTo>
                    <a:pt x="88" y="460"/>
                  </a:lnTo>
                  <a:lnTo>
                    <a:pt x="80" y="46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" name="Freeform 24"/>
            <p:cNvSpPr>
              <a:spLocks/>
            </p:cNvSpPr>
            <p:nvPr/>
          </p:nvSpPr>
          <p:spPr bwMode="auto">
            <a:xfrm>
              <a:off x="4046" y="2368"/>
              <a:ext cx="466" cy="574"/>
            </a:xfrm>
            <a:custGeom>
              <a:avLst/>
              <a:gdLst>
                <a:gd name="T0" fmla="*/ 212 w 466"/>
                <a:gd name="T1" fmla="*/ 570 h 574"/>
                <a:gd name="T2" fmla="*/ 202 w 466"/>
                <a:gd name="T3" fmla="*/ 516 h 574"/>
                <a:gd name="T4" fmla="*/ 166 w 466"/>
                <a:gd name="T5" fmla="*/ 522 h 574"/>
                <a:gd name="T6" fmla="*/ 148 w 466"/>
                <a:gd name="T7" fmla="*/ 546 h 574"/>
                <a:gd name="T8" fmla="*/ 140 w 466"/>
                <a:gd name="T9" fmla="*/ 538 h 574"/>
                <a:gd name="T10" fmla="*/ 122 w 466"/>
                <a:gd name="T11" fmla="*/ 520 h 574"/>
                <a:gd name="T12" fmla="*/ 114 w 466"/>
                <a:gd name="T13" fmla="*/ 490 h 574"/>
                <a:gd name="T14" fmla="*/ 102 w 466"/>
                <a:gd name="T15" fmla="*/ 470 h 574"/>
                <a:gd name="T16" fmla="*/ 100 w 466"/>
                <a:gd name="T17" fmla="*/ 446 h 574"/>
                <a:gd name="T18" fmla="*/ 106 w 466"/>
                <a:gd name="T19" fmla="*/ 416 h 574"/>
                <a:gd name="T20" fmla="*/ 68 w 466"/>
                <a:gd name="T21" fmla="*/ 398 h 574"/>
                <a:gd name="T22" fmla="*/ 58 w 466"/>
                <a:gd name="T23" fmla="*/ 380 h 574"/>
                <a:gd name="T24" fmla="*/ 56 w 466"/>
                <a:gd name="T25" fmla="*/ 366 h 574"/>
                <a:gd name="T26" fmla="*/ 86 w 466"/>
                <a:gd name="T27" fmla="*/ 346 h 574"/>
                <a:gd name="T28" fmla="*/ 96 w 466"/>
                <a:gd name="T29" fmla="*/ 284 h 574"/>
                <a:gd name="T30" fmla="*/ 78 w 466"/>
                <a:gd name="T31" fmla="*/ 252 h 574"/>
                <a:gd name="T32" fmla="*/ 48 w 466"/>
                <a:gd name="T33" fmla="*/ 262 h 574"/>
                <a:gd name="T34" fmla="*/ 30 w 466"/>
                <a:gd name="T35" fmla="*/ 252 h 574"/>
                <a:gd name="T36" fmla="*/ 0 w 466"/>
                <a:gd name="T37" fmla="*/ 202 h 574"/>
                <a:gd name="T38" fmla="*/ 10 w 466"/>
                <a:gd name="T39" fmla="*/ 180 h 574"/>
                <a:gd name="T40" fmla="*/ 42 w 466"/>
                <a:gd name="T41" fmla="*/ 148 h 574"/>
                <a:gd name="T42" fmla="*/ 44 w 466"/>
                <a:gd name="T43" fmla="*/ 72 h 574"/>
                <a:gd name="T44" fmla="*/ 58 w 466"/>
                <a:gd name="T45" fmla="*/ 74 h 574"/>
                <a:gd name="T46" fmla="*/ 76 w 466"/>
                <a:gd name="T47" fmla="*/ 110 h 574"/>
                <a:gd name="T48" fmla="*/ 110 w 466"/>
                <a:gd name="T49" fmla="*/ 120 h 574"/>
                <a:gd name="T50" fmla="*/ 126 w 466"/>
                <a:gd name="T51" fmla="*/ 80 h 574"/>
                <a:gd name="T52" fmla="*/ 134 w 466"/>
                <a:gd name="T53" fmla="*/ 54 h 574"/>
                <a:gd name="T54" fmla="*/ 102 w 466"/>
                <a:gd name="T55" fmla="*/ 6 h 574"/>
                <a:gd name="T56" fmla="*/ 118 w 466"/>
                <a:gd name="T57" fmla="*/ 0 h 574"/>
                <a:gd name="T58" fmla="*/ 150 w 466"/>
                <a:gd name="T59" fmla="*/ 40 h 574"/>
                <a:gd name="T60" fmla="*/ 176 w 466"/>
                <a:gd name="T61" fmla="*/ 80 h 574"/>
                <a:gd name="T62" fmla="*/ 264 w 466"/>
                <a:gd name="T63" fmla="*/ 106 h 574"/>
                <a:gd name="T64" fmla="*/ 294 w 466"/>
                <a:gd name="T65" fmla="*/ 174 h 574"/>
                <a:gd name="T66" fmla="*/ 318 w 466"/>
                <a:gd name="T67" fmla="*/ 202 h 574"/>
                <a:gd name="T68" fmla="*/ 358 w 466"/>
                <a:gd name="T69" fmla="*/ 194 h 574"/>
                <a:gd name="T70" fmla="*/ 362 w 466"/>
                <a:gd name="T71" fmla="*/ 180 h 574"/>
                <a:gd name="T72" fmla="*/ 388 w 466"/>
                <a:gd name="T73" fmla="*/ 194 h 574"/>
                <a:gd name="T74" fmla="*/ 382 w 466"/>
                <a:gd name="T75" fmla="*/ 224 h 574"/>
                <a:gd name="T76" fmla="*/ 338 w 466"/>
                <a:gd name="T77" fmla="*/ 250 h 574"/>
                <a:gd name="T78" fmla="*/ 330 w 466"/>
                <a:gd name="T79" fmla="*/ 280 h 574"/>
                <a:gd name="T80" fmla="*/ 326 w 466"/>
                <a:gd name="T81" fmla="*/ 302 h 574"/>
                <a:gd name="T82" fmla="*/ 380 w 466"/>
                <a:gd name="T83" fmla="*/ 346 h 574"/>
                <a:gd name="T84" fmla="*/ 392 w 466"/>
                <a:gd name="T85" fmla="*/ 360 h 574"/>
                <a:gd name="T86" fmla="*/ 456 w 466"/>
                <a:gd name="T87" fmla="*/ 378 h 574"/>
                <a:gd name="T88" fmla="*/ 466 w 466"/>
                <a:gd name="T89" fmla="*/ 402 h 574"/>
                <a:gd name="T90" fmla="*/ 426 w 466"/>
                <a:gd name="T91" fmla="*/ 420 h 574"/>
                <a:gd name="T92" fmla="*/ 416 w 466"/>
                <a:gd name="T93" fmla="*/ 440 h 574"/>
                <a:gd name="T94" fmla="*/ 420 w 466"/>
                <a:gd name="T95" fmla="*/ 460 h 574"/>
                <a:gd name="T96" fmla="*/ 400 w 466"/>
                <a:gd name="T97" fmla="*/ 522 h 574"/>
                <a:gd name="T98" fmla="*/ 378 w 466"/>
                <a:gd name="T99" fmla="*/ 546 h 574"/>
                <a:gd name="T100" fmla="*/ 330 w 466"/>
                <a:gd name="T101" fmla="*/ 560 h 574"/>
                <a:gd name="T102" fmla="*/ 278 w 466"/>
                <a:gd name="T103" fmla="*/ 566 h 574"/>
                <a:gd name="T104" fmla="*/ 256 w 466"/>
                <a:gd name="T105" fmla="*/ 536 h 574"/>
                <a:gd name="T106" fmla="*/ 238 w 466"/>
                <a:gd name="T107" fmla="*/ 532 h 574"/>
                <a:gd name="T108" fmla="*/ 226 w 466"/>
                <a:gd name="T109" fmla="*/ 574 h 57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66" h="574">
                  <a:moveTo>
                    <a:pt x="216" y="574"/>
                  </a:moveTo>
                  <a:lnTo>
                    <a:pt x="216" y="574"/>
                  </a:lnTo>
                  <a:lnTo>
                    <a:pt x="212" y="570"/>
                  </a:lnTo>
                  <a:lnTo>
                    <a:pt x="212" y="524"/>
                  </a:lnTo>
                  <a:lnTo>
                    <a:pt x="202" y="516"/>
                  </a:lnTo>
                  <a:lnTo>
                    <a:pt x="182" y="516"/>
                  </a:lnTo>
                  <a:lnTo>
                    <a:pt x="176" y="518"/>
                  </a:lnTo>
                  <a:lnTo>
                    <a:pt x="170" y="520"/>
                  </a:lnTo>
                  <a:lnTo>
                    <a:pt x="166" y="522"/>
                  </a:lnTo>
                  <a:lnTo>
                    <a:pt x="162" y="528"/>
                  </a:lnTo>
                  <a:lnTo>
                    <a:pt x="154" y="542"/>
                  </a:lnTo>
                  <a:lnTo>
                    <a:pt x="148" y="546"/>
                  </a:lnTo>
                  <a:lnTo>
                    <a:pt x="144" y="548"/>
                  </a:lnTo>
                  <a:lnTo>
                    <a:pt x="142" y="542"/>
                  </a:lnTo>
                  <a:lnTo>
                    <a:pt x="140" y="538"/>
                  </a:lnTo>
                  <a:lnTo>
                    <a:pt x="130" y="532"/>
                  </a:lnTo>
                  <a:lnTo>
                    <a:pt x="122" y="520"/>
                  </a:lnTo>
                  <a:lnTo>
                    <a:pt x="122" y="510"/>
                  </a:lnTo>
                  <a:lnTo>
                    <a:pt x="120" y="502"/>
                  </a:lnTo>
                  <a:lnTo>
                    <a:pt x="118" y="494"/>
                  </a:lnTo>
                  <a:lnTo>
                    <a:pt x="114" y="490"/>
                  </a:lnTo>
                  <a:lnTo>
                    <a:pt x="108" y="480"/>
                  </a:lnTo>
                  <a:lnTo>
                    <a:pt x="104" y="476"/>
                  </a:lnTo>
                  <a:lnTo>
                    <a:pt x="102" y="470"/>
                  </a:lnTo>
                  <a:lnTo>
                    <a:pt x="94" y="462"/>
                  </a:lnTo>
                  <a:lnTo>
                    <a:pt x="94" y="452"/>
                  </a:lnTo>
                  <a:lnTo>
                    <a:pt x="100" y="446"/>
                  </a:lnTo>
                  <a:lnTo>
                    <a:pt x="112" y="436"/>
                  </a:lnTo>
                  <a:lnTo>
                    <a:pt x="110" y="424"/>
                  </a:lnTo>
                  <a:lnTo>
                    <a:pt x="106" y="416"/>
                  </a:lnTo>
                  <a:lnTo>
                    <a:pt x="100" y="410"/>
                  </a:lnTo>
                  <a:lnTo>
                    <a:pt x="92" y="406"/>
                  </a:lnTo>
                  <a:lnTo>
                    <a:pt x="74" y="400"/>
                  </a:lnTo>
                  <a:lnTo>
                    <a:pt x="68" y="398"/>
                  </a:lnTo>
                  <a:lnTo>
                    <a:pt x="60" y="394"/>
                  </a:lnTo>
                  <a:lnTo>
                    <a:pt x="58" y="380"/>
                  </a:lnTo>
                  <a:lnTo>
                    <a:pt x="54" y="376"/>
                  </a:lnTo>
                  <a:lnTo>
                    <a:pt x="54" y="370"/>
                  </a:lnTo>
                  <a:lnTo>
                    <a:pt x="56" y="366"/>
                  </a:lnTo>
                  <a:lnTo>
                    <a:pt x="64" y="356"/>
                  </a:lnTo>
                  <a:lnTo>
                    <a:pt x="74" y="350"/>
                  </a:lnTo>
                  <a:lnTo>
                    <a:pt x="86" y="346"/>
                  </a:lnTo>
                  <a:lnTo>
                    <a:pt x="102" y="326"/>
                  </a:lnTo>
                  <a:lnTo>
                    <a:pt x="100" y="304"/>
                  </a:lnTo>
                  <a:lnTo>
                    <a:pt x="96" y="284"/>
                  </a:lnTo>
                  <a:lnTo>
                    <a:pt x="88" y="266"/>
                  </a:lnTo>
                  <a:lnTo>
                    <a:pt x="84" y="260"/>
                  </a:lnTo>
                  <a:lnTo>
                    <a:pt x="78" y="252"/>
                  </a:lnTo>
                  <a:lnTo>
                    <a:pt x="56" y="252"/>
                  </a:lnTo>
                  <a:lnTo>
                    <a:pt x="48" y="262"/>
                  </a:lnTo>
                  <a:lnTo>
                    <a:pt x="40" y="264"/>
                  </a:lnTo>
                  <a:lnTo>
                    <a:pt x="34" y="258"/>
                  </a:lnTo>
                  <a:lnTo>
                    <a:pt x="30" y="252"/>
                  </a:lnTo>
                  <a:lnTo>
                    <a:pt x="24" y="238"/>
                  </a:lnTo>
                  <a:lnTo>
                    <a:pt x="20" y="216"/>
                  </a:lnTo>
                  <a:lnTo>
                    <a:pt x="0" y="202"/>
                  </a:lnTo>
                  <a:lnTo>
                    <a:pt x="2" y="194"/>
                  </a:lnTo>
                  <a:lnTo>
                    <a:pt x="6" y="186"/>
                  </a:lnTo>
                  <a:lnTo>
                    <a:pt x="10" y="180"/>
                  </a:lnTo>
                  <a:lnTo>
                    <a:pt x="16" y="172"/>
                  </a:lnTo>
                  <a:lnTo>
                    <a:pt x="30" y="160"/>
                  </a:lnTo>
                  <a:lnTo>
                    <a:pt x="42" y="148"/>
                  </a:lnTo>
                  <a:lnTo>
                    <a:pt x="46" y="128"/>
                  </a:lnTo>
                  <a:lnTo>
                    <a:pt x="46" y="108"/>
                  </a:lnTo>
                  <a:lnTo>
                    <a:pt x="44" y="72"/>
                  </a:lnTo>
                  <a:lnTo>
                    <a:pt x="48" y="70"/>
                  </a:lnTo>
                  <a:lnTo>
                    <a:pt x="58" y="74"/>
                  </a:lnTo>
                  <a:lnTo>
                    <a:pt x="60" y="82"/>
                  </a:lnTo>
                  <a:lnTo>
                    <a:pt x="66" y="96"/>
                  </a:lnTo>
                  <a:lnTo>
                    <a:pt x="72" y="104"/>
                  </a:lnTo>
                  <a:lnTo>
                    <a:pt x="76" y="110"/>
                  </a:lnTo>
                  <a:lnTo>
                    <a:pt x="82" y="116"/>
                  </a:lnTo>
                  <a:lnTo>
                    <a:pt x="90" y="120"/>
                  </a:lnTo>
                  <a:lnTo>
                    <a:pt x="110" y="120"/>
                  </a:lnTo>
                  <a:lnTo>
                    <a:pt x="118" y="104"/>
                  </a:lnTo>
                  <a:lnTo>
                    <a:pt x="122" y="92"/>
                  </a:lnTo>
                  <a:lnTo>
                    <a:pt x="126" y="80"/>
                  </a:lnTo>
                  <a:lnTo>
                    <a:pt x="132" y="66"/>
                  </a:lnTo>
                  <a:lnTo>
                    <a:pt x="134" y="54"/>
                  </a:lnTo>
                  <a:lnTo>
                    <a:pt x="96" y="18"/>
                  </a:lnTo>
                  <a:lnTo>
                    <a:pt x="98" y="10"/>
                  </a:lnTo>
                  <a:lnTo>
                    <a:pt x="102" y="6"/>
                  </a:lnTo>
                  <a:lnTo>
                    <a:pt x="106" y="4"/>
                  </a:lnTo>
                  <a:lnTo>
                    <a:pt x="112" y="0"/>
                  </a:lnTo>
                  <a:lnTo>
                    <a:pt x="118" y="0"/>
                  </a:lnTo>
                  <a:lnTo>
                    <a:pt x="128" y="12"/>
                  </a:lnTo>
                  <a:lnTo>
                    <a:pt x="140" y="24"/>
                  </a:lnTo>
                  <a:lnTo>
                    <a:pt x="150" y="40"/>
                  </a:lnTo>
                  <a:lnTo>
                    <a:pt x="160" y="60"/>
                  </a:lnTo>
                  <a:lnTo>
                    <a:pt x="176" y="80"/>
                  </a:lnTo>
                  <a:lnTo>
                    <a:pt x="248" y="94"/>
                  </a:lnTo>
                  <a:lnTo>
                    <a:pt x="264" y="106"/>
                  </a:lnTo>
                  <a:lnTo>
                    <a:pt x="272" y="126"/>
                  </a:lnTo>
                  <a:lnTo>
                    <a:pt x="280" y="150"/>
                  </a:lnTo>
                  <a:lnTo>
                    <a:pt x="286" y="162"/>
                  </a:lnTo>
                  <a:lnTo>
                    <a:pt x="294" y="174"/>
                  </a:lnTo>
                  <a:lnTo>
                    <a:pt x="302" y="184"/>
                  </a:lnTo>
                  <a:lnTo>
                    <a:pt x="314" y="194"/>
                  </a:lnTo>
                  <a:lnTo>
                    <a:pt x="318" y="202"/>
                  </a:lnTo>
                  <a:lnTo>
                    <a:pt x="336" y="200"/>
                  </a:lnTo>
                  <a:lnTo>
                    <a:pt x="348" y="198"/>
                  </a:lnTo>
                  <a:lnTo>
                    <a:pt x="358" y="194"/>
                  </a:lnTo>
                  <a:lnTo>
                    <a:pt x="360" y="182"/>
                  </a:lnTo>
                  <a:lnTo>
                    <a:pt x="360" y="180"/>
                  </a:lnTo>
                  <a:lnTo>
                    <a:pt x="362" y="180"/>
                  </a:lnTo>
                  <a:lnTo>
                    <a:pt x="366" y="180"/>
                  </a:lnTo>
                  <a:lnTo>
                    <a:pt x="380" y="180"/>
                  </a:lnTo>
                  <a:lnTo>
                    <a:pt x="388" y="194"/>
                  </a:lnTo>
                  <a:lnTo>
                    <a:pt x="392" y="206"/>
                  </a:lnTo>
                  <a:lnTo>
                    <a:pt x="394" y="220"/>
                  </a:lnTo>
                  <a:lnTo>
                    <a:pt x="382" y="224"/>
                  </a:lnTo>
                  <a:lnTo>
                    <a:pt x="370" y="226"/>
                  </a:lnTo>
                  <a:lnTo>
                    <a:pt x="348" y="226"/>
                  </a:lnTo>
                  <a:lnTo>
                    <a:pt x="338" y="250"/>
                  </a:lnTo>
                  <a:lnTo>
                    <a:pt x="334" y="274"/>
                  </a:lnTo>
                  <a:lnTo>
                    <a:pt x="330" y="280"/>
                  </a:lnTo>
                  <a:lnTo>
                    <a:pt x="326" y="284"/>
                  </a:lnTo>
                  <a:lnTo>
                    <a:pt x="326" y="292"/>
                  </a:lnTo>
                  <a:lnTo>
                    <a:pt x="326" y="302"/>
                  </a:lnTo>
                  <a:lnTo>
                    <a:pt x="368" y="342"/>
                  </a:lnTo>
                  <a:lnTo>
                    <a:pt x="372" y="344"/>
                  </a:lnTo>
                  <a:lnTo>
                    <a:pt x="380" y="346"/>
                  </a:lnTo>
                  <a:lnTo>
                    <a:pt x="388" y="350"/>
                  </a:lnTo>
                  <a:lnTo>
                    <a:pt x="390" y="354"/>
                  </a:lnTo>
                  <a:lnTo>
                    <a:pt x="392" y="360"/>
                  </a:lnTo>
                  <a:lnTo>
                    <a:pt x="408" y="374"/>
                  </a:lnTo>
                  <a:lnTo>
                    <a:pt x="456" y="378"/>
                  </a:lnTo>
                  <a:lnTo>
                    <a:pt x="466" y="386"/>
                  </a:lnTo>
                  <a:lnTo>
                    <a:pt x="466" y="402"/>
                  </a:lnTo>
                  <a:lnTo>
                    <a:pt x="458" y="408"/>
                  </a:lnTo>
                  <a:lnTo>
                    <a:pt x="450" y="412"/>
                  </a:lnTo>
                  <a:lnTo>
                    <a:pt x="434" y="416"/>
                  </a:lnTo>
                  <a:lnTo>
                    <a:pt x="426" y="420"/>
                  </a:lnTo>
                  <a:lnTo>
                    <a:pt x="422" y="424"/>
                  </a:lnTo>
                  <a:lnTo>
                    <a:pt x="418" y="430"/>
                  </a:lnTo>
                  <a:lnTo>
                    <a:pt x="416" y="440"/>
                  </a:lnTo>
                  <a:lnTo>
                    <a:pt x="420" y="450"/>
                  </a:lnTo>
                  <a:lnTo>
                    <a:pt x="420" y="456"/>
                  </a:lnTo>
                  <a:lnTo>
                    <a:pt x="420" y="460"/>
                  </a:lnTo>
                  <a:lnTo>
                    <a:pt x="408" y="466"/>
                  </a:lnTo>
                  <a:lnTo>
                    <a:pt x="400" y="472"/>
                  </a:lnTo>
                  <a:lnTo>
                    <a:pt x="400" y="522"/>
                  </a:lnTo>
                  <a:lnTo>
                    <a:pt x="392" y="532"/>
                  </a:lnTo>
                  <a:lnTo>
                    <a:pt x="384" y="540"/>
                  </a:lnTo>
                  <a:lnTo>
                    <a:pt x="378" y="546"/>
                  </a:lnTo>
                  <a:lnTo>
                    <a:pt x="368" y="550"/>
                  </a:lnTo>
                  <a:lnTo>
                    <a:pt x="352" y="556"/>
                  </a:lnTo>
                  <a:lnTo>
                    <a:pt x="330" y="560"/>
                  </a:lnTo>
                  <a:lnTo>
                    <a:pt x="316" y="566"/>
                  </a:lnTo>
                  <a:lnTo>
                    <a:pt x="302" y="570"/>
                  </a:lnTo>
                  <a:lnTo>
                    <a:pt x="290" y="570"/>
                  </a:lnTo>
                  <a:lnTo>
                    <a:pt x="278" y="566"/>
                  </a:lnTo>
                  <a:lnTo>
                    <a:pt x="268" y="556"/>
                  </a:lnTo>
                  <a:lnTo>
                    <a:pt x="260" y="546"/>
                  </a:lnTo>
                  <a:lnTo>
                    <a:pt x="256" y="536"/>
                  </a:lnTo>
                  <a:lnTo>
                    <a:pt x="250" y="530"/>
                  </a:lnTo>
                  <a:lnTo>
                    <a:pt x="242" y="530"/>
                  </a:lnTo>
                  <a:lnTo>
                    <a:pt x="238" y="532"/>
                  </a:lnTo>
                  <a:lnTo>
                    <a:pt x="234" y="542"/>
                  </a:lnTo>
                  <a:lnTo>
                    <a:pt x="226" y="574"/>
                  </a:lnTo>
                  <a:lnTo>
                    <a:pt x="216" y="57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" name="Freeform 25"/>
            <p:cNvSpPr>
              <a:spLocks/>
            </p:cNvSpPr>
            <p:nvPr/>
          </p:nvSpPr>
          <p:spPr bwMode="auto">
            <a:xfrm>
              <a:off x="4170" y="2290"/>
              <a:ext cx="544" cy="538"/>
            </a:xfrm>
            <a:custGeom>
              <a:avLst/>
              <a:gdLst>
                <a:gd name="T0" fmla="*/ 322 w 544"/>
                <a:gd name="T1" fmla="*/ 532 h 538"/>
                <a:gd name="T2" fmla="*/ 308 w 544"/>
                <a:gd name="T3" fmla="*/ 518 h 538"/>
                <a:gd name="T4" fmla="*/ 308 w 544"/>
                <a:gd name="T5" fmla="*/ 508 h 538"/>
                <a:gd name="T6" fmla="*/ 354 w 544"/>
                <a:gd name="T7" fmla="*/ 484 h 538"/>
                <a:gd name="T8" fmla="*/ 342 w 544"/>
                <a:gd name="T9" fmla="*/ 450 h 538"/>
                <a:gd name="T10" fmla="*/ 298 w 544"/>
                <a:gd name="T11" fmla="*/ 444 h 538"/>
                <a:gd name="T12" fmla="*/ 272 w 544"/>
                <a:gd name="T13" fmla="*/ 420 h 538"/>
                <a:gd name="T14" fmla="*/ 240 w 544"/>
                <a:gd name="T15" fmla="*/ 400 h 538"/>
                <a:gd name="T16" fmla="*/ 216 w 544"/>
                <a:gd name="T17" fmla="*/ 380 h 538"/>
                <a:gd name="T18" fmla="*/ 216 w 544"/>
                <a:gd name="T19" fmla="*/ 364 h 538"/>
                <a:gd name="T20" fmla="*/ 224 w 544"/>
                <a:gd name="T21" fmla="*/ 334 h 538"/>
                <a:gd name="T22" fmla="*/ 254 w 544"/>
                <a:gd name="T23" fmla="*/ 314 h 538"/>
                <a:gd name="T24" fmla="*/ 280 w 544"/>
                <a:gd name="T25" fmla="*/ 304 h 538"/>
                <a:gd name="T26" fmla="*/ 264 w 544"/>
                <a:gd name="T27" fmla="*/ 250 h 538"/>
                <a:gd name="T28" fmla="*/ 228 w 544"/>
                <a:gd name="T29" fmla="*/ 252 h 538"/>
                <a:gd name="T30" fmla="*/ 202 w 544"/>
                <a:gd name="T31" fmla="*/ 272 h 538"/>
                <a:gd name="T32" fmla="*/ 186 w 544"/>
                <a:gd name="T33" fmla="*/ 256 h 538"/>
                <a:gd name="T34" fmla="*/ 152 w 544"/>
                <a:gd name="T35" fmla="*/ 186 h 538"/>
                <a:gd name="T36" fmla="*/ 116 w 544"/>
                <a:gd name="T37" fmla="*/ 158 h 538"/>
                <a:gd name="T38" fmla="*/ 58 w 544"/>
                <a:gd name="T39" fmla="*/ 146 h 538"/>
                <a:gd name="T40" fmla="*/ 26 w 544"/>
                <a:gd name="T41" fmla="*/ 98 h 538"/>
                <a:gd name="T42" fmla="*/ 0 w 544"/>
                <a:gd name="T43" fmla="*/ 56 h 538"/>
                <a:gd name="T44" fmla="*/ 10 w 544"/>
                <a:gd name="T45" fmla="*/ 36 h 538"/>
                <a:gd name="T46" fmla="*/ 30 w 544"/>
                <a:gd name="T47" fmla="*/ 52 h 538"/>
                <a:gd name="T48" fmla="*/ 36 w 544"/>
                <a:gd name="T49" fmla="*/ 60 h 538"/>
                <a:gd name="T50" fmla="*/ 60 w 544"/>
                <a:gd name="T51" fmla="*/ 90 h 538"/>
                <a:gd name="T52" fmla="*/ 112 w 544"/>
                <a:gd name="T53" fmla="*/ 98 h 538"/>
                <a:gd name="T54" fmla="*/ 140 w 544"/>
                <a:gd name="T55" fmla="*/ 68 h 538"/>
                <a:gd name="T56" fmla="*/ 160 w 544"/>
                <a:gd name="T57" fmla="*/ 76 h 538"/>
                <a:gd name="T58" fmla="*/ 200 w 544"/>
                <a:gd name="T59" fmla="*/ 50 h 538"/>
                <a:gd name="T60" fmla="*/ 212 w 544"/>
                <a:gd name="T61" fmla="*/ 10 h 538"/>
                <a:gd name="T62" fmla="*/ 236 w 544"/>
                <a:gd name="T63" fmla="*/ 0 h 538"/>
                <a:gd name="T64" fmla="*/ 268 w 544"/>
                <a:gd name="T65" fmla="*/ 52 h 538"/>
                <a:gd name="T66" fmla="*/ 338 w 544"/>
                <a:gd name="T67" fmla="*/ 88 h 538"/>
                <a:gd name="T68" fmla="*/ 412 w 544"/>
                <a:gd name="T69" fmla="*/ 218 h 538"/>
                <a:gd name="T70" fmla="*/ 424 w 544"/>
                <a:gd name="T71" fmla="*/ 258 h 538"/>
                <a:gd name="T72" fmla="*/ 500 w 544"/>
                <a:gd name="T73" fmla="*/ 312 h 538"/>
                <a:gd name="T74" fmla="*/ 526 w 544"/>
                <a:gd name="T75" fmla="*/ 336 h 538"/>
                <a:gd name="T76" fmla="*/ 470 w 544"/>
                <a:gd name="T77" fmla="*/ 340 h 538"/>
                <a:gd name="T78" fmla="*/ 504 w 544"/>
                <a:gd name="T79" fmla="*/ 374 h 538"/>
                <a:gd name="T80" fmla="*/ 498 w 544"/>
                <a:gd name="T81" fmla="*/ 392 h 538"/>
                <a:gd name="T82" fmla="*/ 540 w 544"/>
                <a:gd name="T83" fmla="*/ 420 h 538"/>
                <a:gd name="T84" fmla="*/ 540 w 544"/>
                <a:gd name="T85" fmla="*/ 440 h 538"/>
                <a:gd name="T86" fmla="*/ 502 w 544"/>
                <a:gd name="T87" fmla="*/ 468 h 538"/>
                <a:gd name="T88" fmla="*/ 498 w 544"/>
                <a:gd name="T89" fmla="*/ 474 h 538"/>
                <a:gd name="T90" fmla="*/ 452 w 544"/>
                <a:gd name="T91" fmla="*/ 514 h 538"/>
                <a:gd name="T92" fmla="*/ 416 w 544"/>
                <a:gd name="T93" fmla="*/ 530 h 538"/>
                <a:gd name="T94" fmla="*/ 342 w 544"/>
                <a:gd name="T95" fmla="*/ 538 h 5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44" h="538">
                  <a:moveTo>
                    <a:pt x="342" y="538"/>
                  </a:moveTo>
                  <a:lnTo>
                    <a:pt x="342" y="538"/>
                  </a:lnTo>
                  <a:lnTo>
                    <a:pt x="330" y="534"/>
                  </a:lnTo>
                  <a:lnTo>
                    <a:pt x="322" y="532"/>
                  </a:lnTo>
                  <a:lnTo>
                    <a:pt x="308" y="532"/>
                  </a:lnTo>
                  <a:lnTo>
                    <a:pt x="308" y="518"/>
                  </a:lnTo>
                  <a:lnTo>
                    <a:pt x="304" y="516"/>
                  </a:lnTo>
                  <a:lnTo>
                    <a:pt x="304" y="514"/>
                  </a:lnTo>
                  <a:lnTo>
                    <a:pt x="304" y="512"/>
                  </a:lnTo>
                  <a:lnTo>
                    <a:pt x="308" y="508"/>
                  </a:lnTo>
                  <a:lnTo>
                    <a:pt x="316" y="506"/>
                  </a:lnTo>
                  <a:lnTo>
                    <a:pt x="344" y="496"/>
                  </a:lnTo>
                  <a:lnTo>
                    <a:pt x="354" y="484"/>
                  </a:lnTo>
                  <a:lnTo>
                    <a:pt x="352" y="468"/>
                  </a:lnTo>
                  <a:lnTo>
                    <a:pt x="348" y="458"/>
                  </a:lnTo>
                  <a:lnTo>
                    <a:pt x="342" y="450"/>
                  </a:lnTo>
                  <a:lnTo>
                    <a:pt x="336" y="446"/>
                  </a:lnTo>
                  <a:lnTo>
                    <a:pt x="326" y="444"/>
                  </a:lnTo>
                  <a:lnTo>
                    <a:pt x="318" y="444"/>
                  </a:lnTo>
                  <a:lnTo>
                    <a:pt x="298" y="444"/>
                  </a:lnTo>
                  <a:lnTo>
                    <a:pt x="286" y="438"/>
                  </a:lnTo>
                  <a:lnTo>
                    <a:pt x="280" y="432"/>
                  </a:lnTo>
                  <a:lnTo>
                    <a:pt x="272" y="420"/>
                  </a:lnTo>
                  <a:lnTo>
                    <a:pt x="258" y="414"/>
                  </a:lnTo>
                  <a:lnTo>
                    <a:pt x="248" y="408"/>
                  </a:lnTo>
                  <a:lnTo>
                    <a:pt x="240" y="400"/>
                  </a:lnTo>
                  <a:lnTo>
                    <a:pt x="234" y="394"/>
                  </a:lnTo>
                  <a:lnTo>
                    <a:pt x="222" y="386"/>
                  </a:lnTo>
                  <a:lnTo>
                    <a:pt x="216" y="380"/>
                  </a:lnTo>
                  <a:lnTo>
                    <a:pt x="214" y="374"/>
                  </a:lnTo>
                  <a:lnTo>
                    <a:pt x="210" y="368"/>
                  </a:lnTo>
                  <a:lnTo>
                    <a:pt x="216" y="364"/>
                  </a:lnTo>
                  <a:lnTo>
                    <a:pt x="220" y="360"/>
                  </a:lnTo>
                  <a:lnTo>
                    <a:pt x="222" y="350"/>
                  </a:lnTo>
                  <a:lnTo>
                    <a:pt x="224" y="334"/>
                  </a:lnTo>
                  <a:lnTo>
                    <a:pt x="230" y="314"/>
                  </a:lnTo>
                  <a:lnTo>
                    <a:pt x="242" y="314"/>
                  </a:lnTo>
                  <a:lnTo>
                    <a:pt x="254" y="314"/>
                  </a:lnTo>
                  <a:lnTo>
                    <a:pt x="266" y="312"/>
                  </a:lnTo>
                  <a:lnTo>
                    <a:pt x="274" y="308"/>
                  </a:lnTo>
                  <a:lnTo>
                    <a:pt x="280" y="304"/>
                  </a:lnTo>
                  <a:lnTo>
                    <a:pt x="278" y="286"/>
                  </a:lnTo>
                  <a:lnTo>
                    <a:pt x="276" y="268"/>
                  </a:lnTo>
                  <a:lnTo>
                    <a:pt x="268" y="256"/>
                  </a:lnTo>
                  <a:lnTo>
                    <a:pt x="264" y="250"/>
                  </a:lnTo>
                  <a:lnTo>
                    <a:pt x="260" y="246"/>
                  </a:lnTo>
                  <a:lnTo>
                    <a:pt x="240" y="248"/>
                  </a:lnTo>
                  <a:lnTo>
                    <a:pt x="228" y="252"/>
                  </a:lnTo>
                  <a:lnTo>
                    <a:pt x="224" y="268"/>
                  </a:lnTo>
                  <a:lnTo>
                    <a:pt x="202" y="272"/>
                  </a:lnTo>
                  <a:lnTo>
                    <a:pt x="198" y="264"/>
                  </a:lnTo>
                  <a:lnTo>
                    <a:pt x="194" y="260"/>
                  </a:lnTo>
                  <a:lnTo>
                    <a:pt x="186" y="256"/>
                  </a:lnTo>
                  <a:lnTo>
                    <a:pt x="172" y="230"/>
                  </a:lnTo>
                  <a:lnTo>
                    <a:pt x="162" y="206"/>
                  </a:lnTo>
                  <a:lnTo>
                    <a:pt x="152" y="186"/>
                  </a:lnTo>
                  <a:lnTo>
                    <a:pt x="140" y="168"/>
                  </a:lnTo>
                  <a:lnTo>
                    <a:pt x="128" y="162"/>
                  </a:lnTo>
                  <a:lnTo>
                    <a:pt x="116" y="158"/>
                  </a:lnTo>
                  <a:lnTo>
                    <a:pt x="96" y="158"/>
                  </a:lnTo>
                  <a:lnTo>
                    <a:pt x="58" y="146"/>
                  </a:lnTo>
                  <a:lnTo>
                    <a:pt x="50" y="136"/>
                  </a:lnTo>
                  <a:lnTo>
                    <a:pt x="40" y="116"/>
                  </a:lnTo>
                  <a:lnTo>
                    <a:pt x="26" y="98"/>
                  </a:lnTo>
                  <a:lnTo>
                    <a:pt x="12" y="80"/>
                  </a:lnTo>
                  <a:lnTo>
                    <a:pt x="0" y="70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6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2" y="48"/>
                  </a:lnTo>
                  <a:lnTo>
                    <a:pt x="30" y="52"/>
                  </a:lnTo>
                  <a:lnTo>
                    <a:pt x="30" y="56"/>
                  </a:lnTo>
                  <a:lnTo>
                    <a:pt x="36" y="60"/>
                  </a:lnTo>
                  <a:lnTo>
                    <a:pt x="44" y="68"/>
                  </a:lnTo>
                  <a:lnTo>
                    <a:pt x="50" y="76"/>
                  </a:lnTo>
                  <a:lnTo>
                    <a:pt x="60" y="90"/>
                  </a:lnTo>
                  <a:lnTo>
                    <a:pt x="68" y="92"/>
                  </a:lnTo>
                  <a:lnTo>
                    <a:pt x="80" y="96"/>
                  </a:lnTo>
                  <a:lnTo>
                    <a:pt x="112" y="98"/>
                  </a:lnTo>
                  <a:lnTo>
                    <a:pt x="118" y="94"/>
                  </a:lnTo>
                  <a:lnTo>
                    <a:pt x="124" y="88"/>
                  </a:lnTo>
                  <a:lnTo>
                    <a:pt x="134" y="74"/>
                  </a:lnTo>
                  <a:lnTo>
                    <a:pt x="140" y="68"/>
                  </a:lnTo>
                  <a:lnTo>
                    <a:pt x="146" y="66"/>
                  </a:lnTo>
                  <a:lnTo>
                    <a:pt x="150" y="66"/>
                  </a:lnTo>
                  <a:lnTo>
                    <a:pt x="154" y="68"/>
                  </a:lnTo>
                  <a:lnTo>
                    <a:pt x="160" y="76"/>
                  </a:lnTo>
                  <a:lnTo>
                    <a:pt x="178" y="78"/>
                  </a:lnTo>
                  <a:lnTo>
                    <a:pt x="200" y="50"/>
                  </a:lnTo>
                  <a:lnTo>
                    <a:pt x="202" y="32"/>
                  </a:lnTo>
                  <a:lnTo>
                    <a:pt x="208" y="16"/>
                  </a:lnTo>
                  <a:lnTo>
                    <a:pt x="212" y="10"/>
                  </a:lnTo>
                  <a:lnTo>
                    <a:pt x="218" y="4"/>
                  </a:lnTo>
                  <a:lnTo>
                    <a:pt x="226" y="2"/>
                  </a:lnTo>
                  <a:lnTo>
                    <a:pt x="236" y="0"/>
                  </a:lnTo>
                  <a:lnTo>
                    <a:pt x="236" y="26"/>
                  </a:lnTo>
                  <a:lnTo>
                    <a:pt x="268" y="52"/>
                  </a:lnTo>
                  <a:lnTo>
                    <a:pt x="284" y="58"/>
                  </a:lnTo>
                  <a:lnTo>
                    <a:pt x="300" y="68"/>
                  </a:lnTo>
                  <a:lnTo>
                    <a:pt x="318" y="78"/>
                  </a:lnTo>
                  <a:lnTo>
                    <a:pt x="338" y="88"/>
                  </a:lnTo>
                  <a:lnTo>
                    <a:pt x="372" y="150"/>
                  </a:lnTo>
                  <a:lnTo>
                    <a:pt x="390" y="184"/>
                  </a:lnTo>
                  <a:lnTo>
                    <a:pt x="412" y="218"/>
                  </a:lnTo>
                  <a:lnTo>
                    <a:pt x="414" y="230"/>
                  </a:lnTo>
                  <a:lnTo>
                    <a:pt x="418" y="244"/>
                  </a:lnTo>
                  <a:lnTo>
                    <a:pt x="424" y="258"/>
                  </a:lnTo>
                  <a:lnTo>
                    <a:pt x="432" y="274"/>
                  </a:lnTo>
                  <a:lnTo>
                    <a:pt x="478" y="298"/>
                  </a:lnTo>
                  <a:lnTo>
                    <a:pt x="500" y="312"/>
                  </a:lnTo>
                  <a:lnTo>
                    <a:pt x="526" y="330"/>
                  </a:lnTo>
                  <a:lnTo>
                    <a:pt x="526" y="336"/>
                  </a:lnTo>
                  <a:lnTo>
                    <a:pt x="522" y="340"/>
                  </a:lnTo>
                  <a:lnTo>
                    <a:pt x="514" y="340"/>
                  </a:lnTo>
                  <a:lnTo>
                    <a:pt x="496" y="342"/>
                  </a:lnTo>
                  <a:lnTo>
                    <a:pt x="470" y="340"/>
                  </a:lnTo>
                  <a:lnTo>
                    <a:pt x="470" y="362"/>
                  </a:lnTo>
                  <a:lnTo>
                    <a:pt x="504" y="374"/>
                  </a:lnTo>
                  <a:lnTo>
                    <a:pt x="500" y="380"/>
                  </a:lnTo>
                  <a:lnTo>
                    <a:pt x="498" y="386"/>
                  </a:lnTo>
                  <a:lnTo>
                    <a:pt x="498" y="392"/>
                  </a:lnTo>
                  <a:lnTo>
                    <a:pt x="500" y="400"/>
                  </a:lnTo>
                  <a:lnTo>
                    <a:pt x="540" y="420"/>
                  </a:lnTo>
                  <a:lnTo>
                    <a:pt x="544" y="426"/>
                  </a:lnTo>
                  <a:lnTo>
                    <a:pt x="542" y="434"/>
                  </a:lnTo>
                  <a:lnTo>
                    <a:pt x="540" y="440"/>
                  </a:lnTo>
                  <a:lnTo>
                    <a:pt x="536" y="446"/>
                  </a:lnTo>
                  <a:lnTo>
                    <a:pt x="530" y="450"/>
                  </a:lnTo>
                  <a:lnTo>
                    <a:pt x="516" y="460"/>
                  </a:lnTo>
                  <a:lnTo>
                    <a:pt x="502" y="468"/>
                  </a:lnTo>
                  <a:lnTo>
                    <a:pt x="502" y="472"/>
                  </a:lnTo>
                  <a:lnTo>
                    <a:pt x="498" y="474"/>
                  </a:lnTo>
                  <a:lnTo>
                    <a:pt x="492" y="478"/>
                  </a:lnTo>
                  <a:lnTo>
                    <a:pt x="478" y="490"/>
                  </a:lnTo>
                  <a:lnTo>
                    <a:pt x="452" y="514"/>
                  </a:lnTo>
                  <a:lnTo>
                    <a:pt x="418" y="526"/>
                  </a:lnTo>
                  <a:lnTo>
                    <a:pt x="416" y="530"/>
                  </a:lnTo>
                  <a:lnTo>
                    <a:pt x="366" y="528"/>
                  </a:lnTo>
                  <a:lnTo>
                    <a:pt x="354" y="532"/>
                  </a:lnTo>
                  <a:lnTo>
                    <a:pt x="342" y="53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" name="Freeform 26"/>
            <p:cNvSpPr>
              <a:spLocks/>
            </p:cNvSpPr>
            <p:nvPr/>
          </p:nvSpPr>
          <p:spPr bwMode="auto">
            <a:xfrm>
              <a:off x="3608" y="2198"/>
              <a:ext cx="560" cy="542"/>
            </a:xfrm>
            <a:custGeom>
              <a:avLst/>
              <a:gdLst>
                <a:gd name="T0" fmla="*/ 434 w 560"/>
                <a:gd name="T1" fmla="*/ 536 h 542"/>
                <a:gd name="T2" fmla="*/ 400 w 560"/>
                <a:gd name="T3" fmla="*/ 518 h 542"/>
                <a:gd name="T4" fmla="*/ 346 w 560"/>
                <a:gd name="T5" fmla="*/ 512 h 542"/>
                <a:gd name="T6" fmla="*/ 316 w 560"/>
                <a:gd name="T7" fmla="*/ 476 h 542"/>
                <a:gd name="T8" fmla="*/ 282 w 560"/>
                <a:gd name="T9" fmla="*/ 454 h 542"/>
                <a:gd name="T10" fmla="*/ 116 w 560"/>
                <a:gd name="T11" fmla="*/ 434 h 542"/>
                <a:gd name="T12" fmla="*/ 84 w 560"/>
                <a:gd name="T13" fmla="*/ 412 h 542"/>
                <a:gd name="T14" fmla="*/ 68 w 560"/>
                <a:gd name="T15" fmla="*/ 398 h 542"/>
                <a:gd name="T16" fmla="*/ 58 w 560"/>
                <a:gd name="T17" fmla="*/ 370 h 542"/>
                <a:gd name="T18" fmla="*/ 18 w 560"/>
                <a:gd name="T19" fmla="*/ 292 h 542"/>
                <a:gd name="T20" fmla="*/ 2 w 560"/>
                <a:gd name="T21" fmla="*/ 246 h 542"/>
                <a:gd name="T22" fmla="*/ 14 w 560"/>
                <a:gd name="T23" fmla="*/ 206 h 542"/>
                <a:gd name="T24" fmla="*/ 50 w 560"/>
                <a:gd name="T25" fmla="*/ 182 h 542"/>
                <a:gd name="T26" fmla="*/ 68 w 560"/>
                <a:gd name="T27" fmla="*/ 172 h 542"/>
                <a:gd name="T28" fmla="*/ 104 w 560"/>
                <a:gd name="T29" fmla="*/ 164 h 542"/>
                <a:gd name="T30" fmla="*/ 138 w 560"/>
                <a:gd name="T31" fmla="*/ 144 h 542"/>
                <a:gd name="T32" fmla="*/ 208 w 560"/>
                <a:gd name="T33" fmla="*/ 128 h 542"/>
                <a:gd name="T34" fmla="*/ 234 w 560"/>
                <a:gd name="T35" fmla="*/ 106 h 542"/>
                <a:gd name="T36" fmla="*/ 266 w 560"/>
                <a:gd name="T37" fmla="*/ 74 h 542"/>
                <a:gd name="T38" fmla="*/ 280 w 560"/>
                <a:gd name="T39" fmla="*/ 44 h 542"/>
                <a:gd name="T40" fmla="*/ 284 w 560"/>
                <a:gd name="T41" fmla="*/ 0 h 542"/>
                <a:gd name="T42" fmla="*/ 414 w 560"/>
                <a:gd name="T43" fmla="*/ 12 h 542"/>
                <a:gd name="T44" fmla="*/ 428 w 560"/>
                <a:gd name="T45" fmla="*/ 32 h 542"/>
                <a:gd name="T46" fmla="*/ 444 w 560"/>
                <a:gd name="T47" fmla="*/ 58 h 542"/>
                <a:gd name="T48" fmla="*/ 438 w 560"/>
                <a:gd name="T49" fmla="*/ 82 h 542"/>
                <a:gd name="T50" fmla="*/ 418 w 560"/>
                <a:gd name="T51" fmla="*/ 96 h 542"/>
                <a:gd name="T52" fmla="*/ 408 w 560"/>
                <a:gd name="T53" fmla="*/ 118 h 542"/>
                <a:gd name="T54" fmla="*/ 396 w 560"/>
                <a:gd name="T55" fmla="*/ 122 h 542"/>
                <a:gd name="T56" fmla="*/ 432 w 560"/>
                <a:gd name="T57" fmla="*/ 156 h 542"/>
                <a:gd name="T58" fmla="*/ 434 w 560"/>
                <a:gd name="T59" fmla="*/ 162 h 542"/>
                <a:gd name="T60" fmla="*/ 466 w 560"/>
                <a:gd name="T61" fmla="*/ 186 h 542"/>
                <a:gd name="T62" fmla="*/ 498 w 560"/>
                <a:gd name="T63" fmla="*/ 192 h 542"/>
                <a:gd name="T64" fmla="*/ 516 w 560"/>
                <a:gd name="T65" fmla="*/ 188 h 542"/>
                <a:gd name="T66" fmla="*/ 532 w 560"/>
                <a:gd name="T67" fmla="*/ 204 h 542"/>
                <a:gd name="T68" fmla="*/ 558 w 560"/>
                <a:gd name="T69" fmla="*/ 234 h 542"/>
                <a:gd name="T70" fmla="*/ 554 w 560"/>
                <a:gd name="T71" fmla="*/ 244 h 542"/>
                <a:gd name="T72" fmla="*/ 544 w 560"/>
                <a:gd name="T73" fmla="*/ 282 h 542"/>
                <a:gd name="T74" fmla="*/ 528 w 560"/>
                <a:gd name="T75" fmla="*/ 276 h 542"/>
                <a:gd name="T76" fmla="*/ 500 w 560"/>
                <a:gd name="T77" fmla="*/ 234 h 542"/>
                <a:gd name="T78" fmla="*/ 472 w 560"/>
                <a:gd name="T79" fmla="*/ 232 h 542"/>
                <a:gd name="T80" fmla="*/ 474 w 560"/>
                <a:gd name="T81" fmla="*/ 302 h 542"/>
                <a:gd name="T82" fmla="*/ 442 w 560"/>
                <a:gd name="T83" fmla="*/ 344 h 542"/>
                <a:gd name="T84" fmla="*/ 428 w 560"/>
                <a:gd name="T85" fmla="*/ 376 h 542"/>
                <a:gd name="T86" fmla="*/ 450 w 560"/>
                <a:gd name="T87" fmla="*/ 392 h 542"/>
                <a:gd name="T88" fmla="*/ 460 w 560"/>
                <a:gd name="T89" fmla="*/ 430 h 542"/>
                <a:gd name="T90" fmla="*/ 474 w 560"/>
                <a:gd name="T91" fmla="*/ 444 h 542"/>
                <a:gd name="T92" fmla="*/ 486 w 560"/>
                <a:gd name="T93" fmla="*/ 446 h 542"/>
                <a:gd name="T94" fmla="*/ 504 w 560"/>
                <a:gd name="T95" fmla="*/ 434 h 542"/>
                <a:gd name="T96" fmla="*/ 520 w 560"/>
                <a:gd name="T97" fmla="*/ 448 h 542"/>
                <a:gd name="T98" fmla="*/ 530 w 560"/>
                <a:gd name="T99" fmla="*/ 484 h 542"/>
                <a:gd name="T100" fmla="*/ 526 w 560"/>
                <a:gd name="T101" fmla="*/ 502 h 542"/>
                <a:gd name="T102" fmla="*/ 492 w 560"/>
                <a:gd name="T103" fmla="*/ 522 h 542"/>
                <a:gd name="T104" fmla="*/ 478 w 560"/>
                <a:gd name="T105" fmla="*/ 542 h 54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60" h="542">
                  <a:moveTo>
                    <a:pt x="478" y="542"/>
                  </a:moveTo>
                  <a:lnTo>
                    <a:pt x="478" y="542"/>
                  </a:lnTo>
                  <a:lnTo>
                    <a:pt x="434" y="536"/>
                  </a:lnTo>
                  <a:lnTo>
                    <a:pt x="400" y="518"/>
                  </a:lnTo>
                  <a:lnTo>
                    <a:pt x="376" y="518"/>
                  </a:lnTo>
                  <a:lnTo>
                    <a:pt x="360" y="516"/>
                  </a:lnTo>
                  <a:lnTo>
                    <a:pt x="346" y="512"/>
                  </a:lnTo>
                  <a:lnTo>
                    <a:pt x="334" y="502"/>
                  </a:lnTo>
                  <a:lnTo>
                    <a:pt x="316" y="476"/>
                  </a:lnTo>
                  <a:lnTo>
                    <a:pt x="282" y="454"/>
                  </a:lnTo>
                  <a:lnTo>
                    <a:pt x="162" y="452"/>
                  </a:lnTo>
                  <a:lnTo>
                    <a:pt x="116" y="434"/>
                  </a:lnTo>
                  <a:lnTo>
                    <a:pt x="96" y="424"/>
                  </a:lnTo>
                  <a:lnTo>
                    <a:pt x="90" y="418"/>
                  </a:lnTo>
                  <a:lnTo>
                    <a:pt x="84" y="412"/>
                  </a:lnTo>
                  <a:lnTo>
                    <a:pt x="74" y="406"/>
                  </a:lnTo>
                  <a:lnTo>
                    <a:pt x="68" y="398"/>
                  </a:lnTo>
                  <a:lnTo>
                    <a:pt x="60" y="386"/>
                  </a:lnTo>
                  <a:lnTo>
                    <a:pt x="58" y="370"/>
                  </a:lnTo>
                  <a:lnTo>
                    <a:pt x="54" y="356"/>
                  </a:lnTo>
                  <a:lnTo>
                    <a:pt x="42" y="332"/>
                  </a:lnTo>
                  <a:lnTo>
                    <a:pt x="18" y="292"/>
                  </a:lnTo>
                  <a:lnTo>
                    <a:pt x="2" y="246"/>
                  </a:lnTo>
                  <a:lnTo>
                    <a:pt x="0" y="208"/>
                  </a:lnTo>
                  <a:lnTo>
                    <a:pt x="14" y="206"/>
                  </a:lnTo>
                  <a:lnTo>
                    <a:pt x="26" y="198"/>
                  </a:lnTo>
                  <a:lnTo>
                    <a:pt x="40" y="190"/>
                  </a:lnTo>
                  <a:lnTo>
                    <a:pt x="50" y="182"/>
                  </a:lnTo>
                  <a:lnTo>
                    <a:pt x="58" y="176"/>
                  </a:lnTo>
                  <a:lnTo>
                    <a:pt x="68" y="172"/>
                  </a:lnTo>
                  <a:lnTo>
                    <a:pt x="86" y="170"/>
                  </a:lnTo>
                  <a:lnTo>
                    <a:pt x="104" y="164"/>
                  </a:lnTo>
                  <a:lnTo>
                    <a:pt x="120" y="156"/>
                  </a:lnTo>
                  <a:lnTo>
                    <a:pt x="138" y="144"/>
                  </a:lnTo>
                  <a:lnTo>
                    <a:pt x="154" y="142"/>
                  </a:lnTo>
                  <a:lnTo>
                    <a:pt x="172" y="138"/>
                  </a:lnTo>
                  <a:lnTo>
                    <a:pt x="208" y="128"/>
                  </a:lnTo>
                  <a:lnTo>
                    <a:pt x="222" y="118"/>
                  </a:lnTo>
                  <a:lnTo>
                    <a:pt x="234" y="106"/>
                  </a:lnTo>
                  <a:lnTo>
                    <a:pt x="258" y="82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78" y="54"/>
                  </a:lnTo>
                  <a:lnTo>
                    <a:pt x="280" y="44"/>
                  </a:lnTo>
                  <a:lnTo>
                    <a:pt x="284" y="20"/>
                  </a:lnTo>
                  <a:lnTo>
                    <a:pt x="284" y="0"/>
                  </a:lnTo>
                  <a:lnTo>
                    <a:pt x="338" y="12"/>
                  </a:lnTo>
                  <a:lnTo>
                    <a:pt x="414" y="12"/>
                  </a:lnTo>
                  <a:lnTo>
                    <a:pt x="428" y="32"/>
                  </a:lnTo>
                  <a:lnTo>
                    <a:pt x="436" y="38"/>
                  </a:lnTo>
                  <a:lnTo>
                    <a:pt x="442" y="50"/>
                  </a:lnTo>
                  <a:lnTo>
                    <a:pt x="444" y="58"/>
                  </a:lnTo>
                  <a:lnTo>
                    <a:pt x="444" y="66"/>
                  </a:lnTo>
                  <a:lnTo>
                    <a:pt x="442" y="74"/>
                  </a:lnTo>
                  <a:lnTo>
                    <a:pt x="438" y="82"/>
                  </a:lnTo>
                  <a:lnTo>
                    <a:pt x="426" y="88"/>
                  </a:lnTo>
                  <a:lnTo>
                    <a:pt x="418" y="96"/>
                  </a:lnTo>
                  <a:lnTo>
                    <a:pt x="412" y="104"/>
                  </a:lnTo>
                  <a:lnTo>
                    <a:pt x="408" y="118"/>
                  </a:lnTo>
                  <a:lnTo>
                    <a:pt x="402" y="120"/>
                  </a:lnTo>
                  <a:lnTo>
                    <a:pt x="396" y="122"/>
                  </a:lnTo>
                  <a:lnTo>
                    <a:pt x="396" y="130"/>
                  </a:lnTo>
                  <a:lnTo>
                    <a:pt x="432" y="156"/>
                  </a:lnTo>
                  <a:lnTo>
                    <a:pt x="434" y="162"/>
                  </a:lnTo>
                  <a:lnTo>
                    <a:pt x="448" y="174"/>
                  </a:lnTo>
                  <a:lnTo>
                    <a:pt x="456" y="180"/>
                  </a:lnTo>
                  <a:lnTo>
                    <a:pt x="466" y="186"/>
                  </a:lnTo>
                  <a:lnTo>
                    <a:pt x="476" y="192"/>
                  </a:lnTo>
                  <a:lnTo>
                    <a:pt x="488" y="194"/>
                  </a:lnTo>
                  <a:lnTo>
                    <a:pt x="498" y="192"/>
                  </a:lnTo>
                  <a:lnTo>
                    <a:pt x="510" y="186"/>
                  </a:lnTo>
                  <a:lnTo>
                    <a:pt x="516" y="188"/>
                  </a:lnTo>
                  <a:lnTo>
                    <a:pt x="520" y="192"/>
                  </a:lnTo>
                  <a:lnTo>
                    <a:pt x="532" y="204"/>
                  </a:lnTo>
                  <a:lnTo>
                    <a:pt x="560" y="226"/>
                  </a:lnTo>
                  <a:lnTo>
                    <a:pt x="558" y="234"/>
                  </a:lnTo>
                  <a:lnTo>
                    <a:pt x="556" y="240"/>
                  </a:lnTo>
                  <a:lnTo>
                    <a:pt x="554" y="244"/>
                  </a:lnTo>
                  <a:lnTo>
                    <a:pt x="550" y="256"/>
                  </a:lnTo>
                  <a:lnTo>
                    <a:pt x="548" y="270"/>
                  </a:lnTo>
                  <a:lnTo>
                    <a:pt x="544" y="282"/>
                  </a:lnTo>
                  <a:lnTo>
                    <a:pt x="528" y="276"/>
                  </a:lnTo>
                  <a:lnTo>
                    <a:pt x="514" y="256"/>
                  </a:lnTo>
                  <a:lnTo>
                    <a:pt x="504" y="240"/>
                  </a:lnTo>
                  <a:lnTo>
                    <a:pt x="500" y="234"/>
                  </a:lnTo>
                  <a:lnTo>
                    <a:pt x="492" y="232"/>
                  </a:lnTo>
                  <a:lnTo>
                    <a:pt x="484" y="230"/>
                  </a:lnTo>
                  <a:lnTo>
                    <a:pt x="472" y="232"/>
                  </a:lnTo>
                  <a:lnTo>
                    <a:pt x="474" y="302"/>
                  </a:lnTo>
                  <a:lnTo>
                    <a:pt x="466" y="316"/>
                  </a:lnTo>
                  <a:lnTo>
                    <a:pt x="454" y="330"/>
                  </a:lnTo>
                  <a:lnTo>
                    <a:pt x="442" y="344"/>
                  </a:lnTo>
                  <a:lnTo>
                    <a:pt x="428" y="354"/>
                  </a:lnTo>
                  <a:lnTo>
                    <a:pt x="428" y="376"/>
                  </a:lnTo>
                  <a:lnTo>
                    <a:pt x="436" y="384"/>
                  </a:lnTo>
                  <a:lnTo>
                    <a:pt x="450" y="392"/>
                  </a:lnTo>
                  <a:lnTo>
                    <a:pt x="460" y="430"/>
                  </a:lnTo>
                  <a:lnTo>
                    <a:pt x="462" y="434"/>
                  </a:lnTo>
                  <a:lnTo>
                    <a:pt x="466" y="438"/>
                  </a:lnTo>
                  <a:lnTo>
                    <a:pt x="474" y="444"/>
                  </a:lnTo>
                  <a:lnTo>
                    <a:pt x="480" y="446"/>
                  </a:lnTo>
                  <a:lnTo>
                    <a:pt x="486" y="446"/>
                  </a:lnTo>
                  <a:lnTo>
                    <a:pt x="492" y="440"/>
                  </a:lnTo>
                  <a:lnTo>
                    <a:pt x="498" y="436"/>
                  </a:lnTo>
                  <a:lnTo>
                    <a:pt x="504" y="434"/>
                  </a:lnTo>
                  <a:lnTo>
                    <a:pt x="514" y="436"/>
                  </a:lnTo>
                  <a:lnTo>
                    <a:pt x="520" y="448"/>
                  </a:lnTo>
                  <a:lnTo>
                    <a:pt x="526" y="464"/>
                  </a:lnTo>
                  <a:lnTo>
                    <a:pt x="528" y="474"/>
                  </a:lnTo>
                  <a:lnTo>
                    <a:pt x="530" y="484"/>
                  </a:lnTo>
                  <a:lnTo>
                    <a:pt x="530" y="492"/>
                  </a:lnTo>
                  <a:lnTo>
                    <a:pt x="526" y="502"/>
                  </a:lnTo>
                  <a:lnTo>
                    <a:pt x="516" y="504"/>
                  </a:lnTo>
                  <a:lnTo>
                    <a:pt x="506" y="510"/>
                  </a:lnTo>
                  <a:lnTo>
                    <a:pt x="492" y="522"/>
                  </a:lnTo>
                  <a:lnTo>
                    <a:pt x="478" y="54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" name="Freeform 27"/>
            <p:cNvSpPr>
              <a:spLocks/>
            </p:cNvSpPr>
            <p:nvPr/>
          </p:nvSpPr>
          <p:spPr bwMode="auto">
            <a:xfrm>
              <a:off x="3166" y="1848"/>
              <a:ext cx="490" cy="886"/>
            </a:xfrm>
            <a:custGeom>
              <a:avLst/>
              <a:gdLst>
                <a:gd name="T0" fmla="*/ 320 w 490"/>
                <a:gd name="T1" fmla="*/ 878 h 888"/>
                <a:gd name="T2" fmla="*/ 252 w 490"/>
                <a:gd name="T3" fmla="*/ 834 h 888"/>
                <a:gd name="T4" fmla="*/ 196 w 490"/>
                <a:gd name="T5" fmla="*/ 838 h 888"/>
                <a:gd name="T6" fmla="*/ 170 w 490"/>
                <a:gd name="T7" fmla="*/ 842 h 888"/>
                <a:gd name="T8" fmla="*/ 136 w 490"/>
                <a:gd name="T9" fmla="*/ 824 h 888"/>
                <a:gd name="T10" fmla="*/ 106 w 490"/>
                <a:gd name="T11" fmla="*/ 804 h 888"/>
                <a:gd name="T12" fmla="*/ 56 w 490"/>
                <a:gd name="T13" fmla="*/ 800 h 888"/>
                <a:gd name="T14" fmla="*/ 12 w 490"/>
                <a:gd name="T15" fmla="*/ 776 h 888"/>
                <a:gd name="T16" fmla="*/ 20 w 490"/>
                <a:gd name="T17" fmla="*/ 744 h 888"/>
                <a:gd name="T18" fmla="*/ 8 w 490"/>
                <a:gd name="T19" fmla="*/ 726 h 888"/>
                <a:gd name="T20" fmla="*/ 0 w 490"/>
                <a:gd name="T21" fmla="*/ 706 h 888"/>
                <a:gd name="T22" fmla="*/ 62 w 490"/>
                <a:gd name="T23" fmla="*/ 696 h 888"/>
                <a:gd name="T24" fmla="*/ 66 w 490"/>
                <a:gd name="T25" fmla="*/ 648 h 888"/>
                <a:gd name="T26" fmla="*/ 52 w 490"/>
                <a:gd name="T27" fmla="*/ 602 h 888"/>
                <a:gd name="T28" fmla="*/ 56 w 490"/>
                <a:gd name="T29" fmla="*/ 536 h 888"/>
                <a:gd name="T30" fmla="*/ 104 w 490"/>
                <a:gd name="T31" fmla="*/ 530 h 888"/>
                <a:gd name="T32" fmla="*/ 168 w 490"/>
                <a:gd name="T33" fmla="*/ 548 h 888"/>
                <a:gd name="T34" fmla="*/ 172 w 490"/>
                <a:gd name="T35" fmla="*/ 504 h 888"/>
                <a:gd name="T36" fmla="*/ 190 w 490"/>
                <a:gd name="T37" fmla="*/ 494 h 888"/>
                <a:gd name="T38" fmla="*/ 214 w 490"/>
                <a:gd name="T39" fmla="*/ 500 h 888"/>
                <a:gd name="T40" fmla="*/ 248 w 490"/>
                <a:gd name="T41" fmla="*/ 478 h 888"/>
                <a:gd name="T42" fmla="*/ 246 w 490"/>
                <a:gd name="T43" fmla="*/ 416 h 888"/>
                <a:gd name="T44" fmla="*/ 256 w 490"/>
                <a:gd name="T45" fmla="*/ 384 h 888"/>
                <a:gd name="T46" fmla="*/ 240 w 490"/>
                <a:gd name="T47" fmla="*/ 362 h 888"/>
                <a:gd name="T48" fmla="*/ 196 w 490"/>
                <a:gd name="T49" fmla="*/ 334 h 888"/>
                <a:gd name="T50" fmla="*/ 152 w 490"/>
                <a:gd name="T51" fmla="*/ 318 h 888"/>
                <a:gd name="T52" fmla="*/ 126 w 490"/>
                <a:gd name="T53" fmla="*/ 296 h 888"/>
                <a:gd name="T54" fmla="*/ 130 w 490"/>
                <a:gd name="T55" fmla="*/ 244 h 888"/>
                <a:gd name="T56" fmla="*/ 148 w 490"/>
                <a:gd name="T57" fmla="*/ 222 h 888"/>
                <a:gd name="T58" fmla="*/ 184 w 490"/>
                <a:gd name="T59" fmla="*/ 226 h 888"/>
                <a:gd name="T60" fmla="*/ 270 w 490"/>
                <a:gd name="T61" fmla="*/ 220 h 888"/>
                <a:gd name="T62" fmla="*/ 278 w 490"/>
                <a:gd name="T63" fmla="*/ 162 h 888"/>
                <a:gd name="T64" fmla="*/ 280 w 490"/>
                <a:gd name="T65" fmla="*/ 130 h 888"/>
                <a:gd name="T66" fmla="*/ 304 w 490"/>
                <a:gd name="T67" fmla="*/ 104 h 888"/>
                <a:gd name="T68" fmla="*/ 364 w 490"/>
                <a:gd name="T69" fmla="*/ 38 h 888"/>
                <a:gd name="T70" fmla="*/ 404 w 490"/>
                <a:gd name="T71" fmla="*/ 28 h 888"/>
                <a:gd name="T72" fmla="*/ 416 w 490"/>
                <a:gd name="T73" fmla="*/ 22 h 888"/>
                <a:gd name="T74" fmla="*/ 440 w 490"/>
                <a:gd name="T75" fmla="*/ 2 h 888"/>
                <a:gd name="T76" fmla="*/ 462 w 490"/>
                <a:gd name="T77" fmla="*/ 20 h 888"/>
                <a:gd name="T78" fmla="*/ 452 w 490"/>
                <a:gd name="T79" fmla="*/ 52 h 888"/>
                <a:gd name="T80" fmla="*/ 438 w 490"/>
                <a:gd name="T81" fmla="*/ 108 h 888"/>
                <a:gd name="T82" fmla="*/ 422 w 490"/>
                <a:gd name="T83" fmla="*/ 138 h 888"/>
                <a:gd name="T84" fmla="*/ 430 w 490"/>
                <a:gd name="T85" fmla="*/ 228 h 888"/>
                <a:gd name="T86" fmla="*/ 408 w 490"/>
                <a:gd name="T87" fmla="*/ 284 h 888"/>
                <a:gd name="T88" fmla="*/ 398 w 490"/>
                <a:gd name="T89" fmla="*/ 384 h 888"/>
                <a:gd name="T90" fmla="*/ 418 w 490"/>
                <a:gd name="T91" fmla="*/ 454 h 888"/>
                <a:gd name="T92" fmla="*/ 412 w 490"/>
                <a:gd name="T93" fmla="*/ 526 h 888"/>
                <a:gd name="T94" fmla="*/ 428 w 490"/>
                <a:gd name="T95" fmla="*/ 556 h 888"/>
                <a:gd name="T96" fmla="*/ 432 w 490"/>
                <a:gd name="T97" fmla="*/ 600 h 888"/>
                <a:gd name="T98" fmla="*/ 476 w 490"/>
                <a:gd name="T99" fmla="*/ 690 h 888"/>
                <a:gd name="T100" fmla="*/ 462 w 490"/>
                <a:gd name="T101" fmla="*/ 726 h 888"/>
                <a:gd name="T102" fmla="*/ 362 w 490"/>
                <a:gd name="T103" fmla="*/ 728 h 888"/>
                <a:gd name="T104" fmla="*/ 354 w 490"/>
                <a:gd name="T105" fmla="*/ 744 h 888"/>
                <a:gd name="T106" fmla="*/ 398 w 490"/>
                <a:gd name="T107" fmla="*/ 792 h 888"/>
                <a:gd name="T108" fmla="*/ 350 w 490"/>
                <a:gd name="T109" fmla="*/ 828 h 888"/>
                <a:gd name="T110" fmla="*/ 344 w 490"/>
                <a:gd name="T111" fmla="*/ 888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888">
                  <a:moveTo>
                    <a:pt x="344" y="888"/>
                  </a:moveTo>
                  <a:lnTo>
                    <a:pt x="344" y="888"/>
                  </a:lnTo>
                  <a:lnTo>
                    <a:pt x="330" y="884"/>
                  </a:lnTo>
                  <a:lnTo>
                    <a:pt x="320" y="878"/>
                  </a:lnTo>
                  <a:lnTo>
                    <a:pt x="304" y="866"/>
                  </a:lnTo>
                  <a:lnTo>
                    <a:pt x="278" y="842"/>
                  </a:lnTo>
                  <a:lnTo>
                    <a:pt x="278" y="842"/>
                  </a:lnTo>
                  <a:lnTo>
                    <a:pt x="252" y="834"/>
                  </a:lnTo>
                  <a:lnTo>
                    <a:pt x="252" y="834"/>
                  </a:lnTo>
                  <a:lnTo>
                    <a:pt x="232" y="834"/>
                  </a:lnTo>
                  <a:lnTo>
                    <a:pt x="214" y="834"/>
                  </a:lnTo>
                  <a:lnTo>
                    <a:pt x="196" y="838"/>
                  </a:lnTo>
                  <a:lnTo>
                    <a:pt x="188" y="840"/>
                  </a:lnTo>
                  <a:lnTo>
                    <a:pt x="180" y="844"/>
                  </a:lnTo>
                  <a:lnTo>
                    <a:pt x="180" y="844"/>
                  </a:lnTo>
                  <a:lnTo>
                    <a:pt x="170" y="842"/>
                  </a:lnTo>
                  <a:lnTo>
                    <a:pt x="160" y="836"/>
                  </a:lnTo>
                  <a:lnTo>
                    <a:pt x="146" y="826"/>
                  </a:lnTo>
                  <a:lnTo>
                    <a:pt x="146" y="826"/>
                  </a:lnTo>
                  <a:lnTo>
                    <a:pt x="136" y="824"/>
                  </a:lnTo>
                  <a:lnTo>
                    <a:pt x="128" y="822"/>
                  </a:lnTo>
                  <a:lnTo>
                    <a:pt x="120" y="818"/>
                  </a:lnTo>
                  <a:lnTo>
                    <a:pt x="114" y="814"/>
                  </a:lnTo>
                  <a:lnTo>
                    <a:pt x="106" y="804"/>
                  </a:lnTo>
                  <a:lnTo>
                    <a:pt x="102" y="802"/>
                  </a:lnTo>
                  <a:lnTo>
                    <a:pt x="98" y="800"/>
                  </a:lnTo>
                  <a:lnTo>
                    <a:pt x="98" y="800"/>
                  </a:lnTo>
                  <a:lnTo>
                    <a:pt x="56" y="800"/>
                  </a:lnTo>
                  <a:lnTo>
                    <a:pt x="56" y="800"/>
                  </a:lnTo>
                  <a:lnTo>
                    <a:pt x="12" y="784"/>
                  </a:lnTo>
                  <a:lnTo>
                    <a:pt x="12" y="784"/>
                  </a:lnTo>
                  <a:lnTo>
                    <a:pt x="12" y="776"/>
                  </a:lnTo>
                  <a:lnTo>
                    <a:pt x="14" y="770"/>
                  </a:lnTo>
                  <a:lnTo>
                    <a:pt x="20" y="758"/>
                  </a:lnTo>
                  <a:lnTo>
                    <a:pt x="20" y="758"/>
                  </a:lnTo>
                  <a:lnTo>
                    <a:pt x="20" y="744"/>
                  </a:lnTo>
                  <a:lnTo>
                    <a:pt x="18" y="734"/>
                  </a:lnTo>
                  <a:lnTo>
                    <a:pt x="14" y="728"/>
                  </a:lnTo>
                  <a:lnTo>
                    <a:pt x="8" y="726"/>
                  </a:lnTo>
                  <a:lnTo>
                    <a:pt x="8" y="726"/>
                  </a:lnTo>
                  <a:lnTo>
                    <a:pt x="2" y="718"/>
                  </a:lnTo>
                  <a:lnTo>
                    <a:pt x="0" y="714"/>
                  </a:lnTo>
                  <a:lnTo>
                    <a:pt x="0" y="708"/>
                  </a:lnTo>
                  <a:lnTo>
                    <a:pt x="0" y="706"/>
                  </a:lnTo>
                  <a:lnTo>
                    <a:pt x="0" y="706"/>
                  </a:lnTo>
                  <a:lnTo>
                    <a:pt x="58" y="704"/>
                  </a:lnTo>
                  <a:lnTo>
                    <a:pt x="58" y="704"/>
                  </a:lnTo>
                  <a:lnTo>
                    <a:pt x="62" y="696"/>
                  </a:lnTo>
                  <a:lnTo>
                    <a:pt x="66" y="686"/>
                  </a:lnTo>
                  <a:lnTo>
                    <a:pt x="66" y="676"/>
                  </a:lnTo>
                  <a:lnTo>
                    <a:pt x="68" y="666"/>
                  </a:lnTo>
                  <a:lnTo>
                    <a:pt x="66" y="648"/>
                  </a:lnTo>
                  <a:lnTo>
                    <a:pt x="64" y="632"/>
                  </a:lnTo>
                  <a:lnTo>
                    <a:pt x="64" y="632"/>
                  </a:lnTo>
                  <a:lnTo>
                    <a:pt x="52" y="602"/>
                  </a:lnTo>
                  <a:lnTo>
                    <a:pt x="52" y="602"/>
                  </a:lnTo>
                  <a:lnTo>
                    <a:pt x="46" y="564"/>
                  </a:lnTo>
                  <a:lnTo>
                    <a:pt x="46" y="550"/>
                  </a:lnTo>
                  <a:lnTo>
                    <a:pt x="50" y="542"/>
                  </a:lnTo>
                  <a:lnTo>
                    <a:pt x="56" y="536"/>
                  </a:lnTo>
                  <a:lnTo>
                    <a:pt x="68" y="532"/>
                  </a:lnTo>
                  <a:lnTo>
                    <a:pt x="84" y="530"/>
                  </a:lnTo>
                  <a:lnTo>
                    <a:pt x="104" y="530"/>
                  </a:lnTo>
                  <a:lnTo>
                    <a:pt x="104" y="530"/>
                  </a:lnTo>
                  <a:lnTo>
                    <a:pt x="150" y="552"/>
                  </a:lnTo>
                  <a:lnTo>
                    <a:pt x="150" y="552"/>
                  </a:lnTo>
                  <a:lnTo>
                    <a:pt x="162" y="550"/>
                  </a:lnTo>
                  <a:lnTo>
                    <a:pt x="168" y="548"/>
                  </a:lnTo>
                  <a:lnTo>
                    <a:pt x="172" y="546"/>
                  </a:lnTo>
                  <a:lnTo>
                    <a:pt x="172" y="546"/>
                  </a:lnTo>
                  <a:lnTo>
                    <a:pt x="172" y="504"/>
                  </a:lnTo>
                  <a:lnTo>
                    <a:pt x="172" y="504"/>
                  </a:lnTo>
                  <a:lnTo>
                    <a:pt x="174" y="500"/>
                  </a:lnTo>
                  <a:lnTo>
                    <a:pt x="178" y="496"/>
                  </a:lnTo>
                  <a:lnTo>
                    <a:pt x="182" y="494"/>
                  </a:lnTo>
                  <a:lnTo>
                    <a:pt x="190" y="494"/>
                  </a:lnTo>
                  <a:lnTo>
                    <a:pt x="204" y="494"/>
                  </a:lnTo>
                  <a:lnTo>
                    <a:pt x="210" y="496"/>
                  </a:lnTo>
                  <a:lnTo>
                    <a:pt x="214" y="500"/>
                  </a:lnTo>
                  <a:lnTo>
                    <a:pt x="214" y="500"/>
                  </a:lnTo>
                  <a:lnTo>
                    <a:pt x="242" y="500"/>
                  </a:lnTo>
                  <a:lnTo>
                    <a:pt x="242" y="500"/>
                  </a:lnTo>
                  <a:lnTo>
                    <a:pt x="246" y="490"/>
                  </a:lnTo>
                  <a:lnTo>
                    <a:pt x="248" y="478"/>
                  </a:lnTo>
                  <a:lnTo>
                    <a:pt x="250" y="454"/>
                  </a:lnTo>
                  <a:lnTo>
                    <a:pt x="250" y="432"/>
                  </a:lnTo>
                  <a:lnTo>
                    <a:pt x="248" y="424"/>
                  </a:lnTo>
                  <a:lnTo>
                    <a:pt x="246" y="416"/>
                  </a:lnTo>
                  <a:lnTo>
                    <a:pt x="246" y="416"/>
                  </a:lnTo>
                  <a:lnTo>
                    <a:pt x="248" y="404"/>
                  </a:lnTo>
                  <a:lnTo>
                    <a:pt x="250" y="396"/>
                  </a:lnTo>
                  <a:lnTo>
                    <a:pt x="256" y="384"/>
                  </a:lnTo>
                  <a:lnTo>
                    <a:pt x="256" y="384"/>
                  </a:lnTo>
                  <a:lnTo>
                    <a:pt x="256" y="364"/>
                  </a:lnTo>
                  <a:lnTo>
                    <a:pt x="256" y="364"/>
                  </a:lnTo>
                  <a:lnTo>
                    <a:pt x="240" y="362"/>
                  </a:lnTo>
                  <a:lnTo>
                    <a:pt x="240" y="362"/>
                  </a:lnTo>
                  <a:lnTo>
                    <a:pt x="224" y="352"/>
                  </a:lnTo>
                  <a:lnTo>
                    <a:pt x="210" y="342"/>
                  </a:lnTo>
                  <a:lnTo>
                    <a:pt x="196" y="334"/>
                  </a:lnTo>
                  <a:lnTo>
                    <a:pt x="188" y="328"/>
                  </a:lnTo>
                  <a:lnTo>
                    <a:pt x="188" y="328"/>
                  </a:lnTo>
                  <a:lnTo>
                    <a:pt x="170" y="324"/>
                  </a:lnTo>
                  <a:lnTo>
                    <a:pt x="152" y="318"/>
                  </a:lnTo>
                  <a:lnTo>
                    <a:pt x="136" y="312"/>
                  </a:lnTo>
                  <a:lnTo>
                    <a:pt x="126" y="306"/>
                  </a:lnTo>
                  <a:lnTo>
                    <a:pt x="126" y="306"/>
                  </a:lnTo>
                  <a:lnTo>
                    <a:pt x="126" y="296"/>
                  </a:lnTo>
                  <a:lnTo>
                    <a:pt x="128" y="290"/>
                  </a:lnTo>
                  <a:lnTo>
                    <a:pt x="136" y="280"/>
                  </a:lnTo>
                  <a:lnTo>
                    <a:pt x="136" y="280"/>
                  </a:lnTo>
                  <a:lnTo>
                    <a:pt x="130" y="244"/>
                  </a:lnTo>
                  <a:lnTo>
                    <a:pt x="130" y="244"/>
                  </a:lnTo>
                  <a:lnTo>
                    <a:pt x="134" y="242"/>
                  </a:lnTo>
                  <a:lnTo>
                    <a:pt x="140" y="236"/>
                  </a:lnTo>
                  <a:lnTo>
                    <a:pt x="148" y="222"/>
                  </a:lnTo>
                  <a:lnTo>
                    <a:pt x="148" y="222"/>
                  </a:lnTo>
                  <a:lnTo>
                    <a:pt x="162" y="222"/>
                  </a:lnTo>
                  <a:lnTo>
                    <a:pt x="172" y="222"/>
                  </a:lnTo>
                  <a:lnTo>
                    <a:pt x="184" y="226"/>
                  </a:lnTo>
                  <a:lnTo>
                    <a:pt x="184" y="226"/>
                  </a:lnTo>
                  <a:lnTo>
                    <a:pt x="264" y="230"/>
                  </a:lnTo>
                  <a:lnTo>
                    <a:pt x="264" y="230"/>
                  </a:lnTo>
                  <a:lnTo>
                    <a:pt x="270" y="220"/>
                  </a:lnTo>
                  <a:lnTo>
                    <a:pt x="276" y="210"/>
                  </a:lnTo>
                  <a:lnTo>
                    <a:pt x="278" y="198"/>
                  </a:lnTo>
                  <a:lnTo>
                    <a:pt x="280" y="186"/>
                  </a:lnTo>
                  <a:lnTo>
                    <a:pt x="278" y="162"/>
                  </a:lnTo>
                  <a:lnTo>
                    <a:pt x="278" y="144"/>
                  </a:lnTo>
                  <a:lnTo>
                    <a:pt x="278" y="144"/>
                  </a:lnTo>
                  <a:lnTo>
                    <a:pt x="278" y="136"/>
                  </a:lnTo>
                  <a:lnTo>
                    <a:pt x="280" y="130"/>
                  </a:lnTo>
                  <a:lnTo>
                    <a:pt x="282" y="124"/>
                  </a:lnTo>
                  <a:lnTo>
                    <a:pt x="286" y="120"/>
                  </a:lnTo>
                  <a:lnTo>
                    <a:pt x="294" y="114"/>
                  </a:lnTo>
                  <a:lnTo>
                    <a:pt x="304" y="104"/>
                  </a:lnTo>
                  <a:lnTo>
                    <a:pt x="304" y="104"/>
                  </a:lnTo>
                  <a:lnTo>
                    <a:pt x="334" y="60"/>
                  </a:lnTo>
                  <a:lnTo>
                    <a:pt x="334" y="60"/>
                  </a:lnTo>
                  <a:lnTo>
                    <a:pt x="364" y="38"/>
                  </a:lnTo>
                  <a:lnTo>
                    <a:pt x="364" y="38"/>
                  </a:lnTo>
                  <a:lnTo>
                    <a:pt x="382" y="12"/>
                  </a:lnTo>
                  <a:lnTo>
                    <a:pt x="382" y="12"/>
                  </a:lnTo>
                  <a:lnTo>
                    <a:pt x="404" y="28"/>
                  </a:lnTo>
                  <a:lnTo>
                    <a:pt x="404" y="28"/>
                  </a:lnTo>
                  <a:lnTo>
                    <a:pt x="410" y="28"/>
                  </a:lnTo>
                  <a:lnTo>
                    <a:pt x="410" y="28"/>
                  </a:lnTo>
                  <a:lnTo>
                    <a:pt x="416" y="22"/>
                  </a:lnTo>
                  <a:lnTo>
                    <a:pt x="422" y="16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40" y="2"/>
                  </a:lnTo>
                  <a:lnTo>
                    <a:pt x="450" y="4"/>
                  </a:lnTo>
                  <a:lnTo>
                    <a:pt x="456" y="8"/>
                  </a:lnTo>
                  <a:lnTo>
                    <a:pt x="460" y="12"/>
                  </a:lnTo>
                  <a:lnTo>
                    <a:pt x="462" y="20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52" y="52"/>
                  </a:lnTo>
                  <a:lnTo>
                    <a:pt x="452" y="52"/>
                  </a:lnTo>
                  <a:lnTo>
                    <a:pt x="450" y="72"/>
                  </a:lnTo>
                  <a:lnTo>
                    <a:pt x="446" y="90"/>
                  </a:lnTo>
                  <a:lnTo>
                    <a:pt x="444" y="100"/>
                  </a:lnTo>
                  <a:lnTo>
                    <a:pt x="438" y="108"/>
                  </a:lnTo>
                  <a:lnTo>
                    <a:pt x="432" y="118"/>
                  </a:lnTo>
                  <a:lnTo>
                    <a:pt x="424" y="126"/>
                  </a:lnTo>
                  <a:lnTo>
                    <a:pt x="424" y="126"/>
                  </a:lnTo>
                  <a:lnTo>
                    <a:pt x="422" y="138"/>
                  </a:lnTo>
                  <a:lnTo>
                    <a:pt x="420" y="150"/>
                  </a:lnTo>
                  <a:lnTo>
                    <a:pt x="422" y="174"/>
                  </a:lnTo>
                  <a:lnTo>
                    <a:pt x="430" y="228"/>
                  </a:lnTo>
                  <a:lnTo>
                    <a:pt x="430" y="228"/>
                  </a:lnTo>
                  <a:lnTo>
                    <a:pt x="430" y="238"/>
                  </a:lnTo>
                  <a:lnTo>
                    <a:pt x="428" y="246"/>
                  </a:lnTo>
                  <a:lnTo>
                    <a:pt x="420" y="266"/>
                  </a:lnTo>
                  <a:lnTo>
                    <a:pt x="408" y="284"/>
                  </a:lnTo>
                  <a:lnTo>
                    <a:pt x="398" y="300"/>
                  </a:lnTo>
                  <a:lnTo>
                    <a:pt x="398" y="300"/>
                  </a:lnTo>
                  <a:lnTo>
                    <a:pt x="398" y="384"/>
                  </a:lnTo>
                  <a:lnTo>
                    <a:pt x="398" y="384"/>
                  </a:lnTo>
                  <a:lnTo>
                    <a:pt x="412" y="416"/>
                  </a:lnTo>
                  <a:lnTo>
                    <a:pt x="416" y="434"/>
                  </a:lnTo>
                  <a:lnTo>
                    <a:pt x="418" y="454"/>
                  </a:lnTo>
                  <a:lnTo>
                    <a:pt x="418" y="454"/>
                  </a:lnTo>
                  <a:lnTo>
                    <a:pt x="414" y="472"/>
                  </a:lnTo>
                  <a:lnTo>
                    <a:pt x="410" y="492"/>
                  </a:lnTo>
                  <a:lnTo>
                    <a:pt x="410" y="514"/>
                  </a:lnTo>
                  <a:lnTo>
                    <a:pt x="412" y="526"/>
                  </a:lnTo>
                  <a:lnTo>
                    <a:pt x="414" y="538"/>
                  </a:lnTo>
                  <a:lnTo>
                    <a:pt x="414" y="538"/>
                  </a:lnTo>
                  <a:lnTo>
                    <a:pt x="422" y="548"/>
                  </a:lnTo>
                  <a:lnTo>
                    <a:pt x="428" y="556"/>
                  </a:lnTo>
                  <a:lnTo>
                    <a:pt x="434" y="568"/>
                  </a:lnTo>
                  <a:lnTo>
                    <a:pt x="434" y="568"/>
                  </a:lnTo>
                  <a:lnTo>
                    <a:pt x="432" y="600"/>
                  </a:lnTo>
                  <a:lnTo>
                    <a:pt x="432" y="600"/>
                  </a:lnTo>
                  <a:lnTo>
                    <a:pt x="456" y="660"/>
                  </a:lnTo>
                  <a:lnTo>
                    <a:pt x="456" y="660"/>
                  </a:lnTo>
                  <a:lnTo>
                    <a:pt x="466" y="674"/>
                  </a:lnTo>
                  <a:lnTo>
                    <a:pt x="476" y="690"/>
                  </a:lnTo>
                  <a:lnTo>
                    <a:pt x="484" y="710"/>
                  </a:lnTo>
                  <a:lnTo>
                    <a:pt x="490" y="732"/>
                  </a:lnTo>
                  <a:lnTo>
                    <a:pt x="490" y="732"/>
                  </a:lnTo>
                  <a:lnTo>
                    <a:pt x="462" y="726"/>
                  </a:lnTo>
                  <a:lnTo>
                    <a:pt x="462" y="726"/>
                  </a:lnTo>
                  <a:lnTo>
                    <a:pt x="404" y="726"/>
                  </a:lnTo>
                  <a:lnTo>
                    <a:pt x="372" y="728"/>
                  </a:lnTo>
                  <a:lnTo>
                    <a:pt x="362" y="728"/>
                  </a:lnTo>
                  <a:lnTo>
                    <a:pt x="356" y="732"/>
                  </a:lnTo>
                  <a:lnTo>
                    <a:pt x="356" y="732"/>
                  </a:lnTo>
                  <a:lnTo>
                    <a:pt x="354" y="744"/>
                  </a:lnTo>
                  <a:lnTo>
                    <a:pt x="354" y="744"/>
                  </a:lnTo>
                  <a:lnTo>
                    <a:pt x="394" y="776"/>
                  </a:lnTo>
                  <a:lnTo>
                    <a:pt x="394" y="776"/>
                  </a:lnTo>
                  <a:lnTo>
                    <a:pt x="398" y="792"/>
                  </a:lnTo>
                  <a:lnTo>
                    <a:pt x="398" y="792"/>
                  </a:lnTo>
                  <a:lnTo>
                    <a:pt x="382" y="798"/>
                  </a:lnTo>
                  <a:lnTo>
                    <a:pt x="370" y="806"/>
                  </a:lnTo>
                  <a:lnTo>
                    <a:pt x="360" y="816"/>
                  </a:lnTo>
                  <a:lnTo>
                    <a:pt x="350" y="828"/>
                  </a:lnTo>
                  <a:lnTo>
                    <a:pt x="350" y="828"/>
                  </a:lnTo>
                  <a:lnTo>
                    <a:pt x="350" y="888"/>
                  </a:lnTo>
                  <a:lnTo>
                    <a:pt x="350" y="888"/>
                  </a:lnTo>
                  <a:lnTo>
                    <a:pt x="344" y="888"/>
                  </a:lnTo>
                  <a:lnTo>
                    <a:pt x="344" y="88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69" name="Freeform 28"/>
            <p:cNvSpPr>
              <a:spLocks/>
            </p:cNvSpPr>
            <p:nvPr/>
          </p:nvSpPr>
          <p:spPr bwMode="auto">
            <a:xfrm>
              <a:off x="1653" y="1834"/>
              <a:ext cx="1235" cy="901"/>
            </a:xfrm>
            <a:custGeom>
              <a:avLst/>
              <a:gdLst>
                <a:gd name="T0" fmla="*/ 494 w 1236"/>
                <a:gd name="T1" fmla="*/ 798 h 900"/>
                <a:gd name="T2" fmla="*/ 430 w 1236"/>
                <a:gd name="T3" fmla="*/ 762 h 900"/>
                <a:gd name="T4" fmla="*/ 278 w 1236"/>
                <a:gd name="T5" fmla="*/ 748 h 900"/>
                <a:gd name="T6" fmla="*/ 176 w 1236"/>
                <a:gd name="T7" fmla="*/ 704 h 900"/>
                <a:gd name="T8" fmla="*/ 148 w 1236"/>
                <a:gd name="T9" fmla="*/ 670 h 900"/>
                <a:gd name="T10" fmla="*/ 70 w 1236"/>
                <a:gd name="T11" fmla="*/ 640 h 900"/>
                <a:gd name="T12" fmla="*/ 24 w 1236"/>
                <a:gd name="T13" fmla="*/ 596 h 900"/>
                <a:gd name="T14" fmla="*/ 0 w 1236"/>
                <a:gd name="T15" fmla="*/ 412 h 900"/>
                <a:gd name="T16" fmla="*/ 16 w 1236"/>
                <a:gd name="T17" fmla="*/ 340 h 900"/>
                <a:gd name="T18" fmla="*/ 26 w 1236"/>
                <a:gd name="T19" fmla="*/ 328 h 900"/>
                <a:gd name="T20" fmla="*/ 52 w 1236"/>
                <a:gd name="T21" fmla="*/ 314 h 900"/>
                <a:gd name="T22" fmla="*/ 98 w 1236"/>
                <a:gd name="T23" fmla="*/ 336 h 900"/>
                <a:gd name="T24" fmla="*/ 150 w 1236"/>
                <a:gd name="T25" fmla="*/ 336 h 900"/>
                <a:gd name="T26" fmla="*/ 138 w 1236"/>
                <a:gd name="T27" fmla="*/ 274 h 900"/>
                <a:gd name="T28" fmla="*/ 168 w 1236"/>
                <a:gd name="T29" fmla="*/ 236 h 900"/>
                <a:gd name="T30" fmla="*/ 186 w 1236"/>
                <a:gd name="T31" fmla="*/ 192 h 900"/>
                <a:gd name="T32" fmla="*/ 152 w 1236"/>
                <a:gd name="T33" fmla="*/ 150 h 900"/>
                <a:gd name="T34" fmla="*/ 120 w 1236"/>
                <a:gd name="T35" fmla="*/ 120 h 900"/>
                <a:gd name="T36" fmla="*/ 118 w 1236"/>
                <a:gd name="T37" fmla="*/ 92 h 900"/>
                <a:gd name="T38" fmla="*/ 104 w 1236"/>
                <a:gd name="T39" fmla="*/ 58 h 900"/>
                <a:gd name="T40" fmla="*/ 234 w 1236"/>
                <a:gd name="T41" fmla="*/ 42 h 900"/>
                <a:gd name="T42" fmla="*/ 340 w 1236"/>
                <a:gd name="T43" fmla="*/ 4 h 900"/>
                <a:gd name="T44" fmla="*/ 430 w 1236"/>
                <a:gd name="T45" fmla="*/ 8 h 900"/>
                <a:gd name="T46" fmla="*/ 526 w 1236"/>
                <a:gd name="T47" fmla="*/ 22 h 900"/>
                <a:gd name="T48" fmla="*/ 654 w 1236"/>
                <a:gd name="T49" fmla="*/ 114 h 900"/>
                <a:gd name="T50" fmla="*/ 720 w 1236"/>
                <a:gd name="T51" fmla="*/ 110 h 900"/>
                <a:gd name="T52" fmla="*/ 720 w 1236"/>
                <a:gd name="T53" fmla="*/ 56 h 900"/>
                <a:gd name="T54" fmla="*/ 792 w 1236"/>
                <a:gd name="T55" fmla="*/ 72 h 900"/>
                <a:gd name="T56" fmla="*/ 930 w 1236"/>
                <a:gd name="T57" fmla="*/ 128 h 900"/>
                <a:gd name="T58" fmla="*/ 952 w 1236"/>
                <a:gd name="T59" fmla="*/ 142 h 900"/>
                <a:gd name="T60" fmla="*/ 1088 w 1236"/>
                <a:gd name="T61" fmla="*/ 224 h 900"/>
                <a:gd name="T62" fmla="*/ 1174 w 1236"/>
                <a:gd name="T63" fmla="*/ 250 h 900"/>
                <a:gd name="T64" fmla="*/ 1216 w 1236"/>
                <a:gd name="T65" fmla="*/ 368 h 900"/>
                <a:gd name="T66" fmla="*/ 1236 w 1236"/>
                <a:gd name="T67" fmla="*/ 452 h 900"/>
                <a:gd name="T68" fmla="*/ 1184 w 1236"/>
                <a:gd name="T69" fmla="*/ 496 h 900"/>
                <a:gd name="T70" fmla="*/ 1120 w 1236"/>
                <a:gd name="T71" fmla="*/ 584 h 900"/>
                <a:gd name="T72" fmla="*/ 1144 w 1236"/>
                <a:gd name="T73" fmla="*/ 626 h 900"/>
                <a:gd name="T74" fmla="*/ 1086 w 1236"/>
                <a:gd name="T75" fmla="*/ 606 h 900"/>
                <a:gd name="T76" fmla="*/ 1030 w 1236"/>
                <a:gd name="T77" fmla="*/ 642 h 900"/>
                <a:gd name="T78" fmla="*/ 1064 w 1236"/>
                <a:gd name="T79" fmla="*/ 694 h 900"/>
                <a:gd name="T80" fmla="*/ 1076 w 1236"/>
                <a:gd name="T81" fmla="*/ 792 h 900"/>
                <a:gd name="T82" fmla="*/ 1034 w 1236"/>
                <a:gd name="T83" fmla="*/ 804 h 900"/>
                <a:gd name="T84" fmla="*/ 996 w 1236"/>
                <a:gd name="T85" fmla="*/ 806 h 900"/>
                <a:gd name="T86" fmla="*/ 956 w 1236"/>
                <a:gd name="T87" fmla="*/ 788 h 900"/>
                <a:gd name="T88" fmla="*/ 920 w 1236"/>
                <a:gd name="T89" fmla="*/ 800 h 900"/>
                <a:gd name="T90" fmla="*/ 878 w 1236"/>
                <a:gd name="T91" fmla="*/ 780 h 900"/>
                <a:gd name="T92" fmla="*/ 828 w 1236"/>
                <a:gd name="T93" fmla="*/ 698 h 900"/>
                <a:gd name="T94" fmla="*/ 778 w 1236"/>
                <a:gd name="T95" fmla="*/ 654 h 900"/>
                <a:gd name="T96" fmla="*/ 700 w 1236"/>
                <a:gd name="T97" fmla="*/ 662 h 900"/>
                <a:gd name="T98" fmla="*/ 722 w 1236"/>
                <a:gd name="T99" fmla="*/ 746 h 900"/>
                <a:gd name="T100" fmla="*/ 694 w 1236"/>
                <a:gd name="T101" fmla="*/ 796 h 900"/>
                <a:gd name="T102" fmla="*/ 664 w 1236"/>
                <a:gd name="T103" fmla="*/ 862 h 900"/>
                <a:gd name="T104" fmla="*/ 634 w 1236"/>
                <a:gd name="T105" fmla="*/ 886 h 900"/>
                <a:gd name="T106" fmla="*/ 604 w 1236"/>
                <a:gd name="T107" fmla="*/ 884 h 900"/>
                <a:gd name="T108" fmla="*/ 568 w 1236"/>
                <a:gd name="T109" fmla="*/ 88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36" h="900">
                  <a:moveTo>
                    <a:pt x="552" y="900"/>
                  </a:moveTo>
                  <a:lnTo>
                    <a:pt x="552" y="900"/>
                  </a:lnTo>
                  <a:lnTo>
                    <a:pt x="522" y="874"/>
                  </a:lnTo>
                  <a:lnTo>
                    <a:pt x="522" y="874"/>
                  </a:lnTo>
                  <a:lnTo>
                    <a:pt x="510" y="834"/>
                  </a:lnTo>
                  <a:lnTo>
                    <a:pt x="494" y="798"/>
                  </a:lnTo>
                  <a:lnTo>
                    <a:pt x="494" y="798"/>
                  </a:lnTo>
                  <a:lnTo>
                    <a:pt x="486" y="790"/>
                  </a:lnTo>
                  <a:lnTo>
                    <a:pt x="478" y="782"/>
                  </a:lnTo>
                  <a:lnTo>
                    <a:pt x="460" y="772"/>
                  </a:lnTo>
                  <a:lnTo>
                    <a:pt x="444" y="766"/>
                  </a:lnTo>
                  <a:lnTo>
                    <a:pt x="430" y="762"/>
                  </a:lnTo>
                  <a:lnTo>
                    <a:pt x="430" y="762"/>
                  </a:lnTo>
                  <a:lnTo>
                    <a:pt x="322" y="764"/>
                  </a:lnTo>
                  <a:lnTo>
                    <a:pt x="322" y="764"/>
                  </a:lnTo>
                  <a:lnTo>
                    <a:pt x="310" y="762"/>
                  </a:lnTo>
                  <a:lnTo>
                    <a:pt x="298" y="758"/>
                  </a:lnTo>
                  <a:lnTo>
                    <a:pt x="278" y="748"/>
                  </a:lnTo>
                  <a:lnTo>
                    <a:pt x="262" y="736"/>
                  </a:lnTo>
                  <a:lnTo>
                    <a:pt x="248" y="724"/>
                  </a:lnTo>
                  <a:lnTo>
                    <a:pt x="248" y="724"/>
                  </a:lnTo>
                  <a:lnTo>
                    <a:pt x="220" y="720"/>
                  </a:lnTo>
                  <a:lnTo>
                    <a:pt x="198" y="712"/>
                  </a:lnTo>
                  <a:lnTo>
                    <a:pt x="176" y="704"/>
                  </a:lnTo>
                  <a:lnTo>
                    <a:pt x="158" y="692"/>
                  </a:lnTo>
                  <a:lnTo>
                    <a:pt x="158" y="692"/>
                  </a:lnTo>
                  <a:lnTo>
                    <a:pt x="156" y="686"/>
                  </a:lnTo>
                  <a:lnTo>
                    <a:pt x="154" y="680"/>
                  </a:lnTo>
                  <a:lnTo>
                    <a:pt x="148" y="670"/>
                  </a:lnTo>
                  <a:lnTo>
                    <a:pt x="148" y="670"/>
                  </a:lnTo>
                  <a:lnTo>
                    <a:pt x="138" y="662"/>
                  </a:lnTo>
                  <a:lnTo>
                    <a:pt x="138" y="662"/>
                  </a:lnTo>
                  <a:lnTo>
                    <a:pt x="118" y="658"/>
                  </a:lnTo>
                  <a:lnTo>
                    <a:pt x="100" y="654"/>
                  </a:lnTo>
                  <a:lnTo>
                    <a:pt x="84" y="648"/>
                  </a:lnTo>
                  <a:lnTo>
                    <a:pt x="70" y="640"/>
                  </a:lnTo>
                  <a:lnTo>
                    <a:pt x="70" y="640"/>
                  </a:lnTo>
                  <a:lnTo>
                    <a:pt x="62" y="638"/>
                  </a:lnTo>
                  <a:lnTo>
                    <a:pt x="54" y="634"/>
                  </a:lnTo>
                  <a:lnTo>
                    <a:pt x="42" y="624"/>
                  </a:lnTo>
                  <a:lnTo>
                    <a:pt x="32" y="610"/>
                  </a:lnTo>
                  <a:lnTo>
                    <a:pt x="24" y="596"/>
                  </a:lnTo>
                  <a:lnTo>
                    <a:pt x="18" y="580"/>
                  </a:lnTo>
                  <a:lnTo>
                    <a:pt x="12" y="566"/>
                  </a:lnTo>
                  <a:lnTo>
                    <a:pt x="6" y="542"/>
                  </a:lnTo>
                  <a:lnTo>
                    <a:pt x="6" y="542"/>
                  </a:lnTo>
                  <a:lnTo>
                    <a:pt x="0" y="412"/>
                  </a:lnTo>
                  <a:lnTo>
                    <a:pt x="0" y="412"/>
                  </a:lnTo>
                  <a:lnTo>
                    <a:pt x="14" y="388"/>
                  </a:lnTo>
                  <a:lnTo>
                    <a:pt x="18" y="376"/>
                  </a:lnTo>
                  <a:lnTo>
                    <a:pt x="22" y="366"/>
                  </a:lnTo>
                  <a:lnTo>
                    <a:pt x="22" y="366"/>
                  </a:lnTo>
                  <a:lnTo>
                    <a:pt x="20" y="352"/>
                  </a:lnTo>
                  <a:lnTo>
                    <a:pt x="16" y="340"/>
                  </a:lnTo>
                  <a:lnTo>
                    <a:pt x="12" y="332"/>
                  </a:lnTo>
                  <a:lnTo>
                    <a:pt x="10" y="328"/>
                  </a:lnTo>
                  <a:lnTo>
                    <a:pt x="10" y="328"/>
                  </a:lnTo>
                  <a:lnTo>
                    <a:pt x="22" y="326"/>
                  </a:lnTo>
                  <a:lnTo>
                    <a:pt x="22" y="326"/>
                  </a:lnTo>
                  <a:lnTo>
                    <a:pt x="26" y="328"/>
                  </a:lnTo>
                  <a:lnTo>
                    <a:pt x="3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50" y="320"/>
                  </a:lnTo>
                  <a:lnTo>
                    <a:pt x="52" y="314"/>
                  </a:lnTo>
                  <a:lnTo>
                    <a:pt x="52" y="314"/>
                  </a:lnTo>
                  <a:lnTo>
                    <a:pt x="60" y="312"/>
                  </a:lnTo>
                  <a:lnTo>
                    <a:pt x="66" y="312"/>
                  </a:lnTo>
                  <a:lnTo>
                    <a:pt x="72" y="316"/>
                  </a:lnTo>
                  <a:lnTo>
                    <a:pt x="78" y="320"/>
                  </a:lnTo>
                  <a:lnTo>
                    <a:pt x="90" y="330"/>
                  </a:lnTo>
                  <a:lnTo>
                    <a:pt x="98" y="336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28" y="342"/>
                  </a:lnTo>
                  <a:lnTo>
                    <a:pt x="140" y="340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8" y="326"/>
                  </a:lnTo>
                  <a:lnTo>
                    <a:pt x="158" y="326"/>
                  </a:lnTo>
                  <a:lnTo>
                    <a:pt x="158" y="300"/>
                  </a:lnTo>
                  <a:lnTo>
                    <a:pt x="158" y="300"/>
                  </a:lnTo>
                  <a:lnTo>
                    <a:pt x="148" y="286"/>
                  </a:lnTo>
                  <a:lnTo>
                    <a:pt x="138" y="274"/>
                  </a:lnTo>
                  <a:lnTo>
                    <a:pt x="136" y="270"/>
                  </a:lnTo>
                  <a:lnTo>
                    <a:pt x="136" y="264"/>
                  </a:lnTo>
                  <a:lnTo>
                    <a:pt x="136" y="258"/>
                  </a:lnTo>
                  <a:lnTo>
                    <a:pt x="140" y="252"/>
                  </a:lnTo>
                  <a:lnTo>
                    <a:pt x="140" y="252"/>
                  </a:lnTo>
                  <a:lnTo>
                    <a:pt x="168" y="236"/>
                  </a:lnTo>
                  <a:lnTo>
                    <a:pt x="168" y="236"/>
                  </a:lnTo>
                  <a:lnTo>
                    <a:pt x="180" y="224"/>
                  </a:lnTo>
                  <a:lnTo>
                    <a:pt x="180" y="224"/>
                  </a:lnTo>
                  <a:lnTo>
                    <a:pt x="184" y="212"/>
                  </a:lnTo>
                  <a:lnTo>
                    <a:pt x="188" y="200"/>
                  </a:lnTo>
                  <a:lnTo>
                    <a:pt x="186" y="192"/>
                  </a:lnTo>
                  <a:lnTo>
                    <a:pt x="184" y="184"/>
                  </a:lnTo>
                  <a:lnTo>
                    <a:pt x="178" y="178"/>
                  </a:lnTo>
                  <a:lnTo>
                    <a:pt x="172" y="174"/>
                  </a:lnTo>
                  <a:lnTo>
                    <a:pt x="160" y="164"/>
                  </a:lnTo>
                  <a:lnTo>
                    <a:pt x="160" y="164"/>
                  </a:lnTo>
                  <a:lnTo>
                    <a:pt x="152" y="150"/>
                  </a:lnTo>
                  <a:lnTo>
                    <a:pt x="142" y="138"/>
                  </a:lnTo>
                  <a:lnTo>
                    <a:pt x="132" y="128"/>
                  </a:lnTo>
                  <a:lnTo>
                    <a:pt x="126" y="126"/>
                  </a:lnTo>
                  <a:lnTo>
                    <a:pt x="122" y="126"/>
                  </a:lnTo>
                  <a:lnTo>
                    <a:pt x="122" y="126"/>
                  </a:lnTo>
                  <a:lnTo>
                    <a:pt x="120" y="120"/>
                  </a:lnTo>
                  <a:lnTo>
                    <a:pt x="116" y="114"/>
                  </a:lnTo>
                  <a:lnTo>
                    <a:pt x="114" y="110"/>
                  </a:lnTo>
                  <a:lnTo>
                    <a:pt x="114" y="104"/>
                  </a:lnTo>
                  <a:lnTo>
                    <a:pt x="114" y="104"/>
                  </a:lnTo>
                  <a:lnTo>
                    <a:pt x="118" y="98"/>
                  </a:lnTo>
                  <a:lnTo>
                    <a:pt x="118" y="92"/>
                  </a:lnTo>
                  <a:lnTo>
                    <a:pt x="118" y="86"/>
                  </a:lnTo>
                  <a:lnTo>
                    <a:pt x="116" y="80"/>
                  </a:lnTo>
                  <a:lnTo>
                    <a:pt x="110" y="70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20" y="56"/>
                  </a:lnTo>
                  <a:lnTo>
                    <a:pt x="138" y="52"/>
                  </a:lnTo>
                  <a:lnTo>
                    <a:pt x="176" y="50"/>
                  </a:lnTo>
                  <a:lnTo>
                    <a:pt x="214" y="46"/>
                  </a:lnTo>
                  <a:lnTo>
                    <a:pt x="234" y="42"/>
                  </a:lnTo>
                  <a:lnTo>
                    <a:pt x="252" y="38"/>
                  </a:lnTo>
                  <a:lnTo>
                    <a:pt x="252" y="38"/>
                  </a:lnTo>
                  <a:lnTo>
                    <a:pt x="280" y="24"/>
                  </a:lnTo>
                  <a:lnTo>
                    <a:pt x="310" y="12"/>
                  </a:lnTo>
                  <a:lnTo>
                    <a:pt x="324" y="6"/>
                  </a:lnTo>
                  <a:lnTo>
                    <a:pt x="340" y="4"/>
                  </a:lnTo>
                  <a:lnTo>
                    <a:pt x="35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400" y="10"/>
                  </a:lnTo>
                  <a:lnTo>
                    <a:pt x="400" y="10"/>
                  </a:lnTo>
                  <a:lnTo>
                    <a:pt x="430" y="8"/>
                  </a:lnTo>
                  <a:lnTo>
                    <a:pt x="462" y="10"/>
                  </a:lnTo>
                  <a:lnTo>
                    <a:pt x="478" y="10"/>
                  </a:lnTo>
                  <a:lnTo>
                    <a:pt x="494" y="12"/>
                  </a:lnTo>
                  <a:lnTo>
                    <a:pt x="510" y="16"/>
                  </a:lnTo>
                  <a:lnTo>
                    <a:pt x="526" y="22"/>
                  </a:lnTo>
                  <a:lnTo>
                    <a:pt x="526" y="22"/>
                  </a:lnTo>
                  <a:lnTo>
                    <a:pt x="604" y="72"/>
                  </a:lnTo>
                  <a:lnTo>
                    <a:pt x="604" y="72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38" y="104"/>
                  </a:lnTo>
                  <a:lnTo>
                    <a:pt x="654" y="114"/>
                  </a:lnTo>
                  <a:lnTo>
                    <a:pt x="676" y="122"/>
                  </a:lnTo>
                  <a:lnTo>
                    <a:pt x="676" y="122"/>
                  </a:lnTo>
                  <a:lnTo>
                    <a:pt x="706" y="122"/>
                  </a:lnTo>
                  <a:lnTo>
                    <a:pt x="706" y="122"/>
                  </a:lnTo>
                  <a:lnTo>
                    <a:pt x="720" y="110"/>
                  </a:lnTo>
                  <a:lnTo>
                    <a:pt x="720" y="110"/>
                  </a:lnTo>
                  <a:lnTo>
                    <a:pt x="722" y="94"/>
                  </a:lnTo>
                  <a:lnTo>
                    <a:pt x="720" y="80"/>
                  </a:lnTo>
                  <a:lnTo>
                    <a:pt x="718" y="68"/>
                  </a:lnTo>
                  <a:lnTo>
                    <a:pt x="716" y="58"/>
                  </a:lnTo>
                  <a:lnTo>
                    <a:pt x="716" y="58"/>
                  </a:lnTo>
                  <a:lnTo>
                    <a:pt x="720" y="56"/>
                  </a:lnTo>
                  <a:lnTo>
                    <a:pt x="724" y="54"/>
                  </a:lnTo>
                  <a:lnTo>
                    <a:pt x="736" y="52"/>
                  </a:lnTo>
                  <a:lnTo>
                    <a:pt x="762" y="52"/>
                  </a:lnTo>
                  <a:lnTo>
                    <a:pt x="762" y="5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822" y="80"/>
                  </a:lnTo>
                  <a:lnTo>
                    <a:pt x="858" y="84"/>
                  </a:lnTo>
                  <a:lnTo>
                    <a:pt x="858" y="84"/>
                  </a:lnTo>
                  <a:lnTo>
                    <a:pt x="898" y="104"/>
                  </a:lnTo>
                  <a:lnTo>
                    <a:pt x="898" y="104"/>
                  </a:lnTo>
                  <a:lnTo>
                    <a:pt x="930" y="128"/>
                  </a:lnTo>
                  <a:lnTo>
                    <a:pt x="930" y="128"/>
                  </a:lnTo>
                  <a:lnTo>
                    <a:pt x="930" y="132"/>
                  </a:lnTo>
                  <a:lnTo>
                    <a:pt x="930" y="132"/>
                  </a:lnTo>
                  <a:lnTo>
                    <a:pt x="940" y="140"/>
                  </a:lnTo>
                  <a:lnTo>
                    <a:pt x="940" y="140"/>
                  </a:lnTo>
                  <a:lnTo>
                    <a:pt x="952" y="142"/>
                  </a:lnTo>
                  <a:lnTo>
                    <a:pt x="964" y="140"/>
                  </a:lnTo>
                  <a:lnTo>
                    <a:pt x="992" y="136"/>
                  </a:lnTo>
                  <a:lnTo>
                    <a:pt x="992" y="136"/>
                  </a:lnTo>
                  <a:lnTo>
                    <a:pt x="1032" y="184"/>
                  </a:lnTo>
                  <a:lnTo>
                    <a:pt x="1032" y="184"/>
                  </a:lnTo>
                  <a:lnTo>
                    <a:pt x="1088" y="224"/>
                  </a:lnTo>
                  <a:lnTo>
                    <a:pt x="1088" y="224"/>
                  </a:lnTo>
                  <a:lnTo>
                    <a:pt x="1116" y="238"/>
                  </a:lnTo>
                  <a:lnTo>
                    <a:pt x="1116" y="238"/>
                  </a:lnTo>
                  <a:lnTo>
                    <a:pt x="1166" y="238"/>
                  </a:lnTo>
                  <a:lnTo>
                    <a:pt x="1166" y="238"/>
                  </a:lnTo>
                  <a:lnTo>
                    <a:pt x="1174" y="250"/>
                  </a:lnTo>
                  <a:lnTo>
                    <a:pt x="1182" y="272"/>
                  </a:lnTo>
                  <a:lnTo>
                    <a:pt x="1188" y="294"/>
                  </a:lnTo>
                  <a:lnTo>
                    <a:pt x="1194" y="316"/>
                  </a:lnTo>
                  <a:lnTo>
                    <a:pt x="1194" y="316"/>
                  </a:lnTo>
                  <a:lnTo>
                    <a:pt x="1216" y="368"/>
                  </a:lnTo>
                  <a:lnTo>
                    <a:pt x="1216" y="368"/>
                  </a:lnTo>
                  <a:lnTo>
                    <a:pt x="1220" y="412"/>
                  </a:lnTo>
                  <a:lnTo>
                    <a:pt x="1220" y="412"/>
                  </a:lnTo>
                  <a:lnTo>
                    <a:pt x="1228" y="422"/>
                  </a:lnTo>
                  <a:lnTo>
                    <a:pt x="1234" y="436"/>
                  </a:lnTo>
                  <a:lnTo>
                    <a:pt x="1236" y="444"/>
                  </a:lnTo>
                  <a:lnTo>
                    <a:pt x="1236" y="452"/>
                  </a:lnTo>
                  <a:lnTo>
                    <a:pt x="1232" y="458"/>
                  </a:lnTo>
                  <a:lnTo>
                    <a:pt x="1226" y="466"/>
                  </a:lnTo>
                  <a:lnTo>
                    <a:pt x="1226" y="466"/>
                  </a:lnTo>
                  <a:lnTo>
                    <a:pt x="1200" y="482"/>
                  </a:lnTo>
                  <a:lnTo>
                    <a:pt x="1192" y="488"/>
                  </a:lnTo>
                  <a:lnTo>
                    <a:pt x="1184" y="496"/>
                  </a:lnTo>
                  <a:lnTo>
                    <a:pt x="1172" y="514"/>
                  </a:lnTo>
                  <a:lnTo>
                    <a:pt x="1156" y="542"/>
                  </a:lnTo>
                  <a:lnTo>
                    <a:pt x="1156" y="542"/>
                  </a:lnTo>
                  <a:lnTo>
                    <a:pt x="1120" y="568"/>
                  </a:lnTo>
                  <a:lnTo>
                    <a:pt x="1120" y="568"/>
                  </a:lnTo>
                  <a:lnTo>
                    <a:pt x="1120" y="584"/>
                  </a:lnTo>
                  <a:lnTo>
                    <a:pt x="1120" y="584"/>
                  </a:lnTo>
                  <a:lnTo>
                    <a:pt x="1154" y="614"/>
                  </a:lnTo>
                  <a:lnTo>
                    <a:pt x="1154" y="614"/>
                  </a:lnTo>
                  <a:lnTo>
                    <a:pt x="1152" y="620"/>
                  </a:lnTo>
                  <a:lnTo>
                    <a:pt x="1148" y="624"/>
                  </a:lnTo>
                  <a:lnTo>
                    <a:pt x="1144" y="626"/>
                  </a:lnTo>
                  <a:lnTo>
                    <a:pt x="1138" y="628"/>
                  </a:lnTo>
                  <a:lnTo>
                    <a:pt x="1128" y="628"/>
                  </a:lnTo>
                  <a:lnTo>
                    <a:pt x="1120" y="628"/>
                  </a:lnTo>
                  <a:lnTo>
                    <a:pt x="1120" y="628"/>
                  </a:lnTo>
                  <a:lnTo>
                    <a:pt x="1086" y="606"/>
                  </a:lnTo>
                  <a:lnTo>
                    <a:pt x="1086" y="606"/>
                  </a:lnTo>
                  <a:lnTo>
                    <a:pt x="1052" y="604"/>
                  </a:lnTo>
                  <a:lnTo>
                    <a:pt x="1038" y="606"/>
                  </a:lnTo>
                  <a:lnTo>
                    <a:pt x="1030" y="608"/>
                  </a:lnTo>
                  <a:lnTo>
                    <a:pt x="1030" y="608"/>
                  </a:lnTo>
                  <a:lnTo>
                    <a:pt x="1030" y="632"/>
                  </a:lnTo>
                  <a:lnTo>
                    <a:pt x="1030" y="642"/>
                  </a:lnTo>
                  <a:lnTo>
                    <a:pt x="1032" y="652"/>
                  </a:lnTo>
                  <a:lnTo>
                    <a:pt x="1036" y="662"/>
                  </a:lnTo>
                  <a:lnTo>
                    <a:pt x="1042" y="672"/>
                  </a:lnTo>
                  <a:lnTo>
                    <a:pt x="1052" y="682"/>
                  </a:lnTo>
                  <a:lnTo>
                    <a:pt x="1064" y="694"/>
                  </a:lnTo>
                  <a:lnTo>
                    <a:pt x="1064" y="694"/>
                  </a:lnTo>
                  <a:lnTo>
                    <a:pt x="1064" y="730"/>
                  </a:lnTo>
                  <a:lnTo>
                    <a:pt x="1064" y="730"/>
                  </a:lnTo>
                  <a:lnTo>
                    <a:pt x="1080" y="780"/>
                  </a:lnTo>
                  <a:lnTo>
                    <a:pt x="1080" y="780"/>
                  </a:lnTo>
                  <a:lnTo>
                    <a:pt x="1078" y="788"/>
                  </a:lnTo>
                  <a:lnTo>
                    <a:pt x="1076" y="792"/>
                  </a:lnTo>
                  <a:lnTo>
                    <a:pt x="1074" y="796"/>
                  </a:lnTo>
                  <a:lnTo>
                    <a:pt x="1068" y="798"/>
                  </a:lnTo>
                  <a:lnTo>
                    <a:pt x="1058" y="800"/>
                  </a:lnTo>
                  <a:lnTo>
                    <a:pt x="1046" y="800"/>
                  </a:lnTo>
                  <a:lnTo>
                    <a:pt x="1046" y="800"/>
                  </a:lnTo>
                  <a:lnTo>
                    <a:pt x="1034" y="804"/>
                  </a:lnTo>
                  <a:lnTo>
                    <a:pt x="1028" y="808"/>
                  </a:lnTo>
                  <a:lnTo>
                    <a:pt x="1014" y="818"/>
                  </a:lnTo>
                  <a:lnTo>
                    <a:pt x="1014" y="818"/>
                  </a:lnTo>
                  <a:lnTo>
                    <a:pt x="1004" y="818"/>
                  </a:lnTo>
                  <a:lnTo>
                    <a:pt x="1004" y="818"/>
                  </a:lnTo>
                  <a:lnTo>
                    <a:pt x="996" y="806"/>
                  </a:lnTo>
                  <a:lnTo>
                    <a:pt x="996" y="806"/>
                  </a:lnTo>
                  <a:lnTo>
                    <a:pt x="968" y="804"/>
                  </a:lnTo>
                  <a:lnTo>
                    <a:pt x="968" y="804"/>
                  </a:lnTo>
                  <a:lnTo>
                    <a:pt x="968" y="798"/>
                  </a:lnTo>
                  <a:lnTo>
                    <a:pt x="964" y="794"/>
                  </a:lnTo>
                  <a:lnTo>
                    <a:pt x="956" y="788"/>
                  </a:lnTo>
                  <a:lnTo>
                    <a:pt x="956" y="788"/>
                  </a:lnTo>
                  <a:lnTo>
                    <a:pt x="936" y="786"/>
                  </a:lnTo>
                  <a:lnTo>
                    <a:pt x="936" y="786"/>
                  </a:lnTo>
                  <a:lnTo>
                    <a:pt x="934" y="792"/>
                  </a:lnTo>
                  <a:lnTo>
                    <a:pt x="926" y="796"/>
                  </a:lnTo>
                  <a:lnTo>
                    <a:pt x="920" y="800"/>
                  </a:lnTo>
                  <a:lnTo>
                    <a:pt x="914" y="800"/>
                  </a:lnTo>
                  <a:lnTo>
                    <a:pt x="914" y="800"/>
                  </a:lnTo>
                  <a:lnTo>
                    <a:pt x="908" y="786"/>
                  </a:lnTo>
                  <a:lnTo>
                    <a:pt x="908" y="786"/>
                  </a:lnTo>
                  <a:lnTo>
                    <a:pt x="878" y="780"/>
                  </a:lnTo>
                  <a:lnTo>
                    <a:pt x="878" y="780"/>
                  </a:lnTo>
                  <a:lnTo>
                    <a:pt x="836" y="732"/>
                  </a:lnTo>
                  <a:lnTo>
                    <a:pt x="836" y="732"/>
                  </a:lnTo>
                  <a:lnTo>
                    <a:pt x="830" y="722"/>
                  </a:lnTo>
                  <a:lnTo>
                    <a:pt x="830" y="722"/>
                  </a:lnTo>
                  <a:lnTo>
                    <a:pt x="830" y="710"/>
                  </a:lnTo>
                  <a:lnTo>
                    <a:pt x="828" y="698"/>
                  </a:lnTo>
                  <a:lnTo>
                    <a:pt x="824" y="690"/>
                  </a:lnTo>
                  <a:lnTo>
                    <a:pt x="820" y="682"/>
                  </a:lnTo>
                  <a:lnTo>
                    <a:pt x="808" y="670"/>
                  </a:lnTo>
                  <a:lnTo>
                    <a:pt x="796" y="658"/>
                  </a:lnTo>
                  <a:lnTo>
                    <a:pt x="796" y="658"/>
                  </a:lnTo>
                  <a:lnTo>
                    <a:pt x="778" y="654"/>
                  </a:lnTo>
                  <a:lnTo>
                    <a:pt x="758" y="652"/>
                  </a:lnTo>
                  <a:lnTo>
                    <a:pt x="724" y="654"/>
                  </a:lnTo>
                  <a:lnTo>
                    <a:pt x="724" y="654"/>
                  </a:lnTo>
                  <a:lnTo>
                    <a:pt x="706" y="656"/>
                  </a:lnTo>
                  <a:lnTo>
                    <a:pt x="702" y="660"/>
                  </a:lnTo>
                  <a:lnTo>
                    <a:pt x="700" y="662"/>
                  </a:lnTo>
                  <a:lnTo>
                    <a:pt x="698" y="674"/>
                  </a:lnTo>
                  <a:lnTo>
                    <a:pt x="698" y="694"/>
                  </a:lnTo>
                  <a:lnTo>
                    <a:pt x="698" y="694"/>
                  </a:lnTo>
                  <a:lnTo>
                    <a:pt x="722" y="726"/>
                  </a:lnTo>
                  <a:lnTo>
                    <a:pt x="722" y="726"/>
                  </a:lnTo>
                  <a:lnTo>
                    <a:pt x="722" y="746"/>
                  </a:lnTo>
                  <a:lnTo>
                    <a:pt x="722" y="746"/>
                  </a:lnTo>
                  <a:lnTo>
                    <a:pt x="712" y="758"/>
                  </a:lnTo>
                  <a:lnTo>
                    <a:pt x="700" y="772"/>
                  </a:lnTo>
                  <a:lnTo>
                    <a:pt x="696" y="778"/>
                  </a:lnTo>
                  <a:lnTo>
                    <a:pt x="694" y="786"/>
                  </a:lnTo>
                  <a:lnTo>
                    <a:pt x="694" y="796"/>
                  </a:lnTo>
                  <a:lnTo>
                    <a:pt x="698" y="804"/>
                  </a:lnTo>
                  <a:lnTo>
                    <a:pt x="698" y="804"/>
                  </a:lnTo>
                  <a:lnTo>
                    <a:pt x="698" y="810"/>
                  </a:lnTo>
                  <a:lnTo>
                    <a:pt x="694" y="818"/>
                  </a:lnTo>
                  <a:lnTo>
                    <a:pt x="684" y="834"/>
                  </a:lnTo>
                  <a:lnTo>
                    <a:pt x="664" y="862"/>
                  </a:lnTo>
                  <a:lnTo>
                    <a:pt x="664" y="862"/>
                  </a:lnTo>
                  <a:lnTo>
                    <a:pt x="658" y="870"/>
                  </a:lnTo>
                  <a:lnTo>
                    <a:pt x="652" y="878"/>
                  </a:lnTo>
                  <a:lnTo>
                    <a:pt x="644" y="882"/>
                  </a:lnTo>
                  <a:lnTo>
                    <a:pt x="634" y="886"/>
                  </a:lnTo>
                  <a:lnTo>
                    <a:pt x="634" y="886"/>
                  </a:lnTo>
                  <a:lnTo>
                    <a:pt x="624" y="898"/>
                  </a:lnTo>
                  <a:lnTo>
                    <a:pt x="624" y="898"/>
                  </a:lnTo>
                  <a:lnTo>
                    <a:pt x="618" y="896"/>
                  </a:lnTo>
                  <a:lnTo>
                    <a:pt x="612" y="896"/>
                  </a:lnTo>
                  <a:lnTo>
                    <a:pt x="608" y="890"/>
                  </a:lnTo>
                  <a:lnTo>
                    <a:pt x="604" y="884"/>
                  </a:lnTo>
                  <a:lnTo>
                    <a:pt x="604" y="880"/>
                  </a:lnTo>
                  <a:lnTo>
                    <a:pt x="604" y="880"/>
                  </a:lnTo>
                  <a:lnTo>
                    <a:pt x="598" y="878"/>
                  </a:lnTo>
                  <a:lnTo>
                    <a:pt x="594" y="876"/>
                  </a:lnTo>
                  <a:lnTo>
                    <a:pt x="582" y="876"/>
                  </a:lnTo>
                  <a:lnTo>
                    <a:pt x="568" y="880"/>
                  </a:lnTo>
                  <a:lnTo>
                    <a:pt x="568" y="880"/>
                  </a:lnTo>
                  <a:lnTo>
                    <a:pt x="560" y="892"/>
                  </a:lnTo>
                  <a:lnTo>
                    <a:pt x="556" y="896"/>
                  </a:lnTo>
                  <a:lnTo>
                    <a:pt x="552" y="900"/>
                  </a:lnTo>
                  <a:lnTo>
                    <a:pt x="552" y="90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70" name="Freeform 29"/>
            <p:cNvSpPr>
              <a:spLocks/>
            </p:cNvSpPr>
            <p:nvPr/>
          </p:nvSpPr>
          <p:spPr bwMode="auto">
            <a:xfrm>
              <a:off x="3576" y="1712"/>
              <a:ext cx="340" cy="684"/>
            </a:xfrm>
            <a:custGeom>
              <a:avLst/>
              <a:gdLst>
                <a:gd name="T0" fmla="*/ 24 w 340"/>
                <a:gd name="T1" fmla="*/ 676 h 684"/>
                <a:gd name="T2" fmla="*/ 10 w 340"/>
                <a:gd name="T3" fmla="*/ 654 h 684"/>
                <a:gd name="T4" fmla="*/ 10 w 340"/>
                <a:gd name="T5" fmla="*/ 624 h 684"/>
                <a:gd name="T6" fmla="*/ 18 w 340"/>
                <a:gd name="T7" fmla="*/ 560 h 684"/>
                <a:gd name="T8" fmla="*/ 0 w 340"/>
                <a:gd name="T9" fmla="*/ 514 h 684"/>
                <a:gd name="T10" fmla="*/ 8 w 340"/>
                <a:gd name="T11" fmla="*/ 426 h 684"/>
                <a:gd name="T12" fmla="*/ 30 w 340"/>
                <a:gd name="T13" fmla="*/ 386 h 684"/>
                <a:gd name="T14" fmla="*/ 24 w 340"/>
                <a:gd name="T15" fmla="*/ 326 h 684"/>
                <a:gd name="T16" fmla="*/ 22 w 340"/>
                <a:gd name="T17" fmla="*/ 282 h 684"/>
                <a:gd name="T18" fmla="*/ 44 w 340"/>
                <a:gd name="T19" fmla="*/ 248 h 684"/>
                <a:gd name="T20" fmla="*/ 50 w 340"/>
                <a:gd name="T21" fmla="*/ 218 h 684"/>
                <a:gd name="T22" fmla="*/ 64 w 340"/>
                <a:gd name="T23" fmla="*/ 170 h 684"/>
                <a:gd name="T24" fmla="*/ 70 w 340"/>
                <a:gd name="T25" fmla="*/ 150 h 684"/>
                <a:gd name="T26" fmla="*/ 94 w 340"/>
                <a:gd name="T27" fmla="*/ 122 h 684"/>
                <a:gd name="T28" fmla="*/ 128 w 340"/>
                <a:gd name="T29" fmla="*/ 82 h 684"/>
                <a:gd name="T30" fmla="*/ 152 w 340"/>
                <a:gd name="T31" fmla="*/ 58 h 684"/>
                <a:gd name="T32" fmla="*/ 170 w 340"/>
                <a:gd name="T33" fmla="*/ 40 h 684"/>
                <a:gd name="T34" fmla="*/ 224 w 340"/>
                <a:gd name="T35" fmla="*/ 40 h 684"/>
                <a:gd name="T36" fmla="*/ 238 w 340"/>
                <a:gd name="T37" fmla="*/ 32 h 684"/>
                <a:gd name="T38" fmla="*/ 270 w 340"/>
                <a:gd name="T39" fmla="*/ 20 h 684"/>
                <a:gd name="T40" fmla="*/ 290 w 340"/>
                <a:gd name="T41" fmla="*/ 0 h 684"/>
                <a:gd name="T42" fmla="*/ 308 w 340"/>
                <a:gd name="T43" fmla="*/ 12 h 684"/>
                <a:gd name="T44" fmla="*/ 290 w 340"/>
                <a:gd name="T45" fmla="*/ 34 h 684"/>
                <a:gd name="T46" fmla="*/ 276 w 340"/>
                <a:gd name="T47" fmla="*/ 54 h 684"/>
                <a:gd name="T48" fmla="*/ 286 w 340"/>
                <a:gd name="T49" fmla="*/ 64 h 684"/>
                <a:gd name="T50" fmla="*/ 310 w 340"/>
                <a:gd name="T51" fmla="*/ 82 h 684"/>
                <a:gd name="T52" fmla="*/ 340 w 340"/>
                <a:gd name="T53" fmla="*/ 124 h 684"/>
                <a:gd name="T54" fmla="*/ 328 w 340"/>
                <a:gd name="T55" fmla="*/ 158 h 684"/>
                <a:gd name="T56" fmla="*/ 290 w 340"/>
                <a:gd name="T57" fmla="*/ 186 h 684"/>
                <a:gd name="T58" fmla="*/ 268 w 340"/>
                <a:gd name="T59" fmla="*/ 228 h 684"/>
                <a:gd name="T60" fmla="*/ 274 w 340"/>
                <a:gd name="T61" fmla="*/ 256 h 684"/>
                <a:gd name="T62" fmla="*/ 300 w 340"/>
                <a:gd name="T63" fmla="*/ 278 h 684"/>
                <a:gd name="T64" fmla="*/ 320 w 340"/>
                <a:gd name="T65" fmla="*/ 312 h 684"/>
                <a:gd name="T66" fmla="*/ 328 w 340"/>
                <a:gd name="T67" fmla="*/ 344 h 684"/>
                <a:gd name="T68" fmla="*/ 316 w 340"/>
                <a:gd name="T69" fmla="*/ 384 h 684"/>
                <a:gd name="T70" fmla="*/ 298 w 340"/>
                <a:gd name="T71" fmla="*/ 412 h 684"/>
                <a:gd name="T72" fmla="*/ 276 w 340"/>
                <a:gd name="T73" fmla="*/ 436 h 684"/>
                <a:gd name="T74" fmla="*/ 298 w 340"/>
                <a:gd name="T75" fmla="*/ 474 h 684"/>
                <a:gd name="T76" fmla="*/ 302 w 340"/>
                <a:gd name="T77" fmla="*/ 506 h 684"/>
                <a:gd name="T78" fmla="*/ 296 w 340"/>
                <a:gd name="T79" fmla="*/ 544 h 684"/>
                <a:gd name="T80" fmla="*/ 236 w 340"/>
                <a:gd name="T81" fmla="*/ 602 h 684"/>
                <a:gd name="T82" fmla="*/ 164 w 340"/>
                <a:gd name="T83" fmla="*/ 620 h 684"/>
                <a:gd name="T84" fmla="*/ 112 w 340"/>
                <a:gd name="T85" fmla="*/ 644 h 684"/>
                <a:gd name="T86" fmla="*/ 66 w 340"/>
                <a:gd name="T87" fmla="*/ 664 h 684"/>
                <a:gd name="T88" fmla="*/ 48 w 340"/>
                <a:gd name="T89" fmla="*/ 678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0" h="684">
                  <a:moveTo>
                    <a:pt x="32" y="684"/>
                  </a:moveTo>
                  <a:lnTo>
                    <a:pt x="32" y="684"/>
                  </a:lnTo>
                  <a:lnTo>
                    <a:pt x="24" y="676"/>
                  </a:lnTo>
                  <a:lnTo>
                    <a:pt x="16" y="668"/>
                  </a:lnTo>
                  <a:lnTo>
                    <a:pt x="12" y="662"/>
                  </a:lnTo>
                  <a:lnTo>
                    <a:pt x="10" y="654"/>
                  </a:lnTo>
                  <a:lnTo>
                    <a:pt x="10" y="638"/>
                  </a:lnTo>
                  <a:lnTo>
                    <a:pt x="10" y="624"/>
                  </a:lnTo>
                  <a:lnTo>
                    <a:pt x="10" y="624"/>
                  </a:lnTo>
                  <a:lnTo>
                    <a:pt x="20" y="594"/>
                  </a:lnTo>
                  <a:lnTo>
                    <a:pt x="20" y="594"/>
                  </a:lnTo>
                  <a:lnTo>
                    <a:pt x="18" y="560"/>
                  </a:lnTo>
                  <a:lnTo>
                    <a:pt x="18" y="560"/>
                  </a:lnTo>
                  <a:lnTo>
                    <a:pt x="0" y="514"/>
                  </a:lnTo>
                  <a:lnTo>
                    <a:pt x="0" y="514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8" y="426"/>
                  </a:lnTo>
                  <a:lnTo>
                    <a:pt x="16" y="412"/>
                  </a:lnTo>
                  <a:lnTo>
                    <a:pt x="30" y="386"/>
                  </a:lnTo>
                  <a:lnTo>
                    <a:pt x="30" y="386"/>
                  </a:lnTo>
                  <a:lnTo>
                    <a:pt x="30" y="358"/>
                  </a:lnTo>
                  <a:lnTo>
                    <a:pt x="30" y="358"/>
                  </a:lnTo>
                  <a:lnTo>
                    <a:pt x="24" y="326"/>
                  </a:lnTo>
                  <a:lnTo>
                    <a:pt x="22" y="310"/>
                  </a:lnTo>
                  <a:lnTo>
                    <a:pt x="20" y="296"/>
                  </a:lnTo>
                  <a:lnTo>
                    <a:pt x="22" y="282"/>
                  </a:lnTo>
                  <a:lnTo>
                    <a:pt x="24" y="270"/>
                  </a:lnTo>
                  <a:lnTo>
                    <a:pt x="32" y="258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8" y="232"/>
                  </a:lnTo>
                  <a:lnTo>
                    <a:pt x="50" y="218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66" y="158"/>
                  </a:lnTo>
                  <a:lnTo>
                    <a:pt x="70" y="150"/>
                  </a:lnTo>
                  <a:lnTo>
                    <a:pt x="74" y="142"/>
                  </a:lnTo>
                  <a:lnTo>
                    <a:pt x="80" y="134"/>
                  </a:lnTo>
                  <a:lnTo>
                    <a:pt x="94" y="122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28" y="82"/>
                  </a:lnTo>
                  <a:lnTo>
                    <a:pt x="140" y="68"/>
                  </a:lnTo>
                  <a:lnTo>
                    <a:pt x="146" y="62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70" y="40"/>
                  </a:lnTo>
                  <a:lnTo>
                    <a:pt x="170" y="40"/>
                  </a:lnTo>
                  <a:lnTo>
                    <a:pt x="204" y="42"/>
                  </a:lnTo>
                  <a:lnTo>
                    <a:pt x="214" y="42"/>
                  </a:lnTo>
                  <a:lnTo>
                    <a:pt x="224" y="40"/>
                  </a:lnTo>
                  <a:lnTo>
                    <a:pt x="232" y="38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50" y="30"/>
                  </a:lnTo>
                  <a:lnTo>
                    <a:pt x="260" y="26"/>
                  </a:lnTo>
                  <a:lnTo>
                    <a:pt x="270" y="2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90" y="0"/>
                  </a:lnTo>
                  <a:lnTo>
                    <a:pt x="290" y="0"/>
                  </a:lnTo>
                  <a:lnTo>
                    <a:pt x="308" y="12"/>
                  </a:lnTo>
                  <a:lnTo>
                    <a:pt x="308" y="12"/>
                  </a:lnTo>
                  <a:lnTo>
                    <a:pt x="306" y="18"/>
                  </a:lnTo>
                  <a:lnTo>
                    <a:pt x="302" y="24"/>
                  </a:lnTo>
                  <a:lnTo>
                    <a:pt x="290" y="34"/>
                  </a:lnTo>
                  <a:lnTo>
                    <a:pt x="284" y="40"/>
                  </a:lnTo>
                  <a:lnTo>
                    <a:pt x="280" y="46"/>
                  </a:lnTo>
                  <a:lnTo>
                    <a:pt x="276" y="54"/>
                  </a:lnTo>
                  <a:lnTo>
                    <a:pt x="278" y="62"/>
                  </a:lnTo>
                  <a:lnTo>
                    <a:pt x="278" y="62"/>
                  </a:lnTo>
                  <a:lnTo>
                    <a:pt x="286" y="64"/>
                  </a:lnTo>
                  <a:lnTo>
                    <a:pt x="296" y="68"/>
                  </a:lnTo>
                  <a:lnTo>
                    <a:pt x="302" y="74"/>
                  </a:lnTo>
                  <a:lnTo>
                    <a:pt x="310" y="82"/>
                  </a:lnTo>
                  <a:lnTo>
                    <a:pt x="324" y="100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42"/>
                  </a:lnTo>
                  <a:lnTo>
                    <a:pt x="340" y="142"/>
                  </a:lnTo>
                  <a:lnTo>
                    <a:pt x="328" y="158"/>
                  </a:lnTo>
                  <a:lnTo>
                    <a:pt x="318" y="168"/>
                  </a:lnTo>
                  <a:lnTo>
                    <a:pt x="290" y="186"/>
                  </a:lnTo>
                  <a:lnTo>
                    <a:pt x="290" y="186"/>
                  </a:lnTo>
                  <a:lnTo>
                    <a:pt x="280" y="202"/>
                  </a:lnTo>
                  <a:lnTo>
                    <a:pt x="272" y="218"/>
                  </a:lnTo>
                  <a:lnTo>
                    <a:pt x="268" y="228"/>
                  </a:lnTo>
                  <a:lnTo>
                    <a:pt x="268" y="238"/>
                  </a:lnTo>
                  <a:lnTo>
                    <a:pt x="268" y="248"/>
                  </a:lnTo>
                  <a:lnTo>
                    <a:pt x="274" y="256"/>
                  </a:lnTo>
                  <a:lnTo>
                    <a:pt x="274" y="256"/>
                  </a:lnTo>
                  <a:lnTo>
                    <a:pt x="300" y="278"/>
                  </a:lnTo>
                  <a:lnTo>
                    <a:pt x="300" y="278"/>
                  </a:lnTo>
                  <a:lnTo>
                    <a:pt x="308" y="290"/>
                  </a:lnTo>
                  <a:lnTo>
                    <a:pt x="316" y="302"/>
                  </a:lnTo>
                  <a:lnTo>
                    <a:pt x="320" y="312"/>
                  </a:lnTo>
                  <a:lnTo>
                    <a:pt x="324" y="320"/>
                  </a:lnTo>
                  <a:lnTo>
                    <a:pt x="326" y="332"/>
                  </a:lnTo>
                  <a:lnTo>
                    <a:pt x="328" y="344"/>
                  </a:lnTo>
                  <a:lnTo>
                    <a:pt x="328" y="344"/>
                  </a:lnTo>
                  <a:lnTo>
                    <a:pt x="322" y="364"/>
                  </a:lnTo>
                  <a:lnTo>
                    <a:pt x="316" y="384"/>
                  </a:lnTo>
                  <a:lnTo>
                    <a:pt x="316" y="384"/>
                  </a:lnTo>
                  <a:lnTo>
                    <a:pt x="308" y="398"/>
                  </a:lnTo>
                  <a:lnTo>
                    <a:pt x="298" y="412"/>
                  </a:lnTo>
                  <a:lnTo>
                    <a:pt x="286" y="426"/>
                  </a:lnTo>
                  <a:lnTo>
                    <a:pt x="276" y="436"/>
                  </a:lnTo>
                  <a:lnTo>
                    <a:pt x="276" y="436"/>
                  </a:lnTo>
                  <a:lnTo>
                    <a:pt x="274" y="448"/>
                  </a:lnTo>
                  <a:lnTo>
                    <a:pt x="274" y="448"/>
                  </a:lnTo>
                  <a:lnTo>
                    <a:pt x="298" y="474"/>
                  </a:lnTo>
                  <a:lnTo>
                    <a:pt x="298" y="474"/>
                  </a:lnTo>
                  <a:lnTo>
                    <a:pt x="302" y="488"/>
                  </a:lnTo>
                  <a:lnTo>
                    <a:pt x="302" y="506"/>
                  </a:lnTo>
                  <a:lnTo>
                    <a:pt x="300" y="524"/>
                  </a:lnTo>
                  <a:lnTo>
                    <a:pt x="296" y="544"/>
                  </a:lnTo>
                  <a:lnTo>
                    <a:pt x="296" y="544"/>
                  </a:lnTo>
                  <a:lnTo>
                    <a:pt x="282" y="560"/>
                  </a:lnTo>
                  <a:lnTo>
                    <a:pt x="268" y="574"/>
                  </a:lnTo>
                  <a:lnTo>
                    <a:pt x="236" y="602"/>
                  </a:lnTo>
                  <a:lnTo>
                    <a:pt x="236" y="602"/>
                  </a:lnTo>
                  <a:lnTo>
                    <a:pt x="164" y="620"/>
                  </a:lnTo>
                  <a:lnTo>
                    <a:pt x="164" y="620"/>
                  </a:lnTo>
                  <a:lnTo>
                    <a:pt x="146" y="632"/>
                  </a:lnTo>
                  <a:lnTo>
                    <a:pt x="128" y="640"/>
                  </a:lnTo>
                  <a:lnTo>
                    <a:pt x="112" y="644"/>
                  </a:lnTo>
                  <a:lnTo>
                    <a:pt x="92" y="648"/>
                  </a:lnTo>
                  <a:lnTo>
                    <a:pt x="92" y="648"/>
                  </a:lnTo>
                  <a:lnTo>
                    <a:pt x="66" y="664"/>
                  </a:lnTo>
                  <a:lnTo>
                    <a:pt x="66" y="664"/>
                  </a:lnTo>
                  <a:lnTo>
                    <a:pt x="56" y="672"/>
                  </a:lnTo>
                  <a:lnTo>
                    <a:pt x="48" y="678"/>
                  </a:lnTo>
                  <a:lnTo>
                    <a:pt x="32" y="684"/>
                  </a:lnTo>
                  <a:lnTo>
                    <a:pt x="32" y="68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71" name="Freeform 30"/>
            <p:cNvSpPr>
              <a:spLocks/>
            </p:cNvSpPr>
            <p:nvPr/>
          </p:nvSpPr>
          <p:spPr bwMode="auto">
            <a:xfrm>
              <a:off x="4022" y="1954"/>
              <a:ext cx="640" cy="428"/>
            </a:xfrm>
            <a:custGeom>
              <a:avLst/>
              <a:gdLst>
                <a:gd name="T0" fmla="*/ 42 w 640"/>
                <a:gd name="T1" fmla="*/ 410 h 428"/>
                <a:gd name="T2" fmla="*/ 0 w 640"/>
                <a:gd name="T3" fmla="*/ 372 h 428"/>
                <a:gd name="T4" fmla="*/ 26 w 640"/>
                <a:gd name="T5" fmla="*/ 338 h 428"/>
                <a:gd name="T6" fmla="*/ 38 w 640"/>
                <a:gd name="T7" fmla="*/ 322 h 428"/>
                <a:gd name="T8" fmla="*/ 26 w 640"/>
                <a:gd name="T9" fmla="*/ 244 h 428"/>
                <a:gd name="T10" fmla="*/ 12 w 640"/>
                <a:gd name="T11" fmla="*/ 208 h 428"/>
                <a:gd name="T12" fmla="*/ 20 w 640"/>
                <a:gd name="T13" fmla="*/ 174 h 428"/>
                <a:gd name="T14" fmla="*/ 42 w 640"/>
                <a:gd name="T15" fmla="*/ 144 h 428"/>
                <a:gd name="T16" fmla="*/ 76 w 640"/>
                <a:gd name="T17" fmla="*/ 106 h 428"/>
                <a:gd name="T18" fmla="*/ 104 w 640"/>
                <a:gd name="T19" fmla="*/ 80 h 428"/>
                <a:gd name="T20" fmla="*/ 150 w 640"/>
                <a:gd name="T21" fmla="*/ 52 h 428"/>
                <a:gd name="T22" fmla="*/ 210 w 640"/>
                <a:gd name="T23" fmla="*/ 38 h 428"/>
                <a:gd name="T24" fmla="*/ 236 w 640"/>
                <a:gd name="T25" fmla="*/ 38 h 428"/>
                <a:gd name="T26" fmla="*/ 268 w 640"/>
                <a:gd name="T27" fmla="*/ 16 h 428"/>
                <a:gd name="T28" fmla="*/ 294 w 640"/>
                <a:gd name="T29" fmla="*/ 12 h 428"/>
                <a:gd name="T30" fmla="*/ 308 w 640"/>
                <a:gd name="T31" fmla="*/ 36 h 428"/>
                <a:gd name="T32" fmla="*/ 308 w 640"/>
                <a:gd name="T33" fmla="*/ 80 h 428"/>
                <a:gd name="T34" fmla="*/ 360 w 640"/>
                <a:gd name="T35" fmla="*/ 108 h 428"/>
                <a:gd name="T36" fmla="*/ 384 w 640"/>
                <a:gd name="T37" fmla="*/ 110 h 428"/>
                <a:gd name="T38" fmla="*/ 432 w 640"/>
                <a:gd name="T39" fmla="*/ 38 h 428"/>
                <a:gd name="T40" fmla="*/ 452 w 640"/>
                <a:gd name="T41" fmla="*/ 24 h 428"/>
                <a:gd name="T42" fmla="*/ 492 w 640"/>
                <a:gd name="T43" fmla="*/ 16 h 428"/>
                <a:gd name="T44" fmla="*/ 536 w 640"/>
                <a:gd name="T45" fmla="*/ 34 h 428"/>
                <a:gd name="T46" fmla="*/ 640 w 640"/>
                <a:gd name="T47" fmla="*/ 36 h 428"/>
                <a:gd name="T48" fmla="*/ 636 w 640"/>
                <a:gd name="T49" fmla="*/ 46 h 428"/>
                <a:gd name="T50" fmla="*/ 632 w 640"/>
                <a:gd name="T51" fmla="*/ 76 h 428"/>
                <a:gd name="T52" fmla="*/ 570 w 640"/>
                <a:gd name="T53" fmla="*/ 96 h 428"/>
                <a:gd name="T54" fmla="*/ 514 w 640"/>
                <a:gd name="T55" fmla="*/ 136 h 428"/>
                <a:gd name="T56" fmla="*/ 500 w 640"/>
                <a:gd name="T57" fmla="*/ 160 h 428"/>
                <a:gd name="T58" fmla="*/ 472 w 640"/>
                <a:gd name="T59" fmla="*/ 178 h 428"/>
                <a:gd name="T60" fmla="*/ 446 w 640"/>
                <a:gd name="T61" fmla="*/ 188 h 428"/>
                <a:gd name="T62" fmla="*/ 438 w 640"/>
                <a:gd name="T63" fmla="*/ 228 h 428"/>
                <a:gd name="T64" fmla="*/ 418 w 640"/>
                <a:gd name="T65" fmla="*/ 252 h 428"/>
                <a:gd name="T66" fmla="*/ 400 w 640"/>
                <a:gd name="T67" fmla="*/ 276 h 428"/>
                <a:gd name="T68" fmla="*/ 390 w 640"/>
                <a:gd name="T69" fmla="*/ 324 h 428"/>
                <a:gd name="T70" fmla="*/ 374 w 640"/>
                <a:gd name="T71" fmla="*/ 326 h 428"/>
                <a:gd name="T72" fmla="*/ 350 w 640"/>
                <a:gd name="T73" fmla="*/ 342 h 428"/>
                <a:gd name="T74" fmla="*/ 338 w 640"/>
                <a:gd name="T75" fmla="*/ 366 h 428"/>
                <a:gd name="T76" fmla="*/ 322 w 640"/>
                <a:gd name="T77" fmla="*/ 400 h 428"/>
                <a:gd name="T78" fmla="*/ 314 w 640"/>
                <a:gd name="T79" fmla="*/ 400 h 428"/>
                <a:gd name="T80" fmla="*/ 304 w 640"/>
                <a:gd name="T81" fmla="*/ 392 h 428"/>
                <a:gd name="T82" fmla="*/ 274 w 640"/>
                <a:gd name="T83" fmla="*/ 404 h 428"/>
                <a:gd name="T84" fmla="*/ 250 w 640"/>
                <a:gd name="T85" fmla="*/ 422 h 428"/>
                <a:gd name="T86" fmla="*/ 214 w 640"/>
                <a:gd name="T87" fmla="*/ 416 h 428"/>
                <a:gd name="T88" fmla="*/ 208 w 640"/>
                <a:gd name="T89" fmla="*/ 404 h 428"/>
                <a:gd name="T90" fmla="*/ 142 w 640"/>
                <a:gd name="T91" fmla="*/ 362 h 428"/>
                <a:gd name="T92" fmla="*/ 138 w 640"/>
                <a:gd name="T93" fmla="*/ 380 h 428"/>
                <a:gd name="T94" fmla="*/ 126 w 640"/>
                <a:gd name="T95" fmla="*/ 406 h 428"/>
                <a:gd name="T96" fmla="*/ 108 w 640"/>
                <a:gd name="T97" fmla="*/ 418 h 428"/>
                <a:gd name="T98" fmla="*/ 86 w 640"/>
                <a:gd name="T99" fmla="*/ 422 h 4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40" h="428">
                  <a:moveTo>
                    <a:pt x="70" y="428"/>
                  </a:moveTo>
                  <a:lnTo>
                    <a:pt x="70" y="428"/>
                  </a:lnTo>
                  <a:lnTo>
                    <a:pt x="42" y="410"/>
                  </a:lnTo>
                  <a:lnTo>
                    <a:pt x="0" y="372"/>
                  </a:lnTo>
                  <a:lnTo>
                    <a:pt x="10" y="352"/>
                  </a:lnTo>
                  <a:lnTo>
                    <a:pt x="26" y="338"/>
                  </a:lnTo>
                  <a:lnTo>
                    <a:pt x="32" y="330"/>
                  </a:lnTo>
                  <a:lnTo>
                    <a:pt x="38" y="322"/>
                  </a:lnTo>
                  <a:lnTo>
                    <a:pt x="38" y="288"/>
                  </a:lnTo>
                  <a:lnTo>
                    <a:pt x="26" y="244"/>
                  </a:lnTo>
                  <a:lnTo>
                    <a:pt x="18" y="220"/>
                  </a:lnTo>
                  <a:lnTo>
                    <a:pt x="12" y="208"/>
                  </a:lnTo>
                  <a:lnTo>
                    <a:pt x="12" y="186"/>
                  </a:lnTo>
                  <a:lnTo>
                    <a:pt x="14" y="180"/>
                  </a:lnTo>
                  <a:lnTo>
                    <a:pt x="20" y="174"/>
                  </a:lnTo>
                  <a:lnTo>
                    <a:pt x="30" y="156"/>
                  </a:lnTo>
                  <a:lnTo>
                    <a:pt x="42" y="144"/>
                  </a:lnTo>
                  <a:lnTo>
                    <a:pt x="68" y="118"/>
                  </a:lnTo>
                  <a:lnTo>
                    <a:pt x="76" y="106"/>
                  </a:lnTo>
                  <a:lnTo>
                    <a:pt x="84" y="96"/>
                  </a:lnTo>
                  <a:lnTo>
                    <a:pt x="92" y="88"/>
                  </a:lnTo>
                  <a:lnTo>
                    <a:pt x="104" y="80"/>
                  </a:lnTo>
                  <a:lnTo>
                    <a:pt x="126" y="66"/>
                  </a:lnTo>
                  <a:lnTo>
                    <a:pt x="150" y="52"/>
                  </a:lnTo>
                  <a:lnTo>
                    <a:pt x="202" y="0"/>
                  </a:lnTo>
                  <a:lnTo>
                    <a:pt x="210" y="38"/>
                  </a:lnTo>
                  <a:lnTo>
                    <a:pt x="236" y="38"/>
                  </a:lnTo>
                  <a:lnTo>
                    <a:pt x="248" y="16"/>
                  </a:lnTo>
                  <a:lnTo>
                    <a:pt x="268" y="16"/>
                  </a:lnTo>
                  <a:lnTo>
                    <a:pt x="282" y="16"/>
                  </a:lnTo>
                  <a:lnTo>
                    <a:pt x="294" y="12"/>
                  </a:lnTo>
                  <a:lnTo>
                    <a:pt x="294" y="16"/>
                  </a:lnTo>
                  <a:lnTo>
                    <a:pt x="298" y="22"/>
                  </a:lnTo>
                  <a:lnTo>
                    <a:pt x="308" y="36"/>
                  </a:lnTo>
                  <a:lnTo>
                    <a:pt x="308" y="80"/>
                  </a:lnTo>
                  <a:lnTo>
                    <a:pt x="322" y="90"/>
                  </a:lnTo>
                  <a:lnTo>
                    <a:pt x="340" y="100"/>
                  </a:lnTo>
                  <a:lnTo>
                    <a:pt x="360" y="108"/>
                  </a:lnTo>
                  <a:lnTo>
                    <a:pt x="372" y="110"/>
                  </a:lnTo>
                  <a:lnTo>
                    <a:pt x="384" y="110"/>
                  </a:lnTo>
                  <a:lnTo>
                    <a:pt x="424" y="48"/>
                  </a:lnTo>
                  <a:lnTo>
                    <a:pt x="432" y="38"/>
                  </a:lnTo>
                  <a:lnTo>
                    <a:pt x="440" y="30"/>
                  </a:lnTo>
                  <a:lnTo>
                    <a:pt x="452" y="24"/>
                  </a:lnTo>
                  <a:lnTo>
                    <a:pt x="462" y="18"/>
                  </a:lnTo>
                  <a:lnTo>
                    <a:pt x="476" y="16"/>
                  </a:lnTo>
                  <a:lnTo>
                    <a:pt x="492" y="16"/>
                  </a:lnTo>
                  <a:lnTo>
                    <a:pt x="536" y="34"/>
                  </a:lnTo>
                  <a:lnTo>
                    <a:pt x="632" y="32"/>
                  </a:lnTo>
                  <a:lnTo>
                    <a:pt x="640" y="36"/>
                  </a:lnTo>
                  <a:lnTo>
                    <a:pt x="636" y="40"/>
                  </a:lnTo>
                  <a:lnTo>
                    <a:pt x="636" y="46"/>
                  </a:lnTo>
                  <a:lnTo>
                    <a:pt x="632" y="76"/>
                  </a:lnTo>
                  <a:lnTo>
                    <a:pt x="598" y="80"/>
                  </a:lnTo>
                  <a:lnTo>
                    <a:pt x="570" y="96"/>
                  </a:lnTo>
                  <a:lnTo>
                    <a:pt x="540" y="114"/>
                  </a:lnTo>
                  <a:lnTo>
                    <a:pt x="526" y="124"/>
                  </a:lnTo>
                  <a:lnTo>
                    <a:pt x="514" y="136"/>
                  </a:lnTo>
                  <a:lnTo>
                    <a:pt x="506" y="148"/>
                  </a:lnTo>
                  <a:lnTo>
                    <a:pt x="500" y="160"/>
                  </a:lnTo>
                  <a:lnTo>
                    <a:pt x="478" y="170"/>
                  </a:lnTo>
                  <a:lnTo>
                    <a:pt x="472" y="178"/>
                  </a:lnTo>
                  <a:lnTo>
                    <a:pt x="464" y="182"/>
                  </a:lnTo>
                  <a:lnTo>
                    <a:pt x="446" y="188"/>
                  </a:lnTo>
                  <a:lnTo>
                    <a:pt x="440" y="194"/>
                  </a:lnTo>
                  <a:lnTo>
                    <a:pt x="438" y="228"/>
                  </a:lnTo>
                  <a:lnTo>
                    <a:pt x="430" y="240"/>
                  </a:lnTo>
                  <a:lnTo>
                    <a:pt x="418" y="252"/>
                  </a:lnTo>
                  <a:lnTo>
                    <a:pt x="408" y="264"/>
                  </a:lnTo>
                  <a:lnTo>
                    <a:pt x="400" y="276"/>
                  </a:lnTo>
                  <a:lnTo>
                    <a:pt x="400" y="298"/>
                  </a:lnTo>
                  <a:lnTo>
                    <a:pt x="396" y="312"/>
                  </a:lnTo>
                  <a:lnTo>
                    <a:pt x="390" y="324"/>
                  </a:lnTo>
                  <a:lnTo>
                    <a:pt x="382" y="324"/>
                  </a:lnTo>
                  <a:lnTo>
                    <a:pt x="374" y="326"/>
                  </a:lnTo>
                  <a:lnTo>
                    <a:pt x="366" y="328"/>
                  </a:lnTo>
                  <a:lnTo>
                    <a:pt x="360" y="332"/>
                  </a:lnTo>
                  <a:lnTo>
                    <a:pt x="350" y="342"/>
                  </a:lnTo>
                  <a:lnTo>
                    <a:pt x="342" y="352"/>
                  </a:lnTo>
                  <a:lnTo>
                    <a:pt x="338" y="366"/>
                  </a:lnTo>
                  <a:lnTo>
                    <a:pt x="334" y="380"/>
                  </a:lnTo>
                  <a:lnTo>
                    <a:pt x="326" y="394"/>
                  </a:lnTo>
                  <a:lnTo>
                    <a:pt x="322" y="400"/>
                  </a:lnTo>
                  <a:lnTo>
                    <a:pt x="314" y="404"/>
                  </a:lnTo>
                  <a:lnTo>
                    <a:pt x="314" y="400"/>
                  </a:lnTo>
                  <a:lnTo>
                    <a:pt x="304" y="392"/>
                  </a:lnTo>
                  <a:lnTo>
                    <a:pt x="286" y="390"/>
                  </a:lnTo>
                  <a:lnTo>
                    <a:pt x="274" y="404"/>
                  </a:lnTo>
                  <a:lnTo>
                    <a:pt x="262" y="420"/>
                  </a:lnTo>
                  <a:lnTo>
                    <a:pt x="250" y="422"/>
                  </a:lnTo>
                  <a:lnTo>
                    <a:pt x="236" y="422"/>
                  </a:lnTo>
                  <a:lnTo>
                    <a:pt x="222" y="420"/>
                  </a:lnTo>
                  <a:lnTo>
                    <a:pt x="214" y="416"/>
                  </a:lnTo>
                  <a:lnTo>
                    <a:pt x="208" y="404"/>
                  </a:lnTo>
                  <a:lnTo>
                    <a:pt x="168" y="364"/>
                  </a:lnTo>
                  <a:lnTo>
                    <a:pt x="142" y="362"/>
                  </a:lnTo>
                  <a:lnTo>
                    <a:pt x="140" y="370"/>
                  </a:lnTo>
                  <a:lnTo>
                    <a:pt x="138" y="380"/>
                  </a:lnTo>
                  <a:lnTo>
                    <a:pt x="136" y="404"/>
                  </a:lnTo>
                  <a:lnTo>
                    <a:pt x="126" y="406"/>
                  </a:lnTo>
                  <a:lnTo>
                    <a:pt x="118" y="410"/>
                  </a:lnTo>
                  <a:lnTo>
                    <a:pt x="112" y="414"/>
                  </a:lnTo>
                  <a:lnTo>
                    <a:pt x="108" y="418"/>
                  </a:lnTo>
                  <a:lnTo>
                    <a:pt x="96" y="420"/>
                  </a:lnTo>
                  <a:lnTo>
                    <a:pt x="86" y="422"/>
                  </a:lnTo>
                  <a:lnTo>
                    <a:pt x="70" y="42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" name="Freeform 31"/>
            <p:cNvSpPr>
              <a:spLocks/>
            </p:cNvSpPr>
            <p:nvPr/>
          </p:nvSpPr>
          <p:spPr bwMode="auto">
            <a:xfrm>
              <a:off x="3028" y="1890"/>
              <a:ext cx="276" cy="430"/>
            </a:xfrm>
            <a:custGeom>
              <a:avLst/>
              <a:gdLst>
                <a:gd name="T0" fmla="*/ 106 w 276"/>
                <a:gd name="T1" fmla="*/ 398 h 430"/>
                <a:gd name="T2" fmla="*/ 98 w 276"/>
                <a:gd name="T3" fmla="*/ 364 h 430"/>
                <a:gd name="T4" fmla="*/ 92 w 276"/>
                <a:gd name="T5" fmla="*/ 318 h 430"/>
                <a:gd name="T6" fmla="*/ 86 w 276"/>
                <a:gd name="T7" fmla="*/ 280 h 430"/>
                <a:gd name="T8" fmla="*/ 52 w 276"/>
                <a:gd name="T9" fmla="*/ 240 h 430"/>
                <a:gd name="T10" fmla="*/ 26 w 276"/>
                <a:gd name="T11" fmla="*/ 214 h 430"/>
                <a:gd name="T12" fmla="*/ 0 w 276"/>
                <a:gd name="T13" fmla="*/ 200 h 430"/>
                <a:gd name="T14" fmla="*/ 4 w 276"/>
                <a:gd name="T15" fmla="*/ 196 h 430"/>
                <a:gd name="T16" fmla="*/ 28 w 276"/>
                <a:gd name="T17" fmla="*/ 186 h 430"/>
                <a:gd name="T18" fmla="*/ 68 w 276"/>
                <a:gd name="T19" fmla="*/ 180 h 430"/>
                <a:gd name="T20" fmla="*/ 84 w 276"/>
                <a:gd name="T21" fmla="*/ 166 h 430"/>
                <a:gd name="T22" fmla="*/ 112 w 276"/>
                <a:gd name="T23" fmla="*/ 160 h 430"/>
                <a:gd name="T24" fmla="*/ 130 w 276"/>
                <a:gd name="T25" fmla="*/ 138 h 430"/>
                <a:gd name="T26" fmla="*/ 128 w 276"/>
                <a:gd name="T27" fmla="*/ 98 h 430"/>
                <a:gd name="T28" fmla="*/ 158 w 276"/>
                <a:gd name="T29" fmla="*/ 42 h 430"/>
                <a:gd name="T30" fmla="*/ 162 w 276"/>
                <a:gd name="T31" fmla="*/ 12 h 430"/>
                <a:gd name="T32" fmla="*/ 170 w 276"/>
                <a:gd name="T33" fmla="*/ 10 h 430"/>
                <a:gd name="T34" fmla="*/ 190 w 276"/>
                <a:gd name="T35" fmla="*/ 2 h 430"/>
                <a:gd name="T36" fmla="*/ 204 w 276"/>
                <a:gd name="T37" fmla="*/ 0 h 430"/>
                <a:gd name="T38" fmla="*/ 220 w 276"/>
                <a:gd name="T39" fmla="*/ 6 h 430"/>
                <a:gd name="T40" fmla="*/ 226 w 276"/>
                <a:gd name="T41" fmla="*/ 22 h 430"/>
                <a:gd name="T42" fmla="*/ 218 w 276"/>
                <a:gd name="T43" fmla="*/ 40 h 430"/>
                <a:gd name="T44" fmla="*/ 212 w 276"/>
                <a:gd name="T45" fmla="*/ 58 h 430"/>
                <a:gd name="T46" fmla="*/ 196 w 276"/>
                <a:gd name="T47" fmla="*/ 82 h 430"/>
                <a:gd name="T48" fmla="*/ 192 w 276"/>
                <a:gd name="T49" fmla="*/ 108 h 430"/>
                <a:gd name="T50" fmla="*/ 194 w 276"/>
                <a:gd name="T51" fmla="*/ 132 h 430"/>
                <a:gd name="T52" fmla="*/ 232 w 276"/>
                <a:gd name="T53" fmla="*/ 138 h 430"/>
                <a:gd name="T54" fmla="*/ 248 w 276"/>
                <a:gd name="T55" fmla="*/ 154 h 430"/>
                <a:gd name="T56" fmla="*/ 268 w 276"/>
                <a:gd name="T57" fmla="*/ 168 h 430"/>
                <a:gd name="T58" fmla="*/ 276 w 276"/>
                <a:gd name="T59" fmla="*/ 170 h 430"/>
                <a:gd name="T60" fmla="*/ 270 w 276"/>
                <a:gd name="T61" fmla="*/ 184 h 430"/>
                <a:gd name="T62" fmla="*/ 258 w 276"/>
                <a:gd name="T63" fmla="*/ 198 h 430"/>
                <a:gd name="T64" fmla="*/ 252 w 276"/>
                <a:gd name="T65" fmla="*/ 206 h 430"/>
                <a:gd name="T66" fmla="*/ 228 w 276"/>
                <a:gd name="T67" fmla="*/ 226 h 430"/>
                <a:gd name="T68" fmla="*/ 216 w 276"/>
                <a:gd name="T69" fmla="*/ 228 h 430"/>
                <a:gd name="T70" fmla="*/ 202 w 276"/>
                <a:gd name="T71" fmla="*/ 232 h 430"/>
                <a:gd name="T72" fmla="*/ 202 w 276"/>
                <a:gd name="T73" fmla="*/ 248 h 430"/>
                <a:gd name="T74" fmla="*/ 198 w 276"/>
                <a:gd name="T75" fmla="*/ 270 h 430"/>
                <a:gd name="T76" fmla="*/ 188 w 276"/>
                <a:gd name="T77" fmla="*/ 284 h 430"/>
                <a:gd name="T78" fmla="*/ 180 w 276"/>
                <a:gd name="T79" fmla="*/ 308 h 430"/>
                <a:gd name="T80" fmla="*/ 178 w 276"/>
                <a:gd name="T81" fmla="*/ 332 h 430"/>
                <a:gd name="T82" fmla="*/ 194 w 276"/>
                <a:gd name="T83" fmla="*/ 346 h 430"/>
                <a:gd name="T84" fmla="*/ 214 w 276"/>
                <a:gd name="T85" fmla="*/ 352 h 430"/>
                <a:gd name="T86" fmla="*/ 222 w 276"/>
                <a:gd name="T87" fmla="*/ 364 h 430"/>
                <a:gd name="T88" fmla="*/ 222 w 276"/>
                <a:gd name="T89" fmla="*/ 382 h 430"/>
                <a:gd name="T90" fmla="*/ 216 w 276"/>
                <a:gd name="T91" fmla="*/ 394 h 430"/>
                <a:gd name="T92" fmla="*/ 198 w 276"/>
                <a:gd name="T93" fmla="*/ 400 h 430"/>
                <a:gd name="T94" fmla="*/ 184 w 276"/>
                <a:gd name="T95" fmla="*/ 406 h 430"/>
                <a:gd name="T96" fmla="*/ 154 w 276"/>
                <a:gd name="T97" fmla="*/ 430 h 430"/>
                <a:gd name="T98" fmla="*/ 142 w 276"/>
                <a:gd name="T99" fmla="*/ 428 h 430"/>
                <a:gd name="T100" fmla="*/ 106 w 276"/>
                <a:gd name="T101" fmla="*/ 398 h 4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6" h="430">
                  <a:moveTo>
                    <a:pt x="106" y="398"/>
                  </a:moveTo>
                  <a:lnTo>
                    <a:pt x="106" y="398"/>
                  </a:lnTo>
                  <a:lnTo>
                    <a:pt x="98" y="364"/>
                  </a:lnTo>
                  <a:lnTo>
                    <a:pt x="96" y="340"/>
                  </a:lnTo>
                  <a:lnTo>
                    <a:pt x="92" y="318"/>
                  </a:lnTo>
                  <a:lnTo>
                    <a:pt x="86" y="280"/>
                  </a:lnTo>
                  <a:lnTo>
                    <a:pt x="68" y="258"/>
                  </a:lnTo>
                  <a:lnTo>
                    <a:pt x="52" y="240"/>
                  </a:lnTo>
                  <a:lnTo>
                    <a:pt x="36" y="226"/>
                  </a:lnTo>
                  <a:lnTo>
                    <a:pt x="26" y="214"/>
                  </a:lnTo>
                  <a:lnTo>
                    <a:pt x="0" y="200"/>
                  </a:lnTo>
                  <a:lnTo>
                    <a:pt x="4" y="196"/>
                  </a:lnTo>
                  <a:lnTo>
                    <a:pt x="10" y="192"/>
                  </a:lnTo>
                  <a:lnTo>
                    <a:pt x="28" y="186"/>
                  </a:lnTo>
                  <a:lnTo>
                    <a:pt x="68" y="180"/>
                  </a:lnTo>
                  <a:lnTo>
                    <a:pt x="78" y="170"/>
                  </a:lnTo>
                  <a:lnTo>
                    <a:pt x="84" y="166"/>
                  </a:lnTo>
                  <a:lnTo>
                    <a:pt x="94" y="162"/>
                  </a:lnTo>
                  <a:lnTo>
                    <a:pt x="112" y="160"/>
                  </a:lnTo>
                  <a:lnTo>
                    <a:pt x="130" y="138"/>
                  </a:lnTo>
                  <a:lnTo>
                    <a:pt x="128" y="98"/>
                  </a:lnTo>
                  <a:lnTo>
                    <a:pt x="158" y="42"/>
                  </a:lnTo>
                  <a:lnTo>
                    <a:pt x="162" y="12"/>
                  </a:lnTo>
                  <a:lnTo>
                    <a:pt x="170" y="10"/>
                  </a:lnTo>
                  <a:lnTo>
                    <a:pt x="176" y="8"/>
                  </a:lnTo>
                  <a:lnTo>
                    <a:pt x="190" y="2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12" y="2"/>
                  </a:lnTo>
                  <a:lnTo>
                    <a:pt x="220" y="6"/>
                  </a:lnTo>
                  <a:lnTo>
                    <a:pt x="226" y="22"/>
                  </a:lnTo>
                  <a:lnTo>
                    <a:pt x="218" y="40"/>
                  </a:lnTo>
                  <a:lnTo>
                    <a:pt x="212" y="58"/>
                  </a:lnTo>
                  <a:lnTo>
                    <a:pt x="198" y="74"/>
                  </a:lnTo>
                  <a:lnTo>
                    <a:pt x="196" y="82"/>
                  </a:lnTo>
                  <a:lnTo>
                    <a:pt x="192" y="90"/>
                  </a:lnTo>
                  <a:lnTo>
                    <a:pt x="192" y="108"/>
                  </a:lnTo>
                  <a:lnTo>
                    <a:pt x="194" y="132"/>
                  </a:lnTo>
                  <a:lnTo>
                    <a:pt x="232" y="138"/>
                  </a:lnTo>
                  <a:lnTo>
                    <a:pt x="238" y="146"/>
                  </a:lnTo>
                  <a:lnTo>
                    <a:pt x="248" y="154"/>
                  </a:lnTo>
                  <a:lnTo>
                    <a:pt x="260" y="164"/>
                  </a:lnTo>
                  <a:lnTo>
                    <a:pt x="268" y="168"/>
                  </a:lnTo>
                  <a:lnTo>
                    <a:pt x="276" y="170"/>
                  </a:lnTo>
                  <a:lnTo>
                    <a:pt x="274" y="176"/>
                  </a:lnTo>
                  <a:lnTo>
                    <a:pt x="270" y="184"/>
                  </a:lnTo>
                  <a:lnTo>
                    <a:pt x="264" y="192"/>
                  </a:lnTo>
                  <a:lnTo>
                    <a:pt x="258" y="198"/>
                  </a:lnTo>
                  <a:lnTo>
                    <a:pt x="252" y="206"/>
                  </a:lnTo>
                  <a:lnTo>
                    <a:pt x="244" y="214"/>
                  </a:lnTo>
                  <a:lnTo>
                    <a:pt x="228" y="226"/>
                  </a:lnTo>
                  <a:lnTo>
                    <a:pt x="216" y="228"/>
                  </a:lnTo>
                  <a:lnTo>
                    <a:pt x="206" y="228"/>
                  </a:lnTo>
                  <a:lnTo>
                    <a:pt x="202" y="232"/>
                  </a:lnTo>
                  <a:lnTo>
                    <a:pt x="200" y="236"/>
                  </a:lnTo>
                  <a:lnTo>
                    <a:pt x="202" y="248"/>
                  </a:lnTo>
                  <a:lnTo>
                    <a:pt x="200" y="258"/>
                  </a:lnTo>
                  <a:lnTo>
                    <a:pt x="198" y="270"/>
                  </a:lnTo>
                  <a:lnTo>
                    <a:pt x="188" y="284"/>
                  </a:lnTo>
                  <a:lnTo>
                    <a:pt x="182" y="296"/>
                  </a:lnTo>
                  <a:lnTo>
                    <a:pt x="180" y="308"/>
                  </a:lnTo>
                  <a:lnTo>
                    <a:pt x="178" y="332"/>
                  </a:lnTo>
                  <a:lnTo>
                    <a:pt x="194" y="346"/>
                  </a:lnTo>
                  <a:lnTo>
                    <a:pt x="202" y="348"/>
                  </a:lnTo>
                  <a:lnTo>
                    <a:pt x="214" y="352"/>
                  </a:lnTo>
                  <a:lnTo>
                    <a:pt x="218" y="358"/>
                  </a:lnTo>
                  <a:lnTo>
                    <a:pt x="222" y="364"/>
                  </a:lnTo>
                  <a:lnTo>
                    <a:pt x="224" y="372"/>
                  </a:lnTo>
                  <a:lnTo>
                    <a:pt x="222" y="382"/>
                  </a:lnTo>
                  <a:lnTo>
                    <a:pt x="216" y="394"/>
                  </a:lnTo>
                  <a:lnTo>
                    <a:pt x="198" y="400"/>
                  </a:lnTo>
                  <a:lnTo>
                    <a:pt x="184" y="406"/>
                  </a:lnTo>
                  <a:lnTo>
                    <a:pt x="160" y="426"/>
                  </a:lnTo>
                  <a:lnTo>
                    <a:pt x="154" y="430"/>
                  </a:lnTo>
                  <a:lnTo>
                    <a:pt x="148" y="430"/>
                  </a:lnTo>
                  <a:lnTo>
                    <a:pt x="142" y="428"/>
                  </a:lnTo>
                  <a:lnTo>
                    <a:pt x="134" y="422"/>
                  </a:lnTo>
                  <a:lnTo>
                    <a:pt x="106" y="39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" name="Freeform 32"/>
            <p:cNvSpPr>
              <a:spLocks/>
            </p:cNvSpPr>
            <p:nvPr/>
          </p:nvSpPr>
          <p:spPr bwMode="auto">
            <a:xfrm>
              <a:off x="3848" y="1446"/>
              <a:ext cx="536" cy="768"/>
            </a:xfrm>
            <a:custGeom>
              <a:avLst/>
              <a:gdLst>
                <a:gd name="T0" fmla="*/ 108 w 536"/>
                <a:gd name="T1" fmla="*/ 754 h 768"/>
                <a:gd name="T2" fmla="*/ 22 w 536"/>
                <a:gd name="T3" fmla="*/ 720 h 768"/>
                <a:gd name="T4" fmla="*/ 52 w 536"/>
                <a:gd name="T5" fmla="*/ 664 h 768"/>
                <a:gd name="T6" fmla="*/ 58 w 536"/>
                <a:gd name="T7" fmla="*/ 572 h 768"/>
                <a:gd name="T8" fmla="*/ 6 w 536"/>
                <a:gd name="T9" fmla="*/ 508 h 768"/>
                <a:gd name="T10" fmla="*/ 32 w 536"/>
                <a:gd name="T11" fmla="*/ 458 h 768"/>
                <a:gd name="T12" fmla="*/ 78 w 536"/>
                <a:gd name="T13" fmla="*/ 412 h 768"/>
                <a:gd name="T14" fmla="*/ 40 w 536"/>
                <a:gd name="T15" fmla="*/ 334 h 768"/>
                <a:gd name="T16" fmla="*/ 18 w 536"/>
                <a:gd name="T17" fmla="*/ 316 h 768"/>
                <a:gd name="T18" fmla="*/ 46 w 536"/>
                <a:gd name="T19" fmla="*/ 282 h 768"/>
                <a:gd name="T20" fmla="*/ 24 w 536"/>
                <a:gd name="T21" fmla="*/ 236 h 768"/>
                <a:gd name="T22" fmla="*/ 0 w 536"/>
                <a:gd name="T23" fmla="*/ 164 h 768"/>
                <a:gd name="T24" fmla="*/ 28 w 536"/>
                <a:gd name="T25" fmla="*/ 142 h 768"/>
                <a:gd name="T26" fmla="*/ 44 w 536"/>
                <a:gd name="T27" fmla="*/ 84 h 768"/>
                <a:gd name="T28" fmla="*/ 70 w 536"/>
                <a:gd name="T29" fmla="*/ 88 h 768"/>
                <a:gd name="T30" fmla="*/ 72 w 536"/>
                <a:gd name="T31" fmla="*/ 118 h 768"/>
                <a:gd name="T32" fmla="*/ 82 w 536"/>
                <a:gd name="T33" fmla="*/ 150 h 768"/>
                <a:gd name="T34" fmla="*/ 124 w 536"/>
                <a:gd name="T35" fmla="*/ 154 h 768"/>
                <a:gd name="T36" fmla="*/ 136 w 536"/>
                <a:gd name="T37" fmla="*/ 134 h 768"/>
                <a:gd name="T38" fmla="*/ 180 w 536"/>
                <a:gd name="T39" fmla="*/ 106 h 768"/>
                <a:gd name="T40" fmla="*/ 252 w 536"/>
                <a:gd name="T41" fmla="*/ 92 h 768"/>
                <a:gd name="T42" fmla="*/ 266 w 536"/>
                <a:gd name="T43" fmla="*/ 22 h 768"/>
                <a:gd name="T44" fmla="*/ 310 w 536"/>
                <a:gd name="T45" fmla="*/ 0 h 768"/>
                <a:gd name="T46" fmla="*/ 332 w 536"/>
                <a:gd name="T47" fmla="*/ 40 h 768"/>
                <a:gd name="T48" fmla="*/ 378 w 536"/>
                <a:gd name="T49" fmla="*/ 128 h 768"/>
                <a:gd name="T50" fmla="*/ 424 w 536"/>
                <a:gd name="T51" fmla="*/ 138 h 768"/>
                <a:gd name="T52" fmla="*/ 444 w 536"/>
                <a:gd name="T53" fmla="*/ 152 h 768"/>
                <a:gd name="T54" fmla="*/ 430 w 536"/>
                <a:gd name="T55" fmla="*/ 188 h 768"/>
                <a:gd name="T56" fmla="*/ 448 w 536"/>
                <a:gd name="T57" fmla="*/ 210 h 768"/>
                <a:gd name="T58" fmla="*/ 520 w 536"/>
                <a:gd name="T59" fmla="*/ 250 h 768"/>
                <a:gd name="T60" fmla="*/ 488 w 536"/>
                <a:gd name="T61" fmla="*/ 330 h 768"/>
                <a:gd name="T62" fmla="*/ 450 w 536"/>
                <a:gd name="T63" fmla="*/ 370 h 768"/>
                <a:gd name="T64" fmla="*/ 398 w 536"/>
                <a:gd name="T65" fmla="*/ 384 h 768"/>
                <a:gd name="T66" fmla="*/ 350 w 536"/>
                <a:gd name="T67" fmla="*/ 340 h 768"/>
                <a:gd name="T68" fmla="*/ 344 w 536"/>
                <a:gd name="T69" fmla="*/ 288 h 768"/>
                <a:gd name="T70" fmla="*/ 310 w 536"/>
                <a:gd name="T71" fmla="*/ 252 h 768"/>
                <a:gd name="T72" fmla="*/ 294 w 536"/>
                <a:gd name="T73" fmla="*/ 200 h 768"/>
                <a:gd name="T74" fmla="*/ 258 w 536"/>
                <a:gd name="T75" fmla="*/ 184 h 768"/>
                <a:gd name="T76" fmla="*/ 226 w 536"/>
                <a:gd name="T77" fmla="*/ 190 h 768"/>
                <a:gd name="T78" fmla="*/ 194 w 536"/>
                <a:gd name="T79" fmla="*/ 228 h 768"/>
                <a:gd name="T80" fmla="*/ 178 w 536"/>
                <a:gd name="T81" fmla="*/ 266 h 768"/>
                <a:gd name="T82" fmla="*/ 172 w 536"/>
                <a:gd name="T83" fmla="*/ 298 h 768"/>
                <a:gd name="T84" fmla="*/ 142 w 536"/>
                <a:gd name="T85" fmla="*/ 314 h 768"/>
                <a:gd name="T86" fmla="*/ 142 w 536"/>
                <a:gd name="T87" fmla="*/ 360 h 768"/>
                <a:gd name="T88" fmla="*/ 222 w 536"/>
                <a:gd name="T89" fmla="*/ 346 h 768"/>
                <a:gd name="T90" fmla="*/ 252 w 536"/>
                <a:gd name="T91" fmla="*/ 342 h 768"/>
                <a:gd name="T92" fmla="*/ 274 w 536"/>
                <a:gd name="T93" fmla="*/ 360 h 768"/>
                <a:gd name="T94" fmla="*/ 300 w 536"/>
                <a:gd name="T95" fmla="*/ 436 h 768"/>
                <a:gd name="T96" fmla="*/ 352 w 536"/>
                <a:gd name="T97" fmla="*/ 468 h 768"/>
                <a:gd name="T98" fmla="*/ 354 w 536"/>
                <a:gd name="T99" fmla="*/ 512 h 768"/>
                <a:gd name="T100" fmla="*/ 328 w 536"/>
                <a:gd name="T101" fmla="*/ 540 h 768"/>
                <a:gd name="T102" fmla="*/ 266 w 536"/>
                <a:gd name="T103" fmla="*/ 582 h 768"/>
                <a:gd name="T104" fmla="*/ 202 w 536"/>
                <a:gd name="T105" fmla="*/ 650 h 768"/>
                <a:gd name="T106" fmla="*/ 180 w 536"/>
                <a:gd name="T107" fmla="*/ 730 h 76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36" h="768">
                  <a:moveTo>
                    <a:pt x="192" y="768"/>
                  </a:moveTo>
                  <a:lnTo>
                    <a:pt x="192" y="768"/>
                  </a:lnTo>
                  <a:lnTo>
                    <a:pt x="178" y="754"/>
                  </a:lnTo>
                  <a:lnTo>
                    <a:pt x="108" y="754"/>
                  </a:lnTo>
                  <a:lnTo>
                    <a:pt x="44" y="740"/>
                  </a:lnTo>
                  <a:lnTo>
                    <a:pt x="32" y="730"/>
                  </a:lnTo>
                  <a:lnTo>
                    <a:pt x="22" y="720"/>
                  </a:lnTo>
                  <a:lnTo>
                    <a:pt x="16" y="712"/>
                  </a:lnTo>
                  <a:lnTo>
                    <a:pt x="14" y="708"/>
                  </a:lnTo>
                  <a:lnTo>
                    <a:pt x="52" y="664"/>
                  </a:lnTo>
                  <a:lnTo>
                    <a:pt x="62" y="630"/>
                  </a:lnTo>
                  <a:lnTo>
                    <a:pt x="66" y="608"/>
                  </a:lnTo>
                  <a:lnTo>
                    <a:pt x="64" y="588"/>
                  </a:lnTo>
                  <a:lnTo>
                    <a:pt x="58" y="572"/>
                  </a:lnTo>
                  <a:lnTo>
                    <a:pt x="50" y="558"/>
                  </a:lnTo>
                  <a:lnTo>
                    <a:pt x="42" y="544"/>
                  </a:lnTo>
                  <a:lnTo>
                    <a:pt x="30" y="532"/>
                  </a:lnTo>
                  <a:lnTo>
                    <a:pt x="6" y="508"/>
                  </a:lnTo>
                  <a:lnTo>
                    <a:pt x="6" y="494"/>
                  </a:lnTo>
                  <a:lnTo>
                    <a:pt x="10" y="482"/>
                  </a:lnTo>
                  <a:lnTo>
                    <a:pt x="16" y="474"/>
                  </a:lnTo>
                  <a:lnTo>
                    <a:pt x="22" y="464"/>
                  </a:lnTo>
                  <a:lnTo>
                    <a:pt x="32" y="458"/>
                  </a:lnTo>
                  <a:lnTo>
                    <a:pt x="40" y="450"/>
                  </a:lnTo>
                  <a:lnTo>
                    <a:pt x="62" y="438"/>
                  </a:lnTo>
                  <a:lnTo>
                    <a:pt x="78" y="412"/>
                  </a:lnTo>
                  <a:lnTo>
                    <a:pt x="78" y="382"/>
                  </a:lnTo>
                  <a:lnTo>
                    <a:pt x="64" y="362"/>
                  </a:lnTo>
                  <a:lnTo>
                    <a:pt x="52" y="346"/>
                  </a:lnTo>
                  <a:lnTo>
                    <a:pt x="40" y="334"/>
                  </a:lnTo>
                  <a:lnTo>
                    <a:pt x="26" y="322"/>
                  </a:lnTo>
                  <a:lnTo>
                    <a:pt x="18" y="320"/>
                  </a:lnTo>
                  <a:lnTo>
                    <a:pt x="18" y="316"/>
                  </a:lnTo>
                  <a:lnTo>
                    <a:pt x="38" y="300"/>
                  </a:lnTo>
                  <a:lnTo>
                    <a:pt x="44" y="288"/>
                  </a:lnTo>
                  <a:lnTo>
                    <a:pt x="46" y="282"/>
                  </a:lnTo>
                  <a:lnTo>
                    <a:pt x="48" y="276"/>
                  </a:lnTo>
                  <a:lnTo>
                    <a:pt x="24" y="256"/>
                  </a:lnTo>
                  <a:lnTo>
                    <a:pt x="24" y="236"/>
                  </a:lnTo>
                  <a:lnTo>
                    <a:pt x="10" y="220"/>
                  </a:lnTo>
                  <a:lnTo>
                    <a:pt x="0" y="208"/>
                  </a:lnTo>
                  <a:lnTo>
                    <a:pt x="0" y="164"/>
                  </a:lnTo>
                  <a:lnTo>
                    <a:pt x="16" y="146"/>
                  </a:lnTo>
                  <a:lnTo>
                    <a:pt x="22" y="144"/>
                  </a:lnTo>
                  <a:lnTo>
                    <a:pt x="28" y="142"/>
                  </a:lnTo>
                  <a:lnTo>
                    <a:pt x="34" y="140"/>
                  </a:lnTo>
                  <a:lnTo>
                    <a:pt x="34" y="94"/>
                  </a:lnTo>
                  <a:lnTo>
                    <a:pt x="44" y="84"/>
                  </a:lnTo>
                  <a:lnTo>
                    <a:pt x="50" y="80"/>
                  </a:lnTo>
                  <a:lnTo>
                    <a:pt x="58" y="78"/>
                  </a:lnTo>
                  <a:lnTo>
                    <a:pt x="64" y="82"/>
                  </a:lnTo>
                  <a:lnTo>
                    <a:pt x="70" y="88"/>
                  </a:lnTo>
                  <a:lnTo>
                    <a:pt x="76" y="98"/>
                  </a:lnTo>
                  <a:lnTo>
                    <a:pt x="78" y="104"/>
                  </a:lnTo>
                  <a:lnTo>
                    <a:pt x="80" y="112"/>
                  </a:lnTo>
                  <a:lnTo>
                    <a:pt x="72" y="118"/>
                  </a:lnTo>
                  <a:lnTo>
                    <a:pt x="68" y="124"/>
                  </a:lnTo>
                  <a:lnTo>
                    <a:pt x="68" y="130"/>
                  </a:lnTo>
                  <a:lnTo>
                    <a:pt x="70" y="136"/>
                  </a:lnTo>
                  <a:lnTo>
                    <a:pt x="76" y="142"/>
                  </a:lnTo>
                  <a:lnTo>
                    <a:pt x="82" y="150"/>
                  </a:lnTo>
                  <a:lnTo>
                    <a:pt x="98" y="164"/>
                  </a:lnTo>
                  <a:lnTo>
                    <a:pt x="108" y="164"/>
                  </a:lnTo>
                  <a:lnTo>
                    <a:pt x="124" y="154"/>
                  </a:lnTo>
                  <a:lnTo>
                    <a:pt x="124" y="148"/>
                  </a:lnTo>
                  <a:lnTo>
                    <a:pt x="128" y="142"/>
                  </a:lnTo>
                  <a:lnTo>
                    <a:pt x="132" y="138"/>
                  </a:lnTo>
                  <a:lnTo>
                    <a:pt x="136" y="134"/>
                  </a:lnTo>
                  <a:lnTo>
                    <a:pt x="148" y="126"/>
                  </a:lnTo>
                  <a:lnTo>
                    <a:pt x="162" y="120"/>
                  </a:lnTo>
                  <a:lnTo>
                    <a:pt x="170" y="110"/>
                  </a:lnTo>
                  <a:lnTo>
                    <a:pt x="180" y="106"/>
                  </a:lnTo>
                  <a:lnTo>
                    <a:pt x="190" y="104"/>
                  </a:lnTo>
                  <a:lnTo>
                    <a:pt x="202" y="102"/>
                  </a:lnTo>
                  <a:lnTo>
                    <a:pt x="228" y="100"/>
                  </a:lnTo>
                  <a:lnTo>
                    <a:pt x="240" y="98"/>
                  </a:lnTo>
                  <a:lnTo>
                    <a:pt x="252" y="92"/>
                  </a:lnTo>
                  <a:lnTo>
                    <a:pt x="250" y="40"/>
                  </a:lnTo>
                  <a:lnTo>
                    <a:pt x="258" y="30"/>
                  </a:lnTo>
                  <a:lnTo>
                    <a:pt x="266" y="22"/>
                  </a:lnTo>
                  <a:lnTo>
                    <a:pt x="288" y="8"/>
                  </a:lnTo>
                  <a:lnTo>
                    <a:pt x="296" y="2"/>
                  </a:lnTo>
                  <a:lnTo>
                    <a:pt x="304" y="0"/>
                  </a:lnTo>
                  <a:lnTo>
                    <a:pt x="310" y="0"/>
                  </a:lnTo>
                  <a:lnTo>
                    <a:pt x="314" y="4"/>
                  </a:lnTo>
                  <a:lnTo>
                    <a:pt x="318" y="10"/>
                  </a:lnTo>
                  <a:lnTo>
                    <a:pt x="322" y="18"/>
                  </a:lnTo>
                  <a:lnTo>
                    <a:pt x="332" y="40"/>
                  </a:lnTo>
                  <a:lnTo>
                    <a:pt x="370" y="100"/>
                  </a:lnTo>
                  <a:lnTo>
                    <a:pt x="372" y="112"/>
                  </a:lnTo>
                  <a:lnTo>
                    <a:pt x="374" y="122"/>
                  </a:lnTo>
                  <a:lnTo>
                    <a:pt x="378" y="128"/>
                  </a:lnTo>
                  <a:lnTo>
                    <a:pt x="382" y="132"/>
                  </a:lnTo>
                  <a:lnTo>
                    <a:pt x="388" y="136"/>
                  </a:lnTo>
                  <a:lnTo>
                    <a:pt x="398" y="140"/>
                  </a:lnTo>
                  <a:lnTo>
                    <a:pt x="424" y="138"/>
                  </a:lnTo>
                  <a:lnTo>
                    <a:pt x="442" y="138"/>
                  </a:lnTo>
                  <a:lnTo>
                    <a:pt x="458" y="140"/>
                  </a:lnTo>
                  <a:lnTo>
                    <a:pt x="450" y="146"/>
                  </a:lnTo>
                  <a:lnTo>
                    <a:pt x="444" y="152"/>
                  </a:lnTo>
                  <a:lnTo>
                    <a:pt x="436" y="158"/>
                  </a:lnTo>
                  <a:lnTo>
                    <a:pt x="430" y="166"/>
                  </a:lnTo>
                  <a:lnTo>
                    <a:pt x="430" y="178"/>
                  </a:lnTo>
                  <a:lnTo>
                    <a:pt x="430" y="188"/>
                  </a:lnTo>
                  <a:lnTo>
                    <a:pt x="432" y="192"/>
                  </a:lnTo>
                  <a:lnTo>
                    <a:pt x="436" y="198"/>
                  </a:lnTo>
                  <a:lnTo>
                    <a:pt x="440" y="204"/>
                  </a:lnTo>
                  <a:lnTo>
                    <a:pt x="448" y="210"/>
                  </a:lnTo>
                  <a:lnTo>
                    <a:pt x="458" y="212"/>
                  </a:lnTo>
                  <a:lnTo>
                    <a:pt x="466" y="216"/>
                  </a:lnTo>
                  <a:lnTo>
                    <a:pt x="482" y="226"/>
                  </a:lnTo>
                  <a:lnTo>
                    <a:pt x="500" y="238"/>
                  </a:lnTo>
                  <a:lnTo>
                    <a:pt x="520" y="250"/>
                  </a:lnTo>
                  <a:lnTo>
                    <a:pt x="536" y="264"/>
                  </a:lnTo>
                  <a:lnTo>
                    <a:pt x="488" y="330"/>
                  </a:lnTo>
                  <a:lnTo>
                    <a:pt x="486" y="336"/>
                  </a:lnTo>
                  <a:lnTo>
                    <a:pt x="482" y="344"/>
                  </a:lnTo>
                  <a:lnTo>
                    <a:pt x="476" y="352"/>
                  </a:lnTo>
                  <a:lnTo>
                    <a:pt x="468" y="358"/>
                  </a:lnTo>
                  <a:lnTo>
                    <a:pt x="450" y="370"/>
                  </a:lnTo>
                  <a:lnTo>
                    <a:pt x="436" y="376"/>
                  </a:lnTo>
                  <a:lnTo>
                    <a:pt x="416" y="380"/>
                  </a:lnTo>
                  <a:lnTo>
                    <a:pt x="398" y="384"/>
                  </a:lnTo>
                  <a:lnTo>
                    <a:pt x="382" y="372"/>
                  </a:lnTo>
                  <a:lnTo>
                    <a:pt x="370" y="360"/>
                  </a:lnTo>
                  <a:lnTo>
                    <a:pt x="360" y="348"/>
                  </a:lnTo>
                  <a:lnTo>
                    <a:pt x="350" y="340"/>
                  </a:lnTo>
                  <a:lnTo>
                    <a:pt x="346" y="332"/>
                  </a:lnTo>
                  <a:lnTo>
                    <a:pt x="346" y="324"/>
                  </a:lnTo>
                  <a:lnTo>
                    <a:pt x="346" y="308"/>
                  </a:lnTo>
                  <a:lnTo>
                    <a:pt x="344" y="294"/>
                  </a:lnTo>
                  <a:lnTo>
                    <a:pt x="344" y="288"/>
                  </a:lnTo>
                  <a:lnTo>
                    <a:pt x="342" y="284"/>
                  </a:lnTo>
                  <a:lnTo>
                    <a:pt x="310" y="272"/>
                  </a:lnTo>
                  <a:lnTo>
                    <a:pt x="310" y="252"/>
                  </a:lnTo>
                  <a:lnTo>
                    <a:pt x="312" y="232"/>
                  </a:lnTo>
                  <a:lnTo>
                    <a:pt x="314" y="214"/>
                  </a:lnTo>
                  <a:lnTo>
                    <a:pt x="314" y="202"/>
                  </a:lnTo>
                  <a:lnTo>
                    <a:pt x="294" y="200"/>
                  </a:lnTo>
                  <a:lnTo>
                    <a:pt x="278" y="198"/>
                  </a:lnTo>
                  <a:lnTo>
                    <a:pt x="270" y="196"/>
                  </a:lnTo>
                  <a:lnTo>
                    <a:pt x="264" y="192"/>
                  </a:lnTo>
                  <a:lnTo>
                    <a:pt x="260" y="188"/>
                  </a:lnTo>
                  <a:lnTo>
                    <a:pt x="258" y="184"/>
                  </a:lnTo>
                  <a:lnTo>
                    <a:pt x="238" y="184"/>
                  </a:lnTo>
                  <a:lnTo>
                    <a:pt x="232" y="184"/>
                  </a:lnTo>
                  <a:lnTo>
                    <a:pt x="228" y="186"/>
                  </a:lnTo>
                  <a:lnTo>
                    <a:pt x="226" y="190"/>
                  </a:lnTo>
                  <a:lnTo>
                    <a:pt x="224" y="196"/>
                  </a:lnTo>
                  <a:lnTo>
                    <a:pt x="220" y="214"/>
                  </a:lnTo>
                  <a:lnTo>
                    <a:pt x="206" y="220"/>
                  </a:lnTo>
                  <a:lnTo>
                    <a:pt x="194" y="228"/>
                  </a:lnTo>
                  <a:lnTo>
                    <a:pt x="172" y="244"/>
                  </a:lnTo>
                  <a:lnTo>
                    <a:pt x="172" y="250"/>
                  </a:lnTo>
                  <a:lnTo>
                    <a:pt x="174" y="258"/>
                  </a:lnTo>
                  <a:lnTo>
                    <a:pt x="178" y="266"/>
                  </a:lnTo>
                  <a:lnTo>
                    <a:pt x="184" y="278"/>
                  </a:lnTo>
                  <a:lnTo>
                    <a:pt x="182" y="286"/>
                  </a:lnTo>
                  <a:lnTo>
                    <a:pt x="176" y="292"/>
                  </a:lnTo>
                  <a:lnTo>
                    <a:pt x="172" y="298"/>
                  </a:lnTo>
                  <a:lnTo>
                    <a:pt x="164" y="300"/>
                  </a:lnTo>
                  <a:lnTo>
                    <a:pt x="152" y="306"/>
                  </a:lnTo>
                  <a:lnTo>
                    <a:pt x="146" y="310"/>
                  </a:lnTo>
                  <a:lnTo>
                    <a:pt x="142" y="314"/>
                  </a:lnTo>
                  <a:lnTo>
                    <a:pt x="142" y="326"/>
                  </a:lnTo>
                  <a:lnTo>
                    <a:pt x="140" y="338"/>
                  </a:lnTo>
                  <a:lnTo>
                    <a:pt x="138" y="350"/>
                  </a:lnTo>
                  <a:lnTo>
                    <a:pt x="140" y="356"/>
                  </a:lnTo>
                  <a:lnTo>
                    <a:pt x="142" y="360"/>
                  </a:lnTo>
                  <a:lnTo>
                    <a:pt x="206" y="360"/>
                  </a:lnTo>
                  <a:lnTo>
                    <a:pt x="214" y="352"/>
                  </a:lnTo>
                  <a:lnTo>
                    <a:pt x="222" y="346"/>
                  </a:lnTo>
                  <a:lnTo>
                    <a:pt x="228" y="342"/>
                  </a:lnTo>
                  <a:lnTo>
                    <a:pt x="234" y="342"/>
                  </a:lnTo>
                  <a:lnTo>
                    <a:pt x="242" y="340"/>
                  </a:lnTo>
                  <a:lnTo>
                    <a:pt x="252" y="342"/>
                  </a:lnTo>
                  <a:lnTo>
                    <a:pt x="256" y="348"/>
                  </a:lnTo>
                  <a:lnTo>
                    <a:pt x="260" y="350"/>
                  </a:lnTo>
                  <a:lnTo>
                    <a:pt x="266" y="356"/>
                  </a:lnTo>
                  <a:lnTo>
                    <a:pt x="274" y="360"/>
                  </a:lnTo>
                  <a:lnTo>
                    <a:pt x="282" y="378"/>
                  </a:lnTo>
                  <a:lnTo>
                    <a:pt x="290" y="422"/>
                  </a:lnTo>
                  <a:lnTo>
                    <a:pt x="300" y="436"/>
                  </a:lnTo>
                  <a:lnTo>
                    <a:pt x="314" y="448"/>
                  </a:lnTo>
                  <a:lnTo>
                    <a:pt x="330" y="460"/>
                  </a:lnTo>
                  <a:lnTo>
                    <a:pt x="340" y="464"/>
                  </a:lnTo>
                  <a:lnTo>
                    <a:pt x="352" y="468"/>
                  </a:lnTo>
                  <a:lnTo>
                    <a:pt x="372" y="502"/>
                  </a:lnTo>
                  <a:lnTo>
                    <a:pt x="368" y="502"/>
                  </a:lnTo>
                  <a:lnTo>
                    <a:pt x="362" y="504"/>
                  </a:lnTo>
                  <a:lnTo>
                    <a:pt x="354" y="512"/>
                  </a:lnTo>
                  <a:lnTo>
                    <a:pt x="346" y="520"/>
                  </a:lnTo>
                  <a:lnTo>
                    <a:pt x="340" y="526"/>
                  </a:lnTo>
                  <a:lnTo>
                    <a:pt x="336" y="534"/>
                  </a:lnTo>
                  <a:lnTo>
                    <a:pt x="328" y="540"/>
                  </a:lnTo>
                  <a:lnTo>
                    <a:pt x="312" y="554"/>
                  </a:lnTo>
                  <a:lnTo>
                    <a:pt x="296" y="564"/>
                  </a:lnTo>
                  <a:lnTo>
                    <a:pt x="280" y="570"/>
                  </a:lnTo>
                  <a:lnTo>
                    <a:pt x="266" y="582"/>
                  </a:lnTo>
                  <a:lnTo>
                    <a:pt x="254" y="592"/>
                  </a:lnTo>
                  <a:lnTo>
                    <a:pt x="244" y="606"/>
                  </a:lnTo>
                  <a:lnTo>
                    <a:pt x="234" y="620"/>
                  </a:lnTo>
                  <a:lnTo>
                    <a:pt x="202" y="650"/>
                  </a:lnTo>
                  <a:lnTo>
                    <a:pt x="190" y="662"/>
                  </a:lnTo>
                  <a:lnTo>
                    <a:pt x="182" y="676"/>
                  </a:lnTo>
                  <a:lnTo>
                    <a:pt x="176" y="690"/>
                  </a:lnTo>
                  <a:lnTo>
                    <a:pt x="176" y="708"/>
                  </a:lnTo>
                  <a:lnTo>
                    <a:pt x="180" y="730"/>
                  </a:lnTo>
                  <a:lnTo>
                    <a:pt x="190" y="756"/>
                  </a:lnTo>
                  <a:lnTo>
                    <a:pt x="192" y="76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" name="Freeform 33"/>
            <p:cNvSpPr>
              <a:spLocks/>
            </p:cNvSpPr>
            <p:nvPr/>
          </p:nvSpPr>
          <p:spPr bwMode="auto">
            <a:xfrm>
              <a:off x="350" y="652"/>
              <a:ext cx="1979" cy="1516"/>
            </a:xfrm>
            <a:custGeom>
              <a:avLst/>
              <a:gdLst>
                <a:gd name="T0" fmla="*/ 1348 w 1980"/>
                <a:gd name="T1" fmla="*/ 1486 h 1516"/>
                <a:gd name="T2" fmla="*/ 1296 w 1980"/>
                <a:gd name="T3" fmla="*/ 1480 h 1516"/>
                <a:gd name="T4" fmla="*/ 1206 w 1980"/>
                <a:gd name="T5" fmla="*/ 1418 h 1516"/>
                <a:gd name="T6" fmla="*/ 1068 w 1980"/>
                <a:gd name="T7" fmla="*/ 1416 h 1516"/>
                <a:gd name="T8" fmla="*/ 938 w 1980"/>
                <a:gd name="T9" fmla="*/ 1464 h 1516"/>
                <a:gd name="T10" fmla="*/ 842 w 1980"/>
                <a:gd name="T11" fmla="*/ 1464 h 1516"/>
                <a:gd name="T12" fmla="*/ 720 w 1980"/>
                <a:gd name="T13" fmla="*/ 1458 h 1516"/>
                <a:gd name="T14" fmla="*/ 664 w 1980"/>
                <a:gd name="T15" fmla="*/ 1408 h 1516"/>
                <a:gd name="T16" fmla="*/ 580 w 1980"/>
                <a:gd name="T17" fmla="*/ 1446 h 1516"/>
                <a:gd name="T18" fmla="*/ 528 w 1980"/>
                <a:gd name="T19" fmla="*/ 1412 h 1516"/>
                <a:gd name="T20" fmla="*/ 420 w 1980"/>
                <a:gd name="T21" fmla="*/ 1446 h 1516"/>
                <a:gd name="T22" fmla="*/ 332 w 1980"/>
                <a:gd name="T23" fmla="*/ 1490 h 1516"/>
                <a:gd name="T24" fmla="*/ 278 w 1980"/>
                <a:gd name="T25" fmla="*/ 1444 h 1516"/>
                <a:gd name="T26" fmla="*/ 256 w 1980"/>
                <a:gd name="T27" fmla="*/ 1350 h 1516"/>
                <a:gd name="T28" fmla="*/ 190 w 1980"/>
                <a:gd name="T29" fmla="*/ 1318 h 1516"/>
                <a:gd name="T30" fmla="*/ 112 w 1980"/>
                <a:gd name="T31" fmla="*/ 1224 h 1516"/>
                <a:gd name="T32" fmla="*/ 98 w 1980"/>
                <a:gd name="T33" fmla="*/ 1128 h 1516"/>
                <a:gd name="T34" fmla="*/ 36 w 1980"/>
                <a:gd name="T35" fmla="*/ 1054 h 1516"/>
                <a:gd name="T36" fmla="*/ 86 w 1980"/>
                <a:gd name="T37" fmla="*/ 920 h 1516"/>
                <a:gd name="T38" fmla="*/ 20 w 1980"/>
                <a:gd name="T39" fmla="*/ 884 h 1516"/>
                <a:gd name="T40" fmla="*/ 0 w 1980"/>
                <a:gd name="T41" fmla="*/ 864 h 1516"/>
                <a:gd name="T42" fmla="*/ 8 w 1980"/>
                <a:gd name="T43" fmla="*/ 798 h 1516"/>
                <a:gd name="T44" fmla="*/ 106 w 1980"/>
                <a:gd name="T45" fmla="*/ 726 h 1516"/>
                <a:gd name="T46" fmla="*/ 236 w 1980"/>
                <a:gd name="T47" fmla="*/ 732 h 1516"/>
                <a:gd name="T48" fmla="*/ 308 w 1980"/>
                <a:gd name="T49" fmla="*/ 746 h 1516"/>
                <a:gd name="T50" fmla="*/ 418 w 1980"/>
                <a:gd name="T51" fmla="*/ 684 h 1516"/>
                <a:gd name="T52" fmla="*/ 510 w 1980"/>
                <a:gd name="T53" fmla="*/ 688 h 1516"/>
                <a:gd name="T54" fmla="*/ 638 w 1980"/>
                <a:gd name="T55" fmla="*/ 620 h 1516"/>
                <a:gd name="T56" fmla="*/ 708 w 1980"/>
                <a:gd name="T57" fmla="*/ 536 h 1516"/>
                <a:gd name="T58" fmla="*/ 728 w 1980"/>
                <a:gd name="T59" fmla="*/ 392 h 1516"/>
                <a:gd name="T60" fmla="*/ 772 w 1980"/>
                <a:gd name="T61" fmla="*/ 326 h 1516"/>
                <a:gd name="T62" fmla="*/ 904 w 1980"/>
                <a:gd name="T63" fmla="*/ 356 h 1516"/>
                <a:gd name="T64" fmla="*/ 926 w 1980"/>
                <a:gd name="T65" fmla="*/ 302 h 1516"/>
                <a:gd name="T66" fmla="*/ 1008 w 1980"/>
                <a:gd name="T67" fmla="*/ 172 h 1516"/>
                <a:gd name="T68" fmla="*/ 1092 w 1980"/>
                <a:gd name="T69" fmla="*/ 186 h 1516"/>
                <a:gd name="T70" fmla="*/ 1196 w 1980"/>
                <a:gd name="T71" fmla="*/ 202 h 1516"/>
                <a:gd name="T72" fmla="*/ 1246 w 1980"/>
                <a:gd name="T73" fmla="*/ 76 h 1516"/>
                <a:gd name="T74" fmla="*/ 1352 w 1980"/>
                <a:gd name="T75" fmla="*/ 36 h 1516"/>
                <a:gd name="T76" fmla="*/ 1426 w 1980"/>
                <a:gd name="T77" fmla="*/ 22 h 1516"/>
                <a:gd name="T78" fmla="*/ 1568 w 1980"/>
                <a:gd name="T79" fmla="*/ 164 h 1516"/>
                <a:gd name="T80" fmla="*/ 1612 w 1980"/>
                <a:gd name="T81" fmla="*/ 320 h 1516"/>
                <a:gd name="T82" fmla="*/ 1568 w 1980"/>
                <a:gd name="T83" fmla="*/ 390 h 1516"/>
                <a:gd name="T84" fmla="*/ 1614 w 1980"/>
                <a:gd name="T85" fmla="*/ 488 h 1516"/>
                <a:gd name="T86" fmla="*/ 1778 w 1980"/>
                <a:gd name="T87" fmla="*/ 526 h 1516"/>
                <a:gd name="T88" fmla="*/ 1918 w 1980"/>
                <a:gd name="T89" fmla="*/ 628 h 1516"/>
                <a:gd name="T90" fmla="*/ 1974 w 1980"/>
                <a:gd name="T91" fmla="*/ 736 h 1516"/>
                <a:gd name="T92" fmla="*/ 1952 w 1980"/>
                <a:gd name="T93" fmla="*/ 832 h 1516"/>
                <a:gd name="T94" fmla="*/ 1878 w 1980"/>
                <a:gd name="T95" fmla="*/ 908 h 1516"/>
                <a:gd name="T96" fmla="*/ 1774 w 1980"/>
                <a:gd name="T97" fmla="*/ 980 h 1516"/>
                <a:gd name="T98" fmla="*/ 1672 w 1980"/>
                <a:gd name="T99" fmla="*/ 1034 h 1516"/>
                <a:gd name="T100" fmla="*/ 1646 w 1980"/>
                <a:gd name="T101" fmla="*/ 1106 h 1516"/>
                <a:gd name="T102" fmla="*/ 1580 w 1980"/>
                <a:gd name="T103" fmla="*/ 1194 h 1516"/>
                <a:gd name="T104" fmla="*/ 1396 w 1980"/>
                <a:gd name="T105" fmla="*/ 1236 h 1516"/>
                <a:gd name="T106" fmla="*/ 1404 w 1980"/>
                <a:gd name="T107" fmla="*/ 1294 h 1516"/>
                <a:gd name="T108" fmla="*/ 1474 w 1980"/>
                <a:gd name="T109" fmla="*/ 1370 h 1516"/>
                <a:gd name="T110" fmla="*/ 1434 w 1980"/>
                <a:gd name="T111" fmla="*/ 1426 h 1516"/>
                <a:gd name="T112" fmla="*/ 1450 w 1980"/>
                <a:gd name="T113" fmla="*/ 1504 h 1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0" h="1516">
                  <a:moveTo>
                    <a:pt x="1416" y="1516"/>
                  </a:moveTo>
                  <a:lnTo>
                    <a:pt x="1416" y="1516"/>
                  </a:lnTo>
                  <a:lnTo>
                    <a:pt x="1402" y="1508"/>
                  </a:lnTo>
                  <a:lnTo>
                    <a:pt x="1402" y="1508"/>
                  </a:lnTo>
                  <a:lnTo>
                    <a:pt x="1378" y="1484"/>
                  </a:lnTo>
                  <a:lnTo>
                    <a:pt x="1378" y="1484"/>
                  </a:lnTo>
                  <a:lnTo>
                    <a:pt x="1362" y="1484"/>
                  </a:lnTo>
                  <a:lnTo>
                    <a:pt x="1352" y="1484"/>
                  </a:lnTo>
                  <a:lnTo>
                    <a:pt x="1348" y="1486"/>
                  </a:lnTo>
                  <a:lnTo>
                    <a:pt x="1346" y="1488"/>
                  </a:lnTo>
                  <a:lnTo>
                    <a:pt x="1340" y="1502"/>
                  </a:lnTo>
                  <a:lnTo>
                    <a:pt x="1340" y="1502"/>
                  </a:lnTo>
                  <a:lnTo>
                    <a:pt x="1330" y="1498"/>
                  </a:lnTo>
                  <a:lnTo>
                    <a:pt x="1330" y="1498"/>
                  </a:lnTo>
                  <a:lnTo>
                    <a:pt x="1304" y="1500"/>
                  </a:lnTo>
                  <a:lnTo>
                    <a:pt x="1304" y="1500"/>
                  </a:lnTo>
                  <a:lnTo>
                    <a:pt x="1298" y="1490"/>
                  </a:lnTo>
                  <a:lnTo>
                    <a:pt x="1296" y="1480"/>
                  </a:lnTo>
                  <a:lnTo>
                    <a:pt x="1294" y="1466"/>
                  </a:lnTo>
                  <a:lnTo>
                    <a:pt x="1294" y="1466"/>
                  </a:lnTo>
                  <a:lnTo>
                    <a:pt x="1276" y="1458"/>
                  </a:lnTo>
                  <a:lnTo>
                    <a:pt x="1276" y="1458"/>
                  </a:lnTo>
                  <a:lnTo>
                    <a:pt x="1252" y="1438"/>
                  </a:lnTo>
                  <a:lnTo>
                    <a:pt x="1242" y="1430"/>
                  </a:lnTo>
                  <a:lnTo>
                    <a:pt x="1230" y="1424"/>
                  </a:lnTo>
                  <a:lnTo>
                    <a:pt x="1218" y="1420"/>
                  </a:lnTo>
                  <a:lnTo>
                    <a:pt x="1206" y="1418"/>
                  </a:lnTo>
                  <a:lnTo>
                    <a:pt x="1194" y="1418"/>
                  </a:lnTo>
                  <a:lnTo>
                    <a:pt x="1180" y="1422"/>
                  </a:lnTo>
                  <a:lnTo>
                    <a:pt x="1180" y="1422"/>
                  </a:lnTo>
                  <a:lnTo>
                    <a:pt x="1142" y="1428"/>
                  </a:lnTo>
                  <a:lnTo>
                    <a:pt x="1122" y="1428"/>
                  </a:lnTo>
                  <a:lnTo>
                    <a:pt x="1104" y="1428"/>
                  </a:lnTo>
                  <a:lnTo>
                    <a:pt x="1104" y="1428"/>
                  </a:lnTo>
                  <a:lnTo>
                    <a:pt x="1068" y="1416"/>
                  </a:lnTo>
                  <a:lnTo>
                    <a:pt x="1068" y="1416"/>
                  </a:lnTo>
                  <a:lnTo>
                    <a:pt x="1038" y="1416"/>
                  </a:lnTo>
                  <a:lnTo>
                    <a:pt x="1038" y="1416"/>
                  </a:lnTo>
                  <a:lnTo>
                    <a:pt x="1018" y="1426"/>
                  </a:lnTo>
                  <a:lnTo>
                    <a:pt x="1000" y="1436"/>
                  </a:lnTo>
                  <a:lnTo>
                    <a:pt x="984" y="1450"/>
                  </a:lnTo>
                  <a:lnTo>
                    <a:pt x="978" y="1458"/>
                  </a:lnTo>
                  <a:lnTo>
                    <a:pt x="972" y="1466"/>
                  </a:lnTo>
                  <a:lnTo>
                    <a:pt x="972" y="1466"/>
                  </a:lnTo>
                  <a:lnTo>
                    <a:pt x="938" y="1464"/>
                  </a:lnTo>
                  <a:lnTo>
                    <a:pt x="938" y="1464"/>
                  </a:lnTo>
                  <a:lnTo>
                    <a:pt x="906" y="1450"/>
                  </a:lnTo>
                  <a:lnTo>
                    <a:pt x="906" y="1450"/>
                  </a:lnTo>
                  <a:lnTo>
                    <a:pt x="884" y="1450"/>
                  </a:lnTo>
                  <a:lnTo>
                    <a:pt x="876" y="1452"/>
                  </a:lnTo>
                  <a:lnTo>
                    <a:pt x="870" y="1458"/>
                  </a:lnTo>
                  <a:lnTo>
                    <a:pt x="870" y="1458"/>
                  </a:lnTo>
                  <a:lnTo>
                    <a:pt x="842" y="1464"/>
                  </a:lnTo>
                  <a:lnTo>
                    <a:pt x="842" y="1464"/>
                  </a:lnTo>
                  <a:lnTo>
                    <a:pt x="826" y="1466"/>
                  </a:lnTo>
                  <a:lnTo>
                    <a:pt x="814" y="1470"/>
                  </a:lnTo>
                  <a:lnTo>
                    <a:pt x="802" y="1476"/>
                  </a:lnTo>
                  <a:lnTo>
                    <a:pt x="788" y="1480"/>
                  </a:lnTo>
                  <a:lnTo>
                    <a:pt x="788" y="1480"/>
                  </a:lnTo>
                  <a:lnTo>
                    <a:pt x="776" y="1480"/>
                  </a:lnTo>
                  <a:lnTo>
                    <a:pt x="764" y="1476"/>
                  </a:lnTo>
                  <a:lnTo>
                    <a:pt x="740" y="1468"/>
                  </a:lnTo>
                  <a:lnTo>
                    <a:pt x="720" y="1458"/>
                  </a:lnTo>
                  <a:lnTo>
                    <a:pt x="708" y="1448"/>
                  </a:lnTo>
                  <a:lnTo>
                    <a:pt x="708" y="1448"/>
                  </a:lnTo>
                  <a:lnTo>
                    <a:pt x="706" y="1428"/>
                  </a:lnTo>
                  <a:lnTo>
                    <a:pt x="704" y="1424"/>
                  </a:lnTo>
                  <a:lnTo>
                    <a:pt x="702" y="1420"/>
                  </a:lnTo>
                  <a:lnTo>
                    <a:pt x="694" y="1414"/>
                  </a:lnTo>
                  <a:lnTo>
                    <a:pt x="684" y="1406"/>
                  </a:lnTo>
                  <a:lnTo>
                    <a:pt x="684" y="1406"/>
                  </a:lnTo>
                  <a:lnTo>
                    <a:pt x="664" y="1408"/>
                  </a:lnTo>
                  <a:lnTo>
                    <a:pt x="658" y="1408"/>
                  </a:lnTo>
                  <a:lnTo>
                    <a:pt x="654" y="1410"/>
                  </a:lnTo>
                  <a:lnTo>
                    <a:pt x="646" y="1418"/>
                  </a:lnTo>
                  <a:lnTo>
                    <a:pt x="634" y="1434"/>
                  </a:lnTo>
                  <a:lnTo>
                    <a:pt x="634" y="1434"/>
                  </a:lnTo>
                  <a:lnTo>
                    <a:pt x="618" y="1438"/>
                  </a:lnTo>
                  <a:lnTo>
                    <a:pt x="602" y="1440"/>
                  </a:lnTo>
                  <a:lnTo>
                    <a:pt x="586" y="1442"/>
                  </a:lnTo>
                  <a:lnTo>
                    <a:pt x="580" y="1446"/>
                  </a:lnTo>
                  <a:lnTo>
                    <a:pt x="572" y="1448"/>
                  </a:lnTo>
                  <a:lnTo>
                    <a:pt x="572" y="1448"/>
                  </a:lnTo>
                  <a:lnTo>
                    <a:pt x="566" y="1448"/>
                  </a:lnTo>
                  <a:lnTo>
                    <a:pt x="566" y="1448"/>
                  </a:lnTo>
                  <a:lnTo>
                    <a:pt x="562" y="1438"/>
                  </a:lnTo>
                  <a:lnTo>
                    <a:pt x="562" y="1438"/>
                  </a:lnTo>
                  <a:lnTo>
                    <a:pt x="550" y="1428"/>
                  </a:lnTo>
                  <a:lnTo>
                    <a:pt x="540" y="1420"/>
                  </a:lnTo>
                  <a:lnTo>
                    <a:pt x="528" y="1412"/>
                  </a:lnTo>
                  <a:lnTo>
                    <a:pt x="516" y="1406"/>
                  </a:lnTo>
                  <a:lnTo>
                    <a:pt x="504" y="1400"/>
                  </a:lnTo>
                  <a:lnTo>
                    <a:pt x="492" y="1398"/>
                  </a:lnTo>
                  <a:lnTo>
                    <a:pt x="482" y="1396"/>
                  </a:lnTo>
                  <a:lnTo>
                    <a:pt x="470" y="1398"/>
                  </a:lnTo>
                  <a:lnTo>
                    <a:pt x="470" y="1398"/>
                  </a:lnTo>
                  <a:lnTo>
                    <a:pt x="448" y="1414"/>
                  </a:lnTo>
                  <a:lnTo>
                    <a:pt x="432" y="1428"/>
                  </a:lnTo>
                  <a:lnTo>
                    <a:pt x="420" y="1446"/>
                  </a:lnTo>
                  <a:lnTo>
                    <a:pt x="408" y="1468"/>
                  </a:lnTo>
                  <a:lnTo>
                    <a:pt x="408" y="1468"/>
                  </a:lnTo>
                  <a:lnTo>
                    <a:pt x="398" y="1480"/>
                  </a:lnTo>
                  <a:lnTo>
                    <a:pt x="388" y="1488"/>
                  </a:lnTo>
                  <a:lnTo>
                    <a:pt x="376" y="1494"/>
                  </a:lnTo>
                  <a:lnTo>
                    <a:pt x="362" y="1498"/>
                  </a:lnTo>
                  <a:lnTo>
                    <a:pt x="362" y="1498"/>
                  </a:lnTo>
                  <a:lnTo>
                    <a:pt x="332" y="1490"/>
                  </a:lnTo>
                  <a:lnTo>
                    <a:pt x="332" y="1490"/>
                  </a:lnTo>
                  <a:lnTo>
                    <a:pt x="322" y="1484"/>
                  </a:lnTo>
                  <a:lnTo>
                    <a:pt x="318" y="1482"/>
                  </a:lnTo>
                  <a:lnTo>
                    <a:pt x="312" y="1482"/>
                  </a:lnTo>
                  <a:lnTo>
                    <a:pt x="312" y="1482"/>
                  </a:lnTo>
                  <a:lnTo>
                    <a:pt x="308" y="1472"/>
                  </a:lnTo>
                  <a:lnTo>
                    <a:pt x="304" y="1464"/>
                  </a:lnTo>
                  <a:lnTo>
                    <a:pt x="298" y="1456"/>
                  </a:lnTo>
                  <a:lnTo>
                    <a:pt x="292" y="1452"/>
                  </a:lnTo>
                  <a:lnTo>
                    <a:pt x="278" y="1444"/>
                  </a:lnTo>
                  <a:lnTo>
                    <a:pt x="264" y="1438"/>
                  </a:lnTo>
                  <a:lnTo>
                    <a:pt x="264" y="1438"/>
                  </a:lnTo>
                  <a:lnTo>
                    <a:pt x="252" y="1420"/>
                  </a:lnTo>
                  <a:lnTo>
                    <a:pt x="252" y="1420"/>
                  </a:lnTo>
                  <a:lnTo>
                    <a:pt x="252" y="1378"/>
                  </a:lnTo>
                  <a:lnTo>
                    <a:pt x="252" y="1378"/>
                  </a:lnTo>
                  <a:lnTo>
                    <a:pt x="256" y="1372"/>
                  </a:lnTo>
                  <a:lnTo>
                    <a:pt x="256" y="1364"/>
                  </a:lnTo>
                  <a:lnTo>
                    <a:pt x="256" y="1350"/>
                  </a:lnTo>
                  <a:lnTo>
                    <a:pt x="256" y="1350"/>
                  </a:lnTo>
                  <a:lnTo>
                    <a:pt x="250" y="1340"/>
                  </a:lnTo>
                  <a:lnTo>
                    <a:pt x="244" y="1332"/>
                  </a:lnTo>
                  <a:lnTo>
                    <a:pt x="234" y="1326"/>
                  </a:lnTo>
                  <a:lnTo>
                    <a:pt x="226" y="1324"/>
                  </a:lnTo>
                  <a:lnTo>
                    <a:pt x="206" y="1322"/>
                  </a:lnTo>
                  <a:lnTo>
                    <a:pt x="198" y="1320"/>
                  </a:lnTo>
                  <a:lnTo>
                    <a:pt x="190" y="1318"/>
                  </a:lnTo>
                  <a:lnTo>
                    <a:pt x="190" y="1318"/>
                  </a:lnTo>
                  <a:lnTo>
                    <a:pt x="174" y="1302"/>
                  </a:lnTo>
                  <a:lnTo>
                    <a:pt x="174" y="1302"/>
                  </a:lnTo>
                  <a:lnTo>
                    <a:pt x="150" y="1258"/>
                  </a:lnTo>
                  <a:lnTo>
                    <a:pt x="150" y="1258"/>
                  </a:lnTo>
                  <a:lnTo>
                    <a:pt x="114" y="1250"/>
                  </a:lnTo>
                  <a:lnTo>
                    <a:pt x="114" y="1250"/>
                  </a:lnTo>
                  <a:lnTo>
                    <a:pt x="112" y="1242"/>
                  </a:lnTo>
                  <a:lnTo>
                    <a:pt x="112" y="1232"/>
                  </a:lnTo>
                  <a:lnTo>
                    <a:pt x="112" y="1224"/>
                  </a:lnTo>
                  <a:lnTo>
                    <a:pt x="114" y="1216"/>
                  </a:lnTo>
                  <a:lnTo>
                    <a:pt x="120" y="1200"/>
                  </a:lnTo>
                  <a:lnTo>
                    <a:pt x="126" y="1186"/>
                  </a:lnTo>
                  <a:lnTo>
                    <a:pt x="126" y="1186"/>
                  </a:lnTo>
                  <a:lnTo>
                    <a:pt x="124" y="1174"/>
                  </a:lnTo>
                  <a:lnTo>
                    <a:pt x="122" y="1162"/>
                  </a:lnTo>
                  <a:lnTo>
                    <a:pt x="118" y="1152"/>
                  </a:lnTo>
                  <a:lnTo>
                    <a:pt x="112" y="1144"/>
                  </a:lnTo>
                  <a:lnTo>
                    <a:pt x="98" y="1128"/>
                  </a:lnTo>
                  <a:lnTo>
                    <a:pt x="84" y="1114"/>
                  </a:lnTo>
                  <a:lnTo>
                    <a:pt x="84" y="1114"/>
                  </a:lnTo>
                  <a:lnTo>
                    <a:pt x="38" y="1092"/>
                  </a:lnTo>
                  <a:lnTo>
                    <a:pt x="38" y="1092"/>
                  </a:lnTo>
                  <a:lnTo>
                    <a:pt x="32" y="1084"/>
                  </a:lnTo>
                  <a:lnTo>
                    <a:pt x="32" y="1084"/>
                  </a:lnTo>
                  <a:lnTo>
                    <a:pt x="32" y="1062"/>
                  </a:lnTo>
                  <a:lnTo>
                    <a:pt x="32" y="1056"/>
                  </a:lnTo>
                  <a:lnTo>
                    <a:pt x="36" y="1054"/>
                  </a:lnTo>
                  <a:lnTo>
                    <a:pt x="40" y="1050"/>
                  </a:lnTo>
                  <a:lnTo>
                    <a:pt x="46" y="1048"/>
                  </a:lnTo>
                  <a:lnTo>
                    <a:pt x="66" y="1038"/>
                  </a:lnTo>
                  <a:lnTo>
                    <a:pt x="66" y="1038"/>
                  </a:lnTo>
                  <a:lnTo>
                    <a:pt x="78" y="1028"/>
                  </a:lnTo>
                  <a:lnTo>
                    <a:pt x="82" y="1024"/>
                  </a:lnTo>
                  <a:lnTo>
                    <a:pt x="86" y="1018"/>
                  </a:lnTo>
                  <a:lnTo>
                    <a:pt x="86" y="1018"/>
                  </a:lnTo>
                  <a:lnTo>
                    <a:pt x="86" y="920"/>
                  </a:lnTo>
                  <a:lnTo>
                    <a:pt x="86" y="920"/>
                  </a:lnTo>
                  <a:lnTo>
                    <a:pt x="82" y="904"/>
                  </a:lnTo>
                  <a:lnTo>
                    <a:pt x="76" y="894"/>
                  </a:lnTo>
                  <a:lnTo>
                    <a:pt x="68" y="888"/>
                  </a:lnTo>
                  <a:lnTo>
                    <a:pt x="60" y="886"/>
                  </a:lnTo>
                  <a:lnTo>
                    <a:pt x="50" y="884"/>
                  </a:lnTo>
                  <a:lnTo>
                    <a:pt x="40" y="884"/>
                  </a:lnTo>
                  <a:lnTo>
                    <a:pt x="20" y="884"/>
                  </a:lnTo>
                  <a:lnTo>
                    <a:pt x="20" y="884"/>
                  </a:lnTo>
                  <a:lnTo>
                    <a:pt x="14" y="888"/>
                  </a:lnTo>
                  <a:lnTo>
                    <a:pt x="10" y="894"/>
                  </a:lnTo>
                  <a:lnTo>
                    <a:pt x="10" y="894"/>
                  </a:lnTo>
                  <a:lnTo>
                    <a:pt x="8" y="894"/>
                  </a:lnTo>
                  <a:lnTo>
                    <a:pt x="8" y="898"/>
                  </a:lnTo>
                  <a:lnTo>
                    <a:pt x="8" y="898"/>
                  </a:lnTo>
                  <a:lnTo>
                    <a:pt x="2" y="882"/>
                  </a:lnTo>
                  <a:lnTo>
                    <a:pt x="0" y="872"/>
                  </a:lnTo>
                  <a:lnTo>
                    <a:pt x="0" y="864"/>
                  </a:lnTo>
                  <a:lnTo>
                    <a:pt x="2" y="856"/>
                  </a:lnTo>
                  <a:lnTo>
                    <a:pt x="2" y="856"/>
                  </a:lnTo>
                  <a:lnTo>
                    <a:pt x="26" y="844"/>
                  </a:lnTo>
                  <a:lnTo>
                    <a:pt x="26" y="844"/>
                  </a:lnTo>
                  <a:lnTo>
                    <a:pt x="26" y="820"/>
                  </a:lnTo>
                  <a:lnTo>
                    <a:pt x="26" y="820"/>
                  </a:lnTo>
                  <a:lnTo>
                    <a:pt x="18" y="808"/>
                  </a:lnTo>
                  <a:lnTo>
                    <a:pt x="12" y="802"/>
                  </a:lnTo>
                  <a:lnTo>
                    <a:pt x="8" y="798"/>
                  </a:lnTo>
                  <a:lnTo>
                    <a:pt x="8" y="796"/>
                  </a:lnTo>
                  <a:lnTo>
                    <a:pt x="16" y="792"/>
                  </a:lnTo>
                  <a:lnTo>
                    <a:pt x="26" y="786"/>
                  </a:lnTo>
                  <a:lnTo>
                    <a:pt x="40" y="778"/>
                  </a:lnTo>
                  <a:lnTo>
                    <a:pt x="40" y="778"/>
                  </a:lnTo>
                  <a:lnTo>
                    <a:pt x="64" y="742"/>
                  </a:lnTo>
                  <a:lnTo>
                    <a:pt x="64" y="742"/>
                  </a:lnTo>
                  <a:lnTo>
                    <a:pt x="106" y="726"/>
                  </a:lnTo>
                  <a:lnTo>
                    <a:pt x="106" y="726"/>
                  </a:lnTo>
                  <a:lnTo>
                    <a:pt x="136" y="724"/>
                  </a:lnTo>
                  <a:lnTo>
                    <a:pt x="160" y="722"/>
                  </a:lnTo>
                  <a:lnTo>
                    <a:pt x="186" y="716"/>
                  </a:lnTo>
                  <a:lnTo>
                    <a:pt x="214" y="704"/>
                  </a:lnTo>
                  <a:lnTo>
                    <a:pt x="214" y="704"/>
                  </a:lnTo>
                  <a:lnTo>
                    <a:pt x="232" y="704"/>
                  </a:lnTo>
                  <a:lnTo>
                    <a:pt x="232" y="704"/>
                  </a:lnTo>
                  <a:lnTo>
                    <a:pt x="232" y="716"/>
                  </a:lnTo>
                  <a:lnTo>
                    <a:pt x="236" y="732"/>
                  </a:lnTo>
                  <a:lnTo>
                    <a:pt x="240" y="738"/>
                  </a:lnTo>
                  <a:lnTo>
                    <a:pt x="246" y="746"/>
                  </a:lnTo>
                  <a:lnTo>
                    <a:pt x="254" y="752"/>
                  </a:lnTo>
                  <a:lnTo>
                    <a:pt x="262" y="756"/>
                  </a:lnTo>
                  <a:lnTo>
                    <a:pt x="262" y="756"/>
                  </a:lnTo>
                  <a:lnTo>
                    <a:pt x="274" y="756"/>
                  </a:lnTo>
                  <a:lnTo>
                    <a:pt x="284" y="754"/>
                  </a:lnTo>
                  <a:lnTo>
                    <a:pt x="296" y="752"/>
                  </a:lnTo>
                  <a:lnTo>
                    <a:pt x="308" y="746"/>
                  </a:lnTo>
                  <a:lnTo>
                    <a:pt x="308" y="746"/>
                  </a:lnTo>
                  <a:lnTo>
                    <a:pt x="338" y="706"/>
                  </a:lnTo>
                  <a:lnTo>
                    <a:pt x="338" y="706"/>
                  </a:lnTo>
                  <a:lnTo>
                    <a:pt x="362" y="708"/>
                  </a:lnTo>
                  <a:lnTo>
                    <a:pt x="374" y="708"/>
                  </a:lnTo>
                  <a:lnTo>
                    <a:pt x="388" y="706"/>
                  </a:lnTo>
                  <a:lnTo>
                    <a:pt x="388" y="706"/>
                  </a:lnTo>
                  <a:lnTo>
                    <a:pt x="402" y="694"/>
                  </a:lnTo>
                  <a:lnTo>
                    <a:pt x="418" y="684"/>
                  </a:lnTo>
                  <a:lnTo>
                    <a:pt x="418" y="684"/>
                  </a:lnTo>
                  <a:lnTo>
                    <a:pt x="436" y="682"/>
                  </a:lnTo>
                  <a:lnTo>
                    <a:pt x="436" y="682"/>
                  </a:lnTo>
                  <a:lnTo>
                    <a:pt x="458" y="690"/>
                  </a:lnTo>
                  <a:lnTo>
                    <a:pt x="472" y="694"/>
                  </a:lnTo>
                  <a:lnTo>
                    <a:pt x="488" y="696"/>
                  </a:lnTo>
                  <a:lnTo>
                    <a:pt x="488" y="696"/>
                  </a:lnTo>
                  <a:lnTo>
                    <a:pt x="498" y="692"/>
                  </a:lnTo>
                  <a:lnTo>
                    <a:pt x="510" y="688"/>
                  </a:lnTo>
                  <a:lnTo>
                    <a:pt x="536" y="686"/>
                  </a:lnTo>
                  <a:lnTo>
                    <a:pt x="562" y="682"/>
                  </a:lnTo>
                  <a:lnTo>
                    <a:pt x="576" y="678"/>
                  </a:lnTo>
                  <a:lnTo>
                    <a:pt x="588" y="674"/>
                  </a:lnTo>
                  <a:lnTo>
                    <a:pt x="588" y="674"/>
                  </a:lnTo>
                  <a:lnTo>
                    <a:pt x="628" y="650"/>
                  </a:lnTo>
                  <a:lnTo>
                    <a:pt x="628" y="650"/>
                  </a:lnTo>
                  <a:lnTo>
                    <a:pt x="638" y="620"/>
                  </a:lnTo>
                  <a:lnTo>
                    <a:pt x="638" y="620"/>
                  </a:lnTo>
                  <a:lnTo>
                    <a:pt x="648" y="616"/>
                  </a:lnTo>
                  <a:lnTo>
                    <a:pt x="656" y="608"/>
                  </a:lnTo>
                  <a:lnTo>
                    <a:pt x="662" y="600"/>
                  </a:lnTo>
                  <a:lnTo>
                    <a:pt x="668" y="590"/>
                  </a:lnTo>
                  <a:lnTo>
                    <a:pt x="676" y="568"/>
                  </a:lnTo>
                  <a:lnTo>
                    <a:pt x="682" y="550"/>
                  </a:lnTo>
                  <a:lnTo>
                    <a:pt x="682" y="550"/>
                  </a:lnTo>
                  <a:lnTo>
                    <a:pt x="700" y="542"/>
                  </a:lnTo>
                  <a:lnTo>
                    <a:pt x="708" y="536"/>
                  </a:lnTo>
                  <a:lnTo>
                    <a:pt x="716" y="528"/>
                  </a:lnTo>
                  <a:lnTo>
                    <a:pt x="716" y="528"/>
                  </a:lnTo>
                  <a:lnTo>
                    <a:pt x="730" y="496"/>
                  </a:lnTo>
                  <a:lnTo>
                    <a:pt x="730" y="496"/>
                  </a:lnTo>
                  <a:lnTo>
                    <a:pt x="732" y="438"/>
                  </a:lnTo>
                  <a:lnTo>
                    <a:pt x="732" y="438"/>
                  </a:lnTo>
                  <a:lnTo>
                    <a:pt x="726" y="414"/>
                  </a:lnTo>
                  <a:lnTo>
                    <a:pt x="726" y="414"/>
                  </a:lnTo>
                  <a:lnTo>
                    <a:pt x="728" y="392"/>
                  </a:lnTo>
                  <a:lnTo>
                    <a:pt x="732" y="370"/>
                  </a:lnTo>
                  <a:lnTo>
                    <a:pt x="732" y="358"/>
                  </a:lnTo>
                  <a:lnTo>
                    <a:pt x="732" y="350"/>
                  </a:lnTo>
                  <a:lnTo>
                    <a:pt x="730" y="342"/>
                  </a:lnTo>
                  <a:lnTo>
                    <a:pt x="726" y="334"/>
                  </a:lnTo>
                  <a:lnTo>
                    <a:pt x="726" y="334"/>
                  </a:lnTo>
                  <a:lnTo>
                    <a:pt x="722" y="324"/>
                  </a:lnTo>
                  <a:lnTo>
                    <a:pt x="722" y="324"/>
                  </a:lnTo>
                  <a:lnTo>
                    <a:pt x="772" y="326"/>
                  </a:lnTo>
                  <a:lnTo>
                    <a:pt x="798" y="328"/>
                  </a:lnTo>
                  <a:lnTo>
                    <a:pt x="824" y="332"/>
                  </a:lnTo>
                  <a:lnTo>
                    <a:pt x="824" y="332"/>
                  </a:lnTo>
                  <a:lnTo>
                    <a:pt x="834" y="334"/>
                  </a:lnTo>
                  <a:lnTo>
                    <a:pt x="842" y="338"/>
                  </a:lnTo>
                  <a:lnTo>
                    <a:pt x="860" y="340"/>
                  </a:lnTo>
                  <a:lnTo>
                    <a:pt x="882" y="344"/>
                  </a:lnTo>
                  <a:lnTo>
                    <a:pt x="892" y="350"/>
                  </a:lnTo>
                  <a:lnTo>
                    <a:pt x="904" y="356"/>
                  </a:lnTo>
                  <a:lnTo>
                    <a:pt x="904" y="356"/>
                  </a:lnTo>
                  <a:lnTo>
                    <a:pt x="918" y="356"/>
                  </a:lnTo>
                  <a:lnTo>
                    <a:pt x="918" y="356"/>
                  </a:lnTo>
                  <a:lnTo>
                    <a:pt x="932" y="342"/>
                  </a:lnTo>
                  <a:lnTo>
                    <a:pt x="932" y="342"/>
                  </a:lnTo>
                  <a:lnTo>
                    <a:pt x="932" y="328"/>
                  </a:lnTo>
                  <a:lnTo>
                    <a:pt x="932" y="328"/>
                  </a:lnTo>
                  <a:lnTo>
                    <a:pt x="928" y="314"/>
                  </a:lnTo>
                  <a:lnTo>
                    <a:pt x="926" y="302"/>
                  </a:lnTo>
                  <a:lnTo>
                    <a:pt x="930" y="290"/>
                  </a:lnTo>
                  <a:lnTo>
                    <a:pt x="934" y="280"/>
                  </a:lnTo>
                  <a:lnTo>
                    <a:pt x="934" y="280"/>
                  </a:lnTo>
                  <a:lnTo>
                    <a:pt x="972" y="234"/>
                  </a:lnTo>
                  <a:lnTo>
                    <a:pt x="972" y="234"/>
                  </a:lnTo>
                  <a:lnTo>
                    <a:pt x="978" y="214"/>
                  </a:lnTo>
                  <a:lnTo>
                    <a:pt x="984" y="200"/>
                  </a:lnTo>
                  <a:lnTo>
                    <a:pt x="994" y="186"/>
                  </a:lnTo>
                  <a:lnTo>
                    <a:pt x="1008" y="172"/>
                  </a:lnTo>
                  <a:lnTo>
                    <a:pt x="1008" y="172"/>
                  </a:lnTo>
                  <a:lnTo>
                    <a:pt x="1012" y="160"/>
                  </a:lnTo>
                  <a:lnTo>
                    <a:pt x="1016" y="154"/>
                  </a:lnTo>
                  <a:lnTo>
                    <a:pt x="1018" y="152"/>
                  </a:lnTo>
                  <a:lnTo>
                    <a:pt x="1022" y="150"/>
                  </a:lnTo>
                  <a:lnTo>
                    <a:pt x="1034" y="150"/>
                  </a:lnTo>
                  <a:lnTo>
                    <a:pt x="1034" y="150"/>
                  </a:lnTo>
                  <a:lnTo>
                    <a:pt x="1092" y="186"/>
                  </a:lnTo>
                  <a:lnTo>
                    <a:pt x="1092" y="186"/>
                  </a:lnTo>
                  <a:lnTo>
                    <a:pt x="1104" y="188"/>
                  </a:lnTo>
                  <a:lnTo>
                    <a:pt x="1118" y="190"/>
                  </a:lnTo>
                  <a:lnTo>
                    <a:pt x="1134" y="194"/>
                  </a:lnTo>
                  <a:lnTo>
                    <a:pt x="1142" y="198"/>
                  </a:lnTo>
                  <a:lnTo>
                    <a:pt x="1150" y="204"/>
                  </a:lnTo>
                  <a:lnTo>
                    <a:pt x="1150" y="204"/>
                  </a:lnTo>
                  <a:lnTo>
                    <a:pt x="1172" y="204"/>
                  </a:lnTo>
                  <a:lnTo>
                    <a:pt x="1184" y="204"/>
                  </a:lnTo>
                  <a:lnTo>
                    <a:pt x="1196" y="202"/>
                  </a:lnTo>
                  <a:lnTo>
                    <a:pt x="1208" y="198"/>
                  </a:lnTo>
                  <a:lnTo>
                    <a:pt x="1218" y="194"/>
                  </a:lnTo>
                  <a:lnTo>
                    <a:pt x="1226" y="186"/>
                  </a:lnTo>
                  <a:lnTo>
                    <a:pt x="1232" y="174"/>
                  </a:lnTo>
                  <a:lnTo>
                    <a:pt x="1232" y="174"/>
                  </a:lnTo>
                  <a:lnTo>
                    <a:pt x="1226" y="106"/>
                  </a:lnTo>
                  <a:lnTo>
                    <a:pt x="1226" y="106"/>
                  </a:lnTo>
                  <a:lnTo>
                    <a:pt x="1236" y="88"/>
                  </a:lnTo>
                  <a:lnTo>
                    <a:pt x="1246" y="76"/>
                  </a:lnTo>
                  <a:lnTo>
                    <a:pt x="1258" y="68"/>
                  </a:lnTo>
                  <a:lnTo>
                    <a:pt x="1270" y="62"/>
                  </a:lnTo>
                  <a:lnTo>
                    <a:pt x="1284" y="58"/>
                  </a:lnTo>
                  <a:lnTo>
                    <a:pt x="1298" y="56"/>
                  </a:lnTo>
                  <a:lnTo>
                    <a:pt x="1336" y="52"/>
                  </a:lnTo>
                  <a:lnTo>
                    <a:pt x="1336" y="52"/>
                  </a:lnTo>
                  <a:lnTo>
                    <a:pt x="1340" y="50"/>
                  </a:lnTo>
                  <a:lnTo>
                    <a:pt x="1344" y="46"/>
                  </a:lnTo>
                  <a:lnTo>
                    <a:pt x="1352" y="36"/>
                  </a:lnTo>
                  <a:lnTo>
                    <a:pt x="1360" y="14"/>
                  </a:lnTo>
                  <a:lnTo>
                    <a:pt x="1360" y="14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418" y="0"/>
                  </a:lnTo>
                  <a:lnTo>
                    <a:pt x="1418" y="0"/>
                  </a:lnTo>
                  <a:lnTo>
                    <a:pt x="1420" y="2"/>
                  </a:lnTo>
                  <a:lnTo>
                    <a:pt x="1424" y="8"/>
                  </a:lnTo>
                  <a:lnTo>
                    <a:pt x="1426" y="22"/>
                  </a:lnTo>
                  <a:lnTo>
                    <a:pt x="1430" y="40"/>
                  </a:lnTo>
                  <a:lnTo>
                    <a:pt x="1436" y="58"/>
                  </a:lnTo>
                  <a:lnTo>
                    <a:pt x="1436" y="58"/>
                  </a:lnTo>
                  <a:lnTo>
                    <a:pt x="1480" y="124"/>
                  </a:lnTo>
                  <a:lnTo>
                    <a:pt x="1480" y="124"/>
                  </a:lnTo>
                  <a:lnTo>
                    <a:pt x="1504" y="134"/>
                  </a:lnTo>
                  <a:lnTo>
                    <a:pt x="1538" y="144"/>
                  </a:lnTo>
                  <a:lnTo>
                    <a:pt x="1538" y="144"/>
                  </a:lnTo>
                  <a:lnTo>
                    <a:pt x="1568" y="164"/>
                  </a:lnTo>
                  <a:lnTo>
                    <a:pt x="1568" y="164"/>
                  </a:lnTo>
                  <a:lnTo>
                    <a:pt x="1584" y="190"/>
                  </a:lnTo>
                  <a:lnTo>
                    <a:pt x="1584" y="190"/>
                  </a:lnTo>
                  <a:lnTo>
                    <a:pt x="1590" y="242"/>
                  </a:lnTo>
                  <a:lnTo>
                    <a:pt x="1590" y="242"/>
                  </a:lnTo>
                  <a:lnTo>
                    <a:pt x="1610" y="280"/>
                  </a:lnTo>
                  <a:lnTo>
                    <a:pt x="1610" y="280"/>
                  </a:lnTo>
                  <a:lnTo>
                    <a:pt x="1612" y="298"/>
                  </a:lnTo>
                  <a:lnTo>
                    <a:pt x="1612" y="320"/>
                  </a:lnTo>
                  <a:lnTo>
                    <a:pt x="1612" y="332"/>
                  </a:lnTo>
                  <a:lnTo>
                    <a:pt x="1610" y="342"/>
                  </a:lnTo>
                  <a:lnTo>
                    <a:pt x="1606" y="354"/>
                  </a:lnTo>
                  <a:lnTo>
                    <a:pt x="1602" y="364"/>
                  </a:lnTo>
                  <a:lnTo>
                    <a:pt x="1602" y="364"/>
                  </a:lnTo>
                  <a:lnTo>
                    <a:pt x="1580" y="378"/>
                  </a:lnTo>
                  <a:lnTo>
                    <a:pt x="1574" y="382"/>
                  </a:lnTo>
                  <a:lnTo>
                    <a:pt x="1572" y="386"/>
                  </a:lnTo>
                  <a:lnTo>
                    <a:pt x="1568" y="390"/>
                  </a:lnTo>
                  <a:lnTo>
                    <a:pt x="1568" y="396"/>
                  </a:lnTo>
                  <a:lnTo>
                    <a:pt x="1566" y="420"/>
                  </a:lnTo>
                  <a:lnTo>
                    <a:pt x="1566" y="420"/>
                  </a:lnTo>
                  <a:lnTo>
                    <a:pt x="1570" y="440"/>
                  </a:lnTo>
                  <a:lnTo>
                    <a:pt x="1574" y="452"/>
                  </a:lnTo>
                  <a:lnTo>
                    <a:pt x="1582" y="466"/>
                  </a:lnTo>
                  <a:lnTo>
                    <a:pt x="1582" y="466"/>
                  </a:lnTo>
                  <a:lnTo>
                    <a:pt x="1614" y="488"/>
                  </a:lnTo>
                  <a:lnTo>
                    <a:pt x="1614" y="488"/>
                  </a:lnTo>
                  <a:lnTo>
                    <a:pt x="1662" y="500"/>
                  </a:lnTo>
                  <a:lnTo>
                    <a:pt x="1662" y="500"/>
                  </a:lnTo>
                  <a:lnTo>
                    <a:pt x="1674" y="506"/>
                  </a:lnTo>
                  <a:lnTo>
                    <a:pt x="1688" y="512"/>
                  </a:lnTo>
                  <a:lnTo>
                    <a:pt x="1700" y="516"/>
                  </a:lnTo>
                  <a:lnTo>
                    <a:pt x="1714" y="520"/>
                  </a:lnTo>
                  <a:lnTo>
                    <a:pt x="1744" y="524"/>
                  </a:lnTo>
                  <a:lnTo>
                    <a:pt x="1778" y="526"/>
                  </a:lnTo>
                  <a:lnTo>
                    <a:pt x="1778" y="526"/>
                  </a:lnTo>
                  <a:lnTo>
                    <a:pt x="1790" y="534"/>
                  </a:lnTo>
                  <a:lnTo>
                    <a:pt x="1806" y="546"/>
                  </a:lnTo>
                  <a:lnTo>
                    <a:pt x="1836" y="576"/>
                  </a:lnTo>
                  <a:lnTo>
                    <a:pt x="1836" y="576"/>
                  </a:lnTo>
                  <a:lnTo>
                    <a:pt x="1882" y="614"/>
                  </a:lnTo>
                  <a:lnTo>
                    <a:pt x="1882" y="614"/>
                  </a:lnTo>
                  <a:lnTo>
                    <a:pt x="1894" y="616"/>
                  </a:lnTo>
                  <a:lnTo>
                    <a:pt x="1906" y="620"/>
                  </a:lnTo>
                  <a:lnTo>
                    <a:pt x="1918" y="628"/>
                  </a:lnTo>
                  <a:lnTo>
                    <a:pt x="1930" y="640"/>
                  </a:lnTo>
                  <a:lnTo>
                    <a:pt x="1930" y="640"/>
                  </a:lnTo>
                  <a:lnTo>
                    <a:pt x="1938" y="672"/>
                  </a:lnTo>
                  <a:lnTo>
                    <a:pt x="1944" y="690"/>
                  </a:lnTo>
                  <a:lnTo>
                    <a:pt x="1952" y="710"/>
                  </a:lnTo>
                  <a:lnTo>
                    <a:pt x="1952" y="710"/>
                  </a:lnTo>
                  <a:lnTo>
                    <a:pt x="1964" y="718"/>
                  </a:lnTo>
                  <a:lnTo>
                    <a:pt x="1968" y="724"/>
                  </a:lnTo>
                  <a:lnTo>
                    <a:pt x="1974" y="736"/>
                  </a:lnTo>
                  <a:lnTo>
                    <a:pt x="1974" y="736"/>
                  </a:lnTo>
                  <a:lnTo>
                    <a:pt x="1972" y="766"/>
                  </a:lnTo>
                  <a:lnTo>
                    <a:pt x="1972" y="766"/>
                  </a:lnTo>
                  <a:lnTo>
                    <a:pt x="1980" y="788"/>
                  </a:lnTo>
                  <a:lnTo>
                    <a:pt x="1980" y="788"/>
                  </a:lnTo>
                  <a:lnTo>
                    <a:pt x="1968" y="796"/>
                  </a:lnTo>
                  <a:lnTo>
                    <a:pt x="1960" y="804"/>
                  </a:lnTo>
                  <a:lnTo>
                    <a:pt x="1956" y="814"/>
                  </a:lnTo>
                  <a:lnTo>
                    <a:pt x="1952" y="832"/>
                  </a:lnTo>
                  <a:lnTo>
                    <a:pt x="1952" y="832"/>
                  </a:lnTo>
                  <a:lnTo>
                    <a:pt x="1952" y="864"/>
                  </a:lnTo>
                  <a:lnTo>
                    <a:pt x="1952" y="864"/>
                  </a:lnTo>
                  <a:lnTo>
                    <a:pt x="1958" y="902"/>
                  </a:lnTo>
                  <a:lnTo>
                    <a:pt x="1958" y="902"/>
                  </a:lnTo>
                  <a:lnTo>
                    <a:pt x="1952" y="906"/>
                  </a:lnTo>
                  <a:lnTo>
                    <a:pt x="1952" y="906"/>
                  </a:lnTo>
                  <a:lnTo>
                    <a:pt x="1878" y="908"/>
                  </a:lnTo>
                  <a:lnTo>
                    <a:pt x="1878" y="908"/>
                  </a:lnTo>
                  <a:lnTo>
                    <a:pt x="1844" y="914"/>
                  </a:lnTo>
                  <a:lnTo>
                    <a:pt x="1830" y="918"/>
                  </a:lnTo>
                  <a:lnTo>
                    <a:pt x="1818" y="922"/>
                  </a:lnTo>
                  <a:lnTo>
                    <a:pt x="1808" y="930"/>
                  </a:lnTo>
                  <a:lnTo>
                    <a:pt x="1798" y="940"/>
                  </a:lnTo>
                  <a:lnTo>
                    <a:pt x="1792" y="952"/>
                  </a:lnTo>
                  <a:lnTo>
                    <a:pt x="1786" y="968"/>
                  </a:lnTo>
                  <a:lnTo>
                    <a:pt x="1786" y="968"/>
                  </a:lnTo>
                  <a:lnTo>
                    <a:pt x="1774" y="980"/>
                  </a:lnTo>
                  <a:lnTo>
                    <a:pt x="1766" y="990"/>
                  </a:lnTo>
                  <a:lnTo>
                    <a:pt x="1760" y="1002"/>
                  </a:lnTo>
                  <a:lnTo>
                    <a:pt x="1754" y="1018"/>
                  </a:lnTo>
                  <a:lnTo>
                    <a:pt x="1754" y="1018"/>
                  </a:lnTo>
                  <a:lnTo>
                    <a:pt x="1744" y="1024"/>
                  </a:lnTo>
                  <a:lnTo>
                    <a:pt x="1732" y="1028"/>
                  </a:lnTo>
                  <a:lnTo>
                    <a:pt x="1710" y="1032"/>
                  </a:lnTo>
                  <a:lnTo>
                    <a:pt x="1690" y="1034"/>
                  </a:lnTo>
                  <a:lnTo>
                    <a:pt x="1672" y="1034"/>
                  </a:lnTo>
                  <a:lnTo>
                    <a:pt x="1672" y="1034"/>
                  </a:lnTo>
                  <a:lnTo>
                    <a:pt x="1670" y="1044"/>
                  </a:lnTo>
                  <a:lnTo>
                    <a:pt x="1664" y="1056"/>
                  </a:lnTo>
                  <a:lnTo>
                    <a:pt x="1656" y="1066"/>
                  </a:lnTo>
                  <a:lnTo>
                    <a:pt x="1648" y="1074"/>
                  </a:lnTo>
                  <a:lnTo>
                    <a:pt x="1648" y="1074"/>
                  </a:lnTo>
                  <a:lnTo>
                    <a:pt x="1644" y="1082"/>
                  </a:lnTo>
                  <a:lnTo>
                    <a:pt x="1644" y="1090"/>
                  </a:lnTo>
                  <a:lnTo>
                    <a:pt x="1646" y="1106"/>
                  </a:lnTo>
                  <a:lnTo>
                    <a:pt x="1652" y="1124"/>
                  </a:lnTo>
                  <a:lnTo>
                    <a:pt x="1658" y="1146"/>
                  </a:lnTo>
                  <a:lnTo>
                    <a:pt x="1658" y="1146"/>
                  </a:lnTo>
                  <a:lnTo>
                    <a:pt x="1660" y="1170"/>
                  </a:lnTo>
                  <a:lnTo>
                    <a:pt x="1660" y="1170"/>
                  </a:lnTo>
                  <a:lnTo>
                    <a:pt x="1604" y="1182"/>
                  </a:lnTo>
                  <a:lnTo>
                    <a:pt x="1604" y="1182"/>
                  </a:lnTo>
                  <a:lnTo>
                    <a:pt x="1592" y="1188"/>
                  </a:lnTo>
                  <a:lnTo>
                    <a:pt x="1580" y="1194"/>
                  </a:lnTo>
                  <a:lnTo>
                    <a:pt x="1560" y="1206"/>
                  </a:lnTo>
                  <a:lnTo>
                    <a:pt x="1560" y="1206"/>
                  </a:lnTo>
                  <a:lnTo>
                    <a:pt x="1526" y="1214"/>
                  </a:lnTo>
                  <a:lnTo>
                    <a:pt x="1490" y="1220"/>
                  </a:lnTo>
                  <a:lnTo>
                    <a:pt x="1458" y="1224"/>
                  </a:lnTo>
                  <a:lnTo>
                    <a:pt x="1426" y="1224"/>
                  </a:lnTo>
                  <a:lnTo>
                    <a:pt x="1426" y="1224"/>
                  </a:lnTo>
                  <a:lnTo>
                    <a:pt x="1408" y="1228"/>
                  </a:lnTo>
                  <a:lnTo>
                    <a:pt x="1396" y="1236"/>
                  </a:lnTo>
                  <a:lnTo>
                    <a:pt x="1396" y="1236"/>
                  </a:lnTo>
                  <a:lnTo>
                    <a:pt x="1396" y="1244"/>
                  </a:lnTo>
                  <a:lnTo>
                    <a:pt x="1398" y="1250"/>
                  </a:lnTo>
                  <a:lnTo>
                    <a:pt x="1402" y="1258"/>
                  </a:lnTo>
                  <a:lnTo>
                    <a:pt x="1412" y="1272"/>
                  </a:lnTo>
                  <a:lnTo>
                    <a:pt x="1412" y="1272"/>
                  </a:lnTo>
                  <a:lnTo>
                    <a:pt x="1406" y="1280"/>
                  </a:lnTo>
                  <a:lnTo>
                    <a:pt x="1404" y="1288"/>
                  </a:lnTo>
                  <a:lnTo>
                    <a:pt x="1404" y="1294"/>
                  </a:lnTo>
                  <a:lnTo>
                    <a:pt x="1408" y="1302"/>
                  </a:lnTo>
                  <a:lnTo>
                    <a:pt x="1412" y="1308"/>
                  </a:lnTo>
                  <a:lnTo>
                    <a:pt x="1420" y="1314"/>
                  </a:lnTo>
                  <a:lnTo>
                    <a:pt x="1438" y="1328"/>
                  </a:lnTo>
                  <a:lnTo>
                    <a:pt x="1438" y="1328"/>
                  </a:lnTo>
                  <a:lnTo>
                    <a:pt x="1460" y="1360"/>
                  </a:lnTo>
                  <a:lnTo>
                    <a:pt x="1460" y="1360"/>
                  </a:lnTo>
                  <a:lnTo>
                    <a:pt x="1468" y="1364"/>
                  </a:lnTo>
                  <a:lnTo>
                    <a:pt x="1474" y="1370"/>
                  </a:lnTo>
                  <a:lnTo>
                    <a:pt x="1476" y="1374"/>
                  </a:lnTo>
                  <a:lnTo>
                    <a:pt x="1476" y="1380"/>
                  </a:lnTo>
                  <a:lnTo>
                    <a:pt x="1476" y="1396"/>
                  </a:lnTo>
                  <a:lnTo>
                    <a:pt x="1476" y="1396"/>
                  </a:lnTo>
                  <a:lnTo>
                    <a:pt x="1464" y="1408"/>
                  </a:lnTo>
                  <a:lnTo>
                    <a:pt x="1464" y="1408"/>
                  </a:lnTo>
                  <a:lnTo>
                    <a:pt x="1444" y="1418"/>
                  </a:lnTo>
                  <a:lnTo>
                    <a:pt x="1438" y="1422"/>
                  </a:lnTo>
                  <a:lnTo>
                    <a:pt x="1434" y="1426"/>
                  </a:lnTo>
                  <a:lnTo>
                    <a:pt x="1430" y="1432"/>
                  </a:lnTo>
                  <a:lnTo>
                    <a:pt x="1428" y="1438"/>
                  </a:lnTo>
                  <a:lnTo>
                    <a:pt x="1428" y="1460"/>
                  </a:lnTo>
                  <a:lnTo>
                    <a:pt x="1428" y="1460"/>
                  </a:lnTo>
                  <a:lnTo>
                    <a:pt x="1434" y="1466"/>
                  </a:lnTo>
                  <a:lnTo>
                    <a:pt x="1442" y="1476"/>
                  </a:lnTo>
                  <a:lnTo>
                    <a:pt x="1448" y="1488"/>
                  </a:lnTo>
                  <a:lnTo>
                    <a:pt x="1450" y="1496"/>
                  </a:lnTo>
                  <a:lnTo>
                    <a:pt x="1450" y="1504"/>
                  </a:lnTo>
                  <a:lnTo>
                    <a:pt x="1450" y="1504"/>
                  </a:lnTo>
                  <a:lnTo>
                    <a:pt x="1440" y="1510"/>
                  </a:lnTo>
                  <a:lnTo>
                    <a:pt x="1430" y="1512"/>
                  </a:lnTo>
                  <a:lnTo>
                    <a:pt x="1416" y="1516"/>
                  </a:lnTo>
                  <a:lnTo>
                    <a:pt x="1416" y="151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75" name="Freeform 34"/>
            <p:cNvSpPr>
              <a:spLocks/>
            </p:cNvSpPr>
            <p:nvPr/>
          </p:nvSpPr>
          <p:spPr bwMode="auto">
            <a:xfrm>
              <a:off x="2446" y="228"/>
              <a:ext cx="2182" cy="1868"/>
            </a:xfrm>
            <a:custGeom>
              <a:avLst/>
              <a:gdLst>
                <a:gd name="T0" fmla="*/ 538 w 2182"/>
                <a:gd name="T1" fmla="*/ 1714 h 1868"/>
                <a:gd name="T2" fmla="*/ 526 w 2182"/>
                <a:gd name="T3" fmla="*/ 1632 h 1868"/>
                <a:gd name="T4" fmla="*/ 362 w 2182"/>
                <a:gd name="T5" fmla="*/ 1664 h 1868"/>
                <a:gd name="T6" fmla="*/ 286 w 2182"/>
                <a:gd name="T7" fmla="*/ 1690 h 1868"/>
                <a:gd name="T8" fmla="*/ 168 w 2182"/>
                <a:gd name="T9" fmla="*/ 1576 h 1868"/>
                <a:gd name="T10" fmla="*/ 220 w 2182"/>
                <a:gd name="T11" fmla="*/ 1468 h 1868"/>
                <a:gd name="T12" fmla="*/ 66 w 2182"/>
                <a:gd name="T13" fmla="*/ 1450 h 1868"/>
                <a:gd name="T14" fmla="*/ 20 w 2182"/>
                <a:gd name="T15" fmla="*/ 1304 h 1868"/>
                <a:gd name="T16" fmla="*/ 400 w 2182"/>
                <a:gd name="T17" fmla="*/ 1336 h 1868"/>
                <a:gd name="T18" fmla="*/ 594 w 2182"/>
                <a:gd name="T19" fmla="*/ 1418 h 1868"/>
                <a:gd name="T20" fmla="*/ 724 w 2182"/>
                <a:gd name="T21" fmla="*/ 1354 h 1868"/>
                <a:gd name="T22" fmla="*/ 828 w 2182"/>
                <a:gd name="T23" fmla="*/ 1308 h 1868"/>
                <a:gd name="T24" fmla="*/ 1006 w 2182"/>
                <a:gd name="T25" fmla="*/ 1300 h 1868"/>
                <a:gd name="T26" fmla="*/ 1170 w 2182"/>
                <a:gd name="T27" fmla="*/ 1170 h 1868"/>
                <a:gd name="T28" fmla="*/ 1178 w 2182"/>
                <a:gd name="T29" fmla="*/ 1032 h 1868"/>
                <a:gd name="T30" fmla="*/ 1260 w 2182"/>
                <a:gd name="T31" fmla="*/ 1006 h 1868"/>
                <a:gd name="T32" fmla="*/ 1410 w 2182"/>
                <a:gd name="T33" fmla="*/ 924 h 1868"/>
                <a:gd name="T34" fmla="*/ 1524 w 2182"/>
                <a:gd name="T35" fmla="*/ 876 h 1868"/>
                <a:gd name="T36" fmla="*/ 1632 w 2182"/>
                <a:gd name="T37" fmla="*/ 776 h 1868"/>
                <a:gd name="T38" fmla="*/ 1798 w 2182"/>
                <a:gd name="T39" fmla="*/ 740 h 1868"/>
                <a:gd name="T40" fmla="*/ 1712 w 2182"/>
                <a:gd name="T41" fmla="*/ 614 h 1868"/>
                <a:gd name="T42" fmla="*/ 1586 w 2182"/>
                <a:gd name="T43" fmla="*/ 646 h 1868"/>
                <a:gd name="T44" fmla="*/ 1456 w 2182"/>
                <a:gd name="T45" fmla="*/ 650 h 1868"/>
                <a:gd name="T46" fmla="*/ 1480 w 2182"/>
                <a:gd name="T47" fmla="*/ 512 h 1868"/>
                <a:gd name="T48" fmla="*/ 1602 w 2182"/>
                <a:gd name="T49" fmla="*/ 428 h 1868"/>
                <a:gd name="T50" fmla="*/ 1698 w 2182"/>
                <a:gd name="T51" fmla="*/ 250 h 1868"/>
                <a:gd name="T52" fmla="*/ 1738 w 2182"/>
                <a:gd name="T53" fmla="*/ 108 h 1868"/>
                <a:gd name="T54" fmla="*/ 1736 w 2182"/>
                <a:gd name="T55" fmla="*/ 20 h 1868"/>
                <a:gd name="T56" fmla="*/ 1800 w 2182"/>
                <a:gd name="T57" fmla="*/ 42 h 1868"/>
                <a:gd name="T58" fmla="*/ 1848 w 2182"/>
                <a:gd name="T59" fmla="*/ 80 h 1868"/>
                <a:gd name="T60" fmla="*/ 1926 w 2182"/>
                <a:gd name="T61" fmla="*/ 178 h 1868"/>
                <a:gd name="T62" fmla="*/ 2052 w 2182"/>
                <a:gd name="T63" fmla="*/ 152 h 1868"/>
                <a:gd name="T64" fmla="*/ 2136 w 2182"/>
                <a:gd name="T65" fmla="*/ 246 h 1868"/>
                <a:gd name="T66" fmla="*/ 2136 w 2182"/>
                <a:gd name="T67" fmla="*/ 440 h 1868"/>
                <a:gd name="T68" fmla="*/ 2118 w 2182"/>
                <a:gd name="T69" fmla="*/ 476 h 1868"/>
                <a:gd name="T70" fmla="*/ 2064 w 2182"/>
                <a:gd name="T71" fmla="*/ 514 h 1868"/>
                <a:gd name="T72" fmla="*/ 2020 w 2182"/>
                <a:gd name="T73" fmla="*/ 674 h 1868"/>
                <a:gd name="T74" fmla="*/ 2068 w 2182"/>
                <a:gd name="T75" fmla="*/ 716 h 1868"/>
                <a:gd name="T76" fmla="*/ 2026 w 2182"/>
                <a:gd name="T77" fmla="*/ 796 h 1868"/>
                <a:gd name="T78" fmla="*/ 1968 w 2182"/>
                <a:gd name="T79" fmla="*/ 828 h 1868"/>
                <a:gd name="T80" fmla="*/ 2054 w 2182"/>
                <a:gd name="T81" fmla="*/ 986 h 1868"/>
                <a:gd name="T82" fmla="*/ 2154 w 2182"/>
                <a:gd name="T83" fmla="*/ 1034 h 1868"/>
                <a:gd name="T84" fmla="*/ 2156 w 2182"/>
                <a:gd name="T85" fmla="*/ 1130 h 1868"/>
                <a:gd name="T86" fmla="*/ 2054 w 2182"/>
                <a:gd name="T87" fmla="*/ 1170 h 1868"/>
                <a:gd name="T88" fmla="*/ 1920 w 2182"/>
                <a:gd name="T89" fmla="*/ 1272 h 1868"/>
                <a:gd name="T90" fmla="*/ 1850 w 2182"/>
                <a:gd name="T91" fmla="*/ 1260 h 1868"/>
                <a:gd name="T92" fmla="*/ 1786 w 2182"/>
                <a:gd name="T93" fmla="*/ 1338 h 1868"/>
                <a:gd name="T94" fmla="*/ 1696 w 2182"/>
                <a:gd name="T95" fmla="*/ 1206 h 1868"/>
                <a:gd name="T96" fmla="*/ 1524 w 2182"/>
                <a:gd name="T97" fmla="*/ 1346 h 1868"/>
                <a:gd name="T98" fmla="*/ 1494 w 2182"/>
                <a:gd name="T99" fmla="*/ 1334 h 1868"/>
                <a:gd name="T100" fmla="*/ 1424 w 2182"/>
                <a:gd name="T101" fmla="*/ 1310 h 1868"/>
                <a:gd name="T102" fmla="*/ 1392 w 2182"/>
                <a:gd name="T103" fmla="*/ 1430 h 1868"/>
                <a:gd name="T104" fmla="*/ 1288 w 2182"/>
                <a:gd name="T105" fmla="*/ 1520 h 1868"/>
                <a:gd name="T106" fmla="*/ 1140 w 2182"/>
                <a:gd name="T107" fmla="*/ 1612 h 1868"/>
                <a:gd name="T108" fmla="*/ 1076 w 2182"/>
                <a:gd name="T109" fmla="*/ 1650 h 1868"/>
                <a:gd name="T110" fmla="*/ 988 w 2182"/>
                <a:gd name="T111" fmla="*/ 1790 h 1868"/>
                <a:gd name="T112" fmla="*/ 838 w 2182"/>
                <a:gd name="T113" fmla="*/ 1810 h 1868"/>
                <a:gd name="T114" fmla="*/ 814 w 2182"/>
                <a:gd name="T115" fmla="*/ 1666 h 1868"/>
                <a:gd name="T116" fmla="*/ 732 w 2182"/>
                <a:gd name="T117" fmla="*/ 1678 h 1868"/>
                <a:gd name="T118" fmla="*/ 662 w 2182"/>
                <a:gd name="T119" fmla="*/ 1816 h 18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82" h="1868">
                  <a:moveTo>
                    <a:pt x="556" y="1868"/>
                  </a:moveTo>
                  <a:lnTo>
                    <a:pt x="556" y="1868"/>
                  </a:lnTo>
                  <a:lnTo>
                    <a:pt x="518" y="1832"/>
                  </a:lnTo>
                  <a:lnTo>
                    <a:pt x="498" y="1792"/>
                  </a:lnTo>
                  <a:lnTo>
                    <a:pt x="500" y="1764"/>
                  </a:lnTo>
                  <a:lnTo>
                    <a:pt x="502" y="1754"/>
                  </a:lnTo>
                  <a:lnTo>
                    <a:pt x="506" y="1744"/>
                  </a:lnTo>
                  <a:lnTo>
                    <a:pt x="512" y="1736"/>
                  </a:lnTo>
                  <a:lnTo>
                    <a:pt x="518" y="1728"/>
                  </a:lnTo>
                  <a:lnTo>
                    <a:pt x="528" y="1720"/>
                  </a:lnTo>
                  <a:lnTo>
                    <a:pt x="538" y="1714"/>
                  </a:lnTo>
                  <a:lnTo>
                    <a:pt x="556" y="1698"/>
                  </a:lnTo>
                  <a:lnTo>
                    <a:pt x="572" y="1674"/>
                  </a:lnTo>
                  <a:lnTo>
                    <a:pt x="570" y="1658"/>
                  </a:lnTo>
                  <a:lnTo>
                    <a:pt x="562" y="1646"/>
                  </a:lnTo>
                  <a:lnTo>
                    <a:pt x="556" y="1638"/>
                  </a:lnTo>
                  <a:lnTo>
                    <a:pt x="548" y="1634"/>
                  </a:lnTo>
                  <a:lnTo>
                    <a:pt x="542" y="1632"/>
                  </a:lnTo>
                  <a:lnTo>
                    <a:pt x="534" y="1630"/>
                  </a:lnTo>
                  <a:lnTo>
                    <a:pt x="526" y="1632"/>
                  </a:lnTo>
                  <a:lnTo>
                    <a:pt x="506" y="1638"/>
                  </a:lnTo>
                  <a:lnTo>
                    <a:pt x="482" y="1658"/>
                  </a:lnTo>
                  <a:lnTo>
                    <a:pt x="448" y="1674"/>
                  </a:lnTo>
                  <a:lnTo>
                    <a:pt x="442" y="1668"/>
                  </a:lnTo>
                  <a:lnTo>
                    <a:pt x="436" y="1664"/>
                  </a:lnTo>
                  <a:lnTo>
                    <a:pt x="426" y="1658"/>
                  </a:lnTo>
                  <a:lnTo>
                    <a:pt x="384" y="1658"/>
                  </a:lnTo>
                  <a:lnTo>
                    <a:pt x="370" y="1660"/>
                  </a:lnTo>
                  <a:lnTo>
                    <a:pt x="362" y="1664"/>
                  </a:lnTo>
                  <a:lnTo>
                    <a:pt x="356" y="1672"/>
                  </a:lnTo>
                  <a:lnTo>
                    <a:pt x="352" y="1682"/>
                  </a:lnTo>
                  <a:lnTo>
                    <a:pt x="350" y="1700"/>
                  </a:lnTo>
                  <a:lnTo>
                    <a:pt x="348" y="1722"/>
                  </a:lnTo>
                  <a:lnTo>
                    <a:pt x="342" y="1726"/>
                  </a:lnTo>
                  <a:lnTo>
                    <a:pt x="336" y="1726"/>
                  </a:lnTo>
                  <a:lnTo>
                    <a:pt x="330" y="1726"/>
                  </a:lnTo>
                  <a:lnTo>
                    <a:pt x="324" y="1724"/>
                  </a:lnTo>
                  <a:lnTo>
                    <a:pt x="314" y="1718"/>
                  </a:lnTo>
                  <a:lnTo>
                    <a:pt x="306" y="1716"/>
                  </a:lnTo>
                  <a:lnTo>
                    <a:pt x="286" y="1690"/>
                  </a:lnTo>
                  <a:lnTo>
                    <a:pt x="270" y="1674"/>
                  </a:lnTo>
                  <a:lnTo>
                    <a:pt x="262" y="1654"/>
                  </a:lnTo>
                  <a:lnTo>
                    <a:pt x="252" y="1638"/>
                  </a:lnTo>
                  <a:lnTo>
                    <a:pt x="248" y="1632"/>
                  </a:lnTo>
                  <a:lnTo>
                    <a:pt x="242" y="1626"/>
                  </a:lnTo>
                  <a:lnTo>
                    <a:pt x="234" y="1624"/>
                  </a:lnTo>
                  <a:lnTo>
                    <a:pt x="226" y="1620"/>
                  </a:lnTo>
                  <a:lnTo>
                    <a:pt x="190" y="1582"/>
                  </a:lnTo>
                  <a:lnTo>
                    <a:pt x="168" y="1576"/>
                  </a:lnTo>
                  <a:lnTo>
                    <a:pt x="170" y="1568"/>
                  </a:lnTo>
                  <a:lnTo>
                    <a:pt x="172" y="1560"/>
                  </a:lnTo>
                  <a:lnTo>
                    <a:pt x="178" y="1554"/>
                  </a:lnTo>
                  <a:lnTo>
                    <a:pt x="184" y="1548"/>
                  </a:lnTo>
                  <a:lnTo>
                    <a:pt x="198" y="1538"/>
                  </a:lnTo>
                  <a:lnTo>
                    <a:pt x="206" y="1532"/>
                  </a:lnTo>
                  <a:lnTo>
                    <a:pt x="212" y="1526"/>
                  </a:lnTo>
                  <a:lnTo>
                    <a:pt x="226" y="1496"/>
                  </a:lnTo>
                  <a:lnTo>
                    <a:pt x="226" y="1484"/>
                  </a:lnTo>
                  <a:lnTo>
                    <a:pt x="224" y="1474"/>
                  </a:lnTo>
                  <a:lnTo>
                    <a:pt x="220" y="1468"/>
                  </a:lnTo>
                  <a:lnTo>
                    <a:pt x="216" y="1464"/>
                  </a:lnTo>
                  <a:lnTo>
                    <a:pt x="182" y="1464"/>
                  </a:lnTo>
                  <a:lnTo>
                    <a:pt x="150" y="1468"/>
                  </a:lnTo>
                  <a:lnTo>
                    <a:pt x="120" y="1474"/>
                  </a:lnTo>
                  <a:lnTo>
                    <a:pt x="92" y="1484"/>
                  </a:lnTo>
                  <a:lnTo>
                    <a:pt x="84" y="1490"/>
                  </a:lnTo>
                  <a:lnTo>
                    <a:pt x="76" y="1492"/>
                  </a:lnTo>
                  <a:lnTo>
                    <a:pt x="70" y="1492"/>
                  </a:lnTo>
                  <a:lnTo>
                    <a:pt x="64" y="1492"/>
                  </a:lnTo>
                  <a:lnTo>
                    <a:pt x="66" y="1450"/>
                  </a:lnTo>
                  <a:lnTo>
                    <a:pt x="50" y="1428"/>
                  </a:lnTo>
                  <a:lnTo>
                    <a:pt x="14" y="1398"/>
                  </a:lnTo>
                  <a:lnTo>
                    <a:pt x="14" y="1386"/>
                  </a:lnTo>
                  <a:lnTo>
                    <a:pt x="18" y="1376"/>
                  </a:lnTo>
                  <a:lnTo>
                    <a:pt x="26" y="1358"/>
                  </a:lnTo>
                  <a:lnTo>
                    <a:pt x="24" y="1328"/>
                  </a:lnTo>
                  <a:lnTo>
                    <a:pt x="24" y="1316"/>
                  </a:lnTo>
                  <a:lnTo>
                    <a:pt x="20" y="1304"/>
                  </a:lnTo>
                  <a:lnTo>
                    <a:pt x="0" y="1278"/>
                  </a:lnTo>
                  <a:lnTo>
                    <a:pt x="0" y="1244"/>
                  </a:lnTo>
                  <a:lnTo>
                    <a:pt x="100" y="1268"/>
                  </a:lnTo>
                  <a:lnTo>
                    <a:pt x="274" y="1270"/>
                  </a:lnTo>
                  <a:lnTo>
                    <a:pt x="306" y="1278"/>
                  </a:lnTo>
                  <a:lnTo>
                    <a:pt x="326" y="1284"/>
                  </a:lnTo>
                  <a:lnTo>
                    <a:pt x="344" y="1290"/>
                  </a:lnTo>
                  <a:lnTo>
                    <a:pt x="400" y="1336"/>
                  </a:lnTo>
                  <a:lnTo>
                    <a:pt x="414" y="1342"/>
                  </a:lnTo>
                  <a:lnTo>
                    <a:pt x="466" y="1350"/>
                  </a:lnTo>
                  <a:lnTo>
                    <a:pt x="490" y="1366"/>
                  </a:lnTo>
                  <a:lnTo>
                    <a:pt x="556" y="1388"/>
                  </a:lnTo>
                  <a:lnTo>
                    <a:pt x="562" y="1392"/>
                  </a:lnTo>
                  <a:lnTo>
                    <a:pt x="568" y="1398"/>
                  </a:lnTo>
                  <a:lnTo>
                    <a:pt x="584" y="1412"/>
                  </a:lnTo>
                  <a:lnTo>
                    <a:pt x="594" y="1418"/>
                  </a:lnTo>
                  <a:lnTo>
                    <a:pt x="604" y="1420"/>
                  </a:lnTo>
                  <a:lnTo>
                    <a:pt x="614" y="1418"/>
                  </a:lnTo>
                  <a:lnTo>
                    <a:pt x="628" y="1412"/>
                  </a:lnTo>
                  <a:lnTo>
                    <a:pt x="632" y="1406"/>
                  </a:lnTo>
                  <a:lnTo>
                    <a:pt x="638" y="1400"/>
                  </a:lnTo>
                  <a:lnTo>
                    <a:pt x="650" y="1392"/>
                  </a:lnTo>
                  <a:lnTo>
                    <a:pt x="666" y="1386"/>
                  </a:lnTo>
                  <a:lnTo>
                    <a:pt x="680" y="1380"/>
                  </a:lnTo>
                  <a:lnTo>
                    <a:pt x="696" y="1368"/>
                  </a:lnTo>
                  <a:lnTo>
                    <a:pt x="708" y="1360"/>
                  </a:lnTo>
                  <a:lnTo>
                    <a:pt x="724" y="1354"/>
                  </a:lnTo>
                  <a:lnTo>
                    <a:pt x="746" y="1350"/>
                  </a:lnTo>
                  <a:lnTo>
                    <a:pt x="746" y="1346"/>
                  </a:lnTo>
                  <a:lnTo>
                    <a:pt x="750" y="1344"/>
                  </a:lnTo>
                  <a:lnTo>
                    <a:pt x="758" y="1340"/>
                  </a:lnTo>
                  <a:lnTo>
                    <a:pt x="768" y="1336"/>
                  </a:lnTo>
                  <a:lnTo>
                    <a:pt x="778" y="1332"/>
                  </a:lnTo>
                  <a:lnTo>
                    <a:pt x="784" y="1332"/>
                  </a:lnTo>
                  <a:lnTo>
                    <a:pt x="792" y="1328"/>
                  </a:lnTo>
                  <a:lnTo>
                    <a:pt x="806" y="1320"/>
                  </a:lnTo>
                  <a:lnTo>
                    <a:pt x="820" y="1310"/>
                  </a:lnTo>
                  <a:lnTo>
                    <a:pt x="828" y="1308"/>
                  </a:lnTo>
                  <a:lnTo>
                    <a:pt x="836" y="1306"/>
                  </a:lnTo>
                  <a:lnTo>
                    <a:pt x="848" y="1300"/>
                  </a:lnTo>
                  <a:lnTo>
                    <a:pt x="862" y="1296"/>
                  </a:lnTo>
                  <a:lnTo>
                    <a:pt x="876" y="1296"/>
                  </a:lnTo>
                  <a:lnTo>
                    <a:pt x="894" y="1296"/>
                  </a:lnTo>
                  <a:lnTo>
                    <a:pt x="918" y="1302"/>
                  </a:lnTo>
                  <a:lnTo>
                    <a:pt x="952" y="1306"/>
                  </a:lnTo>
                  <a:lnTo>
                    <a:pt x="970" y="1306"/>
                  </a:lnTo>
                  <a:lnTo>
                    <a:pt x="986" y="1306"/>
                  </a:lnTo>
                  <a:lnTo>
                    <a:pt x="1000" y="1302"/>
                  </a:lnTo>
                  <a:lnTo>
                    <a:pt x="1006" y="1300"/>
                  </a:lnTo>
                  <a:lnTo>
                    <a:pt x="1010" y="1296"/>
                  </a:lnTo>
                  <a:lnTo>
                    <a:pt x="1028" y="1294"/>
                  </a:lnTo>
                  <a:lnTo>
                    <a:pt x="1044" y="1286"/>
                  </a:lnTo>
                  <a:lnTo>
                    <a:pt x="1060" y="1278"/>
                  </a:lnTo>
                  <a:lnTo>
                    <a:pt x="1074" y="1266"/>
                  </a:lnTo>
                  <a:lnTo>
                    <a:pt x="1086" y="1254"/>
                  </a:lnTo>
                  <a:lnTo>
                    <a:pt x="1100" y="1240"/>
                  </a:lnTo>
                  <a:lnTo>
                    <a:pt x="1122" y="1212"/>
                  </a:lnTo>
                  <a:lnTo>
                    <a:pt x="1156" y="1182"/>
                  </a:lnTo>
                  <a:lnTo>
                    <a:pt x="1170" y="1170"/>
                  </a:lnTo>
                  <a:lnTo>
                    <a:pt x="1186" y="1158"/>
                  </a:lnTo>
                  <a:lnTo>
                    <a:pt x="1202" y="1150"/>
                  </a:lnTo>
                  <a:lnTo>
                    <a:pt x="1210" y="1146"/>
                  </a:lnTo>
                  <a:lnTo>
                    <a:pt x="1218" y="1138"/>
                  </a:lnTo>
                  <a:lnTo>
                    <a:pt x="1216" y="1112"/>
                  </a:lnTo>
                  <a:lnTo>
                    <a:pt x="1182" y="1080"/>
                  </a:lnTo>
                  <a:lnTo>
                    <a:pt x="1176" y="1058"/>
                  </a:lnTo>
                  <a:lnTo>
                    <a:pt x="1178" y="1032"/>
                  </a:lnTo>
                  <a:lnTo>
                    <a:pt x="1180" y="1020"/>
                  </a:lnTo>
                  <a:lnTo>
                    <a:pt x="1182" y="1010"/>
                  </a:lnTo>
                  <a:lnTo>
                    <a:pt x="1186" y="1002"/>
                  </a:lnTo>
                  <a:lnTo>
                    <a:pt x="1192" y="994"/>
                  </a:lnTo>
                  <a:lnTo>
                    <a:pt x="1200" y="986"/>
                  </a:lnTo>
                  <a:lnTo>
                    <a:pt x="1212" y="982"/>
                  </a:lnTo>
                  <a:lnTo>
                    <a:pt x="1214" y="978"/>
                  </a:lnTo>
                  <a:lnTo>
                    <a:pt x="1216" y="976"/>
                  </a:lnTo>
                  <a:lnTo>
                    <a:pt x="1220" y="978"/>
                  </a:lnTo>
                  <a:lnTo>
                    <a:pt x="1226" y="982"/>
                  </a:lnTo>
                  <a:lnTo>
                    <a:pt x="1260" y="1006"/>
                  </a:lnTo>
                  <a:lnTo>
                    <a:pt x="1286" y="1014"/>
                  </a:lnTo>
                  <a:lnTo>
                    <a:pt x="1314" y="1014"/>
                  </a:lnTo>
                  <a:lnTo>
                    <a:pt x="1326" y="1010"/>
                  </a:lnTo>
                  <a:lnTo>
                    <a:pt x="1336" y="1002"/>
                  </a:lnTo>
                  <a:lnTo>
                    <a:pt x="1348" y="992"/>
                  </a:lnTo>
                  <a:lnTo>
                    <a:pt x="1358" y="980"/>
                  </a:lnTo>
                  <a:lnTo>
                    <a:pt x="1380" y="956"/>
                  </a:lnTo>
                  <a:lnTo>
                    <a:pt x="1398" y="932"/>
                  </a:lnTo>
                  <a:lnTo>
                    <a:pt x="1404" y="928"/>
                  </a:lnTo>
                  <a:lnTo>
                    <a:pt x="1410" y="924"/>
                  </a:lnTo>
                  <a:lnTo>
                    <a:pt x="1416" y="924"/>
                  </a:lnTo>
                  <a:lnTo>
                    <a:pt x="1424" y="922"/>
                  </a:lnTo>
                  <a:lnTo>
                    <a:pt x="1438" y="924"/>
                  </a:lnTo>
                  <a:lnTo>
                    <a:pt x="1454" y="926"/>
                  </a:lnTo>
                  <a:lnTo>
                    <a:pt x="1464" y="918"/>
                  </a:lnTo>
                  <a:lnTo>
                    <a:pt x="1472" y="914"/>
                  </a:lnTo>
                  <a:lnTo>
                    <a:pt x="1492" y="906"/>
                  </a:lnTo>
                  <a:lnTo>
                    <a:pt x="1518" y="882"/>
                  </a:lnTo>
                  <a:lnTo>
                    <a:pt x="1522" y="880"/>
                  </a:lnTo>
                  <a:lnTo>
                    <a:pt x="1524" y="876"/>
                  </a:lnTo>
                  <a:lnTo>
                    <a:pt x="1530" y="866"/>
                  </a:lnTo>
                  <a:lnTo>
                    <a:pt x="1534" y="848"/>
                  </a:lnTo>
                  <a:lnTo>
                    <a:pt x="1540" y="832"/>
                  </a:lnTo>
                  <a:lnTo>
                    <a:pt x="1546" y="822"/>
                  </a:lnTo>
                  <a:lnTo>
                    <a:pt x="1554" y="816"/>
                  </a:lnTo>
                  <a:lnTo>
                    <a:pt x="1562" y="812"/>
                  </a:lnTo>
                  <a:lnTo>
                    <a:pt x="1580" y="806"/>
                  </a:lnTo>
                  <a:lnTo>
                    <a:pt x="1594" y="804"/>
                  </a:lnTo>
                  <a:lnTo>
                    <a:pt x="1610" y="798"/>
                  </a:lnTo>
                  <a:lnTo>
                    <a:pt x="1620" y="786"/>
                  </a:lnTo>
                  <a:lnTo>
                    <a:pt x="1632" y="776"/>
                  </a:lnTo>
                  <a:lnTo>
                    <a:pt x="1646" y="768"/>
                  </a:lnTo>
                  <a:lnTo>
                    <a:pt x="1660" y="760"/>
                  </a:lnTo>
                  <a:lnTo>
                    <a:pt x="1670" y="754"/>
                  </a:lnTo>
                  <a:lnTo>
                    <a:pt x="1680" y="752"/>
                  </a:lnTo>
                  <a:lnTo>
                    <a:pt x="1696" y="750"/>
                  </a:lnTo>
                  <a:lnTo>
                    <a:pt x="1712" y="750"/>
                  </a:lnTo>
                  <a:lnTo>
                    <a:pt x="1746" y="752"/>
                  </a:lnTo>
                  <a:lnTo>
                    <a:pt x="1776" y="756"/>
                  </a:lnTo>
                  <a:lnTo>
                    <a:pt x="1792" y="748"/>
                  </a:lnTo>
                  <a:lnTo>
                    <a:pt x="1798" y="740"/>
                  </a:lnTo>
                  <a:lnTo>
                    <a:pt x="1802" y="730"/>
                  </a:lnTo>
                  <a:lnTo>
                    <a:pt x="1804" y="720"/>
                  </a:lnTo>
                  <a:lnTo>
                    <a:pt x="1804" y="712"/>
                  </a:lnTo>
                  <a:lnTo>
                    <a:pt x="1802" y="702"/>
                  </a:lnTo>
                  <a:lnTo>
                    <a:pt x="1798" y="694"/>
                  </a:lnTo>
                  <a:lnTo>
                    <a:pt x="1790" y="680"/>
                  </a:lnTo>
                  <a:lnTo>
                    <a:pt x="1764" y="656"/>
                  </a:lnTo>
                  <a:lnTo>
                    <a:pt x="1718" y="628"/>
                  </a:lnTo>
                  <a:lnTo>
                    <a:pt x="1716" y="622"/>
                  </a:lnTo>
                  <a:lnTo>
                    <a:pt x="1712" y="614"/>
                  </a:lnTo>
                  <a:lnTo>
                    <a:pt x="1702" y="604"/>
                  </a:lnTo>
                  <a:lnTo>
                    <a:pt x="1688" y="590"/>
                  </a:lnTo>
                  <a:lnTo>
                    <a:pt x="1656" y="590"/>
                  </a:lnTo>
                  <a:lnTo>
                    <a:pt x="1640" y="608"/>
                  </a:lnTo>
                  <a:lnTo>
                    <a:pt x="1610" y="608"/>
                  </a:lnTo>
                  <a:lnTo>
                    <a:pt x="1604" y="644"/>
                  </a:lnTo>
                  <a:lnTo>
                    <a:pt x="1596" y="646"/>
                  </a:lnTo>
                  <a:lnTo>
                    <a:pt x="1586" y="646"/>
                  </a:lnTo>
                  <a:lnTo>
                    <a:pt x="1578" y="644"/>
                  </a:lnTo>
                  <a:lnTo>
                    <a:pt x="1570" y="642"/>
                  </a:lnTo>
                  <a:lnTo>
                    <a:pt x="1554" y="634"/>
                  </a:lnTo>
                  <a:lnTo>
                    <a:pt x="1544" y="630"/>
                  </a:lnTo>
                  <a:lnTo>
                    <a:pt x="1516" y="630"/>
                  </a:lnTo>
                  <a:lnTo>
                    <a:pt x="1504" y="634"/>
                  </a:lnTo>
                  <a:lnTo>
                    <a:pt x="1494" y="640"/>
                  </a:lnTo>
                  <a:lnTo>
                    <a:pt x="1476" y="654"/>
                  </a:lnTo>
                  <a:lnTo>
                    <a:pt x="1466" y="654"/>
                  </a:lnTo>
                  <a:lnTo>
                    <a:pt x="1456" y="650"/>
                  </a:lnTo>
                  <a:lnTo>
                    <a:pt x="1450" y="646"/>
                  </a:lnTo>
                  <a:lnTo>
                    <a:pt x="1446" y="640"/>
                  </a:lnTo>
                  <a:lnTo>
                    <a:pt x="1442" y="634"/>
                  </a:lnTo>
                  <a:lnTo>
                    <a:pt x="1440" y="628"/>
                  </a:lnTo>
                  <a:lnTo>
                    <a:pt x="1440" y="616"/>
                  </a:lnTo>
                  <a:lnTo>
                    <a:pt x="1470" y="588"/>
                  </a:lnTo>
                  <a:lnTo>
                    <a:pt x="1468" y="556"/>
                  </a:lnTo>
                  <a:lnTo>
                    <a:pt x="1470" y="544"/>
                  </a:lnTo>
                  <a:lnTo>
                    <a:pt x="1470" y="532"/>
                  </a:lnTo>
                  <a:lnTo>
                    <a:pt x="1480" y="512"/>
                  </a:lnTo>
                  <a:lnTo>
                    <a:pt x="1488" y="494"/>
                  </a:lnTo>
                  <a:lnTo>
                    <a:pt x="1488" y="472"/>
                  </a:lnTo>
                  <a:lnTo>
                    <a:pt x="1490" y="456"/>
                  </a:lnTo>
                  <a:lnTo>
                    <a:pt x="1494" y="440"/>
                  </a:lnTo>
                  <a:lnTo>
                    <a:pt x="1502" y="426"/>
                  </a:lnTo>
                  <a:lnTo>
                    <a:pt x="1522" y="426"/>
                  </a:lnTo>
                  <a:lnTo>
                    <a:pt x="1546" y="430"/>
                  </a:lnTo>
                  <a:lnTo>
                    <a:pt x="1574" y="432"/>
                  </a:lnTo>
                  <a:lnTo>
                    <a:pt x="1588" y="430"/>
                  </a:lnTo>
                  <a:lnTo>
                    <a:pt x="1602" y="428"/>
                  </a:lnTo>
                  <a:lnTo>
                    <a:pt x="1616" y="424"/>
                  </a:lnTo>
                  <a:lnTo>
                    <a:pt x="1628" y="416"/>
                  </a:lnTo>
                  <a:lnTo>
                    <a:pt x="1642" y="404"/>
                  </a:lnTo>
                  <a:lnTo>
                    <a:pt x="1658" y="390"/>
                  </a:lnTo>
                  <a:lnTo>
                    <a:pt x="1672" y="376"/>
                  </a:lnTo>
                  <a:lnTo>
                    <a:pt x="1684" y="362"/>
                  </a:lnTo>
                  <a:lnTo>
                    <a:pt x="1684" y="332"/>
                  </a:lnTo>
                  <a:lnTo>
                    <a:pt x="1686" y="296"/>
                  </a:lnTo>
                  <a:lnTo>
                    <a:pt x="1688" y="278"/>
                  </a:lnTo>
                  <a:lnTo>
                    <a:pt x="1692" y="262"/>
                  </a:lnTo>
                  <a:lnTo>
                    <a:pt x="1698" y="250"/>
                  </a:lnTo>
                  <a:lnTo>
                    <a:pt x="1702" y="246"/>
                  </a:lnTo>
                  <a:lnTo>
                    <a:pt x="1708" y="242"/>
                  </a:lnTo>
                  <a:lnTo>
                    <a:pt x="1714" y="232"/>
                  </a:lnTo>
                  <a:lnTo>
                    <a:pt x="1720" y="220"/>
                  </a:lnTo>
                  <a:lnTo>
                    <a:pt x="1724" y="198"/>
                  </a:lnTo>
                  <a:lnTo>
                    <a:pt x="1730" y="176"/>
                  </a:lnTo>
                  <a:lnTo>
                    <a:pt x="1736" y="166"/>
                  </a:lnTo>
                  <a:lnTo>
                    <a:pt x="1742" y="158"/>
                  </a:lnTo>
                  <a:lnTo>
                    <a:pt x="1742" y="116"/>
                  </a:lnTo>
                  <a:lnTo>
                    <a:pt x="1738" y="108"/>
                  </a:lnTo>
                  <a:lnTo>
                    <a:pt x="1716" y="82"/>
                  </a:lnTo>
                  <a:lnTo>
                    <a:pt x="1696" y="72"/>
                  </a:lnTo>
                  <a:lnTo>
                    <a:pt x="1696" y="62"/>
                  </a:lnTo>
                  <a:lnTo>
                    <a:pt x="1698" y="54"/>
                  </a:lnTo>
                  <a:lnTo>
                    <a:pt x="1702" y="46"/>
                  </a:lnTo>
                  <a:lnTo>
                    <a:pt x="1706" y="40"/>
                  </a:lnTo>
                  <a:lnTo>
                    <a:pt x="1712" y="34"/>
                  </a:lnTo>
                  <a:lnTo>
                    <a:pt x="1720" y="28"/>
                  </a:lnTo>
                  <a:lnTo>
                    <a:pt x="1736" y="20"/>
                  </a:lnTo>
                  <a:lnTo>
                    <a:pt x="1744" y="20"/>
                  </a:lnTo>
                  <a:lnTo>
                    <a:pt x="1750" y="16"/>
                  </a:lnTo>
                  <a:lnTo>
                    <a:pt x="1764" y="10"/>
                  </a:lnTo>
                  <a:lnTo>
                    <a:pt x="1778" y="4"/>
                  </a:lnTo>
                  <a:lnTo>
                    <a:pt x="1784" y="2"/>
                  </a:lnTo>
                  <a:lnTo>
                    <a:pt x="1794" y="0"/>
                  </a:lnTo>
                  <a:lnTo>
                    <a:pt x="1794" y="6"/>
                  </a:lnTo>
                  <a:lnTo>
                    <a:pt x="1796" y="8"/>
                  </a:lnTo>
                  <a:lnTo>
                    <a:pt x="1804" y="16"/>
                  </a:lnTo>
                  <a:lnTo>
                    <a:pt x="1800" y="42"/>
                  </a:lnTo>
                  <a:lnTo>
                    <a:pt x="1792" y="52"/>
                  </a:lnTo>
                  <a:lnTo>
                    <a:pt x="1786" y="58"/>
                  </a:lnTo>
                  <a:lnTo>
                    <a:pt x="1782" y="66"/>
                  </a:lnTo>
                  <a:lnTo>
                    <a:pt x="1780" y="78"/>
                  </a:lnTo>
                  <a:lnTo>
                    <a:pt x="1804" y="96"/>
                  </a:lnTo>
                  <a:lnTo>
                    <a:pt x="1810" y="104"/>
                  </a:lnTo>
                  <a:lnTo>
                    <a:pt x="1816" y="110"/>
                  </a:lnTo>
                  <a:lnTo>
                    <a:pt x="1826" y="114"/>
                  </a:lnTo>
                  <a:lnTo>
                    <a:pt x="1842" y="116"/>
                  </a:lnTo>
                  <a:lnTo>
                    <a:pt x="1848" y="80"/>
                  </a:lnTo>
                  <a:lnTo>
                    <a:pt x="1856" y="80"/>
                  </a:lnTo>
                  <a:lnTo>
                    <a:pt x="1866" y="80"/>
                  </a:lnTo>
                  <a:lnTo>
                    <a:pt x="1878" y="84"/>
                  </a:lnTo>
                  <a:lnTo>
                    <a:pt x="1892" y="92"/>
                  </a:lnTo>
                  <a:lnTo>
                    <a:pt x="1900" y="104"/>
                  </a:lnTo>
                  <a:lnTo>
                    <a:pt x="1904" y="122"/>
                  </a:lnTo>
                  <a:lnTo>
                    <a:pt x="1908" y="140"/>
                  </a:lnTo>
                  <a:lnTo>
                    <a:pt x="1914" y="160"/>
                  </a:lnTo>
                  <a:lnTo>
                    <a:pt x="1920" y="168"/>
                  </a:lnTo>
                  <a:lnTo>
                    <a:pt x="1926" y="178"/>
                  </a:lnTo>
                  <a:lnTo>
                    <a:pt x="1938" y="184"/>
                  </a:lnTo>
                  <a:lnTo>
                    <a:pt x="1968" y="182"/>
                  </a:lnTo>
                  <a:lnTo>
                    <a:pt x="1978" y="178"/>
                  </a:lnTo>
                  <a:lnTo>
                    <a:pt x="1988" y="174"/>
                  </a:lnTo>
                  <a:lnTo>
                    <a:pt x="2010" y="172"/>
                  </a:lnTo>
                  <a:lnTo>
                    <a:pt x="2022" y="168"/>
                  </a:lnTo>
                  <a:lnTo>
                    <a:pt x="2032" y="166"/>
                  </a:lnTo>
                  <a:lnTo>
                    <a:pt x="2042" y="160"/>
                  </a:lnTo>
                  <a:lnTo>
                    <a:pt x="2052" y="152"/>
                  </a:lnTo>
                  <a:lnTo>
                    <a:pt x="2060" y="138"/>
                  </a:lnTo>
                  <a:lnTo>
                    <a:pt x="2068" y="128"/>
                  </a:lnTo>
                  <a:lnTo>
                    <a:pt x="2076" y="122"/>
                  </a:lnTo>
                  <a:lnTo>
                    <a:pt x="2084" y="118"/>
                  </a:lnTo>
                  <a:lnTo>
                    <a:pt x="2094" y="120"/>
                  </a:lnTo>
                  <a:lnTo>
                    <a:pt x="2104" y="124"/>
                  </a:lnTo>
                  <a:lnTo>
                    <a:pt x="2114" y="132"/>
                  </a:lnTo>
                  <a:lnTo>
                    <a:pt x="2126" y="146"/>
                  </a:lnTo>
                  <a:lnTo>
                    <a:pt x="2146" y="200"/>
                  </a:lnTo>
                  <a:lnTo>
                    <a:pt x="2142" y="220"/>
                  </a:lnTo>
                  <a:lnTo>
                    <a:pt x="2136" y="246"/>
                  </a:lnTo>
                  <a:lnTo>
                    <a:pt x="2128" y="274"/>
                  </a:lnTo>
                  <a:lnTo>
                    <a:pt x="2118" y="296"/>
                  </a:lnTo>
                  <a:lnTo>
                    <a:pt x="2118" y="320"/>
                  </a:lnTo>
                  <a:lnTo>
                    <a:pt x="2142" y="366"/>
                  </a:lnTo>
                  <a:lnTo>
                    <a:pt x="2140" y="374"/>
                  </a:lnTo>
                  <a:lnTo>
                    <a:pt x="2138" y="384"/>
                  </a:lnTo>
                  <a:lnTo>
                    <a:pt x="2130" y="406"/>
                  </a:lnTo>
                  <a:lnTo>
                    <a:pt x="2128" y="418"/>
                  </a:lnTo>
                  <a:lnTo>
                    <a:pt x="2130" y="428"/>
                  </a:lnTo>
                  <a:lnTo>
                    <a:pt x="2136" y="440"/>
                  </a:lnTo>
                  <a:lnTo>
                    <a:pt x="2140" y="444"/>
                  </a:lnTo>
                  <a:lnTo>
                    <a:pt x="2148" y="450"/>
                  </a:lnTo>
                  <a:lnTo>
                    <a:pt x="2150" y="462"/>
                  </a:lnTo>
                  <a:lnTo>
                    <a:pt x="2150" y="476"/>
                  </a:lnTo>
                  <a:lnTo>
                    <a:pt x="2148" y="510"/>
                  </a:lnTo>
                  <a:lnTo>
                    <a:pt x="2126" y="514"/>
                  </a:lnTo>
                  <a:lnTo>
                    <a:pt x="2122" y="508"/>
                  </a:lnTo>
                  <a:lnTo>
                    <a:pt x="2118" y="502"/>
                  </a:lnTo>
                  <a:lnTo>
                    <a:pt x="2116" y="492"/>
                  </a:lnTo>
                  <a:lnTo>
                    <a:pt x="2118" y="476"/>
                  </a:lnTo>
                  <a:lnTo>
                    <a:pt x="2114" y="466"/>
                  </a:lnTo>
                  <a:lnTo>
                    <a:pt x="2108" y="458"/>
                  </a:lnTo>
                  <a:lnTo>
                    <a:pt x="2094" y="460"/>
                  </a:lnTo>
                  <a:lnTo>
                    <a:pt x="2086" y="462"/>
                  </a:lnTo>
                  <a:lnTo>
                    <a:pt x="2084" y="466"/>
                  </a:lnTo>
                  <a:lnTo>
                    <a:pt x="2082" y="470"/>
                  </a:lnTo>
                  <a:lnTo>
                    <a:pt x="2084" y="484"/>
                  </a:lnTo>
                  <a:lnTo>
                    <a:pt x="2082" y="492"/>
                  </a:lnTo>
                  <a:lnTo>
                    <a:pt x="2078" y="500"/>
                  </a:lnTo>
                  <a:lnTo>
                    <a:pt x="2064" y="514"/>
                  </a:lnTo>
                  <a:lnTo>
                    <a:pt x="2054" y="528"/>
                  </a:lnTo>
                  <a:lnTo>
                    <a:pt x="2046" y="544"/>
                  </a:lnTo>
                  <a:lnTo>
                    <a:pt x="2042" y="564"/>
                  </a:lnTo>
                  <a:lnTo>
                    <a:pt x="2034" y="576"/>
                  </a:lnTo>
                  <a:lnTo>
                    <a:pt x="2024" y="586"/>
                  </a:lnTo>
                  <a:lnTo>
                    <a:pt x="2012" y="598"/>
                  </a:lnTo>
                  <a:lnTo>
                    <a:pt x="2002" y="606"/>
                  </a:lnTo>
                  <a:lnTo>
                    <a:pt x="2000" y="642"/>
                  </a:lnTo>
                  <a:lnTo>
                    <a:pt x="2008" y="654"/>
                  </a:lnTo>
                  <a:lnTo>
                    <a:pt x="2020" y="674"/>
                  </a:lnTo>
                  <a:lnTo>
                    <a:pt x="2054" y="694"/>
                  </a:lnTo>
                  <a:lnTo>
                    <a:pt x="2078" y="692"/>
                  </a:lnTo>
                  <a:lnTo>
                    <a:pt x="2094" y="668"/>
                  </a:lnTo>
                  <a:lnTo>
                    <a:pt x="2100" y="680"/>
                  </a:lnTo>
                  <a:lnTo>
                    <a:pt x="2104" y="690"/>
                  </a:lnTo>
                  <a:lnTo>
                    <a:pt x="2106" y="702"/>
                  </a:lnTo>
                  <a:lnTo>
                    <a:pt x="2086" y="708"/>
                  </a:lnTo>
                  <a:lnTo>
                    <a:pt x="2068" y="716"/>
                  </a:lnTo>
                  <a:lnTo>
                    <a:pt x="2068" y="724"/>
                  </a:lnTo>
                  <a:lnTo>
                    <a:pt x="2070" y="732"/>
                  </a:lnTo>
                  <a:lnTo>
                    <a:pt x="2070" y="738"/>
                  </a:lnTo>
                  <a:lnTo>
                    <a:pt x="2074" y="742"/>
                  </a:lnTo>
                  <a:lnTo>
                    <a:pt x="2078" y="748"/>
                  </a:lnTo>
                  <a:lnTo>
                    <a:pt x="2084" y="750"/>
                  </a:lnTo>
                  <a:lnTo>
                    <a:pt x="2064" y="778"/>
                  </a:lnTo>
                  <a:lnTo>
                    <a:pt x="2052" y="790"/>
                  </a:lnTo>
                  <a:lnTo>
                    <a:pt x="2040" y="800"/>
                  </a:lnTo>
                  <a:lnTo>
                    <a:pt x="2026" y="796"/>
                  </a:lnTo>
                  <a:lnTo>
                    <a:pt x="1986" y="770"/>
                  </a:lnTo>
                  <a:lnTo>
                    <a:pt x="1968" y="770"/>
                  </a:lnTo>
                  <a:lnTo>
                    <a:pt x="1960" y="780"/>
                  </a:lnTo>
                  <a:lnTo>
                    <a:pt x="1958" y="786"/>
                  </a:lnTo>
                  <a:lnTo>
                    <a:pt x="1956" y="792"/>
                  </a:lnTo>
                  <a:lnTo>
                    <a:pt x="1958" y="818"/>
                  </a:lnTo>
                  <a:lnTo>
                    <a:pt x="1962" y="824"/>
                  </a:lnTo>
                  <a:lnTo>
                    <a:pt x="1968" y="828"/>
                  </a:lnTo>
                  <a:lnTo>
                    <a:pt x="1982" y="838"/>
                  </a:lnTo>
                  <a:lnTo>
                    <a:pt x="2000" y="852"/>
                  </a:lnTo>
                  <a:lnTo>
                    <a:pt x="2008" y="860"/>
                  </a:lnTo>
                  <a:lnTo>
                    <a:pt x="2016" y="870"/>
                  </a:lnTo>
                  <a:lnTo>
                    <a:pt x="2016" y="908"/>
                  </a:lnTo>
                  <a:lnTo>
                    <a:pt x="2024" y="920"/>
                  </a:lnTo>
                  <a:lnTo>
                    <a:pt x="2032" y="938"/>
                  </a:lnTo>
                  <a:lnTo>
                    <a:pt x="2046" y="976"/>
                  </a:lnTo>
                  <a:lnTo>
                    <a:pt x="2054" y="986"/>
                  </a:lnTo>
                  <a:lnTo>
                    <a:pt x="2070" y="986"/>
                  </a:lnTo>
                  <a:lnTo>
                    <a:pt x="2084" y="958"/>
                  </a:lnTo>
                  <a:lnTo>
                    <a:pt x="2110" y="940"/>
                  </a:lnTo>
                  <a:lnTo>
                    <a:pt x="2124" y="962"/>
                  </a:lnTo>
                  <a:lnTo>
                    <a:pt x="2134" y="976"/>
                  </a:lnTo>
                  <a:lnTo>
                    <a:pt x="2142" y="994"/>
                  </a:lnTo>
                  <a:lnTo>
                    <a:pt x="2144" y="1010"/>
                  </a:lnTo>
                  <a:lnTo>
                    <a:pt x="2150" y="1026"/>
                  </a:lnTo>
                  <a:lnTo>
                    <a:pt x="2154" y="1034"/>
                  </a:lnTo>
                  <a:lnTo>
                    <a:pt x="2160" y="1040"/>
                  </a:lnTo>
                  <a:lnTo>
                    <a:pt x="2168" y="1048"/>
                  </a:lnTo>
                  <a:lnTo>
                    <a:pt x="2178" y="1054"/>
                  </a:lnTo>
                  <a:lnTo>
                    <a:pt x="2182" y="1062"/>
                  </a:lnTo>
                  <a:lnTo>
                    <a:pt x="2180" y="1074"/>
                  </a:lnTo>
                  <a:lnTo>
                    <a:pt x="2180" y="1088"/>
                  </a:lnTo>
                  <a:lnTo>
                    <a:pt x="2180" y="1120"/>
                  </a:lnTo>
                  <a:lnTo>
                    <a:pt x="2168" y="1132"/>
                  </a:lnTo>
                  <a:lnTo>
                    <a:pt x="2156" y="1130"/>
                  </a:lnTo>
                  <a:lnTo>
                    <a:pt x="2150" y="1126"/>
                  </a:lnTo>
                  <a:lnTo>
                    <a:pt x="2138" y="1120"/>
                  </a:lnTo>
                  <a:lnTo>
                    <a:pt x="2108" y="1122"/>
                  </a:lnTo>
                  <a:lnTo>
                    <a:pt x="2096" y="1124"/>
                  </a:lnTo>
                  <a:lnTo>
                    <a:pt x="2088" y="1128"/>
                  </a:lnTo>
                  <a:lnTo>
                    <a:pt x="2080" y="1134"/>
                  </a:lnTo>
                  <a:lnTo>
                    <a:pt x="2074" y="1140"/>
                  </a:lnTo>
                  <a:lnTo>
                    <a:pt x="2062" y="1162"/>
                  </a:lnTo>
                  <a:lnTo>
                    <a:pt x="2058" y="1166"/>
                  </a:lnTo>
                  <a:lnTo>
                    <a:pt x="2054" y="1170"/>
                  </a:lnTo>
                  <a:lnTo>
                    <a:pt x="2052" y="1176"/>
                  </a:lnTo>
                  <a:lnTo>
                    <a:pt x="2046" y="1182"/>
                  </a:lnTo>
                  <a:lnTo>
                    <a:pt x="2028" y="1196"/>
                  </a:lnTo>
                  <a:lnTo>
                    <a:pt x="1994" y="1218"/>
                  </a:lnTo>
                  <a:lnTo>
                    <a:pt x="1988" y="1228"/>
                  </a:lnTo>
                  <a:lnTo>
                    <a:pt x="1974" y="1238"/>
                  </a:lnTo>
                  <a:lnTo>
                    <a:pt x="1948" y="1256"/>
                  </a:lnTo>
                  <a:lnTo>
                    <a:pt x="1938" y="1268"/>
                  </a:lnTo>
                  <a:lnTo>
                    <a:pt x="1920" y="1272"/>
                  </a:lnTo>
                  <a:lnTo>
                    <a:pt x="1902" y="1254"/>
                  </a:lnTo>
                  <a:lnTo>
                    <a:pt x="1894" y="1236"/>
                  </a:lnTo>
                  <a:lnTo>
                    <a:pt x="1890" y="1230"/>
                  </a:lnTo>
                  <a:lnTo>
                    <a:pt x="1884" y="1226"/>
                  </a:lnTo>
                  <a:lnTo>
                    <a:pt x="1880" y="1222"/>
                  </a:lnTo>
                  <a:lnTo>
                    <a:pt x="1874" y="1222"/>
                  </a:lnTo>
                  <a:lnTo>
                    <a:pt x="1860" y="1220"/>
                  </a:lnTo>
                  <a:lnTo>
                    <a:pt x="1856" y="1228"/>
                  </a:lnTo>
                  <a:lnTo>
                    <a:pt x="1854" y="1238"/>
                  </a:lnTo>
                  <a:lnTo>
                    <a:pt x="1852" y="1248"/>
                  </a:lnTo>
                  <a:lnTo>
                    <a:pt x="1850" y="1260"/>
                  </a:lnTo>
                  <a:lnTo>
                    <a:pt x="1852" y="1270"/>
                  </a:lnTo>
                  <a:lnTo>
                    <a:pt x="1854" y="1282"/>
                  </a:lnTo>
                  <a:lnTo>
                    <a:pt x="1860" y="1292"/>
                  </a:lnTo>
                  <a:lnTo>
                    <a:pt x="1868" y="1302"/>
                  </a:lnTo>
                  <a:lnTo>
                    <a:pt x="1872" y="1344"/>
                  </a:lnTo>
                  <a:lnTo>
                    <a:pt x="1846" y="1346"/>
                  </a:lnTo>
                  <a:lnTo>
                    <a:pt x="1824" y="1348"/>
                  </a:lnTo>
                  <a:lnTo>
                    <a:pt x="1812" y="1346"/>
                  </a:lnTo>
                  <a:lnTo>
                    <a:pt x="1802" y="1344"/>
                  </a:lnTo>
                  <a:lnTo>
                    <a:pt x="1794" y="1342"/>
                  </a:lnTo>
                  <a:lnTo>
                    <a:pt x="1786" y="1338"/>
                  </a:lnTo>
                  <a:lnTo>
                    <a:pt x="1782" y="1316"/>
                  </a:lnTo>
                  <a:lnTo>
                    <a:pt x="1776" y="1302"/>
                  </a:lnTo>
                  <a:lnTo>
                    <a:pt x="1768" y="1292"/>
                  </a:lnTo>
                  <a:lnTo>
                    <a:pt x="1758" y="1280"/>
                  </a:lnTo>
                  <a:lnTo>
                    <a:pt x="1732" y="1222"/>
                  </a:lnTo>
                  <a:lnTo>
                    <a:pt x="1720" y="1210"/>
                  </a:lnTo>
                  <a:lnTo>
                    <a:pt x="1712" y="1206"/>
                  </a:lnTo>
                  <a:lnTo>
                    <a:pt x="1706" y="1206"/>
                  </a:lnTo>
                  <a:lnTo>
                    <a:pt x="1696" y="1206"/>
                  </a:lnTo>
                  <a:lnTo>
                    <a:pt x="1684" y="1216"/>
                  </a:lnTo>
                  <a:lnTo>
                    <a:pt x="1670" y="1226"/>
                  </a:lnTo>
                  <a:lnTo>
                    <a:pt x="1658" y="1234"/>
                  </a:lnTo>
                  <a:lnTo>
                    <a:pt x="1646" y="1244"/>
                  </a:lnTo>
                  <a:lnTo>
                    <a:pt x="1642" y="1256"/>
                  </a:lnTo>
                  <a:lnTo>
                    <a:pt x="1640" y="1270"/>
                  </a:lnTo>
                  <a:lnTo>
                    <a:pt x="1640" y="1288"/>
                  </a:lnTo>
                  <a:lnTo>
                    <a:pt x="1644" y="1306"/>
                  </a:lnTo>
                  <a:lnTo>
                    <a:pt x="1580" y="1312"/>
                  </a:lnTo>
                  <a:lnTo>
                    <a:pt x="1524" y="1346"/>
                  </a:lnTo>
                  <a:lnTo>
                    <a:pt x="1516" y="1362"/>
                  </a:lnTo>
                  <a:lnTo>
                    <a:pt x="1510" y="1368"/>
                  </a:lnTo>
                  <a:lnTo>
                    <a:pt x="1508" y="1370"/>
                  </a:lnTo>
                  <a:lnTo>
                    <a:pt x="1504" y="1370"/>
                  </a:lnTo>
                  <a:lnTo>
                    <a:pt x="1492" y="1362"/>
                  </a:lnTo>
                  <a:lnTo>
                    <a:pt x="1486" y="1356"/>
                  </a:lnTo>
                  <a:lnTo>
                    <a:pt x="1484" y="1348"/>
                  </a:lnTo>
                  <a:lnTo>
                    <a:pt x="1482" y="1342"/>
                  </a:lnTo>
                  <a:lnTo>
                    <a:pt x="1494" y="1334"/>
                  </a:lnTo>
                  <a:lnTo>
                    <a:pt x="1492" y="1322"/>
                  </a:lnTo>
                  <a:lnTo>
                    <a:pt x="1490" y="1312"/>
                  </a:lnTo>
                  <a:lnTo>
                    <a:pt x="1486" y="1304"/>
                  </a:lnTo>
                  <a:lnTo>
                    <a:pt x="1480" y="1298"/>
                  </a:lnTo>
                  <a:lnTo>
                    <a:pt x="1474" y="1292"/>
                  </a:lnTo>
                  <a:lnTo>
                    <a:pt x="1466" y="1288"/>
                  </a:lnTo>
                  <a:lnTo>
                    <a:pt x="1458" y="1286"/>
                  </a:lnTo>
                  <a:lnTo>
                    <a:pt x="1450" y="1286"/>
                  </a:lnTo>
                  <a:lnTo>
                    <a:pt x="1440" y="1290"/>
                  </a:lnTo>
                  <a:lnTo>
                    <a:pt x="1434" y="1296"/>
                  </a:lnTo>
                  <a:lnTo>
                    <a:pt x="1428" y="1302"/>
                  </a:lnTo>
                  <a:lnTo>
                    <a:pt x="1424" y="1310"/>
                  </a:lnTo>
                  <a:lnTo>
                    <a:pt x="1424" y="1318"/>
                  </a:lnTo>
                  <a:lnTo>
                    <a:pt x="1424" y="1328"/>
                  </a:lnTo>
                  <a:lnTo>
                    <a:pt x="1428" y="1352"/>
                  </a:lnTo>
                  <a:lnTo>
                    <a:pt x="1408" y="1356"/>
                  </a:lnTo>
                  <a:lnTo>
                    <a:pt x="1404" y="1362"/>
                  </a:lnTo>
                  <a:lnTo>
                    <a:pt x="1402" y="1370"/>
                  </a:lnTo>
                  <a:lnTo>
                    <a:pt x="1392" y="1374"/>
                  </a:lnTo>
                  <a:lnTo>
                    <a:pt x="1392" y="1430"/>
                  </a:lnTo>
                  <a:lnTo>
                    <a:pt x="1412" y="1454"/>
                  </a:lnTo>
                  <a:lnTo>
                    <a:pt x="1412" y="1472"/>
                  </a:lnTo>
                  <a:lnTo>
                    <a:pt x="1402" y="1490"/>
                  </a:lnTo>
                  <a:lnTo>
                    <a:pt x="1380" y="1504"/>
                  </a:lnTo>
                  <a:lnTo>
                    <a:pt x="1356" y="1510"/>
                  </a:lnTo>
                  <a:lnTo>
                    <a:pt x="1336" y="1514"/>
                  </a:lnTo>
                  <a:lnTo>
                    <a:pt x="1314" y="1514"/>
                  </a:lnTo>
                  <a:lnTo>
                    <a:pt x="1298" y="1516"/>
                  </a:lnTo>
                  <a:lnTo>
                    <a:pt x="1288" y="1520"/>
                  </a:lnTo>
                  <a:lnTo>
                    <a:pt x="1280" y="1526"/>
                  </a:lnTo>
                  <a:lnTo>
                    <a:pt x="1270" y="1534"/>
                  </a:lnTo>
                  <a:lnTo>
                    <a:pt x="1256" y="1546"/>
                  </a:lnTo>
                  <a:lnTo>
                    <a:pt x="1244" y="1566"/>
                  </a:lnTo>
                  <a:lnTo>
                    <a:pt x="1228" y="1586"/>
                  </a:lnTo>
                  <a:lnTo>
                    <a:pt x="1192" y="1626"/>
                  </a:lnTo>
                  <a:lnTo>
                    <a:pt x="1168" y="1610"/>
                  </a:lnTo>
                  <a:lnTo>
                    <a:pt x="1140" y="1612"/>
                  </a:lnTo>
                  <a:lnTo>
                    <a:pt x="1136" y="1626"/>
                  </a:lnTo>
                  <a:lnTo>
                    <a:pt x="1132" y="1632"/>
                  </a:lnTo>
                  <a:lnTo>
                    <a:pt x="1128" y="1636"/>
                  </a:lnTo>
                  <a:lnTo>
                    <a:pt x="1124" y="1630"/>
                  </a:lnTo>
                  <a:lnTo>
                    <a:pt x="1118" y="1626"/>
                  </a:lnTo>
                  <a:lnTo>
                    <a:pt x="1108" y="1622"/>
                  </a:lnTo>
                  <a:lnTo>
                    <a:pt x="1100" y="1622"/>
                  </a:lnTo>
                  <a:lnTo>
                    <a:pt x="1092" y="1622"/>
                  </a:lnTo>
                  <a:lnTo>
                    <a:pt x="1088" y="1632"/>
                  </a:lnTo>
                  <a:lnTo>
                    <a:pt x="1082" y="1640"/>
                  </a:lnTo>
                  <a:lnTo>
                    <a:pt x="1076" y="1650"/>
                  </a:lnTo>
                  <a:lnTo>
                    <a:pt x="1066" y="1658"/>
                  </a:lnTo>
                  <a:lnTo>
                    <a:pt x="1056" y="1664"/>
                  </a:lnTo>
                  <a:lnTo>
                    <a:pt x="1046" y="1674"/>
                  </a:lnTo>
                  <a:lnTo>
                    <a:pt x="1038" y="1684"/>
                  </a:lnTo>
                  <a:lnTo>
                    <a:pt x="1030" y="1696"/>
                  </a:lnTo>
                  <a:lnTo>
                    <a:pt x="1014" y="1718"/>
                  </a:lnTo>
                  <a:lnTo>
                    <a:pt x="1004" y="1728"/>
                  </a:lnTo>
                  <a:lnTo>
                    <a:pt x="994" y="1736"/>
                  </a:lnTo>
                  <a:lnTo>
                    <a:pt x="990" y="1748"/>
                  </a:lnTo>
                  <a:lnTo>
                    <a:pt x="988" y="1760"/>
                  </a:lnTo>
                  <a:lnTo>
                    <a:pt x="988" y="1790"/>
                  </a:lnTo>
                  <a:lnTo>
                    <a:pt x="988" y="1798"/>
                  </a:lnTo>
                  <a:lnTo>
                    <a:pt x="988" y="1812"/>
                  </a:lnTo>
                  <a:lnTo>
                    <a:pt x="982" y="1836"/>
                  </a:lnTo>
                  <a:lnTo>
                    <a:pt x="976" y="1840"/>
                  </a:lnTo>
                  <a:lnTo>
                    <a:pt x="946" y="1838"/>
                  </a:lnTo>
                  <a:lnTo>
                    <a:pt x="920" y="1834"/>
                  </a:lnTo>
                  <a:lnTo>
                    <a:pt x="870" y="1826"/>
                  </a:lnTo>
                  <a:lnTo>
                    <a:pt x="838" y="1810"/>
                  </a:lnTo>
                  <a:lnTo>
                    <a:pt x="820" y="1790"/>
                  </a:lnTo>
                  <a:lnTo>
                    <a:pt x="784" y="1782"/>
                  </a:lnTo>
                  <a:lnTo>
                    <a:pt x="784" y="1752"/>
                  </a:lnTo>
                  <a:lnTo>
                    <a:pt x="796" y="1734"/>
                  </a:lnTo>
                  <a:lnTo>
                    <a:pt x="808" y="1716"/>
                  </a:lnTo>
                  <a:lnTo>
                    <a:pt x="816" y="1696"/>
                  </a:lnTo>
                  <a:lnTo>
                    <a:pt x="818" y="1686"/>
                  </a:lnTo>
                  <a:lnTo>
                    <a:pt x="818" y="1676"/>
                  </a:lnTo>
                  <a:lnTo>
                    <a:pt x="814" y="1666"/>
                  </a:lnTo>
                  <a:lnTo>
                    <a:pt x="810" y="1660"/>
                  </a:lnTo>
                  <a:lnTo>
                    <a:pt x="804" y="1656"/>
                  </a:lnTo>
                  <a:lnTo>
                    <a:pt x="798" y="1652"/>
                  </a:lnTo>
                  <a:lnTo>
                    <a:pt x="784" y="1652"/>
                  </a:lnTo>
                  <a:lnTo>
                    <a:pt x="772" y="1652"/>
                  </a:lnTo>
                  <a:lnTo>
                    <a:pt x="764" y="1656"/>
                  </a:lnTo>
                  <a:lnTo>
                    <a:pt x="758" y="1660"/>
                  </a:lnTo>
                  <a:lnTo>
                    <a:pt x="740" y="1662"/>
                  </a:lnTo>
                  <a:lnTo>
                    <a:pt x="734" y="1664"/>
                  </a:lnTo>
                  <a:lnTo>
                    <a:pt x="732" y="1668"/>
                  </a:lnTo>
                  <a:lnTo>
                    <a:pt x="732" y="1678"/>
                  </a:lnTo>
                  <a:lnTo>
                    <a:pt x="730" y="1700"/>
                  </a:lnTo>
                  <a:lnTo>
                    <a:pt x="722" y="1708"/>
                  </a:lnTo>
                  <a:lnTo>
                    <a:pt x="718" y="1720"/>
                  </a:lnTo>
                  <a:lnTo>
                    <a:pt x="698" y="1756"/>
                  </a:lnTo>
                  <a:lnTo>
                    <a:pt x="700" y="1796"/>
                  </a:lnTo>
                  <a:lnTo>
                    <a:pt x="688" y="1810"/>
                  </a:lnTo>
                  <a:lnTo>
                    <a:pt x="672" y="1814"/>
                  </a:lnTo>
                  <a:lnTo>
                    <a:pt x="662" y="1816"/>
                  </a:lnTo>
                  <a:lnTo>
                    <a:pt x="654" y="1822"/>
                  </a:lnTo>
                  <a:lnTo>
                    <a:pt x="644" y="1830"/>
                  </a:lnTo>
                  <a:lnTo>
                    <a:pt x="618" y="1836"/>
                  </a:lnTo>
                  <a:lnTo>
                    <a:pt x="590" y="1842"/>
                  </a:lnTo>
                  <a:lnTo>
                    <a:pt x="580" y="1850"/>
                  </a:lnTo>
                  <a:lnTo>
                    <a:pt x="572" y="1856"/>
                  </a:lnTo>
                  <a:lnTo>
                    <a:pt x="566" y="1864"/>
                  </a:lnTo>
                  <a:lnTo>
                    <a:pt x="556" y="186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" name="Freeform 35"/>
            <p:cNvSpPr>
              <a:spLocks/>
            </p:cNvSpPr>
            <p:nvPr/>
          </p:nvSpPr>
          <p:spPr bwMode="auto">
            <a:xfrm>
              <a:off x="3998" y="1638"/>
              <a:ext cx="232" cy="264"/>
            </a:xfrm>
            <a:custGeom>
              <a:avLst/>
              <a:gdLst>
                <a:gd name="T0" fmla="*/ 196 w 232"/>
                <a:gd name="T1" fmla="*/ 264 h 264"/>
                <a:gd name="T2" fmla="*/ 170 w 232"/>
                <a:gd name="T3" fmla="*/ 248 h 264"/>
                <a:gd name="T4" fmla="*/ 158 w 232"/>
                <a:gd name="T5" fmla="*/ 238 h 264"/>
                <a:gd name="T6" fmla="*/ 148 w 232"/>
                <a:gd name="T7" fmla="*/ 218 h 264"/>
                <a:gd name="T8" fmla="*/ 144 w 232"/>
                <a:gd name="T9" fmla="*/ 186 h 264"/>
                <a:gd name="T10" fmla="*/ 140 w 232"/>
                <a:gd name="T11" fmla="*/ 178 h 264"/>
                <a:gd name="T12" fmla="*/ 136 w 232"/>
                <a:gd name="T13" fmla="*/ 166 h 264"/>
                <a:gd name="T14" fmla="*/ 116 w 232"/>
                <a:gd name="T15" fmla="*/ 148 h 264"/>
                <a:gd name="T16" fmla="*/ 100 w 232"/>
                <a:gd name="T17" fmla="*/ 140 h 264"/>
                <a:gd name="T18" fmla="*/ 82 w 232"/>
                <a:gd name="T19" fmla="*/ 140 h 264"/>
                <a:gd name="T20" fmla="*/ 62 w 232"/>
                <a:gd name="T21" fmla="*/ 144 h 264"/>
                <a:gd name="T22" fmla="*/ 50 w 232"/>
                <a:gd name="T23" fmla="*/ 158 h 264"/>
                <a:gd name="T24" fmla="*/ 0 w 232"/>
                <a:gd name="T25" fmla="*/ 160 h 264"/>
                <a:gd name="T26" fmla="*/ 0 w 232"/>
                <a:gd name="T27" fmla="*/ 146 h 264"/>
                <a:gd name="T28" fmla="*/ 2 w 232"/>
                <a:gd name="T29" fmla="*/ 130 h 264"/>
                <a:gd name="T30" fmla="*/ 10 w 232"/>
                <a:gd name="T31" fmla="*/ 124 h 264"/>
                <a:gd name="T32" fmla="*/ 18 w 232"/>
                <a:gd name="T33" fmla="*/ 122 h 264"/>
                <a:gd name="T34" fmla="*/ 40 w 232"/>
                <a:gd name="T35" fmla="*/ 104 h 264"/>
                <a:gd name="T36" fmla="*/ 44 w 232"/>
                <a:gd name="T37" fmla="*/ 88 h 264"/>
                <a:gd name="T38" fmla="*/ 42 w 232"/>
                <a:gd name="T39" fmla="*/ 76 h 264"/>
                <a:gd name="T40" fmla="*/ 34 w 232"/>
                <a:gd name="T41" fmla="*/ 60 h 264"/>
                <a:gd name="T42" fmla="*/ 34 w 232"/>
                <a:gd name="T43" fmla="*/ 56 h 264"/>
                <a:gd name="T44" fmla="*/ 70 w 232"/>
                <a:gd name="T45" fmla="*/ 32 h 264"/>
                <a:gd name="T46" fmla="*/ 82 w 232"/>
                <a:gd name="T47" fmla="*/ 22 h 264"/>
                <a:gd name="T48" fmla="*/ 86 w 232"/>
                <a:gd name="T49" fmla="*/ 6 h 264"/>
                <a:gd name="T50" fmla="*/ 100 w 232"/>
                <a:gd name="T51" fmla="*/ 0 h 264"/>
                <a:gd name="T52" fmla="*/ 118 w 232"/>
                <a:gd name="T53" fmla="*/ 16 h 264"/>
                <a:gd name="T54" fmla="*/ 154 w 232"/>
                <a:gd name="T55" fmla="*/ 20 h 264"/>
                <a:gd name="T56" fmla="*/ 150 w 232"/>
                <a:gd name="T57" fmla="*/ 32 h 264"/>
                <a:gd name="T58" fmla="*/ 150 w 232"/>
                <a:gd name="T59" fmla="*/ 74 h 264"/>
                <a:gd name="T60" fmla="*/ 156 w 232"/>
                <a:gd name="T61" fmla="*/ 94 h 264"/>
                <a:gd name="T62" fmla="*/ 174 w 232"/>
                <a:gd name="T63" fmla="*/ 96 h 264"/>
                <a:gd name="T64" fmla="*/ 186 w 232"/>
                <a:gd name="T65" fmla="*/ 104 h 264"/>
                <a:gd name="T66" fmla="*/ 184 w 232"/>
                <a:gd name="T67" fmla="*/ 124 h 264"/>
                <a:gd name="T68" fmla="*/ 186 w 232"/>
                <a:gd name="T69" fmla="*/ 140 h 264"/>
                <a:gd name="T70" fmla="*/ 194 w 232"/>
                <a:gd name="T71" fmla="*/ 154 h 264"/>
                <a:gd name="T72" fmla="*/ 212 w 232"/>
                <a:gd name="T73" fmla="*/ 170 h 264"/>
                <a:gd name="T74" fmla="*/ 232 w 232"/>
                <a:gd name="T75" fmla="*/ 196 h 264"/>
                <a:gd name="T76" fmla="*/ 208 w 232"/>
                <a:gd name="T77" fmla="*/ 208 h 264"/>
                <a:gd name="T78" fmla="*/ 194 w 232"/>
                <a:gd name="T79" fmla="*/ 224 h 264"/>
                <a:gd name="T80" fmla="*/ 196 w 232"/>
                <a:gd name="T81" fmla="*/ 264 h 26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2" h="264">
                  <a:moveTo>
                    <a:pt x="196" y="264"/>
                  </a:moveTo>
                  <a:lnTo>
                    <a:pt x="196" y="264"/>
                  </a:lnTo>
                  <a:lnTo>
                    <a:pt x="182" y="256"/>
                  </a:lnTo>
                  <a:lnTo>
                    <a:pt x="170" y="248"/>
                  </a:lnTo>
                  <a:lnTo>
                    <a:pt x="158" y="238"/>
                  </a:lnTo>
                  <a:lnTo>
                    <a:pt x="152" y="228"/>
                  </a:lnTo>
                  <a:lnTo>
                    <a:pt x="148" y="218"/>
                  </a:lnTo>
                  <a:lnTo>
                    <a:pt x="146" y="202"/>
                  </a:lnTo>
                  <a:lnTo>
                    <a:pt x="144" y="186"/>
                  </a:lnTo>
                  <a:lnTo>
                    <a:pt x="142" y="182"/>
                  </a:lnTo>
                  <a:lnTo>
                    <a:pt x="140" y="178"/>
                  </a:lnTo>
                  <a:lnTo>
                    <a:pt x="136" y="166"/>
                  </a:lnTo>
                  <a:lnTo>
                    <a:pt x="116" y="148"/>
                  </a:lnTo>
                  <a:lnTo>
                    <a:pt x="108" y="144"/>
                  </a:lnTo>
                  <a:lnTo>
                    <a:pt x="100" y="140"/>
                  </a:lnTo>
                  <a:lnTo>
                    <a:pt x="92" y="138"/>
                  </a:lnTo>
                  <a:lnTo>
                    <a:pt x="82" y="140"/>
                  </a:lnTo>
                  <a:lnTo>
                    <a:pt x="62" y="144"/>
                  </a:lnTo>
                  <a:lnTo>
                    <a:pt x="56" y="152"/>
                  </a:lnTo>
                  <a:lnTo>
                    <a:pt x="50" y="158"/>
                  </a:lnTo>
                  <a:lnTo>
                    <a:pt x="0" y="160"/>
                  </a:lnTo>
                  <a:lnTo>
                    <a:pt x="0" y="146"/>
                  </a:lnTo>
                  <a:lnTo>
                    <a:pt x="2" y="134"/>
                  </a:lnTo>
                  <a:lnTo>
                    <a:pt x="2" y="130"/>
                  </a:lnTo>
                  <a:lnTo>
                    <a:pt x="6" y="126"/>
                  </a:lnTo>
                  <a:lnTo>
                    <a:pt x="10" y="124"/>
                  </a:lnTo>
                  <a:lnTo>
                    <a:pt x="18" y="122"/>
                  </a:lnTo>
                  <a:lnTo>
                    <a:pt x="40" y="104"/>
                  </a:lnTo>
                  <a:lnTo>
                    <a:pt x="42" y="96"/>
                  </a:lnTo>
                  <a:lnTo>
                    <a:pt x="44" y="88"/>
                  </a:lnTo>
                  <a:lnTo>
                    <a:pt x="44" y="82"/>
                  </a:lnTo>
                  <a:lnTo>
                    <a:pt x="42" y="76"/>
                  </a:lnTo>
                  <a:lnTo>
                    <a:pt x="36" y="66"/>
                  </a:lnTo>
                  <a:lnTo>
                    <a:pt x="34" y="60"/>
                  </a:lnTo>
                  <a:lnTo>
                    <a:pt x="34" y="56"/>
                  </a:lnTo>
                  <a:lnTo>
                    <a:pt x="58" y="42"/>
                  </a:lnTo>
                  <a:lnTo>
                    <a:pt x="70" y="32"/>
                  </a:lnTo>
                  <a:lnTo>
                    <a:pt x="82" y="22"/>
                  </a:lnTo>
                  <a:lnTo>
                    <a:pt x="84" y="12"/>
                  </a:lnTo>
                  <a:lnTo>
                    <a:pt x="86" y="6"/>
                  </a:lnTo>
                  <a:lnTo>
                    <a:pt x="90" y="2"/>
                  </a:lnTo>
                  <a:lnTo>
                    <a:pt x="100" y="0"/>
                  </a:lnTo>
                  <a:lnTo>
                    <a:pt x="118" y="16"/>
                  </a:lnTo>
                  <a:lnTo>
                    <a:pt x="154" y="20"/>
                  </a:lnTo>
                  <a:lnTo>
                    <a:pt x="150" y="32"/>
                  </a:lnTo>
                  <a:lnTo>
                    <a:pt x="148" y="52"/>
                  </a:lnTo>
                  <a:lnTo>
                    <a:pt x="150" y="74"/>
                  </a:lnTo>
                  <a:lnTo>
                    <a:pt x="152" y="84"/>
                  </a:lnTo>
                  <a:lnTo>
                    <a:pt x="156" y="94"/>
                  </a:lnTo>
                  <a:lnTo>
                    <a:pt x="174" y="96"/>
                  </a:lnTo>
                  <a:lnTo>
                    <a:pt x="186" y="104"/>
                  </a:lnTo>
                  <a:lnTo>
                    <a:pt x="184" y="124"/>
                  </a:lnTo>
                  <a:lnTo>
                    <a:pt x="184" y="132"/>
                  </a:lnTo>
                  <a:lnTo>
                    <a:pt x="186" y="140"/>
                  </a:lnTo>
                  <a:lnTo>
                    <a:pt x="188" y="146"/>
                  </a:lnTo>
                  <a:lnTo>
                    <a:pt x="194" y="154"/>
                  </a:lnTo>
                  <a:lnTo>
                    <a:pt x="200" y="162"/>
                  </a:lnTo>
                  <a:lnTo>
                    <a:pt x="212" y="170"/>
                  </a:lnTo>
                  <a:lnTo>
                    <a:pt x="232" y="196"/>
                  </a:lnTo>
                  <a:lnTo>
                    <a:pt x="208" y="208"/>
                  </a:lnTo>
                  <a:lnTo>
                    <a:pt x="200" y="214"/>
                  </a:lnTo>
                  <a:lnTo>
                    <a:pt x="194" y="224"/>
                  </a:lnTo>
                  <a:lnTo>
                    <a:pt x="196" y="26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" name="Freeform 36"/>
            <p:cNvSpPr>
              <a:spLocks/>
            </p:cNvSpPr>
            <p:nvPr/>
          </p:nvSpPr>
          <p:spPr bwMode="auto">
            <a:xfrm>
              <a:off x="4288" y="1286"/>
              <a:ext cx="588" cy="554"/>
            </a:xfrm>
            <a:custGeom>
              <a:avLst/>
              <a:gdLst>
                <a:gd name="T0" fmla="*/ 234 w 588"/>
                <a:gd name="T1" fmla="*/ 550 h 554"/>
                <a:gd name="T2" fmla="*/ 248 w 588"/>
                <a:gd name="T3" fmla="*/ 530 h 554"/>
                <a:gd name="T4" fmla="*/ 264 w 588"/>
                <a:gd name="T5" fmla="*/ 516 h 554"/>
                <a:gd name="T6" fmla="*/ 274 w 588"/>
                <a:gd name="T7" fmla="*/ 480 h 554"/>
                <a:gd name="T8" fmla="*/ 252 w 588"/>
                <a:gd name="T9" fmla="*/ 468 h 554"/>
                <a:gd name="T10" fmla="*/ 252 w 588"/>
                <a:gd name="T11" fmla="*/ 438 h 554"/>
                <a:gd name="T12" fmla="*/ 280 w 588"/>
                <a:gd name="T13" fmla="*/ 404 h 554"/>
                <a:gd name="T14" fmla="*/ 288 w 588"/>
                <a:gd name="T15" fmla="*/ 388 h 554"/>
                <a:gd name="T16" fmla="*/ 290 w 588"/>
                <a:gd name="T17" fmla="*/ 342 h 554"/>
                <a:gd name="T18" fmla="*/ 252 w 588"/>
                <a:gd name="T19" fmla="*/ 300 h 554"/>
                <a:gd name="T20" fmla="*/ 200 w 588"/>
                <a:gd name="T21" fmla="*/ 304 h 554"/>
                <a:gd name="T22" fmla="*/ 174 w 588"/>
                <a:gd name="T23" fmla="*/ 330 h 554"/>
                <a:gd name="T24" fmla="*/ 130 w 588"/>
                <a:gd name="T25" fmla="*/ 390 h 554"/>
                <a:gd name="T26" fmla="*/ 110 w 588"/>
                <a:gd name="T27" fmla="*/ 416 h 554"/>
                <a:gd name="T28" fmla="*/ 36 w 588"/>
                <a:gd name="T29" fmla="*/ 364 h 554"/>
                <a:gd name="T30" fmla="*/ 12 w 588"/>
                <a:gd name="T31" fmla="*/ 358 h 554"/>
                <a:gd name="T32" fmla="*/ 0 w 588"/>
                <a:gd name="T33" fmla="*/ 348 h 554"/>
                <a:gd name="T34" fmla="*/ 4 w 588"/>
                <a:gd name="T35" fmla="*/ 324 h 554"/>
                <a:gd name="T36" fmla="*/ 18 w 588"/>
                <a:gd name="T37" fmla="*/ 320 h 554"/>
                <a:gd name="T38" fmla="*/ 40 w 588"/>
                <a:gd name="T39" fmla="*/ 292 h 554"/>
                <a:gd name="T40" fmla="*/ 34 w 588"/>
                <a:gd name="T41" fmla="*/ 238 h 554"/>
                <a:gd name="T42" fmla="*/ 28 w 588"/>
                <a:gd name="T43" fmla="*/ 228 h 554"/>
                <a:gd name="T44" fmla="*/ 20 w 588"/>
                <a:gd name="T45" fmla="*/ 186 h 554"/>
                <a:gd name="T46" fmla="*/ 26 w 588"/>
                <a:gd name="T47" fmla="*/ 172 h 554"/>
                <a:gd name="T48" fmla="*/ 44 w 588"/>
                <a:gd name="T49" fmla="*/ 190 h 554"/>
                <a:gd name="T50" fmla="*/ 58 w 588"/>
                <a:gd name="T51" fmla="*/ 210 h 554"/>
                <a:gd name="T52" fmla="*/ 80 w 588"/>
                <a:gd name="T53" fmla="*/ 224 h 554"/>
                <a:gd name="T54" fmla="*/ 100 w 588"/>
                <a:gd name="T55" fmla="*/ 222 h 554"/>
                <a:gd name="T56" fmla="*/ 142 w 588"/>
                <a:gd name="T57" fmla="*/ 186 h 554"/>
                <a:gd name="T58" fmla="*/ 216 w 588"/>
                <a:gd name="T59" fmla="*/ 128 h 554"/>
                <a:gd name="T60" fmla="*/ 232 w 588"/>
                <a:gd name="T61" fmla="*/ 104 h 554"/>
                <a:gd name="T62" fmla="*/ 262 w 588"/>
                <a:gd name="T63" fmla="*/ 76 h 554"/>
                <a:gd name="T64" fmla="*/ 292 w 588"/>
                <a:gd name="T65" fmla="*/ 74 h 554"/>
                <a:gd name="T66" fmla="*/ 312 w 588"/>
                <a:gd name="T67" fmla="*/ 84 h 554"/>
                <a:gd name="T68" fmla="*/ 348 w 588"/>
                <a:gd name="T69" fmla="*/ 66 h 554"/>
                <a:gd name="T70" fmla="*/ 348 w 588"/>
                <a:gd name="T71" fmla="*/ 16 h 554"/>
                <a:gd name="T72" fmla="*/ 362 w 588"/>
                <a:gd name="T73" fmla="*/ 2 h 554"/>
                <a:gd name="T74" fmla="*/ 396 w 588"/>
                <a:gd name="T75" fmla="*/ 32 h 554"/>
                <a:gd name="T76" fmla="*/ 418 w 588"/>
                <a:gd name="T77" fmla="*/ 46 h 554"/>
                <a:gd name="T78" fmla="*/ 436 w 588"/>
                <a:gd name="T79" fmla="*/ 44 h 554"/>
                <a:gd name="T80" fmla="*/ 440 w 588"/>
                <a:gd name="T81" fmla="*/ 28 h 554"/>
                <a:gd name="T82" fmla="*/ 458 w 588"/>
                <a:gd name="T83" fmla="*/ 24 h 554"/>
                <a:gd name="T84" fmla="*/ 460 w 588"/>
                <a:gd name="T85" fmla="*/ 62 h 554"/>
                <a:gd name="T86" fmla="*/ 498 w 588"/>
                <a:gd name="T87" fmla="*/ 110 h 554"/>
                <a:gd name="T88" fmla="*/ 516 w 588"/>
                <a:gd name="T89" fmla="*/ 178 h 554"/>
                <a:gd name="T90" fmla="*/ 530 w 588"/>
                <a:gd name="T91" fmla="*/ 196 h 554"/>
                <a:gd name="T92" fmla="*/ 588 w 588"/>
                <a:gd name="T93" fmla="*/ 236 h 554"/>
                <a:gd name="T94" fmla="*/ 580 w 588"/>
                <a:gd name="T95" fmla="*/ 250 h 554"/>
                <a:gd name="T96" fmla="*/ 520 w 588"/>
                <a:gd name="T97" fmla="*/ 292 h 554"/>
                <a:gd name="T98" fmla="*/ 502 w 588"/>
                <a:gd name="T99" fmla="*/ 310 h 554"/>
                <a:gd name="T100" fmla="*/ 472 w 588"/>
                <a:gd name="T101" fmla="*/ 346 h 554"/>
                <a:gd name="T102" fmla="*/ 466 w 588"/>
                <a:gd name="T103" fmla="*/ 374 h 554"/>
                <a:gd name="T104" fmla="*/ 448 w 588"/>
                <a:gd name="T105" fmla="*/ 390 h 554"/>
                <a:gd name="T106" fmla="*/ 412 w 588"/>
                <a:gd name="T107" fmla="*/ 402 h 554"/>
                <a:gd name="T108" fmla="*/ 362 w 588"/>
                <a:gd name="T109" fmla="*/ 424 h 554"/>
                <a:gd name="T110" fmla="*/ 322 w 588"/>
                <a:gd name="T111" fmla="*/ 460 h 554"/>
                <a:gd name="T112" fmla="*/ 304 w 588"/>
                <a:gd name="T113" fmla="*/ 494 h 554"/>
                <a:gd name="T114" fmla="*/ 290 w 588"/>
                <a:gd name="T115" fmla="*/ 542 h 554"/>
                <a:gd name="T116" fmla="*/ 236 w 588"/>
                <a:gd name="T117" fmla="*/ 554 h 5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88" h="554">
                  <a:moveTo>
                    <a:pt x="236" y="554"/>
                  </a:moveTo>
                  <a:lnTo>
                    <a:pt x="236" y="554"/>
                  </a:lnTo>
                  <a:lnTo>
                    <a:pt x="234" y="550"/>
                  </a:lnTo>
                  <a:lnTo>
                    <a:pt x="240" y="536"/>
                  </a:lnTo>
                  <a:lnTo>
                    <a:pt x="248" y="530"/>
                  </a:lnTo>
                  <a:lnTo>
                    <a:pt x="254" y="524"/>
                  </a:lnTo>
                  <a:lnTo>
                    <a:pt x="264" y="516"/>
                  </a:lnTo>
                  <a:lnTo>
                    <a:pt x="274" y="496"/>
                  </a:lnTo>
                  <a:lnTo>
                    <a:pt x="274" y="480"/>
                  </a:lnTo>
                  <a:lnTo>
                    <a:pt x="252" y="468"/>
                  </a:lnTo>
                  <a:lnTo>
                    <a:pt x="250" y="456"/>
                  </a:lnTo>
                  <a:lnTo>
                    <a:pt x="250" y="446"/>
                  </a:lnTo>
                  <a:lnTo>
                    <a:pt x="252" y="438"/>
                  </a:lnTo>
                  <a:lnTo>
                    <a:pt x="256" y="430"/>
                  </a:lnTo>
                  <a:lnTo>
                    <a:pt x="266" y="416"/>
                  </a:lnTo>
                  <a:lnTo>
                    <a:pt x="280" y="404"/>
                  </a:lnTo>
                  <a:lnTo>
                    <a:pt x="284" y="396"/>
                  </a:lnTo>
                  <a:lnTo>
                    <a:pt x="288" y="388"/>
                  </a:lnTo>
                  <a:lnTo>
                    <a:pt x="290" y="370"/>
                  </a:lnTo>
                  <a:lnTo>
                    <a:pt x="290" y="356"/>
                  </a:lnTo>
                  <a:lnTo>
                    <a:pt x="290" y="342"/>
                  </a:lnTo>
                  <a:lnTo>
                    <a:pt x="252" y="300"/>
                  </a:lnTo>
                  <a:lnTo>
                    <a:pt x="234" y="298"/>
                  </a:lnTo>
                  <a:lnTo>
                    <a:pt x="200" y="304"/>
                  </a:lnTo>
                  <a:lnTo>
                    <a:pt x="186" y="316"/>
                  </a:lnTo>
                  <a:lnTo>
                    <a:pt x="174" y="330"/>
                  </a:lnTo>
                  <a:lnTo>
                    <a:pt x="148" y="360"/>
                  </a:lnTo>
                  <a:lnTo>
                    <a:pt x="130" y="390"/>
                  </a:lnTo>
                  <a:lnTo>
                    <a:pt x="120" y="404"/>
                  </a:lnTo>
                  <a:lnTo>
                    <a:pt x="110" y="416"/>
                  </a:lnTo>
                  <a:lnTo>
                    <a:pt x="70" y="390"/>
                  </a:lnTo>
                  <a:lnTo>
                    <a:pt x="52" y="376"/>
                  </a:lnTo>
                  <a:lnTo>
                    <a:pt x="36" y="364"/>
                  </a:lnTo>
                  <a:lnTo>
                    <a:pt x="22" y="362"/>
                  </a:lnTo>
                  <a:lnTo>
                    <a:pt x="12" y="358"/>
                  </a:lnTo>
                  <a:lnTo>
                    <a:pt x="6" y="352"/>
                  </a:lnTo>
                  <a:lnTo>
                    <a:pt x="0" y="348"/>
                  </a:lnTo>
                  <a:lnTo>
                    <a:pt x="0" y="334"/>
                  </a:lnTo>
                  <a:lnTo>
                    <a:pt x="2" y="326"/>
                  </a:lnTo>
                  <a:lnTo>
                    <a:pt x="4" y="324"/>
                  </a:lnTo>
                  <a:lnTo>
                    <a:pt x="6" y="322"/>
                  </a:lnTo>
                  <a:lnTo>
                    <a:pt x="18" y="320"/>
                  </a:lnTo>
                  <a:lnTo>
                    <a:pt x="28" y="306"/>
                  </a:lnTo>
                  <a:lnTo>
                    <a:pt x="40" y="292"/>
                  </a:lnTo>
                  <a:lnTo>
                    <a:pt x="38" y="240"/>
                  </a:lnTo>
                  <a:lnTo>
                    <a:pt x="34" y="238"/>
                  </a:lnTo>
                  <a:lnTo>
                    <a:pt x="28" y="228"/>
                  </a:lnTo>
                  <a:lnTo>
                    <a:pt x="20" y="206"/>
                  </a:lnTo>
                  <a:lnTo>
                    <a:pt x="20" y="186"/>
                  </a:lnTo>
                  <a:lnTo>
                    <a:pt x="22" y="178"/>
                  </a:lnTo>
                  <a:lnTo>
                    <a:pt x="26" y="172"/>
                  </a:lnTo>
                  <a:lnTo>
                    <a:pt x="34" y="176"/>
                  </a:lnTo>
                  <a:lnTo>
                    <a:pt x="40" y="180"/>
                  </a:lnTo>
                  <a:lnTo>
                    <a:pt x="44" y="190"/>
                  </a:lnTo>
                  <a:lnTo>
                    <a:pt x="48" y="202"/>
                  </a:lnTo>
                  <a:lnTo>
                    <a:pt x="58" y="210"/>
                  </a:lnTo>
                  <a:lnTo>
                    <a:pt x="68" y="218"/>
                  </a:lnTo>
                  <a:lnTo>
                    <a:pt x="74" y="222"/>
                  </a:lnTo>
                  <a:lnTo>
                    <a:pt x="80" y="224"/>
                  </a:lnTo>
                  <a:lnTo>
                    <a:pt x="88" y="224"/>
                  </a:lnTo>
                  <a:lnTo>
                    <a:pt x="100" y="222"/>
                  </a:lnTo>
                  <a:lnTo>
                    <a:pt x="118" y="204"/>
                  </a:lnTo>
                  <a:lnTo>
                    <a:pt x="142" y="186"/>
                  </a:lnTo>
                  <a:lnTo>
                    <a:pt x="168" y="166"/>
                  </a:lnTo>
                  <a:lnTo>
                    <a:pt x="192" y="146"/>
                  </a:lnTo>
                  <a:lnTo>
                    <a:pt x="216" y="128"/>
                  </a:lnTo>
                  <a:lnTo>
                    <a:pt x="226" y="116"/>
                  </a:lnTo>
                  <a:lnTo>
                    <a:pt x="232" y="104"/>
                  </a:lnTo>
                  <a:lnTo>
                    <a:pt x="244" y="82"/>
                  </a:lnTo>
                  <a:lnTo>
                    <a:pt x="262" y="76"/>
                  </a:lnTo>
                  <a:lnTo>
                    <a:pt x="278" y="72"/>
                  </a:lnTo>
                  <a:lnTo>
                    <a:pt x="284" y="72"/>
                  </a:lnTo>
                  <a:lnTo>
                    <a:pt x="292" y="74"/>
                  </a:lnTo>
                  <a:lnTo>
                    <a:pt x="302" y="78"/>
                  </a:lnTo>
                  <a:lnTo>
                    <a:pt x="312" y="84"/>
                  </a:lnTo>
                  <a:lnTo>
                    <a:pt x="332" y="84"/>
                  </a:lnTo>
                  <a:lnTo>
                    <a:pt x="348" y="66"/>
                  </a:lnTo>
                  <a:lnTo>
                    <a:pt x="348" y="16"/>
                  </a:lnTo>
                  <a:lnTo>
                    <a:pt x="354" y="0"/>
                  </a:lnTo>
                  <a:lnTo>
                    <a:pt x="362" y="2"/>
                  </a:lnTo>
                  <a:lnTo>
                    <a:pt x="374" y="8"/>
                  </a:lnTo>
                  <a:lnTo>
                    <a:pt x="384" y="18"/>
                  </a:lnTo>
                  <a:lnTo>
                    <a:pt x="396" y="32"/>
                  </a:lnTo>
                  <a:lnTo>
                    <a:pt x="408" y="42"/>
                  </a:lnTo>
                  <a:lnTo>
                    <a:pt x="418" y="46"/>
                  </a:lnTo>
                  <a:lnTo>
                    <a:pt x="432" y="48"/>
                  </a:lnTo>
                  <a:lnTo>
                    <a:pt x="436" y="44"/>
                  </a:lnTo>
                  <a:lnTo>
                    <a:pt x="438" y="36"/>
                  </a:lnTo>
                  <a:lnTo>
                    <a:pt x="440" y="28"/>
                  </a:lnTo>
                  <a:lnTo>
                    <a:pt x="450" y="16"/>
                  </a:lnTo>
                  <a:lnTo>
                    <a:pt x="458" y="24"/>
                  </a:lnTo>
                  <a:lnTo>
                    <a:pt x="460" y="62"/>
                  </a:lnTo>
                  <a:lnTo>
                    <a:pt x="472" y="76"/>
                  </a:lnTo>
                  <a:lnTo>
                    <a:pt x="484" y="92"/>
                  </a:lnTo>
                  <a:lnTo>
                    <a:pt x="498" y="110"/>
                  </a:lnTo>
                  <a:lnTo>
                    <a:pt x="516" y="128"/>
                  </a:lnTo>
                  <a:lnTo>
                    <a:pt x="516" y="178"/>
                  </a:lnTo>
                  <a:lnTo>
                    <a:pt x="530" y="196"/>
                  </a:lnTo>
                  <a:lnTo>
                    <a:pt x="564" y="220"/>
                  </a:lnTo>
                  <a:lnTo>
                    <a:pt x="588" y="236"/>
                  </a:lnTo>
                  <a:lnTo>
                    <a:pt x="586" y="242"/>
                  </a:lnTo>
                  <a:lnTo>
                    <a:pt x="580" y="250"/>
                  </a:lnTo>
                  <a:lnTo>
                    <a:pt x="558" y="266"/>
                  </a:lnTo>
                  <a:lnTo>
                    <a:pt x="534" y="282"/>
                  </a:lnTo>
                  <a:lnTo>
                    <a:pt x="520" y="292"/>
                  </a:lnTo>
                  <a:lnTo>
                    <a:pt x="502" y="310"/>
                  </a:lnTo>
                  <a:lnTo>
                    <a:pt x="486" y="328"/>
                  </a:lnTo>
                  <a:lnTo>
                    <a:pt x="472" y="346"/>
                  </a:lnTo>
                  <a:lnTo>
                    <a:pt x="470" y="354"/>
                  </a:lnTo>
                  <a:lnTo>
                    <a:pt x="468" y="364"/>
                  </a:lnTo>
                  <a:lnTo>
                    <a:pt x="466" y="374"/>
                  </a:lnTo>
                  <a:lnTo>
                    <a:pt x="462" y="384"/>
                  </a:lnTo>
                  <a:lnTo>
                    <a:pt x="448" y="390"/>
                  </a:lnTo>
                  <a:lnTo>
                    <a:pt x="432" y="398"/>
                  </a:lnTo>
                  <a:lnTo>
                    <a:pt x="412" y="402"/>
                  </a:lnTo>
                  <a:lnTo>
                    <a:pt x="394" y="408"/>
                  </a:lnTo>
                  <a:lnTo>
                    <a:pt x="378" y="416"/>
                  </a:lnTo>
                  <a:lnTo>
                    <a:pt x="362" y="424"/>
                  </a:lnTo>
                  <a:lnTo>
                    <a:pt x="348" y="434"/>
                  </a:lnTo>
                  <a:lnTo>
                    <a:pt x="336" y="446"/>
                  </a:lnTo>
                  <a:lnTo>
                    <a:pt x="322" y="460"/>
                  </a:lnTo>
                  <a:lnTo>
                    <a:pt x="310" y="476"/>
                  </a:lnTo>
                  <a:lnTo>
                    <a:pt x="304" y="494"/>
                  </a:lnTo>
                  <a:lnTo>
                    <a:pt x="296" y="518"/>
                  </a:lnTo>
                  <a:lnTo>
                    <a:pt x="290" y="542"/>
                  </a:lnTo>
                  <a:lnTo>
                    <a:pt x="260" y="550"/>
                  </a:lnTo>
                  <a:lnTo>
                    <a:pt x="236" y="55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" name="Freeform 37"/>
            <p:cNvSpPr>
              <a:spLocks/>
            </p:cNvSpPr>
            <p:nvPr/>
          </p:nvSpPr>
          <p:spPr bwMode="auto">
            <a:xfrm>
              <a:off x="4412" y="978"/>
              <a:ext cx="838" cy="532"/>
            </a:xfrm>
            <a:custGeom>
              <a:avLst/>
              <a:gdLst>
                <a:gd name="T0" fmla="*/ 410 w 838"/>
                <a:gd name="T1" fmla="*/ 492 h 532"/>
                <a:gd name="T2" fmla="*/ 402 w 838"/>
                <a:gd name="T3" fmla="*/ 438 h 532"/>
                <a:gd name="T4" fmla="*/ 376 w 838"/>
                <a:gd name="T5" fmla="*/ 398 h 532"/>
                <a:gd name="T6" fmla="*/ 346 w 838"/>
                <a:gd name="T7" fmla="*/ 366 h 532"/>
                <a:gd name="T8" fmla="*/ 324 w 838"/>
                <a:gd name="T9" fmla="*/ 314 h 532"/>
                <a:gd name="T10" fmla="*/ 300 w 838"/>
                <a:gd name="T11" fmla="*/ 346 h 532"/>
                <a:gd name="T12" fmla="*/ 258 w 838"/>
                <a:gd name="T13" fmla="*/ 308 h 532"/>
                <a:gd name="T14" fmla="*/ 206 w 838"/>
                <a:gd name="T15" fmla="*/ 288 h 532"/>
                <a:gd name="T16" fmla="*/ 186 w 838"/>
                <a:gd name="T17" fmla="*/ 240 h 532"/>
                <a:gd name="T18" fmla="*/ 152 w 838"/>
                <a:gd name="T19" fmla="*/ 174 h 532"/>
                <a:gd name="T20" fmla="*/ 112 w 838"/>
                <a:gd name="T21" fmla="*/ 200 h 532"/>
                <a:gd name="T22" fmla="*/ 80 w 838"/>
                <a:gd name="T23" fmla="*/ 200 h 532"/>
                <a:gd name="T24" fmla="*/ 60 w 838"/>
                <a:gd name="T25" fmla="*/ 152 h 532"/>
                <a:gd name="T26" fmla="*/ 36 w 838"/>
                <a:gd name="T27" fmla="*/ 88 h 532"/>
                <a:gd name="T28" fmla="*/ 0 w 838"/>
                <a:gd name="T29" fmla="*/ 58 h 532"/>
                <a:gd name="T30" fmla="*/ 14 w 838"/>
                <a:gd name="T31" fmla="*/ 30 h 532"/>
                <a:gd name="T32" fmla="*/ 68 w 838"/>
                <a:gd name="T33" fmla="*/ 60 h 532"/>
                <a:gd name="T34" fmla="*/ 108 w 838"/>
                <a:gd name="T35" fmla="*/ 32 h 532"/>
                <a:gd name="T36" fmla="*/ 138 w 838"/>
                <a:gd name="T37" fmla="*/ 0 h 532"/>
                <a:gd name="T38" fmla="*/ 166 w 838"/>
                <a:gd name="T39" fmla="*/ 22 h 532"/>
                <a:gd name="T40" fmla="*/ 198 w 838"/>
                <a:gd name="T41" fmla="*/ 68 h 532"/>
                <a:gd name="T42" fmla="*/ 294 w 838"/>
                <a:gd name="T43" fmla="*/ 66 h 532"/>
                <a:gd name="T44" fmla="*/ 350 w 838"/>
                <a:gd name="T45" fmla="*/ 30 h 532"/>
                <a:gd name="T46" fmla="*/ 358 w 838"/>
                <a:gd name="T47" fmla="*/ 80 h 532"/>
                <a:gd name="T48" fmla="*/ 398 w 838"/>
                <a:gd name="T49" fmla="*/ 78 h 532"/>
                <a:gd name="T50" fmla="*/ 422 w 838"/>
                <a:gd name="T51" fmla="*/ 76 h 532"/>
                <a:gd name="T52" fmla="*/ 470 w 838"/>
                <a:gd name="T53" fmla="*/ 110 h 532"/>
                <a:gd name="T54" fmla="*/ 518 w 838"/>
                <a:gd name="T55" fmla="*/ 166 h 532"/>
                <a:gd name="T56" fmla="*/ 546 w 838"/>
                <a:gd name="T57" fmla="*/ 134 h 532"/>
                <a:gd name="T58" fmla="*/ 572 w 838"/>
                <a:gd name="T59" fmla="*/ 140 h 532"/>
                <a:gd name="T60" fmla="*/ 606 w 838"/>
                <a:gd name="T61" fmla="*/ 184 h 532"/>
                <a:gd name="T62" fmla="*/ 664 w 838"/>
                <a:gd name="T63" fmla="*/ 204 h 532"/>
                <a:gd name="T64" fmla="*/ 684 w 838"/>
                <a:gd name="T65" fmla="*/ 186 h 532"/>
                <a:gd name="T66" fmla="*/ 684 w 838"/>
                <a:gd name="T67" fmla="*/ 168 h 532"/>
                <a:gd name="T68" fmla="*/ 724 w 838"/>
                <a:gd name="T69" fmla="*/ 146 h 532"/>
                <a:gd name="T70" fmla="*/ 742 w 838"/>
                <a:gd name="T71" fmla="*/ 132 h 532"/>
                <a:gd name="T72" fmla="*/ 756 w 838"/>
                <a:gd name="T73" fmla="*/ 154 h 532"/>
                <a:gd name="T74" fmla="*/ 806 w 838"/>
                <a:gd name="T75" fmla="*/ 188 h 532"/>
                <a:gd name="T76" fmla="*/ 838 w 838"/>
                <a:gd name="T77" fmla="*/ 228 h 532"/>
                <a:gd name="T78" fmla="*/ 818 w 838"/>
                <a:gd name="T79" fmla="*/ 272 h 532"/>
                <a:gd name="T80" fmla="*/ 802 w 838"/>
                <a:gd name="T81" fmla="*/ 308 h 532"/>
                <a:gd name="T82" fmla="*/ 778 w 838"/>
                <a:gd name="T83" fmla="*/ 300 h 532"/>
                <a:gd name="T84" fmla="*/ 770 w 838"/>
                <a:gd name="T85" fmla="*/ 258 h 532"/>
                <a:gd name="T86" fmla="*/ 744 w 838"/>
                <a:gd name="T87" fmla="*/ 242 h 532"/>
                <a:gd name="T88" fmla="*/ 716 w 838"/>
                <a:gd name="T89" fmla="*/ 282 h 532"/>
                <a:gd name="T90" fmla="*/ 686 w 838"/>
                <a:gd name="T91" fmla="*/ 346 h 532"/>
                <a:gd name="T92" fmla="*/ 632 w 838"/>
                <a:gd name="T93" fmla="*/ 368 h 532"/>
                <a:gd name="T94" fmla="*/ 618 w 838"/>
                <a:gd name="T95" fmla="*/ 410 h 532"/>
                <a:gd name="T96" fmla="*/ 638 w 838"/>
                <a:gd name="T97" fmla="*/ 444 h 532"/>
                <a:gd name="T98" fmla="*/ 588 w 838"/>
                <a:gd name="T99" fmla="*/ 456 h 532"/>
                <a:gd name="T100" fmla="*/ 540 w 838"/>
                <a:gd name="T101" fmla="*/ 438 h 532"/>
                <a:gd name="T102" fmla="*/ 502 w 838"/>
                <a:gd name="T103" fmla="*/ 456 h 532"/>
                <a:gd name="T104" fmla="*/ 476 w 838"/>
                <a:gd name="T105" fmla="*/ 530 h 5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38" h="532">
                  <a:moveTo>
                    <a:pt x="464" y="532"/>
                  </a:moveTo>
                  <a:lnTo>
                    <a:pt x="464" y="532"/>
                  </a:lnTo>
                  <a:lnTo>
                    <a:pt x="452" y="520"/>
                  </a:lnTo>
                  <a:lnTo>
                    <a:pt x="436" y="508"/>
                  </a:lnTo>
                  <a:lnTo>
                    <a:pt x="410" y="492"/>
                  </a:lnTo>
                  <a:lnTo>
                    <a:pt x="402" y="482"/>
                  </a:lnTo>
                  <a:lnTo>
                    <a:pt x="404" y="450"/>
                  </a:lnTo>
                  <a:lnTo>
                    <a:pt x="402" y="438"/>
                  </a:lnTo>
                  <a:lnTo>
                    <a:pt x="398" y="426"/>
                  </a:lnTo>
                  <a:lnTo>
                    <a:pt x="388" y="416"/>
                  </a:lnTo>
                  <a:lnTo>
                    <a:pt x="382" y="410"/>
                  </a:lnTo>
                  <a:lnTo>
                    <a:pt x="376" y="398"/>
                  </a:lnTo>
                  <a:lnTo>
                    <a:pt x="348" y="368"/>
                  </a:lnTo>
                  <a:lnTo>
                    <a:pt x="346" y="366"/>
                  </a:lnTo>
                  <a:lnTo>
                    <a:pt x="344" y="326"/>
                  </a:lnTo>
                  <a:lnTo>
                    <a:pt x="336" y="318"/>
                  </a:lnTo>
                  <a:lnTo>
                    <a:pt x="330" y="314"/>
                  </a:lnTo>
                  <a:lnTo>
                    <a:pt x="324" y="314"/>
                  </a:lnTo>
                  <a:lnTo>
                    <a:pt x="318" y="314"/>
                  </a:lnTo>
                  <a:lnTo>
                    <a:pt x="312" y="322"/>
                  </a:lnTo>
                  <a:lnTo>
                    <a:pt x="308" y="328"/>
                  </a:lnTo>
                  <a:lnTo>
                    <a:pt x="300" y="346"/>
                  </a:lnTo>
                  <a:lnTo>
                    <a:pt x="296" y="346"/>
                  </a:lnTo>
                  <a:lnTo>
                    <a:pt x="270" y="320"/>
                  </a:lnTo>
                  <a:lnTo>
                    <a:pt x="258" y="308"/>
                  </a:lnTo>
                  <a:lnTo>
                    <a:pt x="246" y="300"/>
                  </a:lnTo>
                  <a:lnTo>
                    <a:pt x="228" y="296"/>
                  </a:lnTo>
                  <a:lnTo>
                    <a:pt x="216" y="292"/>
                  </a:lnTo>
                  <a:lnTo>
                    <a:pt x="206" y="288"/>
                  </a:lnTo>
                  <a:lnTo>
                    <a:pt x="200" y="280"/>
                  </a:lnTo>
                  <a:lnTo>
                    <a:pt x="194" y="274"/>
                  </a:lnTo>
                  <a:lnTo>
                    <a:pt x="192" y="264"/>
                  </a:lnTo>
                  <a:lnTo>
                    <a:pt x="186" y="240"/>
                  </a:lnTo>
                  <a:lnTo>
                    <a:pt x="180" y="224"/>
                  </a:lnTo>
                  <a:lnTo>
                    <a:pt x="170" y="210"/>
                  </a:lnTo>
                  <a:lnTo>
                    <a:pt x="156" y="190"/>
                  </a:lnTo>
                  <a:lnTo>
                    <a:pt x="152" y="174"/>
                  </a:lnTo>
                  <a:lnTo>
                    <a:pt x="144" y="172"/>
                  </a:lnTo>
                  <a:lnTo>
                    <a:pt x="112" y="200"/>
                  </a:lnTo>
                  <a:lnTo>
                    <a:pt x="98" y="226"/>
                  </a:lnTo>
                  <a:lnTo>
                    <a:pt x="90" y="220"/>
                  </a:lnTo>
                  <a:lnTo>
                    <a:pt x="86" y="214"/>
                  </a:lnTo>
                  <a:lnTo>
                    <a:pt x="80" y="200"/>
                  </a:lnTo>
                  <a:lnTo>
                    <a:pt x="76" y="186"/>
                  </a:lnTo>
                  <a:lnTo>
                    <a:pt x="74" y="182"/>
                  </a:lnTo>
                  <a:lnTo>
                    <a:pt x="72" y="178"/>
                  </a:lnTo>
                  <a:lnTo>
                    <a:pt x="60" y="152"/>
                  </a:lnTo>
                  <a:lnTo>
                    <a:pt x="60" y="116"/>
                  </a:lnTo>
                  <a:lnTo>
                    <a:pt x="48" y="100"/>
                  </a:lnTo>
                  <a:lnTo>
                    <a:pt x="36" y="88"/>
                  </a:lnTo>
                  <a:lnTo>
                    <a:pt x="12" y="68"/>
                  </a:lnTo>
                  <a:lnTo>
                    <a:pt x="6" y="66"/>
                  </a:lnTo>
                  <a:lnTo>
                    <a:pt x="2" y="64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4" y="38"/>
                  </a:lnTo>
                  <a:lnTo>
                    <a:pt x="8" y="32"/>
                  </a:lnTo>
                  <a:lnTo>
                    <a:pt x="14" y="30"/>
                  </a:lnTo>
                  <a:lnTo>
                    <a:pt x="28" y="40"/>
                  </a:lnTo>
                  <a:lnTo>
                    <a:pt x="42" y="50"/>
                  </a:lnTo>
                  <a:lnTo>
                    <a:pt x="58" y="56"/>
                  </a:lnTo>
                  <a:lnTo>
                    <a:pt x="68" y="60"/>
                  </a:lnTo>
                  <a:lnTo>
                    <a:pt x="78" y="60"/>
                  </a:lnTo>
                  <a:lnTo>
                    <a:pt x="88" y="52"/>
                  </a:lnTo>
                  <a:lnTo>
                    <a:pt x="98" y="42"/>
                  </a:lnTo>
                  <a:lnTo>
                    <a:pt x="108" y="32"/>
                  </a:lnTo>
                  <a:lnTo>
                    <a:pt x="118" y="24"/>
                  </a:lnTo>
                  <a:lnTo>
                    <a:pt x="128" y="8"/>
                  </a:lnTo>
                  <a:lnTo>
                    <a:pt x="134" y="4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52" y="4"/>
                  </a:lnTo>
                  <a:lnTo>
                    <a:pt x="158" y="10"/>
                  </a:lnTo>
                  <a:lnTo>
                    <a:pt x="166" y="22"/>
                  </a:lnTo>
                  <a:lnTo>
                    <a:pt x="168" y="32"/>
                  </a:lnTo>
                  <a:lnTo>
                    <a:pt x="172" y="42"/>
                  </a:lnTo>
                  <a:lnTo>
                    <a:pt x="180" y="52"/>
                  </a:lnTo>
                  <a:lnTo>
                    <a:pt x="188" y="60"/>
                  </a:lnTo>
                  <a:lnTo>
                    <a:pt x="198" y="68"/>
                  </a:lnTo>
                  <a:lnTo>
                    <a:pt x="210" y="74"/>
                  </a:lnTo>
                  <a:lnTo>
                    <a:pt x="224" y="78"/>
                  </a:lnTo>
                  <a:lnTo>
                    <a:pt x="238" y="82"/>
                  </a:lnTo>
                  <a:lnTo>
                    <a:pt x="294" y="66"/>
                  </a:lnTo>
                  <a:lnTo>
                    <a:pt x="340" y="26"/>
                  </a:lnTo>
                  <a:lnTo>
                    <a:pt x="350" y="30"/>
                  </a:lnTo>
                  <a:lnTo>
                    <a:pt x="348" y="46"/>
                  </a:lnTo>
                  <a:lnTo>
                    <a:pt x="348" y="54"/>
                  </a:lnTo>
                  <a:lnTo>
                    <a:pt x="348" y="64"/>
                  </a:lnTo>
                  <a:lnTo>
                    <a:pt x="352" y="72"/>
                  </a:lnTo>
                  <a:lnTo>
                    <a:pt x="358" y="80"/>
                  </a:lnTo>
                  <a:lnTo>
                    <a:pt x="366" y="84"/>
                  </a:lnTo>
                  <a:lnTo>
                    <a:pt x="380" y="86"/>
                  </a:lnTo>
                  <a:lnTo>
                    <a:pt x="388" y="82"/>
                  </a:lnTo>
                  <a:lnTo>
                    <a:pt x="398" y="78"/>
                  </a:lnTo>
                  <a:lnTo>
                    <a:pt x="404" y="74"/>
                  </a:lnTo>
                  <a:lnTo>
                    <a:pt x="410" y="72"/>
                  </a:lnTo>
                  <a:lnTo>
                    <a:pt x="416" y="74"/>
                  </a:lnTo>
                  <a:lnTo>
                    <a:pt x="422" y="76"/>
                  </a:lnTo>
                  <a:lnTo>
                    <a:pt x="434" y="88"/>
                  </a:lnTo>
                  <a:lnTo>
                    <a:pt x="446" y="102"/>
                  </a:lnTo>
                  <a:lnTo>
                    <a:pt x="470" y="110"/>
                  </a:lnTo>
                  <a:lnTo>
                    <a:pt x="478" y="122"/>
                  </a:lnTo>
                  <a:lnTo>
                    <a:pt x="488" y="136"/>
                  </a:lnTo>
                  <a:lnTo>
                    <a:pt x="500" y="152"/>
                  </a:lnTo>
                  <a:lnTo>
                    <a:pt x="518" y="166"/>
                  </a:lnTo>
                  <a:lnTo>
                    <a:pt x="526" y="166"/>
                  </a:lnTo>
                  <a:lnTo>
                    <a:pt x="536" y="156"/>
                  </a:lnTo>
                  <a:lnTo>
                    <a:pt x="542" y="144"/>
                  </a:lnTo>
                  <a:lnTo>
                    <a:pt x="546" y="134"/>
                  </a:lnTo>
                  <a:lnTo>
                    <a:pt x="550" y="122"/>
                  </a:lnTo>
                  <a:lnTo>
                    <a:pt x="568" y="128"/>
                  </a:lnTo>
                  <a:lnTo>
                    <a:pt x="572" y="140"/>
                  </a:lnTo>
                  <a:lnTo>
                    <a:pt x="580" y="154"/>
                  </a:lnTo>
                  <a:lnTo>
                    <a:pt x="592" y="168"/>
                  </a:lnTo>
                  <a:lnTo>
                    <a:pt x="606" y="180"/>
                  </a:lnTo>
                  <a:lnTo>
                    <a:pt x="606" y="184"/>
                  </a:lnTo>
                  <a:lnTo>
                    <a:pt x="632" y="206"/>
                  </a:lnTo>
                  <a:lnTo>
                    <a:pt x="664" y="204"/>
                  </a:lnTo>
                  <a:lnTo>
                    <a:pt x="670" y="196"/>
                  </a:lnTo>
                  <a:lnTo>
                    <a:pt x="678" y="190"/>
                  </a:lnTo>
                  <a:lnTo>
                    <a:pt x="680" y="188"/>
                  </a:lnTo>
                  <a:lnTo>
                    <a:pt x="684" y="186"/>
                  </a:lnTo>
                  <a:lnTo>
                    <a:pt x="690" y="180"/>
                  </a:lnTo>
                  <a:lnTo>
                    <a:pt x="690" y="172"/>
                  </a:lnTo>
                  <a:lnTo>
                    <a:pt x="684" y="168"/>
                  </a:lnTo>
                  <a:lnTo>
                    <a:pt x="684" y="164"/>
                  </a:lnTo>
                  <a:lnTo>
                    <a:pt x="688" y="160"/>
                  </a:lnTo>
                  <a:lnTo>
                    <a:pt x="700" y="154"/>
                  </a:lnTo>
                  <a:lnTo>
                    <a:pt x="724" y="146"/>
                  </a:lnTo>
                  <a:lnTo>
                    <a:pt x="730" y="142"/>
                  </a:lnTo>
                  <a:lnTo>
                    <a:pt x="734" y="140"/>
                  </a:lnTo>
                  <a:lnTo>
                    <a:pt x="742" y="132"/>
                  </a:lnTo>
                  <a:lnTo>
                    <a:pt x="744" y="134"/>
                  </a:lnTo>
                  <a:lnTo>
                    <a:pt x="746" y="136"/>
                  </a:lnTo>
                  <a:lnTo>
                    <a:pt x="750" y="144"/>
                  </a:lnTo>
                  <a:lnTo>
                    <a:pt x="756" y="154"/>
                  </a:lnTo>
                  <a:lnTo>
                    <a:pt x="762" y="158"/>
                  </a:lnTo>
                  <a:lnTo>
                    <a:pt x="770" y="162"/>
                  </a:lnTo>
                  <a:lnTo>
                    <a:pt x="806" y="188"/>
                  </a:lnTo>
                  <a:lnTo>
                    <a:pt x="838" y="194"/>
                  </a:lnTo>
                  <a:lnTo>
                    <a:pt x="838" y="204"/>
                  </a:lnTo>
                  <a:lnTo>
                    <a:pt x="838" y="220"/>
                  </a:lnTo>
                  <a:lnTo>
                    <a:pt x="838" y="228"/>
                  </a:lnTo>
                  <a:lnTo>
                    <a:pt x="836" y="236"/>
                  </a:lnTo>
                  <a:lnTo>
                    <a:pt x="834" y="242"/>
                  </a:lnTo>
                  <a:lnTo>
                    <a:pt x="828" y="246"/>
                  </a:lnTo>
                  <a:lnTo>
                    <a:pt x="818" y="272"/>
                  </a:lnTo>
                  <a:lnTo>
                    <a:pt x="812" y="306"/>
                  </a:lnTo>
                  <a:lnTo>
                    <a:pt x="802" y="308"/>
                  </a:lnTo>
                  <a:lnTo>
                    <a:pt x="800" y="302"/>
                  </a:lnTo>
                  <a:lnTo>
                    <a:pt x="796" y="300"/>
                  </a:lnTo>
                  <a:lnTo>
                    <a:pt x="792" y="298"/>
                  </a:lnTo>
                  <a:lnTo>
                    <a:pt x="788" y="298"/>
                  </a:lnTo>
                  <a:lnTo>
                    <a:pt x="778" y="300"/>
                  </a:lnTo>
                  <a:lnTo>
                    <a:pt x="774" y="302"/>
                  </a:lnTo>
                  <a:lnTo>
                    <a:pt x="770" y="300"/>
                  </a:lnTo>
                  <a:lnTo>
                    <a:pt x="770" y="258"/>
                  </a:lnTo>
                  <a:lnTo>
                    <a:pt x="762" y="248"/>
                  </a:lnTo>
                  <a:lnTo>
                    <a:pt x="756" y="244"/>
                  </a:lnTo>
                  <a:lnTo>
                    <a:pt x="750" y="242"/>
                  </a:lnTo>
                  <a:lnTo>
                    <a:pt x="744" y="242"/>
                  </a:lnTo>
                  <a:lnTo>
                    <a:pt x="738" y="244"/>
                  </a:lnTo>
                  <a:lnTo>
                    <a:pt x="732" y="250"/>
                  </a:lnTo>
                  <a:lnTo>
                    <a:pt x="722" y="264"/>
                  </a:lnTo>
                  <a:lnTo>
                    <a:pt x="716" y="282"/>
                  </a:lnTo>
                  <a:lnTo>
                    <a:pt x="708" y="302"/>
                  </a:lnTo>
                  <a:lnTo>
                    <a:pt x="698" y="320"/>
                  </a:lnTo>
                  <a:lnTo>
                    <a:pt x="690" y="340"/>
                  </a:lnTo>
                  <a:lnTo>
                    <a:pt x="686" y="346"/>
                  </a:lnTo>
                  <a:lnTo>
                    <a:pt x="680" y="354"/>
                  </a:lnTo>
                  <a:lnTo>
                    <a:pt x="666" y="362"/>
                  </a:lnTo>
                  <a:lnTo>
                    <a:pt x="652" y="366"/>
                  </a:lnTo>
                  <a:lnTo>
                    <a:pt x="632" y="368"/>
                  </a:lnTo>
                  <a:lnTo>
                    <a:pt x="624" y="372"/>
                  </a:lnTo>
                  <a:lnTo>
                    <a:pt x="622" y="374"/>
                  </a:lnTo>
                  <a:lnTo>
                    <a:pt x="620" y="378"/>
                  </a:lnTo>
                  <a:lnTo>
                    <a:pt x="618" y="390"/>
                  </a:lnTo>
                  <a:lnTo>
                    <a:pt x="618" y="410"/>
                  </a:lnTo>
                  <a:lnTo>
                    <a:pt x="644" y="432"/>
                  </a:lnTo>
                  <a:lnTo>
                    <a:pt x="642" y="438"/>
                  </a:lnTo>
                  <a:lnTo>
                    <a:pt x="638" y="444"/>
                  </a:lnTo>
                  <a:lnTo>
                    <a:pt x="628" y="454"/>
                  </a:lnTo>
                  <a:lnTo>
                    <a:pt x="620" y="456"/>
                  </a:lnTo>
                  <a:lnTo>
                    <a:pt x="610" y="456"/>
                  </a:lnTo>
                  <a:lnTo>
                    <a:pt x="588" y="456"/>
                  </a:lnTo>
                  <a:lnTo>
                    <a:pt x="570" y="452"/>
                  </a:lnTo>
                  <a:lnTo>
                    <a:pt x="556" y="448"/>
                  </a:lnTo>
                  <a:lnTo>
                    <a:pt x="548" y="442"/>
                  </a:lnTo>
                  <a:lnTo>
                    <a:pt x="540" y="438"/>
                  </a:lnTo>
                  <a:lnTo>
                    <a:pt x="532" y="436"/>
                  </a:lnTo>
                  <a:lnTo>
                    <a:pt x="526" y="438"/>
                  </a:lnTo>
                  <a:lnTo>
                    <a:pt x="520" y="440"/>
                  </a:lnTo>
                  <a:lnTo>
                    <a:pt x="514" y="446"/>
                  </a:lnTo>
                  <a:lnTo>
                    <a:pt x="502" y="456"/>
                  </a:lnTo>
                  <a:lnTo>
                    <a:pt x="480" y="520"/>
                  </a:lnTo>
                  <a:lnTo>
                    <a:pt x="476" y="530"/>
                  </a:lnTo>
                  <a:lnTo>
                    <a:pt x="464" y="53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" name="Freeform 38"/>
            <p:cNvSpPr>
              <a:spLocks/>
            </p:cNvSpPr>
            <p:nvPr/>
          </p:nvSpPr>
          <p:spPr bwMode="auto">
            <a:xfrm>
              <a:off x="4238" y="180"/>
              <a:ext cx="1114" cy="996"/>
            </a:xfrm>
            <a:custGeom>
              <a:avLst/>
              <a:gdLst>
                <a:gd name="T0" fmla="*/ 750 w 1114"/>
                <a:gd name="T1" fmla="*/ 920 h 996"/>
                <a:gd name="T2" fmla="*/ 698 w 1114"/>
                <a:gd name="T3" fmla="*/ 952 h 996"/>
                <a:gd name="T4" fmla="*/ 656 w 1114"/>
                <a:gd name="T5" fmla="*/ 908 h 996"/>
                <a:gd name="T6" fmla="*/ 614 w 1114"/>
                <a:gd name="T7" fmla="*/ 872 h 996"/>
                <a:gd name="T8" fmla="*/ 568 w 1114"/>
                <a:gd name="T9" fmla="*/ 866 h 996"/>
                <a:gd name="T10" fmla="*/ 534 w 1114"/>
                <a:gd name="T11" fmla="*/ 824 h 996"/>
                <a:gd name="T12" fmla="*/ 488 w 1114"/>
                <a:gd name="T13" fmla="*/ 834 h 996"/>
                <a:gd name="T14" fmla="*/ 442 w 1114"/>
                <a:gd name="T15" fmla="*/ 860 h 996"/>
                <a:gd name="T16" fmla="*/ 360 w 1114"/>
                <a:gd name="T17" fmla="*/ 840 h 996"/>
                <a:gd name="T18" fmla="*/ 320 w 1114"/>
                <a:gd name="T19" fmla="*/ 790 h 996"/>
                <a:gd name="T20" fmla="*/ 288 w 1114"/>
                <a:gd name="T21" fmla="*/ 776 h 996"/>
                <a:gd name="T22" fmla="*/ 324 w 1114"/>
                <a:gd name="T23" fmla="*/ 756 h 996"/>
                <a:gd name="T24" fmla="*/ 288 w 1114"/>
                <a:gd name="T25" fmla="*/ 712 h 996"/>
                <a:gd name="T26" fmla="*/ 244 w 1114"/>
                <a:gd name="T27" fmla="*/ 716 h 996"/>
                <a:gd name="T28" fmla="*/ 220 w 1114"/>
                <a:gd name="T29" fmla="*/ 662 h 996"/>
                <a:gd name="T30" fmla="*/ 268 w 1114"/>
                <a:gd name="T31" fmla="*/ 592 h 996"/>
                <a:gd name="T32" fmla="*/ 304 w 1114"/>
                <a:gd name="T33" fmla="*/ 516 h 996"/>
                <a:gd name="T34" fmla="*/ 314 w 1114"/>
                <a:gd name="T35" fmla="*/ 550 h 996"/>
                <a:gd name="T36" fmla="*/ 358 w 1114"/>
                <a:gd name="T37" fmla="*/ 568 h 996"/>
                <a:gd name="T38" fmla="*/ 358 w 1114"/>
                <a:gd name="T39" fmla="*/ 484 h 996"/>
                <a:gd name="T40" fmla="*/ 360 w 1114"/>
                <a:gd name="T41" fmla="*/ 428 h 996"/>
                <a:gd name="T42" fmla="*/ 338 w 1114"/>
                <a:gd name="T43" fmla="*/ 348 h 996"/>
                <a:gd name="T44" fmla="*/ 362 w 1114"/>
                <a:gd name="T45" fmla="*/ 252 h 996"/>
                <a:gd name="T46" fmla="*/ 314 w 1114"/>
                <a:gd name="T47" fmla="*/ 158 h 996"/>
                <a:gd name="T48" fmla="*/ 252 w 1114"/>
                <a:gd name="T49" fmla="*/ 188 h 996"/>
                <a:gd name="T50" fmla="*/ 166 w 1114"/>
                <a:gd name="T51" fmla="*/ 218 h 996"/>
                <a:gd name="T52" fmla="*/ 130 w 1114"/>
                <a:gd name="T53" fmla="*/ 192 h 996"/>
                <a:gd name="T54" fmla="*/ 102 w 1114"/>
                <a:gd name="T55" fmla="*/ 126 h 996"/>
                <a:gd name="T56" fmla="*/ 44 w 1114"/>
                <a:gd name="T57" fmla="*/ 140 h 996"/>
                <a:gd name="T58" fmla="*/ 20 w 1114"/>
                <a:gd name="T59" fmla="*/ 96 h 996"/>
                <a:gd name="T60" fmla="*/ 72 w 1114"/>
                <a:gd name="T61" fmla="*/ 10 h 996"/>
                <a:gd name="T62" fmla="*/ 168 w 1114"/>
                <a:gd name="T63" fmla="*/ 16 h 996"/>
                <a:gd name="T64" fmla="*/ 282 w 1114"/>
                <a:gd name="T65" fmla="*/ 26 h 996"/>
                <a:gd name="T66" fmla="*/ 392 w 1114"/>
                <a:gd name="T67" fmla="*/ 184 h 996"/>
                <a:gd name="T68" fmla="*/ 458 w 1114"/>
                <a:gd name="T69" fmla="*/ 278 h 996"/>
                <a:gd name="T70" fmla="*/ 498 w 1114"/>
                <a:gd name="T71" fmla="*/ 330 h 996"/>
                <a:gd name="T72" fmla="*/ 570 w 1114"/>
                <a:gd name="T73" fmla="*/ 354 h 996"/>
                <a:gd name="T74" fmla="*/ 638 w 1114"/>
                <a:gd name="T75" fmla="*/ 366 h 996"/>
                <a:gd name="T76" fmla="*/ 716 w 1114"/>
                <a:gd name="T77" fmla="*/ 396 h 996"/>
                <a:gd name="T78" fmla="*/ 770 w 1114"/>
                <a:gd name="T79" fmla="*/ 448 h 996"/>
                <a:gd name="T80" fmla="*/ 814 w 1114"/>
                <a:gd name="T81" fmla="*/ 512 h 996"/>
                <a:gd name="T82" fmla="*/ 912 w 1114"/>
                <a:gd name="T83" fmla="*/ 486 h 996"/>
                <a:gd name="T84" fmla="*/ 990 w 1114"/>
                <a:gd name="T85" fmla="*/ 404 h 996"/>
                <a:gd name="T86" fmla="*/ 1084 w 1114"/>
                <a:gd name="T87" fmla="*/ 340 h 996"/>
                <a:gd name="T88" fmla="*/ 1084 w 1114"/>
                <a:gd name="T89" fmla="*/ 412 h 996"/>
                <a:gd name="T90" fmla="*/ 1112 w 1114"/>
                <a:gd name="T91" fmla="*/ 498 h 996"/>
                <a:gd name="T92" fmla="*/ 1096 w 1114"/>
                <a:gd name="T93" fmla="*/ 584 h 996"/>
                <a:gd name="T94" fmla="*/ 1088 w 1114"/>
                <a:gd name="T95" fmla="*/ 732 h 996"/>
                <a:gd name="T96" fmla="*/ 1028 w 1114"/>
                <a:gd name="T97" fmla="*/ 748 h 996"/>
                <a:gd name="T98" fmla="*/ 974 w 1114"/>
                <a:gd name="T99" fmla="*/ 772 h 996"/>
                <a:gd name="T100" fmla="*/ 942 w 1114"/>
                <a:gd name="T101" fmla="*/ 800 h 996"/>
                <a:gd name="T102" fmla="*/ 984 w 1114"/>
                <a:gd name="T103" fmla="*/ 910 h 996"/>
                <a:gd name="T104" fmla="*/ 972 w 1114"/>
                <a:gd name="T105" fmla="*/ 968 h 996"/>
                <a:gd name="T106" fmla="*/ 928 w 1114"/>
                <a:gd name="T107" fmla="*/ 924 h 996"/>
                <a:gd name="T108" fmla="*/ 904 w 1114"/>
                <a:gd name="T109" fmla="*/ 930 h 996"/>
                <a:gd name="T110" fmla="*/ 848 w 1114"/>
                <a:gd name="T111" fmla="*/ 972 h 996"/>
                <a:gd name="T112" fmla="*/ 812 w 1114"/>
                <a:gd name="T113" fmla="*/ 996 h 99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114" h="996">
                  <a:moveTo>
                    <a:pt x="812" y="996"/>
                  </a:moveTo>
                  <a:lnTo>
                    <a:pt x="812" y="996"/>
                  </a:lnTo>
                  <a:lnTo>
                    <a:pt x="772" y="958"/>
                  </a:lnTo>
                  <a:lnTo>
                    <a:pt x="760" y="936"/>
                  </a:lnTo>
                  <a:lnTo>
                    <a:pt x="754" y="926"/>
                  </a:lnTo>
                  <a:lnTo>
                    <a:pt x="750" y="920"/>
                  </a:lnTo>
                  <a:lnTo>
                    <a:pt x="742" y="916"/>
                  </a:lnTo>
                  <a:lnTo>
                    <a:pt x="736" y="912"/>
                  </a:lnTo>
                  <a:lnTo>
                    <a:pt x="726" y="910"/>
                  </a:lnTo>
                  <a:lnTo>
                    <a:pt x="716" y="912"/>
                  </a:lnTo>
                  <a:lnTo>
                    <a:pt x="698" y="952"/>
                  </a:lnTo>
                  <a:lnTo>
                    <a:pt x="692" y="950"/>
                  </a:lnTo>
                  <a:lnTo>
                    <a:pt x="684" y="946"/>
                  </a:lnTo>
                  <a:lnTo>
                    <a:pt x="672" y="932"/>
                  </a:lnTo>
                  <a:lnTo>
                    <a:pt x="664" y="918"/>
                  </a:lnTo>
                  <a:lnTo>
                    <a:pt x="660" y="910"/>
                  </a:lnTo>
                  <a:lnTo>
                    <a:pt x="656" y="908"/>
                  </a:lnTo>
                  <a:lnTo>
                    <a:pt x="654" y="904"/>
                  </a:lnTo>
                  <a:lnTo>
                    <a:pt x="650" y="896"/>
                  </a:lnTo>
                  <a:lnTo>
                    <a:pt x="628" y="892"/>
                  </a:lnTo>
                  <a:lnTo>
                    <a:pt x="620" y="880"/>
                  </a:lnTo>
                  <a:lnTo>
                    <a:pt x="614" y="872"/>
                  </a:lnTo>
                  <a:lnTo>
                    <a:pt x="608" y="868"/>
                  </a:lnTo>
                  <a:lnTo>
                    <a:pt x="602" y="864"/>
                  </a:lnTo>
                  <a:lnTo>
                    <a:pt x="588" y="862"/>
                  </a:lnTo>
                  <a:lnTo>
                    <a:pt x="572" y="860"/>
                  </a:lnTo>
                  <a:lnTo>
                    <a:pt x="568" y="866"/>
                  </a:lnTo>
                  <a:lnTo>
                    <a:pt x="554" y="870"/>
                  </a:lnTo>
                  <a:lnTo>
                    <a:pt x="544" y="870"/>
                  </a:lnTo>
                  <a:lnTo>
                    <a:pt x="538" y="866"/>
                  </a:lnTo>
                  <a:lnTo>
                    <a:pt x="536" y="860"/>
                  </a:lnTo>
                  <a:lnTo>
                    <a:pt x="534" y="852"/>
                  </a:lnTo>
                  <a:lnTo>
                    <a:pt x="534" y="842"/>
                  </a:lnTo>
                  <a:lnTo>
                    <a:pt x="534" y="824"/>
                  </a:lnTo>
                  <a:lnTo>
                    <a:pt x="526" y="816"/>
                  </a:lnTo>
                  <a:lnTo>
                    <a:pt x="520" y="814"/>
                  </a:lnTo>
                  <a:lnTo>
                    <a:pt x="514" y="812"/>
                  </a:lnTo>
                  <a:lnTo>
                    <a:pt x="506" y="812"/>
                  </a:lnTo>
                  <a:lnTo>
                    <a:pt x="488" y="834"/>
                  </a:lnTo>
                  <a:lnTo>
                    <a:pt x="474" y="842"/>
                  </a:lnTo>
                  <a:lnTo>
                    <a:pt x="468" y="848"/>
                  </a:lnTo>
                  <a:lnTo>
                    <a:pt x="460" y="852"/>
                  </a:lnTo>
                  <a:lnTo>
                    <a:pt x="452" y="858"/>
                  </a:lnTo>
                  <a:lnTo>
                    <a:pt x="442" y="860"/>
                  </a:lnTo>
                  <a:lnTo>
                    <a:pt x="422" y="866"/>
                  </a:lnTo>
                  <a:lnTo>
                    <a:pt x="404" y="868"/>
                  </a:lnTo>
                  <a:lnTo>
                    <a:pt x="380" y="858"/>
                  </a:lnTo>
                  <a:lnTo>
                    <a:pt x="372" y="852"/>
                  </a:lnTo>
                  <a:lnTo>
                    <a:pt x="364" y="846"/>
                  </a:lnTo>
                  <a:lnTo>
                    <a:pt x="360" y="840"/>
                  </a:lnTo>
                  <a:lnTo>
                    <a:pt x="354" y="832"/>
                  </a:lnTo>
                  <a:lnTo>
                    <a:pt x="348" y="814"/>
                  </a:lnTo>
                  <a:lnTo>
                    <a:pt x="336" y="796"/>
                  </a:lnTo>
                  <a:lnTo>
                    <a:pt x="332" y="792"/>
                  </a:lnTo>
                  <a:lnTo>
                    <a:pt x="330" y="790"/>
                  </a:lnTo>
                  <a:lnTo>
                    <a:pt x="320" y="790"/>
                  </a:lnTo>
                  <a:lnTo>
                    <a:pt x="304" y="788"/>
                  </a:lnTo>
                  <a:lnTo>
                    <a:pt x="302" y="790"/>
                  </a:lnTo>
                  <a:lnTo>
                    <a:pt x="294" y="786"/>
                  </a:lnTo>
                  <a:lnTo>
                    <a:pt x="290" y="782"/>
                  </a:lnTo>
                  <a:lnTo>
                    <a:pt x="288" y="776"/>
                  </a:lnTo>
                  <a:lnTo>
                    <a:pt x="286" y="770"/>
                  </a:lnTo>
                  <a:lnTo>
                    <a:pt x="294" y="768"/>
                  </a:lnTo>
                  <a:lnTo>
                    <a:pt x="304" y="766"/>
                  </a:lnTo>
                  <a:lnTo>
                    <a:pt x="314" y="762"/>
                  </a:lnTo>
                  <a:lnTo>
                    <a:pt x="324" y="756"/>
                  </a:lnTo>
                  <a:lnTo>
                    <a:pt x="322" y="736"/>
                  </a:lnTo>
                  <a:lnTo>
                    <a:pt x="318" y="722"/>
                  </a:lnTo>
                  <a:lnTo>
                    <a:pt x="310" y="708"/>
                  </a:lnTo>
                  <a:lnTo>
                    <a:pt x="296" y="708"/>
                  </a:lnTo>
                  <a:lnTo>
                    <a:pt x="288" y="712"/>
                  </a:lnTo>
                  <a:lnTo>
                    <a:pt x="284" y="720"/>
                  </a:lnTo>
                  <a:lnTo>
                    <a:pt x="278" y="732"/>
                  </a:lnTo>
                  <a:lnTo>
                    <a:pt x="270" y="732"/>
                  </a:lnTo>
                  <a:lnTo>
                    <a:pt x="264" y="730"/>
                  </a:lnTo>
                  <a:lnTo>
                    <a:pt x="252" y="724"/>
                  </a:lnTo>
                  <a:lnTo>
                    <a:pt x="244" y="716"/>
                  </a:lnTo>
                  <a:lnTo>
                    <a:pt x="234" y="712"/>
                  </a:lnTo>
                  <a:lnTo>
                    <a:pt x="232" y="702"/>
                  </a:lnTo>
                  <a:lnTo>
                    <a:pt x="228" y="696"/>
                  </a:lnTo>
                  <a:lnTo>
                    <a:pt x="220" y="686"/>
                  </a:lnTo>
                  <a:lnTo>
                    <a:pt x="220" y="662"/>
                  </a:lnTo>
                  <a:lnTo>
                    <a:pt x="232" y="650"/>
                  </a:lnTo>
                  <a:lnTo>
                    <a:pt x="244" y="640"/>
                  </a:lnTo>
                  <a:lnTo>
                    <a:pt x="260" y="616"/>
                  </a:lnTo>
                  <a:lnTo>
                    <a:pt x="264" y="602"/>
                  </a:lnTo>
                  <a:lnTo>
                    <a:pt x="268" y="592"/>
                  </a:lnTo>
                  <a:lnTo>
                    <a:pt x="274" y="582"/>
                  </a:lnTo>
                  <a:lnTo>
                    <a:pt x="280" y="572"/>
                  </a:lnTo>
                  <a:lnTo>
                    <a:pt x="292" y="556"/>
                  </a:lnTo>
                  <a:lnTo>
                    <a:pt x="298" y="546"/>
                  </a:lnTo>
                  <a:lnTo>
                    <a:pt x="302" y="536"/>
                  </a:lnTo>
                  <a:lnTo>
                    <a:pt x="304" y="516"/>
                  </a:lnTo>
                  <a:lnTo>
                    <a:pt x="308" y="518"/>
                  </a:lnTo>
                  <a:lnTo>
                    <a:pt x="312" y="520"/>
                  </a:lnTo>
                  <a:lnTo>
                    <a:pt x="316" y="528"/>
                  </a:lnTo>
                  <a:lnTo>
                    <a:pt x="316" y="538"/>
                  </a:lnTo>
                  <a:lnTo>
                    <a:pt x="314" y="550"/>
                  </a:lnTo>
                  <a:lnTo>
                    <a:pt x="316" y="556"/>
                  </a:lnTo>
                  <a:lnTo>
                    <a:pt x="318" y="562"/>
                  </a:lnTo>
                  <a:lnTo>
                    <a:pt x="322" y="568"/>
                  </a:lnTo>
                  <a:lnTo>
                    <a:pt x="330" y="572"/>
                  </a:lnTo>
                  <a:lnTo>
                    <a:pt x="348" y="572"/>
                  </a:lnTo>
                  <a:lnTo>
                    <a:pt x="358" y="568"/>
                  </a:lnTo>
                  <a:lnTo>
                    <a:pt x="366" y="562"/>
                  </a:lnTo>
                  <a:lnTo>
                    <a:pt x="368" y="524"/>
                  </a:lnTo>
                  <a:lnTo>
                    <a:pt x="368" y="508"/>
                  </a:lnTo>
                  <a:lnTo>
                    <a:pt x="366" y="494"/>
                  </a:lnTo>
                  <a:lnTo>
                    <a:pt x="358" y="484"/>
                  </a:lnTo>
                  <a:lnTo>
                    <a:pt x="352" y="474"/>
                  </a:lnTo>
                  <a:lnTo>
                    <a:pt x="348" y="466"/>
                  </a:lnTo>
                  <a:lnTo>
                    <a:pt x="348" y="458"/>
                  </a:lnTo>
                  <a:lnTo>
                    <a:pt x="350" y="452"/>
                  </a:lnTo>
                  <a:lnTo>
                    <a:pt x="352" y="444"/>
                  </a:lnTo>
                  <a:lnTo>
                    <a:pt x="360" y="428"/>
                  </a:lnTo>
                  <a:lnTo>
                    <a:pt x="358" y="410"/>
                  </a:lnTo>
                  <a:lnTo>
                    <a:pt x="352" y="392"/>
                  </a:lnTo>
                  <a:lnTo>
                    <a:pt x="346" y="380"/>
                  </a:lnTo>
                  <a:lnTo>
                    <a:pt x="340" y="372"/>
                  </a:lnTo>
                  <a:lnTo>
                    <a:pt x="338" y="348"/>
                  </a:lnTo>
                  <a:lnTo>
                    <a:pt x="350" y="320"/>
                  </a:lnTo>
                  <a:lnTo>
                    <a:pt x="352" y="306"/>
                  </a:lnTo>
                  <a:lnTo>
                    <a:pt x="354" y="294"/>
                  </a:lnTo>
                  <a:lnTo>
                    <a:pt x="364" y="268"/>
                  </a:lnTo>
                  <a:lnTo>
                    <a:pt x="362" y="252"/>
                  </a:lnTo>
                  <a:lnTo>
                    <a:pt x="360" y="236"/>
                  </a:lnTo>
                  <a:lnTo>
                    <a:pt x="356" y="218"/>
                  </a:lnTo>
                  <a:lnTo>
                    <a:pt x="350" y="202"/>
                  </a:lnTo>
                  <a:lnTo>
                    <a:pt x="342" y="188"/>
                  </a:lnTo>
                  <a:lnTo>
                    <a:pt x="334" y="174"/>
                  </a:lnTo>
                  <a:lnTo>
                    <a:pt x="324" y="164"/>
                  </a:lnTo>
                  <a:lnTo>
                    <a:pt x="314" y="158"/>
                  </a:lnTo>
                  <a:lnTo>
                    <a:pt x="296" y="158"/>
                  </a:lnTo>
                  <a:lnTo>
                    <a:pt x="284" y="160"/>
                  </a:lnTo>
                  <a:lnTo>
                    <a:pt x="272" y="164"/>
                  </a:lnTo>
                  <a:lnTo>
                    <a:pt x="262" y="172"/>
                  </a:lnTo>
                  <a:lnTo>
                    <a:pt x="252" y="188"/>
                  </a:lnTo>
                  <a:lnTo>
                    <a:pt x="244" y="198"/>
                  </a:lnTo>
                  <a:lnTo>
                    <a:pt x="234" y="204"/>
                  </a:lnTo>
                  <a:lnTo>
                    <a:pt x="216" y="208"/>
                  </a:lnTo>
                  <a:lnTo>
                    <a:pt x="198" y="210"/>
                  </a:lnTo>
                  <a:lnTo>
                    <a:pt x="182" y="214"/>
                  </a:lnTo>
                  <a:lnTo>
                    <a:pt x="166" y="218"/>
                  </a:lnTo>
                  <a:lnTo>
                    <a:pt x="152" y="222"/>
                  </a:lnTo>
                  <a:lnTo>
                    <a:pt x="144" y="218"/>
                  </a:lnTo>
                  <a:lnTo>
                    <a:pt x="138" y="212"/>
                  </a:lnTo>
                  <a:lnTo>
                    <a:pt x="134" y="208"/>
                  </a:lnTo>
                  <a:lnTo>
                    <a:pt x="132" y="202"/>
                  </a:lnTo>
                  <a:lnTo>
                    <a:pt x="130" y="192"/>
                  </a:lnTo>
                  <a:lnTo>
                    <a:pt x="128" y="184"/>
                  </a:lnTo>
                  <a:lnTo>
                    <a:pt x="124" y="164"/>
                  </a:lnTo>
                  <a:lnTo>
                    <a:pt x="118" y="148"/>
                  </a:lnTo>
                  <a:lnTo>
                    <a:pt x="110" y="136"/>
                  </a:lnTo>
                  <a:lnTo>
                    <a:pt x="102" y="126"/>
                  </a:lnTo>
                  <a:lnTo>
                    <a:pt x="86" y="120"/>
                  </a:lnTo>
                  <a:lnTo>
                    <a:pt x="72" y="116"/>
                  </a:lnTo>
                  <a:lnTo>
                    <a:pt x="62" y="114"/>
                  </a:lnTo>
                  <a:lnTo>
                    <a:pt x="54" y="116"/>
                  </a:lnTo>
                  <a:lnTo>
                    <a:pt x="48" y="122"/>
                  </a:lnTo>
                  <a:lnTo>
                    <a:pt x="46" y="130"/>
                  </a:lnTo>
                  <a:lnTo>
                    <a:pt x="44" y="140"/>
                  </a:lnTo>
                  <a:lnTo>
                    <a:pt x="44" y="156"/>
                  </a:lnTo>
                  <a:lnTo>
                    <a:pt x="0" y="124"/>
                  </a:lnTo>
                  <a:lnTo>
                    <a:pt x="0" y="118"/>
                  </a:lnTo>
                  <a:lnTo>
                    <a:pt x="20" y="96"/>
                  </a:lnTo>
                  <a:lnTo>
                    <a:pt x="24" y="58"/>
                  </a:lnTo>
                  <a:lnTo>
                    <a:pt x="10" y="46"/>
                  </a:lnTo>
                  <a:lnTo>
                    <a:pt x="72" y="10"/>
                  </a:lnTo>
                  <a:lnTo>
                    <a:pt x="88" y="4"/>
                  </a:lnTo>
                  <a:lnTo>
                    <a:pt x="104" y="0"/>
                  </a:lnTo>
                  <a:lnTo>
                    <a:pt x="122" y="0"/>
                  </a:lnTo>
                  <a:lnTo>
                    <a:pt x="142" y="2"/>
                  </a:lnTo>
                  <a:lnTo>
                    <a:pt x="156" y="10"/>
                  </a:lnTo>
                  <a:lnTo>
                    <a:pt x="168" y="16"/>
                  </a:lnTo>
                  <a:lnTo>
                    <a:pt x="184" y="18"/>
                  </a:lnTo>
                  <a:lnTo>
                    <a:pt x="204" y="20"/>
                  </a:lnTo>
                  <a:lnTo>
                    <a:pt x="224" y="16"/>
                  </a:lnTo>
                  <a:lnTo>
                    <a:pt x="240" y="14"/>
                  </a:lnTo>
                  <a:lnTo>
                    <a:pt x="258" y="18"/>
                  </a:lnTo>
                  <a:lnTo>
                    <a:pt x="282" y="26"/>
                  </a:lnTo>
                  <a:lnTo>
                    <a:pt x="324" y="78"/>
                  </a:lnTo>
                  <a:lnTo>
                    <a:pt x="348" y="106"/>
                  </a:lnTo>
                  <a:lnTo>
                    <a:pt x="374" y="136"/>
                  </a:lnTo>
                  <a:lnTo>
                    <a:pt x="392" y="184"/>
                  </a:lnTo>
                  <a:lnTo>
                    <a:pt x="436" y="222"/>
                  </a:lnTo>
                  <a:lnTo>
                    <a:pt x="446" y="236"/>
                  </a:lnTo>
                  <a:lnTo>
                    <a:pt x="452" y="246"/>
                  </a:lnTo>
                  <a:lnTo>
                    <a:pt x="456" y="258"/>
                  </a:lnTo>
                  <a:lnTo>
                    <a:pt x="458" y="278"/>
                  </a:lnTo>
                  <a:lnTo>
                    <a:pt x="464" y="284"/>
                  </a:lnTo>
                  <a:lnTo>
                    <a:pt x="470" y="290"/>
                  </a:lnTo>
                  <a:lnTo>
                    <a:pt x="492" y="306"/>
                  </a:lnTo>
                  <a:lnTo>
                    <a:pt x="496" y="314"/>
                  </a:lnTo>
                  <a:lnTo>
                    <a:pt x="498" y="330"/>
                  </a:lnTo>
                  <a:lnTo>
                    <a:pt x="504" y="354"/>
                  </a:lnTo>
                  <a:lnTo>
                    <a:pt x="514" y="358"/>
                  </a:lnTo>
                  <a:lnTo>
                    <a:pt x="532" y="358"/>
                  </a:lnTo>
                  <a:lnTo>
                    <a:pt x="552" y="356"/>
                  </a:lnTo>
                  <a:lnTo>
                    <a:pt x="570" y="354"/>
                  </a:lnTo>
                  <a:lnTo>
                    <a:pt x="580" y="354"/>
                  </a:lnTo>
                  <a:lnTo>
                    <a:pt x="588" y="354"/>
                  </a:lnTo>
                  <a:lnTo>
                    <a:pt x="600" y="358"/>
                  </a:lnTo>
                  <a:lnTo>
                    <a:pt x="614" y="366"/>
                  </a:lnTo>
                  <a:lnTo>
                    <a:pt x="638" y="366"/>
                  </a:lnTo>
                  <a:lnTo>
                    <a:pt x="642" y="362"/>
                  </a:lnTo>
                  <a:lnTo>
                    <a:pt x="646" y="360"/>
                  </a:lnTo>
                  <a:lnTo>
                    <a:pt x="662" y="358"/>
                  </a:lnTo>
                  <a:lnTo>
                    <a:pt x="704" y="396"/>
                  </a:lnTo>
                  <a:lnTo>
                    <a:pt x="716" y="396"/>
                  </a:lnTo>
                  <a:lnTo>
                    <a:pt x="728" y="396"/>
                  </a:lnTo>
                  <a:lnTo>
                    <a:pt x="740" y="400"/>
                  </a:lnTo>
                  <a:lnTo>
                    <a:pt x="748" y="404"/>
                  </a:lnTo>
                  <a:lnTo>
                    <a:pt x="754" y="410"/>
                  </a:lnTo>
                  <a:lnTo>
                    <a:pt x="770" y="448"/>
                  </a:lnTo>
                  <a:lnTo>
                    <a:pt x="772" y="458"/>
                  </a:lnTo>
                  <a:lnTo>
                    <a:pt x="778" y="470"/>
                  </a:lnTo>
                  <a:lnTo>
                    <a:pt x="784" y="484"/>
                  </a:lnTo>
                  <a:lnTo>
                    <a:pt x="792" y="496"/>
                  </a:lnTo>
                  <a:lnTo>
                    <a:pt x="802" y="506"/>
                  </a:lnTo>
                  <a:lnTo>
                    <a:pt x="808" y="510"/>
                  </a:lnTo>
                  <a:lnTo>
                    <a:pt x="814" y="512"/>
                  </a:lnTo>
                  <a:lnTo>
                    <a:pt x="822" y="514"/>
                  </a:lnTo>
                  <a:lnTo>
                    <a:pt x="830" y="512"/>
                  </a:lnTo>
                  <a:lnTo>
                    <a:pt x="838" y="510"/>
                  </a:lnTo>
                  <a:lnTo>
                    <a:pt x="846" y="506"/>
                  </a:lnTo>
                  <a:lnTo>
                    <a:pt x="878" y="498"/>
                  </a:lnTo>
                  <a:lnTo>
                    <a:pt x="912" y="486"/>
                  </a:lnTo>
                  <a:lnTo>
                    <a:pt x="928" y="476"/>
                  </a:lnTo>
                  <a:lnTo>
                    <a:pt x="942" y="454"/>
                  </a:lnTo>
                  <a:lnTo>
                    <a:pt x="956" y="436"/>
                  </a:lnTo>
                  <a:lnTo>
                    <a:pt x="972" y="420"/>
                  </a:lnTo>
                  <a:lnTo>
                    <a:pt x="990" y="404"/>
                  </a:lnTo>
                  <a:lnTo>
                    <a:pt x="1016" y="376"/>
                  </a:lnTo>
                  <a:lnTo>
                    <a:pt x="1064" y="336"/>
                  </a:lnTo>
                  <a:lnTo>
                    <a:pt x="1078" y="338"/>
                  </a:lnTo>
                  <a:lnTo>
                    <a:pt x="1084" y="340"/>
                  </a:lnTo>
                  <a:lnTo>
                    <a:pt x="1086" y="342"/>
                  </a:lnTo>
                  <a:lnTo>
                    <a:pt x="1088" y="346"/>
                  </a:lnTo>
                  <a:lnTo>
                    <a:pt x="1086" y="350"/>
                  </a:lnTo>
                  <a:lnTo>
                    <a:pt x="1084" y="370"/>
                  </a:lnTo>
                  <a:lnTo>
                    <a:pt x="1084" y="412"/>
                  </a:lnTo>
                  <a:lnTo>
                    <a:pt x="1100" y="428"/>
                  </a:lnTo>
                  <a:lnTo>
                    <a:pt x="1108" y="442"/>
                  </a:lnTo>
                  <a:lnTo>
                    <a:pt x="1112" y="448"/>
                  </a:lnTo>
                  <a:lnTo>
                    <a:pt x="1114" y="456"/>
                  </a:lnTo>
                  <a:lnTo>
                    <a:pt x="1112" y="498"/>
                  </a:lnTo>
                  <a:lnTo>
                    <a:pt x="1102" y="524"/>
                  </a:lnTo>
                  <a:lnTo>
                    <a:pt x="1098" y="530"/>
                  </a:lnTo>
                  <a:lnTo>
                    <a:pt x="1094" y="536"/>
                  </a:lnTo>
                  <a:lnTo>
                    <a:pt x="1092" y="550"/>
                  </a:lnTo>
                  <a:lnTo>
                    <a:pt x="1094" y="566"/>
                  </a:lnTo>
                  <a:lnTo>
                    <a:pt x="1096" y="584"/>
                  </a:lnTo>
                  <a:lnTo>
                    <a:pt x="1096" y="650"/>
                  </a:lnTo>
                  <a:lnTo>
                    <a:pt x="1086" y="690"/>
                  </a:lnTo>
                  <a:lnTo>
                    <a:pt x="1088" y="732"/>
                  </a:lnTo>
                  <a:lnTo>
                    <a:pt x="1080" y="742"/>
                  </a:lnTo>
                  <a:lnTo>
                    <a:pt x="1074" y="746"/>
                  </a:lnTo>
                  <a:lnTo>
                    <a:pt x="1068" y="750"/>
                  </a:lnTo>
                  <a:lnTo>
                    <a:pt x="1046" y="752"/>
                  </a:lnTo>
                  <a:lnTo>
                    <a:pt x="1028" y="748"/>
                  </a:lnTo>
                  <a:lnTo>
                    <a:pt x="1014" y="746"/>
                  </a:lnTo>
                  <a:lnTo>
                    <a:pt x="990" y="744"/>
                  </a:lnTo>
                  <a:lnTo>
                    <a:pt x="986" y="752"/>
                  </a:lnTo>
                  <a:lnTo>
                    <a:pt x="982" y="758"/>
                  </a:lnTo>
                  <a:lnTo>
                    <a:pt x="978" y="764"/>
                  </a:lnTo>
                  <a:lnTo>
                    <a:pt x="974" y="772"/>
                  </a:lnTo>
                  <a:lnTo>
                    <a:pt x="964" y="774"/>
                  </a:lnTo>
                  <a:lnTo>
                    <a:pt x="956" y="778"/>
                  </a:lnTo>
                  <a:lnTo>
                    <a:pt x="950" y="782"/>
                  </a:lnTo>
                  <a:lnTo>
                    <a:pt x="946" y="788"/>
                  </a:lnTo>
                  <a:lnTo>
                    <a:pt x="944" y="794"/>
                  </a:lnTo>
                  <a:lnTo>
                    <a:pt x="942" y="800"/>
                  </a:lnTo>
                  <a:lnTo>
                    <a:pt x="944" y="820"/>
                  </a:lnTo>
                  <a:lnTo>
                    <a:pt x="960" y="846"/>
                  </a:lnTo>
                  <a:lnTo>
                    <a:pt x="964" y="866"/>
                  </a:lnTo>
                  <a:lnTo>
                    <a:pt x="972" y="888"/>
                  </a:lnTo>
                  <a:lnTo>
                    <a:pt x="984" y="910"/>
                  </a:lnTo>
                  <a:lnTo>
                    <a:pt x="996" y="936"/>
                  </a:lnTo>
                  <a:lnTo>
                    <a:pt x="1006" y="976"/>
                  </a:lnTo>
                  <a:lnTo>
                    <a:pt x="992" y="976"/>
                  </a:lnTo>
                  <a:lnTo>
                    <a:pt x="982" y="972"/>
                  </a:lnTo>
                  <a:lnTo>
                    <a:pt x="972" y="968"/>
                  </a:lnTo>
                  <a:lnTo>
                    <a:pt x="962" y="962"/>
                  </a:lnTo>
                  <a:lnTo>
                    <a:pt x="948" y="950"/>
                  </a:lnTo>
                  <a:lnTo>
                    <a:pt x="936" y="942"/>
                  </a:lnTo>
                  <a:lnTo>
                    <a:pt x="934" y="934"/>
                  </a:lnTo>
                  <a:lnTo>
                    <a:pt x="932" y="928"/>
                  </a:lnTo>
                  <a:lnTo>
                    <a:pt x="928" y="924"/>
                  </a:lnTo>
                  <a:lnTo>
                    <a:pt x="924" y="920"/>
                  </a:lnTo>
                  <a:lnTo>
                    <a:pt x="918" y="920"/>
                  </a:lnTo>
                  <a:lnTo>
                    <a:pt x="914" y="918"/>
                  </a:lnTo>
                  <a:lnTo>
                    <a:pt x="910" y="920"/>
                  </a:lnTo>
                  <a:lnTo>
                    <a:pt x="906" y="922"/>
                  </a:lnTo>
                  <a:lnTo>
                    <a:pt x="904" y="930"/>
                  </a:lnTo>
                  <a:lnTo>
                    <a:pt x="888" y="934"/>
                  </a:lnTo>
                  <a:lnTo>
                    <a:pt x="874" y="940"/>
                  </a:lnTo>
                  <a:lnTo>
                    <a:pt x="848" y="954"/>
                  </a:lnTo>
                  <a:lnTo>
                    <a:pt x="848" y="972"/>
                  </a:lnTo>
                  <a:lnTo>
                    <a:pt x="852" y="976"/>
                  </a:lnTo>
                  <a:lnTo>
                    <a:pt x="840" y="982"/>
                  </a:lnTo>
                  <a:lnTo>
                    <a:pt x="832" y="992"/>
                  </a:lnTo>
                  <a:lnTo>
                    <a:pt x="812" y="99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" name="Freeform 39"/>
            <p:cNvSpPr>
              <a:spLocks/>
            </p:cNvSpPr>
            <p:nvPr/>
          </p:nvSpPr>
          <p:spPr bwMode="auto">
            <a:xfrm>
              <a:off x="2004" y="1450"/>
              <a:ext cx="1410" cy="1199"/>
            </a:xfrm>
            <a:custGeom>
              <a:avLst/>
              <a:gdLst>
                <a:gd name="T0" fmla="*/ 1230 w 1410"/>
                <a:gd name="T1" fmla="*/ 918 h 1200"/>
                <a:gd name="T2" fmla="*/ 1196 w 1410"/>
                <a:gd name="T3" fmla="*/ 976 h 1200"/>
                <a:gd name="T4" fmla="*/ 1214 w 1410"/>
                <a:gd name="T5" fmla="*/ 1092 h 1200"/>
                <a:gd name="T6" fmla="*/ 1172 w 1410"/>
                <a:gd name="T7" fmla="*/ 1136 h 1200"/>
                <a:gd name="T8" fmla="*/ 1124 w 1410"/>
                <a:gd name="T9" fmla="*/ 1194 h 1200"/>
                <a:gd name="T10" fmla="*/ 1036 w 1410"/>
                <a:gd name="T11" fmla="*/ 1182 h 1200"/>
                <a:gd name="T12" fmla="*/ 972 w 1410"/>
                <a:gd name="T13" fmla="*/ 1096 h 1200"/>
                <a:gd name="T14" fmla="*/ 908 w 1410"/>
                <a:gd name="T15" fmla="*/ 1054 h 1200"/>
                <a:gd name="T16" fmla="*/ 834 w 1410"/>
                <a:gd name="T17" fmla="*/ 1030 h 1200"/>
                <a:gd name="T18" fmla="*/ 826 w 1410"/>
                <a:gd name="T19" fmla="*/ 1080 h 1200"/>
                <a:gd name="T20" fmla="*/ 788 w 1410"/>
                <a:gd name="T21" fmla="*/ 1120 h 1200"/>
                <a:gd name="T22" fmla="*/ 696 w 1410"/>
                <a:gd name="T23" fmla="*/ 1046 h 1200"/>
                <a:gd name="T24" fmla="*/ 764 w 1410"/>
                <a:gd name="T25" fmla="*/ 1022 h 1200"/>
                <a:gd name="T26" fmla="*/ 812 w 1410"/>
                <a:gd name="T27" fmla="*/ 1010 h 1200"/>
                <a:gd name="T28" fmla="*/ 818 w 1410"/>
                <a:gd name="T29" fmla="*/ 922 h 1200"/>
                <a:gd name="T30" fmla="*/ 878 w 1410"/>
                <a:gd name="T31" fmla="*/ 860 h 1200"/>
                <a:gd name="T32" fmla="*/ 876 w 1410"/>
                <a:gd name="T33" fmla="*/ 776 h 1200"/>
                <a:gd name="T34" fmla="*/ 846 w 1410"/>
                <a:gd name="T35" fmla="*/ 662 h 1200"/>
                <a:gd name="T36" fmla="*/ 760 w 1410"/>
                <a:gd name="T37" fmla="*/ 608 h 1200"/>
                <a:gd name="T38" fmla="*/ 638 w 1410"/>
                <a:gd name="T39" fmla="*/ 510 h 1200"/>
                <a:gd name="T40" fmla="*/ 506 w 1410"/>
                <a:gd name="T41" fmla="*/ 456 h 1200"/>
                <a:gd name="T42" fmla="*/ 412 w 1410"/>
                <a:gd name="T43" fmla="*/ 428 h 1200"/>
                <a:gd name="T44" fmla="*/ 356 w 1410"/>
                <a:gd name="T45" fmla="*/ 460 h 1200"/>
                <a:gd name="T46" fmla="*/ 318 w 1410"/>
                <a:gd name="T47" fmla="*/ 494 h 1200"/>
                <a:gd name="T48" fmla="*/ 182 w 1410"/>
                <a:gd name="T49" fmla="*/ 398 h 1200"/>
                <a:gd name="T50" fmla="*/ 42 w 1410"/>
                <a:gd name="T51" fmla="*/ 378 h 1200"/>
                <a:gd name="T52" fmla="*/ 8 w 1410"/>
                <a:gd name="T53" fmla="*/ 326 h 1200"/>
                <a:gd name="T54" fmla="*/ 12 w 1410"/>
                <a:gd name="T55" fmla="*/ 278 h 1200"/>
                <a:gd name="T56" fmla="*/ 100 w 1410"/>
                <a:gd name="T57" fmla="*/ 232 h 1200"/>
                <a:gd name="T58" fmla="*/ 156 w 1410"/>
                <a:gd name="T59" fmla="*/ 146 h 1200"/>
                <a:gd name="T60" fmla="*/ 274 w 1410"/>
                <a:gd name="T61" fmla="*/ 120 h 1200"/>
                <a:gd name="T62" fmla="*/ 308 w 1410"/>
                <a:gd name="T63" fmla="*/ 38 h 1200"/>
                <a:gd name="T64" fmla="*/ 346 w 1410"/>
                <a:gd name="T65" fmla="*/ 4 h 1200"/>
                <a:gd name="T66" fmla="*/ 450 w 1410"/>
                <a:gd name="T67" fmla="*/ 90 h 1200"/>
                <a:gd name="T68" fmla="*/ 446 w 1410"/>
                <a:gd name="T69" fmla="*/ 180 h 1200"/>
                <a:gd name="T70" fmla="*/ 506 w 1410"/>
                <a:gd name="T71" fmla="*/ 280 h 1200"/>
                <a:gd name="T72" fmla="*/ 652 w 1410"/>
                <a:gd name="T73" fmla="*/ 252 h 1200"/>
                <a:gd name="T74" fmla="*/ 626 w 1410"/>
                <a:gd name="T75" fmla="*/ 314 h 1200"/>
                <a:gd name="T76" fmla="*/ 632 w 1410"/>
                <a:gd name="T77" fmla="*/ 372 h 1200"/>
                <a:gd name="T78" fmla="*/ 702 w 1410"/>
                <a:gd name="T79" fmla="*/ 456 h 1200"/>
                <a:gd name="T80" fmla="*/ 780 w 1410"/>
                <a:gd name="T81" fmla="*/ 514 h 1200"/>
                <a:gd name="T82" fmla="*/ 808 w 1410"/>
                <a:gd name="T83" fmla="*/ 456 h 1200"/>
                <a:gd name="T84" fmla="*/ 868 w 1410"/>
                <a:gd name="T85" fmla="*/ 450 h 1200"/>
                <a:gd name="T86" fmla="*/ 938 w 1410"/>
                <a:gd name="T87" fmla="*/ 438 h 1200"/>
                <a:gd name="T88" fmla="*/ 1002 w 1410"/>
                <a:gd name="T89" fmla="*/ 440 h 1200"/>
                <a:gd name="T90" fmla="*/ 940 w 1410"/>
                <a:gd name="T91" fmla="*/ 512 h 1200"/>
                <a:gd name="T92" fmla="*/ 974 w 1410"/>
                <a:gd name="T93" fmla="*/ 642 h 1200"/>
                <a:gd name="T94" fmla="*/ 1024 w 1410"/>
                <a:gd name="T95" fmla="*/ 652 h 1200"/>
                <a:gd name="T96" fmla="*/ 1106 w 1410"/>
                <a:gd name="T97" fmla="*/ 762 h 1200"/>
                <a:gd name="T98" fmla="*/ 1152 w 1410"/>
                <a:gd name="T99" fmla="*/ 868 h 1200"/>
                <a:gd name="T100" fmla="*/ 1230 w 1410"/>
                <a:gd name="T101" fmla="*/ 850 h 1200"/>
                <a:gd name="T102" fmla="*/ 1250 w 1410"/>
                <a:gd name="T103" fmla="*/ 792 h 1200"/>
                <a:gd name="T104" fmla="*/ 1214 w 1410"/>
                <a:gd name="T105" fmla="*/ 742 h 1200"/>
                <a:gd name="T106" fmla="*/ 1258 w 1410"/>
                <a:gd name="T107" fmla="*/ 678 h 1200"/>
                <a:gd name="T108" fmla="*/ 1278 w 1410"/>
                <a:gd name="T109" fmla="*/ 688 h 1200"/>
                <a:gd name="T110" fmla="*/ 1344 w 1410"/>
                <a:gd name="T111" fmla="*/ 736 h 1200"/>
                <a:gd name="T112" fmla="*/ 1404 w 1410"/>
                <a:gd name="T113" fmla="*/ 860 h 1200"/>
                <a:gd name="T114" fmla="*/ 1360 w 1410"/>
                <a:gd name="T115" fmla="*/ 880 h 1200"/>
                <a:gd name="T116" fmla="*/ 1324 w 1410"/>
                <a:gd name="T117" fmla="*/ 938 h 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10" h="1200">
                  <a:moveTo>
                    <a:pt x="1314" y="940"/>
                  </a:moveTo>
                  <a:lnTo>
                    <a:pt x="1314" y="940"/>
                  </a:lnTo>
                  <a:lnTo>
                    <a:pt x="1302" y="932"/>
                  </a:lnTo>
                  <a:lnTo>
                    <a:pt x="1290" y="926"/>
                  </a:lnTo>
                  <a:lnTo>
                    <a:pt x="1280" y="922"/>
                  </a:lnTo>
                  <a:lnTo>
                    <a:pt x="1270" y="918"/>
                  </a:lnTo>
                  <a:lnTo>
                    <a:pt x="1250" y="916"/>
                  </a:lnTo>
                  <a:lnTo>
                    <a:pt x="1230" y="918"/>
                  </a:lnTo>
                  <a:lnTo>
                    <a:pt x="1230" y="918"/>
                  </a:lnTo>
                  <a:lnTo>
                    <a:pt x="1220" y="920"/>
                  </a:lnTo>
                  <a:lnTo>
                    <a:pt x="1208" y="924"/>
                  </a:lnTo>
                  <a:lnTo>
                    <a:pt x="1208" y="924"/>
                  </a:lnTo>
                  <a:lnTo>
                    <a:pt x="1202" y="936"/>
                  </a:lnTo>
                  <a:lnTo>
                    <a:pt x="1198" y="950"/>
                  </a:lnTo>
                  <a:lnTo>
                    <a:pt x="1196" y="962"/>
                  </a:lnTo>
                  <a:lnTo>
                    <a:pt x="1196" y="976"/>
                  </a:lnTo>
                  <a:lnTo>
                    <a:pt x="1200" y="990"/>
                  </a:lnTo>
                  <a:lnTo>
                    <a:pt x="1204" y="1006"/>
                  </a:lnTo>
                  <a:lnTo>
                    <a:pt x="1216" y="1036"/>
                  </a:lnTo>
                  <a:lnTo>
                    <a:pt x="1216" y="1036"/>
                  </a:lnTo>
                  <a:lnTo>
                    <a:pt x="1218" y="1062"/>
                  </a:lnTo>
                  <a:lnTo>
                    <a:pt x="1218" y="1076"/>
                  </a:lnTo>
                  <a:lnTo>
                    <a:pt x="1214" y="1092"/>
                  </a:lnTo>
                  <a:lnTo>
                    <a:pt x="1214" y="1092"/>
                  </a:lnTo>
                  <a:lnTo>
                    <a:pt x="1164" y="1092"/>
                  </a:lnTo>
                  <a:lnTo>
                    <a:pt x="1164" y="1092"/>
                  </a:lnTo>
                  <a:lnTo>
                    <a:pt x="1154" y="1098"/>
                  </a:lnTo>
                  <a:lnTo>
                    <a:pt x="1152" y="1102"/>
                  </a:lnTo>
                  <a:lnTo>
                    <a:pt x="1150" y="1120"/>
                  </a:lnTo>
                  <a:lnTo>
                    <a:pt x="1150" y="1120"/>
                  </a:lnTo>
                  <a:lnTo>
                    <a:pt x="1172" y="1136"/>
                  </a:lnTo>
                  <a:lnTo>
                    <a:pt x="1172" y="1136"/>
                  </a:lnTo>
                  <a:lnTo>
                    <a:pt x="1172" y="1150"/>
                  </a:lnTo>
                  <a:lnTo>
                    <a:pt x="1172" y="1150"/>
                  </a:lnTo>
                  <a:lnTo>
                    <a:pt x="1166" y="1166"/>
                  </a:lnTo>
                  <a:lnTo>
                    <a:pt x="1160" y="1182"/>
                  </a:lnTo>
                  <a:lnTo>
                    <a:pt x="1160" y="1182"/>
                  </a:lnTo>
                  <a:lnTo>
                    <a:pt x="1144" y="1184"/>
                  </a:lnTo>
                  <a:lnTo>
                    <a:pt x="1134" y="1188"/>
                  </a:lnTo>
                  <a:lnTo>
                    <a:pt x="1124" y="1194"/>
                  </a:lnTo>
                  <a:lnTo>
                    <a:pt x="1112" y="1198"/>
                  </a:lnTo>
                  <a:lnTo>
                    <a:pt x="1112" y="1198"/>
                  </a:lnTo>
                  <a:lnTo>
                    <a:pt x="1056" y="1200"/>
                  </a:lnTo>
                  <a:lnTo>
                    <a:pt x="1056" y="1200"/>
                  </a:lnTo>
                  <a:lnTo>
                    <a:pt x="1050" y="1198"/>
                  </a:lnTo>
                  <a:lnTo>
                    <a:pt x="1050" y="1198"/>
                  </a:lnTo>
                  <a:lnTo>
                    <a:pt x="1044" y="1188"/>
                  </a:lnTo>
                  <a:lnTo>
                    <a:pt x="1036" y="1182"/>
                  </a:lnTo>
                  <a:lnTo>
                    <a:pt x="1030" y="1178"/>
                  </a:lnTo>
                  <a:lnTo>
                    <a:pt x="1024" y="1176"/>
                  </a:lnTo>
                  <a:lnTo>
                    <a:pt x="1024" y="1176"/>
                  </a:lnTo>
                  <a:lnTo>
                    <a:pt x="1018" y="1160"/>
                  </a:lnTo>
                  <a:lnTo>
                    <a:pt x="1018" y="1160"/>
                  </a:lnTo>
                  <a:lnTo>
                    <a:pt x="996" y="1116"/>
                  </a:lnTo>
                  <a:lnTo>
                    <a:pt x="996" y="1116"/>
                  </a:lnTo>
                  <a:lnTo>
                    <a:pt x="972" y="1096"/>
                  </a:lnTo>
                  <a:lnTo>
                    <a:pt x="972" y="1096"/>
                  </a:lnTo>
                  <a:lnTo>
                    <a:pt x="968" y="1090"/>
                  </a:lnTo>
                  <a:lnTo>
                    <a:pt x="962" y="1084"/>
                  </a:lnTo>
                  <a:lnTo>
                    <a:pt x="950" y="1074"/>
                  </a:lnTo>
                  <a:lnTo>
                    <a:pt x="938" y="1070"/>
                  </a:lnTo>
                  <a:lnTo>
                    <a:pt x="928" y="1066"/>
                  </a:lnTo>
                  <a:lnTo>
                    <a:pt x="928" y="1066"/>
                  </a:lnTo>
                  <a:lnTo>
                    <a:pt x="908" y="1054"/>
                  </a:lnTo>
                  <a:lnTo>
                    <a:pt x="908" y="1054"/>
                  </a:lnTo>
                  <a:lnTo>
                    <a:pt x="900" y="1036"/>
                  </a:lnTo>
                  <a:lnTo>
                    <a:pt x="892" y="1024"/>
                  </a:lnTo>
                  <a:lnTo>
                    <a:pt x="884" y="1016"/>
                  </a:lnTo>
                  <a:lnTo>
                    <a:pt x="876" y="1014"/>
                  </a:lnTo>
                  <a:lnTo>
                    <a:pt x="868" y="1014"/>
                  </a:lnTo>
                  <a:lnTo>
                    <a:pt x="858" y="1016"/>
                  </a:lnTo>
                  <a:lnTo>
                    <a:pt x="834" y="1030"/>
                  </a:lnTo>
                  <a:lnTo>
                    <a:pt x="834" y="1030"/>
                  </a:lnTo>
                  <a:lnTo>
                    <a:pt x="826" y="1038"/>
                  </a:lnTo>
                  <a:lnTo>
                    <a:pt x="820" y="1044"/>
                  </a:lnTo>
                  <a:lnTo>
                    <a:pt x="818" y="1052"/>
                  </a:lnTo>
                  <a:lnTo>
                    <a:pt x="818" y="1066"/>
                  </a:lnTo>
                  <a:lnTo>
                    <a:pt x="818" y="1066"/>
                  </a:lnTo>
                  <a:lnTo>
                    <a:pt x="822" y="1074"/>
                  </a:lnTo>
                  <a:lnTo>
                    <a:pt x="826" y="1080"/>
                  </a:lnTo>
                  <a:lnTo>
                    <a:pt x="828" y="1090"/>
                  </a:lnTo>
                  <a:lnTo>
                    <a:pt x="830" y="1104"/>
                  </a:lnTo>
                  <a:lnTo>
                    <a:pt x="830" y="1104"/>
                  </a:lnTo>
                  <a:lnTo>
                    <a:pt x="818" y="1112"/>
                  </a:lnTo>
                  <a:lnTo>
                    <a:pt x="812" y="1116"/>
                  </a:lnTo>
                  <a:lnTo>
                    <a:pt x="804" y="1118"/>
                  </a:lnTo>
                  <a:lnTo>
                    <a:pt x="804" y="1118"/>
                  </a:lnTo>
                  <a:lnTo>
                    <a:pt x="788" y="1120"/>
                  </a:lnTo>
                  <a:lnTo>
                    <a:pt x="788" y="1120"/>
                  </a:lnTo>
                  <a:lnTo>
                    <a:pt x="764" y="1104"/>
                  </a:lnTo>
                  <a:lnTo>
                    <a:pt x="742" y="1090"/>
                  </a:lnTo>
                  <a:lnTo>
                    <a:pt x="724" y="1074"/>
                  </a:lnTo>
                  <a:lnTo>
                    <a:pt x="708" y="1058"/>
                  </a:lnTo>
                  <a:lnTo>
                    <a:pt x="708" y="1058"/>
                  </a:lnTo>
                  <a:lnTo>
                    <a:pt x="702" y="1052"/>
                  </a:lnTo>
                  <a:lnTo>
                    <a:pt x="696" y="1046"/>
                  </a:lnTo>
                  <a:lnTo>
                    <a:pt x="692" y="1036"/>
                  </a:lnTo>
                  <a:lnTo>
                    <a:pt x="690" y="1028"/>
                  </a:lnTo>
                  <a:lnTo>
                    <a:pt x="688" y="1010"/>
                  </a:lnTo>
                  <a:lnTo>
                    <a:pt x="688" y="998"/>
                  </a:lnTo>
                  <a:lnTo>
                    <a:pt x="688" y="998"/>
                  </a:lnTo>
                  <a:lnTo>
                    <a:pt x="730" y="1000"/>
                  </a:lnTo>
                  <a:lnTo>
                    <a:pt x="730" y="1000"/>
                  </a:lnTo>
                  <a:lnTo>
                    <a:pt x="764" y="1022"/>
                  </a:lnTo>
                  <a:lnTo>
                    <a:pt x="764" y="1022"/>
                  </a:lnTo>
                  <a:lnTo>
                    <a:pt x="776" y="1022"/>
                  </a:lnTo>
                  <a:lnTo>
                    <a:pt x="788" y="1022"/>
                  </a:lnTo>
                  <a:lnTo>
                    <a:pt x="794" y="1022"/>
                  </a:lnTo>
                  <a:lnTo>
                    <a:pt x="800" y="1020"/>
                  </a:lnTo>
                  <a:lnTo>
                    <a:pt x="806" y="1016"/>
                  </a:lnTo>
                  <a:lnTo>
                    <a:pt x="812" y="1010"/>
                  </a:lnTo>
                  <a:lnTo>
                    <a:pt x="812" y="1010"/>
                  </a:lnTo>
                  <a:lnTo>
                    <a:pt x="812" y="994"/>
                  </a:lnTo>
                  <a:lnTo>
                    <a:pt x="812" y="994"/>
                  </a:lnTo>
                  <a:lnTo>
                    <a:pt x="790" y="974"/>
                  </a:lnTo>
                  <a:lnTo>
                    <a:pt x="782" y="966"/>
                  </a:lnTo>
                  <a:lnTo>
                    <a:pt x="778" y="958"/>
                  </a:lnTo>
                  <a:lnTo>
                    <a:pt x="778" y="958"/>
                  </a:lnTo>
                  <a:lnTo>
                    <a:pt x="798" y="944"/>
                  </a:lnTo>
                  <a:lnTo>
                    <a:pt x="818" y="922"/>
                  </a:lnTo>
                  <a:lnTo>
                    <a:pt x="836" y="900"/>
                  </a:lnTo>
                  <a:lnTo>
                    <a:pt x="842" y="888"/>
                  </a:lnTo>
                  <a:lnTo>
                    <a:pt x="846" y="878"/>
                  </a:lnTo>
                  <a:lnTo>
                    <a:pt x="846" y="878"/>
                  </a:lnTo>
                  <a:lnTo>
                    <a:pt x="862" y="870"/>
                  </a:lnTo>
                  <a:lnTo>
                    <a:pt x="874" y="862"/>
                  </a:lnTo>
                  <a:lnTo>
                    <a:pt x="874" y="862"/>
                  </a:lnTo>
                  <a:lnTo>
                    <a:pt x="878" y="860"/>
                  </a:lnTo>
                  <a:lnTo>
                    <a:pt x="884" y="856"/>
                  </a:lnTo>
                  <a:lnTo>
                    <a:pt x="892" y="846"/>
                  </a:lnTo>
                  <a:lnTo>
                    <a:pt x="892" y="846"/>
                  </a:lnTo>
                  <a:lnTo>
                    <a:pt x="890" y="804"/>
                  </a:lnTo>
                  <a:lnTo>
                    <a:pt x="890" y="804"/>
                  </a:lnTo>
                  <a:lnTo>
                    <a:pt x="884" y="796"/>
                  </a:lnTo>
                  <a:lnTo>
                    <a:pt x="878" y="786"/>
                  </a:lnTo>
                  <a:lnTo>
                    <a:pt x="876" y="776"/>
                  </a:lnTo>
                  <a:lnTo>
                    <a:pt x="874" y="768"/>
                  </a:lnTo>
                  <a:lnTo>
                    <a:pt x="874" y="754"/>
                  </a:lnTo>
                  <a:lnTo>
                    <a:pt x="874" y="748"/>
                  </a:lnTo>
                  <a:lnTo>
                    <a:pt x="872" y="746"/>
                  </a:lnTo>
                  <a:lnTo>
                    <a:pt x="872" y="746"/>
                  </a:lnTo>
                  <a:lnTo>
                    <a:pt x="852" y="696"/>
                  </a:lnTo>
                  <a:lnTo>
                    <a:pt x="852" y="696"/>
                  </a:lnTo>
                  <a:lnTo>
                    <a:pt x="846" y="662"/>
                  </a:lnTo>
                  <a:lnTo>
                    <a:pt x="846" y="662"/>
                  </a:lnTo>
                  <a:lnTo>
                    <a:pt x="830" y="630"/>
                  </a:lnTo>
                  <a:lnTo>
                    <a:pt x="824" y="618"/>
                  </a:lnTo>
                  <a:lnTo>
                    <a:pt x="818" y="612"/>
                  </a:lnTo>
                  <a:lnTo>
                    <a:pt x="818" y="612"/>
                  </a:lnTo>
                  <a:lnTo>
                    <a:pt x="770" y="612"/>
                  </a:lnTo>
                  <a:lnTo>
                    <a:pt x="770" y="612"/>
                  </a:lnTo>
                  <a:lnTo>
                    <a:pt x="760" y="608"/>
                  </a:lnTo>
                  <a:lnTo>
                    <a:pt x="748" y="602"/>
                  </a:lnTo>
                  <a:lnTo>
                    <a:pt x="728" y="588"/>
                  </a:lnTo>
                  <a:lnTo>
                    <a:pt x="710" y="576"/>
                  </a:lnTo>
                  <a:lnTo>
                    <a:pt x="696" y="566"/>
                  </a:lnTo>
                  <a:lnTo>
                    <a:pt x="696" y="566"/>
                  </a:lnTo>
                  <a:lnTo>
                    <a:pt x="648" y="510"/>
                  </a:lnTo>
                  <a:lnTo>
                    <a:pt x="648" y="510"/>
                  </a:lnTo>
                  <a:lnTo>
                    <a:pt x="638" y="510"/>
                  </a:lnTo>
                  <a:lnTo>
                    <a:pt x="630" y="512"/>
                  </a:lnTo>
                  <a:lnTo>
                    <a:pt x="618" y="516"/>
                  </a:lnTo>
                  <a:lnTo>
                    <a:pt x="618" y="516"/>
                  </a:lnTo>
                  <a:lnTo>
                    <a:pt x="594" y="514"/>
                  </a:lnTo>
                  <a:lnTo>
                    <a:pt x="594" y="514"/>
                  </a:lnTo>
                  <a:lnTo>
                    <a:pt x="548" y="476"/>
                  </a:lnTo>
                  <a:lnTo>
                    <a:pt x="548" y="476"/>
                  </a:lnTo>
                  <a:lnTo>
                    <a:pt x="506" y="456"/>
                  </a:lnTo>
                  <a:lnTo>
                    <a:pt x="506" y="456"/>
                  </a:lnTo>
                  <a:lnTo>
                    <a:pt x="486" y="454"/>
                  </a:lnTo>
                  <a:lnTo>
                    <a:pt x="470" y="452"/>
                  </a:lnTo>
                  <a:lnTo>
                    <a:pt x="442" y="446"/>
                  </a:lnTo>
                  <a:lnTo>
                    <a:pt x="442" y="446"/>
                  </a:lnTo>
                  <a:lnTo>
                    <a:pt x="430" y="436"/>
                  </a:lnTo>
                  <a:lnTo>
                    <a:pt x="422" y="432"/>
                  </a:lnTo>
                  <a:lnTo>
                    <a:pt x="412" y="428"/>
                  </a:lnTo>
                  <a:lnTo>
                    <a:pt x="406" y="426"/>
                  </a:lnTo>
                  <a:lnTo>
                    <a:pt x="390" y="426"/>
                  </a:lnTo>
                  <a:lnTo>
                    <a:pt x="370" y="426"/>
                  </a:lnTo>
                  <a:lnTo>
                    <a:pt x="370" y="426"/>
                  </a:lnTo>
                  <a:lnTo>
                    <a:pt x="352" y="436"/>
                  </a:lnTo>
                  <a:lnTo>
                    <a:pt x="352" y="436"/>
                  </a:lnTo>
                  <a:lnTo>
                    <a:pt x="354" y="448"/>
                  </a:lnTo>
                  <a:lnTo>
                    <a:pt x="356" y="460"/>
                  </a:lnTo>
                  <a:lnTo>
                    <a:pt x="358" y="472"/>
                  </a:lnTo>
                  <a:lnTo>
                    <a:pt x="356" y="490"/>
                  </a:lnTo>
                  <a:lnTo>
                    <a:pt x="356" y="490"/>
                  </a:lnTo>
                  <a:lnTo>
                    <a:pt x="352" y="494"/>
                  </a:lnTo>
                  <a:lnTo>
                    <a:pt x="346" y="496"/>
                  </a:lnTo>
                  <a:lnTo>
                    <a:pt x="338" y="498"/>
                  </a:lnTo>
                  <a:lnTo>
                    <a:pt x="332" y="498"/>
                  </a:lnTo>
                  <a:lnTo>
                    <a:pt x="318" y="494"/>
                  </a:lnTo>
                  <a:lnTo>
                    <a:pt x="304" y="486"/>
                  </a:lnTo>
                  <a:lnTo>
                    <a:pt x="290" y="478"/>
                  </a:lnTo>
                  <a:lnTo>
                    <a:pt x="278" y="468"/>
                  </a:lnTo>
                  <a:lnTo>
                    <a:pt x="262" y="452"/>
                  </a:lnTo>
                  <a:lnTo>
                    <a:pt x="262" y="452"/>
                  </a:lnTo>
                  <a:lnTo>
                    <a:pt x="222" y="420"/>
                  </a:lnTo>
                  <a:lnTo>
                    <a:pt x="222" y="420"/>
                  </a:lnTo>
                  <a:lnTo>
                    <a:pt x="182" y="398"/>
                  </a:lnTo>
                  <a:lnTo>
                    <a:pt x="164" y="390"/>
                  </a:lnTo>
                  <a:lnTo>
                    <a:pt x="148" y="384"/>
                  </a:lnTo>
                  <a:lnTo>
                    <a:pt x="148" y="384"/>
                  </a:lnTo>
                  <a:lnTo>
                    <a:pt x="116" y="384"/>
                  </a:lnTo>
                  <a:lnTo>
                    <a:pt x="86" y="384"/>
                  </a:lnTo>
                  <a:lnTo>
                    <a:pt x="70" y="384"/>
                  </a:lnTo>
                  <a:lnTo>
                    <a:pt x="56" y="382"/>
                  </a:lnTo>
                  <a:lnTo>
                    <a:pt x="42" y="378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20" y="372"/>
                  </a:lnTo>
                  <a:lnTo>
                    <a:pt x="20" y="372"/>
                  </a:lnTo>
                  <a:lnTo>
                    <a:pt x="18" y="358"/>
                  </a:lnTo>
                  <a:lnTo>
                    <a:pt x="14" y="344"/>
                  </a:lnTo>
                  <a:lnTo>
                    <a:pt x="12" y="332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4" y="310"/>
                  </a:lnTo>
                  <a:lnTo>
                    <a:pt x="0" y="296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80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20" y="262"/>
                  </a:lnTo>
                  <a:lnTo>
                    <a:pt x="28" y="246"/>
                  </a:lnTo>
                  <a:lnTo>
                    <a:pt x="28" y="246"/>
                  </a:lnTo>
                  <a:lnTo>
                    <a:pt x="46" y="246"/>
                  </a:lnTo>
                  <a:lnTo>
                    <a:pt x="68" y="244"/>
                  </a:lnTo>
                  <a:lnTo>
                    <a:pt x="80" y="242"/>
                  </a:lnTo>
                  <a:lnTo>
                    <a:pt x="90" y="238"/>
                  </a:lnTo>
                  <a:lnTo>
                    <a:pt x="100" y="232"/>
                  </a:lnTo>
                  <a:lnTo>
                    <a:pt x="108" y="226"/>
                  </a:lnTo>
                  <a:lnTo>
                    <a:pt x="108" y="226"/>
                  </a:lnTo>
                  <a:lnTo>
                    <a:pt x="120" y="200"/>
                  </a:lnTo>
                  <a:lnTo>
                    <a:pt x="120" y="200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50" y="158"/>
                  </a:lnTo>
                  <a:lnTo>
                    <a:pt x="156" y="146"/>
                  </a:lnTo>
                  <a:lnTo>
                    <a:pt x="166" y="136"/>
                  </a:lnTo>
                  <a:lnTo>
                    <a:pt x="176" y="130"/>
                  </a:lnTo>
                  <a:lnTo>
                    <a:pt x="188" y="126"/>
                  </a:lnTo>
                  <a:lnTo>
                    <a:pt x="202" y="124"/>
                  </a:lnTo>
                  <a:lnTo>
                    <a:pt x="238" y="120"/>
                  </a:lnTo>
                  <a:lnTo>
                    <a:pt x="238" y="120"/>
                  </a:lnTo>
                  <a:lnTo>
                    <a:pt x="252" y="120"/>
                  </a:lnTo>
                  <a:lnTo>
                    <a:pt x="274" y="120"/>
                  </a:lnTo>
                  <a:lnTo>
                    <a:pt x="286" y="120"/>
                  </a:lnTo>
                  <a:lnTo>
                    <a:pt x="298" y="118"/>
                  </a:lnTo>
                  <a:lnTo>
                    <a:pt x="308" y="114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08" y="62"/>
                  </a:lnTo>
                  <a:lnTo>
                    <a:pt x="308" y="62"/>
                  </a:lnTo>
                  <a:lnTo>
                    <a:pt x="308" y="38"/>
                  </a:lnTo>
                  <a:lnTo>
                    <a:pt x="310" y="26"/>
                  </a:lnTo>
                  <a:lnTo>
                    <a:pt x="312" y="16"/>
                  </a:lnTo>
                  <a:lnTo>
                    <a:pt x="318" y="8"/>
                  </a:lnTo>
                  <a:lnTo>
                    <a:pt x="324" y="2"/>
                  </a:lnTo>
                  <a:lnTo>
                    <a:pt x="328" y="0"/>
                  </a:lnTo>
                  <a:lnTo>
                    <a:pt x="334" y="0"/>
                  </a:lnTo>
                  <a:lnTo>
                    <a:pt x="346" y="4"/>
                  </a:lnTo>
                  <a:lnTo>
                    <a:pt x="346" y="4"/>
                  </a:lnTo>
                  <a:lnTo>
                    <a:pt x="434" y="16"/>
                  </a:lnTo>
                  <a:lnTo>
                    <a:pt x="434" y="16"/>
                  </a:lnTo>
                  <a:lnTo>
                    <a:pt x="432" y="24"/>
                  </a:lnTo>
                  <a:lnTo>
                    <a:pt x="430" y="36"/>
                  </a:lnTo>
                  <a:lnTo>
                    <a:pt x="432" y="60"/>
                  </a:lnTo>
                  <a:lnTo>
                    <a:pt x="432" y="60"/>
                  </a:lnTo>
                  <a:lnTo>
                    <a:pt x="444" y="80"/>
                  </a:lnTo>
                  <a:lnTo>
                    <a:pt x="450" y="90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56" y="130"/>
                  </a:lnTo>
                  <a:lnTo>
                    <a:pt x="456" y="130"/>
                  </a:lnTo>
                  <a:lnTo>
                    <a:pt x="448" y="152"/>
                  </a:lnTo>
                  <a:lnTo>
                    <a:pt x="444" y="166"/>
                  </a:lnTo>
                  <a:lnTo>
                    <a:pt x="446" y="180"/>
                  </a:lnTo>
                  <a:lnTo>
                    <a:pt x="446" y="180"/>
                  </a:lnTo>
                  <a:lnTo>
                    <a:pt x="490" y="222"/>
                  </a:lnTo>
                  <a:lnTo>
                    <a:pt x="490" y="222"/>
                  </a:lnTo>
                  <a:lnTo>
                    <a:pt x="496" y="234"/>
                  </a:lnTo>
                  <a:lnTo>
                    <a:pt x="496" y="234"/>
                  </a:lnTo>
                  <a:lnTo>
                    <a:pt x="496" y="276"/>
                  </a:lnTo>
                  <a:lnTo>
                    <a:pt x="496" y="276"/>
                  </a:lnTo>
                  <a:lnTo>
                    <a:pt x="500" y="278"/>
                  </a:lnTo>
                  <a:lnTo>
                    <a:pt x="506" y="280"/>
                  </a:lnTo>
                  <a:lnTo>
                    <a:pt x="526" y="282"/>
                  </a:lnTo>
                  <a:lnTo>
                    <a:pt x="526" y="282"/>
                  </a:lnTo>
                  <a:lnTo>
                    <a:pt x="538" y="274"/>
                  </a:lnTo>
                  <a:lnTo>
                    <a:pt x="552" y="266"/>
                  </a:lnTo>
                  <a:lnTo>
                    <a:pt x="566" y="262"/>
                  </a:lnTo>
                  <a:lnTo>
                    <a:pt x="582" y="258"/>
                  </a:lnTo>
                  <a:lnTo>
                    <a:pt x="618" y="254"/>
                  </a:lnTo>
                  <a:lnTo>
                    <a:pt x="652" y="252"/>
                  </a:lnTo>
                  <a:lnTo>
                    <a:pt x="652" y="252"/>
                  </a:lnTo>
                  <a:lnTo>
                    <a:pt x="658" y="268"/>
                  </a:lnTo>
                  <a:lnTo>
                    <a:pt x="658" y="268"/>
                  </a:lnTo>
                  <a:lnTo>
                    <a:pt x="650" y="284"/>
                  </a:lnTo>
                  <a:lnTo>
                    <a:pt x="644" y="298"/>
                  </a:lnTo>
                  <a:lnTo>
                    <a:pt x="644" y="298"/>
                  </a:lnTo>
                  <a:lnTo>
                    <a:pt x="636" y="308"/>
                  </a:lnTo>
                  <a:lnTo>
                    <a:pt x="626" y="314"/>
                  </a:lnTo>
                  <a:lnTo>
                    <a:pt x="612" y="324"/>
                  </a:lnTo>
                  <a:lnTo>
                    <a:pt x="606" y="330"/>
                  </a:lnTo>
                  <a:lnTo>
                    <a:pt x="602" y="338"/>
                  </a:lnTo>
                  <a:lnTo>
                    <a:pt x="600" y="348"/>
                  </a:lnTo>
                  <a:lnTo>
                    <a:pt x="600" y="360"/>
                  </a:lnTo>
                  <a:lnTo>
                    <a:pt x="600" y="360"/>
                  </a:lnTo>
                  <a:lnTo>
                    <a:pt x="632" y="372"/>
                  </a:lnTo>
                  <a:lnTo>
                    <a:pt x="632" y="372"/>
                  </a:lnTo>
                  <a:lnTo>
                    <a:pt x="640" y="384"/>
                  </a:lnTo>
                  <a:lnTo>
                    <a:pt x="652" y="396"/>
                  </a:lnTo>
                  <a:lnTo>
                    <a:pt x="664" y="406"/>
                  </a:lnTo>
                  <a:lnTo>
                    <a:pt x="680" y="416"/>
                  </a:lnTo>
                  <a:lnTo>
                    <a:pt x="680" y="416"/>
                  </a:lnTo>
                  <a:lnTo>
                    <a:pt x="686" y="428"/>
                  </a:lnTo>
                  <a:lnTo>
                    <a:pt x="692" y="442"/>
                  </a:lnTo>
                  <a:lnTo>
                    <a:pt x="702" y="456"/>
                  </a:lnTo>
                  <a:lnTo>
                    <a:pt x="706" y="460"/>
                  </a:lnTo>
                  <a:lnTo>
                    <a:pt x="714" y="464"/>
                  </a:lnTo>
                  <a:lnTo>
                    <a:pt x="714" y="464"/>
                  </a:lnTo>
                  <a:lnTo>
                    <a:pt x="744" y="504"/>
                  </a:lnTo>
                  <a:lnTo>
                    <a:pt x="744" y="504"/>
                  </a:lnTo>
                  <a:lnTo>
                    <a:pt x="754" y="508"/>
                  </a:lnTo>
                  <a:lnTo>
                    <a:pt x="772" y="514"/>
                  </a:lnTo>
                  <a:lnTo>
                    <a:pt x="780" y="514"/>
                  </a:lnTo>
                  <a:lnTo>
                    <a:pt x="788" y="514"/>
                  </a:lnTo>
                  <a:lnTo>
                    <a:pt x="796" y="510"/>
                  </a:lnTo>
                  <a:lnTo>
                    <a:pt x="802" y="504"/>
                  </a:lnTo>
                  <a:lnTo>
                    <a:pt x="802" y="504"/>
                  </a:lnTo>
                  <a:lnTo>
                    <a:pt x="802" y="476"/>
                  </a:lnTo>
                  <a:lnTo>
                    <a:pt x="802" y="468"/>
                  </a:lnTo>
                  <a:lnTo>
                    <a:pt x="804" y="460"/>
                  </a:lnTo>
                  <a:lnTo>
                    <a:pt x="808" y="456"/>
                  </a:lnTo>
                  <a:lnTo>
                    <a:pt x="812" y="452"/>
                  </a:lnTo>
                  <a:lnTo>
                    <a:pt x="822" y="448"/>
                  </a:lnTo>
                  <a:lnTo>
                    <a:pt x="834" y="446"/>
                  </a:lnTo>
                  <a:lnTo>
                    <a:pt x="834" y="446"/>
                  </a:lnTo>
                  <a:lnTo>
                    <a:pt x="846" y="446"/>
                  </a:lnTo>
                  <a:lnTo>
                    <a:pt x="856" y="446"/>
                  </a:lnTo>
                  <a:lnTo>
                    <a:pt x="862" y="448"/>
                  </a:lnTo>
                  <a:lnTo>
                    <a:pt x="868" y="450"/>
                  </a:lnTo>
                  <a:lnTo>
                    <a:pt x="876" y="454"/>
                  </a:lnTo>
                  <a:lnTo>
                    <a:pt x="882" y="460"/>
                  </a:lnTo>
                  <a:lnTo>
                    <a:pt x="882" y="460"/>
                  </a:lnTo>
                  <a:lnTo>
                    <a:pt x="898" y="462"/>
                  </a:lnTo>
                  <a:lnTo>
                    <a:pt x="898" y="462"/>
                  </a:lnTo>
                  <a:lnTo>
                    <a:pt x="912" y="454"/>
                  </a:lnTo>
                  <a:lnTo>
                    <a:pt x="926" y="446"/>
                  </a:lnTo>
                  <a:lnTo>
                    <a:pt x="938" y="438"/>
                  </a:lnTo>
                  <a:lnTo>
                    <a:pt x="950" y="430"/>
                  </a:lnTo>
                  <a:lnTo>
                    <a:pt x="950" y="430"/>
                  </a:lnTo>
                  <a:lnTo>
                    <a:pt x="956" y="424"/>
                  </a:lnTo>
                  <a:lnTo>
                    <a:pt x="964" y="422"/>
                  </a:lnTo>
                  <a:lnTo>
                    <a:pt x="988" y="420"/>
                  </a:lnTo>
                  <a:lnTo>
                    <a:pt x="988" y="420"/>
                  </a:lnTo>
                  <a:lnTo>
                    <a:pt x="1002" y="440"/>
                  </a:lnTo>
                  <a:lnTo>
                    <a:pt x="1002" y="440"/>
                  </a:lnTo>
                  <a:lnTo>
                    <a:pt x="1000" y="448"/>
                  </a:lnTo>
                  <a:lnTo>
                    <a:pt x="996" y="456"/>
                  </a:lnTo>
                  <a:lnTo>
                    <a:pt x="990" y="464"/>
                  </a:lnTo>
                  <a:lnTo>
                    <a:pt x="984" y="472"/>
                  </a:lnTo>
                  <a:lnTo>
                    <a:pt x="968" y="484"/>
                  </a:lnTo>
                  <a:lnTo>
                    <a:pt x="952" y="496"/>
                  </a:lnTo>
                  <a:lnTo>
                    <a:pt x="952" y="496"/>
                  </a:lnTo>
                  <a:lnTo>
                    <a:pt x="940" y="512"/>
                  </a:lnTo>
                  <a:lnTo>
                    <a:pt x="934" y="530"/>
                  </a:lnTo>
                  <a:lnTo>
                    <a:pt x="932" y="550"/>
                  </a:lnTo>
                  <a:lnTo>
                    <a:pt x="930" y="574"/>
                  </a:lnTo>
                  <a:lnTo>
                    <a:pt x="930" y="574"/>
                  </a:lnTo>
                  <a:lnTo>
                    <a:pt x="954" y="618"/>
                  </a:lnTo>
                  <a:lnTo>
                    <a:pt x="954" y="618"/>
                  </a:lnTo>
                  <a:lnTo>
                    <a:pt x="962" y="630"/>
                  </a:lnTo>
                  <a:lnTo>
                    <a:pt x="974" y="642"/>
                  </a:lnTo>
                  <a:lnTo>
                    <a:pt x="982" y="648"/>
                  </a:lnTo>
                  <a:lnTo>
                    <a:pt x="990" y="652"/>
                  </a:lnTo>
                  <a:lnTo>
                    <a:pt x="1000" y="656"/>
                  </a:lnTo>
                  <a:lnTo>
                    <a:pt x="1010" y="656"/>
                  </a:lnTo>
                  <a:lnTo>
                    <a:pt x="1010" y="656"/>
                  </a:lnTo>
                  <a:lnTo>
                    <a:pt x="1012" y="652"/>
                  </a:lnTo>
                  <a:lnTo>
                    <a:pt x="1012" y="652"/>
                  </a:lnTo>
                  <a:lnTo>
                    <a:pt x="1024" y="652"/>
                  </a:lnTo>
                  <a:lnTo>
                    <a:pt x="1024" y="652"/>
                  </a:lnTo>
                  <a:lnTo>
                    <a:pt x="1032" y="656"/>
                  </a:lnTo>
                  <a:lnTo>
                    <a:pt x="1040" y="662"/>
                  </a:lnTo>
                  <a:lnTo>
                    <a:pt x="1060" y="680"/>
                  </a:lnTo>
                  <a:lnTo>
                    <a:pt x="1082" y="704"/>
                  </a:lnTo>
                  <a:lnTo>
                    <a:pt x="1098" y="726"/>
                  </a:lnTo>
                  <a:lnTo>
                    <a:pt x="1098" y="726"/>
                  </a:lnTo>
                  <a:lnTo>
                    <a:pt x="1106" y="762"/>
                  </a:lnTo>
                  <a:lnTo>
                    <a:pt x="1108" y="784"/>
                  </a:lnTo>
                  <a:lnTo>
                    <a:pt x="1112" y="810"/>
                  </a:lnTo>
                  <a:lnTo>
                    <a:pt x="1112" y="810"/>
                  </a:lnTo>
                  <a:lnTo>
                    <a:pt x="1118" y="840"/>
                  </a:lnTo>
                  <a:lnTo>
                    <a:pt x="1118" y="840"/>
                  </a:lnTo>
                  <a:lnTo>
                    <a:pt x="1130" y="852"/>
                  </a:lnTo>
                  <a:lnTo>
                    <a:pt x="1140" y="860"/>
                  </a:lnTo>
                  <a:lnTo>
                    <a:pt x="1152" y="868"/>
                  </a:lnTo>
                  <a:lnTo>
                    <a:pt x="1172" y="882"/>
                  </a:lnTo>
                  <a:lnTo>
                    <a:pt x="1172" y="882"/>
                  </a:lnTo>
                  <a:lnTo>
                    <a:pt x="1188" y="876"/>
                  </a:lnTo>
                  <a:lnTo>
                    <a:pt x="1214" y="866"/>
                  </a:lnTo>
                  <a:lnTo>
                    <a:pt x="1214" y="866"/>
                  </a:lnTo>
                  <a:lnTo>
                    <a:pt x="1216" y="858"/>
                  </a:lnTo>
                  <a:lnTo>
                    <a:pt x="1220" y="854"/>
                  </a:lnTo>
                  <a:lnTo>
                    <a:pt x="1230" y="850"/>
                  </a:lnTo>
                  <a:lnTo>
                    <a:pt x="1246" y="846"/>
                  </a:lnTo>
                  <a:lnTo>
                    <a:pt x="1246" y="846"/>
                  </a:lnTo>
                  <a:lnTo>
                    <a:pt x="1252" y="836"/>
                  </a:lnTo>
                  <a:lnTo>
                    <a:pt x="1258" y="826"/>
                  </a:lnTo>
                  <a:lnTo>
                    <a:pt x="1258" y="818"/>
                  </a:lnTo>
                  <a:lnTo>
                    <a:pt x="1258" y="808"/>
                  </a:lnTo>
                  <a:lnTo>
                    <a:pt x="1254" y="800"/>
                  </a:lnTo>
                  <a:lnTo>
                    <a:pt x="1250" y="792"/>
                  </a:lnTo>
                  <a:lnTo>
                    <a:pt x="1240" y="780"/>
                  </a:lnTo>
                  <a:lnTo>
                    <a:pt x="1240" y="780"/>
                  </a:lnTo>
                  <a:lnTo>
                    <a:pt x="1222" y="774"/>
                  </a:lnTo>
                  <a:lnTo>
                    <a:pt x="1216" y="770"/>
                  </a:lnTo>
                  <a:lnTo>
                    <a:pt x="1214" y="766"/>
                  </a:lnTo>
                  <a:lnTo>
                    <a:pt x="1212" y="762"/>
                  </a:lnTo>
                  <a:lnTo>
                    <a:pt x="1212" y="756"/>
                  </a:lnTo>
                  <a:lnTo>
                    <a:pt x="1214" y="742"/>
                  </a:lnTo>
                  <a:lnTo>
                    <a:pt x="1214" y="742"/>
                  </a:lnTo>
                  <a:lnTo>
                    <a:pt x="1234" y="712"/>
                  </a:lnTo>
                  <a:lnTo>
                    <a:pt x="1234" y="712"/>
                  </a:lnTo>
                  <a:lnTo>
                    <a:pt x="1234" y="682"/>
                  </a:lnTo>
                  <a:lnTo>
                    <a:pt x="1234" y="682"/>
                  </a:lnTo>
                  <a:lnTo>
                    <a:pt x="1240" y="678"/>
                  </a:lnTo>
                  <a:lnTo>
                    <a:pt x="1244" y="678"/>
                  </a:lnTo>
                  <a:lnTo>
                    <a:pt x="1258" y="678"/>
                  </a:lnTo>
                  <a:lnTo>
                    <a:pt x="1258" y="678"/>
                  </a:lnTo>
                  <a:lnTo>
                    <a:pt x="1270" y="664"/>
                  </a:lnTo>
                  <a:lnTo>
                    <a:pt x="1284" y="656"/>
                  </a:lnTo>
                  <a:lnTo>
                    <a:pt x="1284" y="656"/>
                  </a:lnTo>
                  <a:lnTo>
                    <a:pt x="1286" y="670"/>
                  </a:lnTo>
                  <a:lnTo>
                    <a:pt x="1284" y="678"/>
                  </a:lnTo>
                  <a:lnTo>
                    <a:pt x="1280" y="684"/>
                  </a:lnTo>
                  <a:lnTo>
                    <a:pt x="1278" y="688"/>
                  </a:lnTo>
                  <a:lnTo>
                    <a:pt x="1278" y="688"/>
                  </a:lnTo>
                  <a:lnTo>
                    <a:pt x="1276" y="708"/>
                  </a:lnTo>
                  <a:lnTo>
                    <a:pt x="1276" y="708"/>
                  </a:lnTo>
                  <a:lnTo>
                    <a:pt x="1280" y="714"/>
                  </a:lnTo>
                  <a:lnTo>
                    <a:pt x="1288" y="718"/>
                  </a:lnTo>
                  <a:lnTo>
                    <a:pt x="1304" y="726"/>
                  </a:lnTo>
                  <a:lnTo>
                    <a:pt x="1344" y="736"/>
                  </a:lnTo>
                  <a:lnTo>
                    <a:pt x="1344" y="736"/>
                  </a:lnTo>
                  <a:lnTo>
                    <a:pt x="1394" y="770"/>
                  </a:lnTo>
                  <a:lnTo>
                    <a:pt x="1394" y="770"/>
                  </a:lnTo>
                  <a:lnTo>
                    <a:pt x="1410" y="770"/>
                  </a:lnTo>
                  <a:lnTo>
                    <a:pt x="1410" y="770"/>
                  </a:lnTo>
                  <a:lnTo>
                    <a:pt x="1404" y="784"/>
                  </a:lnTo>
                  <a:lnTo>
                    <a:pt x="1396" y="800"/>
                  </a:lnTo>
                  <a:lnTo>
                    <a:pt x="1396" y="800"/>
                  </a:lnTo>
                  <a:lnTo>
                    <a:pt x="1404" y="860"/>
                  </a:lnTo>
                  <a:lnTo>
                    <a:pt x="1404" y="860"/>
                  </a:lnTo>
                  <a:lnTo>
                    <a:pt x="1394" y="888"/>
                  </a:lnTo>
                  <a:lnTo>
                    <a:pt x="1394" y="888"/>
                  </a:lnTo>
                  <a:lnTo>
                    <a:pt x="1386" y="888"/>
                  </a:lnTo>
                  <a:lnTo>
                    <a:pt x="1382" y="886"/>
                  </a:lnTo>
                  <a:lnTo>
                    <a:pt x="1376" y="884"/>
                  </a:lnTo>
                  <a:lnTo>
                    <a:pt x="1376" y="884"/>
                  </a:lnTo>
                  <a:lnTo>
                    <a:pt x="1360" y="880"/>
                  </a:lnTo>
                  <a:lnTo>
                    <a:pt x="1346" y="882"/>
                  </a:lnTo>
                  <a:lnTo>
                    <a:pt x="1340" y="884"/>
                  </a:lnTo>
                  <a:lnTo>
                    <a:pt x="1334" y="886"/>
                  </a:lnTo>
                  <a:lnTo>
                    <a:pt x="1328" y="892"/>
                  </a:lnTo>
                  <a:lnTo>
                    <a:pt x="1324" y="898"/>
                  </a:lnTo>
                  <a:lnTo>
                    <a:pt x="1324" y="898"/>
                  </a:lnTo>
                  <a:lnTo>
                    <a:pt x="1324" y="938"/>
                  </a:lnTo>
                  <a:lnTo>
                    <a:pt x="1324" y="938"/>
                  </a:lnTo>
                  <a:lnTo>
                    <a:pt x="1314" y="940"/>
                  </a:lnTo>
                  <a:lnTo>
                    <a:pt x="1314" y="94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81" name="Freeform 40"/>
            <p:cNvSpPr>
              <a:spLocks/>
            </p:cNvSpPr>
            <p:nvPr/>
          </p:nvSpPr>
          <p:spPr bwMode="auto">
            <a:xfrm>
              <a:off x="1636" y="1222"/>
              <a:ext cx="50" cy="52"/>
            </a:xfrm>
            <a:custGeom>
              <a:avLst/>
              <a:gdLst>
                <a:gd name="T0" fmla="*/ 26 w 50"/>
                <a:gd name="T1" fmla="*/ 0 h 52"/>
                <a:gd name="T2" fmla="*/ 26 w 50"/>
                <a:gd name="T3" fmla="*/ 0 h 52"/>
                <a:gd name="T4" fmla="*/ 36 w 50"/>
                <a:gd name="T5" fmla="*/ 2 h 52"/>
                <a:gd name="T6" fmla="*/ 44 w 50"/>
                <a:gd name="T7" fmla="*/ 8 h 52"/>
                <a:gd name="T8" fmla="*/ 48 w 50"/>
                <a:gd name="T9" fmla="*/ 16 h 52"/>
                <a:gd name="T10" fmla="*/ 50 w 50"/>
                <a:gd name="T11" fmla="*/ 26 h 52"/>
                <a:gd name="T12" fmla="*/ 50 w 50"/>
                <a:gd name="T13" fmla="*/ 26 h 52"/>
                <a:gd name="T14" fmla="*/ 48 w 50"/>
                <a:gd name="T15" fmla="*/ 36 h 52"/>
                <a:gd name="T16" fmla="*/ 44 w 50"/>
                <a:gd name="T17" fmla="*/ 44 h 52"/>
                <a:gd name="T18" fmla="*/ 36 w 50"/>
                <a:gd name="T19" fmla="*/ 50 h 52"/>
                <a:gd name="T20" fmla="*/ 26 w 50"/>
                <a:gd name="T21" fmla="*/ 52 h 52"/>
                <a:gd name="T22" fmla="*/ 26 w 50"/>
                <a:gd name="T23" fmla="*/ 52 h 52"/>
                <a:gd name="T24" fmla="*/ 16 w 50"/>
                <a:gd name="T25" fmla="*/ 50 h 52"/>
                <a:gd name="T26" fmla="*/ 6 w 50"/>
                <a:gd name="T27" fmla="*/ 44 h 52"/>
                <a:gd name="T28" fmla="*/ 2 w 50"/>
                <a:gd name="T29" fmla="*/ 36 h 52"/>
                <a:gd name="T30" fmla="*/ 0 w 50"/>
                <a:gd name="T31" fmla="*/ 26 h 52"/>
                <a:gd name="T32" fmla="*/ 0 w 50"/>
                <a:gd name="T33" fmla="*/ 26 h 52"/>
                <a:gd name="T34" fmla="*/ 2 w 50"/>
                <a:gd name="T35" fmla="*/ 16 h 52"/>
                <a:gd name="T36" fmla="*/ 6 w 50"/>
                <a:gd name="T37" fmla="*/ 8 h 52"/>
                <a:gd name="T38" fmla="*/ 16 w 50"/>
                <a:gd name="T39" fmla="*/ 2 h 52"/>
                <a:gd name="T40" fmla="*/ 26 w 50"/>
                <a:gd name="T41" fmla="*/ 0 h 52"/>
                <a:gd name="T42" fmla="*/ 26 w 50"/>
                <a:gd name="T43" fmla="*/ 0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0" h="52">
                  <a:moveTo>
                    <a:pt x="26" y="0"/>
                  </a:moveTo>
                  <a:lnTo>
                    <a:pt x="26" y="0"/>
                  </a:lnTo>
                  <a:lnTo>
                    <a:pt x="36" y="2"/>
                  </a:lnTo>
                  <a:lnTo>
                    <a:pt x="44" y="8"/>
                  </a:lnTo>
                  <a:lnTo>
                    <a:pt x="48" y="16"/>
                  </a:lnTo>
                  <a:lnTo>
                    <a:pt x="50" y="26"/>
                  </a:lnTo>
                  <a:lnTo>
                    <a:pt x="48" y="36"/>
                  </a:lnTo>
                  <a:lnTo>
                    <a:pt x="44" y="44"/>
                  </a:lnTo>
                  <a:lnTo>
                    <a:pt x="36" y="50"/>
                  </a:lnTo>
                  <a:lnTo>
                    <a:pt x="26" y="52"/>
                  </a:lnTo>
                  <a:lnTo>
                    <a:pt x="16" y="50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6" y="2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" name="Freeform 41"/>
            <p:cNvSpPr>
              <a:spLocks/>
            </p:cNvSpPr>
            <p:nvPr/>
          </p:nvSpPr>
          <p:spPr bwMode="auto">
            <a:xfrm>
              <a:off x="2762" y="2182"/>
              <a:ext cx="50" cy="52"/>
            </a:xfrm>
            <a:custGeom>
              <a:avLst/>
              <a:gdLst>
                <a:gd name="T0" fmla="*/ 24 w 50"/>
                <a:gd name="T1" fmla="*/ 0 h 52"/>
                <a:gd name="T2" fmla="*/ 24 w 50"/>
                <a:gd name="T3" fmla="*/ 0 h 52"/>
                <a:gd name="T4" fmla="*/ 34 w 50"/>
                <a:gd name="T5" fmla="*/ 2 h 52"/>
                <a:gd name="T6" fmla="*/ 42 w 50"/>
                <a:gd name="T7" fmla="*/ 8 h 52"/>
                <a:gd name="T8" fmla="*/ 48 w 50"/>
                <a:gd name="T9" fmla="*/ 16 h 52"/>
                <a:gd name="T10" fmla="*/ 50 w 50"/>
                <a:gd name="T11" fmla="*/ 26 h 52"/>
                <a:gd name="T12" fmla="*/ 50 w 50"/>
                <a:gd name="T13" fmla="*/ 26 h 52"/>
                <a:gd name="T14" fmla="*/ 48 w 50"/>
                <a:gd name="T15" fmla="*/ 36 h 52"/>
                <a:gd name="T16" fmla="*/ 42 w 50"/>
                <a:gd name="T17" fmla="*/ 44 h 52"/>
                <a:gd name="T18" fmla="*/ 34 w 50"/>
                <a:gd name="T19" fmla="*/ 50 h 52"/>
                <a:gd name="T20" fmla="*/ 24 w 50"/>
                <a:gd name="T21" fmla="*/ 52 h 52"/>
                <a:gd name="T22" fmla="*/ 24 w 50"/>
                <a:gd name="T23" fmla="*/ 52 h 52"/>
                <a:gd name="T24" fmla="*/ 14 w 50"/>
                <a:gd name="T25" fmla="*/ 50 h 52"/>
                <a:gd name="T26" fmla="*/ 6 w 50"/>
                <a:gd name="T27" fmla="*/ 44 h 52"/>
                <a:gd name="T28" fmla="*/ 2 w 50"/>
                <a:gd name="T29" fmla="*/ 36 h 52"/>
                <a:gd name="T30" fmla="*/ 0 w 50"/>
                <a:gd name="T31" fmla="*/ 26 h 52"/>
                <a:gd name="T32" fmla="*/ 0 w 50"/>
                <a:gd name="T33" fmla="*/ 26 h 52"/>
                <a:gd name="T34" fmla="*/ 2 w 50"/>
                <a:gd name="T35" fmla="*/ 16 h 52"/>
                <a:gd name="T36" fmla="*/ 6 w 50"/>
                <a:gd name="T37" fmla="*/ 8 h 52"/>
                <a:gd name="T38" fmla="*/ 14 w 50"/>
                <a:gd name="T39" fmla="*/ 2 h 52"/>
                <a:gd name="T40" fmla="*/ 24 w 50"/>
                <a:gd name="T41" fmla="*/ 0 h 52"/>
                <a:gd name="T42" fmla="*/ 24 w 50"/>
                <a:gd name="T43" fmla="*/ 0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0" h="52">
                  <a:moveTo>
                    <a:pt x="24" y="0"/>
                  </a:moveTo>
                  <a:lnTo>
                    <a:pt x="24" y="0"/>
                  </a:lnTo>
                  <a:lnTo>
                    <a:pt x="34" y="2"/>
                  </a:lnTo>
                  <a:lnTo>
                    <a:pt x="42" y="8"/>
                  </a:lnTo>
                  <a:lnTo>
                    <a:pt x="48" y="16"/>
                  </a:lnTo>
                  <a:lnTo>
                    <a:pt x="50" y="26"/>
                  </a:lnTo>
                  <a:lnTo>
                    <a:pt x="48" y="36"/>
                  </a:lnTo>
                  <a:lnTo>
                    <a:pt x="42" y="44"/>
                  </a:lnTo>
                  <a:lnTo>
                    <a:pt x="34" y="50"/>
                  </a:lnTo>
                  <a:lnTo>
                    <a:pt x="24" y="52"/>
                  </a:lnTo>
                  <a:lnTo>
                    <a:pt x="14" y="50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4" y="2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" name="Freeform 42"/>
            <p:cNvSpPr>
              <a:spLocks/>
            </p:cNvSpPr>
            <p:nvPr/>
          </p:nvSpPr>
          <p:spPr bwMode="auto">
            <a:xfrm>
              <a:off x="2984" y="2862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38 w 40"/>
                <a:gd name="T9" fmla="*/ 12 h 42"/>
                <a:gd name="T10" fmla="*/ 40 w 40"/>
                <a:gd name="T11" fmla="*/ 20 h 42"/>
                <a:gd name="T12" fmla="*/ 40 w 40"/>
                <a:gd name="T13" fmla="*/ 20 h 42"/>
                <a:gd name="T14" fmla="*/ 38 w 40"/>
                <a:gd name="T15" fmla="*/ 28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0 w 40"/>
                <a:gd name="T29" fmla="*/ 28 h 42"/>
                <a:gd name="T30" fmla="*/ 0 w 40"/>
                <a:gd name="T31" fmla="*/ 20 h 42"/>
                <a:gd name="T32" fmla="*/ 0 w 40"/>
                <a:gd name="T33" fmla="*/ 20 h 42"/>
                <a:gd name="T34" fmla="*/ 0 w 40"/>
                <a:gd name="T35" fmla="*/ 12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" name="Freeform 43"/>
            <p:cNvSpPr>
              <a:spLocks/>
            </p:cNvSpPr>
            <p:nvPr/>
          </p:nvSpPr>
          <p:spPr bwMode="auto">
            <a:xfrm>
              <a:off x="2832" y="3516"/>
              <a:ext cx="42" cy="40"/>
            </a:xfrm>
            <a:custGeom>
              <a:avLst/>
              <a:gdLst>
                <a:gd name="T0" fmla="*/ 22 w 42"/>
                <a:gd name="T1" fmla="*/ 0 h 40"/>
                <a:gd name="T2" fmla="*/ 22 w 42"/>
                <a:gd name="T3" fmla="*/ 0 h 40"/>
                <a:gd name="T4" fmla="*/ 30 w 42"/>
                <a:gd name="T5" fmla="*/ 2 h 40"/>
                <a:gd name="T6" fmla="*/ 36 w 42"/>
                <a:gd name="T7" fmla="*/ 6 h 40"/>
                <a:gd name="T8" fmla="*/ 40 w 42"/>
                <a:gd name="T9" fmla="*/ 12 h 40"/>
                <a:gd name="T10" fmla="*/ 42 w 42"/>
                <a:gd name="T11" fmla="*/ 20 h 40"/>
                <a:gd name="T12" fmla="*/ 42 w 42"/>
                <a:gd name="T13" fmla="*/ 20 h 40"/>
                <a:gd name="T14" fmla="*/ 40 w 42"/>
                <a:gd name="T15" fmla="*/ 28 h 40"/>
                <a:gd name="T16" fmla="*/ 36 w 42"/>
                <a:gd name="T17" fmla="*/ 34 h 40"/>
                <a:gd name="T18" fmla="*/ 30 w 42"/>
                <a:gd name="T19" fmla="*/ 38 h 40"/>
                <a:gd name="T20" fmla="*/ 22 w 42"/>
                <a:gd name="T21" fmla="*/ 40 h 40"/>
                <a:gd name="T22" fmla="*/ 22 w 42"/>
                <a:gd name="T23" fmla="*/ 40 h 40"/>
                <a:gd name="T24" fmla="*/ 14 w 42"/>
                <a:gd name="T25" fmla="*/ 38 h 40"/>
                <a:gd name="T26" fmla="*/ 6 w 42"/>
                <a:gd name="T27" fmla="*/ 34 h 40"/>
                <a:gd name="T28" fmla="*/ 2 w 42"/>
                <a:gd name="T29" fmla="*/ 28 h 40"/>
                <a:gd name="T30" fmla="*/ 0 w 42"/>
                <a:gd name="T31" fmla="*/ 20 h 40"/>
                <a:gd name="T32" fmla="*/ 0 w 42"/>
                <a:gd name="T33" fmla="*/ 20 h 40"/>
                <a:gd name="T34" fmla="*/ 2 w 42"/>
                <a:gd name="T35" fmla="*/ 12 h 40"/>
                <a:gd name="T36" fmla="*/ 6 w 42"/>
                <a:gd name="T37" fmla="*/ 6 h 40"/>
                <a:gd name="T38" fmla="*/ 14 w 42"/>
                <a:gd name="T39" fmla="*/ 2 h 40"/>
                <a:gd name="T40" fmla="*/ 22 w 42"/>
                <a:gd name="T41" fmla="*/ 0 h 40"/>
                <a:gd name="T42" fmla="*/ 22 w 42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0">
                  <a:moveTo>
                    <a:pt x="22" y="0"/>
                  </a:move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30" y="38"/>
                  </a:lnTo>
                  <a:lnTo>
                    <a:pt x="22" y="40"/>
                  </a:lnTo>
                  <a:lnTo>
                    <a:pt x="14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" name="Freeform 44"/>
            <p:cNvSpPr>
              <a:spLocks/>
            </p:cNvSpPr>
            <p:nvPr/>
          </p:nvSpPr>
          <p:spPr bwMode="auto">
            <a:xfrm>
              <a:off x="1724" y="2856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40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40 h 40"/>
                <a:gd name="T26" fmla="*/ 4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4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4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4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" name="Freeform 45"/>
            <p:cNvSpPr>
              <a:spLocks/>
            </p:cNvSpPr>
            <p:nvPr/>
          </p:nvSpPr>
          <p:spPr bwMode="auto">
            <a:xfrm>
              <a:off x="3434" y="3766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40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40 h 40"/>
                <a:gd name="T26" fmla="*/ 6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" name="Freeform 46"/>
            <p:cNvSpPr>
              <a:spLocks/>
            </p:cNvSpPr>
            <p:nvPr/>
          </p:nvSpPr>
          <p:spPr bwMode="auto">
            <a:xfrm>
              <a:off x="3264" y="3340"/>
              <a:ext cx="42" cy="42"/>
            </a:xfrm>
            <a:custGeom>
              <a:avLst/>
              <a:gdLst>
                <a:gd name="T0" fmla="*/ 20 w 42"/>
                <a:gd name="T1" fmla="*/ 0 h 42"/>
                <a:gd name="T2" fmla="*/ 20 w 42"/>
                <a:gd name="T3" fmla="*/ 0 h 42"/>
                <a:gd name="T4" fmla="*/ 28 w 42"/>
                <a:gd name="T5" fmla="*/ 2 h 42"/>
                <a:gd name="T6" fmla="*/ 36 w 42"/>
                <a:gd name="T7" fmla="*/ 6 h 42"/>
                <a:gd name="T8" fmla="*/ 40 w 42"/>
                <a:gd name="T9" fmla="*/ 14 h 42"/>
                <a:gd name="T10" fmla="*/ 42 w 42"/>
                <a:gd name="T11" fmla="*/ 22 h 42"/>
                <a:gd name="T12" fmla="*/ 42 w 42"/>
                <a:gd name="T13" fmla="*/ 22 h 42"/>
                <a:gd name="T14" fmla="*/ 40 w 42"/>
                <a:gd name="T15" fmla="*/ 30 h 42"/>
                <a:gd name="T16" fmla="*/ 36 w 42"/>
                <a:gd name="T17" fmla="*/ 36 h 42"/>
                <a:gd name="T18" fmla="*/ 28 w 42"/>
                <a:gd name="T19" fmla="*/ 40 h 42"/>
                <a:gd name="T20" fmla="*/ 20 w 42"/>
                <a:gd name="T21" fmla="*/ 42 h 42"/>
                <a:gd name="T22" fmla="*/ 20 w 42"/>
                <a:gd name="T23" fmla="*/ 42 h 42"/>
                <a:gd name="T24" fmla="*/ 12 w 42"/>
                <a:gd name="T25" fmla="*/ 40 h 42"/>
                <a:gd name="T26" fmla="*/ 6 w 42"/>
                <a:gd name="T27" fmla="*/ 36 h 42"/>
                <a:gd name="T28" fmla="*/ 2 w 42"/>
                <a:gd name="T29" fmla="*/ 30 h 42"/>
                <a:gd name="T30" fmla="*/ 0 w 42"/>
                <a:gd name="T31" fmla="*/ 22 h 42"/>
                <a:gd name="T32" fmla="*/ 0 w 42"/>
                <a:gd name="T33" fmla="*/ 22 h 42"/>
                <a:gd name="T34" fmla="*/ 2 w 42"/>
                <a:gd name="T35" fmla="*/ 14 h 42"/>
                <a:gd name="T36" fmla="*/ 6 w 42"/>
                <a:gd name="T37" fmla="*/ 6 h 42"/>
                <a:gd name="T38" fmla="*/ 12 w 42"/>
                <a:gd name="T39" fmla="*/ 2 h 42"/>
                <a:gd name="T40" fmla="*/ 20 w 42"/>
                <a:gd name="T41" fmla="*/ 0 h 42"/>
                <a:gd name="T42" fmla="*/ 20 w 42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4"/>
                  </a:lnTo>
                  <a:lnTo>
                    <a:pt x="42" y="22"/>
                  </a:lnTo>
                  <a:lnTo>
                    <a:pt x="40" y="30"/>
                  </a:lnTo>
                  <a:lnTo>
                    <a:pt x="36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30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" name="Freeform 47"/>
            <p:cNvSpPr>
              <a:spLocks/>
            </p:cNvSpPr>
            <p:nvPr/>
          </p:nvSpPr>
          <p:spPr bwMode="auto">
            <a:xfrm>
              <a:off x="3872" y="3122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40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40 h 40"/>
                <a:gd name="T26" fmla="*/ 4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4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4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4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" name="Freeform 48"/>
            <p:cNvSpPr>
              <a:spLocks/>
            </p:cNvSpPr>
            <p:nvPr/>
          </p:nvSpPr>
          <p:spPr bwMode="auto">
            <a:xfrm>
              <a:off x="3974" y="3692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0 h 40"/>
                <a:gd name="T6" fmla="*/ 34 w 40"/>
                <a:gd name="T7" fmla="*/ 4 h 40"/>
                <a:gd name="T8" fmla="*/ 40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40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4 h 40"/>
                <a:gd name="T38" fmla="*/ 12 w 40"/>
                <a:gd name="T39" fmla="*/ 0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0"/>
                  </a:lnTo>
                  <a:lnTo>
                    <a:pt x="34" y="4"/>
                  </a:lnTo>
                  <a:lnTo>
                    <a:pt x="40" y="12"/>
                  </a:lnTo>
                  <a:lnTo>
                    <a:pt x="40" y="20"/>
                  </a:lnTo>
                  <a:lnTo>
                    <a:pt x="40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" name="Freeform 49"/>
            <p:cNvSpPr>
              <a:spLocks/>
            </p:cNvSpPr>
            <p:nvPr/>
          </p:nvSpPr>
          <p:spPr bwMode="auto">
            <a:xfrm>
              <a:off x="4184" y="3056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6 h 40"/>
                <a:gd name="T18" fmla="*/ 28 w 40"/>
                <a:gd name="T19" fmla="*/ 40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40 h 40"/>
                <a:gd name="T26" fmla="*/ 6 w 40"/>
                <a:gd name="T27" fmla="*/ 36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" name="Freeform 50"/>
            <p:cNvSpPr>
              <a:spLocks/>
            </p:cNvSpPr>
            <p:nvPr/>
          </p:nvSpPr>
          <p:spPr bwMode="auto">
            <a:xfrm>
              <a:off x="4544" y="3310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" name="Freeform 51"/>
            <p:cNvSpPr>
              <a:spLocks/>
            </p:cNvSpPr>
            <p:nvPr/>
          </p:nvSpPr>
          <p:spPr bwMode="auto">
            <a:xfrm>
              <a:off x="4546" y="2818"/>
              <a:ext cx="42" cy="42"/>
            </a:xfrm>
            <a:custGeom>
              <a:avLst/>
              <a:gdLst>
                <a:gd name="T0" fmla="*/ 20 w 42"/>
                <a:gd name="T1" fmla="*/ 0 h 42"/>
                <a:gd name="T2" fmla="*/ 20 w 42"/>
                <a:gd name="T3" fmla="*/ 0 h 42"/>
                <a:gd name="T4" fmla="*/ 28 w 42"/>
                <a:gd name="T5" fmla="*/ 2 h 42"/>
                <a:gd name="T6" fmla="*/ 36 w 42"/>
                <a:gd name="T7" fmla="*/ 6 h 42"/>
                <a:gd name="T8" fmla="*/ 40 w 42"/>
                <a:gd name="T9" fmla="*/ 14 h 42"/>
                <a:gd name="T10" fmla="*/ 42 w 42"/>
                <a:gd name="T11" fmla="*/ 22 h 42"/>
                <a:gd name="T12" fmla="*/ 42 w 42"/>
                <a:gd name="T13" fmla="*/ 22 h 42"/>
                <a:gd name="T14" fmla="*/ 40 w 42"/>
                <a:gd name="T15" fmla="*/ 28 h 42"/>
                <a:gd name="T16" fmla="*/ 36 w 42"/>
                <a:gd name="T17" fmla="*/ 36 h 42"/>
                <a:gd name="T18" fmla="*/ 28 w 42"/>
                <a:gd name="T19" fmla="*/ 40 h 42"/>
                <a:gd name="T20" fmla="*/ 20 w 42"/>
                <a:gd name="T21" fmla="*/ 42 h 42"/>
                <a:gd name="T22" fmla="*/ 20 w 42"/>
                <a:gd name="T23" fmla="*/ 42 h 42"/>
                <a:gd name="T24" fmla="*/ 12 w 42"/>
                <a:gd name="T25" fmla="*/ 40 h 42"/>
                <a:gd name="T26" fmla="*/ 6 w 42"/>
                <a:gd name="T27" fmla="*/ 36 h 42"/>
                <a:gd name="T28" fmla="*/ 2 w 42"/>
                <a:gd name="T29" fmla="*/ 28 h 42"/>
                <a:gd name="T30" fmla="*/ 0 w 42"/>
                <a:gd name="T31" fmla="*/ 22 h 42"/>
                <a:gd name="T32" fmla="*/ 0 w 42"/>
                <a:gd name="T33" fmla="*/ 22 h 42"/>
                <a:gd name="T34" fmla="*/ 2 w 42"/>
                <a:gd name="T35" fmla="*/ 14 h 42"/>
                <a:gd name="T36" fmla="*/ 6 w 42"/>
                <a:gd name="T37" fmla="*/ 6 h 42"/>
                <a:gd name="T38" fmla="*/ 12 w 42"/>
                <a:gd name="T39" fmla="*/ 2 h 42"/>
                <a:gd name="T40" fmla="*/ 20 w 42"/>
                <a:gd name="T41" fmla="*/ 0 h 42"/>
                <a:gd name="T42" fmla="*/ 20 w 42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4"/>
                  </a:lnTo>
                  <a:lnTo>
                    <a:pt x="42" y="22"/>
                  </a:lnTo>
                  <a:lnTo>
                    <a:pt x="40" y="28"/>
                  </a:lnTo>
                  <a:lnTo>
                    <a:pt x="36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" name="Freeform 52"/>
            <p:cNvSpPr>
              <a:spLocks/>
            </p:cNvSpPr>
            <p:nvPr/>
          </p:nvSpPr>
          <p:spPr bwMode="auto">
            <a:xfrm>
              <a:off x="4278" y="2650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" name="Freeform 53"/>
            <p:cNvSpPr>
              <a:spLocks/>
            </p:cNvSpPr>
            <p:nvPr/>
          </p:nvSpPr>
          <p:spPr bwMode="auto">
            <a:xfrm>
              <a:off x="4456" y="2650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" name="Freeform 54"/>
            <p:cNvSpPr>
              <a:spLocks/>
            </p:cNvSpPr>
            <p:nvPr/>
          </p:nvSpPr>
          <p:spPr bwMode="auto">
            <a:xfrm>
              <a:off x="3884" y="2368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38 w 40"/>
                <a:gd name="T9" fmla="*/ 12 h 42"/>
                <a:gd name="T10" fmla="*/ 40 w 40"/>
                <a:gd name="T11" fmla="*/ 20 h 42"/>
                <a:gd name="T12" fmla="*/ 40 w 40"/>
                <a:gd name="T13" fmla="*/ 20 h 42"/>
                <a:gd name="T14" fmla="*/ 38 w 40"/>
                <a:gd name="T15" fmla="*/ 28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2 w 40"/>
                <a:gd name="T29" fmla="*/ 28 h 42"/>
                <a:gd name="T30" fmla="*/ 0 w 40"/>
                <a:gd name="T31" fmla="*/ 20 h 42"/>
                <a:gd name="T32" fmla="*/ 0 w 40"/>
                <a:gd name="T33" fmla="*/ 20 h 42"/>
                <a:gd name="T34" fmla="*/ 2 w 40"/>
                <a:gd name="T35" fmla="*/ 12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" name="Freeform 55"/>
            <p:cNvSpPr>
              <a:spLocks/>
            </p:cNvSpPr>
            <p:nvPr/>
          </p:nvSpPr>
          <p:spPr bwMode="auto">
            <a:xfrm>
              <a:off x="3442" y="2444"/>
              <a:ext cx="42" cy="40"/>
            </a:xfrm>
            <a:custGeom>
              <a:avLst/>
              <a:gdLst>
                <a:gd name="T0" fmla="*/ 20 w 42"/>
                <a:gd name="T1" fmla="*/ 0 h 40"/>
                <a:gd name="T2" fmla="*/ 20 w 42"/>
                <a:gd name="T3" fmla="*/ 0 h 40"/>
                <a:gd name="T4" fmla="*/ 28 w 42"/>
                <a:gd name="T5" fmla="*/ 2 h 40"/>
                <a:gd name="T6" fmla="*/ 36 w 42"/>
                <a:gd name="T7" fmla="*/ 6 h 40"/>
                <a:gd name="T8" fmla="*/ 40 w 42"/>
                <a:gd name="T9" fmla="*/ 12 h 40"/>
                <a:gd name="T10" fmla="*/ 42 w 42"/>
                <a:gd name="T11" fmla="*/ 20 h 40"/>
                <a:gd name="T12" fmla="*/ 42 w 42"/>
                <a:gd name="T13" fmla="*/ 20 h 40"/>
                <a:gd name="T14" fmla="*/ 40 w 42"/>
                <a:gd name="T15" fmla="*/ 28 h 40"/>
                <a:gd name="T16" fmla="*/ 36 w 42"/>
                <a:gd name="T17" fmla="*/ 34 h 40"/>
                <a:gd name="T18" fmla="*/ 28 w 42"/>
                <a:gd name="T19" fmla="*/ 38 h 40"/>
                <a:gd name="T20" fmla="*/ 20 w 42"/>
                <a:gd name="T21" fmla="*/ 40 h 40"/>
                <a:gd name="T22" fmla="*/ 20 w 42"/>
                <a:gd name="T23" fmla="*/ 40 h 40"/>
                <a:gd name="T24" fmla="*/ 14 w 42"/>
                <a:gd name="T25" fmla="*/ 38 h 40"/>
                <a:gd name="T26" fmla="*/ 6 w 42"/>
                <a:gd name="T27" fmla="*/ 34 h 40"/>
                <a:gd name="T28" fmla="*/ 2 w 42"/>
                <a:gd name="T29" fmla="*/ 28 h 40"/>
                <a:gd name="T30" fmla="*/ 0 w 42"/>
                <a:gd name="T31" fmla="*/ 20 h 40"/>
                <a:gd name="T32" fmla="*/ 0 w 42"/>
                <a:gd name="T33" fmla="*/ 20 h 40"/>
                <a:gd name="T34" fmla="*/ 2 w 42"/>
                <a:gd name="T35" fmla="*/ 12 h 40"/>
                <a:gd name="T36" fmla="*/ 6 w 42"/>
                <a:gd name="T37" fmla="*/ 6 h 40"/>
                <a:gd name="T38" fmla="*/ 14 w 42"/>
                <a:gd name="T39" fmla="*/ 2 h 40"/>
                <a:gd name="T40" fmla="*/ 20 w 42"/>
                <a:gd name="T41" fmla="*/ 0 h 40"/>
                <a:gd name="T42" fmla="*/ 20 w 42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4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" name="Freeform 56"/>
            <p:cNvSpPr>
              <a:spLocks/>
            </p:cNvSpPr>
            <p:nvPr/>
          </p:nvSpPr>
          <p:spPr bwMode="auto">
            <a:xfrm>
              <a:off x="3762" y="2006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" name="Freeform 57"/>
            <p:cNvSpPr>
              <a:spLocks/>
            </p:cNvSpPr>
            <p:nvPr/>
          </p:nvSpPr>
          <p:spPr bwMode="auto">
            <a:xfrm>
              <a:off x="3940" y="1946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38 w 40"/>
                <a:gd name="T9" fmla="*/ 12 h 42"/>
                <a:gd name="T10" fmla="*/ 40 w 40"/>
                <a:gd name="T11" fmla="*/ 20 h 42"/>
                <a:gd name="T12" fmla="*/ 40 w 40"/>
                <a:gd name="T13" fmla="*/ 20 h 42"/>
                <a:gd name="T14" fmla="*/ 38 w 40"/>
                <a:gd name="T15" fmla="*/ 28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2 w 40"/>
                <a:gd name="T29" fmla="*/ 28 h 42"/>
                <a:gd name="T30" fmla="*/ 0 w 40"/>
                <a:gd name="T31" fmla="*/ 20 h 42"/>
                <a:gd name="T32" fmla="*/ 0 w 40"/>
                <a:gd name="T33" fmla="*/ 20 h 42"/>
                <a:gd name="T34" fmla="*/ 2 w 40"/>
                <a:gd name="T35" fmla="*/ 12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" name="Freeform 58"/>
            <p:cNvSpPr>
              <a:spLocks/>
            </p:cNvSpPr>
            <p:nvPr/>
          </p:nvSpPr>
          <p:spPr bwMode="auto">
            <a:xfrm>
              <a:off x="4200" y="2108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38 w 40"/>
                <a:gd name="T9" fmla="*/ 14 h 42"/>
                <a:gd name="T10" fmla="*/ 40 w 40"/>
                <a:gd name="T11" fmla="*/ 22 h 42"/>
                <a:gd name="T12" fmla="*/ 40 w 40"/>
                <a:gd name="T13" fmla="*/ 22 h 42"/>
                <a:gd name="T14" fmla="*/ 38 w 40"/>
                <a:gd name="T15" fmla="*/ 30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0 w 40"/>
                <a:gd name="T29" fmla="*/ 30 h 42"/>
                <a:gd name="T30" fmla="*/ 0 w 40"/>
                <a:gd name="T31" fmla="*/ 22 h 42"/>
                <a:gd name="T32" fmla="*/ 0 w 40"/>
                <a:gd name="T33" fmla="*/ 22 h 42"/>
                <a:gd name="T34" fmla="*/ 0 w 40"/>
                <a:gd name="T35" fmla="*/ 14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4"/>
                  </a:lnTo>
                  <a:lnTo>
                    <a:pt x="40" y="22"/>
                  </a:lnTo>
                  <a:lnTo>
                    <a:pt x="38" y="30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" name="Freeform 59"/>
            <p:cNvSpPr>
              <a:spLocks/>
            </p:cNvSpPr>
            <p:nvPr/>
          </p:nvSpPr>
          <p:spPr bwMode="auto">
            <a:xfrm>
              <a:off x="3184" y="1940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40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40 h 40"/>
                <a:gd name="T26" fmla="*/ 6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" name="Freeform 60"/>
            <p:cNvSpPr>
              <a:spLocks/>
            </p:cNvSpPr>
            <p:nvPr/>
          </p:nvSpPr>
          <p:spPr bwMode="auto">
            <a:xfrm>
              <a:off x="3656" y="1672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0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6 w 40"/>
                <a:gd name="T37" fmla="*/ 6 h 40"/>
                <a:gd name="T38" fmla="*/ 12 w 40"/>
                <a:gd name="T39" fmla="*/ 0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0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" name="Freeform 61"/>
            <p:cNvSpPr>
              <a:spLocks/>
            </p:cNvSpPr>
            <p:nvPr/>
          </p:nvSpPr>
          <p:spPr bwMode="auto">
            <a:xfrm>
              <a:off x="4186" y="1808"/>
              <a:ext cx="42" cy="42"/>
            </a:xfrm>
            <a:custGeom>
              <a:avLst/>
              <a:gdLst>
                <a:gd name="T0" fmla="*/ 22 w 42"/>
                <a:gd name="T1" fmla="*/ 0 h 42"/>
                <a:gd name="T2" fmla="*/ 22 w 42"/>
                <a:gd name="T3" fmla="*/ 0 h 42"/>
                <a:gd name="T4" fmla="*/ 30 w 42"/>
                <a:gd name="T5" fmla="*/ 2 h 42"/>
                <a:gd name="T6" fmla="*/ 36 w 42"/>
                <a:gd name="T7" fmla="*/ 6 h 42"/>
                <a:gd name="T8" fmla="*/ 40 w 42"/>
                <a:gd name="T9" fmla="*/ 14 h 42"/>
                <a:gd name="T10" fmla="*/ 42 w 42"/>
                <a:gd name="T11" fmla="*/ 22 h 42"/>
                <a:gd name="T12" fmla="*/ 42 w 42"/>
                <a:gd name="T13" fmla="*/ 22 h 42"/>
                <a:gd name="T14" fmla="*/ 40 w 42"/>
                <a:gd name="T15" fmla="*/ 30 h 42"/>
                <a:gd name="T16" fmla="*/ 36 w 42"/>
                <a:gd name="T17" fmla="*/ 36 h 42"/>
                <a:gd name="T18" fmla="*/ 30 w 42"/>
                <a:gd name="T19" fmla="*/ 40 h 42"/>
                <a:gd name="T20" fmla="*/ 22 w 42"/>
                <a:gd name="T21" fmla="*/ 42 h 42"/>
                <a:gd name="T22" fmla="*/ 22 w 42"/>
                <a:gd name="T23" fmla="*/ 42 h 42"/>
                <a:gd name="T24" fmla="*/ 14 w 42"/>
                <a:gd name="T25" fmla="*/ 40 h 42"/>
                <a:gd name="T26" fmla="*/ 6 w 42"/>
                <a:gd name="T27" fmla="*/ 36 h 42"/>
                <a:gd name="T28" fmla="*/ 2 w 42"/>
                <a:gd name="T29" fmla="*/ 30 h 42"/>
                <a:gd name="T30" fmla="*/ 0 w 42"/>
                <a:gd name="T31" fmla="*/ 22 h 42"/>
                <a:gd name="T32" fmla="*/ 0 w 42"/>
                <a:gd name="T33" fmla="*/ 22 h 42"/>
                <a:gd name="T34" fmla="*/ 2 w 42"/>
                <a:gd name="T35" fmla="*/ 14 h 42"/>
                <a:gd name="T36" fmla="*/ 6 w 42"/>
                <a:gd name="T37" fmla="*/ 6 h 42"/>
                <a:gd name="T38" fmla="*/ 14 w 42"/>
                <a:gd name="T39" fmla="*/ 2 h 42"/>
                <a:gd name="T40" fmla="*/ 22 w 42"/>
                <a:gd name="T41" fmla="*/ 0 h 42"/>
                <a:gd name="T42" fmla="*/ 22 w 42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0" y="14"/>
                  </a:lnTo>
                  <a:lnTo>
                    <a:pt x="42" y="22"/>
                  </a:lnTo>
                  <a:lnTo>
                    <a:pt x="40" y="30"/>
                  </a:lnTo>
                  <a:lnTo>
                    <a:pt x="36" y="36"/>
                  </a:lnTo>
                  <a:lnTo>
                    <a:pt x="30" y="40"/>
                  </a:lnTo>
                  <a:lnTo>
                    <a:pt x="22" y="42"/>
                  </a:lnTo>
                  <a:lnTo>
                    <a:pt x="14" y="40"/>
                  </a:lnTo>
                  <a:lnTo>
                    <a:pt x="6" y="36"/>
                  </a:lnTo>
                  <a:lnTo>
                    <a:pt x="2" y="30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" name="Freeform 62"/>
            <p:cNvSpPr>
              <a:spLocks/>
            </p:cNvSpPr>
            <p:nvPr/>
          </p:nvSpPr>
          <p:spPr bwMode="auto">
            <a:xfrm>
              <a:off x="4658" y="1428"/>
              <a:ext cx="42" cy="40"/>
            </a:xfrm>
            <a:custGeom>
              <a:avLst/>
              <a:gdLst>
                <a:gd name="T0" fmla="*/ 22 w 42"/>
                <a:gd name="T1" fmla="*/ 0 h 40"/>
                <a:gd name="T2" fmla="*/ 22 w 42"/>
                <a:gd name="T3" fmla="*/ 0 h 40"/>
                <a:gd name="T4" fmla="*/ 30 w 42"/>
                <a:gd name="T5" fmla="*/ 0 h 40"/>
                <a:gd name="T6" fmla="*/ 36 w 42"/>
                <a:gd name="T7" fmla="*/ 6 h 40"/>
                <a:gd name="T8" fmla="*/ 40 w 42"/>
                <a:gd name="T9" fmla="*/ 12 h 40"/>
                <a:gd name="T10" fmla="*/ 42 w 42"/>
                <a:gd name="T11" fmla="*/ 20 h 40"/>
                <a:gd name="T12" fmla="*/ 42 w 42"/>
                <a:gd name="T13" fmla="*/ 20 h 40"/>
                <a:gd name="T14" fmla="*/ 40 w 42"/>
                <a:gd name="T15" fmla="*/ 28 h 40"/>
                <a:gd name="T16" fmla="*/ 36 w 42"/>
                <a:gd name="T17" fmla="*/ 34 h 40"/>
                <a:gd name="T18" fmla="*/ 30 w 42"/>
                <a:gd name="T19" fmla="*/ 38 h 40"/>
                <a:gd name="T20" fmla="*/ 22 w 42"/>
                <a:gd name="T21" fmla="*/ 40 h 40"/>
                <a:gd name="T22" fmla="*/ 22 w 42"/>
                <a:gd name="T23" fmla="*/ 40 h 40"/>
                <a:gd name="T24" fmla="*/ 14 w 42"/>
                <a:gd name="T25" fmla="*/ 38 h 40"/>
                <a:gd name="T26" fmla="*/ 6 w 42"/>
                <a:gd name="T27" fmla="*/ 34 h 40"/>
                <a:gd name="T28" fmla="*/ 2 w 42"/>
                <a:gd name="T29" fmla="*/ 28 h 40"/>
                <a:gd name="T30" fmla="*/ 0 w 42"/>
                <a:gd name="T31" fmla="*/ 20 h 40"/>
                <a:gd name="T32" fmla="*/ 0 w 42"/>
                <a:gd name="T33" fmla="*/ 20 h 40"/>
                <a:gd name="T34" fmla="*/ 2 w 42"/>
                <a:gd name="T35" fmla="*/ 12 h 40"/>
                <a:gd name="T36" fmla="*/ 6 w 42"/>
                <a:gd name="T37" fmla="*/ 6 h 40"/>
                <a:gd name="T38" fmla="*/ 14 w 42"/>
                <a:gd name="T39" fmla="*/ 0 h 40"/>
                <a:gd name="T40" fmla="*/ 22 w 42"/>
                <a:gd name="T41" fmla="*/ 0 h 40"/>
                <a:gd name="T42" fmla="*/ 22 w 42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0">
                  <a:moveTo>
                    <a:pt x="22" y="0"/>
                  </a:moveTo>
                  <a:lnTo>
                    <a:pt x="22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30" y="38"/>
                  </a:lnTo>
                  <a:lnTo>
                    <a:pt x="22" y="40"/>
                  </a:lnTo>
                  <a:lnTo>
                    <a:pt x="14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" name="Freeform 63"/>
            <p:cNvSpPr>
              <a:spLocks/>
            </p:cNvSpPr>
            <p:nvPr/>
          </p:nvSpPr>
          <p:spPr bwMode="auto">
            <a:xfrm>
              <a:off x="4762" y="1186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40 w 40"/>
                <a:gd name="T9" fmla="*/ 14 h 42"/>
                <a:gd name="T10" fmla="*/ 40 w 40"/>
                <a:gd name="T11" fmla="*/ 20 h 42"/>
                <a:gd name="T12" fmla="*/ 40 w 40"/>
                <a:gd name="T13" fmla="*/ 20 h 42"/>
                <a:gd name="T14" fmla="*/ 40 w 40"/>
                <a:gd name="T15" fmla="*/ 28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2 w 40"/>
                <a:gd name="T29" fmla="*/ 28 h 42"/>
                <a:gd name="T30" fmla="*/ 0 w 40"/>
                <a:gd name="T31" fmla="*/ 20 h 42"/>
                <a:gd name="T32" fmla="*/ 0 w 40"/>
                <a:gd name="T33" fmla="*/ 20 h 42"/>
                <a:gd name="T34" fmla="*/ 2 w 40"/>
                <a:gd name="T35" fmla="*/ 14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" name="Freeform 64"/>
            <p:cNvSpPr>
              <a:spLocks/>
            </p:cNvSpPr>
            <p:nvPr/>
          </p:nvSpPr>
          <p:spPr bwMode="auto">
            <a:xfrm>
              <a:off x="4816" y="970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38 w 40"/>
                <a:gd name="T9" fmla="*/ 14 h 42"/>
                <a:gd name="T10" fmla="*/ 40 w 40"/>
                <a:gd name="T11" fmla="*/ 22 h 42"/>
                <a:gd name="T12" fmla="*/ 40 w 40"/>
                <a:gd name="T13" fmla="*/ 22 h 42"/>
                <a:gd name="T14" fmla="*/ 38 w 40"/>
                <a:gd name="T15" fmla="*/ 30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0 w 40"/>
                <a:gd name="T29" fmla="*/ 30 h 42"/>
                <a:gd name="T30" fmla="*/ 0 w 40"/>
                <a:gd name="T31" fmla="*/ 22 h 42"/>
                <a:gd name="T32" fmla="*/ 0 w 40"/>
                <a:gd name="T33" fmla="*/ 22 h 42"/>
                <a:gd name="T34" fmla="*/ 0 w 40"/>
                <a:gd name="T35" fmla="*/ 14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4"/>
                  </a:lnTo>
                  <a:lnTo>
                    <a:pt x="40" y="22"/>
                  </a:lnTo>
                  <a:lnTo>
                    <a:pt x="38" y="30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" name="Freeform 65"/>
            <p:cNvSpPr>
              <a:spLocks/>
            </p:cNvSpPr>
            <p:nvPr/>
          </p:nvSpPr>
          <p:spPr bwMode="auto">
            <a:xfrm>
              <a:off x="2966" y="2266"/>
              <a:ext cx="52" cy="52"/>
            </a:xfrm>
            <a:custGeom>
              <a:avLst/>
              <a:gdLst>
                <a:gd name="T0" fmla="*/ 26 w 52"/>
                <a:gd name="T1" fmla="*/ 0 h 52"/>
                <a:gd name="T2" fmla="*/ 26 w 52"/>
                <a:gd name="T3" fmla="*/ 0 h 52"/>
                <a:gd name="T4" fmla="*/ 36 w 52"/>
                <a:gd name="T5" fmla="*/ 4 h 52"/>
                <a:gd name="T6" fmla="*/ 44 w 52"/>
                <a:gd name="T7" fmla="*/ 8 h 52"/>
                <a:gd name="T8" fmla="*/ 50 w 52"/>
                <a:gd name="T9" fmla="*/ 16 h 52"/>
                <a:gd name="T10" fmla="*/ 52 w 52"/>
                <a:gd name="T11" fmla="*/ 26 h 52"/>
                <a:gd name="T12" fmla="*/ 52 w 52"/>
                <a:gd name="T13" fmla="*/ 26 h 52"/>
                <a:gd name="T14" fmla="*/ 50 w 52"/>
                <a:gd name="T15" fmla="*/ 36 h 52"/>
                <a:gd name="T16" fmla="*/ 44 w 52"/>
                <a:gd name="T17" fmla="*/ 44 h 52"/>
                <a:gd name="T18" fmla="*/ 36 w 52"/>
                <a:gd name="T19" fmla="*/ 50 h 52"/>
                <a:gd name="T20" fmla="*/ 26 w 52"/>
                <a:gd name="T21" fmla="*/ 52 h 52"/>
                <a:gd name="T22" fmla="*/ 26 w 52"/>
                <a:gd name="T23" fmla="*/ 52 h 52"/>
                <a:gd name="T24" fmla="*/ 16 w 52"/>
                <a:gd name="T25" fmla="*/ 50 h 52"/>
                <a:gd name="T26" fmla="*/ 8 w 52"/>
                <a:gd name="T27" fmla="*/ 44 h 52"/>
                <a:gd name="T28" fmla="*/ 2 w 52"/>
                <a:gd name="T29" fmla="*/ 36 h 52"/>
                <a:gd name="T30" fmla="*/ 0 w 52"/>
                <a:gd name="T31" fmla="*/ 26 h 52"/>
                <a:gd name="T32" fmla="*/ 0 w 52"/>
                <a:gd name="T33" fmla="*/ 26 h 52"/>
                <a:gd name="T34" fmla="*/ 2 w 52"/>
                <a:gd name="T35" fmla="*/ 16 h 52"/>
                <a:gd name="T36" fmla="*/ 8 w 52"/>
                <a:gd name="T37" fmla="*/ 8 h 52"/>
                <a:gd name="T38" fmla="*/ 16 w 52"/>
                <a:gd name="T39" fmla="*/ 4 h 52"/>
                <a:gd name="T40" fmla="*/ 26 w 52"/>
                <a:gd name="T41" fmla="*/ 0 h 52"/>
                <a:gd name="T42" fmla="*/ 26 w 52"/>
                <a:gd name="T43" fmla="*/ 0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36" y="4"/>
                  </a:lnTo>
                  <a:lnTo>
                    <a:pt x="44" y="8"/>
                  </a:lnTo>
                  <a:lnTo>
                    <a:pt x="50" y="16"/>
                  </a:lnTo>
                  <a:lnTo>
                    <a:pt x="52" y="26"/>
                  </a:lnTo>
                  <a:lnTo>
                    <a:pt x="50" y="36"/>
                  </a:lnTo>
                  <a:lnTo>
                    <a:pt x="44" y="44"/>
                  </a:lnTo>
                  <a:lnTo>
                    <a:pt x="36" y="50"/>
                  </a:lnTo>
                  <a:lnTo>
                    <a:pt x="26" y="52"/>
                  </a:lnTo>
                  <a:lnTo>
                    <a:pt x="16" y="50"/>
                  </a:lnTo>
                  <a:lnTo>
                    <a:pt x="8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8" y="8"/>
                  </a:lnTo>
                  <a:lnTo>
                    <a:pt x="16" y="4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" name="Freeform 66"/>
            <p:cNvSpPr>
              <a:spLocks/>
            </p:cNvSpPr>
            <p:nvPr/>
          </p:nvSpPr>
          <p:spPr bwMode="auto">
            <a:xfrm>
              <a:off x="3628" y="4118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" name="Freeform 67"/>
            <p:cNvSpPr>
              <a:spLocks/>
            </p:cNvSpPr>
            <p:nvPr/>
          </p:nvSpPr>
          <p:spPr bwMode="auto">
            <a:xfrm>
              <a:off x="4050" y="3808"/>
              <a:ext cx="42" cy="40"/>
            </a:xfrm>
            <a:custGeom>
              <a:avLst/>
              <a:gdLst>
                <a:gd name="T0" fmla="*/ 22 w 42"/>
                <a:gd name="T1" fmla="*/ 0 h 40"/>
                <a:gd name="T2" fmla="*/ 22 w 42"/>
                <a:gd name="T3" fmla="*/ 0 h 40"/>
                <a:gd name="T4" fmla="*/ 30 w 42"/>
                <a:gd name="T5" fmla="*/ 2 h 40"/>
                <a:gd name="T6" fmla="*/ 36 w 42"/>
                <a:gd name="T7" fmla="*/ 6 h 40"/>
                <a:gd name="T8" fmla="*/ 40 w 42"/>
                <a:gd name="T9" fmla="*/ 12 h 40"/>
                <a:gd name="T10" fmla="*/ 42 w 42"/>
                <a:gd name="T11" fmla="*/ 20 h 40"/>
                <a:gd name="T12" fmla="*/ 42 w 42"/>
                <a:gd name="T13" fmla="*/ 20 h 40"/>
                <a:gd name="T14" fmla="*/ 40 w 42"/>
                <a:gd name="T15" fmla="*/ 28 h 40"/>
                <a:gd name="T16" fmla="*/ 36 w 42"/>
                <a:gd name="T17" fmla="*/ 34 h 40"/>
                <a:gd name="T18" fmla="*/ 30 w 42"/>
                <a:gd name="T19" fmla="*/ 40 h 40"/>
                <a:gd name="T20" fmla="*/ 22 w 42"/>
                <a:gd name="T21" fmla="*/ 40 h 40"/>
                <a:gd name="T22" fmla="*/ 22 w 42"/>
                <a:gd name="T23" fmla="*/ 40 h 40"/>
                <a:gd name="T24" fmla="*/ 14 w 42"/>
                <a:gd name="T25" fmla="*/ 40 h 40"/>
                <a:gd name="T26" fmla="*/ 6 w 42"/>
                <a:gd name="T27" fmla="*/ 34 h 40"/>
                <a:gd name="T28" fmla="*/ 2 w 42"/>
                <a:gd name="T29" fmla="*/ 28 h 40"/>
                <a:gd name="T30" fmla="*/ 0 w 42"/>
                <a:gd name="T31" fmla="*/ 20 h 40"/>
                <a:gd name="T32" fmla="*/ 0 w 42"/>
                <a:gd name="T33" fmla="*/ 20 h 40"/>
                <a:gd name="T34" fmla="*/ 2 w 42"/>
                <a:gd name="T35" fmla="*/ 12 h 40"/>
                <a:gd name="T36" fmla="*/ 6 w 42"/>
                <a:gd name="T37" fmla="*/ 6 h 40"/>
                <a:gd name="T38" fmla="*/ 14 w 42"/>
                <a:gd name="T39" fmla="*/ 2 h 40"/>
                <a:gd name="T40" fmla="*/ 22 w 42"/>
                <a:gd name="T41" fmla="*/ 0 h 40"/>
                <a:gd name="T42" fmla="*/ 22 w 42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0">
                  <a:moveTo>
                    <a:pt x="22" y="0"/>
                  </a:move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30" y="40"/>
                  </a:lnTo>
                  <a:lnTo>
                    <a:pt x="22" y="40"/>
                  </a:lnTo>
                  <a:lnTo>
                    <a:pt x="14" y="40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" name="Freeform 68"/>
            <p:cNvSpPr>
              <a:spLocks/>
            </p:cNvSpPr>
            <p:nvPr/>
          </p:nvSpPr>
          <p:spPr bwMode="auto">
            <a:xfrm>
              <a:off x="4788" y="3414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40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40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0" y="12"/>
                  </a:lnTo>
                  <a:lnTo>
                    <a:pt x="40" y="20"/>
                  </a:lnTo>
                  <a:lnTo>
                    <a:pt x="40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" name="Freeform 69"/>
            <p:cNvSpPr>
              <a:spLocks/>
            </p:cNvSpPr>
            <p:nvPr/>
          </p:nvSpPr>
          <p:spPr bwMode="auto">
            <a:xfrm>
              <a:off x="4678" y="2678"/>
              <a:ext cx="60" cy="60"/>
            </a:xfrm>
            <a:custGeom>
              <a:avLst/>
              <a:gdLst>
                <a:gd name="T0" fmla="*/ 30 w 60"/>
                <a:gd name="T1" fmla="*/ 0 h 60"/>
                <a:gd name="T2" fmla="*/ 30 w 60"/>
                <a:gd name="T3" fmla="*/ 0 h 60"/>
                <a:gd name="T4" fmla="*/ 36 w 60"/>
                <a:gd name="T5" fmla="*/ 2 h 60"/>
                <a:gd name="T6" fmla="*/ 42 w 60"/>
                <a:gd name="T7" fmla="*/ 2 h 60"/>
                <a:gd name="T8" fmla="*/ 52 w 60"/>
                <a:gd name="T9" fmla="*/ 10 h 60"/>
                <a:gd name="T10" fmla="*/ 58 w 60"/>
                <a:gd name="T11" fmla="*/ 20 h 60"/>
                <a:gd name="T12" fmla="*/ 60 w 60"/>
                <a:gd name="T13" fmla="*/ 24 h 60"/>
                <a:gd name="T14" fmla="*/ 60 w 60"/>
                <a:gd name="T15" fmla="*/ 30 h 60"/>
                <a:gd name="T16" fmla="*/ 60 w 60"/>
                <a:gd name="T17" fmla="*/ 30 h 60"/>
                <a:gd name="T18" fmla="*/ 60 w 60"/>
                <a:gd name="T19" fmla="*/ 36 h 60"/>
                <a:gd name="T20" fmla="*/ 58 w 60"/>
                <a:gd name="T21" fmla="*/ 42 h 60"/>
                <a:gd name="T22" fmla="*/ 52 w 60"/>
                <a:gd name="T23" fmla="*/ 52 h 60"/>
                <a:gd name="T24" fmla="*/ 42 w 60"/>
                <a:gd name="T25" fmla="*/ 58 h 60"/>
                <a:gd name="T26" fmla="*/ 36 w 60"/>
                <a:gd name="T27" fmla="*/ 60 h 60"/>
                <a:gd name="T28" fmla="*/ 30 w 60"/>
                <a:gd name="T29" fmla="*/ 60 h 60"/>
                <a:gd name="T30" fmla="*/ 30 w 60"/>
                <a:gd name="T31" fmla="*/ 60 h 60"/>
                <a:gd name="T32" fmla="*/ 24 w 60"/>
                <a:gd name="T33" fmla="*/ 60 h 60"/>
                <a:gd name="T34" fmla="*/ 18 w 60"/>
                <a:gd name="T35" fmla="*/ 58 h 60"/>
                <a:gd name="T36" fmla="*/ 8 w 60"/>
                <a:gd name="T37" fmla="*/ 52 h 60"/>
                <a:gd name="T38" fmla="*/ 2 w 60"/>
                <a:gd name="T39" fmla="*/ 42 h 60"/>
                <a:gd name="T40" fmla="*/ 0 w 60"/>
                <a:gd name="T41" fmla="*/ 36 h 60"/>
                <a:gd name="T42" fmla="*/ 0 w 60"/>
                <a:gd name="T43" fmla="*/ 30 h 60"/>
                <a:gd name="T44" fmla="*/ 0 w 60"/>
                <a:gd name="T45" fmla="*/ 30 h 60"/>
                <a:gd name="T46" fmla="*/ 0 w 60"/>
                <a:gd name="T47" fmla="*/ 24 h 60"/>
                <a:gd name="T48" fmla="*/ 2 w 60"/>
                <a:gd name="T49" fmla="*/ 20 h 60"/>
                <a:gd name="T50" fmla="*/ 8 w 60"/>
                <a:gd name="T51" fmla="*/ 10 h 60"/>
                <a:gd name="T52" fmla="*/ 18 w 60"/>
                <a:gd name="T53" fmla="*/ 2 h 60"/>
                <a:gd name="T54" fmla="*/ 24 w 60"/>
                <a:gd name="T55" fmla="*/ 2 h 60"/>
                <a:gd name="T56" fmla="*/ 30 w 60"/>
                <a:gd name="T57" fmla="*/ 0 h 60"/>
                <a:gd name="T58" fmla="*/ 30 w 60"/>
                <a:gd name="T59" fmla="*/ 0 h 6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lnTo>
                    <a:pt x="30" y="0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52" y="10"/>
                  </a:lnTo>
                  <a:lnTo>
                    <a:pt x="58" y="20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8" y="42"/>
                  </a:lnTo>
                  <a:lnTo>
                    <a:pt x="52" y="52"/>
                  </a:lnTo>
                  <a:lnTo>
                    <a:pt x="42" y="58"/>
                  </a:lnTo>
                  <a:lnTo>
                    <a:pt x="36" y="60"/>
                  </a:lnTo>
                  <a:lnTo>
                    <a:pt x="30" y="60"/>
                  </a:lnTo>
                  <a:lnTo>
                    <a:pt x="24" y="60"/>
                  </a:lnTo>
                  <a:lnTo>
                    <a:pt x="18" y="58"/>
                  </a:lnTo>
                  <a:lnTo>
                    <a:pt x="8" y="52"/>
                  </a:lnTo>
                  <a:lnTo>
                    <a:pt x="2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8" y="10"/>
                  </a:lnTo>
                  <a:lnTo>
                    <a:pt x="18" y="2"/>
                  </a:lnTo>
                  <a:lnTo>
                    <a:pt x="24" y="2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" name="Freeform 70"/>
            <p:cNvSpPr>
              <a:spLocks/>
            </p:cNvSpPr>
            <p:nvPr/>
          </p:nvSpPr>
          <p:spPr bwMode="auto">
            <a:xfrm>
              <a:off x="4008" y="2848"/>
              <a:ext cx="42" cy="40"/>
            </a:xfrm>
            <a:custGeom>
              <a:avLst/>
              <a:gdLst>
                <a:gd name="T0" fmla="*/ 22 w 42"/>
                <a:gd name="T1" fmla="*/ 0 h 40"/>
                <a:gd name="T2" fmla="*/ 22 w 42"/>
                <a:gd name="T3" fmla="*/ 0 h 40"/>
                <a:gd name="T4" fmla="*/ 28 w 42"/>
                <a:gd name="T5" fmla="*/ 2 h 40"/>
                <a:gd name="T6" fmla="*/ 36 w 42"/>
                <a:gd name="T7" fmla="*/ 6 h 40"/>
                <a:gd name="T8" fmla="*/ 40 w 42"/>
                <a:gd name="T9" fmla="*/ 12 h 40"/>
                <a:gd name="T10" fmla="*/ 42 w 42"/>
                <a:gd name="T11" fmla="*/ 20 h 40"/>
                <a:gd name="T12" fmla="*/ 42 w 42"/>
                <a:gd name="T13" fmla="*/ 20 h 40"/>
                <a:gd name="T14" fmla="*/ 40 w 42"/>
                <a:gd name="T15" fmla="*/ 28 h 40"/>
                <a:gd name="T16" fmla="*/ 36 w 42"/>
                <a:gd name="T17" fmla="*/ 34 h 40"/>
                <a:gd name="T18" fmla="*/ 28 w 42"/>
                <a:gd name="T19" fmla="*/ 38 h 40"/>
                <a:gd name="T20" fmla="*/ 22 w 42"/>
                <a:gd name="T21" fmla="*/ 40 h 40"/>
                <a:gd name="T22" fmla="*/ 22 w 42"/>
                <a:gd name="T23" fmla="*/ 40 h 40"/>
                <a:gd name="T24" fmla="*/ 14 w 42"/>
                <a:gd name="T25" fmla="*/ 38 h 40"/>
                <a:gd name="T26" fmla="*/ 6 w 42"/>
                <a:gd name="T27" fmla="*/ 34 h 40"/>
                <a:gd name="T28" fmla="*/ 2 w 42"/>
                <a:gd name="T29" fmla="*/ 28 h 40"/>
                <a:gd name="T30" fmla="*/ 0 w 42"/>
                <a:gd name="T31" fmla="*/ 20 h 40"/>
                <a:gd name="T32" fmla="*/ 0 w 42"/>
                <a:gd name="T33" fmla="*/ 20 h 40"/>
                <a:gd name="T34" fmla="*/ 2 w 42"/>
                <a:gd name="T35" fmla="*/ 12 h 40"/>
                <a:gd name="T36" fmla="*/ 6 w 42"/>
                <a:gd name="T37" fmla="*/ 6 h 40"/>
                <a:gd name="T38" fmla="*/ 14 w 42"/>
                <a:gd name="T39" fmla="*/ 2 h 40"/>
                <a:gd name="T40" fmla="*/ 22 w 42"/>
                <a:gd name="T41" fmla="*/ 0 h 40"/>
                <a:gd name="T42" fmla="*/ 22 w 42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0">
                  <a:moveTo>
                    <a:pt x="22" y="0"/>
                  </a:moveTo>
                  <a:lnTo>
                    <a:pt x="22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28" y="38"/>
                  </a:lnTo>
                  <a:lnTo>
                    <a:pt x="22" y="40"/>
                  </a:lnTo>
                  <a:lnTo>
                    <a:pt x="14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" name="Freeform 71"/>
            <p:cNvSpPr>
              <a:spLocks/>
            </p:cNvSpPr>
            <p:nvPr/>
          </p:nvSpPr>
          <p:spPr bwMode="auto">
            <a:xfrm>
              <a:off x="4042" y="1716"/>
              <a:ext cx="78" cy="76"/>
            </a:xfrm>
            <a:custGeom>
              <a:avLst/>
              <a:gdLst>
                <a:gd name="T0" fmla="*/ 40 w 78"/>
                <a:gd name="T1" fmla="*/ 0 h 76"/>
                <a:gd name="T2" fmla="*/ 48 w 78"/>
                <a:gd name="T3" fmla="*/ 32 h 76"/>
                <a:gd name="T4" fmla="*/ 78 w 78"/>
                <a:gd name="T5" fmla="*/ 28 h 76"/>
                <a:gd name="T6" fmla="*/ 52 w 78"/>
                <a:gd name="T7" fmla="*/ 46 h 76"/>
                <a:gd name="T8" fmla="*/ 64 w 78"/>
                <a:gd name="T9" fmla="*/ 76 h 76"/>
                <a:gd name="T10" fmla="*/ 40 w 78"/>
                <a:gd name="T11" fmla="*/ 54 h 76"/>
                <a:gd name="T12" fmla="*/ 16 w 78"/>
                <a:gd name="T13" fmla="*/ 76 h 76"/>
                <a:gd name="T14" fmla="*/ 28 w 78"/>
                <a:gd name="T15" fmla="*/ 46 h 76"/>
                <a:gd name="T16" fmla="*/ 0 w 78"/>
                <a:gd name="T17" fmla="*/ 28 h 76"/>
                <a:gd name="T18" fmla="*/ 32 w 78"/>
                <a:gd name="T19" fmla="*/ 32 h 76"/>
                <a:gd name="T20" fmla="*/ 40 w 78"/>
                <a:gd name="T21" fmla="*/ 0 h 76"/>
                <a:gd name="T22" fmla="*/ 40 w 78"/>
                <a:gd name="T23" fmla="*/ 0 h 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76">
                  <a:moveTo>
                    <a:pt x="40" y="0"/>
                  </a:moveTo>
                  <a:lnTo>
                    <a:pt x="48" y="32"/>
                  </a:lnTo>
                  <a:lnTo>
                    <a:pt x="78" y="28"/>
                  </a:lnTo>
                  <a:lnTo>
                    <a:pt x="52" y="46"/>
                  </a:lnTo>
                  <a:lnTo>
                    <a:pt x="64" y="76"/>
                  </a:lnTo>
                  <a:lnTo>
                    <a:pt x="40" y="54"/>
                  </a:lnTo>
                  <a:lnTo>
                    <a:pt x="16" y="76"/>
                  </a:lnTo>
                  <a:lnTo>
                    <a:pt x="28" y="46"/>
                  </a:lnTo>
                  <a:lnTo>
                    <a:pt x="0" y="28"/>
                  </a:lnTo>
                  <a:lnTo>
                    <a:pt x="32" y="32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" name="Freeform 72"/>
            <p:cNvSpPr>
              <a:spLocks/>
            </p:cNvSpPr>
            <p:nvPr/>
          </p:nvSpPr>
          <p:spPr bwMode="auto">
            <a:xfrm>
              <a:off x="3912" y="3830"/>
              <a:ext cx="42" cy="42"/>
            </a:xfrm>
            <a:custGeom>
              <a:avLst/>
              <a:gdLst>
                <a:gd name="T0" fmla="*/ 20 w 42"/>
                <a:gd name="T1" fmla="*/ 0 h 42"/>
                <a:gd name="T2" fmla="*/ 20 w 42"/>
                <a:gd name="T3" fmla="*/ 0 h 42"/>
                <a:gd name="T4" fmla="*/ 28 w 42"/>
                <a:gd name="T5" fmla="*/ 2 h 42"/>
                <a:gd name="T6" fmla="*/ 36 w 42"/>
                <a:gd name="T7" fmla="*/ 6 h 42"/>
                <a:gd name="T8" fmla="*/ 40 w 42"/>
                <a:gd name="T9" fmla="*/ 14 h 42"/>
                <a:gd name="T10" fmla="*/ 42 w 42"/>
                <a:gd name="T11" fmla="*/ 20 h 42"/>
                <a:gd name="T12" fmla="*/ 42 w 42"/>
                <a:gd name="T13" fmla="*/ 20 h 42"/>
                <a:gd name="T14" fmla="*/ 40 w 42"/>
                <a:gd name="T15" fmla="*/ 28 h 42"/>
                <a:gd name="T16" fmla="*/ 36 w 42"/>
                <a:gd name="T17" fmla="*/ 36 h 42"/>
                <a:gd name="T18" fmla="*/ 28 w 42"/>
                <a:gd name="T19" fmla="*/ 40 h 42"/>
                <a:gd name="T20" fmla="*/ 20 w 42"/>
                <a:gd name="T21" fmla="*/ 42 h 42"/>
                <a:gd name="T22" fmla="*/ 20 w 42"/>
                <a:gd name="T23" fmla="*/ 42 h 42"/>
                <a:gd name="T24" fmla="*/ 14 w 42"/>
                <a:gd name="T25" fmla="*/ 40 h 42"/>
                <a:gd name="T26" fmla="*/ 6 w 42"/>
                <a:gd name="T27" fmla="*/ 36 h 42"/>
                <a:gd name="T28" fmla="*/ 2 w 42"/>
                <a:gd name="T29" fmla="*/ 28 h 42"/>
                <a:gd name="T30" fmla="*/ 0 w 42"/>
                <a:gd name="T31" fmla="*/ 20 h 42"/>
                <a:gd name="T32" fmla="*/ 0 w 42"/>
                <a:gd name="T33" fmla="*/ 20 h 42"/>
                <a:gd name="T34" fmla="*/ 2 w 42"/>
                <a:gd name="T35" fmla="*/ 14 h 42"/>
                <a:gd name="T36" fmla="*/ 6 w 42"/>
                <a:gd name="T37" fmla="*/ 6 h 42"/>
                <a:gd name="T38" fmla="*/ 14 w 42"/>
                <a:gd name="T39" fmla="*/ 2 h 42"/>
                <a:gd name="T40" fmla="*/ 20 w 42"/>
                <a:gd name="T41" fmla="*/ 0 h 42"/>
                <a:gd name="T42" fmla="*/ 20 w 42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4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" name="Freeform 73"/>
            <p:cNvSpPr>
              <a:spLocks/>
            </p:cNvSpPr>
            <p:nvPr/>
          </p:nvSpPr>
          <p:spPr bwMode="auto">
            <a:xfrm>
              <a:off x="3232" y="2958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0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0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0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31" name="组合 230"/>
          <p:cNvGrpSpPr/>
          <p:nvPr/>
        </p:nvGrpSpPr>
        <p:grpSpPr>
          <a:xfrm>
            <a:off x="5334239" y="1040182"/>
            <a:ext cx="371490" cy="912728"/>
            <a:chOff x="8606922" y="1954345"/>
            <a:chExt cx="1381172" cy="3393452"/>
          </a:xfrm>
        </p:grpSpPr>
        <p:grpSp>
          <p:nvGrpSpPr>
            <p:cNvPr id="232" name="组合 23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243" name="任意多边形 24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4" name="组合 24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245" name="任意多边形 24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6" name="任意多边形 24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7" name="等腰三角形 24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8" name="等腰三角形 24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9" name="等腰三角形 24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0" name="等腰三角形 24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1" name="等腰三角形 25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33" name="组合 23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234" name="任意多边形 2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35" name="组合 2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236" name="任意多边形 2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7" name="任意多边形 2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8" name="等腰三角形 2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9" name="等腰三角形 2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0" name="等腰三角形 2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1" name="等腰三角形 2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2" name="等腰三角形 2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6" name="组合 485"/>
          <p:cNvGrpSpPr/>
          <p:nvPr/>
        </p:nvGrpSpPr>
        <p:grpSpPr>
          <a:xfrm>
            <a:off x="4791187" y="1611214"/>
            <a:ext cx="371490" cy="912728"/>
            <a:chOff x="8606922" y="1954345"/>
            <a:chExt cx="1381172" cy="3393452"/>
          </a:xfrm>
        </p:grpSpPr>
        <p:grpSp>
          <p:nvGrpSpPr>
            <p:cNvPr id="487" name="组合 48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498" name="任意多边形 4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99" name="组合 4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00" name="任意多边形 4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1" name="任意多边形 5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2" name="等腰三角形 5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3" name="等腰三角形 5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4" name="等腰三角形 5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5" name="等腰三角形 5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6" name="等腰三角形 5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88" name="组合 48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89" name="任意多边形 4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90" name="组合 4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91" name="任意多边形 4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2" name="任意多边形 4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3" name="等腰三角形 4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4" name="等腰三角形 4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5" name="等腰三角形 4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6" name="等腰三角形 4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7" name="等腰三角形 4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07" name="组合 506"/>
          <p:cNvGrpSpPr/>
          <p:nvPr/>
        </p:nvGrpSpPr>
        <p:grpSpPr>
          <a:xfrm>
            <a:off x="5671116" y="1329071"/>
            <a:ext cx="371490" cy="912728"/>
            <a:chOff x="8606922" y="1954345"/>
            <a:chExt cx="1381172" cy="3393452"/>
          </a:xfrm>
        </p:grpSpPr>
        <p:grpSp>
          <p:nvGrpSpPr>
            <p:cNvPr id="508" name="组合 50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519" name="任意多边形 51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20" name="组合 51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21" name="任意多边形 52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2" name="任意多边形 52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3" name="等腰三角形 52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4" name="等腰三角形 52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5" name="等腰三角形 52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6" name="等腰三角形 52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7" name="等腰三角形 52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09" name="组合 50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10" name="任意多边形 50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11" name="组合 51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12" name="任意多边形 51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3" name="任意多边形 51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4" name="等腰三角形 51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5" name="等腰三角形 51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6" name="等腰三角形 51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7" name="等腰三角形 51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8" name="等腰三角形 51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28" name="组合 527"/>
          <p:cNvGrpSpPr/>
          <p:nvPr/>
        </p:nvGrpSpPr>
        <p:grpSpPr>
          <a:xfrm>
            <a:off x="4304002" y="1886055"/>
            <a:ext cx="371490" cy="912728"/>
            <a:chOff x="8606922" y="1954345"/>
            <a:chExt cx="1381172" cy="3393452"/>
          </a:xfrm>
        </p:grpSpPr>
        <p:grpSp>
          <p:nvGrpSpPr>
            <p:cNvPr id="529" name="组合 52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540" name="任意多边形 5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41" name="组合 5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42" name="任意多边形 5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3" name="任意多边形 5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4" name="等腰三角形 5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5" name="等腰三角形 5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6" name="等腰三角形 5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7" name="等腰三角形 5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8" name="等腰三角形 5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30" name="组合 52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31" name="任意多边形 53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32" name="组合 53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33" name="任意多边形 53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4" name="任意多边形 53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5" name="等腰三角形 53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6" name="等腰三角形 53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7" name="等腰三角形 53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8" name="等腰三角形 53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9" name="等腰三角形 53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49" name="组合 548"/>
          <p:cNvGrpSpPr/>
          <p:nvPr/>
        </p:nvGrpSpPr>
        <p:grpSpPr>
          <a:xfrm>
            <a:off x="3889931" y="2194349"/>
            <a:ext cx="371490" cy="912728"/>
            <a:chOff x="8606922" y="1954345"/>
            <a:chExt cx="1381172" cy="3393452"/>
          </a:xfrm>
        </p:grpSpPr>
        <p:grpSp>
          <p:nvGrpSpPr>
            <p:cNvPr id="550" name="组合 54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561" name="任意多边形 56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62" name="组合 56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63" name="任意多边形 56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4" name="任意多边形 56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5" name="等腰三角形 56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6" name="等腰三角形 56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7" name="等腰三角形 56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8" name="等腰三角形 56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9" name="等腰三角形 56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51" name="组合 55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52" name="任意多边形 55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53" name="组合 55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54" name="任意多边形 55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5" name="任意多边形 55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6" name="等腰三角形 55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7" name="等腰三角形 55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8" name="等腰三角形 55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9" name="等腰三角形 55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0" name="等腰三角形 55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70" name="组合 569"/>
          <p:cNvGrpSpPr/>
          <p:nvPr/>
        </p:nvGrpSpPr>
        <p:grpSpPr>
          <a:xfrm>
            <a:off x="4674655" y="2127550"/>
            <a:ext cx="371490" cy="912728"/>
            <a:chOff x="8606922" y="1954345"/>
            <a:chExt cx="1381172" cy="3393452"/>
          </a:xfrm>
        </p:grpSpPr>
        <p:grpSp>
          <p:nvGrpSpPr>
            <p:cNvPr id="571" name="组合 57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582" name="任意多边形 58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83" name="组合 58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84" name="任意多边形 58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5" name="任意多边形 58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6" name="等腰三角形 58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7" name="等腰三角形 58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8" name="等腰三角形 58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9" name="等腰三角形 58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0" name="等腰三角形 58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72" name="组合 57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73" name="任意多边形 57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74" name="组合 57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75" name="任意多边形 57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6" name="任意多边形 57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7" name="等腰三角形 57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8" name="等腰三角形 57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9" name="等腰三角形 57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0" name="等腰三角形 57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1" name="等腰三角形 58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91" name="组合 590"/>
          <p:cNvGrpSpPr/>
          <p:nvPr/>
        </p:nvGrpSpPr>
        <p:grpSpPr>
          <a:xfrm>
            <a:off x="5131858" y="2229992"/>
            <a:ext cx="371490" cy="912728"/>
            <a:chOff x="8606922" y="1954345"/>
            <a:chExt cx="1381172" cy="3393452"/>
          </a:xfrm>
        </p:grpSpPr>
        <p:grpSp>
          <p:nvGrpSpPr>
            <p:cNvPr id="592" name="组合 59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03" name="任意多边形 60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04" name="组合 60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05" name="任意多边形 60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6" name="任意多边形 60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7" name="等腰三角形 60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8" name="等腰三角形 60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9" name="等腰三角形 60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0" name="等腰三角形 60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1" name="等腰三角形 61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93" name="组合 59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94" name="任意多边形 5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95" name="组合 5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96" name="任意多边形 5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7" name="任意多边形 5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8" name="等腰三角形 5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9" name="等腰三角形 5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0" name="等腰三角形 5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1" name="等腰三角形 6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2" name="等腰三角形 6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612" name="组合 611"/>
          <p:cNvGrpSpPr/>
          <p:nvPr/>
        </p:nvGrpSpPr>
        <p:grpSpPr>
          <a:xfrm>
            <a:off x="5277727" y="1742550"/>
            <a:ext cx="371490" cy="912728"/>
            <a:chOff x="8606922" y="1954345"/>
            <a:chExt cx="1381172" cy="3393452"/>
          </a:xfrm>
        </p:grpSpPr>
        <p:grpSp>
          <p:nvGrpSpPr>
            <p:cNvPr id="613" name="组合 61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24" name="任意多边形 62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25" name="组合 62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26" name="任意多边形 62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7" name="任意多边形 62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8" name="等腰三角形 62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9" name="等腰三角形 62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0" name="等腰三角形 62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1" name="等腰三角形 63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2" name="等腰三角形 63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14" name="组合 61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15" name="任意多边形 6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16" name="组合 6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17" name="任意多边形 6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8" name="任意多边形 6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9" name="等腰三角形 6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0" name="等腰三角形 6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1" name="等腰三角形 6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2" name="等腰三角形 6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3" name="等腰三角形 6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633" name="组合 632"/>
          <p:cNvGrpSpPr/>
          <p:nvPr/>
        </p:nvGrpSpPr>
        <p:grpSpPr>
          <a:xfrm>
            <a:off x="4856724" y="1031446"/>
            <a:ext cx="371490" cy="912728"/>
            <a:chOff x="8606922" y="1954345"/>
            <a:chExt cx="1381172" cy="3393452"/>
          </a:xfrm>
        </p:grpSpPr>
        <p:grpSp>
          <p:nvGrpSpPr>
            <p:cNvPr id="634" name="组合 63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45" name="任意多边形 6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46" name="组合 6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47" name="任意多边形 6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8" name="任意多边形 6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9" name="等腰三角形 6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0" name="等腰三角形 6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1" name="等腰三角形 6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2" name="等腰三角形 6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3" name="等腰三角形 6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35" name="组合 63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36" name="任意多边形 63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37" name="组合 63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38" name="任意多边形 63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9" name="任意多边形 63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0" name="等腰三角形 63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1" name="等腰三角形 64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2" name="等腰三角形 64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3" name="等腰三角形 64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4" name="等腰三角形 64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654" name="组合 653"/>
          <p:cNvGrpSpPr/>
          <p:nvPr/>
        </p:nvGrpSpPr>
        <p:grpSpPr>
          <a:xfrm>
            <a:off x="4284952" y="2489305"/>
            <a:ext cx="371490" cy="912728"/>
            <a:chOff x="8606922" y="1954345"/>
            <a:chExt cx="1381172" cy="3393452"/>
          </a:xfrm>
        </p:grpSpPr>
        <p:grpSp>
          <p:nvGrpSpPr>
            <p:cNvPr id="655" name="组合 65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66" name="任意多边形 6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67" name="组合 6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68" name="任意多边形 6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9" name="任意多边形 6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0" name="等腰三角形 6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1" name="等腰三角形 6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2" name="等腰三角形 6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3" name="等腰三角形 6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4" name="等腰三角形 6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56" name="组合 65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57" name="任意多边形 65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58" name="组合 65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59" name="任意多边形 65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0" name="任意多边形 65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1" name="等腰三角形 66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2" name="等腰三角形 66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3" name="等腰三角形 66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4" name="等腰三角形 66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5" name="等腰三角形 66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675" name="组合 674"/>
          <p:cNvGrpSpPr/>
          <p:nvPr/>
        </p:nvGrpSpPr>
        <p:grpSpPr>
          <a:xfrm>
            <a:off x="3870881" y="2797599"/>
            <a:ext cx="371490" cy="912728"/>
            <a:chOff x="8606922" y="1954345"/>
            <a:chExt cx="1381172" cy="3393452"/>
          </a:xfrm>
        </p:grpSpPr>
        <p:grpSp>
          <p:nvGrpSpPr>
            <p:cNvPr id="676" name="组合 67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87" name="任意多边形 68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88" name="组合 68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89" name="任意多边形 68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0" name="任意多边形 68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1" name="等腰三角形 69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2" name="等腰三角形 69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3" name="等腰三角形 69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4" name="等腰三角形 69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5" name="等腰三角形 69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77" name="组合 67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78" name="任意多边形 67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79" name="组合 67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80" name="任意多边形 67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1" name="任意多边形 68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2" name="等腰三角形 68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3" name="等腰三角形 68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4" name="等腰三角形 68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5" name="等腰三角形 68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6" name="等腰三角形 68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696" name="组合 695"/>
          <p:cNvGrpSpPr/>
          <p:nvPr/>
        </p:nvGrpSpPr>
        <p:grpSpPr>
          <a:xfrm>
            <a:off x="4655605" y="2730800"/>
            <a:ext cx="371490" cy="912728"/>
            <a:chOff x="8606922" y="1954345"/>
            <a:chExt cx="1381172" cy="3393452"/>
          </a:xfrm>
        </p:grpSpPr>
        <p:grpSp>
          <p:nvGrpSpPr>
            <p:cNvPr id="697" name="组合 69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08" name="任意多边形 70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09" name="组合 70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10" name="任意多边形 70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1" name="任意多边形 71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2" name="等腰三角形 71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3" name="等腰三角形 71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4" name="等腰三角形 71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5" name="等腰三角形 71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6" name="等腰三角形 7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98" name="组合 69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99" name="任意多边形 69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00" name="组合 69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01" name="任意多边形 70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2" name="任意多边形 70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3" name="等腰三角形 70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4" name="等腰三角形 70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5" name="等腰三角形 70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6" name="等腰三角形 70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7" name="等腰三角形 70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717" name="组合 716"/>
          <p:cNvGrpSpPr/>
          <p:nvPr/>
        </p:nvGrpSpPr>
        <p:grpSpPr>
          <a:xfrm>
            <a:off x="4946120" y="2547492"/>
            <a:ext cx="371490" cy="912728"/>
            <a:chOff x="8606922" y="1954345"/>
            <a:chExt cx="1381172" cy="3393452"/>
          </a:xfrm>
        </p:grpSpPr>
        <p:grpSp>
          <p:nvGrpSpPr>
            <p:cNvPr id="718" name="组合 71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29" name="任意多边形 7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30" name="组合 7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31" name="任意多边形 7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2" name="任意多边形 7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3" name="等腰三角形 7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4" name="等腰三角形 7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5" name="等腰三角形 7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6" name="等腰三角形 7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7" name="等腰三角形 7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19" name="组合 71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20" name="任意多边形 7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21" name="组合 7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22" name="任意多边形 7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3" name="任意多边形 7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4" name="等腰三角形 7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5" name="等腰三角形 7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6" name="等腰三角形 7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7" name="等腰三角形 7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8" name="等腰三角形 7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738" name="组合 737"/>
          <p:cNvGrpSpPr/>
          <p:nvPr/>
        </p:nvGrpSpPr>
        <p:grpSpPr>
          <a:xfrm>
            <a:off x="2665702" y="2305155"/>
            <a:ext cx="371490" cy="912728"/>
            <a:chOff x="8606922" y="1954345"/>
            <a:chExt cx="1381172" cy="3393452"/>
          </a:xfrm>
        </p:grpSpPr>
        <p:grpSp>
          <p:nvGrpSpPr>
            <p:cNvPr id="739" name="组合 73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50" name="任意多边形 74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51" name="组合 75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52" name="任意多边形 75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3" name="任意多边形 75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4" name="等腰三角形 75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5" name="等腰三角形 75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6" name="等腰三角形 75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7" name="等腰三角形 75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8" name="等腰三角形 75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40" name="组合 73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41" name="任意多边形 74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42" name="组合 74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43" name="任意多边形 74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4" name="任意多边形 74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5" name="等腰三角形 74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6" name="等腰三角形 74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7" name="等腰三角形 74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8" name="等腰三角形 74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9" name="等腰三角形 74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759" name="组合 758"/>
          <p:cNvGrpSpPr/>
          <p:nvPr/>
        </p:nvGrpSpPr>
        <p:grpSpPr>
          <a:xfrm>
            <a:off x="2251631" y="2613449"/>
            <a:ext cx="371490" cy="912728"/>
            <a:chOff x="8606922" y="1954345"/>
            <a:chExt cx="1381172" cy="3393452"/>
          </a:xfrm>
        </p:grpSpPr>
        <p:grpSp>
          <p:nvGrpSpPr>
            <p:cNvPr id="760" name="组合 75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71" name="任意多边形 77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72" name="组合 77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73" name="任意多边形 77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4" name="任意多边形 77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5" name="等腰三角形 77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6" name="等腰三角形 77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7" name="等腰三角形 77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8" name="等腰三角形 77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9" name="等腰三角形 77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61" name="组合 76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62" name="任意多边形 76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63" name="组合 76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64" name="任意多边形 76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5" name="任意多边形 76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6" name="等腰三角形 76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7" name="等腰三角形 76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8" name="等腰三角形 76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9" name="等腰三角形 76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0" name="等腰三角形 76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780" name="组合 779"/>
          <p:cNvGrpSpPr/>
          <p:nvPr/>
        </p:nvGrpSpPr>
        <p:grpSpPr>
          <a:xfrm>
            <a:off x="3036355" y="2546650"/>
            <a:ext cx="371490" cy="912728"/>
            <a:chOff x="8606922" y="1954345"/>
            <a:chExt cx="1381172" cy="3393452"/>
          </a:xfrm>
        </p:grpSpPr>
        <p:grpSp>
          <p:nvGrpSpPr>
            <p:cNvPr id="781" name="组合 78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92" name="任意多边形 79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93" name="组合 79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94" name="任意多边形 79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5" name="任意多边形 79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6" name="等腰三角形 79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7" name="等腰三角形 79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8" name="等腰三角形 79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9" name="等腰三角形 79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0" name="等腰三角形 79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82" name="组合 78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83" name="任意多边形 78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84" name="组合 78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85" name="任意多边形 78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86" name="任意多边形 78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87" name="等腰三角形 78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88" name="等腰三角形 78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89" name="等腰三角形 78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0" name="等腰三角形 78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1" name="等腰三角形 79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01" name="组合 800"/>
          <p:cNvGrpSpPr/>
          <p:nvPr/>
        </p:nvGrpSpPr>
        <p:grpSpPr>
          <a:xfrm>
            <a:off x="3493558" y="2649092"/>
            <a:ext cx="371490" cy="912728"/>
            <a:chOff x="8606922" y="1954345"/>
            <a:chExt cx="1381172" cy="3393452"/>
          </a:xfrm>
        </p:grpSpPr>
        <p:grpSp>
          <p:nvGrpSpPr>
            <p:cNvPr id="802" name="组合 80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13" name="任意多边形 81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14" name="组合 81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15" name="任意多边形 81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6" name="任意多边形 81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7" name="等腰三角形 81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8" name="等腰三角形 81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9" name="等腰三角形 81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20" name="等腰三角形 81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21" name="等腰三角形 82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03" name="组合 80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04" name="任意多边形 80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05" name="组合 80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06" name="任意多边形 80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7" name="任意多边形 80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8" name="等腰三角形 80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9" name="等腰三角形 80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0" name="等腰三角形 80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1" name="等腰三角形 81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2" name="等腰三角形 81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22" name="组合 821"/>
          <p:cNvGrpSpPr/>
          <p:nvPr/>
        </p:nvGrpSpPr>
        <p:grpSpPr>
          <a:xfrm>
            <a:off x="2633952" y="2946505"/>
            <a:ext cx="371490" cy="912728"/>
            <a:chOff x="8606922" y="1954345"/>
            <a:chExt cx="1381172" cy="3393452"/>
          </a:xfrm>
        </p:grpSpPr>
        <p:grpSp>
          <p:nvGrpSpPr>
            <p:cNvPr id="823" name="组合 82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34" name="任意多边形 8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35" name="组合 8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36" name="任意多边形 8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7" name="任意多边形 8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8" name="等腰三角形 8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9" name="等腰三角形 8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0" name="等腰三角形 8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1" name="等腰三角形 8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2" name="等腰三角形 8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24" name="组合 82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25" name="任意多边形 8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26" name="组合 8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27" name="任意多边形 8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28" name="任意多边形 8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29" name="等腰三角形 8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0" name="等腰三角形 8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1" name="等腰三角形 8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2" name="等腰三角形 8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3" name="等腰三角形 8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43" name="组合 842"/>
          <p:cNvGrpSpPr/>
          <p:nvPr/>
        </p:nvGrpSpPr>
        <p:grpSpPr>
          <a:xfrm>
            <a:off x="2219881" y="3254799"/>
            <a:ext cx="371490" cy="912728"/>
            <a:chOff x="8606922" y="1954345"/>
            <a:chExt cx="1381172" cy="3393452"/>
          </a:xfrm>
        </p:grpSpPr>
        <p:grpSp>
          <p:nvGrpSpPr>
            <p:cNvPr id="844" name="组合 84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55" name="任意多边形 8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56" name="组合 8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57" name="任意多边形 8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8" name="任意多边形 8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9" name="等腰三角形 8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0" name="等腰三角形 8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1" name="等腰三角形 8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2" name="等腰三角形 8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3" name="等腰三角形 8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45" name="组合 84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46" name="任意多边形 8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47" name="组合 8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48" name="任意多边形 8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9" name="任意多边形 8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0" name="等腰三角形 8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1" name="等腰三角形 8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2" name="等腰三角形 8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3" name="等腰三角形 8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4" name="等腰三角形 8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64" name="组合 863"/>
          <p:cNvGrpSpPr/>
          <p:nvPr/>
        </p:nvGrpSpPr>
        <p:grpSpPr>
          <a:xfrm>
            <a:off x="3004605" y="3188000"/>
            <a:ext cx="371490" cy="912728"/>
            <a:chOff x="8606922" y="1954345"/>
            <a:chExt cx="1381172" cy="3393452"/>
          </a:xfrm>
        </p:grpSpPr>
        <p:grpSp>
          <p:nvGrpSpPr>
            <p:cNvPr id="865" name="组合 86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76" name="任意多边形 87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77" name="组合 87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78" name="任意多边形 87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9" name="任意多边形 87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0" name="等腰三角形 87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1" name="等腰三角形 88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2" name="等腰三角形 88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3" name="等腰三角形 88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4" name="等腰三角形 88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66" name="组合 86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67" name="任意多边形 86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68" name="组合 86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69" name="任意多边形 86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0" name="任意多边形 86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1" name="等腰三角形 87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2" name="等腰三角形 87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3" name="等腰三角形 87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4" name="等腰三角形 87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5" name="等腰三角形 87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85" name="组合 884"/>
          <p:cNvGrpSpPr/>
          <p:nvPr/>
        </p:nvGrpSpPr>
        <p:grpSpPr>
          <a:xfrm>
            <a:off x="3461808" y="3290442"/>
            <a:ext cx="371490" cy="912728"/>
            <a:chOff x="8606922" y="1954345"/>
            <a:chExt cx="1381172" cy="3393452"/>
          </a:xfrm>
        </p:grpSpPr>
        <p:grpSp>
          <p:nvGrpSpPr>
            <p:cNvPr id="886" name="组合 88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97" name="任意多边形 89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98" name="组合 89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99" name="任意多边形 89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0" name="任意多边形 89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1" name="等腰三角形 90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2" name="等腰三角形 90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3" name="等腰三角形 90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4" name="等腰三角形 90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5" name="等腰三角形 90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87" name="组合 88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88" name="任意多边形 88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89" name="组合 88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90" name="任意多边形 88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1" name="任意多边形 89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2" name="等腰三角形 89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3" name="等腰三角形 89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4" name="等腰三角形 89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5" name="等腰三角形 89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6" name="等腰三角形 89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06" name="组合 905"/>
          <p:cNvGrpSpPr/>
          <p:nvPr/>
        </p:nvGrpSpPr>
        <p:grpSpPr>
          <a:xfrm>
            <a:off x="4272252" y="3238605"/>
            <a:ext cx="371490" cy="912728"/>
            <a:chOff x="8606922" y="1954345"/>
            <a:chExt cx="1381172" cy="3393452"/>
          </a:xfrm>
        </p:grpSpPr>
        <p:grpSp>
          <p:nvGrpSpPr>
            <p:cNvPr id="907" name="组合 90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918" name="任意多边形 91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19" name="组合 91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20" name="任意多边形 9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1" name="任意多边形 92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2" name="等腰三角形 92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3" name="等腰三角形 9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4" name="等腰三角形 92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5" name="等腰三角形 92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6" name="等腰三角形 92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08" name="组合 90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09" name="任意多边形 9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10" name="组合 9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11" name="任意多边形 9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2" name="任意多边形 9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3" name="等腰三角形 9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4" name="等腰三角形 9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5" name="等腰三角形 9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6" name="等腰三角形 9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7" name="等腰三角形 9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27" name="组合 926"/>
          <p:cNvGrpSpPr/>
          <p:nvPr/>
        </p:nvGrpSpPr>
        <p:grpSpPr>
          <a:xfrm>
            <a:off x="3858181" y="3546899"/>
            <a:ext cx="371490" cy="912728"/>
            <a:chOff x="8606922" y="1954345"/>
            <a:chExt cx="1381172" cy="3393452"/>
          </a:xfrm>
        </p:grpSpPr>
        <p:grpSp>
          <p:nvGrpSpPr>
            <p:cNvPr id="928" name="组合 92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939" name="任意多边形 9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40" name="组合 9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41" name="任意多边形 9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2" name="任意多边形 9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3" name="等腰三角形 9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4" name="等腰三角形 9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5" name="等腰三角形 9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6" name="等腰三角形 9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7" name="等腰三角形 9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29" name="组合 92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30" name="任意多边形 92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31" name="组合 93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32" name="任意多边形 93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3" name="任意多边形 93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4" name="等腰三角形 93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5" name="等腰三角形 93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6" name="等腰三角形 93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7" name="等腰三角形 93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8" name="等腰三角形 93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48" name="组合 947"/>
          <p:cNvGrpSpPr/>
          <p:nvPr/>
        </p:nvGrpSpPr>
        <p:grpSpPr>
          <a:xfrm>
            <a:off x="4642905" y="3480100"/>
            <a:ext cx="371490" cy="912728"/>
            <a:chOff x="8606922" y="1954345"/>
            <a:chExt cx="1381172" cy="3393452"/>
          </a:xfrm>
        </p:grpSpPr>
        <p:grpSp>
          <p:nvGrpSpPr>
            <p:cNvPr id="949" name="组合 94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960" name="任意多边形 9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61" name="组合 9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62" name="任意多边形 9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3" name="任意多边形 9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4" name="等腰三角形 9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5" name="等腰三角形 9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6" name="等腰三角形 9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7" name="等腰三角形 9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8" name="等腰三角形 9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50" name="组合 94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51" name="任意多边形 95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52" name="组合 95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53" name="任意多边形 95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4" name="任意多边形 95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5" name="等腰三角形 95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6" name="等腰三角形 95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7" name="等腰三角形 95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8" name="等腰三角形 95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9" name="等腰三角形 95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69" name="组合 968"/>
          <p:cNvGrpSpPr/>
          <p:nvPr/>
        </p:nvGrpSpPr>
        <p:grpSpPr>
          <a:xfrm>
            <a:off x="5100108" y="3582542"/>
            <a:ext cx="371490" cy="912728"/>
            <a:chOff x="8606922" y="1954345"/>
            <a:chExt cx="1381172" cy="3393452"/>
          </a:xfrm>
        </p:grpSpPr>
        <p:grpSp>
          <p:nvGrpSpPr>
            <p:cNvPr id="970" name="组合 96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981" name="任意多边形 98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82" name="组合 98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83" name="任意多边形 98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4" name="任意多边形 98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5" name="等腰三角形 98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6" name="等腰三角形 98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7" name="等腰三角形 98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8" name="等腰三角形 98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9" name="等腰三角形 98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71" name="组合 97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72" name="任意多边形 97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73" name="组合 97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74" name="任意多边形 97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5" name="任意多边形 97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6" name="等腰三角形 97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7" name="等腰三角形 97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8" name="等腰三角形 97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9" name="等腰三角形 97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0" name="等腰三角形 97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90" name="组合 989"/>
          <p:cNvGrpSpPr/>
          <p:nvPr/>
        </p:nvGrpSpPr>
        <p:grpSpPr>
          <a:xfrm>
            <a:off x="3503902" y="3803755"/>
            <a:ext cx="371490" cy="912728"/>
            <a:chOff x="8606922" y="1954345"/>
            <a:chExt cx="1381172" cy="3393452"/>
          </a:xfrm>
        </p:grpSpPr>
        <p:grpSp>
          <p:nvGrpSpPr>
            <p:cNvPr id="991" name="组合 99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02" name="任意多边形 100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03" name="组合 100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04" name="任意多边形 100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5" name="任意多边形 100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6" name="等腰三角形 100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7" name="等腰三角形 100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8" name="等腰三角形 100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9" name="等腰三角形 100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0" name="等腰三角形 100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92" name="组合 99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93" name="任意多边形 99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94" name="组合 99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95" name="任意多边形 99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6" name="任意多边形 99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7" name="等腰三角形 99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8" name="等腰三角形 99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9" name="等腰三角形 99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0" name="等腰三角形 99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1" name="等腰三角形 100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11" name="组合 1010"/>
          <p:cNvGrpSpPr/>
          <p:nvPr/>
        </p:nvGrpSpPr>
        <p:grpSpPr>
          <a:xfrm>
            <a:off x="3089831" y="4112049"/>
            <a:ext cx="371490" cy="912728"/>
            <a:chOff x="8606922" y="1954345"/>
            <a:chExt cx="1381172" cy="3393452"/>
          </a:xfrm>
        </p:grpSpPr>
        <p:grpSp>
          <p:nvGrpSpPr>
            <p:cNvPr id="1012" name="组合 101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23" name="任意多边形 102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24" name="组合 102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25" name="任意多边形 102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6" name="任意多边形 102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7" name="等腰三角形 102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8" name="等腰三角形 102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9" name="等腰三角形 102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0" name="等腰三角形 102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1" name="等腰三角形 103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13" name="组合 101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14" name="任意多边形 101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15" name="组合 101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16" name="任意多边形 101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7" name="任意多边形 101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8" name="等腰三角形 10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9" name="等腰三角形 101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0" name="等腰三角形 101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1" name="等腰三角形 102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2" name="等腰三角形 102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32" name="组合 1031"/>
          <p:cNvGrpSpPr/>
          <p:nvPr/>
        </p:nvGrpSpPr>
        <p:grpSpPr>
          <a:xfrm>
            <a:off x="3969993" y="4188737"/>
            <a:ext cx="371490" cy="912728"/>
            <a:chOff x="8606922" y="1954345"/>
            <a:chExt cx="1381172" cy="3393452"/>
          </a:xfrm>
        </p:grpSpPr>
        <p:grpSp>
          <p:nvGrpSpPr>
            <p:cNvPr id="1033" name="组合 103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44" name="任意多边形 104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45" name="组合 104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46" name="任意多边形 104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7" name="任意多边形 104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8" name="等腰三角形 104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9" name="等腰三角形 104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0" name="等腰三角形 104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1" name="等腰三角形 105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2" name="等腰三角形 105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34" name="组合 103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35" name="任意多边形 103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36" name="组合 103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37" name="任意多边形 103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8" name="任意多边形 103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9" name="等腰三角形 103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0" name="等腰三角形 103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1" name="等腰三角形 104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2" name="等腰三角形 104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3" name="等腰三角形 104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53" name="组合 1052"/>
          <p:cNvGrpSpPr/>
          <p:nvPr/>
        </p:nvGrpSpPr>
        <p:grpSpPr>
          <a:xfrm>
            <a:off x="4194454" y="4523878"/>
            <a:ext cx="371490" cy="912728"/>
            <a:chOff x="8606922" y="1954345"/>
            <a:chExt cx="1381172" cy="3393452"/>
          </a:xfrm>
        </p:grpSpPr>
        <p:grpSp>
          <p:nvGrpSpPr>
            <p:cNvPr id="1054" name="组合 105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65" name="任意多边形 10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66" name="组合 10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67" name="任意多边形 10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8" name="任意多边形 10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9" name="等腰三角形 10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0" name="等腰三角形 10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1" name="等腰三角形 10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2" name="等腰三角形 10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3" name="等腰三角形 10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5" name="组合 105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56" name="任意多边形 105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57" name="组合 105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58" name="任意多边形 105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9" name="任意多边形 105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0" name="等腰三角形 105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1" name="等腰三角形 106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2" name="等腰三角形 106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3" name="等腰三角形 106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4" name="等腰三角形 106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74" name="组合 1073"/>
          <p:cNvGrpSpPr/>
          <p:nvPr/>
        </p:nvGrpSpPr>
        <p:grpSpPr>
          <a:xfrm>
            <a:off x="1356015" y="1627293"/>
            <a:ext cx="371490" cy="912728"/>
            <a:chOff x="8606922" y="1954345"/>
            <a:chExt cx="1381172" cy="3393452"/>
          </a:xfrm>
        </p:grpSpPr>
        <p:grpSp>
          <p:nvGrpSpPr>
            <p:cNvPr id="1075" name="组合 107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86" name="任意多边形 108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87" name="组合 108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88" name="任意多边形 108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9" name="任意多边形 108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0" name="等腰三角形 108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1" name="等腰三角形 109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2" name="等腰三角形 109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3" name="等腰三角形 109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4" name="等腰三角形 109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76" name="组合 107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77" name="任意多边形 107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78" name="组合 107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79" name="任意多边形 107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0" name="任意多边形 107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1" name="等腰三角形 108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2" name="等腰三角形 108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3" name="等腰三角形 108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4" name="等腰三角形 108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5" name="等腰三角形 108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95" name="组合 1094"/>
          <p:cNvGrpSpPr/>
          <p:nvPr/>
        </p:nvGrpSpPr>
        <p:grpSpPr>
          <a:xfrm>
            <a:off x="1906931" y="2964354"/>
            <a:ext cx="371490" cy="912728"/>
            <a:chOff x="8606922" y="1954345"/>
            <a:chExt cx="1381172" cy="3393452"/>
          </a:xfrm>
        </p:grpSpPr>
        <p:grpSp>
          <p:nvGrpSpPr>
            <p:cNvPr id="1096" name="组合 109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07" name="任意多边形 110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08" name="组合 110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09" name="任意多边形 110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0" name="任意多边形 110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1" name="等腰三角形 111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2" name="等腰三角形 111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3" name="等腰三角形 111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4" name="等腰三角形 111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5" name="等腰三角形 111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97" name="组合 109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98" name="任意多边形 10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99" name="组合 10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00" name="任意多边形 10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1" name="任意多边形 11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2" name="等腰三角形 11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3" name="等腰三角形 11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4" name="等腰三角形 11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5" name="等腰三角形 11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6" name="等腰三角形 11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16" name="组合 1115"/>
          <p:cNvGrpSpPr/>
          <p:nvPr/>
        </p:nvGrpSpPr>
        <p:grpSpPr>
          <a:xfrm>
            <a:off x="1779055" y="1821162"/>
            <a:ext cx="371490" cy="912728"/>
            <a:chOff x="8606922" y="1954345"/>
            <a:chExt cx="1381172" cy="3393452"/>
          </a:xfrm>
        </p:grpSpPr>
        <p:grpSp>
          <p:nvGrpSpPr>
            <p:cNvPr id="1117" name="组合 111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28" name="任意多边形 112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29" name="组合 112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30" name="任意多边形 112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1" name="任意多边形 113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2" name="等腰三角形 113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3" name="等腰三角形 113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4" name="等腰三角形 113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5" name="等腰三角形 113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6" name="等腰三角形 113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18" name="组合 111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19" name="任意多边形 111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20" name="组合 111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21" name="任意多边形 112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2" name="任意多边形 112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3" name="等腰三角形 112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4" name="等腰三角形 112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5" name="等腰三角形 112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6" name="等腰三角形 112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7" name="等腰三角形 112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37" name="组合 1136"/>
          <p:cNvGrpSpPr/>
          <p:nvPr/>
        </p:nvGrpSpPr>
        <p:grpSpPr>
          <a:xfrm>
            <a:off x="2179108" y="1999804"/>
            <a:ext cx="371490" cy="912728"/>
            <a:chOff x="8606922" y="1954345"/>
            <a:chExt cx="1381172" cy="3393452"/>
          </a:xfrm>
        </p:grpSpPr>
        <p:grpSp>
          <p:nvGrpSpPr>
            <p:cNvPr id="1138" name="组合 113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49" name="任意多边形 11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50" name="组合 11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51" name="任意多边形 11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2" name="任意多边形 11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3" name="等腰三角形 11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4" name="等腰三角形 11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5" name="等腰三角形 11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6" name="等腰三角形 11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7" name="等腰三角形 11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39" name="组合 113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40" name="任意多边形 11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41" name="组合 11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42" name="任意多边形 11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3" name="任意多边形 11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4" name="等腰三角形 11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5" name="等腰三角形 11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6" name="等腰三角形 11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7" name="等腰三角形 11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8" name="等腰三角形 11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58" name="组合 1157"/>
          <p:cNvGrpSpPr/>
          <p:nvPr/>
        </p:nvGrpSpPr>
        <p:grpSpPr>
          <a:xfrm>
            <a:off x="1598902" y="3337030"/>
            <a:ext cx="371490" cy="912728"/>
            <a:chOff x="8606922" y="1954345"/>
            <a:chExt cx="1381172" cy="3393452"/>
          </a:xfrm>
        </p:grpSpPr>
        <p:grpSp>
          <p:nvGrpSpPr>
            <p:cNvPr id="1159" name="组合 115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70" name="任意多边形 116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71" name="组合 117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72" name="任意多边形 117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3" name="任意多边形 117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4" name="等腰三角形 117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5" name="等腰三角形 117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6" name="等腰三角形 117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7" name="等腰三角形 117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8" name="等腰三角形 117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60" name="组合 115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61" name="任意多边形 116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62" name="组合 116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63" name="任意多边形 116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4" name="任意多边形 116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5" name="等腰三角形 116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6" name="等腰三角形 116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7" name="等腰三角形 116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8" name="等腰三角形 116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9" name="等腰三角形 116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79" name="组合 1178"/>
          <p:cNvGrpSpPr/>
          <p:nvPr/>
        </p:nvGrpSpPr>
        <p:grpSpPr>
          <a:xfrm>
            <a:off x="1197531" y="3435774"/>
            <a:ext cx="371490" cy="912728"/>
            <a:chOff x="8606922" y="1954345"/>
            <a:chExt cx="1381172" cy="3393452"/>
          </a:xfrm>
        </p:grpSpPr>
        <p:grpSp>
          <p:nvGrpSpPr>
            <p:cNvPr id="1180" name="组合 117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91" name="任意多边形 119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92" name="组合 119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93" name="任意多边形 119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4" name="任意多边形 119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5" name="等腰三角形 119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6" name="等腰三角形 119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7" name="等腰三角形 119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8" name="等腰三角形 119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9" name="等腰三角形 119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81" name="组合 118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82" name="任意多边形 118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83" name="组合 118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84" name="任意多边形 118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5" name="任意多边形 118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6" name="等腰三角形 118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7" name="等腰三角形 118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8" name="等腰三角形 118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9" name="等腰三角形 118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0" name="等腰三角形 118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0" name="组合 1199"/>
          <p:cNvGrpSpPr/>
          <p:nvPr/>
        </p:nvGrpSpPr>
        <p:grpSpPr>
          <a:xfrm>
            <a:off x="1969555" y="3578525"/>
            <a:ext cx="371490" cy="912728"/>
            <a:chOff x="8606922" y="1954345"/>
            <a:chExt cx="1381172" cy="3393452"/>
          </a:xfrm>
        </p:grpSpPr>
        <p:grpSp>
          <p:nvGrpSpPr>
            <p:cNvPr id="1201" name="组合 120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12" name="任意多边形 121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13" name="组合 121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14" name="任意多边形 121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5" name="任意多边形 121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6" name="等腰三角形 121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7" name="等腰三角形 121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8" name="等腰三角形 121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9" name="等腰三角形 121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0" name="等腰三角形 121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02" name="组合 120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03" name="任意多边形 120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04" name="组合 120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05" name="任意多边形 120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6" name="任意多边形 120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7" name="等腰三角形 120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8" name="等腰三角形 120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9" name="等腰三角形 120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0" name="等腰三角形 120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1" name="等腰三角形 121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21" name="组合 1220"/>
          <p:cNvGrpSpPr/>
          <p:nvPr/>
        </p:nvGrpSpPr>
        <p:grpSpPr>
          <a:xfrm>
            <a:off x="2426758" y="3723830"/>
            <a:ext cx="371490" cy="912728"/>
            <a:chOff x="8606922" y="1954345"/>
            <a:chExt cx="1381172" cy="3393452"/>
          </a:xfrm>
        </p:grpSpPr>
        <p:grpSp>
          <p:nvGrpSpPr>
            <p:cNvPr id="1222" name="组合 122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33" name="任意多边形 123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34" name="组合 123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35" name="任意多边形 123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6" name="任意多边形 123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7" name="等腰三角形 123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8" name="等腰三角形 123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9" name="等腰三角形 123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0" name="等腰三角形 123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1" name="等腰三角形 124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23" name="组合 122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24" name="任意多边形 122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25" name="组合 122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26" name="任意多边形 122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7" name="任意多边形 122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8" name="等腰三角形 122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9" name="等腰三角形 122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0" name="等腰三角形 122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1" name="等腰三角形 123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2" name="等腰三角形 123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42" name="组合 1241"/>
          <p:cNvGrpSpPr/>
          <p:nvPr/>
        </p:nvGrpSpPr>
        <p:grpSpPr>
          <a:xfrm>
            <a:off x="2839006" y="3616749"/>
            <a:ext cx="371490" cy="912728"/>
            <a:chOff x="8606922" y="1954345"/>
            <a:chExt cx="1381172" cy="3393452"/>
          </a:xfrm>
        </p:grpSpPr>
        <p:grpSp>
          <p:nvGrpSpPr>
            <p:cNvPr id="1243" name="组合 124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54" name="任意多边形 125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55" name="组合 125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56" name="任意多边形 125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7" name="任意多边形 125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8" name="等腰三角形 125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9" name="等腰三角形 125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0" name="等腰三角形 125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1" name="等腰三角形 126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2" name="等腰三角形 126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44" name="组合 124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45" name="任意多边形 12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46" name="组合 12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47" name="任意多边形 12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8" name="任意多边形 12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9" name="等腰三角形 12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0" name="等腰三角形 12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1" name="等腰三角形 12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2" name="等腰三角形 12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3" name="等腰三角形 12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63" name="组合 1262"/>
          <p:cNvGrpSpPr/>
          <p:nvPr/>
        </p:nvGrpSpPr>
        <p:grpSpPr>
          <a:xfrm>
            <a:off x="4694519" y="3976074"/>
            <a:ext cx="371490" cy="912728"/>
            <a:chOff x="8606922" y="1954345"/>
            <a:chExt cx="1381172" cy="3393452"/>
          </a:xfrm>
        </p:grpSpPr>
        <p:grpSp>
          <p:nvGrpSpPr>
            <p:cNvPr id="1264" name="组合 126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75" name="任意多边形 127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76" name="组合 127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77" name="任意多边形 127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8" name="任意多边形 127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9" name="等腰三角形 127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0" name="等腰三角形 127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1" name="等腰三角形 128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2" name="等腰三角形 128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3" name="等腰三角形 128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65" name="组合 126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66" name="任意多边形 12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67" name="组合 12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68" name="任意多边形 12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9" name="任意多边形 12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0" name="等腰三角形 12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1" name="等腰三角形 12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2" name="等腰三角形 12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3" name="等腰三角形 12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4" name="等腰三角形 12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84" name="组合 1283"/>
          <p:cNvGrpSpPr/>
          <p:nvPr/>
        </p:nvGrpSpPr>
        <p:grpSpPr>
          <a:xfrm>
            <a:off x="4941148" y="4094443"/>
            <a:ext cx="371490" cy="912728"/>
            <a:chOff x="8606922" y="1954345"/>
            <a:chExt cx="1381172" cy="3393452"/>
          </a:xfrm>
        </p:grpSpPr>
        <p:grpSp>
          <p:nvGrpSpPr>
            <p:cNvPr id="1285" name="组合 128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96" name="任意多边形 129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7" name="组合 129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98" name="任意多边形 129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9" name="任意多边形 129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0" name="等腰三角形 129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1" name="等腰三角形 130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2" name="等腰三角形 130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3" name="等腰三角形 130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4" name="等腰三角形 130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86" name="组合 128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87" name="任意多边形 128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88" name="组合 128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89" name="任意多边形 128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0" name="任意多边形 128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1" name="等腰三角形 129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2" name="等腰三角形 129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3" name="等腰三角形 129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4" name="等腰三角形 129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5" name="等腰三角形 129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05" name="组合 1304"/>
          <p:cNvGrpSpPr/>
          <p:nvPr/>
        </p:nvGrpSpPr>
        <p:grpSpPr>
          <a:xfrm>
            <a:off x="4212519" y="3704666"/>
            <a:ext cx="371490" cy="912728"/>
            <a:chOff x="8606922" y="1954345"/>
            <a:chExt cx="1381172" cy="3393452"/>
          </a:xfrm>
        </p:grpSpPr>
        <p:grpSp>
          <p:nvGrpSpPr>
            <p:cNvPr id="1306" name="组合 130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317" name="任意多边形 131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18" name="组合 131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19" name="任意多边形 131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0" name="任意多边形 131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1" name="等腰三角形 132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2" name="等腰三角形 132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3" name="等腰三角形 132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4" name="等腰三角形 132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5" name="等腰三角形 132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07" name="组合 130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08" name="任意多边形 130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09" name="组合 130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10" name="任意多边形 130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1" name="任意多边形 131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2" name="等腰三角形 131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3" name="等腰三角形 131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4" name="等腰三角形 131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5" name="等腰三角形 131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6" name="等腰三角形 13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26" name="组合 1325"/>
          <p:cNvGrpSpPr/>
          <p:nvPr/>
        </p:nvGrpSpPr>
        <p:grpSpPr>
          <a:xfrm>
            <a:off x="3536606" y="4383999"/>
            <a:ext cx="371490" cy="912728"/>
            <a:chOff x="8606922" y="1954345"/>
            <a:chExt cx="1381172" cy="3393452"/>
          </a:xfrm>
        </p:grpSpPr>
        <p:grpSp>
          <p:nvGrpSpPr>
            <p:cNvPr id="1327" name="组合 132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338" name="任意多边形 133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39" name="组合 133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40" name="任意多边形 133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1" name="任意多边形 134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2" name="等腰三角形 134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3" name="等腰三角形 134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4" name="等腰三角形 134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5" name="等腰三角形 134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6" name="等腰三角形 134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28" name="组合 132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29" name="任意多边形 13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30" name="组合 13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31" name="任意多边形 13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2" name="任意多边形 13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3" name="等腰三角形 13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4" name="等腰三角形 13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5" name="等腰三角形 13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6" name="等腰三角形 13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7" name="等腰三角形 13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47" name="组合 1346"/>
          <p:cNvGrpSpPr/>
          <p:nvPr/>
        </p:nvGrpSpPr>
        <p:grpSpPr>
          <a:xfrm>
            <a:off x="4427817" y="4271466"/>
            <a:ext cx="371490" cy="912728"/>
            <a:chOff x="8606922" y="1954345"/>
            <a:chExt cx="1381172" cy="3393452"/>
          </a:xfrm>
        </p:grpSpPr>
        <p:grpSp>
          <p:nvGrpSpPr>
            <p:cNvPr id="1348" name="组合 134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359" name="任意多边形 135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60" name="组合 135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61" name="任意多边形 136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2" name="任意多边形 136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3" name="等腰三角形 136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4" name="等腰三角形 136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5" name="等腰三角形 136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6" name="等腰三角形 136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7" name="等腰三角形 136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49" name="组合 134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50" name="任意多边形 134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1" name="组合 135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52" name="任意多边形 135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3" name="任意多边形 135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4" name="等腰三角形 135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5" name="等腰三角形 135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6" name="等腰三角形 135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7" name="等腰三角形 135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8" name="等腰三角形 135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68" name="组合 1367"/>
          <p:cNvGrpSpPr/>
          <p:nvPr/>
        </p:nvGrpSpPr>
        <p:grpSpPr>
          <a:xfrm>
            <a:off x="1701671" y="2440677"/>
            <a:ext cx="371490" cy="912728"/>
            <a:chOff x="8606922" y="1954345"/>
            <a:chExt cx="1381172" cy="3393452"/>
          </a:xfrm>
        </p:grpSpPr>
        <p:grpSp>
          <p:nvGrpSpPr>
            <p:cNvPr id="1369" name="组合 136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380" name="任意多边形 137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81" name="组合 138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82" name="任意多边形 138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3" name="任意多边形 138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4" name="等腰三角形 138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5" name="等腰三角形 138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6" name="等腰三角形 138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7" name="等腰三角形 138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8" name="等腰三角形 138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70" name="组合 136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71" name="任意多边形 137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72" name="组合 137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73" name="任意多边形 137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4" name="任意多边形 137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5" name="等腰三角形 137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6" name="等腰三角形 137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7" name="等腰三角形 137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8" name="等腰三角形 137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9" name="等腰三角形 137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89" name="组合 1388"/>
          <p:cNvGrpSpPr/>
          <p:nvPr/>
        </p:nvGrpSpPr>
        <p:grpSpPr>
          <a:xfrm>
            <a:off x="995652" y="2016230"/>
            <a:ext cx="371490" cy="912728"/>
            <a:chOff x="8606922" y="1954345"/>
            <a:chExt cx="1381172" cy="3393452"/>
          </a:xfrm>
        </p:grpSpPr>
        <p:grpSp>
          <p:nvGrpSpPr>
            <p:cNvPr id="1390" name="组合 138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01" name="任意多边形 140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02" name="组合 140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03" name="任意多边形 140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4" name="任意多边形 140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5" name="等腰三角形 140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6" name="等腰三角形 140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7" name="等腰三角形 140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8" name="等腰三角形 140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9" name="等腰三角形 140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91" name="组合 139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92" name="任意多边形 139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93" name="组合 139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94" name="任意多边形 139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5" name="任意多边形 139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6" name="等腰三角形 139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7" name="等腰三角形 139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8" name="等腰三角形 139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9" name="等腰三角形 139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0" name="等腰三角形 139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10" name="组合 1409"/>
          <p:cNvGrpSpPr/>
          <p:nvPr/>
        </p:nvGrpSpPr>
        <p:grpSpPr>
          <a:xfrm>
            <a:off x="1366305" y="2257725"/>
            <a:ext cx="371490" cy="912728"/>
            <a:chOff x="8606922" y="1954345"/>
            <a:chExt cx="1381172" cy="3393452"/>
          </a:xfrm>
        </p:grpSpPr>
        <p:grpSp>
          <p:nvGrpSpPr>
            <p:cNvPr id="1411" name="组合 141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22" name="任意多边形 142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23" name="组合 142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24" name="任意多边形 142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5" name="任意多边形 142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6" name="等腰三角形 142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7" name="等腰三角形 142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8" name="等腰三角形 142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9" name="等腰三角形 142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0" name="等腰三角形 142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12" name="组合 141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13" name="任意多边形 141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14" name="组合 141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15" name="任意多边形 141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6" name="任意多边形 141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7" name="等腰三角形 141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8" name="等腰三角形 141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9" name="等腰三角形 141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0" name="等腰三角形 141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1" name="等腰三角形 142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31" name="组合 1430"/>
          <p:cNvGrpSpPr/>
          <p:nvPr/>
        </p:nvGrpSpPr>
        <p:grpSpPr>
          <a:xfrm>
            <a:off x="841931" y="3156374"/>
            <a:ext cx="371490" cy="912728"/>
            <a:chOff x="8606922" y="1954345"/>
            <a:chExt cx="1381172" cy="3393452"/>
          </a:xfrm>
        </p:grpSpPr>
        <p:grpSp>
          <p:nvGrpSpPr>
            <p:cNvPr id="1432" name="组合 143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43" name="任意多边形 144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44" name="组合 144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45" name="任意多边形 144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6" name="任意多边形 144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7" name="等腰三角形 144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8" name="等腰三角形 144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9" name="等腰三角形 144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0" name="等腰三角形 144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1" name="等腰三角形 145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33" name="组合 143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34" name="任意多边形 14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35" name="组合 14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36" name="任意多边形 14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7" name="任意多边形 14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8" name="等腰三角形 14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9" name="等腰三角形 14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0" name="等腰三角形 14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1" name="等腰三角形 14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2" name="等腰三角形 14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52" name="组合 1451"/>
          <p:cNvGrpSpPr/>
          <p:nvPr/>
        </p:nvGrpSpPr>
        <p:grpSpPr>
          <a:xfrm>
            <a:off x="1231771" y="2720077"/>
            <a:ext cx="371490" cy="912728"/>
            <a:chOff x="8606922" y="1954345"/>
            <a:chExt cx="1381172" cy="3393452"/>
          </a:xfrm>
        </p:grpSpPr>
        <p:grpSp>
          <p:nvGrpSpPr>
            <p:cNvPr id="1453" name="组合 145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64" name="任意多边形 146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65" name="组合 146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66" name="任意多边形 146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7" name="任意多边形 146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8" name="等腰三角形 146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9" name="等腰三角形 146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0" name="等腰三角形 146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1" name="等腰三角形 147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2" name="等腰三角形 147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54" name="组合 145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55" name="任意多边形 14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56" name="组合 14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57" name="任意多边形 14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8" name="任意多边形 14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9" name="等腰三角形 14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0" name="等腰三角形 14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1" name="等腰三角形 14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2" name="等腰三角形 14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3" name="等腰三角形 14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73" name="组合 1472"/>
          <p:cNvGrpSpPr/>
          <p:nvPr/>
        </p:nvGrpSpPr>
        <p:grpSpPr>
          <a:xfrm>
            <a:off x="2699306" y="4378749"/>
            <a:ext cx="371490" cy="912728"/>
            <a:chOff x="8606922" y="1954345"/>
            <a:chExt cx="1381172" cy="3393452"/>
          </a:xfrm>
        </p:grpSpPr>
        <p:grpSp>
          <p:nvGrpSpPr>
            <p:cNvPr id="1474" name="组合 147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85" name="任意多边形 14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86" name="组合 14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87" name="任意多边形 14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8" name="任意多边形 14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9" name="等腰三角形 14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0" name="等腰三角形 14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1" name="等腰三角形 14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2" name="等腰三角形 14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3" name="等腰三角形 14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75" name="组合 147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76" name="任意多边形 147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77" name="组合 147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78" name="任意多边形 147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9" name="任意多边形 147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0" name="等腰三角形 147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1" name="等腰三角形 148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2" name="等腰三角形 148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3" name="等腰三角形 148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4" name="等腰三角形 148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94" name="组合 1493"/>
          <p:cNvGrpSpPr/>
          <p:nvPr/>
        </p:nvGrpSpPr>
        <p:grpSpPr>
          <a:xfrm>
            <a:off x="3061256" y="4569249"/>
            <a:ext cx="371490" cy="912728"/>
            <a:chOff x="8606922" y="1954345"/>
            <a:chExt cx="1381172" cy="3393452"/>
          </a:xfrm>
        </p:grpSpPr>
        <p:grpSp>
          <p:nvGrpSpPr>
            <p:cNvPr id="1495" name="组合 149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506" name="任意多边形 150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07" name="组合 150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08" name="任意多边形 150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9" name="任意多边形 150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0" name="等腰三角形 150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1" name="等腰三角形 151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2" name="等腰三角形 151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3" name="等腰三角形 151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4" name="等腰三角形 151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96" name="组合 149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97" name="任意多边形 149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98" name="组合 149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99" name="任意多边形 149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0" name="任意多边形 149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1" name="等腰三角形 150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2" name="等腰三角形 150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3" name="等腰三角形 150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4" name="等腰三角形 150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5" name="等腰三角形 150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15" name="组合 1514"/>
          <p:cNvGrpSpPr/>
          <p:nvPr/>
        </p:nvGrpSpPr>
        <p:grpSpPr>
          <a:xfrm>
            <a:off x="567027" y="2101955"/>
            <a:ext cx="371490" cy="912728"/>
            <a:chOff x="8606922" y="1954345"/>
            <a:chExt cx="1381172" cy="3393452"/>
          </a:xfrm>
        </p:grpSpPr>
        <p:grpSp>
          <p:nvGrpSpPr>
            <p:cNvPr id="1516" name="组合 151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527" name="任意多边形 152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28" name="组合 152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29" name="任意多边形 152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0" name="任意多边形 152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1" name="等腰三角形 153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2" name="等腰三角形 153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3" name="等腰三角形 153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4" name="等腰三角形 153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5" name="等腰三角形 153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17" name="组合 151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18" name="任意多边形 151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19" name="组合 151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20" name="任意多边形 15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1" name="任意多边形 152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2" name="等腰三角形 152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3" name="等腰三角形 15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4" name="等腰三角形 152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5" name="等腰三角形 152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6" name="等腰三角形 152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36" name="组合 1535"/>
          <p:cNvGrpSpPr/>
          <p:nvPr/>
        </p:nvGrpSpPr>
        <p:grpSpPr>
          <a:xfrm>
            <a:off x="633702" y="2644880"/>
            <a:ext cx="371490" cy="912728"/>
            <a:chOff x="8606922" y="1954345"/>
            <a:chExt cx="1381172" cy="3393452"/>
          </a:xfrm>
        </p:grpSpPr>
        <p:grpSp>
          <p:nvGrpSpPr>
            <p:cNvPr id="1537" name="组合 153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548" name="任意多边形 154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49" name="组合 154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50" name="任意多边形 154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1" name="任意多边形 155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2" name="等腰三角形 155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3" name="等腰三角形 155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4" name="等腰三角形 155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5" name="等腰三角形 155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6" name="等腰三角形 155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38" name="组合 153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39" name="任意多边形 15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40" name="组合 15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41" name="任意多边形 15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2" name="任意多边形 15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3" name="等腰三角形 15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4" name="等腰三角形 15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5" name="等腰三角形 15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6" name="等腰三角形 15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7" name="等腰三角形 15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57" name="组合 1556"/>
          <p:cNvGrpSpPr/>
          <p:nvPr/>
        </p:nvGrpSpPr>
        <p:grpSpPr>
          <a:xfrm>
            <a:off x="1775115" y="1341543"/>
            <a:ext cx="371490" cy="912728"/>
            <a:chOff x="8606922" y="1954345"/>
            <a:chExt cx="1381172" cy="3393452"/>
          </a:xfrm>
        </p:grpSpPr>
        <p:grpSp>
          <p:nvGrpSpPr>
            <p:cNvPr id="1558" name="组合 155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569" name="任意多边形 15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70" name="组合 15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71" name="任意多边形 15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2" name="任意多边形 15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3" name="等腰三角形 15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4" name="等腰三角形 15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5" name="等腰三角形 15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6" name="等腰三角形 15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7" name="等腰三角形 15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59" name="组合 155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60" name="任意多边形 15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61" name="组合 15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62" name="任意多边形 15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3" name="任意多边形 15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4" name="等腰三角形 15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5" name="等腰三角形 15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6" name="等腰三角形 15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7" name="等腰三角形 15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8" name="等腰三角形 15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148" name="矩形 147"/>
          <p:cNvSpPr/>
          <p:nvPr/>
        </p:nvSpPr>
        <p:spPr>
          <a:xfrm>
            <a:off x="6691426" y="2511858"/>
            <a:ext cx="509628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zh-CN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一年节约</a:t>
            </a:r>
            <a:r>
              <a:rPr lang="en-US" altLang="zh-CN" sz="4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4745</a:t>
            </a:r>
            <a:r>
              <a:rPr lang="zh-CN" altLang="zh-CN" sz="4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亿张</a:t>
            </a:r>
            <a:r>
              <a:rPr lang="zh-CN" altLang="zh-CN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纸</a:t>
            </a:r>
            <a:endParaRPr lang="en-US" altLang="zh-CN" sz="40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  <a:cs typeface="Times New Roman" panose="02020603050405020304" pitchFamily="18" charset="0"/>
            </a:endParaRPr>
          </a:p>
        </p:txBody>
      </p:sp>
      <p:sp>
        <p:nvSpPr>
          <p:cNvPr id="149" name="矩形 148"/>
          <p:cNvSpPr/>
          <p:nvPr/>
        </p:nvSpPr>
        <p:spPr>
          <a:xfrm>
            <a:off x="6666026" y="3379375"/>
            <a:ext cx="5351145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zh-CN" altLang="zh-CN" sz="44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少砍伐</a:t>
            </a:r>
            <a:r>
              <a:rPr lang="en-US" altLang="zh-CN" sz="44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1581666</a:t>
            </a:r>
            <a:r>
              <a:rPr lang="zh-CN" altLang="zh-CN" sz="44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棵树</a:t>
            </a:r>
            <a:endParaRPr lang="zh-CN" altLang="en-US" sz="44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154" name="矩形 153"/>
          <p:cNvSpPr/>
          <p:nvPr/>
        </p:nvSpPr>
        <p:spPr>
          <a:xfrm>
            <a:off x="0" y="6572250"/>
            <a:ext cx="12192000" cy="285750"/>
          </a:xfrm>
          <a:prstGeom prst="rect">
            <a:avLst/>
          </a:prstGeom>
          <a:solidFill>
            <a:srgbClr val="2B7B6D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5" name="矩形 224"/>
          <p:cNvSpPr/>
          <p:nvPr/>
        </p:nvSpPr>
        <p:spPr>
          <a:xfrm>
            <a:off x="0" y="-28575"/>
            <a:ext cx="12192000" cy="6858000"/>
          </a:xfrm>
          <a:prstGeom prst="rect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6" name="矩形 225"/>
          <p:cNvSpPr/>
          <p:nvPr/>
        </p:nvSpPr>
        <p:spPr>
          <a:xfrm>
            <a:off x="0" y="-28575"/>
            <a:ext cx="12192000" cy="6858000"/>
          </a:xfrm>
          <a:prstGeom prst="rect">
            <a:avLst/>
          </a:pr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4" name="矩形 223"/>
          <p:cNvSpPr/>
          <p:nvPr/>
        </p:nvSpPr>
        <p:spPr>
          <a:xfrm>
            <a:off x="0" y="-28575"/>
            <a:ext cx="12192000" cy="6858000"/>
          </a:xfrm>
          <a:prstGeom prst="rect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7" name="等腰三角形 226"/>
          <p:cNvSpPr/>
          <p:nvPr/>
        </p:nvSpPr>
        <p:spPr>
          <a:xfrm rot="15684474">
            <a:off x="10741565" y="6271562"/>
            <a:ext cx="112395" cy="51949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sp>
        <p:nvSpPr>
          <p:cNvPr id="228" name="等腰三角形 227"/>
          <p:cNvSpPr/>
          <p:nvPr/>
        </p:nvSpPr>
        <p:spPr>
          <a:xfrm rot="13867814">
            <a:off x="10695834" y="6118491"/>
            <a:ext cx="112395" cy="540893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sp>
        <p:nvSpPr>
          <p:cNvPr id="229" name="等腰三角形 228"/>
          <p:cNvSpPr/>
          <p:nvPr/>
        </p:nvSpPr>
        <p:spPr>
          <a:xfrm rot="11744806">
            <a:off x="10538642" y="6064460"/>
            <a:ext cx="112395" cy="498108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sp>
        <p:nvSpPr>
          <p:cNvPr id="1584" name="任意多边形 1583"/>
          <p:cNvSpPr/>
          <p:nvPr/>
        </p:nvSpPr>
        <p:spPr>
          <a:xfrm>
            <a:off x="-1191027" y="-3858027"/>
            <a:ext cx="14574054" cy="14574054"/>
          </a:xfrm>
          <a:custGeom>
            <a:avLst/>
            <a:gdLst>
              <a:gd name="connsiteX0" fmla="*/ 7287027 w 14574054"/>
              <a:gd name="connsiteY0" fmla="*/ 6042427 h 14574054"/>
              <a:gd name="connsiteX1" fmla="*/ 6042427 w 14574054"/>
              <a:gd name="connsiteY1" fmla="*/ 7287027 h 14574054"/>
              <a:gd name="connsiteX2" fmla="*/ 7287027 w 14574054"/>
              <a:gd name="connsiteY2" fmla="*/ 8531627 h 14574054"/>
              <a:gd name="connsiteX3" fmla="*/ 8531627 w 14574054"/>
              <a:gd name="connsiteY3" fmla="*/ 7287027 h 14574054"/>
              <a:gd name="connsiteX4" fmla="*/ 7287027 w 14574054"/>
              <a:gd name="connsiteY4" fmla="*/ 6042427 h 14574054"/>
              <a:gd name="connsiteX5" fmla="*/ 7287027 w 14574054"/>
              <a:gd name="connsiteY5" fmla="*/ 0 h 14574054"/>
              <a:gd name="connsiteX6" fmla="*/ 14574054 w 14574054"/>
              <a:gd name="connsiteY6" fmla="*/ 7287027 h 14574054"/>
              <a:gd name="connsiteX7" fmla="*/ 7287027 w 14574054"/>
              <a:gd name="connsiteY7" fmla="*/ 14574054 h 14574054"/>
              <a:gd name="connsiteX8" fmla="*/ 0 w 14574054"/>
              <a:gd name="connsiteY8" fmla="*/ 7287027 h 14574054"/>
              <a:gd name="connsiteX9" fmla="*/ 7287027 w 14574054"/>
              <a:gd name="connsiteY9" fmla="*/ 0 h 1457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574054" h="14574054">
                <a:moveTo>
                  <a:pt x="7287027" y="6042427"/>
                </a:moveTo>
                <a:cubicBezTo>
                  <a:pt x="6599654" y="6042427"/>
                  <a:pt x="6042427" y="6599653"/>
                  <a:pt x="6042427" y="7287027"/>
                </a:cubicBezTo>
                <a:cubicBezTo>
                  <a:pt x="6042427" y="7974401"/>
                  <a:pt x="6599654" y="8531627"/>
                  <a:pt x="7287027" y="8531627"/>
                </a:cubicBezTo>
                <a:cubicBezTo>
                  <a:pt x="7974401" y="8531627"/>
                  <a:pt x="8531627" y="7974401"/>
                  <a:pt x="8531627" y="7287027"/>
                </a:cubicBezTo>
                <a:cubicBezTo>
                  <a:pt x="8531627" y="6599653"/>
                  <a:pt x="7974401" y="6042427"/>
                  <a:pt x="7287027" y="6042427"/>
                </a:cubicBezTo>
                <a:close/>
                <a:moveTo>
                  <a:pt x="7287027" y="0"/>
                </a:moveTo>
                <a:cubicBezTo>
                  <a:pt x="11311541" y="0"/>
                  <a:pt x="14574054" y="3262513"/>
                  <a:pt x="14574054" y="7287027"/>
                </a:cubicBezTo>
                <a:cubicBezTo>
                  <a:pt x="14574054" y="11311541"/>
                  <a:pt x="11311541" y="14574054"/>
                  <a:pt x="7287027" y="14574054"/>
                </a:cubicBezTo>
                <a:cubicBezTo>
                  <a:pt x="3262513" y="14574054"/>
                  <a:pt x="0" y="11311541"/>
                  <a:pt x="0" y="7287027"/>
                </a:cubicBezTo>
                <a:cubicBezTo>
                  <a:pt x="0" y="3262513"/>
                  <a:pt x="3262513" y="0"/>
                  <a:pt x="72870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78" name="椭圆 1577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80" name="椭圆 1579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/>
          </a:p>
        </p:txBody>
      </p:sp>
      <p:grpSp>
        <p:nvGrpSpPr>
          <p:cNvPr id="1586" name="组合 1585"/>
          <p:cNvGrpSpPr/>
          <p:nvPr/>
        </p:nvGrpSpPr>
        <p:grpSpPr>
          <a:xfrm>
            <a:off x="3153229" y="2572699"/>
            <a:ext cx="1377386" cy="3395815"/>
            <a:chOff x="10352864" y="2370442"/>
            <a:chExt cx="1377386" cy="3395815"/>
          </a:xfrm>
        </p:grpSpPr>
        <p:grpSp>
          <p:nvGrpSpPr>
            <p:cNvPr id="1587" name="组合 1586"/>
            <p:cNvGrpSpPr/>
            <p:nvPr/>
          </p:nvGrpSpPr>
          <p:grpSpPr>
            <a:xfrm>
              <a:off x="10355879" y="2370442"/>
              <a:ext cx="1374371" cy="1709625"/>
              <a:chOff x="4763654" y="-1"/>
              <a:chExt cx="3954463" cy="4919087"/>
            </a:xfrm>
          </p:grpSpPr>
          <p:sp>
            <p:nvSpPr>
              <p:cNvPr id="1598" name="任意多边形 15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99" name="组合 15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00" name="任意多边形 15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1" name="任意多边形 16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2" name="等腰三角形 16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3" name="等腰三角形 16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4" name="等腰三角形 16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5" name="等腰三角形 16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6" name="等腰三角形 16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88" name="组合 1587"/>
            <p:cNvGrpSpPr/>
            <p:nvPr/>
          </p:nvGrpSpPr>
          <p:grpSpPr>
            <a:xfrm flipV="1">
              <a:off x="10352864" y="405663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89" name="任意多边形 15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90" name="组合 15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91" name="任意多边形 15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2" name="任意多边形 15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3" name="等腰三角形 15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4" name="等腰三角形 15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5" name="等腰三角形 15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6" name="等腰三角形 15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7" name="等腰三角形 15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1585" name="任意多边形 1584"/>
          <p:cNvSpPr/>
          <p:nvPr/>
        </p:nvSpPr>
        <p:spPr>
          <a:xfrm>
            <a:off x="-1191027" y="-3858027"/>
            <a:ext cx="14574054" cy="14574054"/>
          </a:xfrm>
          <a:custGeom>
            <a:avLst/>
            <a:gdLst>
              <a:gd name="connsiteX0" fmla="*/ 7287027 w 14574054"/>
              <a:gd name="connsiteY0" fmla="*/ 6042427 h 14574054"/>
              <a:gd name="connsiteX1" fmla="*/ 6042427 w 14574054"/>
              <a:gd name="connsiteY1" fmla="*/ 7287027 h 14574054"/>
              <a:gd name="connsiteX2" fmla="*/ 7287027 w 14574054"/>
              <a:gd name="connsiteY2" fmla="*/ 8531627 h 14574054"/>
              <a:gd name="connsiteX3" fmla="*/ 8531627 w 14574054"/>
              <a:gd name="connsiteY3" fmla="*/ 7287027 h 14574054"/>
              <a:gd name="connsiteX4" fmla="*/ 7287027 w 14574054"/>
              <a:gd name="connsiteY4" fmla="*/ 6042427 h 14574054"/>
              <a:gd name="connsiteX5" fmla="*/ 7287027 w 14574054"/>
              <a:gd name="connsiteY5" fmla="*/ 0 h 14574054"/>
              <a:gd name="connsiteX6" fmla="*/ 14574054 w 14574054"/>
              <a:gd name="connsiteY6" fmla="*/ 7287027 h 14574054"/>
              <a:gd name="connsiteX7" fmla="*/ 7287027 w 14574054"/>
              <a:gd name="connsiteY7" fmla="*/ 14574054 h 14574054"/>
              <a:gd name="connsiteX8" fmla="*/ 0 w 14574054"/>
              <a:gd name="connsiteY8" fmla="*/ 7287027 h 14574054"/>
              <a:gd name="connsiteX9" fmla="*/ 7287027 w 14574054"/>
              <a:gd name="connsiteY9" fmla="*/ 0 h 1457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574054" h="14574054">
                <a:moveTo>
                  <a:pt x="7287027" y="6042427"/>
                </a:moveTo>
                <a:cubicBezTo>
                  <a:pt x="6599654" y="6042427"/>
                  <a:pt x="6042427" y="6599653"/>
                  <a:pt x="6042427" y="7287027"/>
                </a:cubicBezTo>
                <a:cubicBezTo>
                  <a:pt x="6042427" y="7974401"/>
                  <a:pt x="6599654" y="8531627"/>
                  <a:pt x="7287027" y="8531627"/>
                </a:cubicBezTo>
                <a:cubicBezTo>
                  <a:pt x="7974401" y="8531627"/>
                  <a:pt x="8531627" y="7974401"/>
                  <a:pt x="8531627" y="7287027"/>
                </a:cubicBezTo>
                <a:cubicBezTo>
                  <a:pt x="8531627" y="6599653"/>
                  <a:pt x="7974401" y="6042427"/>
                  <a:pt x="7287027" y="6042427"/>
                </a:cubicBezTo>
                <a:close/>
                <a:moveTo>
                  <a:pt x="7287027" y="0"/>
                </a:moveTo>
                <a:cubicBezTo>
                  <a:pt x="11311541" y="0"/>
                  <a:pt x="14574054" y="3262513"/>
                  <a:pt x="14574054" y="7287027"/>
                </a:cubicBezTo>
                <a:cubicBezTo>
                  <a:pt x="14574054" y="11311541"/>
                  <a:pt x="11311541" y="14574054"/>
                  <a:pt x="7287027" y="14574054"/>
                </a:cubicBezTo>
                <a:cubicBezTo>
                  <a:pt x="3262513" y="14574054"/>
                  <a:pt x="0" y="11311541"/>
                  <a:pt x="0" y="7287027"/>
                </a:cubicBezTo>
                <a:cubicBezTo>
                  <a:pt x="0" y="3262513"/>
                  <a:pt x="3262513" y="0"/>
                  <a:pt x="7287027" y="0"/>
                </a:cubicBez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2667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143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accel="50000" fill="hold" grpId="0" nodeType="withEffect" p14:presetBounceEnd="56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3.33333E-6 L 0 0.95834 " pathEditMode="relative" rAng="0" ptsTypes="AA" p14:bounceEnd="56000">
                                          <p:cBhvr>
                                            <p:cTn id="6" dur="804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9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50000" fill="hold" grpId="0" nodeType="withEffect" p14:presetBounceEnd="56000">
                                      <p:stCondLst>
                                        <p:cond delay="54"/>
                                      </p:stCondLst>
                                      <p:childTnLst>
                                        <p:animMotion origin="layout" path="M 0 -3.33333E-6 L 0 0.95903 " pathEditMode="relative" rAng="0" ptsTypes="AA" p14:bounceEnd="56000">
                                          <p:cBhvr>
                                            <p:cTn id="8" dur="804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42" presetClass="path" presetSubtype="0" accel="50000" fill="hold" grpId="0" nodeType="withEffect" p14:presetBounceEnd="56000">
                                      <p:stCondLst>
                                        <p:cond delay="107"/>
                                      </p:stCondLst>
                                      <p:childTnLst>
                                        <p:animMotion origin="layout" path="M 0 -3.33333E-6 L 0 0.95648 " pathEditMode="relative" rAng="0" ptsTypes="AA" p14:bounceEnd="56000">
                                          <p:cBhvr>
                                            <p:cTn id="10" dur="804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8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" dur="214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214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0" dur="214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" dur="214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214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5" dur="214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" dur="214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214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0" dur="214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-4.16667E-7 -1.85185E-6 L 0.01055 -0.06528 " pathEditMode="relative" rAng="0" ptsTypes="AA">
                                          <p:cBhvr>
                                            <p:cTn id="33" dur="214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1" y="-326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-1.04167E-6 -1.48148E-6 L 0.03216 -0.04699 " pathEditMode="relative" rAng="0" ptsTypes="AA">
                                          <p:cBhvr>
                                            <p:cTn id="35" dur="214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02" y="-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3.125E-6 -4.81481E-6 L 0.04896 -0.01365 " pathEditMode="relative" rAng="0" ptsTypes="AA">
                                          <p:cBhvr>
                                            <p:cTn id="37" dur="214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48" y="-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107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0" presetClass="path" presetSubtype="0" accel="50000" fill="hold" nodeType="withEffect" p14:presetBounceEnd="33333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1.45833E-6 -3.33333E-6 L 0.01771 -0.00185 L -0.20521 -0.00185 " pathEditMode="relative" ptsTypes="AAA" p14:bounceEnd="33333">
                                          <p:cBhvr>
                                            <p:cTn id="41" dur="804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" presetID="6" presetClass="emph" presetSubtype="0" fill="hold" nodeType="withEffect">
                                      <p:stCondLst>
                                        <p:cond delay="965"/>
                                      </p:stCondLst>
                                      <p:childTnLst>
                                        <p:animScale>
                                          <p:cBhvr>
                                            <p:cTn id="43" dur="536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 p14:presetBounceEnd="36667">
                                      <p:stCondLst>
                                        <p:cond delay="1179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6667">
                                          <p:cBhvr additive="base">
                                            <p:cTn id="46" dur="536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6667">
                                          <p:cBhvr additive="base">
                                            <p:cTn id="47" dur="536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 p14:presetBounceEnd="36667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6667">
                                          <p:cBhvr additive="base">
                                            <p:cTn id="50" dur="536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6667">
                                          <p:cBhvr additive="base">
                                            <p:cTn id="51" dur="536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61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61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57" dur="161" fill="hold"/>
                                            <p:tgtEl>
                                              <p:spTgt spid="2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61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61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63" dur="161" fill="hold"/>
                                            <p:tgtEl>
                                              <p:spTgt spid="4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61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61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69" dur="161" fill="hold"/>
                                            <p:tgtEl>
                                              <p:spTgt spid="5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61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61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75" dur="161" fill="hold"/>
                                            <p:tgtEl>
                                              <p:spTgt spid="5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61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61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81" dur="161" fill="hold"/>
                                            <p:tgtEl>
                                              <p:spTgt spid="5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61" fill="hold"/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61" fill="hold"/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87" dur="16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61" fill="hold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61" fill="hold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93" dur="16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61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61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99" dur="16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61" fill="hold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61" fill="hold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161" fill="hold"/>
                                            <p:tgtEl>
                                              <p:spTgt spid="6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61" fill="hold"/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61" fill="hold"/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11" dur="161" fill="hold"/>
                                            <p:tgtEl>
                                              <p:spTgt spid="6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61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61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17" dur="161" fill="hold"/>
                                            <p:tgtEl>
                                              <p:spTgt spid="6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61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61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23" dur="161" fill="hold"/>
                                            <p:tgtEl>
                                              <p:spTgt spid="6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61" fill="hold"/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61" fill="hold"/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29" dur="161" fill="hold"/>
                                            <p:tgtEl>
                                              <p:spTgt spid="71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61" fill="hold"/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61" fill="hold"/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35" dur="161" fill="hold"/>
                                            <p:tgtEl>
                                              <p:spTgt spid="7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161" fill="hold"/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161" fill="hold"/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41" dur="161" fill="hold"/>
                                            <p:tgtEl>
                                              <p:spTgt spid="7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161" fill="hold"/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161" fill="hold"/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47" dur="161" fill="hold"/>
                                            <p:tgtEl>
                                              <p:spTgt spid="7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161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161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53" dur="161" fill="hold"/>
                                            <p:tgtEl>
                                              <p:spTgt spid="80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161" fill="hold"/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161" fill="hold"/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59" dur="161" fill="hold"/>
                                            <p:tgtEl>
                                              <p:spTgt spid="8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61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61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65" dur="161" fill="hold"/>
                                            <p:tgtEl>
                                              <p:spTgt spid="8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161" fill="hold"/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161" fill="hold"/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161" fill="hold"/>
                                            <p:tgtEl>
                                              <p:spTgt spid="86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161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161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77" dur="161" fill="hold"/>
                                            <p:tgtEl>
                                              <p:spTgt spid="88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161" fill="hold"/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161" fill="hold"/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83" dur="161" fill="hold"/>
                                            <p:tgtEl>
                                              <p:spTgt spid="90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161" fill="hold"/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161" fill="hold"/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89" dur="161" fill="hold"/>
                                            <p:tgtEl>
                                              <p:spTgt spid="9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161" fill="hold"/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161" fill="hold"/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95" dur="161" fill="hold"/>
                                            <p:tgtEl>
                                              <p:spTgt spid="94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161" fill="hold"/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161" fill="hold"/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01" dur="161" fill="hold"/>
                                            <p:tgtEl>
                                              <p:spTgt spid="96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161" fill="hold"/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161" fill="hold"/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07" dur="161" fill="hold"/>
                                            <p:tgtEl>
                                              <p:spTgt spid="99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0" dur="161" fill="hold"/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161" fill="hold"/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13" dur="161" fill="hold"/>
                                            <p:tgtEl>
                                              <p:spTgt spid="101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161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161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19" dur="161" fill="hold"/>
                                            <p:tgtEl>
                                              <p:spTgt spid="103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2" dur="161" fill="hold"/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161" fill="hold"/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25" dur="161" fill="hold"/>
                                            <p:tgtEl>
                                              <p:spTgt spid="105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161" fill="hold"/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161" fill="hold"/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31" dur="161" fill="hold"/>
                                            <p:tgtEl>
                                              <p:spTgt spid="107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161" fill="hold"/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161" fill="hold"/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37" dur="161" fill="hold"/>
                                            <p:tgtEl>
                                              <p:spTgt spid="109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161" fill="hold"/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161" fill="hold"/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43" dur="161" fill="hold"/>
                                            <p:tgtEl>
                                              <p:spTgt spid="111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161" fill="hold"/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161" fill="hold"/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49" dur="161" fill="hold"/>
                                            <p:tgtEl>
                                              <p:spTgt spid="113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2" dur="161" fill="hold"/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161" fill="hold"/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55" dur="161" fill="hold"/>
                                            <p:tgtEl>
                                              <p:spTgt spid="115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8" dur="161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9" dur="161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61" dur="161" fill="hold"/>
                                            <p:tgtEl>
                                              <p:spTgt spid="117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4" dur="161" fill="hold"/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161" fill="hold"/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6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67" dur="161" fill="hold"/>
                                            <p:tgtEl>
                                              <p:spTgt spid="120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8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0" dur="161" fill="hold"/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161" fill="hold"/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2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73" dur="161" fill="hold"/>
                                            <p:tgtEl>
                                              <p:spTgt spid="122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161" fill="hold"/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161" fill="hold"/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79" dur="161" fill="hold"/>
                                            <p:tgtEl>
                                              <p:spTgt spid="12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2" dur="161" fill="hold"/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3" dur="161" fill="hold"/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85" dur="161" fill="hold"/>
                                            <p:tgtEl>
                                              <p:spTgt spid="126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8" dur="161" fill="hold"/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9" dur="161" fill="hold"/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91" dur="161" fill="hold"/>
                                            <p:tgtEl>
                                              <p:spTgt spid="128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161" fill="hold"/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161" fill="hold"/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97" dur="161" fill="hold"/>
                                            <p:tgtEl>
                                              <p:spTgt spid="130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0" dur="161" fill="hold"/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1" dur="161" fill="hold"/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03" dur="161" fill="hold"/>
                                            <p:tgtEl>
                                              <p:spTgt spid="13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4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3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6" dur="161" fill="hold"/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7" dur="161" fill="hold"/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8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09" dur="161" fill="hold"/>
                                            <p:tgtEl>
                                              <p:spTgt spid="134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0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2" dur="161" fill="hold"/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3" dur="161" fill="hold"/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4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15" dur="161" fill="hold"/>
                                            <p:tgtEl>
                                              <p:spTgt spid="136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8" dur="161" fill="hold"/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9" dur="161" fill="hold"/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21" dur="161" fill="hold"/>
                                            <p:tgtEl>
                                              <p:spTgt spid="13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2" presetID="23" presetClass="entr" presetSubtype="16" fill="hold" nodeType="withEffect">
                                      <p:stCondLst>
                                        <p:cond delay="1715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161" fill="hold"/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161" fill="hold"/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6" presetID="6" presetClass="emph" presetSubtype="0" autoRev="1" fill="hold" nodeType="withEffect">
                                      <p:stCondLst>
                                        <p:cond delay="1715"/>
                                      </p:stCondLst>
                                      <p:childTnLst>
                                        <p:animScale>
                                          <p:cBhvr>
                                            <p:cTn id="327" dur="161" fill="hold"/>
                                            <p:tgtEl>
                                              <p:spTgt spid="141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0" dur="161" fill="hold"/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1" dur="161" fill="hold"/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33" dur="161" fill="hold"/>
                                            <p:tgtEl>
                                              <p:spTgt spid="14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6" dur="161" fill="hold"/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7" dur="161" fill="hold"/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39" dur="161" fill="hold"/>
                                            <p:tgtEl>
                                              <p:spTgt spid="145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2" dur="161" fill="hold"/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3" dur="161" fill="hold"/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45" dur="161" fill="hold"/>
                                            <p:tgtEl>
                                              <p:spTgt spid="147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8" dur="161" fill="hold"/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9" dur="161" fill="hold"/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51" dur="161" fill="hold"/>
                                            <p:tgtEl>
                                              <p:spTgt spid="14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4" dur="161" fill="hold"/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5" dur="161" fill="hold"/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357" dur="161" fill="hold"/>
                                            <p:tgtEl>
                                              <p:spTgt spid="151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8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0" dur="161" fill="hold"/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1" dur="161" fill="hold"/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2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63" dur="161" fill="hold"/>
                                            <p:tgtEl>
                                              <p:spTgt spid="153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4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6" dur="161" fill="hold"/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7" dur="161" fill="hold"/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8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69" dur="161" fill="hold"/>
                                            <p:tgtEl>
                                              <p:spTgt spid="155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1" dur="536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3" dur="536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5" dur="536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7" dur="536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9" dur="536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1" dur="536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3" dur="536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5" dur="536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7" dur="536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9" dur="536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1" dur="536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3" dur="536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5" dur="536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7" dur="536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9" dur="536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1" dur="536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3" dur="536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5" dur="536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7" dur="536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9" dur="536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1" dur="536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3" dur="536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5" dur="536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7" dur="536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9" dur="536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1" dur="536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3" dur="536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5" dur="536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7" dur="536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9" dur="536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1" dur="536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3" dur="536" fill="hold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5" dur="536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7" dur="536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9" dur="536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1" dur="536" fill="hold"/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3" dur="536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5" dur="536" fill="hold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7" dur="536" fill="hold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9" dur="536" fill="hold"/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1" dur="536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3" dur="536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5" dur="536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7" dur="536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9" dur="536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1" dur="536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3" dur="536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5" dur="536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7" dur="536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69" dur="4287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1" dur="4287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3" dur="4287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5" dur="4287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7" dur="4287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9" dur="4287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81" dur="4287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8.33333E-7 1.48148E-6 L -1.09063 -0.00556 " pathEditMode="relative" rAng="0" ptsTypes="AA">
                                          <p:cBhvr>
                                            <p:cTn id="483" dur="4287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8.33333E-7 1.48148E-6 L -1.09063 -0.00556 " pathEditMode="relative" rAng="0" ptsTypes="AA">
                                          <p:cBhvr>
                                            <p:cTn id="485" dur="4287" fill="hold"/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6.25E-7 1.48148E-6 L -1.09063 -0.00556 " pathEditMode="relative" rAng="0" ptsTypes="AA">
                                          <p:cBhvr>
                                            <p:cTn id="487" dur="4287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89" dur="4287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1" dur="4287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3" dur="4287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5" dur="4287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7" dur="4287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9" dur="4287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8.33333E-7 -4.07407E-6 L -1.09063 -0.00555 " pathEditMode="relative" rAng="0" ptsTypes="AA">
                                          <p:cBhvr>
                                            <p:cTn id="501" dur="4287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-3.75E-6 -4.81481E-6 L 1.1375 -4.81481E-6 " pathEditMode="relative" rAng="0" ptsTypes="AA">
                                          <p:cBhvr>
                                            <p:cTn id="503" dur="4287" fill="hold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3.125E-6 2.59259E-6 L 1.1375 2.59259E-6 " pathEditMode="relative" rAng="0" ptsTypes="AA">
                                          <p:cBhvr>
                                            <p:cTn id="505" dur="4287" fill="hold"/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-5E-6 -3.33333E-6 L 1.13751 -3.33333E-6 " pathEditMode="relative" rAng="0" ptsTypes="AA">
                                          <p:cBhvr>
                                            <p:cTn id="507" dur="4287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8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09" dur="4287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0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3.95833E-6 7.40741E-7 L 1.1375 7.40741E-7 " pathEditMode="relative" rAng="0" ptsTypes="AA">
                                          <p:cBhvr>
                                            <p:cTn id="511" dur="4287" fill="hold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2" presetID="0" presetClass="path" presetSubtype="0" fill="hold" nodeType="withEffect">
                                      <p:stCondLst>
                                        <p:cond delay="643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3" dur="4287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4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5" dur="4287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6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7" dur="4287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8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9" dur="4287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0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1" dur="4287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2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3" dur="4287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4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5" dur="4287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6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7" dur="4287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8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529" dur="4287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0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5E-6 3.33333E-6 L -1.09063 -0.00556 " pathEditMode="relative" rAng="0" ptsTypes="AA">
                                          <p:cBhvr>
                                            <p:cTn id="531" dur="4287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2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3.125E-6 -7.40741E-7 L -1.09063 -0.00555 " pathEditMode="relative" rAng="0" ptsTypes="AA">
                                          <p:cBhvr>
                                            <p:cTn id="533" dur="4287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4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3.54167E-6 -2.22222E-6 L -1.09063 -0.00555 " pathEditMode="relative" rAng="0" ptsTypes="AA">
                                          <p:cBhvr>
                                            <p:cTn id="535" dur="4287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5E-6 2.22222E-6 L -1.09063 -0.00556 " pathEditMode="relative" rAng="0" ptsTypes="AA">
                                          <p:cBhvr>
                                            <p:cTn id="537" dur="4287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39" dur="4287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1" dur="4287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3" dur="4287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5" dur="4287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7" dur="4287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9" dur="4287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51" dur="4287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53" dur="4287" fill="hold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-2.91667E-6 -4.44444E-6 L 1.1375 -4.44444E-6 " pathEditMode="relative" rAng="0" ptsTypes="AA">
                                          <p:cBhvr>
                                            <p:cTn id="555" dur="4287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-4.79167E-6 -4.07407E-6 L 1.1375 -4.07407E-6 " pathEditMode="relative" rAng="0" ptsTypes="AA">
                                          <p:cBhvr>
                                            <p:cTn id="557" dur="4287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-3.75E-6 -3.7037E-6 L 1.1375 -3.7037E-6 " pathEditMode="relative" rAng="0" ptsTypes="AA">
                                          <p:cBhvr>
                                            <p:cTn id="559" dur="4287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0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-2.91667E-6 3.7037E-7 L 1.1375 3.7037E-7 " pathEditMode="relative" rAng="0" ptsTypes="AA">
                                          <p:cBhvr>
                                            <p:cTn id="561" dur="4287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2" presetID="0" presetClass="path" presetSubtype="0" fill="hold" nodeType="withEffect">
                                      <p:stCondLst>
                                        <p:cond delay="6430"/>
                                      </p:stCondLst>
                                      <p:childTnLst>
                                        <p:animMotion origin="layout" path="M -3.75E-6 -2.22222E-6 L 1.1375 -2.22222E-6 " pathEditMode="relative" rAng="0" ptsTypes="AA">
                                          <p:cBhvr>
                                            <p:cTn id="563" dur="4287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4" presetID="0" presetClass="path" presetSubtype="0" fill="hold" nodeType="withEffect">
                                      <p:stCondLst>
                                        <p:cond delay="6966"/>
                                      </p:stCondLst>
                                      <p:childTnLst>
                                        <p:animMotion origin="layout" path="M -3.33333E-6 -1.11111E-6 L 1.1375 -1.11111E-6 " pathEditMode="relative" rAng="0" ptsTypes="AA">
                                          <p:cBhvr>
                                            <p:cTn id="565" dur="4287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6" presetID="23" presetClass="entr" presetSubtype="16" fill="hold" grpId="0" nodeType="withEffect">
                                      <p:stCondLst>
                                        <p:cond delay="9110"/>
                                      </p:stCondLst>
                                      <p:childTnLst>
                                        <p:set>
                                          <p:cBhvr>
                                            <p:cTn id="5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8" dur="322" fill="hold"/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9" dur="322" fill="hold"/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0" presetID="6" presetClass="emph" presetSubtype="0" autoRev="1" fill="hold" grpId="1" nodeType="withEffect">
                                      <p:stCondLst>
                                        <p:cond delay="9217"/>
                                      </p:stCondLst>
                                      <p:childTnLst>
                                        <p:animScale>
                                          <p:cBhvr>
                                            <p:cTn id="571" dur="161" fill="hold"/>
                                            <p:tgtEl>
                                              <p:spTgt spid="157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2" presetID="6" presetClass="exit" presetSubtype="32" fill="hold" grpId="2" nodeType="withEffect">
                                      <p:stCondLst>
                                        <p:cond delay="9324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573" dur="268"/>
                                            <p:tgtEl>
                                              <p:spTgt spid="15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4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5" presetID="23" presetClass="entr" presetSubtype="16" fill="hold" grpId="0" nodeType="withEffect">
                                      <p:stCondLst>
                                        <p:cond delay="9324"/>
                                      </p:stCondLst>
                                      <p:childTnLst>
                                        <p:set>
                                          <p:cBhvr>
                                            <p:cTn id="5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7" dur="322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8" dur="322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9" presetID="6" presetClass="emph" presetSubtype="0" autoRev="1" fill="hold" grpId="1" nodeType="withEffect">
                                      <p:stCondLst>
                                        <p:cond delay="9538"/>
                                      </p:stCondLst>
                                      <p:childTnLst>
                                        <p:animScale>
                                          <p:cBhvr>
                                            <p:cTn id="580" dur="161" fill="hold"/>
                                            <p:tgtEl>
                                              <p:spTgt spid="158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1" presetID="21" presetClass="entr" presetSubtype="1" fill="hold" grpId="0" nodeType="withEffect">
                                      <p:stCondLst>
                                        <p:cond delay="9645"/>
                                      </p:stCondLst>
                                      <p:childTnLst>
                                        <p:set>
                                          <p:cBhvr>
                                            <p:cTn id="5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83" dur="536"/>
                                            <p:tgtEl>
                                              <p:spTgt spid="15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4" presetID="21" presetClass="entr" presetSubtype="1" fill="hold" grpId="0" nodeType="withEffect">
                                      <p:stCondLst>
                                        <p:cond delay="9753"/>
                                      </p:stCondLst>
                                      <p:childTnLst>
                                        <p:set>
                                          <p:cBhvr>
                                            <p:cTn id="5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86" dur="536"/>
                                            <p:tgtEl>
                                              <p:spTgt spid="15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7" presetID="1" presetClass="entr" presetSubtype="0" fill="hold" nodeType="withEffect">
                                      <p:stCondLst>
                                        <p:cond delay="9753"/>
                                      </p:stCondLst>
                                      <p:childTnLst>
                                        <p:set>
                                          <p:cBhvr>
                                            <p:cTn id="5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9" presetID="42" presetClass="path" presetSubtype="0" fill="hold" nodeType="withEffect" p14:presetBounceEnd="66000">
                                      <p:stCondLst>
                                        <p:cond delay="9753"/>
                                      </p:stCondLst>
                                      <p:childTnLst>
                                        <p:animMotion origin="layout" path="M -4.16667E-6 4.81481E-6 L 0.18724 -0.01158 " pathEditMode="relative" rAng="0" ptsTypes="AA" p14:bounceEnd="66000">
                                          <p:cBhvr>
                                            <p:cTn id="590" dur="536" fill="hold"/>
                                            <p:tgtEl>
                                              <p:spTgt spid="15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62" y="-57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8" grpId="0"/>
          <p:bldP spid="149" grpId="0"/>
          <p:bldP spid="225" grpId="0" animBg="1"/>
          <p:bldP spid="226" grpId="0" animBg="1"/>
          <p:bldP spid="224" grpId="0" animBg="1"/>
          <p:bldP spid="227" grpId="0" animBg="1"/>
          <p:bldP spid="227" grpId="1" animBg="1"/>
          <p:bldP spid="227" grpId="2" animBg="1"/>
          <p:bldP spid="228" grpId="0" animBg="1"/>
          <p:bldP spid="228" grpId="1" animBg="1"/>
          <p:bldP spid="228" grpId="2" animBg="1"/>
          <p:bldP spid="229" grpId="0" animBg="1"/>
          <p:bldP spid="229" grpId="1" animBg="1"/>
          <p:bldP spid="229" grpId="2" animBg="1"/>
          <p:bldP spid="1584" grpId="0" animBg="1"/>
          <p:bldP spid="1578" grpId="0" animBg="1"/>
          <p:bldP spid="1578" grpId="1" animBg="1"/>
          <p:bldP spid="1578" grpId="2" animBg="1"/>
          <p:bldP spid="1580" grpId="0" animBg="1"/>
          <p:bldP spid="1580" grpId="1" animBg="1"/>
          <p:bldP spid="158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ac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3.33333E-6 L 0 0.95834 " pathEditMode="relative" rAng="0" ptsTypes="AA">
                                          <p:cBhvr>
                                            <p:cTn id="6" dur="804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9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50000" fill="hold" grpId="0" nodeType="withEffect">
                                      <p:stCondLst>
                                        <p:cond delay="54"/>
                                      </p:stCondLst>
                                      <p:childTnLst>
                                        <p:animMotion origin="layout" path="M 0 -3.33333E-6 L 0 0.95903 " pathEditMode="relative" rAng="0" ptsTypes="AA">
                                          <p:cBhvr>
                                            <p:cTn id="8" dur="804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42" presetClass="path" presetSubtype="0" accel="50000" fill="hold" grpId="0" nodeType="withEffect">
                                      <p:stCondLst>
                                        <p:cond delay="107"/>
                                      </p:stCondLst>
                                      <p:childTnLst>
                                        <p:animMotion origin="layout" path="M 0 -3.33333E-6 L 0 0.95648 " pathEditMode="relative" rAng="0" ptsTypes="AA">
                                          <p:cBhvr>
                                            <p:cTn id="10" dur="804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8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" dur="214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214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0" dur="214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" dur="214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214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5" dur="214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" dur="214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214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0" dur="214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-4.16667E-7 -1.85185E-6 L 0.01055 -0.06528 " pathEditMode="relative" rAng="0" ptsTypes="AA">
                                          <p:cBhvr>
                                            <p:cTn id="33" dur="214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1" y="-326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-1.04167E-6 -1.48148E-6 L 0.03216 -0.04699 " pathEditMode="relative" rAng="0" ptsTypes="AA">
                                          <p:cBhvr>
                                            <p:cTn id="35" dur="214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02" y="-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3.125E-6 -4.81481E-6 L 0.04896 -0.01365 " pathEditMode="relative" rAng="0" ptsTypes="AA">
                                          <p:cBhvr>
                                            <p:cTn id="37" dur="214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48" y="-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107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0" presetClass="path" presetSubtype="0" accel="5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1.45833E-6 -3.33333E-6 L 0.01771 -0.00185 L -0.20521 -0.00185 " pathEditMode="relative" ptsTypes="AAA">
                                          <p:cBhvr>
                                            <p:cTn id="41" dur="804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" presetID="6" presetClass="emph" presetSubtype="0" fill="hold" nodeType="withEffect">
                                      <p:stCondLst>
                                        <p:cond delay="965"/>
                                      </p:stCondLst>
                                      <p:childTnLst>
                                        <p:animScale>
                                          <p:cBhvr>
                                            <p:cTn id="43" dur="536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>
                                      <p:stCondLst>
                                        <p:cond delay="1179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36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36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536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536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61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61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57" dur="161" fill="hold"/>
                                            <p:tgtEl>
                                              <p:spTgt spid="2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61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61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63" dur="161" fill="hold"/>
                                            <p:tgtEl>
                                              <p:spTgt spid="4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61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61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69" dur="161" fill="hold"/>
                                            <p:tgtEl>
                                              <p:spTgt spid="5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61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61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75" dur="161" fill="hold"/>
                                            <p:tgtEl>
                                              <p:spTgt spid="5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61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61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81" dur="161" fill="hold"/>
                                            <p:tgtEl>
                                              <p:spTgt spid="5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61" fill="hold"/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61" fill="hold"/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87" dur="16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61" fill="hold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61" fill="hold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93" dur="16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61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61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99" dur="16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61" fill="hold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61" fill="hold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161" fill="hold"/>
                                            <p:tgtEl>
                                              <p:spTgt spid="6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61" fill="hold"/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61" fill="hold"/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11" dur="161" fill="hold"/>
                                            <p:tgtEl>
                                              <p:spTgt spid="6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61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61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17" dur="161" fill="hold"/>
                                            <p:tgtEl>
                                              <p:spTgt spid="6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61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61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23" dur="161" fill="hold"/>
                                            <p:tgtEl>
                                              <p:spTgt spid="6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61" fill="hold"/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61" fill="hold"/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29" dur="161" fill="hold"/>
                                            <p:tgtEl>
                                              <p:spTgt spid="71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61" fill="hold"/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61" fill="hold"/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35" dur="161" fill="hold"/>
                                            <p:tgtEl>
                                              <p:spTgt spid="7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161" fill="hold"/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161" fill="hold"/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41" dur="161" fill="hold"/>
                                            <p:tgtEl>
                                              <p:spTgt spid="7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161" fill="hold"/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161" fill="hold"/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47" dur="161" fill="hold"/>
                                            <p:tgtEl>
                                              <p:spTgt spid="7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161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161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53" dur="161" fill="hold"/>
                                            <p:tgtEl>
                                              <p:spTgt spid="80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161" fill="hold"/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161" fill="hold"/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59" dur="161" fill="hold"/>
                                            <p:tgtEl>
                                              <p:spTgt spid="8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61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61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65" dur="161" fill="hold"/>
                                            <p:tgtEl>
                                              <p:spTgt spid="8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161" fill="hold"/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161" fill="hold"/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161" fill="hold"/>
                                            <p:tgtEl>
                                              <p:spTgt spid="86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161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161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77" dur="161" fill="hold"/>
                                            <p:tgtEl>
                                              <p:spTgt spid="88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161" fill="hold"/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161" fill="hold"/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83" dur="161" fill="hold"/>
                                            <p:tgtEl>
                                              <p:spTgt spid="90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161" fill="hold"/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161" fill="hold"/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89" dur="161" fill="hold"/>
                                            <p:tgtEl>
                                              <p:spTgt spid="9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161" fill="hold"/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161" fill="hold"/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95" dur="161" fill="hold"/>
                                            <p:tgtEl>
                                              <p:spTgt spid="94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161" fill="hold"/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161" fill="hold"/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01" dur="161" fill="hold"/>
                                            <p:tgtEl>
                                              <p:spTgt spid="96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161" fill="hold"/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161" fill="hold"/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07" dur="161" fill="hold"/>
                                            <p:tgtEl>
                                              <p:spTgt spid="99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0" dur="161" fill="hold"/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161" fill="hold"/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13" dur="161" fill="hold"/>
                                            <p:tgtEl>
                                              <p:spTgt spid="101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161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161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19" dur="161" fill="hold"/>
                                            <p:tgtEl>
                                              <p:spTgt spid="103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2" dur="161" fill="hold"/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161" fill="hold"/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25" dur="161" fill="hold"/>
                                            <p:tgtEl>
                                              <p:spTgt spid="105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161" fill="hold"/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161" fill="hold"/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31" dur="161" fill="hold"/>
                                            <p:tgtEl>
                                              <p:spTgt spid="107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161" fill="hold"/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161" fill="hold"/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37" dur="161" fill="hold"/>
                                            <p:tgtEl>
                                              <p:spTgt spid="109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161" fill="hold"/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161" fill="hold"/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43" dur="161" fill="hold"/>
                                            <p:tgtEl>
                                              <p:spTgt spid="111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161" fill="hold"/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161" fill="hold"/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49" dur="161" fill="hold"/>
                                            <p:tgtEl>
                                              <p:spTgt spid="113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2" dur="161" fill="hold"/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161" fill="hold"/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55" dur="161" fill="hold"/>
                                            <p:tgtEl>
                                              <p:spTgt spid="115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8" dur="161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9" dur="161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61" dur="161" fill="hold"/>
                                            <p:tgtEl>
                                              <p:spTgt spid="117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4" dur="161" fill="hold"/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161" fill="hold"/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6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67" dur="161" fill="hold"/>
                                            <p:tgtEl>
                                              <p:spTgt spid="120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8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0" dur="161" fill="hold"/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161" fill="hold"/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2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73" dur="161" fill="hold"/>
                                            <p:tgtEl>
                                              <p:spTgt spid="122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161" fill="hold"/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161" fill="hold"/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79" dur="161" fill="hold"/>
                                            <p:tgtEl>
                                              <p:spTgt spid="12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2" dur="161" fill="hold"/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3" dur="161" fill="hold"/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85" dur="161" fill="hold"/>
                                            <p:tgtEl>
                                              <p:spTgt spid="126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8" dur="161" fill="hold"/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9" dur="161" fill="hold"/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91" dur="161" fill="hold"/>
                                            <p:tgtEl>
                                              <p:spTgt spid="128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161" fill="hold"/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161" fill="hold"/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97" dur="161" fill="hold"/>
                                            <p:tgtEl>
                                              <p:spTgt spid="130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0" dur="161" fill="hold"/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1" dur="161" fill="hold"/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03" dur="161" fill="hold"/>
                                            <p:tgtEl>
                                              <p:spTgt spid="13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4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3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6" dur="161" fill="hold"/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7" dur="161" fill="hold"/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8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09" dur="161" fill="hold"/>
                                            <p:tgtEl>
                                              <p:spTgt spid="134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0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2" dur="161" fill="hold"/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3" dur="161" fill="hold"/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4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15" dur="161" fill="hold"/>
                                            <p:tgtEl>
                                              <p:spTgt spid="136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8" dur="161" fill="hold"/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9" dur="161" fill="hold"/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21" dur="161" fill="hold"/>
                                            <p:tgtEl>
                                              <p:spTgt spid="13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2" presetID="23" presetClass="entr" presetSubtype="16" fill="hold" nodeType="withEffect">
                                      <p:stCondLst>
                                        <p:cond delay="1715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161" fill="hold"/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161" fill="hold"/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6" presetID="6" presetClass="emph" presetSubtype="0" autoRev="1" fill="hold" nodeType="withEffect">
                                      <p:stCondLst>
                                        <p:cond delay="1715"/>
                                      </p:stCondLst>
                                      <p:childTnLst>
                                        <p:animScale>
                                          <p:cBhvr>
                                            <p:cTn id="327" dur="161" fill="hold"/>
                                            <p:tgtEl>
                                              <p:spTgt spid="141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0" dur="161" fill="hold"/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1" dur="161" fill="hold"/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33" dur="161" fill="hold"/>
                                            <p:tgtEl>
                                              <p:spTgt spid="14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6" dur="161" fill="hold"/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7" dur="161" fill="hold"/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39" dur="161" fill="hold"/>
                                            <p:tgtEl>
                                              <p:spTgt spid="145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2" dur="161" fill="hold"/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3" dur="161" fill="hold"/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45" dur="161" fill="hold"/>
                                            <p:tgtEl>
                                              <p:spTgt spid="147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8" dur="161" fill="hold"/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9" dur="161" fill="hold"/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51" dur="161" fill="hold"/>
                                            <p:tgtEl>
                                              <p:spTgt spid="14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4" dur="161" fill="hold"/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5" dur="161" fill="hold"/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357" dur="161" fill="hold"/>
                                            <p:tgtEl>
                                              <p:spTgt spid="151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8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0" dur="161" fill="hold"/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1" dur="161" fill="hold"/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2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63" dur="161" fill="hold"/>
                                            <p:tgtEl>
                                              <p:spTgt spid="153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4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6" dur="161" fill="hold"/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7" dur="161" fill="hold"/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8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69" dur="161" fill="hold"/>
                                            <p:tgtEl>
                                              <p:spTgt spid="155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1" dur="536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3" dur="536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5" dur="536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7" dur="536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9" dur="536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1" dur="536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3" dur="536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5" dur="536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7" dur="536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9" dur="536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1" dur="536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3" dur="536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5" dur="536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7" dur="536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9" dur="536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1" dur="536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3" dur="536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5" dur="536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7" dur="536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9" dur="536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1" dur="536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3" dur="536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5" dur="536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7" dur="536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9" dur="536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1" dur="536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3" dur="536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5" dur="536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7" dur="536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9" dur="536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1" dur="536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3" dur="536" fill="hold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5" dur="536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7" dur="536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9" dur="536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1" dur="536" fill="hold"/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3" dur="536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5" dur="536" fill="hold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7" dur="536" fill="hold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9" dur="536" fill="hold"/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1" dur="536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3" dur="536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5" dur="536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7" dur="536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9" dur="536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1" dur="536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3" dur="536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5" dur="536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7" dur="536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69" dur="4287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1" dur="4287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3" dur="4287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5" dur="4287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7" dur="4287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9" dur="4287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81" dur="4287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8.33333E-7 1.48148E-6 L -1.09063 -0.00556 " pathEditMode="relative" rAng="0" ptsTypes="AA">
                                          <p:cBhvr>
                                            <p:cTn id="483" dur="4287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8.33333E-7 1.48148E-6 L -1.09063 -0.00556 " pathEditMode="relative" rAng="0" ptsTypes="AA">
                                          <p:cBhvr>
                                            <p:cTn id="485" dur="4287" fill="hold"/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6.25E-7 1.48148E-6 L -1.09063 -0.00556 " pathEditMode="relative" rAng="0" ptsTypes="AA">
                                          <p:cBhvr>
                                            <p:cTn id="487" dur="4287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89" dur="4287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1" dur="4287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3" dur="4287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5" dur="4287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7" dur="4287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9" dur="4287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8.33333E-7 -4.07407E-6 L -1.09063 -0.00555 " pathEditMode="relative" rAng="0" ptsTypes="AA">
                                          <p:cBhvr>
                                            <p:cTn id="501" dur="4287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-3.75E-6 -4.81481E-6 L 1.1375 -4.81481E-6 " pathEditMode="relative" rAng="0" ptsTypes="AA">
                                          <p:cBhvr>
                                            <p:cTn id="503" dur="4287" fill="hold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3.125E-6 2.59259E-6 L 1.1375 2.59259E-6 " pathEditMode="relative" rAng="0" ptsTypes="AA">
                                          <p:cBhvr>
                                            <p:cTn id="505" dur="4287" fill="hold"/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-5E-6 -3.33333E-6 L 1.13751 -3.33333E-6 " pathEditMode="relative" rAng="0" ptsTypes="AA">
                                          <p:cBhvr>
                                            <p:cTn id="507" dur="4287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8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09" dur="4287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0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3.95833E-6 7.40741E-7 L 1.1375 7.40741E-7 " pathEditMode="relative" rAng="0" ptsTypes="AA">
                                          <p:cBhvr>
                                            <p:cTn id="511" dur="4287" fill="hold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2" presetID="0" presetClass="path" presetSubtype="0" fill="hold" nodeType="withEffect">
                                      <p:stCondLst>
                                        <p:cond delay="643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3" dur="4287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4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5" dur="4287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6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7" dur="4287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8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9" dur="4287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0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1" dur="4287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2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3" dur="4287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4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5" dur="4287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6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7" dur="4287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8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529" dur="4287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0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5E-6 3.33333E-6 L -1.09063 -0.00556 " pathEditMode="relative" rAng="0" ptsTypes="AA">
                                          <p:cBhvr>
                                            <p:cTn id="531" dur="4287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2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3.125E-6 -7.40741E-7 L -1.09063 -0.00555 " pathEditMode="relative" rAng="0" ptsTypes="AA">
                                          <p:cBhvr>
                                            <p:cTn id="533" dur="4287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4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3.54167E-6 -2.22222E-6 L -1.09063 -0.00555 " pathEditMode="relative" rAng="0" ptsTypes="AA">
                                          <p:cBhvr>
                                            <p:cTn id="535" dur="4287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5E-6 2.22222E-6 L -1.09063 -0.00556 " pathEditMode="relative" rAng="0" ptsTypes="AA">
                                          <p:cBhvr>
                                            <p:cTn id="537" dur="4287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39" dur="4287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1" dur="4287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3" dur="4287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5" dur="4287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7" dur="4287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9" dur="4287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51" dur="4287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53" dur="4287" fill="hold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-2.91667E-6 -4.44444E-6 L 1.1375 -4.44444E-6 " pathEditMode="relative" rAng="0" ptsTypes="AA">
                                          <p:cBhvr>
                                            <p:cTn id="555" dur="4287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-4.79167E-6 -4.07407E-6 L 1.1375 -4.07407E-6 " pathEditMode="relative" rAng="0" ptsTypes="AA">
                                          <p:cBhvr>
                                            <p:cTn id="557" dur="4287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-3.75E-6 -3.7037E-6 L 1.1375 -3.7037E-6 " pathEditMode="relative" rAng="0" ptsTypes="AA">
                                          <p:cBhvr>
                                            <p:cTn id="559" dur="4287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0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-2.91667E-6 3.7037E-7 L 1.1375 3.7037E-7 " pathEditMode="relative" rAng="0" ptsTypes="AA">
                                          <p:cBhvr>
                                            <p:cTn id="561" dur="4287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2" presetID="0" presetClass="path" presetSubtype="0" fill="hold" nodeType="withEffect">
                                      <p:stCondLst>
                                        <p:cond delay="6430"/>
                                      </p:stCondLst>
                                      <p:childTnLst>
                                        <p:animMotion origin="layout" path="M -3.75E-6 -2.22222E-6 L 1.1375 -2.22222E-6 " pathEditMode="relative" rAng="0" ptsTypes="AA">
                                          <p:cBhvr>
                                            <p:cTn id="563" dur="4287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4" presetID="0" presetClass="path" presetSubtype="0" fill="hold" nodeType="withEffect">
                                      <p:stCondLst>
                                        <p:cond delay="6966"/>
                                      </p:stCondLst>
                                      <p:childTnLst>
                                        <p:animMotion origin="layout" path="M -3.33333E-6 -1.11111E-6 L 1.1375 -1.11111E-6 " pathEditMode="relative" rAng="0" ptsTypes="AA">
                                          <p:cBhvr>
                                            <p:cTn id="565" dur="4287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6" presetID="23" presetClass="entr" presetSubtype="16" fill="hold" grpId="0" nodeType="withEffect">
                                      <p:stCondLst>
                                        <p:cond delay="9110"/>
                                      </p:stCondLst>
                                      <p:childTnLst>
                                        <p:set>
                                          <p:cBhvr>
                                            <p:cTn id="5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8" dur="322" fill="hold"/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9" dur="322" fill="hold"/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0" presetID="6" presetClass="emph" presetSubtype="0" autoRev="1" fill="hold" grpId="1" nodeType="withEffect">
                                      <p:stCondLst>
                                        <p:cond delay="9217"/>
                                      </p:stCondLst>
                                      <p:childTnLst>
                                        <p:animScale>
                                          <p:cBhvr>
                                            <p:cTn id="571" dur="161" fill="hold"/>
                                            <p:tgtEl>
                                              <p:spTgt spid="157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2" presetID="6" presetClass="exit" presetSubtype="32" fill="hold" grpId="2" nodeType="withEffect">
                                      <p:stCondLst>
                                        <p:cond delay="9324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573" dur="268"/>
                                            <p:tgtEl>
                                              <p:spTgt spid="15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4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5" presetID="23" presetClass="entr" presetSubtype="16" fill="hold" grpId="0" nodeType="withEffect">
                                      <p:stCondLst>
                                        <p:cond delay="9324"/>
                                      </p:stCondLst>
                                      <p:childTnLst>
                                        <p:set>
                                          <p:cBhvr>
                                            <p:cTn id="5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7" dur="322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8" dur="322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9" presetID="6" presetClass="emph" presetSubtype="0" autoRev="1" fill="hold" grpId="1" nodeType="withEffect">
                                      <p:stCondLst>
                                        <p:cond delay="9538"/>
                                      </p:stCondLst>
                                      <p:childTnLst>
                                        <p:animScale>
                                          <p:cBhvr>
                                            <p:cTn id="580" dur="161" fill="hold"/>
                                            <p:tgtEl>
                                              <p:spTgt spid="158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1" presetID="21" presetClass="entr" presetSubtype="1" fill="hold" grpId="0" nodeType="withEffect">
                                      <p:stCondLst>
                                        <p:cond delay="9645"/>
                                      </p:stCondLst>
                                      <p:childTnLst>
                                        <p:set>
                                          <p:cBhvr>
                                            <p:cTn id="5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83" dur="536"/>
                                            <p:tgtEl>
                                              <p:spTgt spid="15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4" presetID="21" presetClass="entr" presetSubtype="1" fill="hold" grpId="0" nodeType="withEffect">
                                      <p:stCondLst>
                                        <p:cond delay="9753"/>
                                      </p:stCondLst>
                                      <p:childTnLst>
                                        <p:set>
                                          <p:cBhvr>
                                            <p:cTn id="5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86" dur="536"/>
                                            <p:tgtEl>
                                              <p:spTgt spid="15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7" presetID="1" presetClass="entr" presetSubtype="0" fill="hold" nodeType="withEffect">
                                      <p:stCondLst>
                                        <p:cond delay="9753"/>
                                      </p:stCondLst>
                                      <p:childTnLst>
                                        <p:set>
                                          <p:cBhvr>
                                            <p:cTn id="5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9" presetID="42" presetClass="path" presetSubtype="0" fill="hold" nodeType="withEffect">
                                      <p:stCondLst>
                                        <p:cond delay="9753"/>
                                      </p:stCondLst>
                                      <p:childTnLst>
                                        <p:animMotion origin="layout" path="M -4.16667E-6 4.81481E-6 L 0.18724 -0.01158 " pathEditMode="relative" rAng="0" ptsTypes="AA">
                                          <p:cBhvr>
                                            <p:cTn id="590" dur="536" fill="hold"/>
                                            <p:tgtEl>
                                              <p:spTgt spid="15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62" y="-57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8" grpId="0"/>
          <p:bldP spid="149" grpId="0"/>
          <p:bldP spid="225" grpId="0" animBg="1"/>
          <p:bldP spid="226" grpId="0" animBg="1"/>
          <p:bldP spid="224" grpId="0" animBg="1"/>
          <p:bldP spid="227" grpId="0" animBg="1"/>
          <p:bldP spid="227" grpId="1" animBg="1"/>
          <p:bldP spid="227" grpId="2" animBg="1"/>
          <p:bldP spid="228" grpId="0" animBg="1"/>
          <p:bldP spid="228" grpId="1" animBg="1"/>
          <p:bldP spid="228" grpId="2" animBg="1"/>
          <p:bldP spid="229" grpId="0" animBg="1"/>
          <p:bldP spid="229" grpId="1" animBg="1"/>
          <p:bldP spid="229" grpId="2" animBg="1"/>
          <p:bldP spid="1584" grpId="0" animBg="1"/>
          <p:bldP spid="1578" grpId="0" animBg="1"/>
          <p:bldP spid="1578" grpId="1" animBg="1"/>
          <p:bldP spid="1578" grpId="2" animBg="1"/>
          <p:bldP spid="1580" grpId="0" animBg="1"/>
          <p:bldP spid="1580" grpId="1" animBg="1"/>
          <p:bldP spid="1585" grpId="0" animBg="1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>
            <a:off x="4851400" y="2184400"/>
            <a:ext cx="2489200" cy="3702085"/>
            <a:chOff x="4851400" y="2184400"/>
            <a:chExt cx="2489200" cy="3702085"/>
          </a:xfrm>
        </p:grpSpPr>
        <p:sp>
          <p:nvSpPr>
            <p:cNvPr id="4" name="椭圆 3"/>
            <p:cNvSpPr/>
            <p:nvPr/>
          </p:nvSpPr>
          <p:spPr>
            <a:xfrm>
              <a:off x="4851400" y="2184400"/>
              <a:ext cx="2489200" cy="2489200"/>
            </a:xfrm>
            <a:prstGeom prst="ellipse">
              <a:avLst/>
            </a:prstGeom>
            <a:solidFill>
              <a:srgbClr val="2B7B6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000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5442403" y="2497185"/>
              <a:ext cx="1376084" cy="3389300"/>
              <a:chOff x="7128077" y="1638300"/>
              <a:chExt cx="1376084" cy="3389300"/>
            </a:xfrm>
          </p:grpSpPr>
          <p:grpSp>
            <p:nvGrpSpPr>
              <p:cNvPr id="6" name="组合 5"/>
              <p:cNvGrpSpPr/>
              <p:nvPr/>
            </p:nvGrpSpPr>
            <p:grpSpPr>
              <a:xfrm>
                <a:off x="7129790" y="1638300"/>
                <a:ext cx="1374371" cy="1709625"/>
                <a:chOff x="4763654" y="-1"/>
                <a:chExt cx="3954463" cy="4919087"/>
              </a:xfrm>
            </p:grpSpPr>
            <p:sp>
              <p:nvSpPr>
                <p:cNvPr id="17" name="任意多边形 1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" name="组合 1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9" name="任意多边形 1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" name="任意多边形 1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" name="等腰三角形 2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" name="等腰三角形 2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" name="等腰三角形 2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" name="等腰三角形 2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" name="等腰三角形 2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" name="组合 6"/>
              <p:cNvGrpSpPr/>
              <p:nvPr/>
            </p:nvGrpSpPr>
            <p:grpSpPr>
              <a:xfrm flipV="1">
                <a:off x="7128077" y="3317975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8" name="任意多边形 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9" name="组合 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0" name="任意多边形 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" name="任意多边形 1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" name="等腰三角形 1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" name="等腰三角形 1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" name="等腰三角形 1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" name="等腰三角形 1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" name="等腰三角形 1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57" name="组合 56"/>
          <p:cNvGrpSpPr/>
          <p:nvPr/>
        </p:nvGrpSpPr>
        <p:grpSpPr>
          <a:xfrm>
            <a:off x="5240236" y="4043219"/>
            <a:ext cx="1711528" cy="1323439"/>
            <a:chOff x="5386307" y="4792722"/>
            <a:chExt cx="1711528" cy="1323439"/>
          </a:xfrm>
        </p:grpSpPr>
        <p:sp>
          <p:nvSpPr>
            <p:cNvPr id="53" name="文本框 52"/>
            <p:cNvSpPr txBox="1"/>
            <p:nvPr/>
          </p:nvSpPr>
          <p:spPr>
            <a:xfrm>
              <a:off x="5386307" y="4792722"/>
              <a:ext cx="609141" cy="1323439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80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5</a:t>
              </a:r>
              <a:endParaRPr lang="zh-CN" altLang="en-US" sz="8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grpSp>
          <p:nvGrpSpPr>
            <p:cNvPr id="56" name="组合 55"/>
            <p:cNvGrpSpPr/>
            <p:nvPr/>
          </p:nvGrpSpPr>
          <p:grpSpPr>
            <a:xfrm>
              <a:off x="6116182" y="4946590"/>
              <a:ext cx="981653" cy="1107996"/>
              <a:chOff x="6123439" y="4707181"/>
              <a:chExt cx="981653" cy="1107996"/>
            </a:xfrm>
          </p:grpSpPr>
          <p:sp>
            <p:nvSpPr>
              <p:cNvPr id="54" name="文本框 53"/>
              <p:cNvSpPr txBox="1"/>
              <p:nvPr/>
            </p:nvSpPr>
            <p:spPr>
              <a:xfrm>
                <a:off x="6123439" y="4707181"/>
                <a:ext cx="746999" cy="1107996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en-US" altLang="zh-CN" sz="66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m</a:t>
                </a:r>
                <a:endParaRPr lang="zh-CN" altLang="en-US" sz="6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  <p:sp>
            <p:nvSpPr>
              <p:cNvPr id="55" name="文本框 54"/>
              <p:cNvSpPr txBox="1"/>
              <p:nvPr/>
            </p:nvSpPr>
            <p:spPr>
              <a:xfrm>
                <a:off x="6830978" y="4722256"/>
                <a:ext cx="274114" cy="646331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en-US" altLang="zh-CN" sz="36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2</a:t>
                </a:r>
                <a:endParaRPr lang="zh-CN" altLang="en-US" sz="3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</p:grpSp>
      </p:grpSp>
      <p:sp>
        <p:nvSpPr>
          <p:cNvPr id="58" name="矩形 57"/>
          <p:cNvSpPr/>
          <p:nvPr/>
        </p:nvSpPr>
        <p:spPr>
          <a:xfrm>
            <a:off x="4748516" y="6479250"/>
            <a:ext cx="2694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2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Covers an area of 5 square meters</a:t>
            </a:r>
            <a:endParaRPr lang="zh-CN" altLang="en-US" sz="12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325" name="任意多边形 324"/>
          <p:cNvSpPr/>
          <p:nvPr/>
        </p:nvSpPr>
        <p:spPr>
          <a:xfrm>
            <a:off x="-76200" y="6993934"/>
            <a:ext cx="12192000" cy="6836367"/>
          </a:xfrm>
          <a:custGeom>
            <a:avLst/>
            <a:gdLst>
              <a:gd name="connsiteX0" fmla="*/ 0 w 12192000"/>
              <a:gd name="connsiteY0" fmla="*/ 0 h 6836367"/>
              <a:gd name="connsiteX1" fmla="*/ 12192000 w 12192000"/>
              <a:gd name="connsiteY1" fmla="*/ 6818534 h 6836367"/>
              <a:gd name="connsiteX2" fmla="*/ 12192000 w 12192000"/>
              <a:gd name="connsiteY2" fmla="*/ 6836367 h 6836367"/>
              <a:gd name="connsiteX3" fmla="*/ 0 w 12192000"/>
              <a:gd name="connsiteY3" fmla="*/ 6836367 h 6836367"/>
              <a:gd name="connsiteX4" fmla="*/ 0 w 12192000"/>
              <a:gd name="connsiteY4" fmla="*/ 0 h 6836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6836367">
                <a:moveTo>
                  <a:pt x="0" y="0"/>
                </a:moveTo>
                <a:lnTo>
                  <a:pt x="12192000" y="6818534"/>
                </a:lnTo>
                <a:lnTo>
                  <a:pt x="12192000" y="6836367"/>
                </a:lnTo>
                <a:lnTo>
                  <a:pt x="0" y="6836367"/>
                </a:lnTo>
                <a:lnTo>
                  <a:pt x="0" y="0"/>
                </a:lnTo>
                <a:close/>
              </a:path>
            </a:pathLst>
          </a:cu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6" name="任意多边形 325"/>
          <p:cNvSpPr/>
          <p:nvPr/>
        </p:nvSpPr>
        <p:spPr>
          <a:xfrm>
            <a:off x="-76200" y="6972301"/>
            <a:ext cx="12192000" cy="6840167"/>
          </a:xfrm>
          <a:custGeom>
            <a:avLst/>
            <a:gdLst>
              <a:gd name="connsiteX0" fmla="*/ 0 w 12192000"/>
              <a:gd name="connsiteY0" fmla="*/ 0 h 6840167"/>
              <a:gd name="connsiteX1" fmla="*/ 12192000 w 12192000"/>
              <a:gd name="connsiteY1" fmla="*/ 0 h 6840167"/>
              <a:gd name="connsiteX2" fmla="*/ 12192000 w 12192000"/>
              <a:gd name="connsiteY2" fmla="*/ 6840167 h 6840167"/>
              <a:gd name="connsiteX3" fmla="*/ 0 w 12192000"/>
              <a:gd name="connsiteY3" fmla="*/ 21633 h 6840167"/>
              <a:gd name="connsiteX4" fmla="*/ 0 w 12192000"/>
              <a:gd name="connsiteY4" fmla="*/ 0 h 6840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6840167">
                <a:moveTo>
                  <a:pt x="0" y="0"/>
                </a:moveTo>
                <a:lnTo>
                  <a:pt x="12192000" y="0"/>
                </a:lnTo>
                <a:lnTo>
                  <a:pt x="12192000" y="6840167"/>
                </a:lnTo>
                <a:lnTo>
                  <a:pt x="0" y="21633"/>
                </a:lnTo>
                <a:lnTo>
                  <a:pt x="0" y="0"/>
                </a:lnTo>
                <a:close/>
              </a:path>
            </a:pathLst>
          </a:custGeom>
          <a:solidFill>
            <a:srgbClr val="16C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77500" end="76466.5312"/>
                  <p14:fade in="500" out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050925" y="197802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31305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87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50000" fill="hold" nodeType="with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4.07407E-6 L -0.00026 -0.11065 " pathEditMode="relative" rAng="0" ptsTypes="AA" p14:bounceEnd="72000">
                                          <p:cBhvr>
                                            <p:cTn id="8" dur="397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5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37" presetClass="entr" presetSubtype="0" fill="hold" nodeType="withEffect">
                                      <p:stCondLst>
                                        <p:cond delay="159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318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318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286" decel="100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" accel="100000" fill="hold">
                                              <p:stCondLst>
                                                <p:cond delay="317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318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98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2" presetClass="path" presetSubtype="0" accel="50000" decel="50000" fill="hold" grpId="0" nodeType="withEffect">
                                      <p:stCondLst>
                                        <p:cond delay="1588"/>
                                      </p:stCondLst>
                                      <p:childTnLst>
                                        <p:animMotion origin="layout" path="M 0.00625 -1.01667 L -0.99767 -2.01528 " pathEditMode="fixed" rAng="0" ptsTypes="AA">
                                          <p:cBhvr>
                                            <p:cTn id="19" dur="397" spd="-100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195" y="-49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" presetID="42" presetClass="path" presetSubtype="0" accel="50000" decel="50000" fill="hold" grpId="0" nodeType="withEffect">
                                      <p:stCondLst>
                                        <p:cond delay="1588"/>
                                      </p:stCondLst>
                                      <p:childTnLst>
                                        <p:animMotion origin="layout" path="M 0.00625 -1.01667 L 1.00626 -0.01829 " pathEditMode="fixed" rAng="0" ptsTypes="AA">
                                          <p:cBhvr>
                                            <p:cTn id="21" dur="397" spd="-1000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000" y="4990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58" grpId="0"/>
          <p:bldP spid="325" grpId="0" animBg="1"/>
          <p:bldP spid="32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4.07407E-6 L -0.00026 -0.11065 " pathEditMode="relative" rAng="0" ptsTypes="AA">
                                          <p:cBhvr>
                                            <p:cTn id="8" dur="397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5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37" presetClass="entr" presetSubtype="0" fill="hold" nodeType="withEffect">
                                      <p:stCondLst>
                                        <p:cond delay="159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318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318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286" decel="100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" accel="100000" fill="hold">
                                              <p:stCondLst>
                                                <p:cond delay="317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318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98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2" presetClass="path" presetSubtype="0" accel="50000" decel="50000" fill="hold" grpId="0" nodeType="withEffect">
                                      <p:stCondLst>
                                        <p:cond delay="1588"/>
                                      </p:stCondLst>
                                      <p:childTnLst>
                                        <p:animMotion origin="layout" path="M 0.00625 -1.01667 L -0.99767 -2.01528 " pathEditMode="fixed" rAng="0" ptsTypes="AA">
                                          <p:cBhvr>
                                            <p:cTn id="19" dur="397" spd="-100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195" y="-49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" presetID="42" presetClass="path" presetSubtype="0" accel="50000" decel="50000" fill="hold" grpId="0" nodeType="withEffect">
                                      <p:stCondLst>
                                        <p:cond delay="1588"/>
                                      </p:stCondLst>
                                      <p:childTnLst>
                                        <p:animMotion origin="layout" path="M 0.00625 -1.01667 L 1.00626 -0.01829 " pathEditMode="fixed" rAng="0" ptsTypes="AA">
                                          <p:cBhvr>
                                            <p:cTn id="21" dur="397" spd="-1000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000" y="4990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58" grpId="0"/>
          <p:bldP spid="325" grpId="0" animBg="1"/>
          <p:bldP spid="326" grpId="0" animBg="1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/>
          <p:cNvGrpSpPr/>
          <p:nvPr/>
        </p:nvGrpSpPr>
        <p:grpSpPr>
          <a:xfrm>
            <a:off x="-362162" y="2706422"/>
            <a:ext cx="12597126" cy="6228352"/>
            <a:chOff x="-362162" y="2706422"/>
            <a:chExt cx="12597126" cy="6228352"/>
          </a:xfrm>
        </p:grpSpPr>
        <p:grpSp>
          <p:nvGrpSpPr>
            <p:cNvPr id="1038" name="组合 1037"/>
            <p:cNvGrpSpPr/>
            <p:nvPr/>
          </p:nvGrpSpPr>
          <p:grpSpPr>
            <a:xfrm>
              <a:off x="8842363" y="2953550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039" name="任意多边形 10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40" name="组合 10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41" name="任意多边形 10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2" name="任意多边形 10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3" name="等腰三角形 10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4" name="等腰三角形 10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5" name="等腰三角形 10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6" name="等腰三角形 10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7" name="等腰三角形 10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8" name="组合 1057"/>
            <p:cNvGrpSpPr/>
            <p:nvPr/>
          </p:nvGrpSpPr>
          <p:grpSpPr>
            <a:xfrm>
              <a:off x="3545340" y="2863687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059" name="任意多边形 105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60" name="组合 105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61" name="任意多边形 106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2" name="任意多边形 106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3" name="等腰三角形 106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4" name="等腰三角形 106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5" name="等腰三角形 106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6" name="等腰三角形 106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7" name="等腰三角形 106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68" name="组合 1067"/>
            <p:cNvGrpSpPr/>
            <p:nvPr/>
          </p:nvGrpSpPr>
          <p:grpSpPr>
            <a:xfrm>
              <a:off x="7065555" y="2706422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069" name="任意多边形 10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70" name="组合 10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71" name="任意多边形 10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2" name="任意多边形 10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3" name="等腰三角形 10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4" name="等腰三角形 10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5" name="等腰三角形 10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6" name="等腰三角形 10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7" name="等腰三角形 10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78" name="组合 1077"/>
            <p:cNvGrpSpPr/>
            <p:nvPr/>
          </p:nvGrpSpPr>
          <p:grpSpPr>
            <a:xfrm>
              <a:off x="991380" y="2838131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079" name="任意多边形 107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80" name="组合 107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81" name="任意多边形 108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2" name="任意多边形 108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3" name="等腰三角形 108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4" name="等腰三角形 108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5" name="等腰三角形 108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6" name="等腰三角形 108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7" name="等腰三角形 108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42" name="组合 841"/>
            <p:cNvGrpSpPr/>
            <p:nvPr/>
          </p:nvGrpSpPr>
          <p:grpSpPr>
            <a:xfrm>
              <a:off x="7410749" y="340203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53" name="任意多边形 85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54" name="组合 85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55" name="任意多边形 85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6" name="任意多边形 85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7" name="等腰三角形 85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8" name="等腰三角形 85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9" name="等腰三角形 85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0" name="等腰三角形 85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1" name="等腰三角形 86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05" name="组合 904"/>
            <p:cNvGrpSpPr/>
            <p:nvPr/>
          </p:nvGrpSpPr>
          <p:grpSpPr>
            <a:xfrm>
              <a:off x="10423927" y="304211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916" name="任意多边形 91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17" name="组合 91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18" name="任意多边形 91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9" name="任意多边形 91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0" name="等腰三角形 91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1" name="等腰三角形 92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2" name="等腰三角形 92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3" name="等腰三角形 92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4" name="等腰三角形 92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21" name="组合 820"/>
            <p:cNvGrpSpPr/>
            <p:nvPr/>
          </p:nvGrpSpPr>
          <p:grpSpPr>
            <a:xfrm>
              <a:off x="2551502" y="342522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32" name="任意多边形 83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33" name="组合 83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34" name="任意多边形 83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5" name="任意多边形 83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6" name="等腰三角形 83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7" name="等腰三角形 83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8" name="等腰三角形 83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9" name="等腰三角形 83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0" name="等腰三角形 83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63" name="组合 862"/>
            <p:cNvGrpSpPr/>
            <p:nvPr/>
          </p:nvGrpSpPr>
          <p:grpSpPr>
            <a:xfrm>
              <a:off x="5271124" y="3134643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74" name="任意多边形 8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75" name="组合 8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76" name="任意多边形 8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7" name="任意多边形 8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8" name="等腰三角形 8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9" name="等腰三角形 8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0" name="等腰三角形 8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1" name="等腰三角形 8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2" name="等腰三角形 8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84" name="组合 883"/>
            <p:cNvGrpSpPr/>
            <p:nvPr/>
          </p:nvGrpSpPr>
          <p:grpSpPr>
            <a:xfrm>
              <a:off x="436968" y="326735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95" name="任意多边形 89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96" name="组合 89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97" name="任意多边形 89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8" name="任意多边形 89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9" name="等腰三角形 89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0" name="等腰三角形 89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1" name="等腰三角形 90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2" name="等腰三角形 90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3" name="等腰三角形 90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8" name="矩形 27"/>
            <p:cNvSpPr/>
            <p:nvPr/>
          </p:nvSpPr>
          <p:spPr>
            <a:xfrm>
              <a:off x="0" y="5410200"/>
              <a:ext cx="12192000" cy="1472481"/>
            </a:xfrm>
            <a:prstGeom prst="rect">
              <a:avLst/>
            </a:prstGeom>
            <a:solidFill>
              <a:srgbClr val="DED3B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31" name="组合 630"/>
            <p:cNvGrpSpPr/>
            <p:nvPr/>
          </p:nvGrpSpPr>
          <p:grpSpPr>
            <a:xfrm>
              <a:off x="9093176" y="3464274"/>
              <a:ext cx="1814572" cy="4475992"/>
              <a:chOff x="3461654" y="2473607"/>
              <a:chExt cx="1378469" cy="3400261"/>
            </a:xfrm>
          </p:grpSpPr>
          <p:grpSp>
            <p:nvGrpSpPr>
              <p:cNvPr id="632" name="组合 63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43" name="任意多边形 64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44" name="组合 64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45" name="任意多边形 64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6" name="任意多边形 64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7" name="等腰三角形 64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8" name="等腰三角形 64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9" name="等腰三角形 64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0" name="等腰三角形 64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1" name="等腰三角形 65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33" name="组合 63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34" name="任意多边形 63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35" name="组合 63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36" name="任意多边形 63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7" name="任意多边形 63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8" name="等腰三角形 63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9" name="等腰三角形 63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0" name="等腰三角形 63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1" name="等腰三角形 64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2" name="等腰三角形 64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57" name="组合 756"/>
            <p:cNvGrpSpPr/>
            <p:nvPr/>
          </p:nvGrpSpPr>
          <p:grpSpPr>
            <a:xfrm>
              <a:off x="1594750" y="3472696"/>
              <a:ext cx="1814572" cy="4475992"/>
              <a:chOff x="3461654" y="2473607"/>
              <a:chExt cx="1378469" cy="3400261"/>
            </a:xfrm>
          </p:grpSpPr>
          <p:grpSp>
            <p:nvGrpSpPr>
              <p:cNvPr id="758" name="组合 75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69" name="任意多边形 76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70" name="组合 76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71" name="任意多边形 77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2" name="任意多边形 77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3" name="等腰三角形 77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4" name="等腰三角形 77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5" name="等腰三角形 77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6" name="等腰三角形 77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7" name="等腰三角形 77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59" name="组合 75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60" name="任意多边形 75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61" name="组合 76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62" name="任意多边形 76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3" name="任意多边形 76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4" name="等腰三角形 76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5" name="等腰三角形 76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6" name="等腰三角形 76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7" name="等腰三角形 76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8" name="等腰三角形 76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73" name="组合 672"/>
            <p:cNvGrpSpPr/>
            <p:nvPr/>
          </p:nvGrpSpPr>
          <p:grpSpPr>
            <a:xfrm>
              <a:off x="6020038" y="3337156"/>
              <a:ext cx="1814572" cy="4475992"/>
              <a:chOff x="3461654" y="2473607"/>
              <a:chExt cx="1378469" cy="3400261"/>
            </a:xfrm>
          </p:grpSpPr>
          <p:grpSp>
            <p:nvGrpSpPr>
              <p:cNvPr id="674" name="组合 673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85" name="任意多边形 68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86" name="组合 68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87" name="任意多边形 68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8" name="任意多边形 68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9" name="等腰三角形 68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0" name="等腰三角形 68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1" name="等腰三角形 69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2" name="等腰三角形 69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3" name="等腰三角形 69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75" name="组合 674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76" name="任意多边形 67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77" name="组合 67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78" name="任意多边形 67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9" name="任意多边形 67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0" name="等腰三角形 67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1" name="等腰三角形 68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2" name="等腰三角形 68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3" name="等腰三角形 68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4" name="等腰三角形 68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15" name="组合 714"/>
            <p:cNvGrpSpPr/>
            <p:nvPr/>
          </p:nvGrpSpPr>
          <p:grpSpPr>
            <a:xfrm>
              <a:off x="4134242" y="3436805"/>
              <a:ext cx="1814572" cy="4475992"/>
              <a:chOff x="3461654" y="2473607"/>
              <a:chExt cx="1378469" cy="3400261"/>
            </a:xfrm>
          </p:grpSpPr>
          <p:grpSp>
            <p:nvGrpSpPr>
              <p:cNvPr id="716" name="组合 71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27" name="任意多边形 72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28" name="组合 72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29" name="任意多边形 72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0" name="任意多边形 72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1" name="等腰三角形 73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2" name="等腰三角形 73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3" name="等腰三角形 73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4" name="等腰三角形 73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5" name="等腰三角形 73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17" name="组合 71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18" name="任意多边形 71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19" name="组合 71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20" name="任意多边形 71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1" name="任意多边形 72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2" name="等腰三角形 72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3" name="等腰三角形 72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4" name="等腰三角形 72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5" name="等腰三角形 72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6" name="等腰三角形 72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99" name="组合 798"/>
            <p:cNvGrpSpPr/>
            <p:nvPr/>
          </p:nvGrpSpPr>
          <p:grpSpPr>
            <a:xfrm>
              <a:off x="-362162" y="3821238"/>
              <a:ext cx="1814572" cy="4475992"/>
              <a:chOff x="3461654" y="2473607"/>
              <a:chExt cx="1378469" cy="3400261"/>
            </a:xfrm>
          </p:grpSpPr>
          <p:grpSp>
            <p:nvGrpSpPr>
              <p:cNvPr id="800" name="组合 799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811" name="任意多边形 81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12" name="组合 81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813" name="任意多边形 81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4" name="任意多边形 81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5" name="等腰三角形 81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6" name="等腰三角形 81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7" name="等腰三角形 81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8" name="等腰三角形 81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9" name="等腰三角形 81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801" name="组合 800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802" name="任意多边形 80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03" name="组合 80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804" name="任意多边形 80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5" name="任意多边形 80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6" name="等腰三角形 80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7" name="等腰三角形 80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8" name="等腰三角形 80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9" name="等腰三角形 80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0" name="等腰三角形 80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07" name="组合 206"/>
            <p:cNvGrpSpPr/>
            <p:nvPr/>
          </p:nvGrpSpPr>
          <p:grpSpPr>
            <a:xfrm>
              <a:off x="10420392" y="4292757"/>
              <a:ext cx="1814572" cy="4475992"/>
              <a:chOff x="3461654" y="2473607"/>
              <a:chExt cx="1378469" cy="3400261"/>
            </a:xfrm>
          </p:grpSpPr>
          <p:grpSp>
            <p:nvGrpSpPr>
              <p:cNvPr id="208" name="组合 20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19" name="任意多边形 21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20" name="组合 21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21" name="任意多边形 22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2" name="任意多边形 22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3" name="等腰三角形 22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4" name="等腰三角形 22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5" name="等腰三角形 22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6" name="等腰三角形 22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7" name="等腰三角形 22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09" name="组合 20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10" name="任意多边形 20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11" name="组合 21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12" name="任意多边形 21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3" name="任意多边形 21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4" name="等腰三角形 21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5" name="等腰三角形 21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6" name="等腰三角形 21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7" name="等腰三角形 21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8" name="等腰三角形 21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52" name="组合 651"/>
            <p:cNvGrpSpPr/>
            <p:nvPr/>
          </p:nvGrpSpPr>
          <p:grpSpPr>
            <a:xfrm>
              <a:off x="7852522" y="4225177"/>
              <a:ext cx="1682963" cy="4151352"/>
              <a:chOff x="3461654" y="2473607"/>
              <a:chExt cx="1378469" cy="3400261"/>
            </a:xfrm>
          </p:grpSpPr>
          <p:grpSp>
            <p:nvGrpSpPr>
              <p:cNvPr id="653" name="组合 652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64" name="任意多边形 66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65" name="组合 66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66" name="任意多边形 66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7" name="任意多边形 66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8" name="等腰三角形 66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9" name="等腰三角形 66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0" name="等腰三角形 66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1" name="等腰三角形 67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2" name="等腰三角形 67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54" name="组合 653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55" name="任意多边形 65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56" name="组合 65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57" name="任意多边形 65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8" name="任意多边形 65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9" name="等腰三角形 65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0" name="等腰三角形 65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1" name="等腰三角形 66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2" name="等腰三角形 66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3" name="等腰三角形 66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94" name="组合 693"/>
            <p:cNvGrpSpPr/>
            <p:nvPr/>
          </p:nvGrpSpPr>
          <p:grpSpPr>
            <a:xfrm>
              <a:off x="5249786" y="4432228"/>
              <a:ext cx="1682963" cy="4151352"/>
              <a:chOff x="3461654" y="2473607"/>
              <a:chExt cx="1378469" cy="3400261"/>
            </a:xfrm>
          </p:grpSpPr>
          <p:grpSp>
            <p:nvGrpSpPr>
              <p:cNvPr id="695" name="组合 694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06" name="任意多边形 70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07" name="组合 70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08" name="任意多边形 70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9" name="任意多边形 70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0" name="等腰三角形 70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1" name="等腰三角形 71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2" name="等腰三角形 71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3" name="等腰三角形 71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4" name="等腰三角形 71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96" name="组合 695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97" name="任意多边形 69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98" name="组合 69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99" name="任意多边形 69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0" name="任意多边形 69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1" name="等腰三角形 70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2" name="等腰三角形 70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3" name="等腰三角形 70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4" name="等腰三角形 70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5" name="等腰三角形 70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78" name="组合 777"/>
            <p:cNvGrpSpPr/>
            <p:nvPr/>
          </p:nvGrpSpPr>
          <p:grpSpPr>
            <a:xfrm>
              <a:off x="757459" y="4683133"/>
              <a:ext cx="1682963" cy="4151352"/>
              <a:chOff x="3461654" y="2473607"/>
              <a:chExt cx="1378469" cy="3400261"/>
            </a:xfrm>
          </p:grpSpPr>
          <p:grpSp>
            <p:nvGrpSpPr>
              <p:cNvPr id="779" name="组合 778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90" name="任意多边形 78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91" name="组合 79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92" name="任意多边形 79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3" name="任意多边形 79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4" name="等腰三角形 79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5" name="等腰三角形 79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6" name="等腰三角形 79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7" name="等腰三角形 79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8" name="等腰三角形 79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80" name="组合 779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81" name="任意多边形 7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82" name="组合 7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83" name="任意多边形 7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4" name="任意多边形 7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5" name="等腰三角形 7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6" name="等腰三角形 7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7" name="等腰三角形 7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8" name="等腰三角形 7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9" name="等腰三角形 7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975" name="组合 974"/>
            <p:cNvGrpSpPr/>
            <p:nvPr/>
          </p:nvGrpSpPr>
          <p:grpSpPr>
            <a:xfrm>
              <a:off x="2353871" y="4251875"/>
              <a:ext cx="1814572" cy="4475992"/>
              <a:chOff x="3461654" y="2473607"/>
              <a:chExt cx="1378469" cy="3400261"/>
            </a:xfrm>
          </p:grpSpPr>
          <p:grpSp>
            <p:nvGrpSpPr>
              <p:cNvPr id="976" name="组合 97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987" name="任意多边形 98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988" name="组合 98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989" name="任意多边形 98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0" name="任意多边形 98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1" name="等腰三角形 99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2" name="等腰三角形 99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3" name="等腰三角形 99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4" name="等腰三角形 99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5" name="等腰三角形 99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977" name="组合 97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978" name="任意多边形 97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979" name="组合 97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980" name="任意多边形 97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1" name="任意多边形 98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2" name="等腰三角形 98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3" name="等腰三角形 98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4" name="等腰三角形 98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5" name="等腰三角形 98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6" name="等腰三角形 98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36" name="组合 735"/>
            <p:cNvGrpSpPr/>
            <p:nvPr/>
          </p:nvGrpSpPr>
          <p:grpSpPr>
            <a:xfrm>
              <a:off x="3787356" y="4743081"/>
              <a:ext cx="1682963" cy="4151352"/>
              <a:chOff x="3461654" y="2473607"/>
              <a:chExt cx="1378469" cy="3400261"/>
            </a:xfrm>
          </p:grpSpPr>
          <p:grpSp>
            <p:nvGrpSpPr>
              <p:cNvPr id="737" name="组合 73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48" name="任意多边形 74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49" name="组合 74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50" name="任意多边形 74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1" name="任意多边形 75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2" name="等腰三角形 75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3" name="等腰三角形 75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4" name="等腰三角形 75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5" name="等腰三角形 75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6" name="等腰三角形 75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38" name="组合 73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39" name="任意多边形 73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40" name="组合 73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41" name="任意多边形 74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2" name="任意多边形 74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3" name="等腰三角形 74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4" name="等腰三角形 74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5" name="等腰三角形 74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6" name="等腰三角形 74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7" name="等腰三角形 74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996" name="组合 995"/>
            <p:cNvGrpSpPr/>
            <p:nvPr/>
          </p:nvGrpSpPr>
          <p:grpSpPr>
            <a:xfrm>
              <a:off x="8922962" y="4783422"/>
              <a:ext cx="1682963" cy="4151352"/>
              <a:chOff x="3461654" y="2473607"/>
              <a:chExt cx="1378469" cy="3400261"/>
            </a:xfrm>
          </p:grpSpPr>
          <p:grpSp>
            <p:nvGrpSpPr>
              <p:cNvPr id="997" name="组合 99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008" name="任意多边形 100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009" name="组合 100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010" name="任意多边形 100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1" name="任意多边形 101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2" name="等腰三角形 101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3" name="等腰三角形 101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4" name="等腰三角形 101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5" name="等腰三角形 101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6" name="等腰三角形 101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998" name="组合 99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999" name="任意多边形 99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000" name="组合 99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001" name="任意多边形 100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2" name="任意多边形 100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3" name="等腰三角形 100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4" name="等腰三角形 100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5" name="等腰三角形 100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6" name="等腰三角形 100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7" name="等腰三角形 100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017" name="组合 1016"/>
            <p:cNvGrpSpPr/>
            <p:nvPr/>
          </p:nvGrpSpPr>
          <p:grpSpPr>
            <a:xfrm>
              <a:off x="6726189" y="4528961"/>
              <a:ext cx="1682963" cy="4151352"/>
              <a:chOff x="3461654" y="2473607"/>
              <a:chExt cx="1378469" cy="3400261"/>
            </a:xfrm>
          </p:grpSpPr>
          <p:grpSp>
            <p:nvGrpSpPr>
              <p:cNvPr id="1018" name="组合 101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029" name="任意多边形 102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030" name="组合 102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031" name="任意多边形 103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2" name="任意多边形 103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3" name="等腰三角形 103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4" name="等腰三角形 103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5" name="等腰三角形 103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6" name="等腰三角形 103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7" name="等腰三角形 103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019" name="组合 101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020" name="任意多边形 101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021" name="组合 102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022" name="任意多边形 102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3" name="任意多边形 102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4" name="等腰三角形 102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5" name="等腰三角形 102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6" name="等腰三角形 102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7" name="等腰三角形 102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8" name="等腰三角形 102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1088" name="组合 1087"/>
          <p:cNvGrpSpPr/>
          <p:nvPr/>
        </p:nvGrpSpPr>
        <p:grpSpPr>
          <a:xfrm>
            <a:off x="3158404" y="850438"/>
            <a:ext cx="5913293" cy="1862048"/>
            <a:chOff x="3063783" y="4977890"/>
            <a:chExt cx="5913293" cy="1862048"/>
          </a:xfrm>
        </p:grpSpPr>
        <p:sp>
          <p:nvSpPr>
            <p:cNvPr id="1089" name="文本框 1088"/>
            <p:cNvSpPr txBox="1"/>
            <p:nvPr/>
          </p:nvSpPr>
          <p:spPr>
            <a:xfrm>
              <a:off x="3063783" y="4977890"/>
              <a:ext cx="3500958" cy="1862048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115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7908</a:t>
              </a:r>
              <a:endParaRPr lang="zh-CN" altLang="en-US" sz="115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grpSp>
          <p:nvGrpSpPr>
            <p:cNvPr id="1090" name="组合 1089"/>
            <p:cNvGrpSpPr/>
            <p:nvPr/>
          </p:nvGrpSpPr>
          <p:grpSpPr>
            <a:xfrm>
              <a:off x="6754716" y="5168875"/>
              <a:ext cx="2222360" cy="1446550"/>
              <a:chOff x="6761973" y="4929466"/>
              <a:chExt cx="2222360" cy="1446550"/>
            </a:xfrm>
          </p:grpSpPr>
          <p:sp>
            <p:nvSpPr>
              <p:cNvPr id="1091" name="文本框 1090"/>
              <p:cNvSpPr txBox="1"/>
              <p:nvPr/>
            </p:nvSpPr>
            <p:spPr>
              <a:xfrm>
                <a:off x="6761973" y="4929466"/>
                <a:ext cx="1843453" cy="1446550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zh-CN" altLang="en-US" sz="66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万</a:t>
                </a:r>
                <a:r>
                  <a:rPr lang="en-US" altLang="zh-CN" sz="88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m</a:t>
                </a:r>
                <a:endParaRPr lang="zh-CN" altLang="en-US" sz="88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  <p:sp>
            <p:nvSpPr>
              <p:cNvPr id="1092" name="文本框 1091"/>
              <p:cNvSpPr txBox="1"/>
              <p:nvPr/>
            </p:nvSpPr>
            <p:spPr>
              <a:xfrm>
                <a:off x="8618848" y="4977607"/>
                <a:ext cx="365485" cy="830997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en-US" altLang="zh-CN" sz="48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2</a:t>
                </a:r>
                <a:endParaRPr lang="zh-CN" altLang="en-US" sz="48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</p:grpSp>
      </p:grpSp>
      <p:sp>
        <p:nvSpPr>
          <p:cNvPr id="1093" name="任意多边形 1092"/>
          <p:cNvSpPr/>
          <p:nvPr/>
        </p:nvSpPr>
        <p:spPr>
          <a:xfrm>
            <a:off x="0" y="21634"/>
            <a:ext cx="12192000" cy="6836367"/>
          </a:xfrm>
          <a:custGeom>
            <a:avLst/>
            <a:gdLst>
              <a:gd name="connsiteX0" fmla="*/ 0 w 12192000"/>
              <a:gd name="connsiteY0" fmla="*/ 0 h 6836367"/>
              <a:gd name="connsiteX1" fmla="*/ 12192000 w 12192000"/>
              <a:gd name="connsiteY1" fmla="*/ 6818534 h 6836367"/>
              <a:gd name="connsiteX2" fmla="*/ 12192000 w 12192000"/>
              <a:gd name="connsiteY2" fmla="*/ 6836367 h 6836367"/>
              <a:gd name="connsiteX3" fmla="*/ 0 w 12192000"/>
              <a:gd name="connsiteY3" fmla="*/ 6836367 h 6836367"/>
              <a:gd name="connsiteX4" fmla="*/ 0 w 12192000"/>
              <a:gd name="connsiteY4" fmla="*/ 0 h 6836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6836367">
                <a:moveTo>
                  <a:pt x="0" y="0"/>
                </a:moveTo>
                <a:lnTo>
                  <a:pt x="12192000" y="6818534"/>
                </a:lnTo>
                <a:lnTo>
                  <a:pt x="12192000" y="6836367"/>
                </a:lnTo>
                <a:lnTo>
                  <a:pt x="0" y="6836367"/>
                </a:lnTo>
                <a:lnTo>
                  <a:pt x="0" y="0"/>
                </a:lnTo>
                <a:close/>
              </a:path>
            </a:pathLst>
          </a:cu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94" name="任意多边形 1093"/>
          <p:cNvSpPr/>
          <p:nvPr/>
        </p:nvSpPr>
        <p:spPr>
          <a:xfrm>
            <a:off x="0" y="1"/>
            <a:ext cx="12192000" cy="6840167"/>
          </a:xfrm>
          <a:custGeom>
            <a:avLst/>
            <a:gdLst>
              <a:gd name="connsiteX0" fmla="*/ 0 w 12192000"/>
              <a:gd name="connsiteY0" fmla="*/ 0 h 6840167"/>
              <a:gd name="connsiteX1" fmla="*/ 12192000 w 12192000"/>
              <a:gd name="connsiteY1" fmla="*/ 0 h 6840167"/>
              <a:gd name="connsiteX2" fmla="*/ 12192000 w 12192000"/>
              <a:gd name="connsiteY2" fmla="*/ 6840167 h 6840167"/>
              <a:gd name="connsiteX3" fmla="*/ 0 w 12192000"/>
              <a:gd name="connsiteY3" fmla="*/ 21633 h 6840167"/>
              <a:gd name="connsiteX4" fmla="*/ 0 w 12192000"/>
              <a:gd name="connsiteY4" fmla="*/ 0 h 6840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6840167">
                <a:moveTo>
                  <a:pt x="0" y="0"/>
                </a:moveTo>
                <a:lnTo>
                  <a:pt x="12192000" y="0"/>
                </a:lnTo>
                <a:lnTo>
                  <a:pt x="12192000" y="6840167"/>
                </a:lnTo>
                <a:lnTo>
                  <a:pt x="0" y="21633"/>
                </a:lnTo>
                <a:lnTo>
                  <a:pt x="0" y="0"/>
                </a:lnTo>
                <a:close/>
              </a:path>
            </a:pathLst>
          </a:custGeom>
          <a:solidFill>
            <a:srgbClr val="16C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0599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.54766 -0.54861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10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83" y="-274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7037E-7 L -0.55859 0.54838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10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30" y="27407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2" presetClass="exit" presetSubtype="1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xit" presetSubtype="4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3" grpId="1" animBg="1"/>
      <p:bldP spid="1094" grpId="1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" name="组合 618"/>
          <p:cNvGrpSpPr/>
          <p:nvPr/>
        </p:nvGrpSpPr>
        <p:grpSpPr>
          <a:xfrm>
            <a:off x="3794733" y="4551853"/>
            <a:ext cx="363842" cy="263379"/>
            <a:chOff x="12065818" y="4577341"/>
            <a:chExt cx="425451" cy="307976"/>
          </a:xfrm>
          <a:solidFill>
            <a:srgbClr val="29A7A4"/>
          </a:solidFill>
        </p:grpSpPr>
        <p:sp>
          <p:nvSpPr>
            <p:cNvPr id="741" name="Freeform 52"/>
            <p:cNvSpPr>
              <a:spLocks/>
            </p:cNvSpPr>
            <p:nvPr/>
          </p:nvSpPr>
          <p:spPr bwMode="auto">
            <a:xfrm>
              <a:off x="12245206" y="4601154"/>
              <a:ext cx="36513" cy="42863"/>
            </a:xfrm>
            <a:custGeom>
              <a:avLst/>
              <a:gdLst>
                <a:gd name="T0" fmla="*/ 23 w 23"/>
                <a:gd name="T1" fmla="*/ 12 h 27"/>
                <a:gd name="T2" fmla="*/ 23 w 23"/>
                <a:gd name="T3" fmla="*/ 12 h 27"/>
                <a:gd name="T4" fmla="*/ 19 w 23"/>
                <a:gd name="T5" fmla="*/ 24 h 27"/>
                <a:gd name="T6" fmla="*/ 11 w 23"/>
                <a:gd name="T7" fmla="*/ 27 h 27"/>
                <a:gd name="T8" fmla="*/ 11 w 23"/>
                <a:gd name="T9" fmla="*/ 27 h 27"/>
                <a:gd name="T10" fmla="*/ 0 w 23"/>
                <a:gd name="T11" fmla="*/ 24 h 27"/>
                <a:gd name="T12" fmla="*/ 0 w 23"/>
                <a:gd name="T13" fmla="*/ 12 h 27"/>
                <a:gd name="T14" fmla="*/ 0 w 23"/>
                <a:gd name="T15" fmla="*/ 12 h 27"/>
                <a:gd name="T16" fmla="*/ 0 w 23"/>
                <a:gd name="T17" fmla="*/ 4 h 27"/>
                <a:gd name="T18" fmla="*/ 11 w 23"/>
                <a:gd name="T19" fmla="*/ 0 h 27"/>
                <a:gd name="T20" fmla="*/ 11 w 23"/>
                <a:gd name="T21" fmla="*/ 0 h 27"/>
                <a:gd name="T22" fmla="*/ 19 w 23"/>
                <a:gd name="T23" fmla="*/ 4 h 27"/>
                <a:gd name="T24" fmla="*/ 23 w 23"/>
                <a:gd name="T25" fmla="*/ 12 h 27"/>
                <a:gd name="T26" fmla="*/ 23 w 23"/>
                <a:gd name="T27" fmla="*/ 12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7">
                  <a:moveTo>
                    <a:pt x="23" y="12"/>
                  </a:moveTo>
                  <a:lnTo>
                    <a:pt x="23" y="12"/>
                  </a:lnTo>
                  <a:lnTo>
                    <a:pt x="19" y="24"/>
                  </a:lnTo>
                  <a:lnTo>
                    <a:pt x="11" y="27"/>
                  </a:lnTo>
                  <a:lnTo>
                    <a:pt x="0" y="24"/>
                  </a:lnTo>
                  <a:lnTo>
                    <a:pt x="0" y="12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2" name="Freeform 53"/>
            <p:cNvSpPr>
              <a:spLocks/>
            </p:cNvSpPr>
            <p:nvPr/>
          </p:nvSpPr>
          <p:spPr bwMode="auto">
            <a:xfrm>
              <a:off x="12213456" y="4577341"/>
              <a:ext cx="93663" cy="92075"/>
            </a:xfrm>
            <a:custGeom>
              <a:avLst/>
              <a:gdLst>
                <a:gd name="T0" fmla="*/ 59 w 59"/>
                <a:gd name="T1" fmla="*/ 27 h 58"/>
                <a:gd name="T2" fmla="*/ 59 w 59"/>
                <a:gd name="T3" fmla="*/ 27 h 58"/>
                <a:gd name="T4" fmla="*/ 59 w 59"/>
                <a:gd name="T5" fmla="*/ 39 h 58"/>
                <a:gd name="T6" fmla="*/ 51 w 59"/>
                <a:gd name="T7" fmla="*/ 50 h 58"/>
                <a:gd name="T8" fmla="*/ 43 w 59"/>
                <a:gd name="T9" fmla="*/ 54 h 58"/>
                <a:gd name="T10" fmla="*/ 31 w 59"/>
                <a:gd name="T11" fmla="*/ 58 h 58"/>
                <a:gd name="T12" fmla="*/ 31 w 59"/>
                <a:gd name="T13" fmla="*/ 58 h 58"/>
                <a:gd name="T14" fmla="*/ 20 w 59"/>
                <a:gd name="T15" fmla="*/ 54 h 58"/>
                <a:gd name="T16" fmla="*/ 8 w 59"/>
                <a:gd name="T17" fmla="*/ 50 h 58"/>
                <a:gd name="T18" fmla="*/ 4 w 59"/>
                <a:gd name="T19" fmla="*/ 39 h 58"/>
                <a:gd name="T20" fmla="*/ 0 w 59"/>
                <a:gd name="T21" fmla="*/ 27 h 58"/>
                <a:gd name="T22" fmla="*/ 0 w 59"/>
                <a:gd name="T23" fmla="*/ 27 h 58"/>
                <a:gd name="T24" fmla="*/ 4 w 59"/>
                <a:gd name="T25" fmla="*/ 15 h 58"/>
                <a:gd name="T26" fmla="*/ 8 w 59"/>
                <a:gd name="T27" fmla="*/ 8 h 58"/>
                <a:gd name="T28" fmla="*/ 20 w 59"/>
                <a:gd name="T29" fmla="*/ 4 h 58"/>
                <a:gd name="T30" fmla="*/ 31 w 59"/>
                <a:gd name="T31" fmla="*/ 0 h 58"/>
                <a:gd name="T32" fmla="*/ 31 w 59"/>
                <a:gd name="T33" fmla="*/ 0 h 58"/>
                <a:gd name="T34" fmla="*/ 43 w 59"/>
                <a:gd name="T35" fmla="*/ 4 h 58"/>
                <a:gd name="T36" fmla="*/ 51 w 59"/>
                <a:gd name="T37" fmla="*/ 8 h 58"/>
                <a:gd name="T38" fmla="*/ 59 w 59"/>
                <a:gd name="T39" fmla="*/ 15 h 58"/>
                <a:gd name="T40" fmla="*/ 59 w 59"/>
                <a:gd name="T41" fmla="*/ 27 h 58"/>
                <a:gd name="T42" fmla="*/ 59 w 59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9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9" y="15"/>
                  </a:lnTo>
                  <a:lnTo>
                    <a:pt x="59" y="27"/>
                  </a:lnTo>
                  <a:close/>
                </a:path>
              </a:pathLst>
            </a:custGeom>
            <a:grpFill/>
            <a:ln w="12700">
              <a:solidFill>
                <a:srgbClr val="29A7A4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3" name="Freeform 68"/>
            <p:cNvSpPr>
              <a:spLocks noEditPoints="1"/>
            </p:cNvSpPr>
            <p:nvPr/>
          </p:nvSpPr>
          <p:spPr bwMode="auto">
            <a:xfrm>
              <a:off x="12065818" y="4750379"/>
              <a:ext cx="123825" cy="128588"/>
            </a:xfrm>
            <a:custGeom>
              <a:avLst/>
              <a:gdLst>
                <a:gd name="T0" fmla="*/ 0 w 78"/>
                <a:gd name="T1" fmla="*/ 27 h 81"/>
                <a:gd name="T2" fmla="*/ 12 w 78"/>
                <a:gd name="T3" fmla="*/ 27 h 81"/>
                <a:gd name="T4" fmla="*/ 12 w 78"/>
                <a:gd name="T5" fmla="*/ 19 h 81"/>
                <a:gd name="T6" fmla="*/ 66 w 78"/>
                <a:gd name="T7" fmla="*/ 19 h 81"/>
                <a:gd name="T8" fmla="*/ 66 w 78"/>
                <a:gd name="T9" fmla="*/ 27 h 81"/>
                <a:gd name="T10" fmla="*/ 78 w 78"/>
                <a:gd name="T11" fmla="*/ 27 h 81"/>
                <a:gd name="T12" fmla="*/ 78 w 78"/>
                <a:gd name="T13" fmla="*/ 7 h 81"/>
                <a:gd name="T14" fmla="*/ 47 w 78"/>
                <a:gd name="T15" fmla="*/ 7 h 81"/>
                <a:gd name="T16" fmla="*/ 47 w 78"/>
                <a:gd name="T17" fmla="*/ 7 h 81"/>
                <a:gd name="T18" fmla="*/ 47 w 78"/>
                <a:gd name="T19" fmla="*/ 3 h 81"/>
                <a:gd name="T20" fmla="*/ 47 w 78"/>
                <a:gd name="T21" fmla="*/ 3 h 81"/>
                <a:gd name="T22" fmla="*/ 47 w 78"/>
                <a:gd name="T23" fmla="*/ 0 h 81"/>
                <a:gd name="T24" fmla="*/ 31 w 78"/>
                <a:gd name="T25" fmla="*/ 0 h 81"/>
                <a:gd name="T26" fmla="*/ 31 w 78"/>
                <a:gd name="T27" fmla="*/ 7 h 81"/>
                <a:gd name="T28" fmla="*/ 0 w 78"/>
                <a:gd name="T29" fmla="*/ 7 h 81"/>
                <a:gd name="T30" fmla="*/ 0 w 78"/>
                <a:gd name="T31" fmla="*/ 7 h 81"/>
                <a:gd name="T32" fmla="*/ 0 w 78"/>
                <a:gd name="T33" fmla="*/ 27 h 81"/>
                <a:gd name="T34" fmla="*/ 0 w 78"/>
                <a:gd name="T35" fmla="*/ 27 h 81"/>
                <a:gd name="T36" fmla="*/ 16 w 78"/>
                <a:gd name="T37" fmla="*/ 23 h 81"/>
                <a:gd name="T38" fmla="*/ 16 w 78"/>
                <a:gd name="T39" fmla="*/ 31 h 81"/>
                <a:gd name="T40" fmla="*/ 62 w 78"/>
                <a:gd name="T41" fmla="*/ 31 h 81"/>
                <a:gd name="T42" fmla="*/ 62 w 78"/>
                <a:gd name="T43" fmla="*/ 23 h 81"/>
                <a:gd name="T44" fmla="*/ 16 w 78"/>
                <a:gd name="T45" fmla="*/ 23 h 81"/>
                <a:gd name="T46" fmla="*/ 16 w 78"/>
                <a:gd name="T47" fmla="*/ 23 h 81"/>
                <a:gd name="T48" fmla="*/ 70 w 78"/>
                <a:gd name="T49" fmla="*/ 69 h 81"/>
                <a:gd name="T50" fmla="*/ 70 w 78"/>
                <a:gd name="T51" fmla="*/ 34 h 81"/>
                <a:gd name="T52" fmla="*/ 12 w 78"/>
                <a:gd name="T53" fmla="*/ 34 h 81"/>
                <a:gd name="T54" fmla="*/ 12 w 78"/>
                <a:gd name="T55" fmla="*/ 69 h 81"/>
                <a:gd name="T56" fmla="*/ 70 w 78"/>
                <a:gd name="T57" fmla="*/ 69 h 81"/>
                <a:gd name="T58" fmla="*/ 70 w 78"/>
                <a:gd name="T59" fmla="*/ 69 h 81"/>
                <a:gd name="T60" fmla="*/ 23 w 78"/>
                <a:gd name="T61" fmla="*/ 46 h 81"/>
                <a:gd name="T62" fmla="*/ 23 w 78"/>
                <a:gd name="T63" fmla="*/ 42 h 81"/>
                <a:gd name="T64" fmla="*/ 55 w 78"/>
                <a:gd name="T65" fmla="*/ 42 h 81"/>
                <a:gd name="T66" fmla="*/ 55 w 78"/>
                <a:gd name="T67" fmla="*/ 46 h 81"/>
                <a:gd name="T68" fmla="*/ 23 w 78"/>
                <a:gd name="T69" fmla="*/ 46 h 81"/>
                <a:gd name="T70" fmla="*/ 23 w 78"/>
                <a:gd name="T71" fmla="*/ 46 h 81"/>
                <a:gd name="T72" fmla="*/ 23 w 78"/>
                <a:gd name="T73" fmla="*/ 62 h 81"/>
                <a:gd name="T74" fmla="*/ 23 w 78"/>
                <a:gd name="T75" fmla="*/ 54 h 81"/>
                <a:gd name="T76" fmla="*/ 55 w 78"/>
                <a:gd name="T77" fmla="*/ 54 h 81"/>
                <a:gd name="T78" fmla="*/ 55 w 78"/>
                <a:gd name="T79" fmla="*/ 62 h 81"/>
                <a:gd name="T80" fmla="*/ 23 w 78"/>
                <a:gd name="T81" fmla="*/ 62 h 81"/>
                <a:gd name="T82" fmla="*/ 23 w 78"/>
                <a:gd name="T83" fmla="*/ 62 h 81"/>
                <a:gd name="T84" fmla="*/ 78 w 78"/>
                <a:gd name="T85" fmla="*/ 73 h 81"/>
                <a:gd name="T86" fmla="*/ 0 w 78"/>
                <a:gd name="T87" fmla="*/ 73 h 81"/>
                <a:gd name="T88" fmla="*/ 0 w 78"/>
                <a:gd name="T89" fmla="*/ 81 h 81"/>
                <a:gd name="T90" fmla="*/ 78 w 78"/>
                <a:gd name="T91" fmla="*/ 81 h 81"/>
                <a:gd name="T92" fmla="*/ 78 w 78"/>
                <a:gd name="T93" fmla="*/ 73 h 81"/>
                <a:gd name="T94" fmla="*/ 78 w 78"/>
                <a:gd name="T95" fmla="*/ 73 h 8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8" h="81">
                  <a:moveTo>
                    <a:pt x="0" y="27"/>
                  </a:moveTo>
                  <a:lnTo>
                    <a:pt x="12" y="27"/>
                  </a:lnTo>
                  <a:lnTo>
                    <a:pt x="12" y="19"/>
                  </a:lnTo>
                  <a:lnTo>
                    <a:pt x="66" y="19"/>
                  </a:lnTo>
                  <a:lnTo>
                    <a:pt x="66" y="27"/>
                  </a:lnTo>
                  <a:lnTo>
                    <a:pt x="78" y="27"/>
                  </a:lnTo>
                  <a:lnTo>
                    <a:pt x="78" y="7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0"/>
                  </a:lnTo>
                  <a:lnTo>
                    <a:pt x="31" y="0"/>
                  </a:lnTo>
                  <a:lnTo>
                    <a:pt x="31" y="7"/>
                  </a:lnTo>
                  <a:lnTo>
                    <a:pt x="0" y="7"/>
                  </a:lnTo>
                  <a:lnTo>
                    <a:pt x="0" y="27"/>
                  </a:lnTo>
                  <a:close/>
                  <a:moveTo>
                    <a:pt x="16" y="23"/>
                  </a:moveTo>
                  <a:lnTo>
                    <a:pt x="16" y="31"/>
                  </a:lnTo>
                  <a:lnTo>
                    <a:pt x="62" y="31"/>
                  </a:lnTo>
                  <a:lnTo>
                    <a:pt x="62" y="23"/>
                  </a:lnTo>
                  <a:lnTo>
                    <a:pt x="16" y="23"/>
                  </a:lnTo>
                  <a:close/>
                  <a:moveTo>
                    <a:pt x="70" y="69"/>
                  </a:moveTo>
                  <a:lnTo>
                    <a:pt x="70" y="34"/>
                  </a:lnTo>
                  <a:lnTo>
                    <a:pt x="12" y="34"/>
                  </a:lnTo>
                  <a:lnTo>
                    <a:pt x="12" y="69"/>
                  </a:lnTo>
                  <a:lnTo>
                    <a:pt x="70" y="69"/>
                  </a:lnTo>
                  <a:close/>
                  <a:moveTo>
                    <a:pt x="23" y="46"/>
                  </a:moveTo>
                  <a:lnTo>
                    <a:pt x="23" y="42"/>
                  </a:lnTo>
                  <a:lnTo>
                    <a:pt x="55" y="42"/>
                  </a:lnTo>
                  <a:lnTo>
                    <a:pt x="55" y="46"/>
                  </a:lnTo>
                  <a:lnTo>
                    <a:pt x="23" y="46"/>
                  </a:lnTo>
                  <a:close/>
                  <a:moveTo>
                    <a:pt x="23" y="62"/>
                  </a:moveTo>
                  <a:lnTo>
                    <a:pt x="23" y="54"/>
                  </a:lnTo>
                  <a:lnTo>
                    <a:pt x="55" y="54"/>
                  </a:lnTo>
                  <a:lnTo>
                    <a:pt x="55" y="62"/>
                  </a:lnTo>
                  <a:lnTo>
                    <a:pt x="23" y="62"/>
                  </a:lnTo>
                  <a:close/>
                  <a:moveTo>
                    <a:pt x="78" y="73"/>
                  </a:moveTo>
                  <a:lnTo>
                    <a:pt x="0" y="73"/>
                  </a:lnTo>
                  <a:lnTo>
                    <a:pt x="0" y="81"/>
                  </a:lnTo>
                  <a:lnTo>
                    <a:pt x="78" y="81"/>
                  </a:lnTo>
                  <a:lnTo>
                    <a:pt x="78" y="73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4" name="Freeform 69"/>
            <p:cNvSpPr>
              <a:spLocks noEditPoints="1"/>
            </p:cNvSpPr>
            <p:nvPr/>
          </p:nvSpPr>
          <p:spPr bwMode="auto">
            <a:xfrm>
              <a:off x="12207106" y="4750379"/>
              <a:ext cx="136525" cy="134938"/>
            </a:xfrm>
            <a:custGeom>
              <a:avLst/>
              <a:gdLst>
                <a:gd name="T0" fmla="*/ 28 w 86"/>
                <a:gd name="T1" fmla="*/ 42 h 85"/>
                <a:gd name="T2" fmla="*/ 24 w 86"/>
                <a:gd name="T3" fmla="*/ 62 h 85"/>
                <a:gd name="T4" fmla="*/ 12 w 86"/>
                <a:gd name="T5" fmla="*/ 77 h 85"/>
                <a:gd name="T6" fmla="*/ 24 w 86"/>
                <a:gd name="T7" fmla="*/ 85 h 85"/>
                <a:gd name="T8" fmla="*/ 35 w 86"/>
                <a:gd name="T9" fmla="*/ 62 h 85"/>
                <a:gd name="T10" fmla="*/ 39 w 86"/>
                <a:gd name="T11" fmla="*/ 73 h 85"/>
                <a:gd name="T12" fmla="*/ 51 w 86"/>
                <a:gd name="T13" fmla="*/ 62 h 85"/>
                <a:gd name="T14" fmla="*/ 39 w 86"/>
                <a:gd name="T15" fmla="*/ 31 h 85"/>
                <a:gd name="T16" fmla="*/ 55 w 86"/>
                <a:gd name="T17" fmla="*/ 27 h 85"/>
                <a:gd name="T18" fmla="*/ 59 w 86"/>
                <a:gd name="T19" fmla="*/ 62 h 85"/>
                <a:gd name="T20" fmla="*/ 51 w 86"/>
                <a:gd name="T21" fmla="*/ 73 h 85"/>
                <a:gd name="T22" fmla="*/ 43 w 86"/>
                <a:gd name="T23" fmla="*/ 77 h 85"/>
                <a:gd name="T24" fmla="*/ 51 w 86"/>
                <a:gd name="T25" fmla="*/ 85 h 85"/>
                <a:gd name="T26" fmla="*/ 63 w 86"/>
                <a:gd name="T27" fmla="*/ 73 h 85"/>
                <a:gd name="T28" fmla="*/ 78 w 86"/>
                <a:gd name="T29" fmla="*/ 85 h 85"/>
                <a:gd name="T30" fmla="*/ 86 w 86"/>
                <a:gd name="T31" fmla="*/ 81 h 85"/>
                <a:gd name="T32" fmla="*/ 86 w 86"/>
                <a:gd name="T33" fmla="*/ 66 h 85"/>
                <a:gd name="T34" fmla="*/ 78 w 86"/>
                <a:gd name="T35" fmla="*/ 62 h 85"/>
                <a:gd name="T36" fmla="*/ 74 w 86"/>
                <a:gd name="T37" fmla="*/ 66 h 85"/>
                <a:gd name="T38" fmla="*/ 70 w 86"/>
                <a:gd name="T39" fmla="*/ 62 h 85"/>
                <a:gd name="T40" fmla="*/ 82 w 86"/>
                <a:gd name="T41" fmla="*/ 34 h 85"/>
                <a:gd name="T42" fmla="*/ 70 w 86"/>
                <a:gd name="T43" fmla="*/ 31 h 85"/>
                <a:gd name="T44" fmla="*/ 67 w 86"/>
                <a:gd name="T45" fmla="*/ 50 h 85"/>
                <a:gd name="T46" fmla="*/ 67 w 86"/>
                <a:gd name="T47" fmla="*/ 38 h 85"/>
                <a:gd name="T48" fmla="*/ 63 w 86"/>
                <a:gd name="T49" fmla="*/ 27 h 85"/>
                <a:gd name="T50" fmla="*/ 82 w 86"/>
                <a:gd name="T51" fmla="*/ 15 h 85"/>
                <a:gd name="T52" fmla="*/ 74 w 86"/>
                <a:gd name="T53" fmla="*/ 15 h 85"/>
                <a:gd name="T54" fmla="*/ 82 w 86"/>
                <a:gd name="T55" fmla="*/ 11 h 85"/>
                <a:gd name="T56" fmla="*/ 67 w 86"/>
                <a:gd name="T57" fmla="*/ 3 h 85"/>
                <a:gd name="T58" fmla="*/ 67 w 86"/>
                <a:gd name="T59" fmla="*/ 7 h 85"/>
                <a:gd name="T60" fmla="*/ 70 w 86"/>
                <a:gd name="T61" fmla="*/ 15 h 85"/>
                <a:gd name="T62" fmla="*/ 63 w 86"/>
                <a:gd name="T63" fmla="*/ 11 h 85"/>
                <a:gd name="T64" fmla="*/ 63 w 86"/>
                <a:gd name="T65" fmla="*/ 0 h 85"/>
                <a:gd name="T66" fmla="*/ 67 w 86"/>
                <a:gd name="T67" fmla="*/ 0 h 85"/>
                <a:gd name="T68" fmla="*/ 55 w 86"/>
                <a:gd name="T69" fmla="*/ 0 h 85"/>
                <a:gd name="T70" fmla="*/ 51 w 86"/>
                <a:gd name="T71" fmla="*/ 0 h 85"/>
                <a:gd name="T72" fmla="*/ 51 w 86"/>
                <a:gd name="T73" fmla="*/ 3 h 85"/>
                <a:gd name="T74" fmla="*/ 55 w 86"/>
                <a:gd name="T75" fmla="*/ 15 h 85"/>
                <a:gd name="T76" fmla="*/ 28 w 86"/>
                <a:gd name="T77" fmla="*/ 15 h 85"/>
                <a:gd name="T78" fmla="*/ 28 w 86"/>
                <a:gd name="T79" fmla="*/ 42 h 85"/>
                <a:gd name="T80" fmla="*/ 35 w 86"/>
                <a:gd name="T81" fmla="*/ 62 h 85"/>
                <a:gd name="T82" fmla="*/ 43 w 86"/>
                <a:gd name="T83" fmla="*/ 42 h 85"/>
                <a:gd name="T84" fmla="*/ 43 w 86"/>
                <a:gd name="T85" fmla="*/ 50 h 85"/>
                <a:gd name="T86" fmla="*/ 35 w 86"/>
                <a:gd name="T87" fmla="*/ 62 h 85"/>
                <a:gd name="T88" fmla="*/ 35 w 86"/>
                <a:gd name="T89" fmla="*/ 62 h 85"/>
                <a:gd name="T90" fmla="*/ 0 w 86"/>
                <a:gd name="T91" fmla="*/ 62 h 85"/>
                <a:gd name="T92" fmla="*/ 4 w 86"/>
                <a:gd name="T93" fmla="*/ 73 h 85"/>
                <a:gd name="T94" fmla="*/ 24 w 86"/>
                <a:gd name="T95" fmla="*/ 62 h 85"/>
                <a:gd name="T96" fmla="*/ 24 w 86"/>
                <a:gd name="T97" fmla="*/ 54 h 85"/>
                <a:gd name="T98" fmla="*/ 20 w 86"/>
                <a:gd name="T99" fmla="*/ 34 h 85"/>
                <a:gd name="T100" fmla="*/ 24 w 86"/>
                <a:gd name="T101" fmla="*/ 23 h 85"/>
                <a:gd name="T102" fmla="*/ 20 w 86"/>
                <a:gd name="T103" fmla="*/ 11 h 85"/>
                <a:gd name="T104" fmla="*/ 20 w 86"/>
                <a:gd name="T105" fmla="*/ 7 h 85"/>
                <a:gd name="T106" fmla="*/ 20 w 86"/>
                <a:gd name="T107" fmla="*/ 3 h 85"/>
                <a:gd name="T108" fmla="*/ 20 w 86"/>
                <a:gd name="T109" fmla="*/ 3 h 85"/>
                <a:gd name="T110" fmla="*/ 12 w 86"/>
                <a:gd name="T111" fmla="*/ 3 h 85"/>
                <a:gd name="T112" fmla="*/ 8 w 86"/>
                <a:gd name="T113" fmla="*/ 23 h 85"/>
                <a:gd name="T114" fmla="*/ 0 w 86"/>
                <a:gd name="T115" fmla="*/ 34 h 85"/>
                <a:gd name="T116" fmla="*/ 8 w 86"/>
                <a:gd name="T117" fmla="*/ 58 h 85"/>
                <a:gd name="T118" fmla="*/ 8 w 86"/>
                <a:gd name="T119" fmla="*/ 58 h 85"/>
                <a:gd name="T120" fmla="*/ 0 w 86"/>
                <a:gd name="T121" fmla="*/ 62 h 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6" h="85">
                  <a:moveTo>
                    <a:pt x="28" y="42"/>
                  </a:moveTo>
                  <a:lnTo>
                    <a:pt x="28" y="42"/>
                  </a:lnTo>
                  <a:lnTo>
                    <a:pt x="24" y="62"/>
                  </a:lnTo>
                  <a:lnTo>
                    <a:pt x="12" y="77"/>
                  </a:lnTo>
                  <a:lnTo>
                    <a:pt x="24" y="85"/>
                  </a:lnTo>
                  <a:lnTo>
                    <a:pt x="35" y="62"/>
                  </a:lnTo>
                  <a:lnTo>
                    <a:pt x="39" y="73"/>
                  </a:lnTo>
                  <a:lnTo>
                    <a:pt x="51" y="69"/>
                  </a:lnTo>
                  <a:lnTo>
                    <a:pt x="51" y="62"/>
                  </a:lnTo>
                  <a:lnTo>
                    <a:pt x="51" y="31"/>
                  </a:lnTo>
                  <a:lnTo>
                    <a:pt x="39" y="31"/>
                  </a:lnTo>
                  <a:lnTo>
                    <a:pt x="39" y="27"/>
                  </a:lnTo>
                  <a:lnTo>
                    <a:pt x="55" y="27"/>
                  </a:lnTo>
                  <a:lnTo>
                    <a:pt x="59" y="62"/>
                  </a:lnTo>
                  <a:lnTo>
                    <a:pt x="51" y="73"/>
                  </a:lnTo>
                  <a:lnTo>
                    <a:pt x="43" y="77"/>
                  </a:lnTo>
                  <a:lnTo>
                    <a:pt x="51" y="85"/>
                  </a:lnTo>
                  <a:lnTo>
                    <a:pt x="63" y="73"/>
                  </a:lnTo>
                  <a:lnTo>
                    <a:pt x="74" y="81"/>
                  </a:lnTo>
                  <a:lnTo>
                    <a:pt x="78" y="85"/>
                  </a:lnTo>
                  <a:lnTo>
                    <a:pt x="86" y="81"/>
                  </a:lnTo>
                  <a:lnTo>
                    <a:pt x="86" y="66"/>
                  </a:lnTo>
                  <a:lnTo>
                    <a:pt x="78" y="62"/>
                  </a:lnTo>
                  <a:lnTo>
                    <a:pt x="74" y="66"/>
                  </a:lnTo>
                  <a:lnTo>
                    <a:pt x="70" y="62"/>
                  </a:lnTo>
                  <a:lnTo>
                    <a:pt x="82" y="34"/>
                  </a:lnTo>
                  <a:lnTo>
                    <a:pt x="74" y="31"/>
                  </a:lnTo>
                  <a:lnTo>
                    <a:pt x="70" y="31"/>
                  </a:lnTo>
                  <a:lnTo>
                    <a:pt x="67" y="50"/>
                  </a:lnTo>
                  <a:lnTo>
                    <a:pt x="67" y="38"/>
                  </a:lnTo>
                  <a:lnTo>
                    <a:pt x="63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74" y="15"/>
                  </a:lnTo>
                  <a:lnTo>
                    <a:pt x="82" y="11"/>
                  </a:lnTo>
                  <a:lnTo>
                    <a:pt x="74" y="0"/>
                  </a:lnTo>
                  <a:lnTo>
                    <a:pt x="67" y="3"/>
                  </a:lnTo>
                  <a:lnTo>
                    <a:pt x="67" y="7"/>
                  </a:lnTo>
                  <a:lnTo>
                    <a:pt x="70" y="15"/>
                  </a:lnTo>
                  <a:lnTo>
                    <a:pt x="63" y="15"/>
                  </a:lnTo>
                  <a:lnTo>
                    <a:pt x="63" y="11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51" y="3"/>
                  </a:lnTo>
                  <a:lnTo>
                    <a:pt x="55" y="15"/>
                  </a:lnTo>
                  <a:lnTo>
                    <a:pt x="28" y="15"/>
                  </a:lnTo>
                  <a:lnTo>
                    <a:pt x="28" y="42"/>
                  </a:lnTo>
                  <a:close/>
                  <a:moveTo>
                    <a:pt x="35" y="62"/>
                  </a:moveTo>
                  <a:lnTo>
                    <a:pt x="35" y="62"/>
                  </a:lnTo>
                  <a:lnTo>
                    <a:pt x="39" y="42"/>
                  </a:lnTo>
                  <a:lnTo>
                    <a:pt x="43" y="42"/>
                  </a:lnTo>
                  <a:lnTo>
                    <a:pt x="43" y="50"/>
                  </a:lnTo>
                  <a:lnTo>
                    <a:pt x="43" y="62"/>
                  </a:lnTo>
                  <a:lnTo>
                    <a:pt x="35" y="62"/>
                  </a:lnTo>
                  <a:close/>
                  <a:moveTo>
                    <a:pt x="0" y="62"/>
                  </a:moveTo>
                  <a:lnTo>
                    <a:pt x="0" y="62"/>
                  </a:lnTo>
                  <a:lnTo>
                    <a:pt x="4" y="73"/>
                  </a:lnTo>
                  <a:lnTo>
                    <a:pt x="24" y="62"/>
                  </a:lnTo>
                  <a:lnTo>
                    <a:pt x="24" y="54"/>
                  </a:lnTo>
                  <a:lnTo>
                    <a:pt x="20" y="54"/>
                  </a:lnTo>
                  <a:lnTo>
                    <a:pt x="20" y="34"/>
                  </a:lnTo>
                  <a:lnTo>
                    <a:pt x="24" y="34"/>
                  </a:lnTo>
                  <a:lnTo>
                    <a:pt x="24" y="23"/>
                  </a:lnTo>
                  <a:lnTo>
                    <a:pt x="20" y="23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12" y="3"/>
                  </a:lnTo>
                  <a:lnTo>
                    <a:pt x="8" y="3"/>
                  </a:lnTo>
                  <a:lnTo>
                    <a:pt x="8" y="23"/>
                  </a:lnTo>
                  <a:lnTo>
                    <a:pt x="0" y="23"/>
                  </a:lnTo>
                  <a:lnTo>
                    <a:pt x="0" y="34"/>
                  </a:lnTo>
                  <a:lnTo>
                    <a:pt x="8" y="34"/>
                  </a:lnTo>
                  <a:lnTo>
                    <a:pt x="8" y="58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5" name="Freeform 70"/>
            <p:cNvSpPr>
              <a:spLocks/>
            </p:cNvSpPr>
            <p:nvPr/>
          </p:nvSpPr>
          <p:spPr bwMode="auto">
            <a:xfrm>
              <a:off x="12362681" y="4750379"/>
              <a:ext cx="128588" cy="134938"/>
            </a:xfrm>
            <a:custGeom>
              <a:avLst/>
              <a:gdLst>
                <a:gd name="T0" fmla="*/ 46 w 81"/>
                <a:gd name="T1" fmla="*/ 11 h 85"/>
                <a:gd name="T2" fmla="*/ 46 w 81"/>
                <a:gd name="T3" fmla="*/ 11 h 85"/>
                <a:gd name="T4" fmla="*/ 46 w 81"/>
                <a:gd name="T5" fmla="*/ 7 h 85"/>
                <a:gd name="T6" fmla="*/ 46 w 81"/>
                <a:gd name="T7" fmla="*/ 7 h 85"/>
                <a:gd name="T8" fmla="*/ 42 w 81"/>
                <a:gd name="T9" fmla="*/ 0 h 85"/>
                <a:gd name="T10" fmla="*/ 42 w 81"/>
                <a:gd name="T11" fmla="*/ 0 h 85"/>
                <a:gd name="T12" fmla="*/ 38 w 81"/>
                <a:gd name="T13" fmla="*/ 0 h 85"/>
                <a:gd name="T14" fmla="*/ 38 w 81"/>
                <a:gd name="T15" fmla="*/ 0 h 85"/>
                <a:gd name="T16" fmla="*/ 31 w 81"/>
                <a:gd name="T17" fmla="*/ 3 h 85"/>
                <a:gd name="T18" fmla="*/ 31 w 81"/>
                <a:gd name="T19" fmla="*/ 3 h 85"/>
                <a:gd name="T20" fmla="*/ 35 w 81"/>
                <a:gd name="T21" fmla="*/ 15 h 85"/>
                <a:gd name="T22" fmla="*/ 0 w 81"/>
                <a:gd name="T23" fmla="*/ 15 h 85"/>
                <a:gd name="T24" fmla="*/ 0 w 81"/>
                <a:gd name="T25" fmla="*/ 23 h 85"/>
                <a:gd name="T26" fmla="*/ 35 w 81"/>
                <a:gd name="T27" fmla="*/ 23 h 85"/>
                <a:gd name="T28" fmla="*/ 35 w 81"/>
                <a:gd name="T29" fmla="*/ 34 h 85"/>
                <a:gd name="T30" fmla="*/ 7 w 81"/>
                <a:gd name="T31" fmla="*/ 34 h 85"/>
                <a:gd name="T32" fmla="*/ 7 w 81"/>
                <a:gd name="T33" fmla="*/ 73 h 85"/>
                <a:gd name="T34" fmla="*/ 23 w 81"/>
                <a:gd name="T35" fmla="*/ 73 h 85"/>
                <a:gd name="T36" fmla="*/ 23 w 81"/>
                <a:gd name="T37" fmla="*/ 42 h 85"/>
                <a:gd name="T38" fmla="*/ 35 w 81"/>
                <a:gd name="T39" fmla="*/ 42 h 85"/>
                <a:gd name="T40" fmla="*/ 35 w 81"/>
                <a:gd name="T41" fmla="*/ 85 h 85"/>
                <a:gd name="T42" fmla="*/ 46 w 81"/>
                <a:gd name="T43" fmla="*/ 85 h 85"/>
                <a:gd name="T44" fmla="*/ 46 w 81"/>
                <a:gd name="T45" fmla="*/ 42 h 85"/>
                <a:gd name="T46" fmla="*/ 58 w 81"/>
                <a:gd name="T47" fmla="*/ 42 h 85"/>
                <a:gd name="T48" fmla="*/ 58 w 81"/>
                <a:gd name="T49" fmla="*/ 62 h 85"/>
                <a:gd name="T50" fmla="*/ 58 w 81"/>
                <a:gd name="T51" fmla="*/ 62 h 85"/>
                <a:gd name="T52" fmla="*/ 58 w 81"/>
                <a:gd name="T53" fmla="*/ 66 h 85"/>
                <a:gd name="T54" fmla="*/ 50 w 81"/>
                <a:gd name="T55" fmla="*/ 66 h 85"/>
                <a:gd name="T56" fmla="*/ 50 w 81"/>
                <a:gd name="T57" fmla="*/ 66 h 85"/>
                <a:gd name="T58" fmla="*/ 50 w 81"/>
                <a:gd name="T59" fmla="*/ 77 h 85"/>
                <a:gd name="T60" fmla="*/ 50 w 81"/>
                <a:gd name="T61" fmla="*/ 77 h 85"/>
                <a:gd name="T62" fmla="*/ 66 w 81"/>
                <a:gd name="T63" fmla="*/ 73 h 85"/>
                <a:gd name="T64" fmla="*/ 70 w 81"/>
                <a:gd name="T65" fmla="*/ 73 h 85"/>
                <a:gd name="T66" fmla="*/ 70 w 81"/>
                <a:gd name="T67" fmla="*/ 69 h 85"/>
                <a:gd name="T68" fmla="*/ 70 w 81"/>
                <a:gd name="T69" fmla="*/ 34 h 85"/>
                <a:gd name="T70" fmla="*/ 46 w 81"/>
                <a:gd name="T71" fmla="*/ 34 h 85"/>
                <a:gd name="T72" fmla="*/ 46 w 81"/>
                <a:gd name="T73" fmla="*/ 23 h 85"/>
                <a:gd name="T74" fmla="*/ 81 w 81"/>
                <a:gd name="T75" fmla="*/ 23 h 85"/>
                <a:gd name="T76" fmla="*/ 81 w 81"/>
                <a:gd name="T77" fmla="*/ 15 h 85"/>
                <a:gd name="T78" fmla="*/ 38 w 81"/>
                <a:gd name="T79" fmla="*/ 15 h 85"/>
                <a:gd name="T80" fmla="*/ 38 w 81"/>
                <a:gd name="T81" fmla="*/ 15 h 85"/>
                <a:gd name="T82" fmla="*/ 46 w 81"/>
                <a:gd name="T83" fmla="*/ 11 h 85"/>
                <a:gd name="T84" fmla="*/ 46 w 81"/>
                <a:gd name="T85" fmla="*/ 11 h 85"/>
                <a:gd name="T86" fmla="*/ 46 w 81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5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4"/>
                  </a:lnTo>
                  <a:lnTo>
                    <a:pt x="7" y="34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66" y="73"/>
                  </a:lnTo>
                  <a:lnTo>
                    <a:pt x="70" y="73"/>
                  </a:lnTo>
                  <a:lnTo>
                    <a:pt x="70" y="69"/>
                  </a:lnTo>
                  <a:lnTo>
                    <a:pt x="70" y="34"/>
                  </a:lnTo>
                  <a:lnTo>
                    <a:pt x="46" y="34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38" y="15"/>
                  </a:lnTo>
                  <a:lnTo>
                    <a:pt x="46" y="11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20" name="组合 619"/>
          <p:cNvGrpSpPr/>
          <p:nvPr/>
        </p:nvGrpSpPr>
        <p:grpSpPr>
          <a:xfrm>
            <a:off x="3145806" y="5637939"/>
            <a:ext cx="369273" cy="268808"/>
            <a:chOff x="11306993" y="5847341"/>
            <a:chExt cx="431801" cy="314325"/>
          </a:xfrm>
          <a:solidFill>
            <a:srgbClr val="29A7A4"/>
          </a:solidFill>
        </p:grpSpPr>
        <p:sp>
          <p:nvSpPr>
            <p:cNvPr id="735" name="Freeform 50"/>
            <p:cNvSpPr>
              <a:spLocks/>
            </p:cNvSpPr>
            <p:nvPr/>
          </p:nvSpPr>
          <p:spPr bwMode="auto">
            <a:xfrm>
              <a:off x="11665768" y="6099754"/>
              <a:ext cx="42863" cy="38100"/>
            </a:xfrm>
            <a:custGeom>
              <a:avLst/>
              <a:gdLst>
                <a:gd name="T0" fmla="*/ 27 w 27"/>
                <a:gd name="T1" fmla="*/ 12 h 24"/>
                <a:gd name="T2" fmla="*/ 27 w 27"/>
                <a:gd name="T3" fmla="*/ 12 h 24"/>
                <a:gd name="T4" fmla="*/ 23 w 27"/>
                <a:gd name="T5" fmla="*/ 20 h 24"/>
                <a:gd name="T6" fmla="*/ 15 w 27"/>
                <a:gd name="T7" fmla="*/ 24 h 24"/>
                <a:gd name="T8" fmla="*/ 15 w 27"/>
                <a:gd name="T9" fmla="*/ 24 h 24"/>
                <a:gd name="T10" fmla="*/ 4 w 27"/>
                <a:gd name="T11" fmla="*/ 20 h 24"/>
                <a:gd name="T12" fmla="*/ 0 w 27"/>
                <a:gd name="T13" fmla="*/ 12 h 24"/>
                <a:gd name="T14" fmla="*/ 0 w 27"/>
                <a:gd name="T15" fmla="*/ 12 h 24"/>
                <a:gd name="T16" fmla="*/ 4 w 27"/>
                <a:gd name="T17" fmla="*/ 4 h 24"/>
                <a:gd name="T18" fmla="*/ 15 w 27"/>
                <a:gd name="T19" fmla="*/ 0 h 24"/>
                <a:gd name="T20" fmla="*/ 15 w 27"/>
                <a:gd name="T21" fmla="*/ 0 h 24"/>
                <a:gd name="T22" fmla="*/ 23 w 27"/>
                <a:gd name="T23" fmla="*/ 4 h 24"/>
                <a:gd name="T24" fmla="*/ 27 w 27"/>
                <a:gd name="T25" fmla="*/ 12 h 24"/>
                <a:gd name="T26" fmla="*/ 27 w 27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4">
                  <a:moveTo>
                    <a:pt x="27" y="12"/>
                  </a:moveTo>
                  <a:lnTo>
                    <a:pt x="27" y="12"/>
                  </a:lnTo>
                  <a:lnTo>
                    <a:pt x="23" y="20"/>
                  </a:lnTo>
                  <a:lnTo>
                    <a:pt x="15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27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6" name="Freeform 51"/>
            <p:cNvSpPr>
              <a:spLocks/>
            </p:cNvSpPr>
            <p:nvPr/>
          </p:nvSpPr>
          <p:spPr bwMode="auto">
            <a:xfrm>
              <a:off x="11640368" y="6069591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4 w 58"/>
                <a:gd name="T5" fmla="*/ 43 h 58"/>
                <a:gd name="T6" fmla="*/ 51 w 58"/>
                <a:gd name="T7" fmla="*/ 50 h 58"/>
                <a:gd name="T8" fmla="*/ 39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8 h 58"/>
                <a:gd name="T16" fmla="*/ 8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8 w 58"/>
                <a:gd name="T27" fmla="*/ 12 h 58"/>
                <a:gd name="T28" fmla="*/ 20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39 w 58"/>
                <a:gd name="T35" fmla="*/ 4 h 58"/>
                <a:gd name="T36" fmla="*/ 51 w 58"/>
                <a:gd name="T37" fmla="*/ 12 h 58"/>
                <a:gd name="T38" fmla="*/ 54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1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rgbClr val="29A7A4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7" name="Freeform 71"/>
            <p:cNvSpPr>
              <a:spLocks noEditPoints="1"/>
            </p:cNvSpPr>
            <p:nvPr/>
          </p:nvSpPr>
          <p:spPr bwMode="auto">
            <a:xfrm>
              <a:off x="11306993" y="5847341"/>
              <a:ext cx="136525" cy="141288"/>
            </a:xfrm>
            <a:custGeom>
              <a:avLst/>
              <a:gdLst>
                <a:gd name="T0" fmla="*/ 24 w 86"/>
                <a:gd name="T1" fmla="*/ 19 h 89"/>
                <a:gd name="T2" fmla="*/ 0 w 86"/>
                <a:gd name="T3" fmla="*/ 23 h 89"/>
                <a:gd name="T4" fmla="*/ 35 w 86"/>
                <a:gd name="T5" fmla="*/ 31 h 89"/>
                <a:gd name="T6" fmla="*/ 12 w 86"/>
                <a:gd name="T7" fmla="*/ 35 h 89"/>
                <a:gd name="T8" fmla="*/ 24 w 86"/>
                <a:gd name="T9" fmla="*/ 70 h 89"/>
                <a:gd name="T10" fmla="*/ 16 w 86"/>
                <a:gd name="T11" fmla="*/ 74 h 89"/>
                <a:gd name="T12" fmla="*/ 4 w 86"/>
                <a:gd name="T13" fmla="*/ 78 h 89"/>
                <a:gd name="T14" fmla="*/ 12 w 86"/>
                <a:gd name="T15" fmla="*/ 86 h 89"/>
                <a:gd name="T16" fmla="*/ 31 w 86"/>
                <a:gd name="T17" fmla="*/ 70 h 89"/>
                <a:gd name="T18" fmla="*/ 47 w 86"/>
                <a:gd name="T19" fmla="*/ 74 h 89"/>
                <a:gd name="T20" fmla="*/ 70 w 86"/>
                <a:gd name="T21" fmla="*/ 89 h 89"/>
                <a:gd name="T22" fmla="*/ 78 w 86"/>
                <a:gd name="T23" fmla="*/ 78 h 89"/>
                <a:gd name="T24" fmla="*/ 74 w 86"/>
                <a:gd name="T25" fmla="*/ 70 h 89"/>
                <a:gd name="T26" fmla="*/ 47 w 86"/>
                <a:gd name="T27" fmla="*/ 35 h 89"/>
                <a:gd name="T28" fmla="*/ 86 w 86"/>
                <a:gd name="T29" fmla="*/ 31 h 89"/>
                <a:gd name="T30" fmla="*/ 62 w 86"/>
                <a:gd name="T31" fmla="*/ 23 h 89"/>
                <a:gd name="T32" fmla="*/ 78 w 86"/>
                <a:gd name="T33" fmla="*/ 19 h 89"/>
                <a:gd name="T34" fmla="*/ 62 w 86"/>
                <a:gd name="T35" fmla="*/ 8 h 89"/>
                <a:gd name="T36" fmla="*/ 62 w 86"/>
                <a:gd name="T37" fmla="*/ 8 h 89"/>
                <a:gd name="T38" fmla="*/ 62 w 86"/>
                <a:gd name="T39" fmla="*/ 4 h 89"/>
                <a:gd name="T40" fmla="*/ 62 w 86"/>
                <a:gd name="T41" fmla="*/ 4 h 89"/>
                <a:gd name="T42" fmla="*/ 47 w 86"/>
                <a:gd name="T43" fmla="*/ 0 h 89"/>
                <a:gd name="T44" fmla="*/ 35 w 86"/>
                <a:gd name="T45" fmla="*/ 8 h 89"/>
                <a:gd name="T46" fmla="*/ 35 w 86"/>
                <a:gd name="T47" fmla="*/ 8 h 89"/>
                <a:gd name="T48" fmla="*/ 35 w 86"/>
                <a:gd name="T49" fmla="*/ 4 h 89"/>
                <a:gd name="T50" fmla="*/ 39 w 86"/>
                <a:gd name="T51" fmla="*/ 4 h 89"/>
                <a:gd name="T52" fmla="*/ 24 w 86"/>
                <a:gd name="T53" fmla="*/ 0 h 89"/>
                <a:gd name="T54" fmla="*/ 8 w 86"/>
                <a:gd name="T55" fmla="*/ 8 h 89"/>
                <a:gd name="T56" fmla="*/ 8 w 86"/>
                <a:gd name="T57" fmla="*/ 19 h 89"/>
                <a:gd name="T58" fmla="*/ 47 w 86"/>
                <a:gd name="T59" fmla="*/ 23 h 89"/>
                <a:gd name="T60" fmla="*/ 35 w 86"/>
                <a:gd name="T61" fmla="*/ 19 h 89"/>
                <a:gd name="T62" fmla="*/ 47 w 86"/>
                <a:gd name="T63" fmla="*/ 19 h 89"/>
                <a:gd name="T64" fmla="*/ 35 w 86"/>
                <a:gd name="T65" fmla="*/ 47 h 89"/>
                <a:gd name="T66" fmla="*/ 24 w 86"/>
                <a:gd name="T67" fmla="*/ 43 h 89"/>
                <a:gd name="T68" fmla="*/ 35 w 86"/>
                <a:gd name="T69" fmla="*/ 43 h 89"/>
                <a:gd name="T70" fmla="*/ 59 w 86"/>
                <a:gd name="T71" fmla="*/ 43 h 89"/>
                <a:gd name="T72" fmla="*/ 47 w 86"/>
                <a:gd name="T73" fmla="*/ 47 h 89"/>
                <a:gd name="T74" fmla="*/ 47 w 86"/>
                <a:gd name="T75" fmla="*/ 43 h 89"/>
                <a:gd name="T76" fmla="*/ 35 w 86"/>
                <a:gd name="T77" fmla="*/ 58 h 89"/>
                <a:gd name="T78" fmla="*/ 24 w 86"/>
                <a:gd name="T79" fmla="*/ 54 h 89"/>
                <a:gd name="T80" fmla="*/ 35 w 86"/>
                <a:gd name="T81" fmla="*/ 54 h 89"/>
                <a:gd name="T82" fmla="*/ 47 w 86"/>
                <a:gd name="T83" fmla="*/ 54 h 89"/>
                <a:gd name="T84" fmla="*/ 59 w 86"/>
                <a:gd name="T85" fmla="*/ 58 h 89"/>
                <a:gd name="T86" fmla="*/ 47 w 86"/>
                <a:gd name="T87" fmla="*/ 58 h 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6" h="89">
                  <a:moveTo>
                    <a:pt x="8" y="19"/>
                  </a:moveTo>
                  <a:lnTo>
                    <a:pt x="24" y="19"/>
                  </a:lnTo>
                  <a:lnTo>
                    <a:pt x="24" y="23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35" y="31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0"/>
                  </a:lnTo>
                  <a:lnTo>
                    <a:pt x="24" y="70"/>
                  </a:lnTo>
                  <a:lnTo>
                    <a:pt x="16" y="74"/>
                  </a:lnTo>
                  <a:lnTo>
                    <a:pt x="4" y="78"/>
                  </a:lnTo>
                  <a:lnTo>
                    <a:pt x="12" y="86"/>
                  </a:lnTo>
                  <a:lnTo>
                    <a:pt x="39" y="74"/>
                  </a:lnTo>
                  <a:lnTo>
                    <a:pt x="31" y="70"/>
                  </a:lnTo>
                  <a:lnTo>
                    <a:pt x="51" y="70"/>
                  </a:lnTo>
                  <a:lnTo>
                    <a:pt x="47" y="74"/>
                  </a:lnTo>
                  <a:lnTo>
                    <a:pt x="70" y="89"/>
                  </a:lnTo>
                  <a:lnTo>
                    <a:pt x="78" y="78"/>
                  </a:lnTo>
                  <a:lnTo>
                    <a:pt x="59" y="70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31"/>
                  </a:lnTo>
                  <a:lnTo>
                    <a:pt x="86" y="31"/>
                  </a:lnTo>
                  <a:lnTo>
                    <a:pt x="86" y="23"/>
                  </a:lnTo>
                  <a:lnTo>
                    <a:pt x="62" y="23"/>
                  </a:lnTo>
                  <a:lnTo>
                    <a:pt x="62" y="19"/>
                  </a:lnTo>
                  <a:lnTo>
                    <a:pt x="78" y="19"/>
                  </a:lnTo>
                  <a:lnTo>
                    <a:pt x="78" y="8"/>
                  </a:lnTo>
                  <a:lnTo>
                    <a:pt x="62" y="8"/>
                  </a:lnTo>
                  <a:lnTo>
                    <a:pt x="62" y="4"/>
                  </a:lnTo>
                  <a:lnTo>
                    <a:pt x="55" y="0"/>
                  </a:lnTo>
                  <a:lnTo>
                    <a:pt x="47" y="0"/>
                  </a:lnTo>
                  <a:lnTo>
                    <a:pt x="47" y="8"/>
                  </a:lnTo>
                  <a:lnTo>
                    <a:pt x="35" y="8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24" y="8"/>
                  </a:lnTo>
                  <a:lnTo>
                    <a:pt x="8" y="8"/>
                  </a:lnTo>
                  <a:lnTo>
                    <a:pt x="8" y="19"/>
                  </a:lnTo>
                  <a:close/>
                  <a:moveTo>
                    <a:pt x="47" y="19"/>
                  </a:moveTo>
                  <a:lnTo>
                    <a:pt x="47" y="23"/>
                  </a:lnTo>
                  <a:lnTo>
                    <a:pt x="35" y="23"/>
                  </a:lnTo>
                  <a:lnTo>
                    <a:pt x="35" y="19"/>
                  </a:lnTo>
                  <a:lnTo>
                    <a:pt x="47" y="19"/>
                  </a:lnTo>
                  <a:close/>
                  <a:moveTo>
                    <a:pt x="35" y="43"/>
                  </a:moveTo>
                  <a:lnTo>
                    <a:pt x="35" y="47"/>
                  </a:lnTo>
                  <a:lnTo>
                    <a:pt x="24" y="47"/>
                  </a:lnTo>
                  <a:lnTo>
                    <a:pt x="24" y="43"/>
                  </a:lnTo>
                  <a:lnTo>
                    <a:pt x="35" y="43"/>
                  </a:lnTo>
                  <a:close/>
                  <a:moveTo>
                    <a:pt x="47" y="43"/>
                  </a:moveTo>
                  <a:lnTo>
                    <a:pt x="59" y="43"/>
                  </a:lnTo>
                  <a:lnTo>
                    <a:pt x="59" y="47"/>
                  </a:lnTo>
                  <a:lnTo>
                    <a:pt x="47" y="47"/>
                  </a:lnTo>
                  <a:lnTo>
                    <a:pt x="47" y="43"/>
                  </a:lnTo>
                  <a:close/>
                  <a:moveTo>
                    <a:pt x="35" y="54"/>
                  </a:moveTo>
                  <a:lnTo>
                    <a:pt x="35" y="58"/>
                  </a:lnTo>
                  <a:lnTo>
                    <a:pt x="24" y="58"/>
                  </a:lnTo>
                  <a:lnTo>
                    <a:pt x="24" y="54"/>
                  </a:lnTo>
                  <a:lnTo>
                    <a:pt x="35" y="54"/>
                  </a:lnTo>
                  <a:close/>
                  <a:moveTo>
                    <a:pt x="47" y="58"/>
                  </a:moveTo>
                  <a:lnTo>
                    <a:pt x="47" y="54"/>
                  </a:lnTo>
                  <a:lnTo>
                    <a:pt x="59" y="54"/>
                  </a:lnTo>
                  <a:lnTo>
                    <a:pt x="59" y="58"/>
                  </a:lnTo>
                  <a:lnTo>
                    <a:pt x="47" y="58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8" name="Freeform 72"/>
            <p:cNvSpPr>
              <a:spLocks/>
            </p:cNvSpPr>
            <p:nvPr/>
          </p:nvSpPr>
          <p:spPr bwMode="auto">
            <a:xfrm>
              <a:off x="11467331" y="5853691"/>
              <a:ext cx="111125" cy="123825"/>
            </a:xfrm>
            <a:custGeom>
              <a:avLst/>
              <a:gdLst>
                <a:gd name="T0" fmla="*/ 12 w 70"/>
                <a:gd name="T1" fmla="*/ 27 h 78"/>
                <a:gd name="T2" fmla="*/ 12 w 70"/>
                <a:gd name="T3" fmla="*/ 27 h 78"/>
                <a:gd name="T4" fmla="*/ 12 w 70"/>
                <a:gd name="T5" fmla="*/ 19 h 78"/>
                <a:gd name="T6" fmla="*/ 12 w 70"/>
                <a:gd name="T7" fmla="*/ 19 h 78"/>
                <a:gd name="T8" fmla="*/ 12 w 70"/>
                <a:gd name="T9" fmla="*/ 19 h 78"/>
                <a:gd name="T10" fmla="*/ 12 w 70"/>
                <a:gd name="T11" fmla="*/ 19 h 78"/>
                <a:gd name="T12" fmla="*/ 12 w 70"/>
                <a:gd name="T13" fmla="*/ 19 h 78"/>
                <a:gd name="T14" fmla="*/ 12 w 70"/>
                <a:gd name="T15" fmla="*/ 19 h 78"/>
                <a:gd name="T16" fmla="*/ 8 w 70"/>
                <a:gd name="T17" fmla="*/ 19 h 78"/>
                <a:gd name="T18" fmla="*/ 0 w 70"/>
                <a:gd name="T19" fmla="*/ 19 h 78"/>
                <a:gd name="T20" fmla="*/ 0 w 70"/>
                <a:gd name="T21" fmla="*/ 74 h 78"/>
                <a:gd name="T22" fmla="*/ 59 w 70"/>
                <a:gd name="T23" fmla="*/ 74 h 78"/>
                <a:gd name="T24" fmla="*/ 59 w 70"/>
                <a:gd name="T25" fmla="*/ 78 h 78"/>
                <a:gd name="T26" fmla="*/ 70 w 70"/>
                <a:gd name="T27" fmla="*/ 78 h 78"/>
                <a:gd name="T28" fmla="*/ 70 w 70"/>
                <a:gd name="T29" fmla="*/ 27 h 78"/>
                <a:gd name="T30" fmla="*/ 70 w 70"/>
                <a:gd name="T31" fmla="*/ 27 h 78"/>
                <a:gd name="T32" fmla="*/ 70 w 70"/>
                <a:gd name="T33" fmla="*/ 19 h 78"/>
                <a:gd name="T34" fmla="*/ 70 w 70"/>
                <a:gd name="T35" fmla="*/ 19 h 78"/>
                <a:gd name="T36" fmla="*/ 70 w 70"/>
                <a:gd name="T37" fmla="*/ 19 h 78"/>
                <a:gd name="T38" fmla="*/ 70 w 70"/>
                <a:gd name="T39" fmla="*/ 19 h 78"/>
                <a:gd name="T40" fmla="*/ 66 w 70"/>
                <a:gd name="T41" fmla="*/ 19 h 78"/>
                <a:gd name="T42" fmla="*/ 59 w 70"/>
                <a:gd name="T43" fmla="*/ 19 h 78"/>
                <a:gd name="T44" fmla="*/ 59 w 70"/>
                <a:gd name="T45" fmla="*/ 66 h 78"/>
                <a:gd name="T46" fmla="*/ 43 w 70"/>
                <a:gd name="T47" fmla="*/ 66 h 78"/>
                <a:gd name="T48" fmla="*/ 43 w 70"/>
                <a:gd name="T49" fmla="*/ 8 h 78"/>
                <a:gd name="T50" fmla="*/ 43 w 70"/>
                <a:gd name="T51" fmla="*/ 8 h 78"/>
                <a:gd name="T52" fmla="*/ 43 w 70"/>
                <a:gd name="T53" fmla="*/ 0 h 78"/>
                <a:gd name="T54" fmla="*/ 43 w 70"/>
                <a:gd name="T55" fmla="*/ 0 h 78"/>
                <a:gd name="T56" fmla="*/ 43 w 70"/>
                <a:gd name="T57" fmla="*/ 0 h 78"/>
                <a:gd name="T58" fmla="*/ 43 w 70"/>
                <a:gd name="T59" fmla="*/ 0 h 78"/>
                <a:gd name="T60" fmla="*/ 35 w 70"/>
                <a:gd name="T61" fmla="*/ 0 h 78"/>
                <a:gd name="T62" fmla="*/ 28 w 70"/>
                <a:gd name="T63" fmla="*/ 0 h 78"/>
                <a:gd name="T64" fmla="*/ 28 w 70"/>
                <a:gd name="T65" fmla="*/ 66 h 78"/>
                <a:gd name="T66" fmla="*/ 12 w 70"/>
                <a:gd name="T67" fmla="*/ 66 h 78"/>
                <a:gd name="T68" fmla="*/ 12 w 70"/>
                <a:gd name="T69" fmla="*/ 27 h 78"/>
                <a:gd name="T70" fmla="*/ 12 w 70"/>
                <a:gd name="T71" fmla="*/ 27 h 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0" h="78">
                  <a:moveTo>
                    <a:pt x="12" y="27"/>
                  </a:moveTo>
                  <a:lnTo>
                    <a:pt x="12" y="2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0" y="74"/>
                  </a:lnTo>
                  <a:lnTo>
                    <a:pt x="59" y="74"/>
                  </a:lnTo>
                  <a:lnTo>
                    <a:pt x="59" y="78"/>
                  </a:lnTo>
                  <a:lnTo>
                    <a:pt x="70" y="78"/>
                  </a:lnTo>
                  <a:lnTo>
                    <a:pt x="70" y="27"/>
                  </a:lnTo>
                  <a:lnTo>
                    <a:pt x="70" y="19"/>
                  </a:lnTo>
                  <a:lnTo>
                    <a:pt x="66" y="19"/>
                  </a:lnTo>
                  <a:lnTo>
                    <a:pt x="59" y="19"/>
                  </a:lnTo>
                  <a:lnTo>
                    <a:pt x="59" y="66"/>
                  </a:lnTo>
                  <a:lnTo>
                    <a:pt x="43" y="66"/>
                  </a:lnTo>
                  <a:lnTo>
                    <a:pt x="43" y="8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8" y="66"/>
                  </a:lnTo>
                  <a:lnTo>
                    <a:pt x="12" y="66"/>
                  </a:lnTo>
                  <a:lnTo>
                    <a:pt x="12" y="27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9" name="Freeform 73"/>
            <p:cNvSpPr>
              <a:spLocks/>
            </p:cNvSpPr>
            <p:nvPr/>
          </p:nvSpPr>
          <p:spPr bwMode="auto">
            <a:xfrm>
              <a:off x="11603856" y="5847341"/>
              <a:ext cx="134938" cy="136525"/>
            </a:xfrm>
            <a:custGeom>
              <a:avLst/>
              <a:gdLst>
                <a:gd name="T0" fmla="*/ 50 w 85"/>
                <a:gd name="T1" fmla="*/ 12 h 86"/>
                <a:gd name="T2" fmla="*/ 50 w 85"/>
                <a:gd name="T3" fmla="*/ 12 h 86"/>
                <a:gd name="T4" fmla="*/ 50 w 85"/>
                <a:gd name="T5" fmla="*/ 8 h 86"/>
                <a:gd name="T6" fmla="*/ 50 w 85"/>
                <a:gd name="T7" fmla="*/ 8 h 86"/>
                <a:gd name="T8" fmla="*/ 46 w 85"/>
                <a:gd name="T9" fmla="*/ 0 h 86"/>
                <a:gd name="T10" fmla="*/ 46 w 85"/>
                <a:gd name="T11" fmla="*/ 0 h 86"/>
                <a:gd name="T12" fmla="*/ 43 w 85"/>
                <a:gd name="T13" fmla="*/ 4 h 86"/>
                <a:gd name="T14" fmla="*/ 43 w 85"/>
                <a:gd name="T15" fmla="*/ 4 h 86"/>
                <a:gd name="T16" fmla="*/ 35 w 85"/>
                <a:gd name="T17" fmla="*/ 4 h 86"/>
                <a:gd name="T18" fmla="*/ 35 w 85"/>
                <a:gd name="T19" fmla="*/ 4 h 86"/>
                <a:gd name="T20" fmla="*/ 39 w 85"/>
                <a:gd name="T21" fmla="*/ 16 h 86"/>
                <a:gd name="T22" fmla="*/ 0 w 85"/>
                <a:gd name="T23" fmla="*/ 16 h 86"/>
                <a:gd name="T24" fmla="*/ 0 w 85"/>
                <a:gd name="T25" fmla="*/ 27 h 86"/>
                <a:gd name="T26" fmla="*/ 35 w 85"/>
                <a:gd name="T27" fmla="*/ 27 h 86"/>
                <a:gd name="T28" fmla="*/ 35 w 85"/>
                <a:gd name="T29" fmla="*/ 35 h 86"/>
                <a:gd name="T30" fmla="*/ 11 w 85"/>
                <a:gd name="T31" fmla="*/ 35 h 86"/>
                <a:gd name="T32" fmla="*/ 11 w 85"/>
                <a:gd name="T33" fmla="*/ 78 h 86"/>
                <a:gd name="T34" fmla="*/ 23 w 85"/>
                <a:gd name="T35" fmla="*/ 78 h 86"/>
                <a:gd name="T36" fmla="*/ 23 w 85"/>
                <a:gd name="T37" fmla="*/ 47 h 86"/>
                <a:gd name="T38" fmla="*/ 35 w 85"/>
                <a:gd name="T39" fmla="*/ 47 h 86"/>
                <a:gd name="T40" fmla="*/ 35 w 85"/>
                <a:gd name="T41" fmla="*/ 86 h 86"/>
                <a:gd name="T42" fmla="*/ 50 w 85"/>
                <a:gd name="T43" fmla="*/ 86 h 86"/>
                <a:gd name="T44" fmla="*/ 50 w 85"/>
                <a:gd name="T45" fmla="*/ 47 h 86"/>
                <a:gd name="T46" fmla="*/ 62 w 85"/>
                <a:gd name="T47" fmla="*/ 47 h 86"/>
                <a:gd name="T48" fmla="*/ 62 w 85"/>
                <a:gd name="T49" fmla="*/ 62 h 86"/>
                <a:gd name="T50" fmla="*/ 62 w 85"/>
                <a:gd name="T51" fmla="*/ 62 h 86"/>
                <a:gd name="T52" fmla="*/ 58 w 85"/>
                <a:gd name="T53" fmla="*/ 66 h 86"/>
                <a:gd name="T54" fmla="*/ 50 w 85"/>
                <a:gd name="T55" fmla="*/ 66 h 86"/>
                <a:gd name="T56" fmla="*/ 50 w 85"/>
                <a:gd name="T57" fmla="*/ 66 h 86"/>
                <a:gd name="T58" fmla="*/ 54 w 85"/>
                <a:gd name="T59" fmla="*/ 78 h 86"/>
                <a:gd name="T60" fmla="*/ 54 w 85"/>
                <a:gd name="T61" fmla="*/ 78 h 86"/>
                <a:gd name="T62" fmla="*/ 70 w 85"/>
                <a:gd name="T63" fmla="*/ 78 h 86"/>
                <a:gd name="T64" fmla="*/ 74 w 85"/>
                <a:gd name="T65" fmla="*/ 74 h 86"/>
                <a:gd name="T66" fmla="*/ 74 w 85"/>
                <a:gd name="T67" fmla="*/ 70 h 86"/>
                <a:gd name="T68" fmla="*/ 74 w 85"/>
                <a:gd name="T69" fmla="*/ 35 h 86"/>
                <a:gd name="T70" fmla="*/ 50 w 85"/>
                <a:gd name="T71" fmla="*/ 35 h 86"/>
                <a:gd name="T72" fmla="*/ 50 w 85"/>
                <a:gd name="T73" fmla="*/ 27 h 86"/>
                <a:gd name="T74" fmla="*/ 85 w 85"/>
                <a:gd name="T75" fmla="*/ 27 h 86"/>
                <a:gd name="T76" fmla="*/ 85 w 85"/>
                <a:gd name="T77" fmla="*/ 16 h 86"/>
                <a:gd name="T78" fmla="*/ 43 w 85"/>
                <a:gd name="T79" fmla="*/ 16 h 86"/>
                <a:gd name="T80" fmla="*/ 43 w 85"/>
                <a:gd name="T81" fmla="*/ 16 h 86"/>
                <a:gd name="T82" fmla="*/ 50 w 85"/>
                <a:gd name="T83" fmla="*/ 12 h 86"/>
                <a:gd name="T84" fmla="*/ 50 w 85"/>
                <a:gd name="T85" fmla="*/ 12 h 86"/>
                <a:gd name="T86" fmla="*/ 50 w 85"/>
                <a:gd name="T87" fmla="*/ 12 h 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5" h="86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39" y="16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8"/>
                  </a:lnTo>
                  <a:lnTo>
                    <a:pt x="23" y="78"/>
                  </a:lnTo>
                  <a:lnTo>
                    <a:pt x="23" y="47"/>
                  </a:lnTo>
                  <a:lnTo>
                    <a:pt x="35" y="47"/>
                  </a:lnTo>
                  <a:lnTo>
                    <a:pt x="35" y="86"/>
                  </a:lnTo>
                  <a:lnTo>
                    <a:pt x="50" y="86"/>
                  </a:lnTo>
                  <a:lnTo>
                    <a:pt x="50" y="47"/>
                  </a:lnTo>
                  <a:lnTo>
                    <a:pt x="62" y="47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70" y="78"/>
                  </a:lnTo>
                  <a:lnTo>
                    <a:pt x="74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50" y="35"/>
                  </a:lnTo>
                  <a:lnTo>
                    <a:pt x="50" y="27"/>
                  </a:lnTo>
                  <a:lnTo>
                    <a:pt x="85" y="27"/>
                  </a:lnTo>
                  <a:lnTo>
                    <a:pt x="85" y="16"/>
                  </a:lnTo>
                  <a:lnTo>
                    <a:pt x="43" y="16"/>
                  </a:lnTo>
                  <a:lnTo>
                    <a:pt x="50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23" name="组合 622"/>
          <p:cNvGrpSpPr/>
          <p:nvPr/>
        </p:nvGrpSpPr>
        <p:grpSpPr>
          <a:xfrm>
            <a:off x="2904148" y="4325127"/>
            <a:ext cx="473809" cy="400498"/>
            <a:chOff x="11024418" y="4312229"/>
            <a:chExt cx="554038" cy="468313"/>
          </a:xfrm>
          <a:solidFill>
            <a:srgbClr val="29A7A4"/>
          </a:solidFill>
        </p:grpSpPr>
        <p:sp>
          <p:nvSpPr>
            <p:cNvPr id="716" name="Freeform 14"/>
            <p:cNvSpPr>
              <a:spLocks/>
            </p:cNvSpPr>
            <p:nvPr/>
          </p:nvSpPr>
          <p:spPr bwMode="auto">
            <a:xfrm>
              <a:off x="11129193" y="4312229"/>
              <a:ext cx="307975" cy="246063"/>
            </a:xfrm>
            <a:custGeom>
              <a:avLst/>
              <a:gdLst>
                <a:gd name="T0" fmla="*/ 194 w 194"/>
                <a:gd name="T1" fmla="*/ 39 h 155"/>
                <a:gd name="T2" fmla="*/ 194 w 194"/>
                <a:gd name="T3" fmla="*/ 39 h 155"/>
                <a:gd name="T4" fmla="*/ 186 w 194"/>
                <a:gd name="T5" fmla="*/ 39 h 155"/>
                <a:gd name="T6" fmla="*/ 167 w 194"/>
                <a:gd name="T7" fmla="*/ 42 h 155"/>
                <a:gd name="T8" fmla="*/ 155 w 194"/>
                <a:gd name="T9" fmla="*/ 42 h 155"/>
                <a:gd name="T10" fmla="*/ 140 w 194"/>
                <a:gd name="T11" fmla="*/ 39 h 155"/>
                <a:gd name="T12" fmla="*/ 124 w 194"/>
                <a:gd name="T13" fmla="*/ 31 h 155"/>
                <a:gd name="T14" fmla="*/ 112 w 194"/>
                <a:gd name="T15" fmla="*/ 19 h 155"/>
                <a:gd name="T16" fmla="*/ 112 w 194"/>
                <a:gd name="T17" fmla="*/ 19 h 155"/>
                <a:gd name="T18" fmla="*/ 97 w 194"/>
                <a:gd name="T19" fmla="*/ 7 h 155"/>
                <a:gd name="T20" fmla="*/ 85 w 194"/>
                <a:gd name="T21" fmla="*/ 4 h 155"/>
                <a:gd name="T22" fmla="*/ 73 w 194"/>
                <a:gd name="T23" fmla="*/ 0 h 155"/>
                <a:gd name="T24" fmla="*/ 62 w 194"/>
                <a:gd name="T25" fmla="*/ 4 h 155"/>
                <a:gd name="T26" fmla="*/ 50 w 194"/>
                <a:gd name="T27" fmla="*/ 11 h 155"/>
                <a:gd name="T28" fmla="*/ 42 w 194"/>
                <a:gd name="T29" fmla="*/ 27 h 155"/>
                <a:gd name="T30" fmla="*/ 39 w 194"/>
                <a:gd name="T31" fmla="*/ 46 h 155"/>
                <a:gd name="T32" fmla="*/ 42 w 194"/>
                <a:gd name="T33" fmla="*/ 74 h 155"/>
                <a:gd name="T34" fmla="*/ 42 w 194"/>
                <a:gd name="T35" fmla="*/ 74 h 155"/>
                <a:gd name="T36" fmla="*/ 42 w 194"/>
                <a:gd name="T37" fmla="*/ 97 h 155"/>
                <a:gd name="T38" fmla="*/ 39 w 194"/>
                <a:gd name="T39" fmla="*/ 112 h 155"/>
                <a:gd name="T40" fmla="*/ 31 w 194"/>
                <a:gd name="T41" fmla="*/ 128 h 155"/>
                <a:gd name="T42" fmla="*/ 23 w 194"/>
                <a:gd name="T43" fmla="*/ 140 h 155"/>
                <a:gd name="T44" fmla="*/ 7 w 194"/>
                <a:gd name="T45" fmla="*/ 151 h 155"/>
                <a:gd name="T46" fmla="*/ 0 w 194"/>
                <a:gd name="T47" fmla="*/ 155 h 15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4" h="155">
                  <a:moveTo>
                    <a:pt x="194" y="39"/>
                  </a:moveTo>
                  <a:lnTo>
                    <a:pt x="194" y="39"/>
                  </a:lnTo>
                  <a:lnTo>
                    <a:pt x="186" y="39"/>
                  </a:lnTo>
                  <a:lnTo>
                    <a:pt x="167" y="42"/>
                  </a:lnTo>
                  <a:lnTo>
                    <a:pt x="155" y="42"/>
                  </a:lnTo>
                  <a:lnTo>
                    <a:pt x="140" y="39"/>
                  </a:lnTo>
                  <a:lnTo>
                    <a:pt x="124" y="31"/>
                  </a:lnTo>
                  <a:lnTo>
                    <a:pt x="112" y="19"/>
                  </a:lnTo>
                  <a:lnTo>
                    <a:pt x="97" y="7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2" y="4"/>
                  </a:lnTo>
                  <a:lnTo>
                    <a:pt x="50" y="11"/>
                  </a:lnTo>
                  <a:lnTo>
                    <a:pt x="42" y="27"/>
                  </a:lnTo>
                  <a:lnTo>
                    <a:pt x="39" y="46"/>
                  </a:lnTo>
                  <a:lnTo>
                    <a:pt x="42" y="74"/>
                  </a:lnTo>
                  <a:lnTo>
                    <a:pt x="42" y="97"/>
                  </a:lnTo>
                  <a:lnTo>
                    <a:pt x="39" y="112"/>
                  </a:lnTo>
                  <a:lnTo>
                    <a:pt x="31" y="128"/>
                  </a:lnTo>
                  <a:lnTo>
                    <a:pt x="23" y="140"/>
                  </a:lnTo>
                  <a:lnTo>
                    <a:pt x="7" y="151"/>
                  </a:lnTo>
                  <a:lnTo>
                    <a:pt x="0" y="155"/>
                  </a:lnTo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7" name="Freeform 15"/>
            <p:cNvSpPr>
              <a:spLocks/>
            </p:cNvSpPr>
            <p:nvPr/>
          </p:nvSpPr>
          <p:spPr bwMode="auto">
            <a:xfrm>
              <a:off x="11135543" y="4682116"/>
              <a:ext cx="246063" cy="98425"/>
            </a:xfrm>
            <a:custGeom>
              <a:avLst/>
              <a:gdLst>
                <a:gd name="T0" fmla="*/ 0 w 155"/>
                <a:gd name="T1" fmla="*/ 0 h 62"/>
                <a:gd name="T2" fmla="*/ 0 w 155"/>
                <a:gd name="T3" fmla="*/ 0 h 62"/>
                <a:gd name="T4" fmla="*/ 15 w 155"/>
                <a:gd name="T5" fmla="*/ 15 h 62"/>
                <a:gd name="T6" fmla="*/ 27 w 155"/>
                <a:gd name="T7" fmla="*/ 31 h 62"/>
                <a:gd name="T8" fmla="*/ 35 w 155"/>
                <a:gd name="T9" fmla="*/ 43 h 62"/>
                <a:gd name="T10" fmla="*/ 35 w 155"/>
                <a:gd name="T11" fmla="*/ 43 h 62"/>
                <a:gd name="T12" fmla="*/ 38 w 155"/>
                <a:gd name="T13" fmla="*/ 54 h 62"/>
                <a:gd name="T14" fmla="*/ 42 w 155"/>
                <a:gd name="T15" fmla="*/ 58 h 62"/>
                <a:gd name="T16" fmla="*/ 46 w 155"/>
                <a:gd name="T17" fmla="*/ 62 h 62"/>
                <a:gd name="T18" fmla="*/ 54 w 155"/>
                <a:gd name="T19" fmla="*/ 62 h 62"/>
                <a:gd name="T20" fmla="*/ 62 w 155"/>
                <a:gd name="T21" fmla="*/ 58 h 62"/>
                <a:gd name="T22" fmla="*/ 69 w 155"/>
                <a:gd name="T23" fmla="*/ 54 h 62"/>
                <a:gd name="T24" fmla="*/ 81 w 155"/>
                <a:gd name="T25" fmla="*/ 43 h 62"/>
                <a:gd name="T26" fmla="*/ 81 w 155"/>
                <a:gd name="T27" fmla="*/ 43 h 62"/>
                <a:gd name="T28" fmla="*/ 93 w 155"/>
                <a:gd name="T29" fmla="*/ 31 h 62"/>
                <a:gd name="T30" fmla="*/ 104 w 155"/>
                <a:gd name="T31" fmla="*/ 23 h 62"/>
                <a:gd name="T32" fmla="*/ 128 w 155"/>
                <a:gd name="T33" fmla="*/ 11 h 62"/>
                <a:gd name="T34" fmla="*/ 147 w 155"/>
                <a:gd name="T35" fmla="*/ 11 h 62"/>
                <a:gd name="T36" fmla="*/ 155 w 155"/>
                <a:gd name="T37" fmla="*/ 11 h 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5" h="62">
                  <a:moveTo>
                    <a:pt x="0" y="0"/>
                  </a:moveTo>
                  <a:lnTo>
                    <a:pt x="0" y="0"/>
                  </a:lnTo>
                  <a:lnTo>
                    <a:pt x="15" y="15"/>
                  </a:lnTo>
                  <a:lnTo>
                    <a:pt x="27" y="31"/>
                  </a:lnTo>
                  <a:lnTo>
                    <a:pt x="35" y="43"/>
                  </a:lnTo>
                  <a:lnTo>
                    <a:pt x="38" y="54"/>
                  </a:lnTo>
                  <a:lnTo>
                    <a:pt x="42" y="58"/>
                  </a:lnTo>
                  <a:lnTo>
                    <a:pt x="46" y="62"/>
                  </a:lnTo>
                  <a:lnTo>
                    <a:pt x="54" y="62"/>
                  </a:lnTo>
                  <a:lnTo>
                    <a:pt x="62" y="58"/>
                  </a:lnTo>
                  <a:lnTo>
                    <a:pt x="69" y="54"/>
                  </a:lnTo>
                  <a:lnTo>
                    <a:pt x="81" y="43"/>
                  </a:lnTo>
                  <a:lnTo>
                    <a:pt x="93" y="31"/>
                  </a:lnTo>
                  <a:lnTo>
                    <a:pt x="104" y="23"/>
                  </a:lnTo>
                  <a:lnTo>
                    <a:pt x="128" y="11"/>
                  </a:lnTo>
                  <a:lnTo>
                    <a:pt x="147" y="11"/>
                  </a:lnTo>
                  <a:lnTo>
                    <a:pt x="155" y="11"/>
                  </a:lnTo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8" name="Freeform 18"/>
            <p:cNvSpPr>
              <a:spLocks/>
            </p:cNvSpPr>
            <p:nvPr/>
          </p:nvSpPr>
          <p:spPr bwMode="auto">
            <a:xfrm>
              <a:off x="11129193" y="4312229"/>
              <a:ext cx="449263" cy="468313"/>
            </a:xfrm>
            <a:custGeom>
              <a:avLst/>
              <a:gdLst>
                <a:gd name="T0" fmla="*/ 0 w 283"/>
                <a:gd name="T1" fmla="*/ 155 h 295"/>
                <a:gd name="T2" fmla="*/ 23 w 283"/>
                <a:gd name="T3" fmla="*/ 140 h 295"/>
                <a:gd name="T4" fmla="*/ 39 w 283"/>
                <a:gd name="T5" fmla="*/ 112 h 295"/>
                <a:gd name="T6" fmla="*/ 42 w 283"/>
                <a:gd name="T7" fmla="*/ 74 h 295"/>
                <a:gd name="T8" fmla="*/ 39 w 283"/>
                <a:gd name="T9" fmla="*/ 46 h 295"/>
                <a:gd name="T10" fmla="*/ 50 w 283"/>
                <a:gd name="T11" fmla="*/ 11 h 295"/>
                <a:gd name="T12" fmla="*/ 73 w 283"/>
                <a:gd name="T13" fmla="*/ 0 h 295"/>
                <a:gd name="T14" fmla="*/ 97 w 283"/>
                <a:gd name="T15" fmla="*/ 7 h 295"/>
                <a:gd name="T16" fmla="*/ 112 w 283"/>
                <a:gd name="T17" fmla="*/ 19 h 295"/>
                <a:gd name="T18" fmla="*/ 140 w 283"/>
                <a:gd name="T19" fmla="*/ 39 h 295"/>
                <a:gd name="T20" fmla="*/ 167 w 283"/>
                <a:gd name="T21" fmla="*/ 42 h 295"/>
                <a:gd name="T22" fmla="*/ 194 w 283"/>
                <a:gd name="T23" fmla="*/ 39 h 295"/>
                <a:gd name="T24" fmla="*/ 198 w 283"/>
                <a:gd name="T25" fmla="*/ 39 h 295"/>
                <a:gd name="T26" fmla="*/ 209 w 283"/>
                <a:gd name="T27" fmla="*/ 58 h 295"/>
                <a:gd name="T28" fmla="*/ 275 w 283"/>
                <a:gd name="T29" fmla="*/ 132 h 295"/>
                <a:gd name="T30" fmla="*/ 283 w 283"/>
                <a:gd name="T31" fmla="*/ 151 h 295"/>
                <a:gd name="T32" fmla="*/ 275 w 283"/>
                <a:gd name="T33" fmla="*/ 190 h 295"/>
                <a:gd name="T34" fmla="*/ 256 w 283"/>
                <a:gd name="T35" fmla="*/ 221 h 295"/>
                <a:gd name="T36" fmla="*/ 221 w 283"/>
                <a:gd name="T37" fmla="*/ 237 h 295"/>
                <a:gd name="T38" fmla="*/ 163 w 283"/>
                <a:gd name="T39" fmla="*/ 241 h 295"/>
                <a:gd name="T40" fmla="*/ 159 w 283"/>
                <a:gd name="T41" fmla="*/ 241 h 295"/>
                <a:gd name="T42" fmla="*/ 128 w 283"/>
                <a:gd name="T43" fmla="*/ 248 h 295"/>
                <a:gd name="T44" fmla="*/ 85 w 283"/>
                <a:gd name="T45" fmla="*/ 276 h 295"/>
                <a:gd name="T46" fmla="*/ 73 w 283"/>
                <a:gd name="T47" fmla="*/ 287 h 295"/>
                <a:gd name="T48" fmla="*/ 58 w 283"/>
                <a:gd name="T49" fmla="*/ 295 h 295"/>
                <a:gd name="T50" fmla="*/ 46 w 283"/>
                <a:gd name="T51" fmla="*/ 291 h 295"/>
                <a:gd name="T52" fmla="*/ 39 w 283"/>
                <a:gd name="T53" fmla="*/ 276 h 295"/>
                <a:gd name="T54" fmla="*/ 31 w 283"/>
                <a:gd name="T55" fmla="*/ 264 h 295"/>
                <a:gd name="T56" fmla="*/ 4 w 283"/>
                <a:gd name="T57" fmla="*/ 233 h 295"/>
                <a:gd name="T58" fmla="*/ 4 w 283"/>
                <a:gd name="T59" fmla="*/ 233 h 295"/>
                <a:gd name="T60" fmla="*/ 7 w 283"/>
                <a:gd name="T61" fmla="*/ 182 h 295"/>
                <a:gd name="T62" fmla="*/ 0 w 283"/>
                <a:gd name="T63" fmla="*/ 155 h 2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83" h="295">
                  <a:moveTo>
                    <a:pt x="0" y="155"/>
                  </a:moveTo>
                  <a:lnTo>
                    <a:pt x="0" y="155"/>
                  </a:lnTo>
                  <a:lnTo>
                    <a:pt x="11" y="151"/>
                  </a:lnTo>
                  <a:lnTo>
                    <a:pt x="23" y="140"/>
                  </a:lnTo>
                  <a:lnTo>
                    <a:pt x="31" y="128"/>
                  </a:lnTo>
                  <a:lnTo>
                    <a:pt x="39" y="112"/>
                  </a:lnTo>
                  <a:lnTo>
                    <a:pt x="42" y="97"/>
                  </a:lnTo>
                  <a:lnTo>
                    <a:pt x="42" y="74"/>
                  </a:lnTo>
                  <a:lnTo>
                    <a:pt x="39" y="46"/>
                  </a:lnTo>
                  <a:lnTo>
                    <a:pt x="42" y="27"/>
                  </a:lnTo>
                  <a:lnTo>
                    <a:pt x="50" y="11"/>
                  </a:lnTo>
                  <a:lnTo>
                    <a:pt x="62" y="4"/>
                  </a:lnTo>
                  <a:lnTo>
                    <a:pt x="73" y="0"/>
                  </a:lnTo>
                  <a:lnTo>
                    <a:pt x="85" y="4"/>
                  </a:lnTo>
                  <a:lnTo>
                    <a:pt x="97" y="7"/>
                  </a:lnTo>
                  <a:lnTo>
                    <a:pt x="112" y="19"/>
                  </a:lnTo>
                  <a:lnTo>
                    <a:pt x="124" y="31"/>
                  </a:lnTo>
                  <a:lnTo>
                    <a:pt x="140" y="39"/>
                  </a:lnTo>
                  <a:lnTo>
                    <a:pt x="155" y="42"/>
                  </a:lnTo>
                  <a:lnTo>
                    <a:pt x="167" y="42"/>
                  </a:lnTo>
                  <a:lnTo>
                    <a:pt x="186" y="39"/>
                  </a:lnTo>
                  <a:lnTo>
                    <a:pt x="194" y="39"/>
                  </a:lnTo>
                  <a:lnTo>
                    <a:pt x="198" y="39"/>
                  </a:lnTo>
                  <a:lnTo>
                    <a:pt x="198" y="46"/>
                  </a:lnTo>
                  <a:lnTo>
                    <a:pt x="209" y="58"/>
                  </a:lnTo>
                  <a:lnTo>
                    <a:pt x="237" y="93"/>
                  </a:lnTo>
                  <a:lnTo>
                    <a:pt x="275" y="132"/>
                  </a:lnTo>
                  <a:lnTo>
                    <a:pt x="283" y="151"/>
                  </a:lnTo>
                  <a:lnTo>
                    <a:pt x="283" y="163"/>
                  </a:lnTo>
                  <a:lnTo>
                    <a:pt x="275" y="190"/>
                  </a:lnTo>
                  <a:lnTo>
                    <a:pt x="268" y="206"/>
                  </a:lnTo>
                  <a:lnTo>
                    <a:pt x="256" y="221"/>
                  </a:lnTo>
                  <a:lnTo>
                    <a:pt x="244" y="229"/>
                  </a:lnTo>
                  <a:lnTo>
                    <a:pt x="221" y="237"/>
                  </a:lnTo>
                  <a:lnTo>
                    <a:pt x="163" y="241"/>
                  </a:lnTo>
                  <a:lnTo>
                    <a:pt x="159" y="241"/>
                  </a:lnTo>
                  <a:lnTo>
                    <a:pt x="143" y="241"/>
                  </a:lnTo>
                  <a:lnTo>
                    <a:pt x="128" y="248"/>
                  </a:lnTo>
                  <a:lnTo>
                    <a:pt x="105" y="256"/>
                  </a:lnTo>
                  <a:lnTo>
                    <a:pt x="85" y="276"/>
                  </a:lnTo>
                  <a:lnTo>
                    <a:pt x="73" y="287"/>
                  </a:lnTo>
                  <a:lnTo>
                    <a:pt x="66" y="291"/>
                  </a:lnTo>
                  <a:lnTo>
                    <a:pt x="58" y="295"/>
                  </a:lnTo>
                  <a:lnTo>
                    <a:pt x="50" y="295"/>
                  </a:lnTo>
                  <a:lnTo>
                    <a:pt x="46" y="291"/>
                  </a:lnTo>
                  <a:lnTo>
                    <a:pt x="42" y="287"/>
                  </a:lnTo>
                  <a:lnTo>
                    <a:pt x="39" y="276"/>
                  </a:lnTo>
                  <a:lnTo>
                    <a:pt x="31" y="264"/>
                  </a:lnTo>
                  <a:lnTo>
                    <a:pt x="19" y="248"/>
                  </a:lnTo>
                  <a:lnTo>
                    <a:pt x="4" y="233"/>
                  </a:lnTo>
                  <a:lnTo>
                    <a:pt x="7" y="206"/>
                  </a:lnTo>
                  <a:lnTo>
                    <a:pt x="7" y="182"/>
                  </a:lnTo>
                  <a:lnTo>
                    <a:pt x="4" y="159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9" name="Freeform 80"/>
            <p:cNvSpPr>
              <a:spLocks noEditPoints="1"/>
            </p:cNvSpPr>
            <p:nvPr/>
          </p:nvSpPr>
          <p:spPr bwMode="auto">
            <a:xfrm>
              <a:off x="11024418" y="4478916"/>
              <a:ext cx="134938" cy="134938"/>
            </a:xfrm>
            <a:custGeom>
              <a:avLst/>
              <a:gdLst>
                <a:gd name="T0" fmla="*/ 27 w 85"/>
                <a:gd name="T1" fmla="*/ 3 h 85"/>
                <a:gd name="T2" fmla="*/ 27 w 85"/>
                <a:gd name="T3" fmla="*/ 3 h 85"/>
                <a:gd name="T4" fmla="*/ 15 w 85"/>
                <a:gd name="T5" fmla="*/ 0 h 85"/>
                <a:gd name="T6" fmla="*/ 0 w 85"/>
                <a:gd name="T7" fmla="*/ 35 h 85"/>
                <a:gd name="T8" fmla="*/ 7 w 85"/>
                <a:gd name="T9" fmla="*/ 42 h 85"/>
                <a:gd name="T10" fmla="*/ 11 w 85"/>
                <a:gd name="T11" fmla="*/ 35 h 85"/>
                <a:gd name="T12" fmla="*/ 15 w 85"/>
                <a:gd name="T13" fmla="*/ 46 h 85"/>
                <a:gd name="T14" fmla="*/ 4 w 85"/>
                <a:gd name="T15" fmla="*/ 54 h 85"/>
                <a:gd name="T16" fmla="*/ 15 w 85"/>
                <a:gd name="T17" fmla="*/ 70 h 85"/>
                <a:gd name="T18" fmla="*/ 11 w 85"/>
                <a:gd name="T19" fmla="*/ 70 h 85"/>
                <a:gd name="T20" fmla="*/ 11 w 85"/>
                <a:gd name="T21" fmla="*/ 73 h 85"/>
                <a:gd name="T22" fmla="*/ 15 w 85"/>
                <a:gd name="T23" fmla="*/ 85 h 85"/>
                <a:gd name="T24" fmla="*/ 15 w 85"/>
                <a:gd name="T25" fmla="*/ 81 h 85"/>
                <a:gd name="T26" fmla="*/ 35 w 85"/>
                <a:gd name="T27" fmla="*/ 70 h 85"/>
                <a:gd name="T28" fmla="*/ 35 w 85"/>
                <a:gd name="T29" fmla="*/ 66 h 85"/>
                <a:gd name="T30" fmla="*/ 23 w 85"/>
                <a:gd name="T31" fmla="*/ 66 h 85"/>
                <a:gd name="T32" fmla="*/ 35 w 85"/>
                <a:gd name="T33" fmla="*/ 54 h 85"/>
                <a:gd name="T34" fmla="*/ 23 w 85"/>
                <a:gd name="T35" fmla="*/ 46 h 85"/>
                <a:gd name="T36" fmla="*/ 35 w 85"/>
                <a:gd name="T37" fmla="*/ 35 h 85"/>
                <a:gd name="T38" fmla="*/ 15 w 85"/>
                <a:gd name="T39" fmla="*/ 27 h 85"/>
                <a:gd name="T40" fmla="*/ 35 w 85"/>
                <a:gd name="T41" fmla="*/ 19 h 85"/>
                <a:gd name="T42" fmla="*/ 23 w 85"/>
                <a:gd name="T43" fmla="*/ 11 h 85"/>
                <a:gd name="T44" fmla="*/ 23 w 85"/>
                <a:gd name="T45" fmla="*/ 11 h 85"/>
                <a:gd name="T46" fmla="*/ 27 w 85"/>
                <a:gd name="T47" fmla="*/ 3 h 85"/>
                <a:gd name="T48" fmla="*/ 70 w 85"/>
                <a:gd name="T49" fmla="*/ 19 h 85"/>
                <a:gd name="T50" fmla="*/ 50 w 85"/>
                <a:gd name="T51" fmla="*/ 31 h 85"/>
                <a:gd name="T52" fmla="*/ 70 w 85"/>
                <a:gd name="T53" fmla="*/ 19 h 85"/>
                <a:gd name="T54" fmla="*/ 58 w 85"/>
                <a:gd name="T55" fmla="*/ 70 h 85"/>
                <a:gd name="T56" fmla="*/ 62 w 85"/>
                <a:gd name="T57" fmla="*/ 66 h 85"/>
                <a:gd name="T58" fmla="*/ 70 w 85"/>
                <a:gd name="T59" fmla="*/ 70 h 85"/>
                <a:gd name="T60" fmla="*/ 46 w 85"/>
                <a:gd name="T61" fmla="*/ 35 h 85"/>
                <a:gd name="T62" fmla="*/ 58 w 85"/>
                <a:gd name="T63" fmla="*/ 70 h 85"/>
                <a:gd name="T64" fmla="*/ 62 w 85"/>
                <a:gd name="T65" fmla="*/ 42 h 85"/>
                <a:gd name="T66" fmla="*/ 58 w 85"/>
                <a:gd name="T67" fmla="*/ 58 h 85"/>
                <a:gd name="T68" fmla="*/ 62 w 85"/>
                <a:gd name="T69" fmla="*/ 42 h 85"/>
                <a:gd name="T70" fmla="*/ 35 w 85"/>
                <a:gd name="T71" fmla="*/ 85 h 85"/>
                <a:gd name="T72" fmla="*/ 46 w 85"/>
                <a:gd name="T73" fmla="*/ 15 h 85"/>
                <a:gd name="T74" fmla="*/ 73 w 85"/>
                <a:gd name="T75" fmla="*/ 70 h 85"/>
                <a:gd name="T76" fmla="*/ 70 w 85"/>
                <a:gd name="T77" fmla="*/ 73 h 85"/>
                <a:gd name="T78" fmla="*/ 66 w 85"/>
                <a:gd name="T79" fmla="*/ 73 h 85"/>
                <a:gd name="T80" fmla="*/ 66 w 85"/>
                <a:gd name="T81" fmla="*/ 85 h 85"/>
                <a:gd name="T82" fmla="*/ 81 w 85"/>
                <a:gd name="T83" fmla="*/ 81 h 85"/>
                <a:gd name="T84" fmla="*/ 85 w 85"/>
                <a:gd name="T85" fmla="*/ 3 h 85"/>
                <a:gd name="T86" fmla="*/ 35 w 85"/>
                <a:gd name="T87" fmla="*/ 85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5" h="85">
                  <a:moveTo>
                    <a:pt x="27" y="3"/>
                  </a:moveTo>
                  <a:lnTo>
                    <a:pt x="27" y="3"/>
                  </a:lnTo>
                  <a:lnTo>
                    <a:pt x="15" y="0"/>
                  </a:lnTo>
                  <a:lnTo>
                    <a:pt x="7" y="19"/>
                  </a:lnTo>
                  <a:lnTo>
                    <a:pt x="0" y="35"/>
                  </a:lnTo>
                  <a:lnTo>
                    <a:pt x="7" y="42"/>
                  </a:lnTo>
                  <a:lnTo>
                    <a:pt x="11" y="35"/>
                  </a:lnTo>
                  <a:lnTo>
                    <a:pt x="15" y="35"/>
                  </a:lnTo>
                  <a:lnTo>
                    <a:pt x="15" y="46"/>
                  </a:lnTo>
                  <a:lnTo>
                    <a:pt x="4" y="46"/>
                  </a:lnTo>
                  <a:lnTo>
                    <a:pt x="4" y="54"/>
                  </a:lnTo>
                  <a:lnTo>
                    <a:pt x="15" y="54"/>
                  </a:lnTo>
                  <a:lnTo>
                    <a:pt x="15" y="70"/>
                  </a:lnTo>
                  <a:lnTo>
                    <a:pt x="11" y="70"/>
                  </a:lnTo>
                  <a:lnTo>
                    <a:pt x="11" y="73"/>
                  </a:lnTo>
                  <a:lnTo>
                    <a:pt x="15" y="85"/>
                  </a:lnTo>
                  <a:lnTo>
                    <a:pt x="15" y="81"/>
                  </a:lnTo>
                  <a:lnTo>
                    <a:pt x="35" y="70"/>
                  </a:lnTo>
                  <a:lnTo>
                    <a:pt x="35" y="66"/>
                  </a:lnTo>
                  <a:lnTo>
                    <a:pt x="35" y="58"/>
                  </a:lnTo>
                  <a:lnTo>
                    <a:pt x="23" y="6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46"/>
                  </a:lnTo>
                  <a:lnTo>
                    <a:pt x="23" y="46"/>
                  </a:lnTo>
                  <a:lnTo>
                    <a:pt x="23" y="35"/>
                  </a:lnTo>
                  <a:lnTo>
                    <a:pt x="35" y="35"/>
                  </a:lnTo>
                  <a:lnTo>
                    <a:pt x="35" y="27"/>
                  </a:lnTo>
                  <a:lnTo>
                    <a:pt x="15" y="27"/>
                  </a:lnTo>
                  <a:lnTo>
                    <a:pt x="19" y="19"/>
                  </a:lnTo>
                  <a:lnTo>
                    <a:pt x="35" y="19"/>
                  </a:lnTo>
                  <a:lnTo>
                    <a:pt x="35" y="11"/>
                  </a:lnTo>
                  <a:lnTo>
                    <a:pt x="23" y="11"/>
                  </a:lnTo>
                  <a:lnTo>
                    <a:pt x="27" y="3"/>
                  </a:lnTo>
                  <a:close/>
                  <a:moveTo>
                    <a:pt x="70" y="19"/>
                  </a:moveTo>
                  <a:lnTo>
                    <a:pt x="50" y="19"/>
                  </a:lnTo>
                  <a:lnTo>
                    <a:pt x="50" y="31"/>
                  </a:lnTo>
                  <a:lnTo>
                    <a:pt x="70" y="31"/>
                  </a:lnTo>
                  <a:lnTo>
                    <a:pt x="70" y="19"/>
                  </a:lnTo>
                  <a:close/>
                  <a:moveTo>
                    <a:pt x="58" y="70"/>
                  </a:moveTo>
                  <a:lnTo>
                    <a:pt x="58" y="66"/>
                  </a:lnTo>
                  <a:lnTo>
                    <a:pt x="62" y="66"/>
                  </a:lnTo>
                  <a:lnTo>
                    <a:pt x="62" y="70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70"/>
                  </a:lnTo>
                  <a:lnTo>
                    <a:pt x="58" y="70"/>
                  </a:lnTo>
                  <a:close/>
                  <a:moveTo>
                    <a:pt x="62" y="42"/>
                  </a:moveTo>
                  <a:lnTo>
                    <a:pt x="62" y="58"/>
                  </a:lnTo>
                  <a:lnTo>
                    <a:pt x="58" y="58"/>
                  </a:lnTo>
                  <a:lnTo>
                    <a:pt x="58" y="42"/>
                  </a:lnTo>
                  <a:lnTo>
                    <a:pt x="62" y="42"/>
                  </a:lnTo>
                  <a:close/>
                  <a:moveTo>
                    <a:pt x="35" y="85"/>
                  </a:moveTo>
                  <a:lnTo>
                    <a:pt x="46" y="85"/>
                  </a:lnTo>
                  <a:lnTo>
                    <a:pt x="46" y="15"/>
                  </a:lnTo>
                  <a:lnTo>
                    <a:pt x="73" y="15"/>
                  </a:lnTo>
                  <a:lnTo>
                    <a:pt x="73" y="70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66" y="85"/>
                  </a:lnTo>
                  <a:lnTo>
                    <a:pt x="81" y="85"/>
                  </a:lnTo>
                  <a:lnTo>
                    <a:pt x="81" y="81"/>
                  </a:lnTo>
                  <a:lnTo>
                    <a:pt x="85" y="77"/>
                  </a:lnTo>
                  <a:lnTo>
                    <a:pt x="85" y="3"/>
                  </a:lnTo>
                  <a:lnTo>
                    <a:pt x="35" y="3"/>
                  </a:lnTo>
                  <a:lnTo>
                    <a:pt x="35" y="85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0" name="Freeform 81"/>
            <p:cNvSpPr>
              <a:spLocks noEditPoints="1"/>
            </p:cNvSpPr>
            <p:nvPr/>
          </p:nvSpPr>
          <p:spPr bwMode="auto">
            <a:xfrm>
              <a:off x="11178406" y="4478916"/>
              <a:ext cx="128588" cy="134938"/>
            </a:xfrm>
            <a:custGeom>
              <a:avLst/>
              <a:gdLst>
                <a:gd name="T0" fmla="*/ 46 w 81"/>
                <a:gd name="T1" fmla="*/ 19 h 85"/>
                <a:gd name="T2" fmla="*/ 27 w 81"/>
                <a:gd name="T3" fmla="*/ 23 h 85"/>
                <a:gd name="T4" fmla="*/ 39 w 81"/>
                <a:gd name="T5" fmla="*/ 35 h 85"/>
                <a:gd name="T6" fmla="*/ 27 w 81"/>
                <a:gd name="T7" fmla="*/ 42 h 85"/>
                <a:gd name="T8" fmla="*/ 23 w 81"/>
                <a:gd name="T9" fmla="*/ 38 h 85"/>
                <a:gd name="T10" fmla="*/ 23 w 81"/>
                <a:gd name="T11" fmla="*/ 35 h 85"/>
                <a:gd name="T12" fmla="*/ 0 w 81"/>
                <a:gd name="T13" fmla="*/ 3 h 85"/>
                <a:gd name="T14" fmla="*/ 11 w 81"/>
                <a:gd name="T15" fmla="*/ 85 h 85"/>
                <a:gd name="T16" fmla="*/ 11 w 81"/>
                <a:gd name="T17" fmla="*/ 62 h 85"/>
                <a:gd name="T18" fmla="*/ 11 w 81"/>
                <a:gd name="T19" fmla="*/ 70 h 85"/>
                <a:gd name="T20" fmla="*/ 23 w 81"/>
                <a:gd name="T21" fmla="*/ 62 h 85"/>
                <a:gd name="T22" fmla="*/ 27 w 81"/>
                <a:gd name="T23" fmla="*/ 46 h 85"/>
                <a:gd name="T24" fmla="*/ 27 w 81"/>
                <a:gd name="T25" fmla="*/ 46 h 85"/>
                <a:gd name="T26" fmla="*/ 31 w 81"/>
                <a:gd name="T27" fmla="*/ 50 h 85"/>
                <a:gd name="T28" fmla="*/ 46 w 81"/>
                <a:gd name="T29" fmla="*/ 38 h 85"/>
                <a:gd name="T30" fmla="*/ 42 w 81"/>
                <a:gd name="T31" fmla="*/ 35 h 85"/>
                <a:gd name="T32" fmla="*/ 81 w 81"/>
                <a:gd name="T33" fmla="*/ 23 h 85"/>
                <a:gd name="T34" fmla="*/ 58 w 81"/>
                <a:gd name="T35" fmla="*/ 19 h 85"/>
                <a:gd name="T36" fmla="*/ 77 w 81"/>
                <a:gd name="T37" fmla="*/ 7 h 85"/>
                <a:gd name="T38" fmla="*/ 58 w 81"/>
                <a:gd name="T39" fmla="*/ 7 h 85"/>
                <a:gd name="T40" fmla="*/ 58 w 81"/>
                <a:gd name="T41" fmla="*/ 3 h 85"/>
                <a:gd name="T42" fmla="*/ 58 w 81"/>
                <a:gd name="T43" fmla="*/ 3 h 85"/>
                <a:gd name="T44" fmla="*/ 50 w 81"/>
                <a:gd name="T45" fmla="*/ 0 h 85"/>
                <a:gd name="T46" fmla="*/ 46 w 81"/>
                <a:gd name="T47" fmla="*/ 7 h 85"/>
                <a:gd name="T48" fmla="*/ 31 w 81"/>
                <a:gd name="T49" fmla="*/ 19 h 85"/>
                <a:gd name="T50" fmla="*/ 11 w 81"/>
                <a:gd name="T51" fmla="*/ 35 h 85"/>
                <a:gd name="T52" fmla="*/ 15 w 81"/>
                <a:gd name="T53" fmla="*/ 50 h 85"/>
                <a:gd name="T54" fmla="*/ 15 w 81"/>
                <a:gd name="T55" fmla="*/ 58 h 85"/>
                <a:gd name="T56" fmla="*/ 11 w 81"/>
                <a:gd name="T57" fmla="*/ 15 h 85"/>
                <a:gd name="T58" fmla="*/ 11 w 81"/>
                <a:gd name="T59" fmla="*/ 35 h 85"/>
                <a:gd name="T60" fmla="*/ 54 w 81"/>
                <a:gd name="T61" fmla="*/ 62 h 85"/>
                <a:gd name="T62" fmla="*/ 46 w 81"/>
                <a:gd name="T63" fmla="*/ 54 h 85"/>
                <a:gd name="T64" fmla="*/ 58 w 81"/>
                <a:gd name="T65" fmla="*/ 54 h 85"/>
                <a:gd name="T66" fmla="*/ 54 w 81"/>
                <a:gd name="T67" fmla="*/ 62 h 85"/>
                <a:gd name="T68" fmla="*/ 54 w 81"/>
                <a:gd name="T69" fmla="*/ 42 h 85"/>
                <a:gd name="T70" fmla="*/ 46 w 81"/>
                <a:gd name="T71" fmla="*/ 42 h 85"/>
                <a:gd name="T72" fmla="*/ 35 w 81"/>
                <a:gd name="T73" fmla="*/ 54 h 85"/>
                <a:gd name="T74" fmla="*/ 27 w 81"/>
                <a:gd name="T75" fmla="*/ 62 h 85"/>
                <a:gd name="T76" fmla="*/ 31 w 81"/>
                <a:gd name="T77" fmla="*/ 70 h 85"/>
                <a:gd name="T78" fmla="*/ 42 w 81"/>
                <a:gd name="T79" fmla="*/ 62 h 85"/>
                <a:gd name="T80" fmla="*/ 46 w 81"/>
                <a:gd name="T81" fmla="*/ 70 h 85"/>
                <a:gd name="T82" fmla="*/ 19 w 81"/>
                <a:gd name="T83" fmla="*/ 77 h 85"/>
                <a:gd name="T84" fmla="*/ 27 w 81"/>
                <a:gd name="T85" fmla="*/ 85 h 85"/>
                <a:gd name="T86" fmla="*/ 54 w 81"/>
                <a:gd name="T87" fmla="*/ 77 h 85"/>
                <a:gd name="T88" fmla="*/ 77 w 81"/>
                <a:gd name="T89" fmla="*/ 85 h 85"/>
                <a:gd name="T90" fmla="*/ 81 w 81"/>
                <a:gd name="T91" fmla="*/ 73 h 85"/>
                <a:gd name="T92" fmla="*/ 62 w 81"/>
                <a:gd name="T93" fmla="*/ 70 h 85"/>
                <a:gd name="T94" fmla="*/ 70 w 81"/>
                <a:gd name="T95" fmla="*/ 50 h 85"/>
                <a:gd name="T96" fmla="*/ 74 w 81"/>
                <a:gd name="T97" fmla="*/ 50 h 85"/>
                <a:gd name="T98" fmla="*/ 74 w 81"/>
                <a:gd name="T99" fmla="*/ 50 h 85"/>
                <a:gd name="T100" fmla="*/ 77 w 81"/>
                <a:gd name="T101" fmla="*/ 46 h 85"/>
                <a:gd name="T102" fmla="*/ 81 w 81"/>
                <a:gd name="T103" fmla="*/ 42 h 85"/>
                <a:gd name="T104" fmla="*/ 62 w 81"/>
                <a:gd name="T105" fmla="*/ 35 h 85"/>
                <a:gd name="T106" fmla="*/ 58 w 81"/>
                <a:gd name="T107" fmla="*/ 35 h 85"/>
                <a:gd name="T108" fmla="*/ 54 w 81"/>
                <a:gd name="T109" fmla="*/ 38 h 85"/>
                <a:gd name="T110" fmla="*/ 54 w 81"/>
                <a:gd name="T111" fmla="*/ 38 h 85"/>
                <a:gd name="T112" fmla="*/ 70 w 81"/>
                <a:gd name="T113" fmla="*/ 46 h 85"/>
                <a:gd name="T114" fmla="*/ 54 w 81"/>
                <a:gd name="T115" fmla="*/ 46 h 85"/>
                <a:gd name="T116" fmla="*/ 54 w 81"/>
                <a:gd name="T117" fmla="*/ 42 h 8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1" h="85">
                  <a:moveTo>
                    <a:pt x="31" y="19"/>
                  </a:moveTo>
                  <a:lnTo>
                    <a:pt x="46" y="19"/>
                  </a:lnTo>
                  <a:lnTo>
                    <a:pt x="46" y="23"/>
                  </a:lnTo>
                  <a:lnTo>
                    <a:pt x="27" y="23"/>
                  </a:lnTo>
                  <a:lnTo>
                    <a:pt x="27" y="35"/>
                  </a:lnTo>
                  <a:lnTo>
                    <a:pt x="39" y="35"/>
                  </a:lnTo>
                  <a:lnTo>
                    <a:pt x="27" y="42"/>
                  </a:lnTo>
                  <a:lnTo>
                    <a:pt x="23" y="38"/>
                  </a:lnTo>
                  <a:lnTo>
                    <a:pt x="23" y="35"/>
                  </a:lnTo>
                  <a:lnTo>
                    <a:pt x="27" y="3"/>
                  </a:lnTo>
                  <a:lnTo>
                    <a:pt x="0" y="3"/>
                  </a:lnTo>
                  <a:lnTo>
                    <a:pt x="0" y="85"/>
                  </a:lnTo>
                  <a:lnTo>
                    <a:pt x="11" y="85"/>
                  </a:lnTo>
                  <a:lnTo>
                    <a:pt x="11" y="62"/>
                  </a:lnTo>
                  <a:lnTo>
                    <a:pt x="11" y="70"/>
                  </a:lnTo>
                  <a:lnTo>
                    <a:pt x="19" y="66"/>
                  </a:lnTo>
                  <a:lnTo>
                    <a:pt x="23" y="62"/>
                  </a:lnTo>
                  <a:lnTo>
                    <a:pt x="27" y="54"/>
                  </a:lnTo>
                  <a:lnTo>
                    <a:pt x="27" y="46"/>
                  </a:lnTo>
                  <a:lnTo>
                    <a:pt x="31" y="50"/>
                  </a:lnTo>
                  <a:lnTo>
                    <a:pt x="46" y="38"/>
                  </a:lnTo>
                  <a:lnTo>
                    <a:pt x="42" y="35"/>
                  </a:lnTo>
                  <a:lnTo>
                    <a:pt x="81" y="35"/>
                  </a:lnTo>
                  <a:lnTo>
                    <a:pt x="81" y="23"/>
                  </a:lnTo>
                  <a:lnTo>
                    <a:pt x="58" y="23"/>
                  </a:lnTo>
                  <a:lnTo>
                    <a:pt x="58" y="19"/>
                  </a:lnTo>
                  <a:lnTo>
                    <a:pt x="77" y="19"/>
                  </a:lnTo>
                  <a:lnTo>
                    <a:pt x="77" y="7"/>
                  </a:lnTo>
                  <a:lnTo>
                    <a:pt x="58" y="7"/>
                  </a:lnTo>
                  <a:lnTo>
                    <a:pt x="58" y="3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7"/>
                  </a:lnTo>
                  <a:lnTo>
                    <a:pt x="31" y="7"/>
                  </a:lnTo>
                  <a:lnTo>
                    <a:pt x="31" y="19"/>
                  </a:lnTo>
                  <a:close/>
                  <a:moveTo>
                    <a:pt x="11" y="35"/>
                  </a:moveTo>
                  <a:lnTo>
                    <a:pt x="11" y="35"/>
                  </a:lnTo>
                  <a:lnTo>
                    <a:pt x="15" y="50"/>
                  </a:lnTo>
                  <a:lnTo>
                    <a:pt x="15" y="58"/>
                  </a:lnTo>
                  <a:lnTo>
                    <a:pt x="11" y="58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1" y="35"/>
                  </a:lnTo>
                  <a:close/>
                  <a:moveTo>
                    <a:pt x="54" y="62"/>
                  </a:moveTo>
                  <a:lnTo>
                    <a:pt x="54" y="62"/>
                  </a:lnTo>
                  <a:lnTo>
                    <a:pt x="46" y="54"/>
                  </a:lnTo>
                  <a:lnTo>
                    <a:pt x="58" y="54"/>
                  </a:lnTo>
                  <a:lnTo>
                    <a:pt x="54" y="62"/>
                  </a:lnTo>
                  <a:close/>
                  <a:moveTo>
                    <a:pt x="54" y="42"/>
                  </a:moveTo>
                  <a:lnTo>
                    <a:pt x="54" y="42"/>
                  </a:lnTo>
                  <a:lnTo>
                    <a:pt x="46" y="42"/>
                  </a:lnTo>
                  <a:lnTo>
                    <a:pt x="35" y="54"/>
                  </a:lnTo>
                  <a:lnTo>
                    <a:pt x="27" y="62"/>
                  </a:lnTo>
                  <a:lnTo>
                    <a:pt x="31" y="70"/>
                  </a:lnTo>
                  <a:lnTo>
                    <a:pt x="42" y="62"/>
                  </a:lnTo>
                  <a:lnTo>
                    <a:pt x="46" y="70"/>
                  </a:lnTo>
                  <a:lnTo>
                    <a:pt x="35" y="73"/>
                  </a:lnTo>
                  <a:lnTo>
                    <a:pt x="19" y="77"/>
                  </a:lnTo>
                  <a:lnTo>
                    <a:pt x="27" y="85"/>
                  </a:lnTo>
                  <a:lnTo>
                    <a:pt x="54" y="77"/>
                  </a:lnTo>
                  <a:lnTo>
                    <a:pt x="77" y="85"/>
                  </a:lnTo>
                  <a:lnTo>
                    <a:pt x="81" y="73"/>
                  </a:lnTo>
                  <a:lnTo>
                    <a:pt x="62" y="70"/>
                  </a:lnTo>
                  <a:lnTo>
                    <a:pt x="70" y="50"/>
                  </a:lnTo>
                  <a:lnTo>
                    <a:pt x="74" y="50"/>
                  </a:lnTo>
                  <a:lnTo>
                    <a:pt x="77" y="46"/>
                  </a:lnTo>
                  <a:lnTo>
                    <a:pt x="81" y="42"/>
                  </a:lnTo>
                  <a:lnTo>
                    <a:pt x="62" y="35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70" y="46"/>
                  </a:lnTo>
                  <a:lnTo>
                    <a:pt x="54" y="46"/>
                  </a:lnTo>
                  <a:lnTo>
                    <a:pt x="54" y="4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1" name="Freeform 82"/>
            <p:cNvSpPr>
              <a:spLocks/>
            </p:cNvSpPr>
            <p:nvPr/>
          </p:nvSpPr>
          <p:spPr bwMode="auto">
            <a:xfrm>
              <a:off x="11326043" y="4478916"/>
              <a:ext cx="130175" cy="134938"/>
            </a:xfrm>
            <a:custGeom>
              <a:avLst/>
              <a:gdLst>
                <a:gd name="T0" fmla="*/ 47 w 82"/>
                <a:gd name="T1" fmla="*/ 11 h 85"/>
                <a:gd name="T2" fmla="*/ 47 w 82"/>
                <a:gd name="T3" fmla="*/ 11 h 85"/>
                <a:gd name="T4" fmla="*/ 47 w 82"/>
                <a:gd name="T5" fmla="*/ 7 h 85"/>
                <a:gd name="T6" fmla="*/ 47 w 82"/>
                <a:gd name="T7" fmla="*/ 7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3 h 85"/>
                <a:gd name="T14" fmla="*/ 39 w 82"/>
                <a:gd name="T15" fmla="*/ 3 h 85"/>
                <a:gd name="T16" fmla="*/ 31 w 82"/>
                <a:gd name="T17" fmla="*/ 3 h 85"/>
                <a:gd name="T18" fmla="*/ 31 w 82"/>
                <a:gd name="T19" fmla="*/ 3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7 h 85"/>
                <a:gd name="T26" fmla="*/ 35 w 82"/>
                <a:gd name="T27" fmla="*/ 27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3 w 82"/>
                <a:gd name="T35" fmla="*/ 77 h 85"/>
                <a:gd name="T36" fmla="*/ 23 w 82"/>
                <a:gd name="T37" fmla="*/ 46 h 85"/>
                <a:gd name="T38" fmla="*/ 35 w 82"/>
                <a:gd name="T39" fmla="*/ 46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6 h 85"/>
                <a:gd name="T46" fmla="*/ 58 w 82"/>
                <a:gd name="T47" fmla="*/ 46 h 85"/>
                <a:gd name="T48" fmla="*/ 58 w 82"/>
                <a:gd name="T49" fmla="*/ 62 h 85"/>
                <a:gd name="T50" fmla="*/ 58 w 82"/>
                <a:gd name="T51" fmla="*/ 62 h 85"/>
                <a:gd name="T52" fmla="*/ 58 w 82"/>
                <a:gd name="T53" fmla="*/ 66 h 85"/>
                <a:gd name="T54" fmla="*/ 50 w 82"/>
                <a:gd name="T55" fmla="*/ 66 h 85"/>
                <a:gd name="T56" fmla="*/ 50 w 82"/>
                <a:gd name="T57" fmla="*/ 66 h 85"/>
                <a:gd name="T58" fmla="*/ 54 w 82"/>
                <a:gd name="T59" fmla="*/ 77 h 85"/>
                <a:gd name="T60" fmla="*/ 54 w 82"/>
                <a:gd name="T61" fmla="*/ 77 h 85"/>
                <a:gd name="T62" fmla="*/ 66 w 82"/>
                <a:gd name="T63" fmla="*/ 77 h 85"/>
                <a:gd name="T64" fmla="*/ 70 w 82"/>
                <a:gd name="T65" fmla="*/ 73 h 85"/>
                <a:gd name="T66" fmla="*/ 70 w 82"/>
                <a:gd name="T67" fmla="*/ 70 h 85"/>
                <a:gd name="T68" fmla="*/ 70 w 82"/>
                <a:gd name="T69" fmla="*/ 35 h 85"/>
                <a:gd name="T70" fmla="*/ 47 w 82"/>
                <a:gd name="T71" fmla="*/ 35 h 85"/>
                <a:gd name="T72" fmla="*/ 47 w 82"/>
                <a:gd name="T73" fmla="*/ 27 h 85"/>
                <a:gd name="T74" fmla="*/ 82 w 82"/>
                <a:gd name="T75" fmla="*/ 27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47 w 82"/>
                <a:gd name="T83" fmla="*/ 11 h 85"/>
                <a:gd name="T84" fmla="*/ 47 w 82"/>
                <a:gd name="T85" fmla="*/ 11 h 85"/>
                <a:gd name="T86" fmla="*/ 47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39" y="3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3" y="77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58" y="46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7"/>
                  </a:lnTo>
                  <a:lnTo>
                    <a:pt x="66" y="77"/>
                  </a:lnTo>
                  <a:lnTo>
                    <a:pt x="70" y="73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47" y="11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28" name="组合 627"/>
          <p:cNvGrpSpPr/>
          <p:nvPr/>
        </p:nvGrpSpPr>
        <p:grpSpPr>
          <a:xfrm>
            <a:off x="2148654" y="2722274"/>
            <a:ext cx="1065730" cy="1153975"/>
            <a:chOff x="10148118" y="2437391"/>
            <a:chExt cx="1246188" cy="1349375"/>
          </a:xfrm>
          <a:solidFill>
            <a:srgbClr val="29A7A4"/>
          </a:solidFill>
        </p:grpSpPr>
        <p:sp>
          <p:nvSpPr>
            <p:cNvPr id="684" name="Freeform 9"/>
            <p:cNvSpPr>
              <a:spLocks/>
            </p:cNvSpPr>
            <p:nvPr/>
          </p:nvSpPr>
          <p:spPr bwMode="auto">
            <a:xfrm>
              <a:off x="10148118" y="2437391"/>
              <a:ext cx="1246188" cy="1349375"/>
            </a:xfrm>
            <a:custGeom>
              <a:avLst/>
              <a:gdLst>
                <a:gd name="T0" fmla="*/ 326 w 785"/>
                <a:gd name="T1" fmla="*/ 843 h 850"/>
                <a:gd name="T2" fmla="*/ 284 w 785"/>
                <a:gd name="T3" fmla="*/ 823 h 850"/>
                <a:gd name="T4" fmla="*/ 186 w 785"/>
                <a:gd name="T5" fmla="*/ 831 h 850"/>
                <a:gd name="T6" fmla="*/ 66 w 785"/>
                <a:gd name="T7" fmla="*/ 823 h 850"/>
                <a:gd name="T8" fmla="*/ 27 w 785"/>
                <a:gd name="T9" fmla="*/ 746 h 850"/>
                <a:gd name="T10" fmla="*/ 16 w 785"/>
                <a:gd name="T11" fmla="*/ 676 h 850"/>
                <a:gd name="T12" fmla="*/ 4 w 785"/>
                <a:gd name="T13" fmla="*/ 614 h 850"/>
                <a:gd name="T14" fmla="*/ 0 w 785"/>
                <a:gd name="T15" fmla="*/ 590 h 850"/>
                <a:gd name="T16" fmla="*/ 27 w 785"/>
                <a:gd name="T17" fmla="*/ 536 h 850"/>
                <a:gd name="T18" fmla="*/ 120 w 785"/>
                <a:gd name="T19" fmla="*/ 489 h 850"/>
                <a:gd name="T20" fmla="*/ 183 w 785"/>
                <a:gd name="T21" fmla="*/ 485 h 850"/>
                <a:gd name="T22" fmla="*/ 218 w 785"/>
                <a:gd name="T23" fmla="*/ 458 h 850"/>
                <a:gd name="T24" fmla="*/ 202 w 785"/>
                <a:gd name="T25" fmla="*/ 369 h 850"/>
                <a:gd name="T26" fmla="*/ 210 w 785"/>
                <a:gd name="T27" fmla="*/ 338 h 850"/>
                <a:gd name="T28" fmla="*/ 221 w 785"/>
                <a:gd name="T29" fmla="*/ 326 h 850"/>
                <a:gd name="T30" fmla="*/ 249 w 785"/>
                <a:gd name="T31" fmla="*/ 248 h 850"/>
                <a:gd name="T32" fmla="*/ 249 w 785"/>
                <a:gd name="T33" fmla="*/ 190 h 850"/>
                <a:gd name="T34" fmla="*/ 221 w 785"/>
                <a:gd name="T35" fmla="*/ 159 h 850"/>
                <a:gd name="T36" fmla="*/ 171 w 785"/>
                <a:gd name="T37" fmla="*/ 140 h 850"/>
                <a:gd name="T38" fmla="*/ 163 w 785"/>
                <a:gd name="T39" fmla="*/ 108 h 850"/>
                <a:gd name="T40" fmla="*/ 163 w 785"/>
                <a:gd name="T41" fmla="*/ 54 h 850"/>
                <a:gd name="T42" fmla="*/ 151 w 785"/>
                <a:gd name="T43" fmla="*/ 27 h 850"/>
                <a:gd name="T44" fmla="*/ 252 w 785"/>
                <a:gd name="T45" fmla="*/ 7 h 850"/>
                <a:gd name="T46" fmla="*/ 326 w 785"/>
                <a:gd name="T47" fmla="*/ 0 h 850"/>
                <a:gd name="T48" fmla="*/ 342 w 785"/>
                <a:gd name="T49" fmla="*/ 0 h 850"/>
                <a:gd name="T50" fmla="*/ 357 w 785"/>
                <a:gd name="T51" fmla="*/ 27 h 850"/>
                <a:gd name="T52" fmla="*/ 350 w 785"/>
                <a:gd name="T53" fmla="*/ 74 h 850"/>
                <a:gd name="T54" fmla="*/ 373 w 785"/>
                <a:gd name="T55" fmla="*/ 105 h 850"/>
                <a:gd name="T56" fmla="*/ 420 w 785"/>
                <a:gd name="T57" fmla="*/ 120 h 850"/>
                <a:gd name="T58" fmla="*/ 447 w 785"/>
                <a:gd name="T59" fmla="*/ 112 h 850"/>
                <a:gd name="T60" fmla="*/ 466 w 785"/>
                <a:gd name="T61" fmla="*/ 124 h 850"/>
                <a:gd name="T62" fmla="*/ 470 w 785"/>
                <a:gd name="T63" fmla="*/ 147 h 850"/>
                <a:gd name="T64" fmla="*/ 478 w 785"/>
                <a:gd name="T65" fmla="*/ 190 h 850"/>
                <a:gd name="T66" fmla="*/ 489 w 785"/>
                <a:gd name="T67" fmla="*/ 225 h 850"/>
                <a:gd name="T68" fmla="*/ 470 w 785"/>
                <a:gd name="T69" fmla="*/ 248 h 850"/>
                <a:gd name="T70" fmla="*/ 482 w 785"/>
                <a:gd name="T71" fmla="*/ 272 h 850"/>
                <a:gd name="T72" fmla="*/ 540 w 785"/>
                <a:gd name="T73" fmla="*/ 322 h 850"/>
                <a:gd name="T74" fmla="*/ 625 w 785"/>
                <a:gd name="T75" fmla="*/ 299 h 850"/>
                <a:gd name="T76" fmla="*/ 719 w 785"/>
                <a:gd name="T77" fmla="*/ 303 h 850"/>
                <a:gd name="T78" fmla="*/ 765 w 785"/>
                <a:gd name="T79" fmla="*/ 307 h 850"/>
                <a:gd name="T80" fmla="*/ 785 w 785"/>
                <a:gd name="T81" fmla="*/ 365 h 850"/>
                <a:gd name="T82" fmla="*/ 781 w 785"/>
                <a:gd name="T83" fmla="*/ 423 h 850"/>
                <a:gd name="T84" fmla="*/ 746 w 785"/>
                <a:gd name="T85" fmla="*/ 470 h 850"/>
                <a:gd name="T86" fmla="*/ 734 w 785"/>
                <a:gd name="T87" fmla="*/ 505 h 850"/>
                <a:gd name="T88" fmla="*/ 684 w 785"/>
                <a:gd name="T89" fmla="*/ 516 h 850"/>
                <a:gd name="T90" fmla="*/ 649 w 785"/>
                <a:gd name="T91" fmla="*/ 575 h 850"/>
                <a:gd name="T92" fmla="*/ 540 w 785"/>
                <a:gd name="T93" fmla="*/ 715 h 850"/>
                <a:gd name="T94" fmla="*/ 486 w 785"/>
                <a:gd name="T95" fmla="*/ 773 h 850"/>
                <a:gd name="T96" fmla="*/ 381 w 785"/>
                <a:gd name="T97" fmla="*/ 835 h 8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85" h="850">
                  <a:moveTo>
                    <a:pt x="334" y="850"/>
                  </a:moveTo>
                  <a:lnTo>
                    <a:pt x="334" y="850"/>
                  </a:lnTo>
                  <a:lnTo>
                    <a:pt x="326" y="843"/>
                  </a:lnTo>
                  <a:lnTo>
                    <a:pt x="315" y="835"/>
                  </a:lnTo>
                  <a:lnTo>
                    <a:pt x="303" y="827"/>
                  </a:lnTo>
                  <a:lnTo>
                    <a:pt x="284" y="823"/>
                  </a:lnTo>
                  <a:lnTo>
                    <a:pt x="256" y="819"/>
                  </a:lnTo>
                  <a:lnTo>
                    <a:pt x="225" y="823"/>
                  </a:lnTo>
                  <a:lnTo>
                    <a:pt x="186" y="831"/>
                  </a:lnTo>
                  <a:lnTo>
                    <a:pt x="78" y="831"/>
                  </a:lnTo>
                  <a:lnTo>
                    <a:pt x="66" y="823"/>
                  </a:lnTo>
                  <a:lnTo>
                    <a:pt x="47" y="792"/>
                  </a:lnTo>
                  <a:lnTo>
                    <a:pt x="35" y="769"/>
                  </a:lnTo>
                  <a:lnTo>
                    <a:pt x="27" y="746"/>
                  </a:lnTo>
                  <a:lnTo>
                    <a:pt x="19" y="715"/>
                  </a:lnTo>
                  <a:lnTo>
                    <a:pt x="16" y="676"/>
                  </a:lnTo>
                  <a:lnTo>
                    <a:pt x="12" y="652"/>
                  </a:lnTo>
                  <a:lnTo>
                    <a:pt x="8" y="629"/>
                  </a:lnTo>
                  <a:lnTo>
                    <a:pt x="4" y="614"/>
                  </a:lnTo>
                  <a:lnTo>
                    <a:pt x="0" y="606"/>
                  </a:lnTo>
                  <a:lnTo>
                    <a:pt x="0" y="590"/>
                  </a:lnTo>
                  <a:lnTo>
                    <a:pt x="4" y="575"/>
                  </a:lnTo>
                  <a:lnTo>
                    <a:pt x="12" y="555"/>
                  </a:lnTo>
                  <a:lnTo>
                    <a:pt x="27" y="536"/>
                  </a:lnTo>
                  <a:lnTo>
                    <a:pt x="50" y="520"/>
                  </a:lnTo>
                  <a:lnTo>
                    <a:pt x="82" y="501"/>
                  </a:lnTo>
                  <a:lnTo>
                    <a:pt x="120" y="489"/>
                  </a:lnTo>
                  <a:lnTo>
                    <a:pt x="167" y="485"/>
                  </a:lnTo>
                  <a:lnTo>
                    <a:pt x="183" y="485"/>
                  </a:lnTo>
                  <a:lnTo>
                    <a:pt x="194" y="481"/>
                  </a:lnTo>
                  <a:lnTo>
                    <a:pt x="206" y="474"/>
                  </a:lnTo>
                  <a:lnTo>
                    <a:pt x="218" y="458"/>
                  </a:lnTo>
                  <a:lnTo>
                    <a:pt x="221" y="439"/>
                  </a:lnTo>
                  <a:lnTo>
                    <a:pt x="218" y="408"/>
                  </a:lnTo>
                  <a:lnTo>
                    <a:pt x="202" y="369"/>
                  </a:lnTo>
                  <a:lnTo>
                    <a:pt x="202" y="349"/>
                  </a:lnTo>
                  <a:lnTo>
                    <a:pt x="210" y="338"/>
                  </a:lnTo>
                  <a:lnTo>
                    <a:pt x="214" y="330"/>
                  </a:lnTo>
                  <a:lnTo>
                    <a:pt x="221" y="326"/>
                  </a:lnTo>
                  <a:lnTo>
                    <a:pt x="233" y="303"/>
                  </a:lnTo>
                  <a:lnTo>
                    <a:pt x="241" y="279"/>
                  </a:lnTo>
                  <a:lnTo>
                    <a:pt x="249" y="248"/>
                  </a:lnTo>
                  <a:lnTo>
                    <a:pt x="252" y="217"/>
                  </a:lnTo>
                  <a:lnTo>
                    <a:pt x="249" y="206"/>
                  </a:lnTo>
                  <a:lnTo>
                    <a:pt x="249" y="190"/>
                  </a:lnTo>
                  <a:lnTo>
                    <a:pt x="241" y="178"/>
                  </a:lnTo>
                  <a:lnTo>
                    <a:pt x="233" y="167"/>
                  </a:lnTo>
                  <a:lnTo>
                    <a:pt x="221" y="159"/>
                  </a:lnTo>
                  <a:lnTo>
                    <a:pt x="206" y="155"/>
                  </a:lnTo>
                  <a:lnTo>
                    <a:pt x="171" y="140"/>
                  </a:lnTo>
                  <a:lnTo>
                    <a:pt x="167" y="136"/>
                  </a:lnTo>
                  <a:lnTo>
                    <a:pt x="163" y="128"/>
                  </a:lnTo>
                  <a:lnTo>
                    <a:pt x="163" y="108"/>
                  </a:lnTo>
                  <a:lnTo>
                    <a:pt x="163" y="81"/>
                  </a:lnTo>
                  <a:lnTo>
                    <a:pt x="163" y="54"/>
                  </a:lnTo>
                  <a:lnTo>
                    <a:pt x="159" y="35"/>
                  </a:lnTo>
                  <a:lnTo>
                    <a:pt x="151" y="27"/>
                  </a:lnTo>
                  <a:lnTo>
                    <a:pt x="198" y="4"/>
                  </a:lnTo>
                  <a:lnTo>
                    <a:pt x="252" y="7"/>
                  </a:lnTo>
                  <a:lnTo>
                    <a:pt x="295" y="7"/>
                  </a:lnTo>
                  <a:lnTo>
                    <a:pt x="315" y="4"/>
                  </a:lnTo>
                  <a:lnTo>
                    <a:pt x="326" y="0"/>
                  </a:lnTo>
                  <a:lnTo>
                    <a:pt x="334" y="0"/>
                  </a:lnTo>
                  <a:lnTo>
                    <a:pt x="342" y="0"/>
                  </a:lnTo>
                  <a:lnTo>
                    <a:pt x="346" y="4"/>
                  </a:lnTo>
                  <a:lnTo>
                    <a:pt x="353" y="11"/>
                  </a:lnTo>
                  <a:lnTo>
                    <a:pt x="357" y="27"/>
                  </a:lnTo>
                  <a:lnTo>
                    <a:pt x="357" y="46"/>
                  </a:lnTo>
                  <a:lnTo>
                    <a:pt x="350" y="74"/>
                  </a:lnTo>
                  <a:lnTo>
                    <a:pt x="357" y="85"/>
                  </a:lnTo>
                  <a:lnTo>
                    <a:pt x="361" y="93"/>
                  </a:lnTo>
                  <a:lnTo>
                    <a:pt x="373" y="105"/>
                  </a:lnTo>
                  <a:lnTo>
                    <a:pt x="385" y="116"/>
                  </a:lnTo>
                  <a:lnTo>
                    <a:pt x="400" y="120"/>
                  </a:lnTo>
                  <a:lnTo>
                    <a:pt x="420" y="120"/>
                  </a:lnTo>
                  <a:lnTo>
                    <a:pt x="443" y="112"/>
                  </a:lnTo>
                  <a:lnTo>
                    <a:pt x="447" y="112"/>
                  </a:lnTo>
                  <a:lnTo>
                    <a:pt x="458" y="112"/>
                  </a:lnTo>
                  <a:lnTo>
                    <a:pt x="462" y="116"/>
                  </a:lnTo>
                  <a:lnTo>
                    <a:pt x="466" y="124"/>
                  </a:lnTo>
                  <a:lnTo>
                    <a:pt x="470" y="132"/>
                  </a:lnTo>
                  <a:lnTo>
                    <a:pt x="470" y="147"/>
                  </a:lnTo>
                  <a:lnTo>
                    <a:pt x="466" y="155"/>
                  </a:lnTo>
                  <a:lnTo>
                    <a:pt x="470" y="171"/>
                  </a:lnTo>
                  <a:lnTo>
                    <a:pt x="478" y="190"/>
                  </a:lnTo>
                  <a:lnTo>
                    <a:pt x="486" y="198"/>
                  </a:lnTo>
                  <a:lnTo>
                    <a:pt x="493" y="206"/>
                  </a:lnTo>
                  <a:lnTo>
                    <a:pt x="489" y="225"/>
                  </a:lnTo>
                  <a:lnTo>
                    <a:pt x="482" y="233"/>
                  </a:lnTo>
                  <a:lnTo>
                    <a:pt x="470" y="248"/>
                  </a:lnTo>
                  <a:lnTo>
                    <a:pt x="470" y="256"/>
                  </a:lnTo>
                  <a:lnTo>
                    <a:pt x="470" y="264"/>
                  </a:lnTo>
                  <a:lnTo>
                    <a:pt x="482" y="272"/>
                  </a:lnTo>
                  <a:lnTo>
                    <a:pt x="497" y="279"/>
                  </a:lnTo>
                  <a:lnTo>
                    <a:pt x="540" y="322"/>
                  </a:lnTo>
                  <a:lnTo>
                    <a:pt x="575" y="318"/>
                  </a:lnTo>
                  <a:lnTo>
                    <a:pt x="610" y="307"/>
                  </a:lnTo>
                  <a:lnTo>
                    <a:pt x="625" y="299"/>
                  </a:lnTo>
                  <a:lnTo>
                    <a:pt x="641" y="287"/>
                  </a:lnTo>
                  <a:lnTo>
                    <a:pt x="676" y="287"/>
                  </a:lnTo>
                  <a:lnTo>
                    <a:pt x="719" y="303"/>
                  </a:lnTo>
                  <a:lnTo>
                    <a:pt x="761" y="303"/>
                  </a:lnTo>
                  <a:lnTo>
                    <a:pt x="765" y="307"/>
                  </a:lnTo>
                  <a:lnTo>
                    <a:pt x="777" y="330"/>
                  </a:lnTo>
                  <a:lnTo>
                    <a:pt x="781" y="345"/>
                  </a:lnTo>
                  <a:lnTo>
                    <a:pt x="785" y="365"/>
                  </a:lnTo>
                  <a:lnTo>
                    <a:pt x="785" y="392"/>
                  </a:lnTo>
                  <a:lnTo>
                    <a:pt x="781" y="423"/>
                  </a:lnTo>
                  <a:lnTo>
                    <a:pt x="765" y="446"/>
                  </a:lnTo>
                  <a:lnTo>
                    <a:pt x="754" y="462"/>
                  </a:lnTo>
                  <a:lnTo>
                    <a:pt x="746" y="470"/>
                  </a:lnTo>
                  <a:lnTo>
                    <a:pt x="746" y="501"/>
                  </a:lnTo>
                  <a:lnTo>
                    <a:pt x="734" y="505"/>
                  </a:lnTo>
                  <a:lnTo>
                    <a:pt x="719" y="505"/>
                  </a:lnTo>
                  <a:lnTo>
                    <a:pt x="703" y="509"/>
                  </a:lnTo>
                  <a:lnTo>
                    <a:pt x="684" y="516"/>
                  </a:lnTo>
                  <a:lnTo>
                    <a:pt x="668" y="532"/>
                  </a:lnTo>
                  <a:lnTo>
                    <a:pt x="657" y="547"/>
                  </a:lnTo>
                  <a:lnTo>
                    <a:pt x="649" y="575"/>
                  </a:lnTo>
                  <a:lnTo>
                    <a:pt x="571" y="660"/>
                  </a:lnTo>
                  <a:lnTo>
                    <a:pt x="540" y="715"/>
                  </a:lnTo>
                  <a:lnTo>
                    <a:pt x="524" y="730"/>
                  </a:lnTo>
                  <a:lnTo>
                    <a:pt x="509" y="749"/>
                  </a:lnTo>
                  <a:lnTo>
                    <a:pt x="486" y="773"/>
                  </a:lnTo>
                  <a:lnTo>
                    <a:pt x="455" y="796"/>
                  </a:lnTo>
                  <a:lnTo>
                    <a:pt x="420" y="816"/>
                  </a:lnTo>
                  <a:lnTo>
                    <a:pt x="381" y="835"/>
                  </a:lnTo>
                  <a:lnTo>
                    <a:pt x="334" y="850"/>
                  </a:lnTo>
                  <a:close/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5" name="Freeform 66"/>
            <p:cNvSpPr>
              <a:spLocks/>
            </p:cNvSpPr>
            <p:nvPr/>
          </p:nvSpPr>
          <p:spPr bwMode="auto">
            <a:xfrm>
              <a:off x="10721206" y="3356554"/>
              <a:ext cx="123825" cy="122238"/>
            </a:xfrm>
            <a:custGeom>
              <a:avLst/>
              <a:gdLst>
                <a:gd name="T0" fmla="*/ 78 w 78"/>
                <a:gd name="T1" fmla="*/ 35 h 77"/>
                <a:gd name="T2" fmla="*/ 78 w 78"/>
                <a:gd name="T3" fmla="*/ 35 h 77"/>
                <a:gd name="T4" fmla="*/ 74 w 78"/>
                <a:gd name="T5" fmla="*/ 50 h 77"/>
                <a:gd name="T6" fmla="*/ 66 w 78"/>
                <a:gd name="T7" fmla="*/ 62 h 77"/>
                <a:gd name="T8" fmla="*/ 55 w 78"/>
                <a:gd name="T9" fmla="*/ 73 h 77"/>
                <a:gd name="T10" fmla="*/ 39 w 78"/>
                <a:gd name="T11" fmla="*/ 77 h 77"/>
                <a:gd name="T12" fmla="*/ 39 w 78"/>
                <a:gd name="T13" fmla="*/ 77 h 77"/>
                <a:gd name="T14" fmla="*/ 24 w 78"/>
                <a:gd name="T15" fmla="*/ 73 h 77"/>
                <a:gd name="T16" fmla="*/ 12 w 78"/>
                <a:gd name="T17" fmla="*/ 66 h 77"/>
                <a:gd name="T18" fmla="*/ 4 w 78"/>
                <a:gd name="T19" fmla="*/ 54 h 77"/>
                <a:gd name="T20" fmla="*/ 0 w 78"/>
                <a:gd name="T21" fmla="*/ 38 h 77"/>
                <a:gd name="T22" fmla="*/ 0 w 78"/>
                <a:gd name="T23" fmla="*/ 38 h 77"/>
                <a:gd name="T24" fmla="*/ 0 w 78"/>
                <a:gd name="T25" fmla="*/ 23 h 77"/>
                <a:gd name="T26" fmla="*/ 8 w 78"/>
                <a:gd name="T27" fmla="*/ 11 h 77"/>
                <a:gd name="T28" fmla="*/ 20 w 78"/>
                <a:gd name="T29" fmla="*/ 3 h 77"/>
                <a:gd name="T30" fmla="*/ 35 w 78"/>
                <a:gd name="T31" fmla="*/ 0 h 77"/>
                <a:gd name="T32" fmla="*/ 35 w 78"/>
                <a:gd name="T33" fmla="*/ 0 h 77"/>
                <a:gd name="T34" fmla="*/ 51 w 78"/>
                <a:gd name="T35" fmla="*/ 0 h 77"/>
                <a:gd name="T36" fmla="*/ 62 w 78"/>
                <a:gd name="T37" fmla="*/ 7 h 77"/>
                <a:gd name="T38" fmla="*/ 74 w 78"/>
                <a:gd name="T39" fmla="*/ 19 h 77"/>
                <a:gd name="T40" fmla="*/ 78 w 78"/>
                <a:gd name="T41" fmla="*/ 35 h 77"/>
                <a:gd name="T42" fmla="*/ 78 w 78"/>
                <a:gd name="T43" fmla="*/ 35 h 7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8" h="77">
                  <a:moveTo>
                    <a:pt x="78" y="35"/>
                  </a:moveTo>
                  <a:lnTo>
                    <a:pt x="78" y="35"/>
                  </a:lnTo>
                  <a:lnTo>
                    <a:pt x="74" y="50"/>
                  </a:lnTo>
                  <a:lnTo>
                    <a:pt x="66" y="62"/>
                  </a:lnTo>
                  <a:lnTo>
                    <a:pt x="55" y="73"/>
                  </a:lnTo>
                  <a:lnTo>
                    <a:pt x="39" y="77"/>
                  </a:lnTo>
                  <a:lnTo>
                    <a:pt x="24" y="73"/>
                  </a:lnTo>
                  <a:lnTo>
                    <a:pt x="12" y="66"/>
                  </a:lnTo>
                  <a:lnTo>
                    <a:pt x="4" y="54"/>
                  </a:lnTo>
                  <a:lnTo>
                    <a:pt x="0" y="38"/>
                  </a:lnTo>
                  <a:lnTo>
                    <a:pt x="0" y="23"/>
                  </a:lnTo>
                  <a:lnTo>
                    <a:pt x="8" y="11"/>
                  </a:lnTo>
                  <a:lnTo>
                    <a:pt x="20" y="3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62" y="7"/>
                  </a:lnTo>
                  <a:lnTo>
                    <a:pt x="74" y="19"/>
                  </a:lnTo>
                  <a:lnTo>
                    <a:pt x="78" y="35"/>
                  </a:lnTo>
                  <a:close/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6" name="Freeform 67"/>
            <p:cNvSpPr>
              <a:spLocks/>
            </p:cNvSpPr>
            <p:nvPr/>
          </p:nvSpPr>
          <p:spPr bwMode="auto">
            <a:xfrm>
              <a:off x="10752956" y="3386716"/>
              <a:ext cx="55563" cy="55563"/>
            </a:xfrm>
            <a:custGeom>
              <a:avLst/>
              <a:gdLst>
                <a:gd name="T0" fmla="*/ 35 w 35"/>
                <a:gd name="T1" fmla="*/ 16 h 35"/>
                <a:gd name="T2" fmla="*/ 35 w 35"/>
                <a:gd name="T3" fmla="*/ 16 h 35"/>
                <a:gd name="T4" fmla="*/ 35 w 35"/>
                <a:gd name="T5" fmla="*/ 23 h 35"/>
                <a:gd name="T6" fmla="*/ 31 w 35"/>
                <a:gd name="T7" fmla="*/ 31 h 35"/>
                <a:gd name="T8" fmla="*/ 23 w 35"/>
                <a:gd name="T9" fmla="*/ 35 h 35"/>
                <a:gd name="T10" fmla="*/ 19 w 35"/>
                <a:gd name="T11" fmla="*/ 35 h 35"/>
                <a:gd name="T12" fmla="*/ 19 w 35"/>
                <a:gd name="T13" fmla="*/ 35 h 35"/>
                <a:gd name="T14" fmla="*/ 11 w 35"/>
                <a:gd name="T15" fmla="*/ 35 h 35"/>
                <a:gd name="T16" fmla="*/ 7 w 35"/>
                <a:gd name="T17" fmla="*/ 31 h 35"/>
                <a:gd name="T18" fmla="*/ 4 w 35"/>
                <a:gd name="T19" fmla="*/ 23 h 35"/>
                <a:gd name="T20" fmla="*/ 0 w 35"/>
                <a:gd name="T21" fmla="*/ 19 h 35"/>
                <a:gd name="T22" fmla="*/ 0 w 35"/>
                <a:gd name="T23" fmla="*/ 19 h 35"/>
                <a:gd name="T24" fmla="*/ 0 w 35"/>
                <a:gd name="T25" fmla="*/ 12 h 35"/>
                <a:gd name="T26" fmla="*/ 4 w 35"/>
                <a:gd name="T27" fmla="*/ 8 h 35"/>
                <a:gd name="T28" fmla="*/ 11 w 35"/>
                <a:gd name="T29" fmla="*/ 4 h 35"/>
                <a:gd name="T30" fmla="*/ 15 w 35"/>
                <a:gd name="T31" fmla="*/ 0 h 35"/>
                <a:gd name="T32" fmla="*/ 15 w 35"/>
                <a:gd name="T33" fmla="*/ 0 h 35"/>
                <a:gd name="T34" fmla="*/ 23 w 35"/>
                <a:gd name="T35" fmla="*/ 0 h 35"/>
                <a:gd name="T36" fmla="*/ 31 w 35"/>
                <a:gd name="T37" fmla="*/ 4 h 35"/>
                <a:gd name="T38" fmla="*/ 35 w 35"/>
                <a:gd name="T39" fmla="*/ 12 h 35"/>
                <a:gd name="T40" fmla="*/ 35 w 35"/>
                <a:gd name="T41" fmla="*/ 16 h 35"/>
                <a:gd name="T42" fmla="*/ 35 w 35"/>
                <a:gd name="T43" fmla="*/ 16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5" h="35">
                  <a:moveTo>
                    <a:pt x="35" y="16"/>
                  </a:moveTo>
                  <a:lnTo>
                    <a:pt x="35" y="16"/>
                  </a:lnTo>
                  <a:lnTo>
                    <a:pt x="35" y="23"/>
                  </a:lnTo>
                  <a:lnTo>
                    <a:pt x="31" y="31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1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35" y="16"/>
                  </a:lnTo>
                  <a:close/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7" name="Freeform 96"/>
            <p:cNvSpPr>
              <a:spLocks noEditPoints="1"/>
            </p:cNvSpPr>
            <p:nvPr/>
          </p:nvSpPr>
          <p:spPr bwMode="auto">
            <a:xfrm>
              <a:off x="10419581" y="3183516"/>
              <a:ext cx="141288" cy="134938"/>
            </a:xfrm>
            <a:custGeom>
              <a:avLst/>
              <a:gdLst>
                <a:gd name="T0" fmla="*/ 81 w 89"/>
                <a:gd name="T1" fmla="*/ 46 h 85"/>
                <a:gd name="T2" fmla="*/ 81 w 89"/>
                <a:gd name="T3" fmla="*/ 46 h 85"/>
                <a:gd name="T4" fmla="*/ 89 w 89"/>
                <a:gd name="T5" fmla="*/ 31 h 85"/>
                <a:gd name="T6" fmla="*/ 89 w 89"/>
                <a:gd name="T7" fmla="*/ 31 h 85"/>
                <a:gd name="T8" fmla="*/ 78 w 89"/>
                <a:gd name="T9" fmla="*/ 27 h 85"/>
                <a:gd name="T10" fmla="*/ 66 w 89"/>
                <a:gd name="T11" fmla="*/ 23 h 85"/>
                <a:gd name="T12" fmla="*/ 50 w 89"/>
                <a:gd name="T13" fmla="*/ 4 h 85"/>
                <a:gd name="T14" fmla="*/ 50 w 89"/>
                <a:gd name="T15" fmla="*/ 4 h 85"/>
                <a:gd name="T16" fmla="*/ 50 w 89"/>
                <a:gd name="T17" fmla="*/ 4 h 85"/>
                <a:gd name="T18" fmla="*/ 50 w 89"/>
                <a:gd name="T19" fmla="*/ 4 h 85"/>
                <a:gd name="T20" fmla="*/ 54 w 89"/>
                <a:gd name="T21" fmla="*/ 4 h 85"/>
                <a:gd name="T22" fmla="*/ 54 w 89"/>
                <a:gd name="T23" fmla="*/ 4 h 85"/>
                <a:gd name="T24" fmla="*/ 39 w 89"/>
                <a:gd name="T25" fmla="*/ 0 h 85"/>
                <a:gd name="T26" fmla="*/ 39 w 89"/>
                <a:gd name="T27" fmla="*/ 0 h 85"/>
                <a:gd name="T28" fmla="*/ 39 w 89"/>
                <a:gd name="T29" fmla="*/ 0 h 85"/>
                <a:gd name="T30" fmla="*/ 39 w 89"/>
                <a:gd name="T31" fmla="*/ 0 h 85"/>
                <a:gd name="T32" fmla="*/ 31 w 89"/>
                <a:gd name="T33" fmla="*/ 11 h 85"/>
                <a:gd name="T34" fmla="*/ 23 w 89"/>
                <a:gd name="T35" fmla="*/ 19 h 85"/>
                <a:gd name="T36" fmla="*/ 15 w 89"/>
                <a:gd name="T37" fmla="*/ 31 h 85"/>
                <a:gd name="T38" fmla="*/ 0 w 89"/>
                <a:gd name="T39" fmla="*/ 39 h 85"/>
                <a:gd name="T40" fmla="*/ 0 w 89"/>
                <a:gd name="T41" fmla="*/ 39 h 85"/>
                <a:gd name="T42" fmla="*/ 8 w 89"/>
                <a:gd name="T43" fmla="*/ 46 h 85"/>
                <a:gd name="T44" fmla="*/ 8 w 89"/>
                <a:gd name="T45" fmla="*/ 46 h 85"/>
                <a:gd name="T46" fmla="*/ 8 w 89"/>
                <a:gd name="T47" fmla="*/ 46 h 85"/>
                <a:gd name="T48" fmla="*/ 8 w 89"/>
                <a:gd name="T49" fmla="*/ 46 h 85"/>
                <a:gd name="T50" fmla="*/ 23 w 89"/>
                <a:gd name="T51" fmla="*/ 39 h 85"/>
                <a:gd name="T52" fmla="*/ 23 w 89"/>
                <a:gd name="T53" fmla="*/ 43 h 85"/>
                <a:gd name="T54" fmla="*/ 66 w 89"/>
                <a:gd name="T55" fmla="*/ 43 h 85"/>
                <a:gd name="T56" fmla="*/ 66 w 89"/>
                <a:gd name="T57" fmla="*/ 39 h 85"/>
                <a:gd name="T58" fmla="*/ 66 w 89"/>
                <a:gd name="T59" fmla="*/ 39 h 85"/>
                <a:gd name="T60" fmla="*/ 81 w 89"/>
                <a:gd name="T61" fmla="*/ 46 h 85"/>
                <a:gd name="T62" fmla="*/ 81 w 89"/>
                <a:gd name="T63" fmla="*/ 46 h 85"/>
                <a:gd name="T64" fmla="*/ 81 w 89"/>
                <a:gd name="T65" fmla="*/ 46 h 85"/>
                <a:gd name="T66" fmla="*/ 43 w 89"/>
                <a:gd name="T67" fmla="*/ 15 h 85"/>
                <a:gd name="T68" fmla="*/ 43 w 89"/>
                <a:gd name="T69" fmla="*/ 15 h 85"/>
                <a:gd name="T70" fmla="*/ 58 w 89"/>
                <a:gd name="T71" fmla="*/ 31 h 85"/>
                <a:gd name="T72" fmla="*/ 27 w 89"/>
                <a:gd name="T73" fmla="*/ 31 h 85"/>
                <a:gd name="T74" fmla="*/ 27 w 89"/>
                <a:gd name="T75" fmla="*/ 31 h 85"/>
                <a:gd name="T76" fmla="*/ 43 w 89"/>
                <a:gd name="T77" fmla="*/ 15 h 85"/>
                <a:gd name="T78" fmla="*/ 43 w 89"/>
                <a:gd name="T79" fmla="*/ 15 h 85"/>
                <a:gd name="T80" fmla="*/ 43 w 89"/>
                <a:gd name="T81" fmla="*/ 15 h 85"/>
                <a:gd name="T82" fmla="*/ 58 w 89"/>
                <a:gd name="T83" fmla="*/ 85 h 85"/>
                <a:gd name="T84" fmla="*/ 74 w 89"/>
                <a:gd name="T85" fmla="*/ 85 h 85"/>
                <a:gd name="T86" fmla="*/ 74 w 89"/>
                <a:gd name="T87" fmla="*/ 50 h 85"/>
                <a:gd name="T88" fmla="*/ 15 w 89"/>
                <a:gd name="T89" fmla="*/ 50 h 85"/>
                <a:gd name="T90" fmla="*/ 15 w 89"/>
                <a:gd name="T91" fmla="*/ 85 h 85"/>
                <a:gd name="T92" fmla="*/ 27 w 89"/>
                <a:gd name="T93" fmla="*/ 85 h 85"/>
                <a:gd name="T94" fmla="*/ 27 w 89"/>
                <a:gd name="T95" fmla="*/ 81 h 85"/>
                <a:gd name="T96" fmla="*/ 58 w 89"/>
                <a:gd name="T97" fmla="*/ 81 h 85"/>
                <a:gd name="T98" fmla="*/ 58 w 89"/>
                <a:gd name="T99" fmla="*/ 85 h 85"/>
                <a:gd name="T100" fmla="*/ 58 w 89"/>
                <a:gd name="T101" fmla="*/ 85 h 85"/>
                <a:gd name="T102" fmla="*/ 58 w 89"/>
                <a:gd name="T103" fmla="*/ 58 h 85"/>
                <a:gd name="T104" fmla="*/ 58 w 89"/>
                <a:gd name="T105" fmla="*/ 74 h 85"/>
                <a:gd name="T106" fmla="*/ 27 w 89"/>
                <a:gd name="T107" fmla="*/ 74 h 85"/>
                <a:gd name="T108" fmla="*/ 27 w 89"/>
                <a:gd name="T109" fmla="*/ 58 h 85"/>
                <a:gd name="T110" fmla="*/ 58 w 89"/>
                <a:gd name="T111" fmla="*/ 58 h 85"/>
                <a:gd name="T112" fmla="*/ 58 w 89"/>
                <a:gd name="T113" fmla="*/ 58 h 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9" h="85">
                  <a:moveTo>
                    <a:pt x="81" y="46"/>
                  </a:moveTo>
                  <a:lnTo>
                    <a:pt x="81" y="46"/>
                  </a:lnTo>
                  <a:lnTo>
                    <a:pt x="89" y="31"/>
                  </a:lnTo>
                  <a:lnTo>
                    <a:pt x="78" y="27"/>
                  </a:lnTo>
                  <a:lnTo>
                    <a:pt x="66" y="23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39" y="0"/>
                  </a:lnTo>
                  <a:lnTo>
                    <a:pt x="31" y="11"/>
                  </a:lnTo>
                  <a:lnTo>
                    <a:pt x="23" y="19"/>
                  </a:lnTo>
                  <a:lnTo>
                    <a:pt x="15" y="31"/>
                  </a:lnTo>
                  <a:lnTo>
                    <a:pt x="0" y="39"/>
                  </a:lnTo>
                  <a:lnTo>
                    <a:pt x="8" y="46"/>
                  </a:lnTo>
                  <a:lnTo>
                    <a:pt x="23" y="39"/>
                  </a:lnTo>
                  <a:lnTo>
                    <a:pt x="23" y="43"/>
                  </a:lnTo>
                  <a:lnTo>
                    <a:pt x="66" y="43"/>
                  </a:lnTo>
                  <a:lnTo>
                    <a:pt x="66" y="39"/>
                  </a:lnTo>
                  <a:lnTo>
                    <a:pt x="81" y="46"/>
                  </a:lnTo>
                  <a:close/>
                  <a:moveTo>
                    <a:pt x="43" y="15"/>
                  </a:moveTo>
                  <a:lnTo>
                    <a:pt x="43" y="15"/>
                  </a:lnTo>
                  <a:lnTo>
                    <a:pt x="58" y="31"/>
                  </a:lnTo>
                  <a:lnTo>
                    <a:pt x="27" y="31"/>
                  </a:lnTo>
                  <a:lnTo>
                    <a:pt x="43" y="15"/>
                  </a:lnTo>
                  <a:close/>
                  <a:moveTo>
                    <a:pt x="58" y="85"/>
                  </a:moveTo>
                  <a:lnTo>
                    <a:pt x="74" y="85"/>
                  </a:lnTo>
                  <a:lnTo>
                    <a:pt x="74" y="50"/>
                  </a:lnTo>
                  <a:lnTo>
                    <a:pt x="15" y="50"/>
                  </a:lnTo>
                  <a:lnTo>
                    <a:pt x="15" y="85"/>
                  </a:lnTo>
                  <a:lnTo>
                    <a:pt x="27" y="85"/>
                  </a:lnTo>
                  <a:lnTo>
                    <a:pt x="27" y="81"/>
                  </a:lnTo>
                  <a:lnTo>
                    <a:pt x="58" y="81"/>
                  </a:lnTo>
                  <a:lnTo>
                    <a:pt x="58" y="85"/>
                  </a:lnTo>
                  <a:close/>
                  <a:moveTo>
                    <a:pt x="58" y="58"/>
                  </a:moveTo>
                  <a:lnTo>
                    <a:pt x="58" y="74"/>
                  </a:lnTo>
                  <a:lnTo>
                    <a:pt x="27" y="74"/>
                  </a:lnTo>
                  <a:lnTo>
                    <a:pt x="27" y="58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8" name="Freeform 97"/>
            <p:cNvSpPr>
              <a:spLocks noEditPoints="1"/>
            </p:cNvSpPr>
            <p:nvPr/>
          </p:nvSpPr>
          <p:spPr bwMode="auto">
            <a:xfrm>
              <a:off x="10567218" y="3189866"/>
              <a:ext cx="136525" cy="128588"/>
            </a:xfrm>
            <a:custGeom>
              <a:avLst/>
              <a:gdLst>
                <a:gd name="T0" fmla="*/ 0 w 86"/>
                <a:gd name="T1" fmla="*/ 73 h 81"/>
                <a:gd name="T2" fmla="*/ 12 w 86"/>
                <a:gd name="T3" fmla="*/ 81 h 81"/>
                <a:gd name="T4" fmla="*/ 20 w 86"/>
                <a:gd name="T5" fmla="*/ 54 h 81"/>
                <a:gd name="T6" fmla="*/ 27 w 86"/>
                <a:gd name="T7" fmla="*/ 50 h 81"/>
                <a:gd name="T8" fmla="*/ 27 w 86"/>
                <a:gd name="T9" fmla="*/ 66 h 81"/>
                <a:gd name="T10" fmla="*/ 20 w 86"/>
                <a:gd name="T11" fmla="*/ 66 h 81"/>
                <a:gd name="T12" fmla="*/ 20 w 86"/>
                <a:gd name="T13" fmla="*/ 70 h 81"/>
                <a:gd name="T14" fmla="*/ 23 w 86"/>
                <a:gd name="T15" fmla="*/ 77 h 81"/>
                <a:gd name="T16" fmla="*/ 35 w 86"/>
                <a:gd name="T17" fmla="*/ 77 h 81"/>
                <a:gd name="T18" fmla="*/ 35 w 86"/>
                <a:gd name="T19" fmla="*/ 70 h 81"/>
                <a:gd name="T20" fmla="*/ 8 w 86"/>
                <a:gd name="T21" fmla="*/ 0 h 81"/>
                <a:gd name="T22" fmla="*/ 8 w 86"/>
                <a:gd name="T23" fmla="*/ 50 h 81"/>
                <a:gd name="T24" fmla="*/ 0 w 86"/>
                <a:gd name="T25" fmla="*/ 73 h 81"/>
                <a:gd name="T26" fmla="*/ 0 w 86"/>
                <a:gd name="T27" fmla="*/ 73 h 81"/>
                <a:gd name="T28" fmla="*/ 66 w 86"/>
                <a:gd name="T29" fmla="*/ 77 h 81"/>
                <a:gd name="T30" fmla="*/ 78 w 86"/>
                <a:gd name="T31" fmla="*/ 77 h 81"/>
                <a:gd name="T32" fmla="*/ 82 w 86"/>
                <a:gd name="T33" fmla="*/ 77 h 81"/>
                <a:gd name="T34" fmla="*/ 86 w 86"/>
                <a:gd name="T35" fmla="*/ 62 h 81"/>
                <a:gd name="T36" fmla="*/ 74 w 86"/>
                <a:gd name="T37" fmla="*/ 58 h 81"/>
                <a:gd name="T38" fmla="*/ 74 w 86"/>
                <a:gd name="T39" fmla="*/ 66 h 81"/>
                <a:gd name="T40" fmla="*/ 55 w 86"/>
                <a:gd name="T41" fmla="*/ 70 h 81"/>
                <a:gd name="T42" fmla="*/ 51 w 86"/>
                <a:gd name="T43" fmla="*/ 66 h 81"/>
                <a:gd name="T44" fmla="*/ 82 w 86"/>
                <a:gd name="T45" fmla="*/ 42 h 81"/>
                <a:gd name="T46" fmla="*/ 39 w 86"/>
                <a:gd name="T47" fmla="*/ 0 h 81"/>
                <a:gd name="T48" fmla="*/ 39 w 86"/>
                <a:gd name="T49" fmla="*/ 70 h 81"/>
                <a:gd name="T50" fmla="*/ 55 w 86"/>
                <a:gd name="T51" fmla="*/ 77 h 81"/>
                <a:gd name="T52" fmla="*/ 55 w 86"/>
                <a:gd name="T53" fmla="*/ 77 h 81"/>
                <a:gd name="T54" fmla="*/ 27 w 86"/>
                <a:gd name="T55" fmla="*/ 19 h 81"/>
                <a:gd name="T56" fmla="*/ 20 w 86"/>
                <a:gd name="T57" fmla="*/ 11 h 81"/>
                <a:gd name="T58" fmla="*/ 27 w 86"/>
                <a:gd name="T59" fmla="*/ 11 h 81"/>
                <a:gd name="T60" fmla="*/ 51 w 86"/>
                <a:gd name="T61" fmla="*/ 35 h 81"/>
                <a:gd name="T62" fmla="*/ 55 w 86"/>
                <a:gd name="T63" fmla="*/ 11 h 81"/>
                <a:gd name="T64" fmla="*/ 55 w 86"/>
                <a:gd name="T65" fmla="*/ 35 h 81"/>
                <a:gd name="T66" fmla="*/ 70 w 86"/>
                <a:gd name="T67" fmla="*/ 35 h 81"/>
                <a:gd name="T68" fmla="*/ 66 w 86"/>
                <a:gd name="T69" fmla="*/ 11 h 81"/>
                <a:gd name="T70" fmla="*/ 70 w 86"/>
                <a:gd name="T71" fmla="*/ 11 h 81"/>
                <a:gd name="T72" fmla="*/ 27 w 86"/>
                <a:gd name="T73" fmla="*/ 39 h 81"/>
                <a:gd name="T74" fmla="*/ 20 w 86"/>
                <a:gd name="T75" fmla="*/ 31 h 81"/>
                <a:gd name="T76" fmla="*/ 27 w 86"/>
                <a:gd name="T77" fmla="*/ 31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6" h="81">
                  <a:moveTo>
                    <a:pt x="0" y="73"/>
                  </a:moveTo>
                  <a:lnTo>
                    <a:pt x="0" y="73"/>
                  </a:lnTo>
                  <a:lnTo>
                    <a:pt x="12" y="81"/>
                  </a:lnTo>
                  <a:lnTo>
                    <a:pt x="16" y="66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27" y="50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0" y="66"/>
                  </a:lnTo>
                  <a:lnTo>
                    <a:pt x="20" y="70"/>
                  </a:lnTo>
                  <a:lnTo>
                    <a:pt x="23" y="77"/>
                  </a:lnTo>
                  <a:lnTo>
                    <a:pt x="35" y="77"/>
                  </a:lnTo>
                  <a:lnTo>
                    <a:pt x="35" y="73"/>
                  </a:lnTo>
                  <a:lnTo>
                    <a:pt x="35" y="70"/>
                  </a:lnTo>
                  <a:lnTo>
                    <a:pt x="35" y="0"/>
                  </a:lnTo>
                  <a:lnTo>
                    <a:pt x="8" y="0"/>
                  </a:lnTo>
                  <a:lnTo>
                    <a:pt x="8" y="50"/>
                  </a:lnTo>
                  <a:lnTo>
                    <a:pt x="8" y="66"/>
                  </a:lnTo>
                  <a:lnTo>
                    <a:pt x="0" y="73"/>
                  </a:lnTo>
                  <a:close/>
                  <a:moveTo>
                    <a:pt x="55" y="77"/>
                  </a:moveTo>
                  <a:lnTo>
                    <a:pt x="66" y="77"/>
                  </a:lnTo>
                  <a:lnTo>
                    <a:pt x="78" y="77"/>
                  </a:lnTo>
                  <a:lnTo>
                    <a:pt x="82" y="77"/>
                  </a:lnTo>
                  <a:lnTo>
                    <a:pt x="86" y="70"/>
                  </a:lnTo>
                  <a:lnTo>
                    <a:pt x="86" y="62"/>
                  </a:lnTo>
                  <a:lnTo>
                    <a:pt x="74" y="58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55" y="70"/>
                  </a:lnTo>
                  <a:lnTo>
                    <a:pt x="51" y="66"/>
                  </a:lnTo>
                  <a:lnTo>
                    <a:pt x="51" y="42"/>
                  </a:lnTo>
                  <a:lnTo>
                    <a:pt x="82" y="42"/>
                  </a:lnTo>
                  <a:lnTo>
                    <a:pt x="82" y="0"/>
                  </a:lnTo>
                  <a:lnTo>
                    <a:pt x="39" y="0"/>
                  </a:lnTo>
                  <a:lnTo>
                    <a:pt x="39" y="70"/>
                  </a:lnTo>
                  <a:lnTo>
                    <a:pt x="43" y="77"/>
                  </a:lnTo>
                  <a:lnTo>
                    <a:pt x="55" y="77"/>
                  </a:lnTo>
                  <a:close/>
                  <a:moveTo>
                    <a:pt x="27" y="11"/>
                  </a:moveTo>
                  <a:lnTo>
                    <a:pt x="27" y="19"/>
                  </a:lnTo>
                  <a:lnTo>
                    <a:pt x="20" y="19"/>
                  </a:lnTo>
                  <a:lnTo>
                    <a:pt x="20" y="11"/>
                  </a:lnTo>
                  <a:lnTo>
                    <a:pt x="27" y="11"/>
                  </a:lnTo>
                  <a:close/>
                  <a:moveTo>
                    <a:pt x="55" y="35"/>
                  </a:moveTo>
                  <a:lnTo>
                    <a:pt x="51" y="35"/>
                  </a:lnTo>
                  <a:lnTo>
                    <a:pt x="51" y="11"/>
                  </a:lnTo>
                  <a:lnTo>
                    <a:pt x="55" y="11"/>
                  </a:lnTo>
                  <a:lnTo>
                    <a:pt x="55" y="35"/>
                  </a:lnTo>
                  <a:close/>
                  <a:moveTo>
                    <a:pt x="70" y="11"/>
                  </a:moveTo>
                  <a:lnTo>
                    <a:pt x="70" y="35"/>
                  </a:lnTo>
                  <a:lnTo>
                    <a:pt x="66" y="35"/>
                  </a:lnTo>
                  <a:lnTo>
                    <a:pt x="66" y="11"/>
                  </a:lnTo>
                  <a:lnTo>
                    <a:pt x="70" y="11"/>
                  </a:lnTo>
                  <a:close/>
                  <a:moveTo>
                    <a:pt x="27" y="31"/>
                  </a:moveTo>
                  <a:lnTo>
                    <a:pt x="27" y="39"/>
                  </a:lnTo>
                  <a:lnTo>
                    <a:pt x="20" y="39"/>
                  </a:lnTo>
                  <a:lnTo>
                    <a:pt x="20" y="31"/>
                  </a:lnTo>
                  <a:lnTo>
                    <a:pt x="27" y="31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9" name="Freeform 98"/>
            <p:cNvSpPr>
              <a:spLocks/>
            </p:cNvSpPr>
            <p:nvPr/>
          </p:nvSpPr>
          <p:spPr bwMode="auto">
            <a:xfrm>
              <a:off x="10721206" y="3183516"/>
              <a:ext cx="130175" cy="134938"/>
            </a:xfrm>
            <a:custGeom>
              <a:avLst/>
              <a:gdLst>
                <a:gd name="T0" fmla="*/ 51 w 82"/>
                <a:gd name="T1" fmla="*/ 11 h 85"/>
                <a:gd name="T2" fmla="*/ 51 w 82"/>
                <a:gd name="T3" fmla="*/ 11 h 85"/>
                <a:gd name="T4" fmla="*/ 47 w 82"/>
                <a:gd name="T5" fmla="*/ 8 h 85"/>
                <a:gd name="T6" fmla="*/ 47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0 h 85"/>
                <a:gd name="T14" fmla="*/ 39 w 82"/>
                <a:gd name="T15" fmla="*/ 0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3 h 85"/>
                <a:gd name="T26" fmla="*/ 35 w 82"/>
                <a:gd name="T27" fmla="*/ 23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4 w 82"/>
                <a:gd name="T35" fmla="*/ 77 h 85"/>
                <a:gd name="T36" fmla="*/ 24 w 82"/>
                <a:gd name="T37" fmla="*/ 43 h 85"/>
                <a:gd name="T38" fmla="*/ 35 w 82"/>
                <a:gd name="T39" fmla="*/ 43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3 h 85"/>
                <a:gd name="T46" fmla="*/ 59 w 82"/>
                <a:gd name="T47" fmla="*/ 43 h 85"/>
                <a:gd name="T48" fmla="*/ 59 w 82"/>
                <a:gd name="T49" fmla="*/ 62 h 85"/>
                <a:gd name="T50" fmla="*/ 59 w 82"/>
                <a:gd name="T51" fmla="*/ 62 h 85"/>
                <a:gd name="T52" fmla="*/ 59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7 h 85"/>
                <a:gd name="T60" fmla="*/ 55 w 82"/>
                <a:gd name="T61" fmla="*/ 77 h 85"/>
                <a:gd name="T62" fmla="*/ 66 w 82"/>
                <a:gd name="T63" fmla="*/ 74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3 h 85"/>
                <a:gd name="T74" fmla="*/ 82 w 82"/>
                <a:gd name="T75" fmla="*/ 23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51 w 82"/>
                <a:gd name="T83" fmla="*/ 11 h 85"/>
                <a:gd name="T84" fmla="*/ 51 w 82"/>
                <a:gd name="T85" fmla="*/ 11 h 85"/>
                <a:gd name="T86" fmla="*/ 51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1"/>
                  </a:moveTo>
                  <a:lnTo>
                    <a:pt x="51" y="11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4" y="77"/>
                  </a:lnTo>
                  <a:lnTo>
                    <a:pt x="24" y="43"/>
                  </a:lnTo>
                  <a:lnTo>
                    <a:pt x="35" y="43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3"/>
                  </a:lnTo>
                  <a:lnTo>
                    <a:pt x="59" y="43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51" y="11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629" name="Freeform 25"/>
          <p:cNvSpPr>
            <a:spLocks/>
          </p:cNvSpPr>
          <p:nvPr/>
        </p:nvSpPr>
        <p:spPr bwMode="auto">
          <a:xfrm>
            <a:off x="2629909" y="2178733"/>
            <a:ext cx="832220" cy="400498"/>
          </a:xfrm>
          <a:custGeom>
            <a:avLst/>
            <a:gdLst>
              <a:gd name="T0" fmla="*/ 613 w 613"/>
              <a:gd name="T1" fmla="*/ 0 h 295"/>
              <a:gd name="T2" fmla="*/ 586 w 613"/>
              <a:gd name="T3" fmla="*/ 46 h 295"/>
              <a:gd name="T4" fmla="*/ 586 w 613"/>
              <a:gd name="T5" fmla="*/ 46 h 295"/>
              <a:gd name="T6" fmla="*/ 578 w 613"/>
              <a:gd name="T7" fmla="*/ 66 h 295"/>
              <a:gd name="T8" fmla="*/ 567 w 613"/>
              <a:gd name="T9" fmla="*/ 81 h 295"/>
              <a:gd name="T10" fmla="*/ 555 w 613"/>
              <a:gd name="T11" fmla="*/ 101 h 295"/>
              <a:gd name="T12" fmla="*/ 540 w 613"/>
              <a:gd name="T13" fmla="*/ 112 h 295"/>
              <a:gd name="T14" fmla="*/ 520 w 613"/>
              <a:gd name="T15" fmla="*/ 124 h 295"/>
              <a:gd name="T16" fmla="*/ 512 w 613"/>
              <a:gd name="T17" fmla="*/ 124 h 295"/>
              <a:gd name="T18" fmla="*/ 501 w 613"/>
              <a:gd name="T19" fmla="*/ 120 h 295"/>
              <a:gd name="T20" fmla="*/ 489 w 613"/>
              <a:gd name="T21" fmla="*/ 116 h 295"/>
              <a:gd name="T22" fmla="*/ 477 w 613"/>
              <a:gd name="T23" fmla="*/ 104 h 295"/>
              <a:gd name="T24" fmla="*/ 477 w 613"/>
              <a:gd name="T25" fmla="*/ 104 h 295"/>
              <a:gd name="T26" fmla="*/ 458 w 613"/>
              <a:gd name="T27" fmla="*/ 89 h 295"/>
              <a:gd name="T28" fmla="*/ 439 w 613"/>
              <a:gd name="T29" fmla="*/ 81 h 295"/>
              <a:gd name="T30" fmla="*/ 423 w 613"/>
              <a:gd name="T31" fmla="*/ 81 h 295"/>
              <a:gd name="T32" fmla="*/ 408 w 613"/>
              <a:gd name="T33" fmla="*/ 89 h 295"/>
              <a:gd name="T34" fmla="*/ 396 w 613"/>
              <a:gd name="T35" fmla="*/ 104 h 295"/>
              <a:gd name="T36" fmla="*/ 384 w 613"/>
              <a:gd name="T37" fmla="*/ 120 h 295"/>
              <a:gd name="T38" fmla="*/ 369 w 613"/>
              <a:gd name="T39" fmla="*/ 147 h 295"/>
              <a:gd name="T40" fmla="*/ 369 w 613"/>
              <a:gd name="T41" fmla="*/ 147 h 295"/>
              <a:gd name="T42" fmla="*/ 361 w 613"/>
              <a:gd name="T43" fmla="*/ 159 h 295"/>
              <a:gd name="T44" fmla="*/ 349 w 613"/>
              <a:gd name="T45" fmla="*/ 163 h 295"/>
              <a:gd name="T46" fmla="*/ 334 w 613"/>
              <a:gd name="T47" fmla="*/ 167 h 295"/>
              <a:gd name="T48" fmla="*/ 318 w 613"/>
              <a:gd name="T49" fmla="*/ 167 h 295"/>
              <a:gd name="T50" fmla="*/ 303 w 613"/>
              <a:gd name="T51" fmla="*/ 163 h 295"/>
              <a:gd name="T52" fmla="*/ 291 w 613"/>
              <a:gd name="T53" fmla="*/ 159 h 295"/>
              <a:gd name="T54" fmla="*/ 279 w 613"/>
              <a:gd name="T55" fmla="*/ 151 h 295"/>
              <a:gd name="T56" fmla="*/ 268 w 613"/>
              <a:gd name="T57" fmla="*/ 139 h 295"/>
              <a:gd name="T58" fmla="*/ 268 w 613"/>
              <a:gd name="T59" fmla="*/ 139 h 295"/>
              <a:gd name="T60" fmla="*/ 260 w 613"/>
              <a:gd name="T61" fmla="*/ 132 h 295"/>
              <a:gd name="T62" fmla="*/ 256 w 613"/>
              <a:gd name="T63" fmla="*/ 128 h 295"/>
              <a:gd name="T64" fmla="*/ 248 w 613"/>
              <a:gd name="T65" fmla="*/ 128 h 295"/>
              <a:gd name="T66" fmla="*/ 240 w 613"/>
              <a:gd name="T67" fmla="*/ 132 h 295"/>
              <a:gd name="T68" fmla="*/ 237 w 613"/>
              <a:gd name="T69" fmla="*/ 139 h 295"/>
              <a:gd name="T70" fmla="*/ 233 w 613"/>
              <a:gd name="T71" fmla="*/ 151 h 295"/>
              <a:gd name="T72" fmla="*/ 229 w 613"/>
              <a:gd name="T73" fmla="*/ 182 h 295"/>
              <a:gd name="T74" fmla="*/ 229 w 613"/>
              <a:gd name="T75" fmla="*/ 182 h 295"/>
              <a:gd name="T76" fmla="*/ 213 w 613"/>
              <a:gd name="T77" fmla="*/ 198 h 295"/>
              <a:gd name="T78" fmla="*/ 174 w 613"/>
              <a:gd name="T79" fmla="*/ 229 h 295"/>
              <a:gd name="T80" fmla="*/ 155 w 613"/>
              <a:gd name="T81" fmla="*/ 240 h 295"/>
              <a:gd name="T82" fmla="*/ 132 w 613"/>
              <a:gd name="T83" fmla="*/ 248 h 295"/>
              <a:gd name="T84" fmla="*/ 120 w 613"/>
              <a:gd name="T85" fmla="*/ 252 h 295"/>
              <a:gd name="T86" fmla="*/ 108 w 613"/>
              <a:gd name="T87" fmla="*/ 248 h 295"/>
              <a:gd name="T88" fmla="*/ 101 w 613"/>
              <a:gd name="T89" fmla="*/ 244 h 295"/>
              <a:gd name="T90" fmla="*/ 93 w 613"/>
              <a:gd name="T91" fmla="*/ 237 h 295"/>
              <a:gd name="T92" fmla="*/ 93 w 613"/>
              <a:gd name="T93" fmla="*/ 237 h 295"/>
              <a:gd name="T94" fmla="*/ 77 w 613"/>
              <a:gd name="T95" fmla="*/ 221 h 295"/>
              <a:gd name="T96" fmla="*/ 66 w 613"/>
              <a:gd name="T97" fmla="*/ 217 h 295"/>
              <a:gd name="T98" fmla="*/ 58 w 613"/>
              <a:gd name="T99" fmla="*/ 221 h 295"/>
              <a:gd name="T100" fmla="*/ 46 w 613"/>
              <a:gd name="T101" fmla="*/ 225 h 295"/>
              <a:gd name="T102" fmla="*/ 38 w 613"/>
              <a:gd name="T103" fmla="*/ 244 h 295"/>
              <a:gd name="T104" fmla="*/ 35 w 613"/>
              <a:gd name="T105" fmla="*/ 252 h 295"/>
              <a:gd name="T106" fmla="*/ 35 w 613"/>
              <a:gd name="T107" fmla="*/ 252 h 295"/>
              <a:gd name="T108" fmla="*/ 23 w 613"/>
              <a:gd name="T109" fmla="*/ 275 h 295"/>
              <a:gd name="T110" fmla="*/ 11 w 613"/>
              <a:gd name="T111" fmla="*/ 287 h 295"/>
              <a:gd name="T112" fmla="*/ 3 w 613"/>
              <a:gd name="T113" fmla="*/ 295 h 295"/>
              <a:gd name="T114" fmla="*/ 0 w 613"/>
              <a:gd name="T115" fmla="*/ 295 h 29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13" h="295">
                <a:moveTo>
                  <a:pt x="613" y="0"/>
                </a:moveTo>
                <a:lnTo>
                  <a:pt x="586" y="46"/>
                </a:lnTo>
                <a:lnTo>
                  <a:pt x="578" y="66"/>
                </a:lnTo>
                <a:lnTo>
                  <a:pt x="567" y="81"/>
                </a:lnTo>
                <a:lnTo>
                  <a:pt x="555" y="101"/>
                </a:lnTo>
                <a:lnTo>
                  <a:pt x="540" y="112"/>
                </a:lnTo>
                <a:lnTo>
                  <a:pt x="520" y="124"/>
                </a:lnTo>
                <a:lnTo>
                  <a:pt x="512" y="124"/>
                </a:lnTo>
                <a:lnTo>
                  <a:pt x="501" y="120"/>
                </a:lnTo>
                <a:lnTo>
                  <a:pt x="489" y="116"/>
                </a:lnTo>
                <a:lnTo>
                  <a:pt x="477" y="104"/>
                </a:lnTo>
                <a:lnTo>
                  <a:pt x="458" y="89"/>
                </a:lnTo>
                <a:lnTo>
                  <a:pt x="439" y="81"/>
                </a:lnTo>
                <a:lnTo>
                  <a:pt x="423" y="81"/>
                </a:lnTo>
                <a:lnTo>
                  <a:pt x="408" y="89"/>
                </a:lnTo>
                <a:lnTo>
                  <a:pt x="396" y="104"/>
                </a:lnTo>
                <a:lnTo>
                  <a:pt x="384" y="120"/>
                </a:lnTo>
                <a:lnTo>
                  <a:pt x="369" y="147"/>
                </a:lnTo>
                <a:lnTo>
                  <a:pt x="361" y="159"/>
                </a:lnTo>
                <a:lnTo>
                  <a:pt x="349" y="163"/>
                </a:lnTo>
                <a:lnTo>
                  <a:pt x="334" y="167"/>
                </a:lnTo>
                <a:lnTo>
                  <a:pt x="318" y="167"/>
                </a:lnTo>
                <a:lnTo>
                  <a:pt x="303" y="163"/>
                </a:lnTo>
                <a:lnTo>
                  <a:pt x="291" y="159"/>
                </a:lnTo>
                <a:lnTo>
                  <a:pt x="279" y="151"/>
                </a:lnTo>
                <a:lnTo>
                  <a:pt x="268" y="139"/>
                </a:lnTo>
                <a:lnTo>
                  <a:pt x="260" y="132"/>
                </a:lnTo>
                <a:lnTo>
                  <a:pt x="256" y="128"/>
                </a:lnTo>
                <a:lnTo>
                  <a:pt x="248" y="128"/>
                </a:lnTo>
                <a:lnTo>
                  <a:pt x="240" y="132"/>
                </a:lnTo>
                <a:lnTo>
                  <a:pt x="237" y="139"/>
                </a:lnTo>
                <a:lnTo>
                  <a:pt x="233" y="151"/>
                </a:lnTo>
                <a:lnTo>
                  <a:pt x="229" y="182"/>
                </a:lnTo>
                <a:lnTo>
                  <a:pt x="213" y="198"/>
                </a:lnTo>
                <a:lnTo>
                  <a:pt x="174" y="229"/>
                </a:lnTo>
                <a:lnTo>
                  <a:pt x="155" y="240"/>
                </a:lnTo>
                <a:lnTo>
                  <a:pt x="132" y="248"/>
                </a:lnTo>
                <a:lnTo>
                  <a:pt x="120" y="252"/>
                </a:lnTo>
                <a:lnTo>
                  <a:pt x="108" y="248"/>
                </a:lnTo>
                <a:lnTo>
                  <a:pt x="101" y="244"/>
                </a:lnTo>
                <a:lnTo>
                  <a:pt x="93" y="237"/>
                </a:lnTo>
                <a:lnTo>
                  <a:pt x="77" y="221"/>
                </a:lnTo>
                <a:lnTo>
                  <a:pt x="66" y="217"/>
                </a:lnTo>
                <a:lnTo>
                  <a:pt x="58" y="221"/>
                </a:lnTo>
                <a:lnTo>
                  <a:pt x="46" y="225"/>
                </a:lnTo>
                <a:lnTo>
                  <a:pt x="38" y="244"/>
                </a:lnTo>
                <a:lnTo>
                  <a:pt x="35" y="252"/>
                </a:lnTo>
                <a:lnTo>
                  <a:pt x="23" y="275"/>
                </a:lnTo>
                <a:lnTo>
                  <a:pt x="11" y="287"/>
                </a:lnTo>
                <a:lnTo>
                  <a:pt x="3" y="295"/>
                </a:lnTo>
                <a:lnTo>
                  <a:pt x="0" y="295"/>
                </a:lnTo>
              </a:path>
            </a:pathLst>
          </a:custGeom>
          <a:solidFill>
            <a:srgbClr val="29A7A4"/>
          </a:solidFill>
          <a:ln w="25400">
            <a:solidFill>
              <a:srgbClr val="29A7A4"/>
            </a:solidFill>
            <a:prstDash val="solid"/>
            <a:round/>
            <a:headEnd/>
            <a:tailEnd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630" name="Freeform 34"/>
          <p:cNvSpPr>
            <a:spLocks/>
          </p:cNvSpPr>
          <p:nvPr/>
        </p:nvSpPr>
        <p:spPr bwMode="auto">
          <a:xfrm>
            <a:off x="2228054" y="1787739"/>
            <a:ext cx="1239505" cy="806425"/>
          </a:xfrm>
          <a:custGeom>
            <a:avLst/>
            <a:gdLst>
              <a:gd name="T0" fmla="*/ 913 w 913"/>
              <a:gd name="T1" fmla="*/ 288 h 594"/>
              <a:gd name="T2" fmla="*/ 871 w 913"/>
              <a:gd name="T3" fmla="*/ 276 h 594"/>
              <a:gd name="T4" fmla="*/ 851 w 913"/>
              <a:gd name="T5" fmla="*/ 237 h 594"/>
              <a:gd name="T6" fmla="*/ 847 w 913"/>
              <a:gd name="T7" fmla="*/ 194 h 594"/>
              <a:gd name="T8" fmla="*/ 863 w 913"/>
              <a:gd name="T9" fmla="*/ 152 h 594"/>
              <a:gd name="T10" fmla="*/ 824 w 913"/>
              <a:gd name="T11" fmla="*/ 136 h 594"/>
              <a:gd name="T12" fmla="*/ 766 w 913"/>
              <a:gd name="T13" fmla="*/ 148 h 594"/>
              <a:gd name="T14" fmla="*/ 727 w 913"/>
              <a:gd name="T15" fmla="*/ 183 h 594"/>
              <a:gd name="T16" fmla="*/ 688 w 913"/>
              <a:gd name="T17" fmla="*/ 183 h 594"/>
              <a:gd name="T18" fmla="*/ 672 w 913"/>
              <a:gd name="T19" fmla="*/ 155 h 594"/>
              <a:gd name="T20" fmla="*/ 657 w 913"/>
              <a:gd name="T21" fmla="*/ 136 h 594"/>
              <a:gd name="T22" fmla="*/ 606 w 913"/>
              <a:gd name="T23" fmla="*/ 121 h 594"/>
              <a:gd name="T24" fmla="*/ 552 w 913"/>
              <a:gd name="T25" fmla="*/ 121 h 594"/>
              <a:gd name="T26" fmla="*/ 505 w 913"/>
              <a:gd name="T27" fmla="*/ 86 h 594"/>
              <a:gd name="T28" fmla="*/ 490 w 913"/>
              <a:gd name="T29" fmla="*/ 47 h 594"/>
              <a:gd name="T30" fmla="*/ 482 w 913"/>
              <a:gd name="T31" fmla="*/ 23 h 594"/>
              <a:gd name="T32" fmla="*/ 443 w 913"/>
              <a:gd name="T33" fmla="*/ 0 h 594"/>
              <a:gd name="T34" fmla="*/ 385 w 913"/>
              <a:gd name="T35" fmla="*/ 4 h 594"/>
              <a:gd name="T36" fmla="*/ 338 w 913"/>
              <a:gd name="T37" fmla="*/ 23 h 594"/>
              <a:gd name="T38" fmla="*/ 265 w 913"/>
              <a:gd name="T39" fmla="*/ 54 h 594"/>
              <a:gd name="T40" fmla="*/ 268 w 913"/>
              <a:gd name="T41" fmla="*/ 121 h 594"/>
              <a:gd name="T42" fmla="*/ 257 w 913"/>
              <a:gd name="T43" fmla="*/ 148 h 594"/>
              <a:gd name="T44" fmla="*/ 191 w 913"/>
              <a:gd name="T45" fmla="*/ 148 h 594"/>
              <a:gd name="T46" fmla="*/ 156 w 913"/>
              <a:gd name="T47" fmla="*/ 132 h 594"/>
              <a:gd name="T48" fmla="*/ 140 w 913"/>
              <a:gd name="T49" fmla="*/ 144 h 594"/>
              <a:gd name="T50" fmla="*/ 105 w 913"/>
              <a:gd name="T51" fmla="*/ 148 h 594"/>
              <a:gd name="T52" fmla="*/ 101 w 913"/>
              <a:gd name="T53" fmla="*/ 155 h 594"/>
              <a:gd name="T54" fmla="*/ 101 w 913"/>
              <a:gd name="T55" fmla="*/ 202 h 594"/>
              <a:gd name="T56" fmla="*/ 78 w 913"/>
              <a:gd name="T57" fmla="*/ 241 h 594"/>
              <a:gd name="T58" fmla="*/ 55 w 913"/>
              <a:gd name="T59" fmla="*/ 264 h 594"/>
              <a:gd name="T60" fmla="*/ 51 w 913"/>
              <a:gd name="T61" fmla="*/ 315 h 594"/>
              <a:gd name="T62" fmla="*/ 55 w 913"/>
              <a:gd name="T63" fmla="*/ 338 h 594"/>
              <a:gd name="T64" fmla="*/ 39 w 913"/>
              <a:gd name="T65" fmla="*/ 361 h 594"/>
              <a:gd name="T66" fmla="*/ 0 w 913"/>
              <a:gd name="T67" fmla="*/ 412 h 594"/>
              <a:gd name="T68" fmla="*/ 0 w 913"/>
              <a:gd name="T69" fmla="*/ 424 h 594"/>
              <a:gd name="T70" fmla="*/ 59 w 913"/>
              <a:gd name="T71" fmla="*/ 424 h 594"/>
              <a:gd name="T72" fmla="*/ 160 w 913"/>
              <a:gd name="T73" fmla="*/ 525 h 594"/>
              <a:gd name="T74" fmla="*/ 191 w 913"/>
              <a:gd name="T75" fmla="*/ 567 h 594"/>
              <a:gd name="T76" fmla="*/ 241 w 913"/>
              <a:gd name="T77" fmla="*/ 591 h 594"/>
              <a:gd name="T78" fmla="*/ 296 w 913"/>
              <a:gd name="T79" fmla="*/ 587 h 594"/>
              <a:gd name="T80" fmla="*/ 331 w 913"/>
              <a:gd name="T81" fmla="*/ 544 h 594"/>
              <a:gd name="T82" fmla="*/ 346 w 913"/>
              <a:gd name="T83" fmla="*/ 513 h 594"/>
              <a:gd name="T84" fmla="*/ 377 w 913"/>
              <a:gd name="T85" fmla="*/ 513 h 594"/>
              <a:gd name="T86" fmla="*/ 397 w 913"/>
              <a:gd name="T87" fmla="*/ 532 h 594"/>
              <a:gd name="T88" fmla="*/ 428 w 913"/>
              <a:gd name="T89" fmla="*/ 540 h 594"/>
              <a:gd name="T90" fmla="*/ 509 w 913"/>
              <a:gd name="T91" fmla="*/ 486 h 594"/>
              <a:gd name="T92" fmla="*/ 529 w 913"/>
              <a:gd name="T93" fmla="*/ 439 h 594"/>
              <a:gd name="T94" fmla="*/ 544 w 913"/>
              <a:gd name="T95" fmla="*/ 416 h 594"/>
              <a:gd name="T96" fmla="*/ 568 w 913"/>
              <a:gd name="T97" fmla="*/ 431 h 594"/>
              <a:gd name="T98" fmla="*/ 587 w 913"/>
              <a:gd name="T99" fmla="*/ 447 h 594"/>
              <a:gd name="T100" fmla="*/ 634 w 913"/>
              <a:gd name="T101" fmla="*/ 455 h 594"/>
              <a:gd name="T102" fmla="*/ 665 w 913"/>
              <a:gd name="T103" fmla="*/ 435 h 594"/>
              <a:gd name="T104" fmla="*/ 692 w 913"/>
              <a:gd name="T105" fmla="*/ 392 h 594"/>
              <a:gd name="T106" fmla="*/ 735 w 913"/>
              <a:gd name="T107" fmla="*/ 369 h 594"/>
              <a:gd name="T108" fmla="*/ 777 w 913"/>
              <a:gd name="T109" fmla="*/ 392 h 594"/>
              <a:gd name="T110" fmla="*/ 808 w 913"/>
              <a:gd name="T111" fmla="*/ 412 h 594"/>
              <a:gd name="T112" fmla="*/ 851 w 913"/>
              <a:gd name="T113" fmla="*/ 389 h 594"/>
              <a:gd name="T114" fmla="*/ 882 w 913"/>
              <a:gd name="T115" fmla="*/ 334 h 59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13" h="594">
                <a:moveTo>
                  <a:pt x="909" y="291"/>
                </a:moveTo>
                <a:lnTo>
                  <a:pt x="913" y="288"/>
                </a:lnTo>
                <a:lnTo>
                  <a:pt x="890" y="288"/>
                </a:lnTo>
                <a:lnTo>
                  <a:pt x="878" y="284"/>
                </a:lnTo>
                <a:lnTo>
                  <a:pt x="871" y="276"/>
                </a:lnTo>
                <a:lnTo>
                  <a:pt x="863" y="268"/>
                </a:lnTo>
                <a:lnTo>
                  <a:pt x="855" y="253"/>
                </a:lnTo>
                <a:lnTo>
                  <a:pt x="851" y="237"/>
                </a:lnTo>
                <a:lnTo>
                  <a:pt x="847" y="218"/>
                </a:lnTo>
                <a:lnTo>
                  <a:pt x="847" y="194"/>
                </a:lnTo>
                <a:lnTo>
                  <a:pt x="851" y="175"/>
                </a:lnTo>
                <a:lnTo>
                  <a:pt x="863" y="152"/>
                </a:lnTo>
                <a:lnTo>
                  <a:pt x="851" y="144"/>
                </a:lnTo>
                <a:lnTo>
                  <a:pt x="839" y="136"/>
                </a:lnTo>
                <a:lnTo>
                  <a:pt x="824" y="136"/>
                </a:lnTo>
                <a:lnTo>
                  <a:pt x="805" y="132"/>
                </a:lnTo>
                <a:lnTo>
                  <a:pt x="785" y="136"/>
                </a:lnTo>
                <a:lnTo>
                  <a:pt x="766" y="148"/>
                </a:lnTo>
                <a:lnTo>
                  <a:pt x="742" y="167"/>
                </a:lnTo>
                <a:lnTo>
                  <a:pt x="727" y="183"/>
                </a:lnTo>
                <a:lnTo>
                  <a:pt x="711" y="187"/>
                </a:lnTo>
                <a:lnTo>
                  <a:pt x="700" y="187"/>
                </a:lnTo>
                <a:lnTo>
                  <a:pt x="688" y="183"/>
                </a:lnTo>
                <a:lnTo>
                  <a:pt x="680" y="175"/>
                </a:lnTo>
                <a:lnTo>
                  <a:pt x="676" y="163"/>
                </a:lnTo>
                <a:lnTo>
                  <a:pt x="672" y="155"/>
                </a:lnTo>
                <a:lnTo>
                  <a:pt x="669" y="148"/>
                </a:lnTo>
                <a:lnTo>
                  <a:pt x="657" y="136"/>
                </a:lnTo>
                <a:lnTo>
                  <a:pt x="641" y="128"/>
                </a:lnTo>
                <a:lnTo>
                  <a:pt x="626" y="124"/>
                </a:lnTo>
                <a:lnTo>
                  <a:pt x="606" y="121"/>
                </a:lnTo>
                <a:lnTo>
                  <a:pt x="579" y="121"/>
                </a:lnTo>
                <a:lnTo>
                  <a:pt x="552" y="121"/>
                </a:lnTo>
                <a:lnTo>
                  <a:pt x="533" y="113"/>
                </a:lnTo>
                <a:lnTo>
                  <a:pt x="517" y="101"/>
                </a:lnTo>
                <a:lnTo>
                  <a:pt x="505" y="86"/>
                </a:lnTo>
                <a:lnTo>
                  <a:pt x="498" y="70"/>
                </a:lnTo>
                <a:lnTo>
                  <a:pt x="494" y="58"/>
                </a:lnTo>
                <a:lnTo>
                  <a:pt x="490" y="47"/>
                </a:lnTo>
                <a:lnTo>
                  <a:pt x="490" y="39"/>
                </a:lnTo>
                <a:lnTo>
                  <a:pt x="482" y="23"/>
                </a:lnTo>
                <a:lnTo>
                  <a:pt x="470" y="16"/>
                </a:lnTo>
                <a:lnTo>
                  <a:pt x="459" y="8"/>
                </a:lnTo>
                <a:lnTo>
                  <a:pt x="443" y="0"/>
                </a:lnTo>
                <a:lnTo>
                  <a:pt x="424" y="0"/>
                </a:lnTo>
                <a:lnTo>
                  <a:pt x="385" y="4"/>
                </a:lnTo>
                <a:lnTo>
                  <a:pt x="358" y="8"/>
                </a:lnTo>
                <a:lnTo>
                  <a:pt x="346" y="16"/>
                </a:lnTo>
                <a:lnTo>
                  <a:pt x="338" y="23"/>
                </a:lnTo>
                <a:lnTo>
                  <a:pt x="323" y="51"/>
                </a:lnTo>
                <a:lnTo>
                  <a:pt x="272" y="43"/>
                </a:lnTo>
                <a:lnTo>
                  <a:pt x="265" y="54"/>
                </a:lnTo>
                <a:lnTo>
                  <a:pt x="268" y="109"/>
                </a:lnTo>
                <a:lnTo>
                  <a:pt x="268" y="121"/>
                </a:lnTo>
                <a:lnTo>
                  <a:pt x="268" y="128"/>
                </a:lnTo>
                <a:lnTo>
                  <a:pt x="265" y="140"/>
                </a:lnTo>
                <a:lnTo>
                  <a:pt x="257" y="148"/>
                </a:lnTo>
                <a:lnTo>
                  <a:pt x="245" y="155"/>
                </a:lnTo>
                <a:lnTo>
                  <a:pt x="222" y="155"/>
                </a:lnTo>
                <a:lnTo>
                  <a:pt x="191" y="148"/>
                </a:lnTo>
                <a:lnTo>
                  <a:pt x="179" y="144"/>
                </a:lnTo>
                <a:lnTo>
                  <a:pt x="156" y="132"/>
                </a:lnTo>
                <a:lnTo>
                  <a:pt x="152" y="132"/>
                </a:lnTo>
                <a:lnTo>
                  <a:pt x="140" y="144"/>
                </a:lnTo>
                <a:lnTo>
                  <a:pt x="129" y="152"/>
                </a:lnTo>
                <a:lnTo>
                  <a:pt x="117" y="152"/>
                </a:lnTo>
                <a:lnTo>
                  <a:pt x="105" y="148"/>
                </a:lnTo>
                <a:lnTo>
                  <a:pt x="97" y="152"/>
                </a:lnTo>
                <a:lnTo>
                  <a:pt x="101" y="155"/>
                </a:lnTo>
                <a:lnTo>
                  <a:pt x="105" y="163"/>
                </a:lnTo>
                <a:lnTo>
                  <a:pt x="105" y="187"/>
                </a:lnTo>
                <a:lnTo>
                  <a:pt x="101" y="202"/>
                </a:lnTo>
                <a:lnTo>
                  <a:pt x="97" y="214"/>
                </a:lnTo>
                <a:lnTo>
                  <a:pt x="90" y="229"/>
                </a:lnTo>
                <a:lnTo>
                  <a:pt x="78" y="241"/>
                </a:lnTo>
                <a:lnTo>
                  <a:pt x="66" y="249"/>
                </a:lnTo>
                <a:lnTo>
                  <a:pt x="55" y="264"/>
                </a:lnTo>
                <a:lnTo>
                  <a:pt x="51" y="276"/>
                </a:lnTo>
                <a:lnTo>
                  <a:pt x="51" y="291"/>
                </a:lnTo>
                <a:lnTo>
                  <a:pt x="51" y="315"/>
                </a:lnTo>
                <a:lnTo>
                  <a:pt x="55" y="330"/>
                </a:lnTo>
                <a:lnTo>
                  <a:pt x="55" y="338"/>
                </a:lnTo>
                <a:lnTo>
                  <a:pt x="51" y="346"/>
                </a:lnTo>
                <a:lnTo>
                  <a:pt x="39" y="361"/>
                </a:lnTo>
                <a:lnTo>
                  <a:pt x="20" y="385"/>
                </a:lnTo>
                <a:lnTo>
                  <a:pt x="4" y="400"/>
                </a:lnTo>
                <a:lnTo>
                  <a:pt x="0" y="412"/>
                </a:lnTo>
                <a:lnTo>
                  <a:pt x="0" y="424"/>
                </a:lnTo>
                <a:lnTo>
                  <a:pt x="43" y="420"/>
                </a:lnTo>
                <a:lnTo>
                  <a:pt x="59" y="424"/>
                </a:lnTo>
                <a:lnTo>
                  <a:pt x="70" y="431"/>
                </a:lnTo>
                <a:lnTo>
                  <a:pt x="101" y="458"/>
                </a:lnTo>
                <a:lnTo>
                  <a:pt x="160" y="525"/>
                </a:lnTo>
                <a:lnTo>
                  <a:pt x="183" y="552"/>
                </a:lnTo>
                <a:lnTo>
                  <a:pt x="191" y="567"/>
                </a:lnTo>
                <a:lnTo>
                  <a:pt x="206" y="579"/>
                </a:lnTo>
                <a:lnTo>
                  <a:pt x="222" y="587"/>
                </a:lnTo>
                <a:lnTo>
                  <a:pt x="241" y="591"/>
                </a:lnTo>
                <a:lnTo>
                  <a:pt x="265" y="594"/>
                </a:lnTo>
                <a:lnTo>
                  <a:pt x="296" y="587"/>
                </a:lnTo>
                <a:lnTo>
                  <a:pt x="307" y="579"/>
                </a:lnTo>
                <a:lnTo>
                  <a:pt x="319" y="563"/>
                </a:lnTo>
                <a:lnTo>
                  <a:pt x="331" y="544"/>
                </a:lnTo>
                <a:lnTo>
                  <a:pt x="334" y="532"/>
                </a:lnTo>
                <a:lnTo>
                  <a:pt x="346" y="513"/>
                </a:lnTo>
                <a:lnTo>
                  <a:pt x="354" y="509"/>
                </a:lnTo>
                <a:lnTo>
                  <a:pt x="366" y="505"/>
                </a:lnTo>
                <a:lnTo>
                  <a:pt x="377" y="513"/>
                </a:lnTo>
                <a:lnTo>
                  <a:pt x="389" y="525"/>
                </a:lnTo>
                <a:lnTo>
                  <a:pt x="397" y="532"/>
                </a:lnTo>
                <a:lnTo>
                  <a:pt x="408" y="536"/>
                </a:lnTo>
                <a:lnTo>
                  <a:pt x="416" y="540"/>
                </a:lnTo>
                <a:lnTo>
                  <a:pt x="428" y="540"/>
                </a:lnTo>
                <a:lnTo>
                  <a:pt x="451" y="532"/>
                </a:lnTo>
                <a:lnTo>
                  <a:pt x="474" y="517"/>
                </a:lnTo>
                <a:lnTo>
                  <a:pt x="509" y="486"/>
                </a:lnTo>
                <a:lnTo>
                  <a:pt x="529" y="470"/>
                </a:lnTo>
                <a:lnTo>
                  <a:pt x="529" y="439"/>
                </a:lnTo>
                <a:lnTo>
                  <a:pt x="533" y="427"/>
                </a:lnTo>
                <a:lnTo>
                  <a:pt x="540" y="420"/>
                </a:lnTo>
                <a:lnTo>
                  <a:pt x="544" y="416"/>
                </a:lnTo>
                <a:lnTo>
                  <a:pt x="552" y="416"/>
                </a:lnTo>
                <a:lnTo>
                  <a:pt x="560" y="420"/>
                </a:lnTo>
                <a:lnTo>
                  <a:pt x="568" y="431"/>
                </a:lnTo>
                <a:lnTo>
                  <a:pt x="575" y="439"/>
                </a:lnTo>
                <a:lnTo>
                  <a:pt x="587" y="447"/>
                </a:lnTo>
                <a:lnTo>
                  <a:pt x="603" y="455"/>
                </a:lnTo>
                <a:lnTo>
                  <a:pt x="618" y="455"/>
                </a:lnTo>
                <a:lnTo>
                  <a:pt x="634" y="455"/>
                </a:lnTo>
                <a:lnTo>
                  <a:pt x="645" y="455"/>
                </a:lnTo>
                <a:lnTo>
                  <a:pt x="657" y="447"/>
                </a:lnTo>
                <a:lnTo>
                  <a:pt x="665" y="435"/>
                </a:lnTo>
                <a:lnTo>
                  <a:pt x="680" y="408"/>
                </a:lnTo>
                <a:lnTo>
                  <a:pt x="692" y="392"/>
                </a:lnTo>
                <a:lnTo>
                  <a:pt x="704" y="381"/>
                </a:lnTo>
                <a:lnTo>
                  <a:pt x="719" y="373"/>
                </a:lnTo>
                <a:lnTo>
                  <a:pt x="735" y="369"/>
                </a:lnTo>
                <a:lnTo>
                  <a:pt x="754" y="377"/>
                </a:lnTo>
                <a:lnTo>
                  <a:pt x="777" y="392"/>
                </a:lnTo>
                <a:lnTo>
                  <a:pt x="789" y="404"/>
                </a:lnTo>
                <a:lnTo>
                  <a:pt x="797" y="408"/>
                </a:lnTo>
                <a:lnTo>
                  <a:pt x="808" y="412"/>
                </a:lnTo>
                <a:lnTo>
                  <a:pt x="820" y="412"/>
                </a:lnTo>
                <a:lnTo>
                  <a:pt x="836" y="404"/>
                </a:lnTo>
                <a:lnTo>
                  <a:pt x="851" y="389"/>
                </a:lnTo>
                <a:lnTo>
                  <a:pt x="863" y="369"/>
                </a:lnTo>
                <a:lnTo>
                  <a:pt x="874" y="354"/>
                </a:lnTo>
                <a:lnTo>
                  <a:pt x="882" y="334"/>
                </a:lnTo>
                <a:lnTo>
                  <a:pt x="909" y="291"/>
                </a:lnTo>
                <a:close/>
              </a:path>
            </a:pathLst>
          </a:custGeom>
          <a:solidFill>
            <a:srgbClr val="29A7A4"/>
          </a:solidFill>
          <a:ln w="25400">
            <a:solidFill>
              <a:srgbClr val="29A7A4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636" name="组合 635"/>
          <p:cNvGrpSpPr/>
          <p:nvPr/>
        </p:nvGrpSpPr>
        <p:grpSpPr>
          <a:xfrm>
            <a:off x="2608187" y="2226250"/>
            <a:ext cx="369272" cy="230795"/>
            <a:chOff x="2559768" y="2128375"/>
            <a:chExt cx="369272" cy="230795"/>
          </a:xfrm>
          <a:solidFill>
            <a:srgbClr val="29A7A4"/>
          </a:solidFill>
        </p:grpSpPr>
        <p:sp>
          <p:nvSpPr>
            <p:cNvPr id="646" name="Freeform 38"/>
            <p:cNvSpPr>
              <a:spLocks/>
            </p:cNvSpPr>
            <p:nvPr/>
          </p:nvSpPr>
          <p:spPr bwMode="auto">
            <a:xfrm>
              <a:off x="2770199" y="2302150"/>
              <a:ext cx="32583" cy="36656"/>
            </a:xfrm>
            <a:custGeom>
              <a:avLst/>
              <a:gdLst>
                <a:gd name="T0" fmla="*/ 24 w 24"/>
                <a:gd name="T1" fmla="*/ 15 h 27"/>
                <a:gd name="T2" fmla="*/ 24 w 24"/>
                <a:gd name="T3" fmla="*/ 15 h 27"/>
                <a:gd name="T4" fmla="*/ 20 w 24"/>
                <a:gd name="T5" fmla="*/ 23 h 27"/>
                <a:gd name="T6" fmla="*/ 12 w 24"/>
                <a:gd name="T7" fmla="*/ 27 h 27"/>
                <a:gd name="T8" fmla="*/ 12 w 24"/>
                <a:gd name="T9" fmla="*/ 27 h 27"/>
                <a:gd name="T10" fmla="*/ 4 w 24"/>
                <a:gd name="T11" fmla="*/ 23 h 27"/>
                <a:gd name="T12" fmla="*/ 0 w 24"/>
                <a:gd name="T13" fmla="*/ 15 h 27"/>
                <a:gd name="T14" fmla="*/ 0 w 24"/>
                <a:gd name="T15" fmla="*/ 15 h 27"/>
                <a:gd name="T16" fmla="*/ 4 w 24"/>
                <a:gd name="T17" fmla="*/ 4 h 27"/>
                <a:gd name="T18" fmla="*/ 12 w 24"/>
                <a:gd name="T19" fmla="*/ 0 h 27"/>
                <a:gd name="T20" fmla="*/ 12 w 24"/>
                <a:gd name="T21" fmla="*/ 0 h 27"/>
                <a:gd name="T22" fmla="*/ 20 w 24"/>
                <a:gd name="T23" fmla="*/ 4 h 27"/>
                <a:gd name="T24" fmla="*/ 24 w 24"/>
                <a:gd name="T25" fmla="*/ 15 h 27"/>
                <a:gd name="T26" fmla="*/ 24 w 24"/>
                <a:gd name="T27" fmla="*/ 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7" name="Freeform 39"/>
            <p:cNvSpPr>
              <a:spLocks/>
            </p:cNvSpPr>
            <p:nvPr/>
          </p:nvSpPr>
          <p:spPr bwMode="auto">
            <a:xfrm>
              <a:off x="2744404" y="2280428"/>
              <a:ext cx="78742" cy="7874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1 w 58"/>
                <a:gd name="T7" fmla="*/ 51 h 58"/>
                <a:gd name="T8" fmla="*/ 43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8 h 58"/>
                <a:gd name="T16" fmla="*/ 12 w 58"/>
                <a:gd name="T17" fmla="*/ 51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20 h 58"/>
                <a:gd name="T26" fmla="*/ 12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4 h 58"/>
                <a:gd name="T36" fmla="*/ 51 w 58"/>
                <a:gd name="T37" fmla="*/ 8 h 58"/>
                <a:gd name="T38" fmla="*/ 58 w 58"/>
                <a:gd name="T39" fmla="*/ 20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1" y="51"/>
                  </a:lnTo>
                  <a:lnTo>
                    <a:pt x="43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2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12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20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rgbClr val="29A7A4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48" name="组合 647"/>
            <p:cNvGrpSpPr/>
            <p:nvPr/>
          </p:nvGrpSpPr>
          <p:grpSpPr>
            <a:xfrm>
              <a:off x="2559768" y="2128375"/>
              <a:ext cx="369272" cy="120828"/>
              <a:chOff x="2559768" y="2128375"/>
              <a:chExt cx="369272" cy="120828"/>
            </a:xfrm>
            <a:grpFill/>
          </p:grpSpPr>
          <p:sp>
            <p:nvSpPr>
              <p:cNvPr id="649" name="Freeform 106"/>
              <p:cNvSpPr>
                <a:spLocks noEditPoints="1"/>
              </p:cNvSpPr>
              <p:nvPr/>
            </p:nvSpPr>
            <p:spPr bwMode="auto">
              <a:xfrm>
                <a:off x="2686027" y="2128375"/>
                <a:ext cx="116755" cy="120828"/>
              </a:xfrm>
              <a:custGeom>
                <a:avLst/>
                <a:gdLst>
                  <a:gd name="T0" fmla="*/ 43 w 86"/>
                  <a:gd name="T1" fmla="*/ 58 h 89"/>
                  <a:gd name="T2" fmla="*/ 51 w 86"/>
                  <a:gd name="T3" fmla="*/ 62 h 89"/>
                  <a:gd name="T4" fmla="*/ 28 w 86"/>
                  <a:gd name="T5" fmla="*/ 73 h 89"/>
                  <a:gd name="T6" fmla="*/ 51 w 86"/>
                  <a:gd name="T7" fmla="*/ 89 h 89"/>
                  <a:gd name="T8" fmla="*/ 62 w 86"/>
                  <a:gd name="T9" fmla="*/ 73 h 89"/>
                  <a:gd name="T10" fmla="*/ 86 w 86"/>
                  <a:gd name="T11" fmla="*/ 62 h 89"/>
                  <a:gd name="T12" fmla="*/ 62 w 86"/>
                  <a:gd name="T13" fmla="*/ 58 h 89"/>
                  <a:gd name="T14" fmla="*/ 78 w 86"/>
                  <a:gd name="T15" fmla="*/ 34 h 89"/>
                  <a:gd name="T16" fmla="*/ 43 w 86"/>
                  <a:gd name="T17" fmla="*/ 31 h 89"/>
                  <a:gd name="T18" fmla="*/ 78 w 86"/>
                  <a:gd name="T19" fmla="*/ 11 h 89"/>
                  <a:gd name="T20" fmla="*/ 55 w 86"/>
                  <a:gd name="T21" fmla="*/ 11 h 89"/>
                  <a:gd name="T22" fmla="*/ 59 w 86"/>
                  <a:gd name="T23" fmla="*/ 3 h 89"/>
                  <a:gd name="T24" fmla="*/ 59 w 86"/>
                  <a:gd name="T25" fmla="*/ 3 h 89"/>
                  <a:gd name="T26" fmla="*/ 55 w 86"/>
                  <a:gd name="T27" fmla="*/ 3 h 89"/>
                  <a:gd name="T28" fmla="*/ 51 w 86"/>
                  <a:gd name="T29" fmla="*/ 3 h 89"/>
                  <a:gd name="T30" fmla="*/ 43 w 86"/>
                  <a:gd name="T31" fmla="*/ 0 h 89"/>
                  <a:gd name="T32" fmla="*/ 31 w 86"/>
                  <a:gd name="T33" fmla="*/ 11 h 89"/>
                  <a:gd name="T34" fmla="*/ 43 w 86"/>
                  <a:gd name="T35" fmla="*/ 58 h 89"/>
                  <a:gd name="T36" fmla="*/ 66 w 86"/>
                  <a:gd name="T37" fmla="*/ 19 h 89"/>
                  <a:gd name="T38" fmla="*/ 43 w 86"/>
                  <a:gd name="T39" fmla="*/ 23 h 89"/>
                  <a:gd name="T40" fmla="*/ 66 w 86"/>
                  <a:gd name="T41" fmla="*/ 19 h 89"/>
                  <a:gd name="T42" fmla="*/ 66 w 86"/>
                  <a:gd name="T43" fmla="*/ 42 h 89"/>
                  <a:gd name="T44" fmla="*/ 43 w 86"/>
                  <a:gd name="T45" fmla="*/ 46 h 89"/>
                  <a:gd name="T46" fmla="*/ 66 w 86"/>
                  <a:gd name="T47" fmla="*/ 42 h 89"/>
                  <a:gd name="T48" fmla="*/ 0 w 86"/>
                  <a:gd name="T49" fmla="*/ 66 h 89"/>
                  <a:gd name="T50" fmla="*/ 0 w 86"/>
                  <a:gd name="T51" fmla="*/ 66 h 89"/>
                  <a:gd name="T52" fmla="*/ 8 w 86"/>
                  <a:gd name="T53" fmla="*/ 77 h 89"/>
                  <a:gd name="T54" fmla="*/ 31 w 86"/>
                  <a:gd name="T55" fmla="*/ 62 h 89"/>
                  <a:gd name="T56" fmla="*/ 28 w 86"/>
                  <a:gd name="T57" fmla="*/ 54 h 89"/>
                  <a:gd name="T58" fmla="*/ 24 w 86"/>
                  <a:gd name="T59" fmla="*/ 34 h 89"/>
                  <a:gd name="T60" fmla="*/ 28 w 86"/>
                  <a:gd name="T61" fmla="*/ 27 h 89"/>
                  <a:gd name="T62" fmla="*/ 24 w 86"/>
                  <a:gd name="T63" fmla="*/ 15 h 89"/>
                  <a:gd name="T64" fmla="*/ 24 w 86"/>
                  <a:gd name="T65" fmla="*/ 7 h 89"/>
                  <a:gd name="T66" fmla="*/ 24 w 86"/>
                  <a:gd name="T67" fmla="*/ 7 h 89"/>
                  <a:gd name="T68" fmla="*/ 20 w 86"/>
                  <a:gd name="T69" fmla="*/ 7 h 89"/>
                  <a:gd name="T70" fmla="*/ 12 w 86"/>
                  <a:gd name="T71" fmla="*/ 27 h 89"/>
                  <a:gd name="T72" fmla="*/ 0 w 86"/>
                  <a:gd name="T73" fmla="*/ 34 h 89"/>
                  <a:gd name="T74" fmla="*/ 12 w 86"/>
                  <a:gd name="T75" fmla="*/ 62 h 89"/>
                  <a:gd name="T76" fmla="*/ 12 w 86"/>
                  <a:gd name="T77" fmla="*/ 62 h 89"/>
                  <a:gd name="T78" fmla="*/ 0 w 86"/>
                  <a:gd name="T79" fmla="*/ 66 h 89"/>
                  <a:gd name="T80" fmla="*/ 0 w 86"/>
                  <a:gd name="T81" fmla="*/ 66 h 8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6" h="89">
                    <a:moveTo>
                      <a:pt x="43" y="58"/>
                    </a:moveTo>
                    <a:lnTo>
                      <a:pt x="43" y="58"/>
                    </a:lnTo>
                    <a:lnTo>
                      <a:pt x="51" y="58"/>
                    </a:lnTo>
                    <a:lnTo>
                      <a:pt x="51" y="62"/>
                    </a:lnTo>
                    <a:lnTo>
                      <a:pt x="28" y="62"/>
                    </a:lnTo>
                    <a:lnTo>
                      <a:pt x="28" y="73"/>
                    </a:lnTo>
                    <a:lnTo>
                      <a:pt x="51" y="73"/>
                    </a:lnTo>
                    <a:lnTo>
                      <a:pt x="51" y="89"/>
                    </a:lnTo>
                    <a:lnTo>
                      <a:pt x="62" y="89"/>
                    </a:lnTo>
                    <a:lnTo>
                      <a:pt x="62" y="73"/>
                    </a:lnTo>
                    <a:lnTo>
                      <a:pt x="86" y="73"/>
                    </a:lnTo>
                    <a:lnTo>
                      <a:pt x="86" y="62"/>
                    </a:lnTo>
                    <a:lnTo>
                      <a:pt x="62" y="62"/>
                    </a:lnTo>
                    <a:lnTo>
                      <a:pt x="62" y="58"/>
                    </a:lnTo>
                    <a:lnTo>
                      <a:pt x="78" y="58"/>
                    </a:lnTo>
                    <a:lnTo>
                      <a:pt x="78" y="34"/>
                    </a:lnTo>
                    <a:lnTo>
                      <a:pt x="43" y="34"/>
                    </a:lnTo>
                    <a:lnTo>
                      <a:pt x="43" y="31"/>
                    </a:lnTo>
                    <a:lnTo>
                      <a:pt x="78" y="31"/>
                    </a:lnTo>
                    <a:lnTo>
                      <a:pt x="78" y="11"/>
                    </a:lnTo>
                    <a:lnTo>
                      <a:pt x="55" y="11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51" y="3"/>
                    </a:lnTo>
                    <a:lnTo>
                      <a:pt x="43" y="0"/>
                    </a:lnTo>
                    <a:lnTo>
                      <a:pt x="43" y="11"/>
                    </a:lnTo>
                    <a:lnTo>
                      <a:pt x="31" y="11"/>
                    </a:lnTo>
                    <a:lnTo>
                      <a:pt x="31" y="58"/>
                    </a:lnTo>
                    <a:lnTo>
                      <a:pt x="43" y="58"/>
                    </a:lnTo>
                    <a:close/>
                    <a:moveTo>
                      <a:pt x="66" y="19"/>
                    </a:moveTo>
                    <a:lnTo>
                      <a:pt x="66" y="23"/>
                    </a:lnTo>
                    <a:lnTo>
                      <a:pt x="43" y="23"/>
                    </a:lnTo>
                    <a:lnTo>
                      <a:pt x="43" y="19"/>
                    </a:lnTo>
                    <a:lnTo>
                      <a:pt x="66" y="19"/>
                    </a:lnTo>
                    <a:close/>
                    <a:moveTo>
                      <a:pt x="66" y="42"/>
                    </a:moveTo>
                    <a:lnTo>
                      <a:pt x="66" y="46"/>
                    </a:lnTo>
                    <a:lnTo>
                      <a:pt x="43" y="46"/>
                    </a:lnTo>
                    <a:lnTo>
                      <a:pt x="43" y="42"/>
                    </a:lnTo>
                    <a:lnTo>
                      <a:pt x="66" y="42"/>
                    </a:lnTo>
                    <a:close/>
                    <a:moveTo>
                      <a:pt x="0" y="66"/>
                    </a:moveTo>
                    <a:lnTo>
                      <a:pt x="0" y="66"/>
                    </a:lnTo>
                    <a:lnTo>
                      <a:pt x="8" y="77"/>
                    </a:lnTo>
                    <a:lnTo>
                      <a:pt x="31" y="62"/>
                    </a:lnTo>
                    <a:lnTo>
                      <a:pt x="28" y="54"/>
                    </a:lnTo>
                    <a:lnTo>
                      <a:pt x="24" y="54"/>
                    </a:lnTo>
                    <a:lnTo>
                      <a:pt x="24" y="34"/>
                    </a:lnTo>
                    <a:lnTo>
                      <a:pt x="28" y="34"/>
                    </a:lnTo>
                    <a:lnTo>
                      <a:pt x="28" y="27"/>
                    </a:lnTo>
                    <a:lnTo>
                      <a:pt x="24" y="27"/>
                    </a:lnTo>
                    <a:lnTo>
                      <a:pt x="24" y="15"/>
                    </a:lnTo>
                    <a:lnTo>
                      <a:pt x="24" y="7"/>
                    </a:lnTo>
                    <a:lnTo>
                      <a:pt x="20" y="7"/>
                    </a:lnTo>
                    <a:lnTo>
                      <a:pt x="12" y="7"/>
                    </a:lnTo>
                    <a:lnTo>
                      <a:pt x="12" y="2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2" y="34"/>
                    </a:lnTo>
                    <a:lnTo>
                      <a:pt x="12" y="62"/>
                    </a:lnTo>
                    <a:lnTo>
                      <a:pt x="0" y="66"/>
                    </a:lnTo>
                    <a:close/>
                  </a:path>
                </a:pathLst>
              </a:custGeom>
              <a:grpFill/>
              <a:ln w="9525">
                <a:solidFill>
                  <a:srgbClr val="29A7A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" name="Freeform 107"/>
              <p:cNvSpPr>
                <a:spLocks/>
              </p:cNvSpPr>
              <p:nvPr/>
            </p:nvSpPr>
            <p:spPr bwMode="auto">
              <a:xfrm>
                <a:off x="2817715" y="2132447"/>
                <a:ext cx="111325" cy="111325"/>
              </a:xfrm>
              <a:custGeom>
                <a:avLst/>
                <a:gdLst>
                  <a:gd name="T0" fmla="*/ 47 w 82"/>
                  <a:gd name="T1" fmla="*/ 12 h 82"/>
                  <a:gd name="T2" fmla="*/ 47 w 82"/>
                  <a:gd name="T3" fmla="*/ 12 h 82"/>
                  <a:gd name="T4" fmla="*/ 47 w 82"/>
                  <a:gd name="T5" fmla="*/ 8 h 82"/>
                  <a:gd name="T6" fmla="*/ 47 w 82"/>
                  <a:gd name="T7" fmla="*/ 8 h 82"/>
                  <a:gd name="T8" fmla="*/ 43 w 82"/>
                  <a:gd name="T9" fmla="*/ 0 h 82"/>
                  <a:gd name="T10" fmla="*/ 43 w 82"/>
                  <a:gd name="T11" fmla="*/ 0 h 82"/>
                  <a:gd name="T12" fmla="*/ 39 w 82"/>
                  <a:gd name="T13" fmla="*/ 0 h 82"/>
                  <a:gd name="T14" fmla="*/ 39 w 82"/>
                  <a:gd name="T15" fmla="*/ 0 h 82"/>
                  <a:gd name="T16" fmla="*/ 32 w 82"/>
                  <a:gd name="T17" fmla="*/ 0 h 82"/>
                  <a:gd name="T18" fmla="*/ 32 w 82"/>
                  <a:gd name="T19" fmla="*/ 0 h 82"/>
                  <a:gd name="T20" fmla="*/ 35 w 82"/>
                  <a:gd name="T21" fmla="*/ 12 h 82"/>
                  <a:gd name="T22" fmla="*/ 0 w 82"/>
                  <a:gd name="T23" fmla="*/ 12 h 82"/>
                  <a:gd name="T24" fmla="*/ 0 w 82"/>
                  <a:gd name="T25" fmla="*/ 24 h 82"/>
                  <a:gd name="T26" fmla="*/ 35 w 82"/>
                  <a:gd name="T27" fmla="*/ 24 h 82"/>
                  <a:gd name="T28" fmla="*/ 35 w 82"/>
                  <a:gd name="T29" fmla="*/ 35 h 82"/>
                  <a:gd name="T30" fmla="*/ 8 w 82"/>
                  <a:gd name="T31" fmla="*/ 35 h 82"/>
                  <a:gd name="T32" fmla="*/ 8 w 82"/>
                  <a:gd name="T33" fmla="*/ 74 h 82"/>
                  <a:gd name="T34" fmla="*/ 20 w 82"/>
                  <a:gd name="T35" fmla="*/ 74 h 82"/>
                  <a:gd name="T36" fmla="*/ 20 w 82"/>
                  <a:gd name="T37" fmla="*/ 43 h 82"/>
                  <a:gd name="T38" fmla="*/ 35 w 82"/>
                  <a:gd name="T39" fmla="*/ 43 h 82"/>
                  <a:gd name="T40" fmla="*/ 35 w 82"/>
                  <a:gd name="T41" fmla="*/ 82 h 82"/>
                  <a:gd name="T42" fmla="*/ 47 w 82"/>
                  <a:gd name="T43" fmla="*/ 82 h 82"/>
                  <a:gd name="T44" fmla="*/ 47 w 82"/>
                  <a:gd name="T45" fmla="*/ 43 h 82"/>
                  <a:gd name="T46" fmla="*/ 59 w 82"/>
                  <a:gd name="T47" fmla="*/ 43 h 82"/>
                  <a:gd name="T48" fmla="*/ 59 w 82"/>
                  <a:gd name="T49" fmla="*/ 63 h 82"/>
                  <a:gd name="T50" fmla="*/ 59 w 82"/>
                  <a:gd name="T51" fmla="*/ 63 h 82"/>
                  <a:gd name="T52" fmla="*/ 55 w 82"/>
                  <a:gd name="T53" fmla="*/ 66 h 82"/>
                  <a:gd name="T54" fmla="*/ 47 w 82"/>
                  <a:gd name="T55" fmla="*/ 66 h 82"/>
                  <a:gd name="T56" fmla="*/ 47 w 82"/>
                  <a:gd name="T57" fmla="*/ 66 h 82"/>
                  <a:gd name="T58" fmla="*/ 51 w 82"/>
                  <a:gd name="T59" fmla="*/ 78 h 82"/>
                  <a:gd name="T60" fmla="*/ 51 w 82"/>
                  <a:gd name="T61" fmla="*/ 78 h 82"/>
                  <a:gd name="T62" fmla="*/ 66 w 82"/>
                  <a:gd name="T63" fmla="*/ 74 h 82"/>
                  <a:gd name="T64" fmla="*/ 70 w 82"/>
                  <a:gd name="T65" fmla="*/ 70 h 82"/>
                  <a:gd name="T66" fmla="*/ 70 w 82"/>
                  <a:gd name="T67" fmla="*/ 66 h 82"/>
                  <a:gd name="T68" fmla="*/ 70 w 82"/>
                  <a:gd name="T69" fmla="*/ 35 h 82"/>
                  <a:gd name="T70" fmla="*/ 47 w 82"/>
                  <a:gd name="T71" fmla="*/ 35 h 82"/>
                  <a:gd name="T72" fmla="*/ 47 w 82"/>
                  <a:gd name="T73" fmla="*/ 24 h 82"/>
                  <a:gd name="T74" fmla="*/ 82 w 82"/>
                  <a:gd name="T75" fmla="*/ 24 h 82"/>
                  <a:gd name="T76" fmla="*/ 82 w 82"/>
                  <a:gd name="T77" fmla="*/ 12 h 82"/>
                  <a:gd name="T78" fmla="*/ 39 w 82"/>
                  <a:gd name="T79" fmla="*/ 12 h 82"/>
                  <a:gd name="T80" fmla="*/ 39 w 82"/>
                  <a:gd name="T81" fmla="*/ 12 h 82"/>
                  <a:gd name="T82" fmla="*/ 47 w 82"/>
                  <a:gd name="T83" fmla="*/ 12 h 82"/>
                  <a:gd name="T84" fmla="*/ 47 w 82"/>
                  <a:gd name="T85" fmla="*/ 12 h 82"/>
                  <a:gd name="T86" fmla="*/ 47 w 82"/>
                  <a:gd name="T87" fmla="*/ 12 h 8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82">
                    <a:moveTo>
                      <a:pt x="47" y="12"/>
                    </a:moveTo>
                    <a:lnTo>
                      <a:pt x="47" y="12"/>
                    </a:lnTo>
                    <a:lnTo>
                      <a:pt x="47" y="8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35" y="12"/>
                    </a:lnTo>
                    <a:lnTo>
                      <a:pt x="0" y="12"/>
                    </a:lnTo>
                    <a:lnTo>
                      <a:pt x="0" y="24"/>
                    </a:lnTo>
                    <a:lnTo>
                      <a:pt x="35" y="24"/>
                    </a:lnTo>
                    <a:lnTo>
                      <a:pt x="35" y="35"/>
                    </a:lnTo>
                    <a:lnTo>
                      <a:pt x="8" y="35"/>
                    </a:lnTo>
                    <a:lnTo>
                      <a:pt x="8" y="74"/>
                    </a:lnTo>
                    <a:lnTo>
                      <a:pt x="20" y="74"/>
                    </a:lnTo>
                    <a:lnTo>
                      <a:pt x="20" y="43"/>
                    </a:lnTo>
                    <a:lnTo>
                      <a:pt x="35" y="43"/>
                    </a:lnTo>
                    <a:lnTo>
                      <a:pt x="35" y="82"/>
                    </a:lnTo>
                    <a:lnTo>
                      <a:pt x="47" y="82"/>
                    </a:lnTo>
                    <a:lnTo>
                      <a:pt x="47" y="43"/>
                    </a:lnTo>
                    <a:lnTo>
                      <a:pt x="59" y="43"/>
                    </a:lnTo>
                    <a:lnTo>
                      <a:pt x="59" y="63"/>
                    </a:lnTo>
                    <a:lnTo>
                      <a:pt x="55" y="66"/>
                    </a:lnTo>
                    <a:lnTo>
                      <a:pt x="47" y="66"/>
                    </a:lnTo>
                    <a:lnTo>
                      <a:pt x="51" y="78"/>
                    </a:lnTo>
                    <a:lnTo>
                      <a:pt x="66" y="74"/>
                    </a:lnTo>
                    <a:lnTo>
                      <a:pt x="70" y="70"/>
                    </a:lnTo>
                    <a:lnTo>
                      <a:pt x="70" y="66"/>
                    </a:lnTo>
                    <a:lnTo>
                      <a:pt x="70" y="35"/>
                    </a:lnTo>
                    <a:lnTo>
                      <a:pt x="47" y="35"/>
                    </a:lnTo>
                    <a:lnTo>
                      <a:pt x="47" y="24"/>
                    </a:lnTo>
                    <a:lnTo>
                      <a:pt x="82" y="24"/>
                    </a:lnTo>
                    <a:lnTo>
                      <a:pt x="82" y="12"/>
                    </a:lnTo>
                    <a:lnTo>
                      <a:pt x="39" y="12"/>
                    </a:lnTo>
                    <a:lnTo>
                      <a:pt x="47" y="12"/>
                    </a:lnTo>
                    <a:close/>
                  </a:path>
                </a:pathLst>
              </a:custGeom>
              <a:grpFill/>
              <a:ln w="9525">
                <a:solidFill>
                  <a:srgbClr val="29A7A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" name="Freeform 105"/>
              <p:cNvSpPr>
                <a:spLocks noEditPoints="1"/>
              </p:cNvSpPr>
              <p:nvPr/>
            </p:nvSpPr>
            <p:spPr bwMode="auto">
              <a:xfrm>
                <a:off x="2559768" y="2132448"/>
                <a:ext cx="116755" cy="116755"/>
              </a:xfrm>
              <a:custGeom>
                <a:avLst/>
                <a:gdLst>
                  <a:gd name="T0" fmla="*/ 12 w 86"/>
                  <a:gd name="T1" fmla="*/ 55 h 86"/>
                  <a:gd name="T2" fmla="*/ 16 w 86"/>
                  <a:gd name="T3" fmla="*/ 51 h 86"/>
                  <a:gd name="T4" fmla="*/ 16 w 86"/>
                  <a:gd name="T5" fmla="*/ 66 h 86"/>
                  <a:gd name="T6" fmla="*/ 0 w 86"/>
                  <a:gd name="T7" fmla="*/ 66 h 86"/>
                  <a:gd name="T8" fmla="*/ 0 w 86"/>
                  <a:gd name="T9" fmla="*/ 74 h 86"/>
                  <a:gd name="T10" fmla="*/ 0 w 86"/>
                  <a:gd name="T11" fmla="*/ 78 h 86"/>
                  <a:gd name="T12" fmla="*/ 4 w 86"/>
                  <a:gd name="T13" fmla="*/ 78 h 86"/>
                  <a:gd name="T14" fmla="*/ 4 w 86"/>
                  <a:gd name="T15" fmla="*/ 78 h 86"/>
                  <a:gd name="T16" fmla="*/ 35 w 86"/>
                  <a:gd name="T17" fmla="*/ 78 h 86"/>
                  <a:gd name="T18" fmla="*/ 39 w 86"/>
                  <a:gd name="T19" fmla="*/ 78 h 86"/>
                  <a:gd name="T20" fmla="*/ 47 w 86"/>
                  <a:gd name="T21" fmla="*/ 78 h 86"/>
                  <a:gd name="T22" fmla="*/ 43 w 86"/>
                  <a:gd name="T23" fmla="*/ 66 h 86"/>
                  <a:gd name="T24" fmla="*/ 39 w 86"/>
                  <a:gd name="T25" fmla="*/ 63 h 86"/>
                  <a:gd name="T26" fmla="*/ 54 w 86"/>
                  <a:gd name="T27" fmla="*/ 86 h 86"/>
                  <a:gd name="T28" fmla="*/ 66 w 86"/>
                  <a:gd name="T29" fmla="*/ 63 h 86"/>
                  <a:gd name="T30" fmla="*/ 86 w 86"/>
                  <a:gd name="T31" fmla="*/ 55 h 86"/>
                  <a:gd name="T32" fmla="*/ 66 w 86"/>
                  <a:gd name="T33" fmla="*/ 43 h 86"/>
                  <a:gd name="T34" fmla="*/ 82 w 86"/>
                  <a:gd name="T35" fmla="*/ 31 h 86"/>
                  <a:gd name="T36" fmla="*/ 66 w 86"/>
                  <a:gd name="T37" fmla="*/ 24 h 86"/>
                  <a:gd name="T38" fmla="*/ 82 w 86"/>
                  <a:gd name="T39" fmla="*/ 12 h 86"/>
                  <a:gd name="T40" fmla="*/ 66 w 86"/>
                  <a:gd name="T41" fmla="*/ 8 h 86"/>
                  <a:gd name="T42" fmla="*/ 66 w 86"/>
                  <a:gd name="T43" fmla="*/ 4 h 86"/>
                  <a:gd name="T44" fmla="*/ 66 w 86"/>
                  <a:gd name="T45" fmla="*/ 0 h 86"/>
                  <a:gd name="T46" fmla="*/ 54 w 86"/>
                  <a:gd name="T47" fmla="*/ 0 h 86"/>
                  <a:gd name="T48" fmla="*/ 43 w 86"/>
                  <a:gd name="T49" fmla="*/ 12 h 86"/>
                  <a:gd name="T50" fmla="*/ 54 w 86"/>
                  <a:gd name="T51" fmla="*/ 24 h 86"/>
                  <a:gd name="T52" fmla="*/ 43 w 86"/>
                  <a:gd name="T53" fmla="*/ 31 h 86"/>
                  <a:gd name="T54" fmla="*/ 54 w 86"/>
                  <a:gd name="T55" fmla="*/ 43 h 86"/>
                  <a:gd name="T56" fmla="*/ 39 w 86"/>
                  <a:gd name="T57" fmla="*/ 55 h 86"/>
                  <a:gd name="T58" fmla="*/ 39 w 86"/>
                  <a:gd name="T59" fmla="*/ 55 h 86"/>
                  <a:gd name="T60" fmla="*/ 27 w 86"/>
                  <a:gd name="T61" fmla="*/ 59 h 86"/>
                  <a:gd name="T62" fmla="*/ 31 w 86"/>
                  <a:gd name="T63" fmla="*/ 63 h 86"/>
                  <a:gd name="T64" fmla="*/ 27 w 86"/>
                  <a:gd name="T65" fmla="*/ 51 h 86"/>
                  <a:gd name="T66" fmla="*/ 31 w 86"/>
                  <a:gd name="T67" fmla="*/ 51 h 86"/>
                  <a:gd name="T68" fmla="*/ 43 w 86"/>
                  <a:gd name="T69" fmla="*/ 16 h 86"/>
                  <a:gd name="T70" fmla="*/ 27 w 86"/>
                  <a:gd name="T71" fmla="*/ 8 h 86"/>
                  <a:gd name="T72" fmla="*/ 27 w 86"/>
                  <a:gd name="T73" fmla="*/ 4 h 86"/>
                  <a:gd name="T74" fmla="*/ 27 w 86"/>
                  <a:gd name="T75" fmla="*/ 0 h 86"/>
                  <a:gd name="T76" fmla="*/ 16 w 86"/>
                  <a:gd name="T77" fmla="*/ 0 h 86"/>
                  <a:gd name="T78" fmla="*/ 4 w 86"/>
                  <a:gd name="T79" fmla="*/ 16 h 86"/>
                  <a:gd name="T80" fmla="*/ 4 w 86"/>
                  <a:gd name="T81" fmla="*/ 55 h 86"/>
                  <a:gd name="T82" fmla="*/ 12 w 86"/>
                  <a:gd name="T83" fmla="*/ 24 h 86"/>
                  <a:gd name="T84" fmla="*/ 16 w 86"/>
                  <a:gd name="T85" fmla="*/ 43 h 86"/>
                  <a:gd name="T86" fmla="*/ 12 w 86"/>
                  <a:gd name="T87" fmla="*/ 43 h 86"/>
                  <a:gd name="T88" fmla="*/ 27 w 86"/>
                  <a:gd name="T89" fmla="*/ 24 h 86"/>
                  <a:gd name="T90" fmla="*/ 31 w 86"/>
                  <a:gd name="T91" fmla="*/ 43 h 86"/>
                  <a:gd name="T92" fmla="*/ 27 w 86"/>
                  <a:gd name="T93" fmla="*/ 43 h 8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6" h="86">
                    <a:moveTo>
                      <a:pt x="4" y="55"/>
                    </a:moveTo>
                    <a:lnTo>
                      <a:pt x="12" y="55"/>
                    </a:lnTo>
                    <a:lnTo>
                      <a:pt x="12" y="51"/>
                    </a:lnTo>
                    <a:lnTo>
                      <a:pt x="16" y="51"/>
                    </a:lnTo>
                    <a:lnTo>
                      <a:pt x="16" y="6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4" y="78"/>
                    </a:lnTo>
                    <a:lnTo>
                      <a:pt x="31" y="74"/>
                    </a:lnTo>
                    <a:lnTo>
                      <a:pt x="35" y="78"/>
                    </a:lnTo>
                    <a:lnTo>
                      <a:pt x="39" y="78"/>
                    </a:lnTo>
                    <a:lnTo>
                      <a:pt x="47" y="78"/>
                    </a:lnTo>
                    <a:lnTo>
                      <a:pt x="43" y="66"/>
                    </a:lnTo>
                    <a:lnTo>
                      <a:pt x="39" y="63"/>
                    </a:lnTo>
                    <a:lnTo>
                      <a:pt x="54" y="63"/>
                    </a:lnTo>
                    <a:lnTo>
                      <a:pt x="54" y="86"/>
                    </a:lnTo>
                    <a:lnTo>
                      <a:pt x="66" y="86"/>
                    </a:lnTo>
                    <a:lnTo>
                      <a:pt x="66" y="63"/>
                    </a:lnTo>
                    <a:lnTo>
                      <a:pt x="86" y="63"/>
                    </a:lnTo>
                    <a:lnTo>
                      <a:pt x="86" y="55"/>
                    </a:lnTo>
                    <a:lnTo>
                      <a:pt x="66" y="55"/>
                    </a:lnTo>
                    <a:lnTo>
                      <a:pt x="66" y="43"/>
                    </a:lnTo>
                    <a:lnTo>
                      <a:pt x="82" y="43"/>
                    </a:lnTo>
                    <a:lnTo>
                      <a:pt x="82" y="31"/>
                    </a:lnTo>
                    <a:lnTo>
                      <a:pt x="66" y="31"/>
                    </a:lnTo>
                    <a:lnTo>
                      <a:pt x="66" y="24"/>
                    </a:lnTo>
                    <a:lnTo>
                      <a:pt x="82" y="24"/>
                    </a:lnTo>
                    <a:lnTo>
                      <a:pt x="82" y="12"/>
                    </a:lnTo>
                    <a:lnTo>
                      <a:pt x="66" y="12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66" y="0"/>
                    </a:lnTo>
                    <a:lnTo>
                      <a:pt x="54" y="0"/>
                    </a:lnTo>
                    <a:lnTo>
                      <a:pt x="54" y="12"/>
                    </a:lnTo>
                    <a:lnTo>
                      <a:pt x="43" y="12"/>
                    </a:lnTo>
                    <a:lnTo>
                      <a:pt x="43" y="24"/>
                    </a:lnTo>
                    <a:lnTo>
                      <a:pt x="54" y="24"/>
                    </a:lnTo>
                    <a:lnTo>
                      <a:pt x="54" y="31"/>
                    </a:lnTo>
                    <a:lnTo>
                      <a:pt x="43" y="31"/>
                    </a:lnTo>
                    <a:lnTo>
                      <a:pt x="43" y="43"/>
                    </a:lnTo>
                    <a:lnTo>
                      <a:pt x="54" y="43"/>
                    </a:lnTo>
                    <a:lnTo>
                      <a:pt x="54" y="55"/>
                    </a:lnTo>
                    <a:lnTo>
                      <a:pt x="39" y="55"/>
                    </a:lnTo>
                    <a:lnTo>
                      <a:pt x="39" y="59"/>
                    </a:lnTo>
                    <a:lnTo>
                      <a:pt x="39" y="55"/>
                    </a:lnTo>
                    <a:lnTo>
                      <a:pt x="27" y="59"/>
                    </a:lnTo>
                    <a:lnTo>
                      <a:pt x="31" y="63"/>
                    </a:lnTo>
                    <a:lnTo>
                      <a:pt x="27" y="66"/>
                    </a:lnTo>
                    <a:lnTo>
                      <a:pt x="27" y="51"/>
                    </a:lnTo>
                    <a:lnTo>
                      <a:pt x="31" y="51"/>
                    </a:lnTo>
                    <a:lnTo>
                      <a:pt x="43" y="51"/>
                    </a:lnTo>
                    <a:lnTo>
                      <a:pt x="43" y="16"/>
                    </a:lnTo>
                    <a:lnTo>
                      <a:pt x="27" y="16"/>
                    </a:lnTo>
                    <a:lnTo>
                      <a:pt x="27" y="8"/>
                    </a:lnTo>
                    <a:lnTo>
                      <a:pt x="27" y="4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16" y="16"/>
                    </a:lnTo>
                    <a:lnTo>
                      <a:pt x="4" y="16"/>
                    </a:lnTo>
                    <a:lnTo>
                      <a:pt x="4" y="55"/>
                    </a:lnTo>
                    <a:close/>
                    <a:moveTo>
                      <a:pt x="12" y="43"/>
                    </a:moveTo>
                    <a:lnTo>
                      <a:pt x="12" y="24"/>
                    </a:lnTo>
                    <a:lnTo>
                      <a:pt x="16" y="24"/>
                    </a:lnTo>
                    <a:lnTo>
                      <a:pt x="16" y="43"/>
                    </a:lnTo>
                    <a:lnTo>
                      <a:pt x="12" y="43"/>
                    </a:lnTo>
                    <a:close/>
                    <a:moveTo>
                      <a:pt x="27" y="43"/>
                    </a:moveTo>
                    <a:lnTo>
                      <a:pt x="27" y="24"/>
                    </a:lnTo>
                    <a:lnTo>
                      <a:pt x="31" y="24"/>
                    </a:lnTo>
                    <a:lnTo>
                      <a:pt x="31" y="43"/>
                    </a:lnTo>
                    <a:lnTo>
                      <a:pt x="27" y="43"/>
                    </a:lnTo>
                    <a:close/>
                  </a:path>
                </a:pathLst>
              </a:custGeom>
              <a:grpFill/>
              <a:ln w="9525">
                <a:solidFill>
                  <a:srgbClr val="29A7A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637" name="组合 636"/>
          <p:cNvGrpSpPr/>
          <p:nvPr/>
        </p:nvGrpSpPr>
        <p:grpSpPr>
          <a:xfrm>
            <a:off x="1938882" y="2241184"/>
            <a:ext cx="695100" cy="517253"/>
            <a:chOff x="1890463" y="2143309"/>
            <a:chExt cx="695100" cy="517253"/>
          </a:xfrm>
          <a:solidFill>
            <a:srgbClr val="29A7A4"/>
          </a:solidFill>
        </p:grpSpPr>
        <p:sp>
          <p:nvSpPr>
            <p:cNvPr id="638" name="Freeform 24"/>
            <p:cNvSpPr>
              <a:spLocks/>
            </p:cNvSpPr>
            <p:nvPr/>
          </p:nvSpPr>
          <p:spPr bwMode="auto">
            <a:xfrm>
              <a:off x="1890463" y="2143309"/>
              <a:ext cx="691028" cy="506392"/>
            </a:xfrm>
            <a:custGeom>
              <a:avLst/>
              <a:gdLst>
                <a:gd name="T0" fmla="*/ 159 w 509"/>
                <a:gd name="T1" fmla="*/ 373 h 373"/>
                <a:gd name="T2" fmla="*/ 120 w 509"/>
                <a:gd name="T3" fmla="*/ 350 h 373"/>
                <a:gd name="T4" fmla="*/ 120 w 509"/>
                <a:gd name="T5" fmla="*/ 350 h 373"/>
                <a:gd name="T6" fmla="*/ 112 w 509"/>
                <a:gd name="T7" fmla="*/ 342 h 373"/>
                <a:gd name="T8" fmla="*/ 101 w 509"/>
                <a:gd name="T9" fmla="*/ 330 h 373"/>
                <a:gd name="T10" fmla="*/ 89 w 509"/>
                <a:gd name="T11" fmla="*/ 315 h 373"/>
                <a:gd name="T12" fmla="*/ 74 w 509"/>
                <a:gd name="T13" fmla="*/ 292 h 373"/>
                <a:gd name="T14" fmla="*/ 62 w 509"/>
                <a:gd name="T15" fmla="*/ 264 h 373"/>
                <a:gd name="T16" fmla="*/ 50 w 509"/>
                <a:gd name="T17" fmla="*/ 225 h 373"/>
                <a:gd name="T18" fmla="*/ 39 w 509"/>
                <a:gd name="T19" fmla="*/ 183 h 373"/>
                <a:gd name="T20" fmla="*/ 39 w 509"/>
                <a:gd name="T21" fmla="*/ 183 h 373"/>
                <a:gd name="T22" fmla="*/ 35 w 509"/>
                <a:gd name="T23" fmla="*/ 144 h 373"/>
                <a:gd name="T24" fmla="*/ 31 w 509"/>
                <a:gd name="T25" fmla="*/ 109 h 373"/>
                <a:gd name="T26" fmla="*/ 19 w 509"/>
                <a:gd name="T27" fmla="*/ 78 h 373"/>
                <a:gd name="T28" fmla="*/ 19 w 509"/>
                <a:gd name="T29" fmla="*/ 78 h 373"/>
                <a:gd name="T30" fmla="*/ 4 w 509"/>
                <a:gd name="T31" fmla="*/ 47 h 373"/>
                <a:gd name="T32" fmla="*/ 0 w 509"/>
                <a:gd name="T33" fmla="*/ 31 h 373"/>
                <a:gd name="T34" fmla="*/ 0 w 509"/>
                <a:gd name="T35" fmla="*/ 20 h 373"/>
                <a:gd name="T36" fmla="*/ 4 w 509"/>
                <a:gd name="T37" fmla="*/ 8 h 373"/>
                <a:gd name="T38" fmla="*/ 15 w 509"/>
                <a:gd name="T39" fmla="*/ 0 h 373"/>
                <a:gd name="T40" fmla="*/ 35 w 509"/>
                <a:gd name="T41" fmla="*/ 4 h 373"/>
                <a:gd name="T42" fmla="*/ 62 w 509"/>
                <a:gd name="T43" fmla="*/ 12 h 373"/>
                <a:gd name="T44" fmla="*/ 62 w 509"/>
                <a:gd name="T45" fmla="*/ 12 h 373"/>
                <a:gd name="T46" fmla="*/ 93 w 509"/>
                <a:gd name="T47" fmla="*/ 35 h 373"/>
                <a:gd name="T48" fmla="*/ 143 w 509"/>
                <a:gd name="T49" fmla="*/ 74 h 373"/>
                <a:gd name="T50" fmla="*/ 143 w 509"/>
                <a:gd name="T51" fmla="*/ 74 h 373"/>
                <a:gd name="T52" fmla="*/ 155 w 509"/>
                <a:gd name="T53" fmla="*/ 82 h 373"/>
                <a:gd name="T54" fmla="*/ 167 w 509"/>
                <a:gd name="T55" fmla="*/ 86 h 373"/>
                <a:gd name="T56" fmla="*/ 198 w 509"/>
                <a:gd name="T57" fmla="*/ 86 h 373"/>
                <a:gd name="T58" fmla="*/ 256 w 509"/>
                <a:gd name="T59" fmla="*/ 82 h 373"/>
                <a:gd name="T60" fmla="*/ 256 w 509"/>
                <a:gd name="T61" fmla="*/ 82 h 373"/>
                <a:gd name="T62" fmla="*/ 268 w 509"/>
                <a:gd name="T63" fmla="*/ 86 h 373"/>
                <a:gd name="T64" fmla="*/ 283 w 509"/>
                <a:gd name="T65" fmla="*/ 93 h 373"/>
                <a:gd name="T66" fmla="*/ 314 w 509"/>
                <a:gd name="T67" fmla="*/ 121 h 373"/>
                <a:gd name="T68" fmla="*/ 373 w 509"/>
                <a:gd name="T69" fmla="*/ 187 h 373"/>
                <a:gd name="T70" fmla="*/ 373 w 509"/>
                <a:gd name="T71" fmla="*/ 187 h 373"/>
                <a:gd name="T72" fmla="*/ 392 w 509"/>
                <a:gd name="T73" fmla="*/ 214 h 373"/>
                <a:gd name="T74" fmla="*/ 404 w 509"/>
                <a:gd name="T75" fmla="*/ 225 h 373"/>
                <a:gd name="T76" fmla="*/ 419 w 509"/>
                <a:gd name="T77" fmla="*/ 237 h 373"/>
                <a:gd name="T78" fmla="*/ 435 w 509"/>
                <a:gd name="T79" fmla="*/ 249 h 373"/>
                <a:gd name="T80" fmla="*/ 454 w 509"/>
                <a:gd name="T81" fmla="*/ 253 h 373"/>
                <a:gd name="T82" fmla="*/ 478 w 509"/>
                <a:gd name="T83" fmla="*/ 253 h 373"/>
                <a:gd name="T84" fmla="*/ 509 w 509"/>
                <a:gd name="T85" fmla="*/ 249 h 373"/>
                <a:gd name="T86" fmla="*/ 509 w 509"/>
                <a:gd name="T87" fmla="*/ 249 h 373"/>
                <a:gd name="T88" fmla="*/ 509 w 509"/>
                <a:gd name="T89" fmla="*/ 292 h 373"/>
                <a:gd name="T90" fmla="*/ 509 w 509"/>
                <a:gd name="T91" fmla="*/ 327 h 373"/>
                <a:gd name="T92" fmla="*/ 505 w 509"/>
                <a:gd name="T93" fmla="*/ 354 h 3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09" h="373">
                  <a:moveTo>
                    <a:pt x="159" y="373"/>
                  </a:moveTo>
                  <a:lnTo>
                    <a:pt x="120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2"/>
                  </a:lnTo>
                  <a:lnTo>
                    <a:pt x="62" y="264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5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4" y="8"/>
                  </a:lnTo>
                  <a:lnTo>
                    <a:pt x="15" y="0"/>
                  </a:lnTo>
                  <a:lnTo>
                    <a:pt x="35" y="4"/>
                  </a:lnTo>
                  <a:lnTo>
                    <a:pt x="62" y="12"/>
                  </a:lnTo>
                  <a:lnTo>
                    <a:pt x="93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6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68" y="86"/>
                  </a:lnTo>
                  <a:lnTo>
                    <a:pt x="283" y="93"/>
                  </a:lnTo>
                  <a:lnTo>
                    <a:pt x="314" y="121"/>
                  </a:lnTo>
                  <a:lnTo>
                    <a:pt x="373" y="187"/>
                  </a:lnTo>
                  <a:lnTo>
                    <a:pt x="392" y="214"/>
                  </a:lnTo>
                  <a:lnTo>
                    <a:pt x="404" y="225"/>
                  </a:lnTo>
                  <a:lnTo>
                    <a:pt x="419" y="237"/>
                  </a:lnTo>
                  <a:lnTo>
                    <a:pt x="435" y="249"/>
                  </a:lnTo>
                  <a:lnTo>
                    <a:pt x="454" y="253"/>
                  </a:lnTo>
                  <a:lnTo>
                    <a:pt x="478" y="253"/>
                  </a:lnTo>
                  <a:lnTo>
                    <a:pt x="509" y="249"/>
                  </a:lnTo>
                  <a:lnTo>
                    <a:pt x="509" y="292"/>
                  </a:lnTo>
                  <a:lnTo>
                    <a:pt x="509" y="327"/>
                  </a:lnTo>
                  <a:lnTo>
                    <a:pt x="505" y="354"/>
                  </a:lnTo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39" name="Freeform 29"/>
            <p:cNvSpPr>
              <a:spLocks/>
            </p:cNvSpPr>
            <p:nvPr/>
          </p:nvSpPr>
          <p:spPr bwMode="auto">
            <a:xfrm>
              <a:off x="1890463" y="2148739"/>
              <a:ext cx="695100" cy="511823"/>
            </a:xfrm>
            <a:custGeom>
              <a:avLst/>
              <a:gdLst>
                <a:gd name="T0" fmla="*/ 124 w 512"/>
                <a:gd name="T1" fmla="*/ 350 h 377"/>
                <a:gd name="T2" fmla="*/ 112 w 512"/>
                <a:gd name="T3" fmla="*/ 342 h 377"/>
                <a:gd name="T4" fmla="*/ 89 w 512"/>
                <a:gd name="T5" fmla="*/ 315 h 377"/>
                <a:gd name="T6" fmla="*/ 62 w 512"/>
                <a:gd name="T7" fmla="*/ 260 h 377"/>
                <a:gd name="T8" fmla="*/ 39 w 512"/>
                <a:gd name="T9" fmla="*/ 183 h 377"/>
                <a:gd name="T10" fmla="*/ 39 w 512"/>
                <a:gd name="T11" fmla="*/ 144 h 377"/>
                <a:gd name="T12" fmla="*/ 19 w 512"/>
                <a:gd name="T13" fmla="*/ 78 h 377"/>
                <a:gd name="T14" fmla="*/ 4 w 512"/>
                <a:gd name="T15" fmla="*/ 47 h 377"/>
                <a:gd name="T16" fmla="*/ 0 w 512"/>
                <a:gd name="T17" fmla="*/ 16 h 377"/>
                <a:gd name="T18" fmla="*/ 19 w 512"/>
                <a:gd name="T19" fmla="*/ 0 h 377"/>
                <a:gd name="T20" fmla="*/ 66 w 512"/>
                <a:gd name="T21" fmla="*/ 12 h 377"/>
                <a:gd name="T22" fmla="*/ 97 w 512"/>
                <a:gd name="T23" fmla="*/ 35 h 377"/>
                <a:gd name="T24" fmla="*/ 143 w 512"/>
                <a:gd name="T25" fmla="*/ 74 h 377"/>
                <a:gd name="T26" fmla="*/ 167 w 512"/>
                <a:gd name="T27" fmla="*/ 82 h 377"/>
                <a:gd name="T28" fmla="*/ 256 w 512"/>
                <a:gd name="T29" fmla="*/ 82 h 377"/>
                <a:gd name="T30" fmla="*/ 272 w 512"/>
                <a:gd name="T31" fmla="*/ 82 h 377"/>
                <a:gd name="T32" fmla="*/ 314 w 512"/>
                <a:gd name="T33" fmla="*/ 117 h 377"/>
                <a:gd name="T34" fmla="*/ 373 w 512"/>
                <a:gd name="T35" fmla="*/ 183 h 377"/>
                <a:gd name="T36" fmla="*/ 408 w 512"/>
                <a:gd name="T37" fmla="*/ 225 h 377"/>
                <a:gd name="T38" fmla="*/ 435 w 512"/>
                <a:gd name="T39" fmla="*/ 245 h 377"/>
                <a:gd name="T40" fmla="*/ 481 w 512"/>
                <a:gd name="T41" fmla="*/ 253 h 377"/>
                <a:gd name="T42" fmla="*/ 509 w 512"/>
                <a:gd name="T43" fmla="*/ 249 h 377"/>
                <a:gd name="T44" fmla="*/ 509 w 512"/>
                <a:gd name="T45" fmla="*/ 326 h 377"/>
                <a:gd name="T46" fmla="*/ 505 w 512"/>
                <a:gd name="T47" fmla="*/ 354 h 377"/>
                <a:gd name="T48" fmla="*/ 493 w 512"/>
                <a:gd name="T49" fmla="*/ 350 h 377"/>
                <a:gd name="T50" fmla="*/ 485 w 512"/>
                <a:gd name="T51" fmla="*/ 354 h 377"/>
                <a:gd name="T52" fmla="*/ 454 w 512"/>
                <a:gd name="T53" fmla="*/ 357 h 377"/>
                <a:gd name="T54" fmla="*/ 357 w 512"/>
                <a:gd name="T55" fmla="*/ 357 h 377"/>
                <a:gd name="T56" fmla="*/ 310 w 512"/>
                <a:gd name="T57" fmla="*/ 377 h 377"/>
                <a:gd name="T58" fmla="*/ 291 w 512"/>
                <a:gd name="T59" fmla="*/ 346 h 377"/>
                <a:gd name="T60" fmla="*/ 264 w 512"/>
                <a:gd name="T61" fmla="*/ 319 h 377"/>
                <a:gd name="T62" fmla="*/ 241 w 512"/>
                <a:gd name="T63" fmla="*/ 315 h 377"/>
                <a:gd name="T64" fmla="*/ 221 w 512"/>
                <a:gd name="T65" fmla="*/ 323 h 377"/>
                <a:gd name="T66" fmla="*/ 213 w 512"/>
                <a:gd name="T67" fmla="*/ 334 h 377"/>
                <a:gd name="T68" fmla="*/ 171 w 512"/>
                <a:gd name="T69" fmla="*/ 369 h 377"/>
                <a:gd name="T70" fmla="*/ 155 w 512"/>
                <a:gd name="T71" fmla="*/ 373 h 377"/>
                <a:gd name="T72" fmla="*/ 159 w 512"/>
                <a:gd name="T73" fmla="*/ 373 h 3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2" h="377">
                  <a:moveTo>
                    <a:pt x="159" y="373"/>
                  </a:move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  <a:lnTo>
                    <a:pt x="159" y="373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0" name="Freeform 30"/>
            <p:cNvSpPr>
              <a:spLocks/>
            </p:cNvSpPr>
            <p:nvPr/>
          </p:nvSpPr>
          <p:spPr bwMode="auto">
            <a:xfrm>
              <a:off x="1890463" y="2148739"/>
              <a:ext cx="695100" cy="511823"/>
            </a:xfrm>
            <a:custGeom>
              <a:avLst/>
              <a:gdLst>
                <a:gd name="T0" fmla="*/ 124 w 512"/>
                <a:gd name="T1" fmla="*/ 350 h 377"/>
                <a:gd name="T2" fmla="*/ 112 w 512"/>
                <a:gd name="T3" fmla="*/ 342 h 377"/>
                <a:gd name="T4" fmla="*/ 89 w 512"/>
                <a:gd name="T5" fmla="*/ 315 h 377"/>
                <a:gd name="T6" fmla="*/ 62 w 512"/>
                <a:gd name="T7" fmla="*/ 260 h 377"/>
                <a:gd name="T8" fmla="*/ 39 w 512"/>
                <a:gd name="T9" fmla="*/ 183 h 377"/>
                <a:gd name="T10" fmla="*/ 39 w 512"/>
                <a:gd name="T11" fmla="*/ 144 h 377"/>
                <a:gd name="T12" fmla="*/ 19 w 512"/>
                <a:gd name="T13" fmla="*/ 78 h 377"/>
                <a:gd name="T14" fmla="*/ 4 w 512"/>
                <a:gd name="T15" fmla="*/ 47 h 377"/>
                <a:gd name="T16" fmla="*/ 0 w 512"/>
                <a:gd name="T17" fmla="*/ 16 h 377"/>
                <a:gd name="T18" fmla="*/ 19 w 512"/>
                <a:gd name="T19" fmla="*/ 0 h 377"/>
                <a:gd name="T20" fmla="*/ 66 w 512"/>
                <a:gd name="T21" fmla="*/ 12 h 377"/>
                <a:gd name="T22" fmla="*/ 97 w 512"/>
                <a:gd name="T23" fmla="*/ 35 h 377"/>
                <a:gd name="T24" fmla="*/ 143 w 512"/>
                <a:gd name="T25" fmla="*/ 74 h 377"/>
                <a:gd name="T26" fmla="*/ 167 w 512"/>
                <a:gd name="T27" fmla="*/ 82 h 377"/>
                <a:gd name="T28" fmla="*/ 256 w 512"/>
                <a:gd name="T29" fmla="*/ 82 h 377"/>
                <a:gd name="T30" fmla="*/ 272 w 512"/>
                <a:gd name="T31" fmla="*/ 82 h 377"/>
                <a:gd name="T32" fmla="*/ 314 w 512"/>
                <a:gd name="T33" fmla="*/ 117 h 377"/>
                <a:gd name="T34" fmla="*/ 373 w 512"/>
                <a:gd name="T35" fmla="*/ 183 h 377"/>
                <a:gd name="T36" fmla="*/ 408 w 512"/>
                <a:gd name="T37" fmla="*/ 225 h 377"/>
                <a:gd name="T38" fmla="*/ 435 w 512"/>
                <a:gd name="T39" fmla="*/ 245 h 377"/>
                <a:gd name="T40" fmla="*/ 481 w 512"/>
                <a:gd name="T41" fmla="*/ 253 h 377"/>
                <a:gd name="T42" fmla="*/ 509 w 512"/>
                <a:gd name="T43" fmla="*/ 249 h 377"/>
                <a:gd name="T44" fmla="*/ 509 w 512"/>
                <a:gd name="T45" fmla="*/ 326 h 377"/>
                <a:gd name="T46" fmla="*/ 505 w 512"/>
                <a:gd name="T47" fmla="*/ 354 h 377"/>
                <a:gd name="T48" fmla="*/ 493 w 512"/>
                <a:gd name="T49" fmla="*/ 350 h 377"/>
                <a:gd name="T50" fmla="*/ 485 w 512"/>
                <a:gd name="T51" fmla="*/ 354 h 377"/>
                <a:gd name="T52" fmla="*/ 454 w 512"/>
                <a:gd name="T53" fmla="*/ 357 h 377"/>
                <a:gd name="T54" fmla="*/ 357 w 512"/>
                <a:gd name="T55" fmla="*/ 357 h 377"/>
                <a:gd name="T56" fmla="*/ 310 w 512"/>
                <a:gd name="T57" fmla="*/ 377 h 377"/>
                <a:gd name="T58" fmla="*/ 291 w 512"/>
                <a:gd name="T59" fmla="*/ 346 h 377"/>
                <a:gd name="T60" fmla="*/ 264 w 512"/>
                <a:gd name="T61" fmla="*/ 319 h 377"/>
                <a:gd name="T62" fmla="*/ 241 w 512"/>
                <a:gd name="T63" fmla="*/ 315 h 377"/>
                <a:gd name="T64" fmla="*/ 221 w 512"/>
                <a:gd name="T65" fmla="*/ 323 h 377"/>
                <a:gd name="T66" fmla="*/ 213 w 512"/>
                <a:gd name="T67" fmla="*/ 334 h 377"/>
                <a:gd name="T68" fmla="*/ 171 w 512"/>
                <a:gd name="T69" fmla="*/ 369 h 377"/>
                <a:gd name="T70" fmla="*/ 155 w 512"/>
                <a:gd name="T71" fmla="*/ 373 h 3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12" h="377">
                  <a:moveTo>
                    <a:pt x="159" y="373"/>
                  </a:move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1" name="Freeform 40"/>
            <p:cNvSpPr>
              <a:spLocks/>
            </p:cNvSpPr>
            <p:nvPr/>
          </p:nvSpPr>
          <p:spPr bwMode="auto">
            <a:xfrm>
              <a:off x="2375132" y="2549237"/>
              <a:ext cx="31226" cy="32583"/>
            </a:xfrm>
            <a:custGeom>
              <a:avLst/>
              <a:gdLst>
                <a:gd name="T0" fmla="*/ 23 w 23"/>
                <a:gd name="T1" fmla="*/ 12 h 24"/>
                <a:gd name="T2" fmla="*/ 23 w 23"/>
                <a:gd name="T3" fmla="*/ 12 h 24"/>
                <a:gd name="T4" fmla="*/ 20 w 23"/>
                <a:gd name="T5" fmla="*/ 20 h 24"/>
                <a:gd name="T6" fmla="*/ 12 w 23"/>
                <a:gd name="T7" fmla="*/ 24 h 24"/>
                <a:gd name="T8" fmla="*/ 12 w 23"/>
                <a:gd name="T9" fmla="*/ 24 h 24"/>
                <a:gd name="T10" fmla="*/ 4 w 23"/>
                <a:gd name="T11" fmla="*/ 20 h 24"/>
                <a:gd name="T12" fmla="*/ 0 w 23"/>
                <a:gd name="T13" fmla="*/ 12 h 24"/>
                <a:gd name="T14" fmla="*/ 0 w 23"/>
                <a:gd name="T15" fmla="*/ 12 h 24"/>
                <a:gd name="T16" fmla="*/ 4 w 23"/>
                <a:gd name="T17" fmla="*/ 0 h 24"/>
                <a:gd name="T18" fmla="*/ 12 w 23"/>
                <a:gd name="T19" fmla="*/ 0 h 24"/>
                <a:gd name="T20" fmla="*/ 12 w 23"/>
                <a:gd name="T21" fmla="*/ 0 h 24"/>
                <a:gd name="T22" fmla="*/ 20 w 23"/>
                <a:gd name="T23" fmla="*/ 0 h 24"/>
                <a:gd name="T24" fmla="*/ 23 w 23"/>
                <a:gd name="T25" fmla="*/ 12 h 24"/>
                <a:gd name="T26" fmla="*/ 23 w 23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4">
                  <a:moveTo>
                    <a:pt x="23" y="12"/>
                  </a:moveTo>
                  <a:lnTo>
                    <a:pt x="23" y="12"/>
                  </a:lnTo>
                  <a:lnTo>
                    <a:pt x="20" y="20"/>
                  </a:lnTo>
                  <a:lnTo>
                    <a:pt x="12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2" name="Freeform 41"/>
            <p:cNvSpPr>
              <a:spLocks/>
            </p:cNvSpPr>
            <p:nvPr/>
          </p:nvSpPr>
          <p:spPr bwMode="auto">
            <a:xfrm>
              <a:off x="2349338" y="2523442"/>
              <a:ext cx="78742" cy="7874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0 w 58"/>
                <a:gd name="T7" fmla="*/ 50 h 58"/>
                <a:gd name="T8" fmla="*/ 42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8 h 58"/>
                <a:gd name="T16" fmla="*/ 11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1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rgbClr val="29A7A4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3" name="Freeform 117"/>
            <p:cNvSpPr>
              <a:spLocks noEditPoints="1"/>
            </p:cNvSpPr>
            <p:nvPr/>
          </p:nvSpPr>
          <p:spPr bwMode="auto">
            <a:xfrm>
              <a:off x="2027582" y="2386323"/>
              <a:ext cx="109967" cy="115398"/>
            </a:xfrm>
            <a:custGeom>
              <a:avLst/>
              <a:gdLst>
                <a:gd name="T0" fmla="*/ 27 w 81"/>
                <a:gd name="T1" fmla="*/ 50 h 85"/>
                <a:gd name="T2" fmla="*/ 31 w 81"/>
                <a:gd name="T3" fmla="*/ 43 h 85"/>
                <a:gd name="T4" fmla="*/ 31 w 81"/>
                <a:gd name="T5" fmla="*/ 43 h 85"/>
                <a:gd name="T6" fmla="*/ 42 w 81"/>
                <a:gd name="T7" fmla="*/ 85 h 85"/>
                <a:gd name="T8" fmla="*/ 81 w 81"/>
                <a:gd name="T9" fmla="*/ 78 h 85"/>
                <a:gd name="T10" fmla="*/ 66 w 81"/>
                <a:gd name="T11" fmla="*/ 70 h 85"/>
                <a:gd name="T12" fmla="*/ 77 w 81"/>
                <a:gd name="T13" fmla="*/ 62 h 85"/>
                <a:gd name="T14" fmla="*/ 66 w 81"/>
                <a:gd name="T15" fmla="*/ 50 h 85"/>
                <a:gd name="T16" fmla="*/ 77 w 81"/>
                <a:gd name="T17" fmla="*/ 43 h 85"/>
                <a:gd name="T18" fmla="*/ 66 w 81"/>
                <a:gd name="T19" fmla="*/ 35 h 85"/>
                <a:gd name="T20" fmla="*/ 81 w 81"/>
                <a:gd name="T21" fmla="*/ 27 h 85"/>
                <a:gd name="T22" fmla="*/ 62 w 81"/>
                <a:gd name="T23" fmla="*/ 15 h 85"/>
                <a:gd name="T24" fmla="*/ 70 w 81"/>
                <a:gd name="T25" fmla="*/ 12 h 85"/>
                <a:gd name="T26" fmla="*/ 62 w 81"/>
                <a:gd name="T27" fmla="*/ 0 h 85"/>
                <a:gd name="T28" fmla="*/ 50 w 81"/>
                <a:gd name="T29" fmla="*/ 4 h 85"/>
                <a:gd name="T30" fmla="*/ 42 w 81"/>
                <a:gd name="T31" fmla="*/ 15 h 85"/>
                <a:gd name="T32" fmla="*/ 50 w 81"/>
                <a:gd name="T33" fmla="*/ 8 h 85"/>
                <a:gd name="T34" fmla="*/ 50 w 81"/>
                <a:gd name="T35" fmla="*/ 4 h 85"/>
                <a:gd name="T36" fmla="*/ 35 w 81"/>
                <a:gd name="T37" fmla="*/ 0 h 85"/>
                <a:gd name="T38" fmla="*/ 19 w 81"/>
                <a:gd name="T39" fmla="*/ 43 h 85"/>
                <a:gd name="T40" fmla="*/ 19 w 81"/>
                <a:gd name="T41" fmla="*/ 43 h 85"/>
                <a:gd name="T42" fmla="*/ 15 w 81"/>
                <a:gd name="T43" fmla="*/ 19 h 85"/>
                <a:gd name="T44" fmla="*/ 27 w 81"/>
                <a:gd name="T45" fmla="*/ 15 h 85"/>
                <a:gd name="T46" fmla="*/ 15 w 81"/>
                <a:gd name="T47" fmla="*/ 4 h 85"/>
                <a:gd name="T48" fmla="*/ 7 w 81"/>
                <a:gd name="T49" fmla="*/ 12 h 85"/>
                <a:gd name="T50" fmla="*/ 15 w 81"/>
                <a:gd name="T51" fmla="*/ 19 h 85"/>
                <a:gd name="T52" fmla="*/ 0 w 81"/>
                <a:gd name="T53" fmla="*/ 35 h 85"/>
                <a:gd name="T54" fmla="*/ 11 w 81"/>
                <a:gd name="T55" fmla="*/ 43 h 85"/>
                <a:gd name="T56" fmla="*/ 19 w 81"/>
                <a:gd name="T57" fmla="*/ 35 h 85"/>
                <a:gd name="T58" fmla="*/ 0 w 81"/>
                <a:gd name="T59" fmla="*/ 35 h 85"/>
                <a:gd name="T60" fmla="*/ 0 w 81"/>
                <a:gd name="T61" fmla="*/ 35 h 85"/>
                <a:gd name="T62" fmla="*/ 0 w 81"/>
                <a:gd name="T63" fmla="*/ 35 h 85"/>
                <a:gd name="T64" fmla="*/ 54 w 81"/>
                <a:gd name="T65" fmla="*/ 35 h 85"/>
                <a:gd name="T66" fmla="*/ 42 w 81"/>
                <a:gd name="T67" fmla="*/ 27 h 85"/>
                <a:gd name="T68" fmla="*/ 54 w 81"/>
                <a:gd name="T69" fmla="*/ 27 h 85"/>
                <a:gd name="T70" fmla="*/ 54 w 81"/>
                <a:gd name="T71" fmla="*/ 50 h 85"/>
                <a:gd name="T72" fmla="*/ 42 w 81"/>
                <a:gd name="T73" fmla="*/ 43 h 85"/>
                <a:gd name="T74" fmla="*/ 54 w 81"/>
                <a:gd name="T75" fmla="*/ 43 h 85"/>
                <a:gd name="T76" fmla="*/ 0 w 81"/>
                <a:gd name="T77" fmla="*/ 78 h 85"/>
                <a:gd name="T78" fmla="*/ 11 w 81"/>
                <a:gd name="T79" fmla="*/ 85 h 85"/>
                <a:gd name="T80" fmla="*/ 19 w 81"/>
                <a:gd name="T81" fmla="*/ 66 h 85"/>
                <a:gd name="T82" fmla="*/ 15 w 81"/>
                <a:gd name="T83" fmla="*/ 46 h 85"/>
                <a:gd name="T84" fmla="*/ 7 w 81"/>
                <a:gd name="T85" fmla="*/ 62 h 85"/>
                <a:gd name="T86" fmla="*/ 0 w 81"/>
                <a:gd name="T87" fmla="*/ 78 h 85"/>
                <a:gd name="T88" fmla="*/ 42 w 81"/>
                <a:gd name="T89" fmla="*/ 62 h 85"/>
                <a:gd name="T90" fmla="*/ 54 w 81"/>
                <a:gd name="T91" fmla="*/ 70 h 85"/>
                <a:gd name="T92" fmla="*/ 42 w 81"/>
                <a:gd name="T93" fmla="*/ 62 h 8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1" h="85">
                  <a:moveTo>
                    <a:pt x="19" y="43"/>
                  </a:moveTo>
                  <a:lnTo>
                    <a:pt x="27" y="50"/>
                  </a:lnTo>
                  <a:lnTo>
                    <a:pt x="31" y="43"/>
                  </a:lnTo>
                  <a:lnTo>
                    <a:pt x="31" y="85"/>
                  </a:lnTo>
                  <a:lnTo>
                    <a:pt x="42" y="85"/>
                  </a:lnTo>
                  <a:lnTo>
                    <a:pt x="42" y="78"/>
                  </a:lnTo>
                  <a:lnTo>
                    <a:pt x="81" y="78"/>
                  </a:lnTo>
                  <a:lnTo>
                    <a:pt x="81" y="70"/>
                  </a:lnTo>
                  <a:lnTo>
                    <a:pt x="66" y="70"/>
                  </a:lnTo>
                  <a:lnTo>
                    <a:pt x="66" y="62"/>
                  </a:lnTo>
                  <a:lnTo>
                    <a:pt x="77" y="62"/>
                  </a:lnTo>
                  <a:lnTo>
                    <a:pt x="77" y="50"/>
                  </a:lnTo>
                  <a:lnTo>
                    <a:pt x="66" y="50"/>
                  </a:lnTo>
                  <a:lnTo>
                    <a:pt x="66" y="43"/>
                  </a:lnTo>
                  <a:lnTo>
                    <a:pt x="77" y="43"/>
                  </a:lnTo>
                  <a:lnTo>
                    <a:pt x="77" y="35"/>
                  </a:lnTo>
                  <a:lnTo>
                    <a:pt x="66" y="35"/>
                  </a:lnTo>
                  <a:lnTo>
                    <a:pt x="66" y="27"/>
                  </a:lnTo>
                  <a:lnTo>
                    <a:pt x="81" y="27"/>
                  </a:lnTo>
                  <a:lnTo>
                    <a:pt x="81" y="15"/>
                  </a:lnTo>
                  <a:lnTo>
                    <a:pt x="62" y="15"/>
                  </a:lnTo>
                  <a:lnTo>
                    <a:pt x="70" y="12"/>
                  </a:lnTo>
                  <a:lnTo>
                    <a:pt x="62" y="0"/>
                  </a:lnTo>
                  <a:lnTo>
                    <a:pt x="50" y="4"/>
                  </a:lnTo>
                  <a:lnTo>
                    <a:pt x="58" y="15"/>
                  </a:lnTo>
                  <a:lnTo>
                    <a:pt x="42" y="15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35" y="0"/>
                  </a:lnTo>
                  <a:lnTo>
                    <a:pt x="27" y="19"/>
                  </a:lnTo>
                  <a:lnTo>
                    <a:pt x="19" y="43"/>
                  </a:lnTo>
                  <a:close/>
                  <a:moveTo>
                    <a:pt x="15" y="19"/>
                  </a:moveTo>
                  <a:lnTo>
                    <a:pt x="15" y="19"/>
                  </a:lnTo>
                  <a:lnTo>
                    <a:pt x="19" y="23"/>
                  </a:lnTo>
                  <a:lnTo>
                    <a:pt x="27" y="15"/>
                  </a:lnTo>
                  <a:lnTo>
                    <a:pt x="15" y="4"/>
                  </a:lnTo>
                  <a:lnTo>
                    <a:pt x="7" y="12"/>
                  </a:lnTo>
                  <a:lnTo>
                    <a:pt x="15" y="19"/>
                  </a:lnTo>
                  <a:close/>
                  <a:moveTo>
                    <a:pt x="0" y="35"/>
                  </a:moveTo>
                  <a:lnTo>
                    <a:pt x="0" y="35"/>
                  </a:lnTo>
                  <a:lnTo>
                    <a:pt x="11" y="43"/>
                  </a:lnTo>
                  <a:lnTo>
                    <a:pt x="19" y="35"/>
                  </a:lnTo>
                  <a:lnTo>
                    <a:pt x="7" y="23"/>
                  </a:lnTo>
                  <a:lnTo>
                    <a:pt x="0" y="35"/>
                  </a:lnTo>
                  <a:close/>
                  <a:moveTo>
                    <a:pt x="54" y="27"/>
                  </a:moveTo>
                  <a:lnTo>
                    <a:pt x="54" y="35"/>
                  </a:lnTo>
                  <a:lnTo>
                    <a:pt x="42" y="35"/>
                  </a:lnTo>
                  <a:lnTo>
                    <a:pt x="42" y="27"/>
                  </a:lnTo>
                  <a:lnTo>
                    <a:pt x="54" y="27"/>
                  </a:lnTo>
                  <a:close/>
                  <a:moveTo>
                    <a:pt x="54" y="43"/>
                  </a:moveTo>
                  <a:lnTo>
                    <a:pt x="54" y="50"/>
                  </a:lnTo>
                  <a:lnTo>
                    <a:pt x="42" y="50"/>
                  </a:lnTo>
                  <a:lnTo>
                    <a:pt x="42" y="43"/>
                  </a:lnTo>
                  <a:lnTo>
                    <a:pt x="54" y="43"/>
                  </a:lnTo>
                  <a:close/>
                  <a:moveTo>
                    <a:pt x="0" y="78"/>
                  </a:moveTo>
                  <a:lnTo>
                    <a:pt x="0" y="78"/>
                  </a:lnTo>
                  <a:lnTo>
                    <a:pt x="11" y="85"/>
                  </a:lnTo>
                  <a:lnTo>
                    <a:pt x="19" y="66"/>
                  </a:lnTo>
                  <a:lnTo>
                    <a:pt x="23" y="50"/>
                  </a:lnTo>
                  <a:lnTo>
                    <a:pt x="15" y="46"/>
                  </a:lnTo>
                  <a:lnTo>
                    <a:pt x="7" y="62"/>
                  </a:lnTo>
                  <a:lnTo>
                    <a:pt x="0" y="78"/>
                  </a:lnTo>
                  <a:close/>
                  <a:moveTo>
                    <a:pt x="42" y="62"/>
                  </a:moveTo>
                  <a:lnTo>
                    <a:pt x="54" y="62"/>
                  </a:lnTo>
                  <a:lnTo>
                    <a:pt x="54" y="70"/>
                  </a:lnTo>
                  <a:lnTo>
                    <a:pt x="42" y="70"/>
                  </a:lnTo>
                  <a:lnTo>
                    <a:pt x="42" y="6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4" name="Freeform 118"/>
            <p:cNvSpPr>
              <a:spLocks noEditPoints="1"/>
            </p:cNvSpPr>
            <p:nvPr/>
          </p:nvSpPr>
          <p:spPr bwMode="auto">
            <a:xfrm>
              <a:off x="2153841" y="2386323"/>
              <a:ext cx="111325" cy="115398"/>
            </a:xfrm>
            <a:custGeom>
              <a:avLst/>
              <a:gdLst>
                <a:gd name="T0" fmla="*/ 35 w 82"/>
                <a:gd name="T1" fmla="*/ 27 h 85"/>
                <a:gd name="T2" fmla="*/ 8 w 82"/>
                <a:gd name="T3" fmla="*/ 85 h 85"/>
                <a:gd name="T4" fmla="*/ 19 w 82"/>
                <a:gd name="T5" fmla="*/ 35 h 85"/>
                <a:gd name="T6" fmla="*/ 23 w 82"/>
                <a:gd name="T7" fmla="*/ 39 h 85"/>
                <a:gd name="T8" fmla="*/ 27 w 82"/>
                <a:gd name="T9" fmla="*/ 46 h 85"/>
                <a:gd name="T10" fmla="*/ 23 w 82"/>
                <a:gd name="T11" fmla="*/ 54 h 85"/>
                <a:gd name="T12" fmla="*/ 35 w 82"/>
                <a:gd name="T13" fmla="*/ 62 h 85"/>
                <a:gd name="T14" fmla="*/ 19 w 82"/>
                <a:gd name="T15" fmla="*/ 70 h 85"/>
                <a:gd name="T16" fmla="*/ 35 w 82"/>
                <a:gd name="T17" fmla="*/ 81 h 85"/>
                <a:gd name="T18" fmla="*/ 47 w 82"/>
                <a:gd name="T19" fmla="*/ 70 h 85"/>
                <a:gd name="T20" fmla="*/ 62 w 82"/>
                <a:gd name="T21" fmla="*/ 62 h 85"/>
                <a:gd name="T22" fmla="*/ 47 w 82"/>
                <a:gd name="T23" fmla="*/ 54 h 85"/>
                <a:gd name="T24" fmla="*/ 62 w 82"/>
                <a:gd name="T25" fmla="*/ 46 h 85"/>
                <a:gd name="T26" fmla="*/ 50 w 82"/>
                <a:gd name="T27" fmla="*/ 46 h 85"/>
                <a:gd name="T28" fmla="*/ 58 w 82"/>
                <a:gd name="T29" fmla="*/ 43 h 85"/>
                <a:gd name="T30" fmla="*/ 58 w 82"/>
                <a:gd name="T31" fmla="*/ 39 h 85"/>
                <a:gd name="T32" fmla="*/ 62 w 82"/>
                <a:gd name="T33" fmla="*/ 35 h 85"/>
                <a:gd name="T34" fmla="*/ 62 w 82"/>
                <a:gd name="T35" fmla="*/ 70 h 85"/>
                <a:gd name="T36" fmla="*/ 58 w 82"/>
                <a:gd name="T37" fmla="*/ 74 h 85"/>
                <a:gd name="T38" fmla="*/ 54 w 82"/>
                <a:gd name="T39" fmla="*/ 74 h 85"/>
                <a:gd name="T40" fmla="*/ 58 w 82"/>
                <a:gd name="T41" fmla="*/ 85 h 85"/>
                <a:gd name="T42" fmla="*/ 74 w 82"/>
                <a:gd name="T43" fmla="*/ 81 h 85"/>
                <a:gd name="T44" fmla="*/ 78 w 82"/>
                <a:gd name="T45" fmla="*/ 74 h 85"/>
                <a:gd name="T46" fmla="*/ 47 w 82"/>
                <a:gd name="T47" fmla="*/ 27 h 85"/>
                <a:gd name="T48" fmla="*/ 82 w 82"/>
                <a:gd name="T49" fmla="*/ 19 h 85"/>
                <a:gd name="T50" fmla="*/ 47 w 82"/>
                <a:gd name="T51" fmla="*/ 12 h 85"/>
                <a:gd name="T52" fmla="*/ 47 w 82"/>
                <a:gd name="T53" fmla="*/ 4 h 85"/>
                <a:gd name="T54" fmla="*/ 47 w 82"/>
                <a:gd name="T55" fmla="*/ 0 h 85"/>
                <a:gd name="T56" fmla="*/ 35 w 82"/>
                <a:gd name="T57" fmla="*/ 12 h 85"/>
                <a:gd name="T58" fmla="*/ 0 w 82"/>
                <a:gd name="T59" fmla="*/ 19 h 85"/>
                <a:gd name="T60" fmla="*/ 35 w 82"/>
                <a:gd name="T61" fmla="*/ 19 h 85"/>
                <a:gd name="T62" fmla="*/ 39 w 82"/>
                <a:gd name="T63" fmla="*/ 43 h 85"/>
                <a:gd name="T64" fmla="*/ 35 w 82"/>
                <a:gd name="T65" fmla="*/ 39 h 85"/>
                <a:gd name="T66" fmla="*/ 35 w 82"/>
                <a:gd name="T67" fmla="*/ 35 h 85"/>
                <a:gd name="T68" fmla="*/ 47 w 82"/>
                <a:gd name="T69" fmla="*/ 35 h 85"/>
                <a:gd name="T70" fmla="*/ 35 w 82"/>
                <a:gd name="T71" fmla="*/ 46 h 85"/>
                <a:gd name="T72" fmla="*/ 39 w 82"/>
                <a:gd name="T73" fmla="*/ 43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" h="85">
                  <a:moveTo>
                    <a:pt x="35" y="19"/>
                  </a:moveTo>
                  <a:lnTo>
                    <a:pt x="35" y="27"/>
                  </a:lnTo>
                  <a:lnTo>
                    <a:pt x="8" y="27"/>
                  </a:lnTo>
                  <a:lnTo>
                    <a:pt x="8" y="85"/>
                  </a:lnTo>
                  <a:lnTo>
                    <a:pt x="19" y="85"/>
                  </a:lnTo>
                  <a:lnTo>
                    <a:pt x="19" y="35"/>
                  </a:lnTo>
                  <a:lnTo>
                    <a:pt x="31" y="35"/>
                  </a:lnTo>
                  <a:lnTo>
                    <a:pt x="23" y="39"/>
                  </a:lnTo>
                  <a:lnTo>
                    <a:pt x="27" y="46"/>
                  </a:lnTo>
                  <a:lnTo>
                    <a:pt x="23" y="4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62"/>
                  </a:lnTo>
                  <a:lnTo>
                    <a:pt x="19" y="62"/>
                  </a:lnTo>
                  <a:lnTo>
                    <a:pt x="19" y="70"/>
                  </a:lnTo>
                  <a:lnTo>
                    <a:pt x="35" y="70"/>
                  </a:lnTo>
                  <a:lnTo>
                    <a:pt x="35" y="81"/>
                  </a:lnTo>
                  <a:lnTo>
                    <a:pt x="47" y="81"/>
                  </a:lnTo>
                  <a:lnTo>
                    <a:pt x="47" y="70"/>
                  </a:lnTo>
                  <a:lnTo>
                    <a:pt x="62" y="70"/>
                  </a:lnTo>
                  <a:lnTo>
                    <a:pt x="62" y="62"/>
                  </a:lnTo>
                  <a:lnTo>
                    <a:pt x="47" y="62"/>
                  </a:lnTo>
                  <a:lnTo>
                    <a:pt x="47" y="54"/>
                  </a:lnTo>
                  <a:lnTo>
                    <a:pt x="62" y="54"/>
                  </a:lnTo>
                  <a:lnTo>
                    <a:pt x="62" y="46"/>
                  </a:lnTo>
                  <a:lnTo>
                    <a:pt x="50" y="46"/>
                  </a:lnTo>
                  <a:lnTo>
                    <a:pt x="58" y="43"/>
                  </a:lnTo>
                  <a:lnTo>
                    <a:pt x="58" y="39"/>
                  </a:lnTo>
                  <a:lnTo>
                    <a:pt x="50" y="35"/>
                  </a:lnTo>
                  <a:lnTo>
                    <a:pt x="62" y="35"/>
                  </a:lnTo>
                  <a:lnTo>
                    <a:pt x="62" y="70"/>
                  </a:lnTo>
                  <a:lnTo>
                    <a:pt x="62" y="74"/>
                  </a:lnTo>
                  <a:lnTo>
                    <a:pt x="58" y="74"/>
                  </a:lnTo>
                  <a:lnTo>
                    <a:pt x="54" y="74"/>
                  </a:lnTo>
                  <a:lnTo>
                    <a:pt x="58" y="85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78" y="27"/>
                  </a:lnTo>
                  <a:lnTo>
                    <a:pt x="47" y="27"/>
                  </a:lnTo>
                  <a:lnTo>
                    <a:pt x="47" y="19"/>
                  </a:lnTo>
                  <a:lnTo>
                    <a:pt x="82" y="19"/>
                  </a:lnTo>
                  <a:lnTo>
                    <a:pt x="82" y="12"/>
                  </a:lnTo>
                  <a:lnTo>
                    <a:pt x="47" y="12"/>
                  </a:lnTo>
                  <a:lnTo>
                    <a:pt x="47" y="4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35" y="19"/>
                  </a:lnTo>
                  <a:close/>
                  <a:moveTo>
                    <a:pt x="39" y="43"/>
                  </a:moveTo>
                  <a:lnTo>
                    <a:pt x="39" y="43"/>
                  </a:lnTo>
                  <a:lnTo>
                    <a:pt x="35" y="39"/>
                  </a:lnTo>
                  <a:lnTo>
                    <a:pt x="35" y="35"/>
                  </a:lnTo>
                  <a:lnTo>
                    <a:pt x="47" y="35"/>
                  </a:lnTo>
                  <a:lnTo>
                    <a:pt x="43" y="46"/>
                  </a:lnTo>
                  <a:lnTo>
                    <a:pt x="35" y="46"/>
                  </a:lnTo>
                  <a:lnTo>
                    <a:pt x="39" y="43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5" name="Freeform 119"/>
            <p:cNvSpPr>
              <a:spLocks/>
            </p:cNvSpPr>
            <p:nvPr/>
          </p:nvSpPr>
          <p:spPr bwMode="auto">
            <a:xfrm>
              <a:off x="2280099" y="2386323"/>
              <a:ext cx="111325" cy="115398"/>
            </a:xfrm>
            <a:custGeom>
              <a:avLst/>
              <a:gdLst>
                <a:gd name="T0" fmla="*/ 51 w 82"/>
                <a:gd name="T1" fmla="*/ 12 h 85"/>
                <a:gd name="T2" fmla="*/ 51 w 82"/>
                <a:gd name="T3" fmla="*/ 12 h 85"/>
                <a:gd name="T4" fmla="*/ 51 w 82"/>
                <a:gd name="T5" fmla="*/ 8 h 85"/>
                <a:gd name="T6" fmla="*/ 51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4 h 85"/>
                <a:gd name="T14" fmla="*/ 39 w 82"/>
                <a:gd name="T15" fmla="*/ 4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7 h 85"/>
                <a:gd name="T26" fmla="*/ 35 w 82"/>
                <a:gd name="T27" fmla="*/ 27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8 h 85"/>
                <a:gd name="T34" fmla="*/ 23 w 82"/>
                <a:gd name="T35" fmla="*/ 78 h 85"/>
                <a:gd name="T36" fmla="*/ 23 w 82"/>
                <a:gd name="T37" fmla="*/ 46 h 85"/>
                <a:gd name="T38" fmla="*/ 35 w 82"/>
                <a:gd name="T39" fmla="*/ 46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6 h 85"/>
                <a:gd name="T46" fmla="*/ 62 w 82"/>
                <a:gd name="T47" fmla="*/ 46 h 85"/>
                <a:gd name="T48" fmla="*/ 62 w 82"/>
                <a:gd name="T49" fmla="*/ 62 h 85"/>
                <a:gd name="T50" fmla="*/ 62 w 82"/>
                <a:gd name="T51" fmla="*/ 62 h 85"/>
                <a:gd name="T52" fmla="*/ 58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8 h 85"/>
                <a:gd name="T60" fmla="*/ 55 w 82"/>
                <a:gd name="T61" fmla="*/ 78 h 85"/>
                <a:gd name="T62" fmla="*/ 70 w 82"/>
                <a:gd name="T63" fmla="*/ 78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7 h 85"/>
                <a:gd name="T74" fmla="*/ 82 w 82"/>
                <a:gd name="T75" fmla="*/ 27 h 85"/>
                <a:gd name="T76" fmla="*/ 82 w 82"/>
                <a:gd name="T77" fmla="*/ 15 h 85"/>
                <a:gd name="T78" fmla="*/ 43 w 82"/>
                <a:gd name="T79" fmla="*/ 15 h 85"/>
                <a:gd name="T80" fmla="*/ 43 w 82"/>
                <a:gd name="T81" fmla="*/ 15 h 85"/>
                <a:gd name="T82" fmla="*/ 51 w 82"/>
                <a:gd name="T83" fmla="*/ 12 h 85"/>
                <a:gd name="T84" fmla="*/ 51 w 82"/>
                <a:gd name="T85" fmla="*/ 12 h 85"/>
                <a:gd name="T86" fmla="*/ 51 w 82"/>
                <a:gd name="T87" fmla="*/ 12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2"/>
                  </a:moveTo>
                  <a:lnTo>
                    <a:pt x="51" y="12"/>
                  </a:lnTo>
                  <a:lnTo>
                    <a:pt x="51" y="8"/>
                  </a:lnTo>
                  <a:lnTo>
                    <a:pt x="47" y="0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8"/>
                  </a:lnTo>
                  <a:lnTo>
                    <a:pt x="23" y="78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62" y="46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1" y="66"/>
                  </a:lnTo>
                  <a:lnTo>
                    <a:pt x="55" y="78"/>
                  </a:lnTo>
                  <a:lnTo>
                    <a:pt x="70" y="78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43" y="15"/>
                  </a:lnTo>
                  <a:lnTo>
                    <a:pt x="51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85" name="Freeform 12"/>
          <p:cNvSpPr>
            <a:spLocks/>
          </p:cNvSpPr>
          <p:nvPr/>
        </p:nvSpPr>
        <p:spPr bwMode="auto">
          <a:xfrm>
            <a:off x="3165942" y="3764175"/>
            <a:ext cx="563412" cy="1350830"/>
          </a:xfrm>
          <a:custGeom>
            <a:avLst/>
            <a:gdLst>
              <a:gd name="T0" fmla="*/ 415 w 415"/>
              <a:gd name="T1" fmla="*/ 0 h 995"/>
              <a:gd name="T2" fmla="*/ 388 w 415"/>
              <a:gd name="T3" fmla="*/ 20 h 995"/>
              <a:gd name="T4" fmla="*/ 369 w 415"/>
              <a:gd name="T5" fmla="*/ 55 h 995"/>
              <a:gd name="T6" fmla="*/ 353 w 415"/>
              <a:gd name="T7" fmla="*/ 109 h 995"/>
              <a:gd name="T8" fmla="*/ 345 w 415"/>
              <a:gd name="T9" fmla="*/ 194 h 995"/>
              <a:gd name="T10" fmla="*/ 330 w 415"/>
              <a:gd name="T11" fmla="*/ 222 h 995"/>
              <a:gd name="T12" fmla="*/ 318 w 415"/>
              <a:gd name="T13" fmla="*/ 229 h 995"/>
              <a:gd name="T14" fmla="*/ 299 w 415"/>
              <a:gd name="T15" fmla="*/ 268 h 995"/>
              <a:gd name="T16" fmla="*/ 295 w 415"/>
              <a:gd name="T17" fmla="*/ 346 h 995"/>
              <a:gd name="T18" fmla="*/ 295 w 415"/>
              <a:gd name="T19" fmla="*/ 350 h 995"/>
              <a:gd name="T20" fmla="*/ 283 w 415"/>
              <a:gd name="T21" fmla="*/ 365 h 995"/>
              <a:gd name="T22" fmla="*/ 256 w 415"/>
              <a:gd name="T23" fmla="*/ 373 h 995"/>
              <a:gd name="T24" fmla="*/ 236 w 415"/>
              <a:gd name="T25" fmla="*/ 373 h 995"/>
              <a:gd name="T26" fmla="*/ 202 w 415"/>
              <a:gd name="T27" fmla="*/ 385 h 995"/>
              <a:gd name="T28" fmla="*/ 143 w 415"/>
              <a:gd name="T29" fmla="*/ 431 h 995"/>
              <a:gd name="T30" fmla="*/ 120 w 415"/>
              <a:gd name="T31" fmla="*/ 451 h 995"/>
              <a:gd name="T32" fmla="*/ 108 w 415"/>
              <a:gd name="T33" fmla="*/ 447 h 995"/>
              <a:gd name="T34" fmla="*/ 93 w 415"/>
              <a:gd name="T35" fmla="*/ 451 h 995"/>
              <a:gd name="T36" fmla="*/ 73 w 415"/>
              <a:gd name="T37" fmla="*/ 486 h 995"/>
              <a:gd name="T38" fmla="*/ 58 w 415"/>
              <a:gd name="T39" fmla="*/ 529 h 995"/>
              <a:gd name="T40" fmla="*/ 58 w 415"/>
              <a:gd name="T41" fmla="*/ 536 h 995"/>
              <a:gd name="T42" fmla="*/ 97 w 415"/>
              <a:gd name="T43" fmla="*/ 583 h 995"/>
              <a:gd name="T44" fmla="*/ 143 w 415"/>
              <a:gd name="T45" fmla="*/ 641 h 995"/>
              <a:gd name="T46" fmla="*/ 143 w 415"/>
              <a:gd name="T47" fmla="*/ 653 h 995"/>
              <a:gd name="T48" fmla="*/ 128 w 415"/>
              <a:gd name="T49" fmla="*/ 696 h 995"/>
              <a:gd name="T50" fmla="*/ 104 w 415"/>
              <a:gd name="T51" fmla="*/ 719 h 995"/>
              <a:gd name="T52" fmla="*/ 81 w 415"/>
              <a:gd name="T53" fmla="*/ 727 h 995"/>
              <a:gd name="T54" fmla="*/ 19 w 415"/>
              <a:gd name="T55" fmla="*/ 731 h 995"/>
              <a:gd name="T56" fmla="*/ 15 w 415"/>
              <a:gd name="T57" fmla="*/ 742 h 995"/>
              <a:gd name="T58" fmla="*/ 34 w 415"/>
              <a:gd name="T59" fmla="*/ 762 h 995"/>
              <a:gd name="T60" fmla="*/ 62 w 415"/>
              <a:gd name="T61" fmla="*/ 773 h 995"/>
              <a:gd name="T62" fmla="*/ 93 w 415"/>
              <a:gd name="T63" fmla="*/ 793 h 995"/>
              <a:gd name="T64" fmla="*/ 116 w 415"/>
              <a:gd name="T65" fmla="*/ 824 h 995"/>
              <a:gd name="T66" fmla="*/ 108 w 415"/>
              <a:gd name="T67" fmla="*/ 870 h 995"/>
              <a:gd name="T68" fmla="*/ 101 w 415"/>
              <a:gd name="T69" fmla="*/ 882 h 995"/>
              <a:gd name="T70" fmla="*/ 62 w 415"/>
              <a:gd name="T71" fmla="*/ 913 h 995"/>
              <a:gd name="T72" fmla="*/ 27 w 415"/>
              <a:gd name="T73" fmla="*/ 929 h 995"/>
              <a:gd name="T74" fmla="*/ 27 w 415"/>
              <a:gd name="T75" fmla="*/ 960 h 995"/>
              <a:gd name="T76" fmla="*/ 27 w 415"/>
              <a:gd name="T77" fmla="*/ 960 h 995"/>
              <a:gd name="T78" fmla="*/ 19 w 415"/>
              <a:gd name="T79" fmla="*/ 968 h 995"/>
              <a:gd name="T80" fmla="*/ 0 w 415"/>
              <a:gd name="T81" fmla="*/ 995 h 99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15" h="995">
                <a:moveTo>
                  <a:pt x="415" y="0"/>
                </a:moveTo>
                <a:lnTo>
                  <a:pt x="415" y="0"/>
                </a:lnTo>
                <a:lnTo>
                  <a:pt x="407" y="4"/>
                </a:lnTo>
                <a:lnTo>
                  <a:pt x="388" y="20"/>
                </a:lnTo>
                <a:lnTo>
                  <a:pt x="380" y="35"/>
                </a:lnTo>
                <a:lnTo>
                  <a:pt x="369" y="55"/>
                </a:lnTo>
                <a:lnTo>
                  <a:pt x="361" y="78"/>
                </a:lnTo>
                <a:lnTo>
                  <a:pt x="353" y="109"/>
                </a:lnTo>
                <a:lnTo>
                  <a:pt x="345" y="194"/>
                </a:lnTo>
                <a:lnTo>
                  <a:pt x="337" y="210"/>
                </a:lnTo>
                <a:lnTo>
                  <a:pt x="330" y="222"/>
                </a:lnTo>
                <a:lnTo>
                  <a:pt x="318" y="229"/>
                </a:lnTo>
                <a:lnTo>
                  <a:pt x="306" y="241"/>
                </a:lnTo>
                <a:lnTo>
                  <a:pt x="299" y="268"/>
                </a:lnTo>
                <a:lnTo>
                  <a:pt x="299" y="315"/>
                </a:lnTo>
                <a:lnTo>
                  <a:pt x="295" y="346"/>
                </a:lnTo>
                <a:lnTo>
                  <a:pt x="295" y="350"/>
                </a:lnTo>
                <a:lnTo>
                  <a:pt x="291" y="358"/>
                </a:lnTo>
                <a:lnTo>
                  <a:pt x="283" y="365"/>
                </a:lnTo>
                <a:lnTo>
                  <a:pt x="271" y="369"/>
                </a:lnTo>
                <a:lnTo>
                  <a:pt x="256" y="373"/>
                </a:lnTo>
                <a:lnTo>
                  <a:pt x="236" y="373"/>
                </a:lnTo>
                <a:lnTo>
                  <a:pt x="217" y="377"/>
                </a:lnTo>
                <a:lnTo>
                  <a:pt x="202" y="385"/>
                </a:lnTo>
                <a:lnTo>
                  <a:pt x="167" y="408"/>
                </a:lnTo>
                <a:lnTo>
                  <a:pt x="143" y="431"/>
                </a:lnTo>
                <a:lnTo>
                  <a:pt x="135" y="439"/>
                </a:lnTo>
                <a:lnTo>
                  <a:pt x="120" y="451"/>
                </a:lnTo>
                <a:lnTo>
                  <a:pt x="108" y="447"/>
                </a:lnTo>
                <a:lnTo>
                  <a:pt x="101" y="447"/>
                </a:lnTo>
                <a:lnTo>
                  <a:pt x="93" y="451"/>
                </a:lnTo>
                <a:lnTo>
                  <a:pt x="73" y="486"/>
                </a:lnTo>
                <a:lnTo>
                  <a:pt x="62" y="509"/>
                </a:lnTo>
                <a:lnTo>
                  <a:pt x="58" y="529"/>
                </a:lnTo>
                <a:lnTo>
                  <a:pt x="58" y="536"/>
                </a:lnTo>
                <a:lnTo>
                  <a:pt x="69" y="548"/>
                </a:lnTo>
                <a:lnTo>
                  <a:pt x="97" y="583"/>
                </a:lnTo>
                <a:lnTo>
                  <a:pt x="135" y="622"/>
                </a:lnTo>
                <a:lnTo>
                  <a:pt x="143" y="641"/>
                </a:lnTo>
                <a:lnTo>
                  <a:pt x="143" y="653"/>
                </a:lnTo>
                <a:lnTo>
                  <a:pt x="135" y="680"/>
                </a:lnTo>
                <a:lnTo>
                  <a:pt x="128" y="696"/>
                </a:lnTo>
                <a:lnTo>
                  <a:pt x="116" y="711"/>
                </a:lnTo>
                <a:lnTo>
                  <a:pt x="104" y="719"/>
                </a:lnTo>
                <a:lnTo>
                  <a:pt x="81" y="727"/>
                </a:lnTo>
                <a:lnTo>
                  <a:pt x="19" y="731"/>
                </a:lnTo>
                <a:lnTo>
                  <a:pt x="19" y="734"/>
                </a:lnTo>
                <a:lnTo>
                  <a:pt x="15" y="742"/>
                </a:lnTo>
                <a:lnTo>
                  <a:pt x="19" y="750"/>
                </a:lnTo>
                <a:lnTo>
                  <a:pt x="34" y="762"/>
                </a:lnTo>
                <a:lnTo>
                  <a:pt x="62" y="773"/>
                </a:lnTo>
                <a:lnTo>
                  <a:pt x="77" y="781"/>
                </a:lnTo>
                <a:lnTo>
                  <a:pt x="93" y="793"/>
                </a:lnTo>
                <a:lnTo>
                  <a:pt x="108" y="808"/>
                </a:lnTo>
                <a:lnTo>
                  <a:pt x="116" y="824"/>
                </a:lnTo>
                <a:lnTo>
                  <a:pt x="116" y="843"/>
                </a:lnTo>
                <a:lnTo>
                  <a:pt x="108" y="870"/>
                </a:lnTo>
                <a:lnTo>
                  <a:pt x="101" y="882"/>
                </a:lnTo>
                <a:lnTo>
                  <a:pt x="89" y="894"/>
                </a:lnTo>
                <a:lnTo>
                  <a:pt x="62" y="913"/>
                </a:lnTo>
                <a:lnTo>
                  <a:pt x="38" y="925"/>
                </a:lnTo>
                <a:lnTo>
                  <a:pt x="27" y="929"/>
                </a:lnTo>
                <a:lnTo>
                  <a:pt x="27" y="944"/>
                </a:lnTo>
                <a:lnTo>
                  <a:pt x="27" y="960"/>
                </a:lnTo>
                <a:lnTo>
                  <a:pt x="19" y="968"/>
                </a:lnTo>
                <a:lnTo>
                  <a:pt x="11" y="979"/>
                </a:lnTo>
                <a:lnTo>
                  <a:pt x="0" y="995"/>
                </a:lnTo>
              </a:path>
            </a:pathLst>
          </a:custGeom>
          <a:noFill/>
          <a:ln w="25400">
            <a:solidFill>
              <a:srgbClr val="59BDE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86" name="Freeform 13"/>
          <p:cNvSpPr>
            <a:spLocks/>
          </p:cNvSpPr>
          <p:nvPr/>
        </p:nvSpPr>
        <p:spPr bwMode="auto">
          <a:xfrm>
            <a:off x="3317995" y="4381891"/>
            <a:ext cx="638080" cy="553908"/>
          </a:xfrm>
          <a:custGeom>
            <a:avLst/>
            <a:gdLst>
              <a:gd name="T0" fmla="*/ 470 w 470"/>
              <a:gd name="T1" fmla="*/ 0 h 408"/>
              <a:gd name="T2" fmla="*/ 424 w 470"/>
              <a:gd name="T3" fmla="*/ 66 h 408"/>
              <a:gd name="T4" fmla="*/ 424 w 470"/>
              <a:gd name="T5" fmla="*/ 66 h 408"/>
              <a:gd name="T6" fmla="*/ 420 w 470"/>
              <a:gd name="T7" fmla="*/ 81 h 408"/>
              <a:gd name="T8" fmla="*/ 412 w 470"/>
              <a:gd name="T9" fmla="*/ 105 h 408"/>
              <a:gd name="T10" fmla="*/ 400 w 470"/>
              <a:gd name="T11" fmla="*/ 116 h 408"/>
              <a:gd name="T12" fmla="*/ 389 w 470"/>
              <a:gd name="T13" fmla="*/ 128 h 408"/>
              <a:gd name="T14" fmla="*/ 373 w 470"/>
              <a:gd name="T15" fmla="*/ 132 h 408"/>
              <a:gd name="T16" fmla="*/ 354 w 470"/>
              <a:gd name="T17" fmla="*/ 132 h 408"/>
              <a:gd name="T18" fmla="*/ 354 w 470"/>
              <a:gd name="T19" fmla="*/ 132 h 408"/>
              <a:gd name="T20" fmla="*/ 350 w 470"/>
              <a:gd name="T21" fmla="*/ 132 h 408"/>
              <a:gd name="T22" fmla="*/ 342 w 470"/>
              <a:gd name="T23" fmla="*/ 143 h 408"/>
              <a:gd name="T24" fmla="*/ 334 w 470"/>
              <a:gd name="T25" fmla="*/ 159 h 408"/>
              <a:gd name="T26" fmla="*/ 334 w 470"/>
              <a:gd name="T27" fmla="*/ 171 h 408"/>
              <a:gd name="T28" fmla="*/ 334 w 470"/>
              <a:gd name="T29" fmla="*/ 182 h 408"/>
              <a:gd name="T30" fmla="*/ 334 w 470"/>
              <a:gd name="T31" fmla="*/ 182 h 408"/>
              <a:gd name="T32" fmla="*/ 334 w 470"/>
              <a:gd name="T33" fmla="*/ 186 h 408"/>
              <a:gd name="T34" fmla="*/ 330 w 470"/>
              <a:gd name="T35" fmla="*/ 190 h 408"/>
              <a:gd name="T36" fmla="*/ 323 w 470"/>
              <a:gd name="T37" fmla="*/ 190 h 408"/>
              <a:gd name="T38" fmla="*/ 303 w 470"/>
              <a:gd name="T39" fmla="*/ 190 h 408"/>
              <a:gd name="T40" fmla="*/ 303 w 470"/>
              <a:gd name="T41" fmla="*/ 190 h 408"/>
              <a:gd name="T42" fmla="*/ 288 w 470"/>
              <a:gd name="T43" fmla="*/ 190 h 408"/>
              <a:gd name="T44" fmla="*/ 280 w 470"/>
              <a:gd name="T45" fmla="*/ 198 h 408"/>
              <a:gd name="T46" fmla="*/ 272 w 470"/>
              <a:gd name="T47" fmla="*/ 206 h 408"/>
              <a:gd name="T48" fmla="*/ 268 w 470"/>
              <a:gd name="T49" fmla="*/ 217 h 408"/>
              <a:gd name="T50" fmla="*/ 264 w 470"/>
              <a:gd name="T51" fmla="*/ 248 h 408"/>
              <a:gd name="T52" fmla="*/ 264 w 470"/>
              <a:gd name="T53" fmla="*/ 279 h 408"/>
              <a:gd name="T54" fmla="*/ 264 w 470"/>
              <a:gd name="T55" fmla="*/ 279 h 408"/>
              <a:gd name="T56" fmla="*/ 264 w 470"/>
              <a:gd name="T57" fmla="*/ 326 h 408"/>
              <a:gd name="T58" fmla="*/ 264 w 470"/>
              <a:gd name="T59" fmla="*/ 345 h 408"/>
              <a:gd name="T60" fmla="*/ 264 w 470"/>
              <a:gd name="T61" fmla="*/ 345 h 408"/>
              <a:gd name="T62" fmla="*/ 268 w 470"/>
              <a:gd name="T63" fmla="*/ 353 h 408"/>
              <a:gd name="T64" fmla="*/ 264 w 470"/>
              <a:gd name="T65" fmla="*/ 361 h 408"/>
              <a:gd name="T66" fmla="*/ 264 w 470"/>
              <a:gd name="T67" fmla="*/ 365 h 408"/>
              <a:gd name="T68" fmla="*/ 260 w 470"/>
              <a:gd name="T69" fmla="*/ 365 h 408"/>
              <a:gd name="T70" fmla="*/ 249 w 470"/>
              <a:gd name="T71" fmla="*/ 361 h 408"/>
              <a:gd name="T72" fmla="*/ 237 w 470"/>
              <a:gd name="T73" fmla="*/ 345 h 408"/>
              <a:gd name="T74" fmla="*/ 218 w 470"/>
              <a:gd name="T75" fmla="*/ 318 h 408"/>
              <a:gd name="T76" fmla="*/ 218 w 470"/>
              <a:gd name="T77" fmla="*/ 318 h 408"/>
              <a:gd name="T78" fmla="*/ 206 w 470"/>
              <a:gd name="T79" fmla="*/ 307 h 408"/>
              <a:gd name="T80" fmla="*/ 198 w 470"/>
              <a:gd name="T81" fmla="*/ 295 h 408"/>
              <a:gd name="T82" fmla="*/ 187 w 470"/>
              <a:gd name="T83" fmla="*/ 291 h 408"/>
              <a:gd name="T84" fmla="*/ 179 w 470"/>
              <a:gd name="T85" fmla="*/ 287 h 408"/>
              <a:gd name="T86" fmla="*/ 171 w 470"/>
              <a:gd name="T87" fmla="*/ 287 h 408"/>
              <a:gd name="T88" fmla="*/ 163 w 470"/>
              <a:gd name="T89" fmla="*/ 291 h 408"/>
              <a:gd name="T90" fmla="*/ 152 w 470"/>
              <a:gd name="T91" fmla="*/ 307 h 408"/>
              <a:gd name="T92" fmla="*/ 144 w 470"/>
              <a:gd name="T93" fmla="*/ 322 h 408"/>
              <a:gd name="T94" fmla="*/ 136 w 470"/>
              <a:gd name="T95" fmla="*/ 342 h 408"/>
              <a:gd name="T96" fmla="*/ 124 w 470"/>
              <a:gd name="T97" fmla="*/ 365 h 408"/>
              <a:gd name="T98" fmla="*/ 124 w 470"/>
              <a:gd name="T99" fmla="*/ 365 h 408"/>
              <a:gd name="T100" fmla="*/ 117 w 470"/>
              <a:gd name="T101" fmla="*/ 377 h 408"/>
              <a:gd name="T102" fmla="*/ 105 w 470"/>
              <a:gd name="T103" fmla="*/ 380 h 408"/>
              <a:gd name="T104" fmla="*/ 90 w 470"/>
              <a:gd name="T105" fmla="*/ 380 h 408"/>
              <a:gd name="T106" fmla="*/ 74 w 470"/>
              <a:gd name="T107" fmla="*/ 380 h 408"/>
              <a:gd name="T108" fmla="*/ 74 w 470"/>
              <a:gd name="T109" fmla="*/ 380 h 408"/>
              <a:gd name="T110" fmla="*/ 47 w 470"/>
              <a:gd name="T111" fmla="*/ 396 h 408"/>
              <a:gd name="T112" fmla="*/ 23 w 470"/>
              <a:gd name="T113" fmla="*/ 408 h 408"/>
              <a:gd name="T114" fmla="*/ 12 w 470"/>
              <a:gd name="T115" fmla="*/ 408 h 408"/>
              <a:gd name="T116" fmla="*/ 0 w 470"/>
              <a:gd name="T117" fmla="*/ 408 h 4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470" h="408">
                <a:moveTo>
                  <a:pt x="470" y="0"/>
                </a:moveTo>
                <a:lnTo>
                  <a:pt x="424" y="66"/>
                </a:lnTo>
                <a:lnTo>
                  <a:pt x="420" y="81"/>
                </a:lnTo>
                <a:lnTo>
                  <a:pt x="412" y="105"/>
                </a:lnTo>
                <a:lnTo>
                  <a:pt x="400" y="116"/>
                </a:lnTo>
                <a:lnTo>
                  <a:pt x="389" y="128"/>
                </a:lnTo>
                <a:lnTo>
                  <a:pt x="373" y="132"/>
                </a:lnTo>
                <a:lnTo>
                  <a:pt x="354" y="132"/>
                </a:lnTo>
                <a:lnTo>
                  <a:pt x="350" y="132"/>
                </a:lnTo>
                <a:lnTo>
                  <a:pt x="342" y="143"/>
                </a:lnTo>
                <a:lnTo>
                  <a:pt x="334" y="159"/>
                </a:lnTo>
                <a:lnTo>
                  <a:pt x="334" y="171"/>
                </a:lnTo>
                <a:lnTo>
                  <a:pt x="334" y="182"/>
                </a:lnTo>
                <a:lnTo>
                  <a:pt x="334" y="186"/>
                </a:lnTo>
                <a:lnTo>
                  <a:pt x="330" y="190"/>
                </a:lnTo>
                <a:lnTo>
                  <a:pt x="323" y="190"/>
                </a:lnTo>
                <a:lnTo>
                  <a:pt x="303" y="190"/>
                </a:lnTo>
                <a:lnTo>
                  <a:pt x="288" y="190"/>
                </a:lnTo>
                <a:lnTo>
                  <a:pt x="280" y="198"/>
                </a:lnTo>
                <a:lnTo>
                  <a:pt x="272" y="206"/>
                </a:lnTo>
                <a:lnTo>
                  <a:pt x="268" y="217"/>
                </a:lnTo>
                <a:lnTo>
                  <a:pt x="264" y="248"/>
                </a:lnTo>
                <a:lnTo>
                  <a:pt x="264" y="279"/>
                </a:lnTo>
                <a:lnTo>
                  <a:pt x="264" y="326"/>
                </a:lnTo>
                <a:lnTo>
                  <a:pt x="264" y="345"/>
                </a:lnTo>
                <a:lnTo>
                  <a:pt x="268" y="353"/>
                </a:lnTo>
                <a:lnTo>
                  <a:pt x="264" y="361"/>
                </a:lnTo>
                <a:lnTo>
                  <a:pt x="264" y="365"/>
                </a:lnTo>
                <a:lnTo>
                  <a:pt x="260" y="365"/>
                </a:lnTo>
                <a:lnTo>
                  <a:pt x="249" y="361"/>
                </a:lnTo>
                <a:lnTo>
                  <a:pt x="237" y="345"/>
                </a:lnTo>
                <a:lnTo>
                  <a:pt x="218" y="318"/>
                </a:lnTo>
                <a:lnTo>
                  <a:pt x="206" y="307"/>
                </a:lnTo>
                <a:lnTo>
                  <a:pt x="198" y="295"/>
                </a:lnTo>
                <a:lnTo>
                  <a:pt x="187" y="291"/>
                </a:lnTo>
                <a:lnTo>
                  <a:pt x="179" y="287"/>
                </a:lnTo>
                <a:lnTo>
                  <a:pt x="171" y="287"/>
                </a:lnTo>
                <a:lnTo>
                  <a:pt x="163" y="291"/>
                </a:lnTo>
                <a:lnTo>
                  <a:pt x="152" y="307"/>
                </a:lnTo>
                <a:lnTo>
                  <a:pt x="144" y="322"/>
                </a:lnTo>
                <a:lnTo>
                  <a:pt x="136" y="342"/>
                </a:lnTo>
                <a:lnTo>
                  <a:pt x="124" y="365"/>
                </a:lnTo>
                <a:lnTo>
                  <a:pt x="117" y="377"/>
                </a:lnTo>
                <a:lnTo>
                  <a:pt x="105" y="380"/>
                </a:lnTo>
                <a:lnTo>
                  <a:pt x="90" y="380"/>
                </a:lnTo>
                <a:lnTo>
                  <a:pt x="74" y="380"/>
                </a:lnTo>
                <a:lnTo>
                  <a:pt x="47" y="396"/>
                </a:lnTo>
                <a:lnTo>
                  <a:pt x="23" y="408"/>
                </a:lnTo>
                <a:lnTo>
                  <a:pt x="12" y="408"/>
                </a:lnTo>
                <a:lnTo>
                  <a:pt x="0" y="408"/>
                </a:lnTo>
              </a:path>
            </a:pathLst>
          </a:custGeom>
          <a:noFill/>
          <a:ln w="25400">
            <a:solidFill>
              <a:srgbClr val="59BDE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87" name="Freeform 35"/>
          <p:cNvSpPr>
            <a:spLocks/>
          </p:cNvSpPr>
          <p:nvPr/>
        </p:nvSpPr>
        <p:spPr bwMode="auto">
          <a:xfrm>
            <a:off x="2517000" y="1005496"/>
            <a:ext cx="120828" cy="175133"/>
          </a:xfrm>
          <a:custGeom>
            <a:avLst/>
            <a:gdLst>
              <a:gd name="T0" fmla="*/ 58 w 89"/>
              <a:gd name="T1" fmla="*/ 0 h 129"/>
              <a:gd name="T2" fmla="*/ 58 w 89"/>
              <a:gd name="T3" fmla="*/ 0 h 129"/>
              <a:gd name="T4" fmla="*/ 39 w 89"/>
              <a:gd name="T5" fmla="*/ 31 h 129"/>
              <a:gd name="T6" fmla="*/ 23 w 89"/>
              <a:gd name="T7" fmla="*/ 59 h 129"/>
              <a:gd name="T8" fmla="*/ 7 w 89"/>
              <a:gd name="T9" fmla="*/ 86 h 129"/>
              <a:gd name="T10" fmla="*/ 0 w 89"/>
              <a:gd name="T11" fmla="*/ 113 h 129"/>
              <a:gd name="T12" fmla="*/ 0 w 89"/>
              <a:gd name="T13" fmla="*/ 121 h 129"/>
              <a:gd name="T14" fmla="*/ 4 w 89"/>
              <a:gd name="T15" fmla="*/ 125 h 129"/>
              <a:gd name="T16" fmla="*/ 11 w 89"/>
              <a:gd name="T17" fmla="*/ 129 h 129"/>
              <a:gd name="T18" fmla="*/ 27 w 89"/>
              <a:gd name="T19" fmla="*/ 125 h 129"/>
              <a:gd name="T20" fmla="*/ 46 w 89"/>
              <a:gd name="T21" fmla="*/ 113 h 129"/>
              <a:gd name="T22" fmla="*/ 73 w 89"/>
              <a:gd name="T23" fmla="*/ 98 h 129"/>
              <a:gd name="T24" fmla="*/ 73 w 89"/>
              <a:gd name="T25" fmla="*/ 98 h 129"/>
              <a:gd name="T26" fmla="*/ 77 w 89"/>
              <a:gd name="T27" fmla="*/ 90 h 129"/>
              <a:gd name="T28" fmla="*/ 85 w 89"/>
              <a:gd name="T29" fmla="*/ 82 h 129"/>
              <a:gd name="T30" fmla="*/ 89 w 89"/>
              <a:gd name="T31" fmla="*/ 70 h 129"/>
              <a:gd name="T32" fmla="*/ 89 w 89"/>
              <a:gd name="T33" fmla="*/ 55 h 129"/>
              <a:gd name="T34" fmla="*/ 89 w 89"/>
              <a:gd name="T35" fmla="*/ 35 h 129"/>
              <a:gd name="T36" fmla="*/ 77 w 89"/>
              <a:gd name="T37" fmla="*/ 20 h 129"/>
              <a:gd name="T38" fmla="*/ 58 w 89"/>
              <a:gd name="T39" fmla="*/ 0 h 129"/>
              <a:gd name="T40" fmla="*/ 58 w 89"/>
              <a:gd name="T41" fmla="*/ 0 h 12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9" h="129">
                <a:moveTo>
                  <a:pt x="58" y="0"/>
                </a:moveTo>
                <a:lnTo>
                  <a:pt x="58" y="0"/>
                </a:lnTo>
                <a:lnTo>
                  <a:pt x="39" y="31"/>
                </a:lnTo>
                <a:lnTo>
                  <a:pt x="23" y="59"/>
                </a:lnTo>
                <a:lnTo>
                  <a:pt x="7" y="86"/>
                </a:lnTo>
                <a:lnTo>
                  <a:pt x="0" y="113"/>
                </a:lnTo>
                <a:lnTo>
                  <a:pt x="0" y="121"/>
                </a:lnTo>
                <a:lnTo>
                  <a:pt x="4" y="125"/>
                </a:lnTo>
                <a:lnTo>
                  <a:pt x="11" y="129"/>
                </a:lnTo>
                <a:lnTo>
                  <a:pt x="27" y="125"/>
                </a:lnTo>
                <a:lnTo>
                  <a:pt x="46" y="113"/>
                </a:lnTo>
                <a:lnTo>
                  <a:pt x="73" y="98"/>
                </a:lnTo>
                <a:lnTo>
                  <a:pt x="77" y="90"/>
                </a:lnTo>
                <a:lnTo>
                  <a:pt x="85" y="82"/>
                </a:lnTo>
                <a:lnTo>
                  <a:pt x="89" y="70"/>
                </a:lnTo>
                <a:lnTo>
                  <a:pt x="89" y="55"/>
                </a:lnTo>
                <a:lnTo>
                  <a:pt x="89" y="35"/>
                </a:lnTo>
                <a:lnTo>
                  <a:pt x="77" y="20"/>
                </a:lnTo>
                <a:lnTo>
                  <a:pt x="58" y="0"/>
                </a:lnTo>
                <a:close/>
              </a:path>
            </a:pathLst>
          </a:custGeom>
          <a:solidFill>
            <a:srgbClr val="FFFCD1"/>
          </a:solidFill>
          <a:ln w="25400">
            <a:solidFill>
              <a:srgbClr val="5DB7E8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488" name="组合 487"/>
          <p:cNvGrpSpPr/>
          <p:nvPr/>
        </p:nvGrpSpPr>
        <p:grpSpPr>
          <a:xfrm>
            <a:off x="3180876" y="4360169"/>
            <a:ext cx="1555830" cy="1361691"/>
            <a:chOff x="11368906" y="4231266"/>
            <a:chExt cx="1819275" cy="1592263"/>
          </a:xfrm>
        </p:grpSpPr>
        <p:sp>
          <p:nvSpPr>
            <p:cNvPr id="609" name="Freeform 17"/>
            <p:cNvSpPr>
              <a:spLocks/>
            </p:cNvSpPr>
            <p:nvPr/>
          </p:nvSpPr>
          <p:spPr bwMode="auto">
            <a:xfrm>
              <a:off x="11368906" y="4231266"/>
              <a:ext cx="1819275" cy="1592263"/>
            </a:xfrm>
            <a:custGeom>
              <a:avLst/>
              <a:gdLst>
                <a:gd name="T0" fmla="*/ 1084 w 1146"/>
                <a:gd name="T1" fmla="*/ 389 h 1003"/>
                <a:gd name="T2" fmla="*/ 1131 w 1146"/>
                <a:gd name="T3" fmla="*/ 218 h 1003"/>
                <a:gd name="T4" fmla="*/ 1142 w 1146"/>
                <a:gd name="T5" fmla="*/ 144 h 1003"/>
                <a:gd name="T6" fmla="*/ 1084 w 1146"/>
                <a:gd name="T7" fmla="*/ 132 h 1003"/>
                <a:gd name="T8" fmla="*/ 979 w 1146"/>
                <a:gd name="T9" fmla="*/ 24 h 1003"/>
                <a:gd name="T10" fmla="*/ 948 w 1146"/>
                <a:gd name="T11" fmla="*/ 24 h 1003"/>
                <a:gd name="T12" fmla="*/ 874 w 1146"/>
                <a:gd name="T13" fmla="*/ 20 h 1003"/>
                <a:gd name="T14" fmla="*/ 816 w 1146"/>
                <a:gd name="T15" fmla="*/ 8 h 1003"/>
                <a:gd name="T16" fmla="*/ 762 w 1146"/>
                <a:gd name="T17" fmla="*/ 39 h 1003"/>
                <a:gd name="T18" fmla="*/ 571 w 1146"/>
                <a:gd name="T19" fmla="*/ 16 h 1003"/>
                <a:gd name="T20" fmla="*/ 513 w 1146"/>
                <a:gd name="T21" fmla="*/ 121 h 1003"/>
                <a:gd name="T22" fmla="*/ 455 w 1146"/>
                <a:gd name="T23" fmla="*/ 148 h 1003"/>
                <a:gd name="T24" fmla="*/ 435 w 1146"/>
                <a:gd name="T25" fmla="*/ 198 h 1003"/>
                <a:gd name="T26" fmla="*/ 404 w 1146"/>
                <a:gd name="T27" fmla="*/ 206 h 1003"/>
                <a:gd name="T28" fmla="*/ 369 w 1146"/>
                <a:gd name="T29" fmla="*/ 233 h 1003"/>
                <a:gd name="T30" fmla="*/ 365 w 1146"/>
                <a:gd name="T31" fmla="*/ 361 h 1003"/>
                <a:gd name="T32" fmla="*/ 361 w 1146"/>
                <a:gd name="T33" fmla="*/ 381 h 1003"/>
                <a:gd name="T34" fmla="*/ 307 w 1146"/>
                <a:gd name="T35" fmla="*/ 323 h 1003"/>
                <a:gd name="T36" fmla="*/ 264 w 1146"/>
                <a:gd name="T37" fmla="*/ 307 h 1003"/>
                <a:gd name="T38" fmla="*/ 225 w 1146"/>
                <a:gd name="T39" fmla="*/ 381 h 1003"/>
                <a:gd name="T40" fmla="*/ 175 w 1146"/>
                <a:gd name="T41" fmla="*/ 396 h 1003"/>
                <a:gd name="T42" fmla="*/ 101 w 1146"/>
                <a:gd name="T43" fmla="*/ 428 h 1003"/>
                <a:gd name="T44" fmla="*/ 78 w 1146"/>
                <a:gd name="T45" fmla="*/ 459 h 1003"/>
                <a:gd name="T46" fmla="*/ 12 w 1146"/>
                <a:gd name="T47" fmla="*/ 525 h 1003"/>
                <a:gd name="T48" fmla="*/ 0 w 1146"/>
                <a:gd name="T49" fmla="*/ 544 h 1003"/>
                <a:gd name="T50" fmla="*/ 66 w 1146"/>
                <a:gd name="T51" fmla="*/ 532 h 1003"/>
                <a:gd name="T52" fmla="*/ 90 w 1146"/>
                <a:gd name="T53" fmla="*/ 567 h 1003"/>
                <a:gd name="T54" fmla="*/ 136 w 1146"/>
                <a:gd name="T55" fmla="*/ 610 h 1003"/>
                <a:gd name="T56" fmla="*/ 179 w 1146"/>
                <a:gd name="T57" fmla="*/ 630 h 1003"/>
                <a:gd name="T58" fmla="*/ 210 w 1146"/>
                <a:gd name="T59" fmla="*/ 649 h 1003"/>
                <a:gd name="T60" fmla="*/ 233 w 1146"/>
                <a:gd name="T61" fmla="*/ 699 h 1003"/>
                <a:gd name="T62" fmla="*/ 222 w 1146"/>
                <a:gd name="T63" fmla="*/ 855 h 1003"/>
                <a:gd name="T64" fmla="*/ 268 w 1146"/>
                <a:gd name="T65" fmla="*/ 874 h 1003"/>
                <a:gd name="T66" fmla="*/ 342 w 1146"/>
                <a:gd name="T67" fmla="*/ 909 h 1003"/>
                <a:gd name="T68" fmla="*/ 354 w 1146"/>
                <a:gd name="T69" fmla="*/ 971 h 1003"/>
                <a:gd name="T70" fmla="*/ 365 w 1146"/>
                <a:gd name="T71" fmla="*/ 1003 h 1003"/>
                <a:gd name="T72" fmla="*/ 396 w 1146"/>
                <a:gd name="T73" fmla="*/ 979 h 1003"/>
                <a:gd name="T74" fmla="*/ 532 w 1146"/>
                <a:gd name="T75" fmla="*/ 894 h 1003"/>
                <a:gd name="T76" fmla="*/ 591 w 1146"/>
                <a:gd name="T77" fmla="*/ 890 h 1003"/>
                <a:gd name="T78" fmla="*/ 618 w 1146"/>
                <a:gd name="T79" fmla="*/ 835 h 1003"/>
                <a:gd name="T80" fmla="*/ 661 w 1146"/>
                <a:gd name="T81" fmla="*/ 746 h 1003"/>
                <a:gd name="T82" fmla="*/ 676 w 1146"/>
                <a:gd name="T83" fmla="*/ 758 h 1003"/>
                <a:gd name="T84" fmla="*/ 715 w 1146"/>
                <a:gd name="T85" fmla="*/ 762 h 1003"/>
                <a:gd name="T86" fmla="*/ 765 w 1146"/>
                <a:gd name="T87" fmla="*/ 769 h 1003"/>
                <a:gd name="T88" fmla="*/ 797 w 1146"/>
                <a:gd name="T89" fmla="*/ 789 h 1003"/>
                <a:gd name="T90" fmla="*/ 855 w 1146"/>
                <a:gd name="T91" fmla="*/ 797 h 1003"/>
                <a:gd name="T92" fmla="*/ 863 w 1146"/>
                <a:gd name="T93" fmla="*/ 758 h 1003"/>
                <a:gd name="T94" fmla="*/ 979 w 1146"/>
                <a:gd name="T95" fmla="*/ 723 h 1003"/>
                <a:gd name="T96" fmla="*/ 940 w 1146"/>
                <a:gd name="T97" fmla="*/ 699 h 1003"/>
                <a:gd name="T98" fmla="*/ 936 w 1146"/>
                <a:gd name="T99" fmla="*/ 618 h 1003"/>
                <a:gd name="T100" fmla="*/ 929 w 1146"/>
                <a:gd name="T101" fmla="*/ 602 h 1003"/>
                <a:gd name="T102" fmla="*/ 882 w 1146"/>
                <a:gd name="T103" fmla="*/ 610 h 1003"/>
                <a:gd name="T104" fmla="*/ 863 w 1146"/>
                <a:gd name="T105" fmla="*/ 564 h 1003"/>
                <a:gd name="T106" fmla="*/ 932 w 1146"/>
                <a:gd name="T107" fmla="*/ 525 h 1003"/>
                <a:gd name="T108" fmla="*/ 971 w 1146"/>
                <a:gd name="T109" fmla="*/ 497 h 1003"/>
                <a:gd name="T110" fmla="*/ 1030 w 1146"/>
                <a:gd name="T111" fmla="*/ 416 h 10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46" h="1003">
                  <a:moveTo>
                    <a:pt x="1030" y="416"/>
                  </a:moveTo>
                  <a:lnTo>
                    <a:pt x="1068" y="416"/>
                  </a:lnTo>
                  <a:lnTo>
                    <a:pt x="1072" y="408"/>
                  </a:lnTo>
                  <a:lnTo>
                    <a:pt x="1084" y="389"/>
                  </a:lnTo>
                  <a:lnTo>
                    <a:pt x="1088" y="373"/>
                  </a:lnTo>
                  <a:lnTo>
                    <a:pt x="1092" y="354"/>
                  </a:lnTo>
                  <a:lnTo>
                    <a:pt x="1092" y="327"/>
                  </a:lnTo>
                  <a:lnTo>
                    <a:pt x="1092" y="292"/>
                  </a:lnTo>
                  <a:lnTo>
                    <a:pt x="1131" y="218"/>
                  </a:lnTo>
                  <a:lnTo>
                    <a:pt x="1146" y="179"/>
                  </a:lnTo>
                  <a:lnTo>
                    <a:pt x="1146" y="171"/>
                  </a:lnTo>
                  <a:lnTo>
                    <a:pt x="1146" y="156"/>
                  </a:lnTo>
                  <a:lnTo>
                    <a:pt x="1142" y="144"/>
                  </a:lnTo>
                  <a:lnTo>
                    <a:pt x="1134" y="136"/>
                  </a:lnTo>
                  <a:lnTo>
                    <a:pt x="1123" y="132"/>
                  </a:lnTo>
                  <a:lnTo>
                    <a:pt x="1103" y="132"/>
                  </a:lnTo>
                  <a:lnTo>
                    <a:pt x="1084" y="132"/>
                  </a:lnTo>
                  <a:lnTo>
                    <a:pt x="1061" y="125"/>
                  </a:lnTo>
                  <a:lnTo>
                    <a:pt x="1018" y="113"/>
                  </a:lnTo>
                  <a:lnTo>
                    <a:pt x="991" y="97"/>
                  </a:lnTo>
                  <a:lnTo>
                    <a:pt x="979" y="90"/>
                  </a:lnTo>
                  <a:lnTo>
                    <a:pt x="979" y="24"/>
                  </a:lnTo>
                  <a:lnTo>
                    <a:pt x="971" y="20"/>
                  </a:lnTo>
                  <a:lnTo>
                    <a:pt x="960" y="20"/>
                  </a:lnTo>
                  <a:lnTo>
                    <a:pt x="948" y="24"/>
                  </a:lnTo>
                  <a:lnTo>
                    <a:pt x="940" y="27"/>
                  </a:lnTo>
                  <a:lnTo>
                    <a:pt x="921" y="31"/>
                  </a:lnTo>
                  <a:lnTo>
                    <a:pt x="909" y="31"/>
                  </a:lnTo>
                  <a:lnTo>
                    <a:pt x="894" y="27"/>
                  </a:lnTo>
                  <a:lnTo>
                    <a:pt x="874" y="20"/>
                  </a:lnTo>
                  <a:lnTo>
                    <a:pt x="851" y="8"/>
                  </a:lnTo>
                  <a:lnTo>
                    <a:pt x="839" y="0"/>
                  </a:lnTo>
                  <a:lnTo>
                    <a:pt x="828" y="0"/>
                  </a:lnTo>
                  <a:lnTo>
                    <a:pt x="816" y="8"/>
                  </a:lnTo>
                  <a:lnTo>
                    <a:pt x="804" y="16"/>
                  </a:lnTo>
                  <a:lnTo>
                    <a:pt x="789" y="31"/>
                  </a:lnTo>
                  <a:lnTo>
                    <a:pt x="785" y="39"/>
                  </a:lnTo>
                  <a:lnTo>
                    <a:pt x="762" y="39"/>
                  </a:lnTo>
                  <a:lnTo>
                    <a:pt x="707" y="43"/>
                  </a:lnTo>
                  <a:lnTo>
                    <a:pt x="672" y="43"/>
                  </a:lnTo>
                  <a:lnTo>
                    <a:pt x="637" y="39"/>
                  </a:lnTo>
                  <a:lnTo>
                    <a:pt x="602" y="27"/>
                  </a:lnTo>
                  <a:lnTo>
                    <a:pt x="571" y="16"/>
                  </a:lnTo>
                  <a:lnTo>
                    <a:pt x="525" y="82"/>
                  </a:lnTo>
                  <a:lnTo>
                    <a:pt x="521" y="97"/>
                  </a:lnTo>
                  <a:lnTo>
                    <a:pt x="513" y="121"/>
                  </a:lnTo>
                  <a:lnTo>
                    <a:pt x="501" y="132"/>
                  </a:lnTo>
                  <a:lnTo>
                    <a:pt x="490" y="144"/>
                  </a:lnTo>
                  <a:lnTo>
                    <a:pt x="474" y="148"/>
                  </a:lnTo>
                  <a:lnTo>
                    <a:pt x="455" y="148"/>
                  </a:lnTo>
                  <a:lnTo>
                    <a:pt x="451" y="148"/>
                  </a:lnTo>
                  <a:lnTo>
                    <a:pt x="443" y="159"/>
                  </a:lnTo>
                  <a:lnTo>
                    <a:pt x="435" y="175"/>
                  </a:lnTo>
                  <a:lnTo>
                    <a:pt x="435" y="187"/>
                  </a:lnTo>
                  <a:lnTo>
                    <a:pt x="435" y="198"/>
                  </a:lnTo>
                  <a:lnTo>
                    <a:pt x="435" y="202"/>
                  </a:lnTo>
                  <a:lnTo>
                    <a:pt x="431" y="206"/>
                  </a:lnTo>
                  <a:lnTo>
                    <a:pt x="424" y="206"/>
                  </a:lnTo>
                  <a:lnTo>
                    <a:pt x="404" y="206"/>
                  </a:lnTo>
                  <a:lnTo>
                    <a:pt x="389" y="206"/>
                  </a:lnTo>
                  <a:lnTo>
                    <a:pt x="381" y="214"/>
                  </a:lnTo>
                  <a:lnTo>
                    <a:pt x="373" y="222"/>
                  </a:lnTo>
                  <a:lnTo>
                    <a:pt x="369" y="233"/>
                  </a:lnTo>
                  <a:lnTo>
                    <a:pt x="365" y="264"/>
                  </a:lnTo>
                  <a:lnTo>
                    <a:pt x="365" y="295"/>
                  </a:lnTo>
                  <a:lnTo>
                    <a:pt x="365" y="342"/>
                  </a:lnTo>
                  <a:lnTo>
                    <a:pt x="365" y="361"/>
                  </a:lnTo>
                  <a:lnTo>
                    <a:pt x="369" y="369"/>
                  </a:lnTo>
                  <a:lnTo>
                    <a:pt x="365" y="377"/>
                  </a:lnTo>
                  <a:lnTo>
                    <a:pt x="365" y="381"/>
                  </a:lnTo>
                  <a:lnTo>
                    <a:pt x="361" y="381"/>
                  </a:lnTo>
                  <a:lnTo>
                    <a:pt x="350" y="377"/>
                  </a:lnTo>
                  <a:lnTo>
                    <a:pt x="338" y="361"/>
                  </a:lnTo>
                  <a:lnTo>
                    <a:pt x="319" y="334"/>
                  </a:lnTo>
                  <a:lnTo>
                    <a:pt x="307" y="323"/>
                  </a:lnTo>
                  <a:lnTo>
                    <a:pt x="299" y="311"/>
                  </a:lnTo>
                  <a:lnTo>
                    <a:pt x="288" y="307"/>
                  </a:lnTo>
                  <a:lnTo>
                    <a:pt x="280" y="303"/>
                  </a:lnTo>
                  <a:lnTo>
                    <a:pt x="272" y="303"/>
                  </a:lnTo>
                  <a:lnTo>
                    <a:pt x="264" y="307"/>
                  </a:lnTo>
                  <a:lnTo>
                    <a:pt x="253" y="323"/>
                  </a:lnTo>
                  <a:lnTo>
                    <a:pt x="245" y="338"/>
                  </a:lnTo>
                  <a:lnTo>
                    <a:pt x="237" y="358"/>
                  </a:lnTo>
                  <a:lnTo>
                    <a:pt x="225" y="381"/>
                  </a:lnTo>
                  <a:lnTo>
                    <a:pt x="218" y="393"/>
                  </a:lnTo>
                  <a:lnTo>
                    <a:pt x="206" y="396"/>
                  </a:lnTo>
                  <a:lnTo>
                    <a:pt x="191" y="396"/>
                  </a:lnTo>
                  <a:lnTo>
                    <a:pt x="175" y="396"/>
                  </a:lnTo>
                  <a:lnTo>
                    <a:pt x="148" y="412"/>
                  </a:lnTo>
                  <a:lnTo>
                    <a:pt x="124" y="424"/>
                  </a:lnTo>
                  <a:lnTo>
                    <a:pt x="113" y="424"/>
                  </a:lnTo>
                  <a:lnTo>
                    <a:pt x="101" y="424"/>
                  </a:lnTo>
                  <a:lnTo>
                    <a:pt x="101" y="428"/>
                  </a:lnTo>
                  <a:lnTo>
                    <a:pt x="97" y="435"/>
                  </a:lnTo>
                  <a:lnTo>
                    <a:pt x="90" y="447"/>
                  </a:lnTo>
                  <a:lnTo>
                    <a:pt x="78" y="459"/>
                  </a:lnTo>
                  <a:lnTo>
                    <a:pt x="51" y="478"/>
                  </a:lnTo>
                  <a:lnTo>
                    <a:pt x="27" y="490"/>
                  </a:lnTo>
                  <a:lnTo>
                    <a:pt x="16" y="494"/>
                  </a:lnTo>
                  <a:lnTo>
                    <a:pt x="12" y="509"/>
                  </a:lnTo>
                  <a:lnTo>
                    <a:pt x="12" y="525"/>
                  </a:lnTo>
                  <a:lnTo>
                    <a:pt x="8" y="532"/>
                  </a:lnTo>
                  <a:lnTo>
                    <a:pt x="0" y="544"/>
                  </a:lnTo>
                  <a:lnTo>
                    <a:pt x="0" y="548"/>
                  </a:lnTo>
                  <a:lnTo>
                    <a:pt x="51" y="548"/>
                  </a:lnTo>
                  <a:lnTo>
                    <a:pt x="55" y="540"/>
                  </a:lnTo>
                  <a:lnTo>
                    <a:pt x="66" y="532"/>
                  </a:lnTo>
                  <a:lnTo>
                    <a:pt x="70" y="532"/>
                  </a:lnTo>
                  <a:lnTo>
                    <a:pt x="78" y="536"/>
                  </a:lnTo>
                  <a:lnTo>
                    <a:pt x="86" y="548"/>
                  </a:lnTo>
                  <a:lnTo>
                    <a:pt x="90" y="567"/>
                  </a:lnTo>
                  <a:lnTo>
                    <a:pt x="97" y="591"/>
                  </a:lnTo>
                  <a:lnTo>
                    <a:pt x="101" y="602"/>
                  </a:lnTo>
                  <a:lnTo>
                    <a:pt x="109" y="610"/>
                  </a:lnTo>
                  <a:lnTo>
                    <a:pt x="121" y="610"/>
                  </a:lnTo>
                  <a:lnTo>
                    <a:pt x="136" y="610"/>
                  </a:lnTo>
                  <a:lnTo>
                    <a:pt x="156" y="606"/>
                  </a:lnTo>
                  <a:lnTo>
                    <a:pt x="163" y="606"/>
                  </a:lnTo>
                  <a:lnTo>
                    <a:pt x="167" y="614"/>
                  </a:lnTo>
                  <a:lnTo>
                    <a:pt x="179" y="630"/>
                  </a:lnTo>
                  <a:lnTo>
                    <a:pt x="183" y="653"/>
                  </a:lnTo>
                  <a:lnTo>
                    <a:pt x="194" y="653"/>
                  </a:lnTo>
                  <a:lnTo>
                    <a:pt x="202" y="649"/>
                  </a:lnTo>
                  <a:lnTo>
                    <a:pt x="210" y="649"/>
                  </a:lnTo>
                  <a:lnTo>
                    <a:pt x="218" y="649"/>
                  </a:lnTo>
                  <a:lnTo>
                    <a:pt x="222" y="653"/>
                  </a:lnTo>
                  <a:lnTo>
                    <a:pt x="229" y="661"/>
                  </a:lnTo>
                  <a:lnTo>
                    <a:pt x="233" y="676"/>
                  </a:lnTo>
                  <a:lnTo>
                    <a:pt x="233" y="699"/>
                  </a:lnTo>
                  <a:lnTo>
                    <a:pt x="214" y="750"/>
                  </a:lnTo>
                  <a:lnTo>
                    <a:pt x="214" y="835"/>
                  </a:lnTo>
                  <a:lnTo>
                    <a:pt x="214" y="843"/>
                  </a:lnTo>
                  <a:lnTo>
                    <a:pt x="222" y="855"/>
                  </a:lnTo>
                  <a:lnTo>
                    <a:pt x="225" y="863"/>
                  </a:lnTo>
                  <a:lnTo>
                    <a:pt x="237" y="870"/>
                  </a:lnTo>
                  <a:lnTo>
                    <a:pt x="249" y="874"/>
                  </a:lnTo>
                  <a:lnTo>
                    <a:pt x="268" y="874"/>
                  </a:lnTo>
                  <a:lnTo>
                    <a:pt x="288" y="874"/>
                  </a:lnTo>
                  <a:lnTo>
                    <a:pt x="307" y="878"/>
                  </a:lnTo>
                  <a:lnTo>
                    <a:pt x="323" y="886"/>
                  </a:lnTo>
                  <a:lnTo>
                    <a:pt x="334" y="898"/>
                  </a:lnTo>
                  <a:lnTo>
                    <a:pt x="342" y="909"/>
                  </a:lnTo>
                  <a:lnTo>
                    <a:pt x="346" y="917"/>
                  </a:lnTo>
                  <a:lnTo>
                    <a:pt x="350" y="929"/>
                  </a:lnTo>
                  <a:lnTo>
                    <a:pt x="350" y="936"/>
                  </a:lnTo>
                  <a:lnTo>
                    <a:pt x="354" y="971"/>
                  </a:lnTo>
                  <a:lnTo>
                    <a:pt x="354" y="995"/>
                  </a:lnTo>
                  <a:lnTo>
                    <a:pt x="354" y="999"/>
                  </a:lnTo>
                  <a:lnTo>
                    <a:pt x="361" y="1003"/>
                  </a:lnTo>
                  <a:lnTo>
                    <a:pt x="365" y="1003"/>
                  </a:lnTo>
                  <a:lnTo>
                    <a:pt x="373" y="1003"/>
                  </a:lnTo>
                  <a:lnTo>
                    <a:pt x="377" y="999"/>
                  </a:lnTo>
                  <a:lnTo>
                    <a:pt x="389" y="991"/>
                  </a:lnTo>
                  <a:lnTo>
                    <a:pt x="396" y="979"/>
                  </a:lnTo>
                  <a:lnTo>
                    <a:pt x="412" y="971"/>
                  </a:lnTo>
                  <a:lnTo>
                    <a:pt x="447" y="956"/>
                  </a:lnTo>
                  <a:lnTo>
                    <a:pt x="490" y="944"/>
                  </a:lnTo>
                  <a:lnTo>
                    <a:pt x="532" y="894"/>
                  </a:lnTo>
                  <a:lnTo>
                    <a:pt x="536" y="890"/>
                  </a:lnTo>
                  <a:lnTo>
                    <a:pt x="544" y="890"/>
                  </a:lnTo>
                  <a:lnTo>
                    <a:pt x="563" y="890"/>
                  </a:lnTo>
                  <a:lnTo>
                    <a:pt x="591" y="890"/>
                  </a:lnTo>
                  <a:lnTo>
                    <a:pt x="591" y="882"/>
                  </a:lnTo>
                  <a:lnTo>
                    <a:pt x="606" y="878"/>
                  </a:lnTo>
                  <a:lnTo>
                    <a:pt x="618" y="878"/>
                  </a:lnTo>
                  <a:lnTo>
                    <a:pt x="618" y="855"/>
                  </a:lnTo>
                  <a:lnTo>
                    <a:pt x="618" y="835"/>
                  </a:lnTo>
                  <a:lnTo>
                    <a:pt x="618" y="812"/>
                  </a:lnTo>
                  <a:lnTo>
                    <a:pt x="618" y="789"/>
                  </a:lnTo>
                  <a:lnTo>
                    <a:pt x="618" y="758"/>
                  </a:lnTo>
                  <a:lnTo>
                    <a:pt x="645" y="750"/>
                  </a:lnTo>
                  <a:lnTo>
                    <a:pt x="661" y="746"/>
                  </a:lnTo>
                  <a:lnTo>
                    <a:pt x="668" y="750"/>
                  </a:lnTo>
                  <a:lnTo>
                    <a:pt x="672" y="750"/>
                  </a:lnTo>
                  <a:lnTo>
                    <a:pt x="676" y="758"/>
                  </a:lnTo>
                  <a:lnTo>
                    <a:pt x="676" y="762"/>
                  </a:lnTo>
                  <a:lnTo>
                    <a:pt x="684" y="766"/>
                  </a:lnTo>
                  <a:lnTo>
                    <a:pt x="688" y="769"/>
                  </a:lnTo>
                  <a:lnTo>
                    <a:pt x="707" y="762"/>
                  </a:lnTo>
                  <a:lnTo>
                    <a:pt x="715" y="762"/>
                  </a:lnTo>
                  <a:lnTo>
                    <a:pt x="727" y="777"/>
                  </a:lnTo>
                  <a:lnTo>
                    <a:pt x="750" y="785"/>
                  </a:lnTo>
                  <a:lnTo>
                    <a:pt x="754" y="777"/>
                  </a:lnTo>
                  <a:lnTo>
                    <a:pt x="765" y="769"/>
                  </a:lnTo>
                  <a:lnTo>
                    <a:pt x="777" y="769"/>
                  </a:lnTo>
                  <a:lnTo>
                    <a:pt x="781" y="773"/>
                  </a:lnTo>
                  <a:lnTo>
                    <a:pt x="785" y="777"/>
                  </a:lnTo>
                  <a:lnTo>
                    <a:pt x="797" y="789"/>
                  </a:lnTo>
                  <a:lnTo>
                    <a:pt x="824" y="804"/>
                  </a:lnTo>
                  <a:lnTo>
                    <a:pt x="835" y="808"/>
                  </a:lnTo>
                  <a:lnTo>
                    <a:pt x="847" y="808"/>
                  </a:lnTo>
                  <a:lnTo>
                    <a:pt x="851" y="804"/>
                  </a:lnTo>
                  <a:lnTo>
                    <a:pt x="855" y="797"/>
                  </a:lnTo>
                  <a:lnTo>
                    <a:pt x="855" y="777"/>
                  </a:lnTo>
                  <a:lnTo>
                    <a:pt x="851" y="773"/>
                  </a:lnTo>
                  <a:lnTo>
                    <a:pt x="855" y="762"/>
                  </a:lnTo>
                  <a:lnTo>
                    <a:pt x="863" y="758"/>
                  </a:lnTo>
                  <a:lnTo>
                    <a:pt x="870" y="750"/>
                  </a:lnTo>
                  <a:lnTo>
                    <a:pt x="886" y="746"/>
                  </a:lnTo>
                  <a:lnTo>
                    <a:pt x="905" y="746"/>
                  </a:lnTo>
                  <a:lnTo>
                    <a:pt x="960" y="750"/>
                  </a:lnTo>
                  <a:lnTo>
                    <a:pt x="979" y="723"/>
                  </a:lnTo>
                  <a:lnTo>
                    <a:pt x="971" y="723"/>
                  </a:lnTo>
                  <a:lnTo>
                    <a:pt x="956" y="715"/>
                  </a:lnTo>
                  <a:lnTo>
                    <a:pt x="948" y="711"/>
                  </a:lnTo>
                  <a:lnTo>
                    <a:pt x="940" y="699"/>
                  </a:lnTo>
                  <a:lnTo>
                    <a:pt x="936" y="688"/>
                  </a:lnTo>
                  <a:lnTo>
                    <a:pt x="932" y="668"/>
                  </a:lnTo>
                  <a:lnTo>
                    <a:pt x="936" y="622"/>
                  </a:lnTo>
                  <a:lnTo>
                    <a:pt x="936" y="618"/>
                  </a:lnTo>
                  <a:lnTo>
                    <a:pt x="936" y="614"/>
                  </a:lnTo>
                  <a:lnTo>
                    <a:pt x="932" y="606"/>
                  </a:lnTo>
                  <a:lnTo>
                    <a:pt x="929" y="602"/>
                  </a:lnTo>
                  <a:lnTo>
                    <a:pt x="921" y="602"/>
                  </a:lnTo>
                  <a:lnTo>
                    <a:pt x="909" y="602"/>
                  </a:lnTo>
                  <a:lnTo>
                    <a:pt x="898" y="606"/>
                  </a:lnTo>
                  <a:lnTo>
                    <a:pt x="882" y="610"/>
                  </a:lnTo>
                  <a:lnTo>
                    <a:pt x="874" y="606"/>
                  </a:lnTo>
                  <a:lnTo>
                    <a:pt x="866" y="598"/>
                  </a:lnTo>
                  <a:lnTo>
                    <a:pt x="863" y="587"/>
                  </a:lnTo>
                  <a:lnTo>
                    <a:pt x="863" y="575"/>
                  </a:lnTo>
                  <a:lnTo>
                    <a:pt x="863" y="564"/>
                  </a:lnTo>
                  <a:lnTo>
                    <a:pt x="866" y="552"/>
                  </a:lnTo>
                  <a:lnTo>
                    <a:pt x="870" y="548"/>
                  </a:lnTo>
                  <a:lnTo>
                    <a:pt x="878" y="536"/>
                  </a:lnTo>
                  <a:lnTo>
                    <a:pt x="925" y="540"/>
                  </a:lnTo>
                  <a:lnTo>
                    <a:pt x="932" y="525"/>
                  </a:lnTo>
                  <a:lnTo>
                    <a:pt x="940" y="517"/>
                  </a:lnTo>
                  <a:lnTo>
                    <a:pt x="952" y="501"/>
                  </a:lnTo>
                  <a:lnTo>
                    <a:pt x="964" y="497"/>
                  </a:lnTo>
                  <a:lnTo>
                    <a:pt x="971" y="497"/>
                  </a:lnTo>
                  <a:lnTo>
                    <a:pt x="979" y="505"/>
                  </a:lnTo>
                  <a:lnTo>
                    <a:pt x="987" y="521"/>
                  </a:lnTo>
                  <a:lnTo>
                    <a:pt x="1002" y="521"/>
                  </a:lnTo>
                  <a:lnTo>
                    <a:pt x="1030" y="482"/>
                  </a:lnTo>
                  <a:lnTo>
                    <a:pt x="1030" y="416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0" name="Freeform 52"/>
            <p:cNvSpPr>
              <a:spLocks/>
            </p:cNvSpPr>
            <p:nvPr/>
          </p:nvSpPr>
          <p:spPr bwMode="auto">
            <a:xfrm>
              <a:off x="12245206" y="4601154"/>
              <a:ext cx="36513" cy="42863"/>
            </a:xfrm>
            <a:custGeom>
              <a:avLst/>
              <a:gdLst>
                <a:gd name="T0" fmla="*/ 23 w 23"/>
                <a:gd name="T1" fmla="*/ 12 h 27"/>
                <a:gd name="T2" fmla="*/ 23 w 23"/>
                <a:gd name="T3" fmla="*/ 12 h 27"/>
                <a:gd name="T4" fmla="*/ 19 w 23"/>
                <a:gd name="T5" fmla="*/ 24 h 27"/>
                <a:gd name="T6" fmla="*/ 11 w 23"/>
                <a:gd name="T7" fmla="*/ 27 h 27"/>
                <a:gd name="T8" fmla="*/ 11 w 23"/>
                <a:gd name="T9" fmla="*/ 27 h 27"/>
                <a:gd name="T10" fmla="*/ 0 w 23"/>
                <a:gd name="T11" fmla="*/ 24 h 27"/>
                <a:gd name="T12" fmla="*/ 0 w 23"/>
                <a:gd name="T13" fmla="*/ 12 h 27"/>
                <a:gd name="T14" fmla="*/ 0 w 23"/>
                <a:gd name="T15" fmla="*/ 12 h 27"/>
                <a:gd name="T16" fmla="*/ 0 w 23"/>
                <a:gd name="T17" fmla="*/ 4 h 27"/>
                <a:gd name="T18" fmla="*/ 11 w 23"/>
                <a:gd name="T19" fmla="*/ 0 h 27"/>
                <a:gd name="T20" fmla="*/ 11 w 23"/>
                <a:gd name="T21" fmla="*/ 0 h 27"/>
                <a:gd name="T22" fmla="*/ 19 w 23"/>
                <a:gd name="T23" fmla="*/ 4 h 27"/>
                <a:gd name="T24" fmla="*/ 23 w 23"/>
                <a:gd name="T25" fmla="*/ 12 h 27"/>
                <a:gd name="T26" fmla="*/ 23 w 23"/>
                <a:gd name="T27" fmla="*/ 12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7">
                  <a:moveTo>
                    <a:pt x="23" y="12"/>
                  </a:moveTo>
                  <a:lnTo>
                    <a:pt x="23" y="12"/>
                  </a:lnTo>
                  <a:lnTo>
                    <a:pt x="19" y="24"/>
                  </a:lnTo>
                  <a:lnTo>
                    <a:pt x="11" y="27"/>
                  </a:lnTo>
                  <a:lnTo>
                    <a:pt x="0" y="24"/>
                  </a:lnTo>
                  <a:lnTo>
                    <a:pt x="0" y="12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1" name="Freeform 53"/>
            <p:cNvSpPr>
              <a:spLocks/>
            </p:cNvSpPr>
            <p:nvPr/>
          </p:nvSpPr>
          <p:spPr bwMode="auto">
            <a:xfrm>
              <a:off x="12213456" y="4577341"/>
              <a:ext cx="93663" cy="92075"/>
            </a:xfrm>
            <a:custGeom>
              <a:avLst/>
              <a:gdLst>
                <a:gd name="T0" fmla="*/ 59 w 59"/>
                <a:gd name="T1" fmla="*/ 27 h 58"/>
                <a:gd name="T2" fmla="*/ 59 w 59"/>
                <a:gd name="T3" fmla="*/ 27 h 58"/>
                <a:gd name="T4" fmla="*/ 59 w 59"/>
                <a:gd name="T5" fmla="*/ 39 h 58"/>
                <a:gd name="T6" fmla="*/ 51 w 59"/>
                <a:gd name="T7" fmla="*/ 50 h 58"/>
                <a:gd name="T8" fmla="*/ 43 w 59"/>
                <a:gd name="T9" fmla="*/ 54 h 58"/>
                <a:gd name="T10" fmla="*/ 31 w 59"/>
                <a:gd name="T11" fmla="*/ 58 h 58"/>
                <a:gd name="T12" fmla="*/ 31 w 59"/>
                <a:gd name="T13" fmla="*/ 58 h 58"/>
                <a:gd name="T14" fmla="*/ 20 w 59"/>
                <a:gd name="T15" fmla="*/ 54 h 58"/>
                <a:gd name="T16" fmla="*/ 8 w 59"/>
                <a:gd name="T17" fmla="*/ 50 h 58"/>
                <a:gd name="T18" fmla="*/ 4 w 59"/>
                <a:gd name="T19" fmla="*/ 39 h 58"/>
                <a:gd name="T20" fmla="*/ 0 w 59"/>
                <a:gd name="T21" fmla="*/ 27 h 58"/>
                <a:gd name="T22" fmla="*/ 0 w 59"/>
                <a:gd name="T23" fmla="*/ 27 h 58"/>
                <a:gd name="T24" fmla="*/ 4 w 59"/>
                <a:gd name="T25" fmla="*/ 15 h 58"/>
                <a:gd name="T26" fmla="*/ 8 w 59"/>
                <a:gd name="T27" fmla="*/ 8 h 58"/>
                <a:gd name="T28" fmla="*/ 20 w 59"/>
                <a:gd name="T29" fmla="*/ 4 h 58"/>
                <a:gd name="T30" fmla="*/ 31 w 59"/>
                <a:gd name="T31" fmla="*/ 0 h 58"/>
                <a:gd name="T32" fmla="*/ 31 w 59"/>
                <a:gd name="T33" fmla="*/ 0 h 58"/>
                <a:gd name="T34" fmla="*/ 43 w 59"/>
                <a:gd name="T35" fmla="*/ 4 h 58"/>
                <a:gd name="T36" fmla="*/ 51 w 59"/>
                <a:gd name="T37" fmla="*/ 8 h 58"/>
                <a:gd name="T38" fmla="*/ 59 w 59"/>
                <a:gd name="T39" fmla="*/ 15 h 58"/>
                <a:gd name="T40" fmla="*/ 59 w 59"/>
                <a:gd name="T41" fmla="*/ 27 h 58"/>
                <a:gd name="T42" fmla="*/ 59 w 59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9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9" y="15"/>
                  </a:lnTo>
                  <a:lnTo>
                    <a:pt x="59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2" name="Freeform 68"/>
            <p:cNvSpPr>
              <a:spLocks noEditPoints="1"/>
            </p:cNvSpPr>
            <p:nvPr/>
          </p:nvSpPr>
          <p:spPr bwMode="auto">
            <a:xfrm>
              <a:off x="12065818" y="4750379"/>
              <a:ext cx="123825" cy="128588"/>
            </a:xfrm>
            <a:custGeom>
              <a:avLst/>
              <a:gdLst>
                <a:gd name="T0" fmla="*/ 0 w 78"/>
                <a:gd name="T1" fmla="*/ 27 h 81"/>
                <a:gd name="T2" fmla="*/ 12 w 78"/>
                <a:gd name="T3" fmla="*/ 27 h 81"/>
                <a:gd name="T4" fmla="*/ 12 w 78"/>
                <a:gd name="T5" fmla="*/ 19 h 81"/>
                <a:gd name="T6" fmla="*/ 66 w 78"/>
                <a:gd name="T7" fmla="*/ 19 h 81"/>
                <a:gd name="T8" fmla="*/ 66 w 78"/>
                <a:gd name="T9" fmla="*/ 27 h 81"/>
                <a:gd name="T10" fmla="*/ 78 w 78"/>
                <a:gd name="T11" fmla="*/ 27 h 81"/>
                <a:gd name="T12" fmla="*/ 78 w 78"/>
                <a:gd name="T13" fmla="*/ 7 h 81"/>
                <a:gd name="T14" fmla="*/ 47 w 78"/>
                <a:gd name="T15" fmla="*/ 7 h 81"/>
                <a:gd name="T16" fmla="*/ 47 w 78"/>
                <a:gd name="T17" fmla="*/ 7 h 81"/>
                <a:gd name="T18" fmla="*/ 47 w 78"/>
                <a:gd name="T19" fmla="*/ 3 h 81"/>
                <a:gd name="T20" fmla="*/ 47 w 78"/>
                <a:gd name="T21" fmla="*/ 3 h 81"/>
                <a:gd name="T22" fmla="*/ 47 w 78"/>
                <a:gd name="T23" fmla="*/ 0 h 81"/>
                <a:gd name="T24" fmla="*/ 31 w 78"/>
                <a:gd name="T25" fmla="*/ 0 h 81"/>
                <a:gd name="T26" fmla="*/ 31 w 78"/>
                <a:gd name="T27" fmla="*/ 7 h 81"/>
                <a:gd name="T28" fmla="*/ 0 w 78"/>
                <a:gd name="T29" fmla="*/ 7 h 81"/>
                <a:gd name="T30" fmla="*/ 0 w 78"/>
                <a:gd name="T31" fmla="*/ 7 h 81"/>
                <a:gd name="T32" fmla="*/ 0 w 78"/>
                <a:gd name="T33" fmla="*/ 27 h 81"/>
                <a:gd name="T34" fmla="*/ 0 w 78"/>
                <a:gd name="T35" fmla="*/ 27 h 81"/>
                <a:gd name="T36" fmla="*/ 16 w 78"/>
                <a:gd name="T37" fmla="*/ 23 h 81"/>
                <a:gd name="T38" fmla="*/ 16 w 78"/>
                <a:gd name="T39" fmla="*/ 31 h 81"/>
                <a:gd name="T40" fmla="*/ 62 w 78"/>
                <a:gd name="T41" fmla="*/ 31 h 81"/>
                <a:gd name="T42" fmla="*/ 62 w 78"/>
                <a:gd name="T43" fmla="*/ 23 h 81"/>
                <a:gd name="T44" fmla="*/ 16 w 78"/>
                <a:gd name="T45" fmla="*/ 23 h 81"/>
                <a:gd name="T46" fmla="*/ 16 w 78"/>
                <a:gd name="T47" fmla="*/ 23 h 81"/>
                <a:gd name="T48" fmla="*/ 70 w 78"/>
                <a:gd name="T49" fmla="*/ 69 h 81"/>
                <a:gd name="T50" fmla="*/ 70 w 78"/>
                <a:gd name="T51" fmla="*/ 34 h 81"/>
                <a:gd name="T52" fmla="*/ 12 w 78"/>
                <a:gd name="T53" fmla="*/ 34 h 81"/>
                <a:gd name="T54" fmla="*/ 12 w 78"/>
                <a:gd name="T55" fmla="*/ 69 h 81"/>
                <a:gd name="T56" fmla="*/ 70 w 78"/>
                <a:gd name="T57" fmla="*/ 69 h 81"/>
                <a:gd name="T58" fmla="*/ 70 w 78"/>
                <a:gd name="T59" fmla="*/ 69 h 81"/>
                <a:gd name="T60" fmla="*/ 23 w 78"/>
                <a:gd name="T61" fmla="*/ 46 h 81"/>
                <a:gd name="T62" fmla="*/ 23 w 78"/>
                <a:gd name="T63" fmla="*/ 42 h 81"/>
                <a:gd name="T64" fmla="*/ 55 w 78"/>
                <a:gd name="T65" fmla="*/ 42 h 81"/>
                <a:gd name="T66" fmla="*/ 55 w 78"/>
                <a:gd name="T67" fmla="*/ 46 h 81"/>
                <a:gd name="T68" fmla="*/ 23 w 78"/>
                <a:gd name="T69" fmla="*/ 46 h 81"/>
                <a:gd name="T70" fmla="*/ 23 w 78"/>
                <a:gd name="T71" fmla="*/ 46 h 81"/>
                <a:gd name="T72" fmla="*/ 23 w 78"/>
                <a:gd name="T73" fmla="*/ 62 h 81"/>
                <a:gd name="T74" fmla="*/ 23 w 78"/>
                <a:gd name="T75" fmla="*/ 54 h 81"/>
                <a:gd name="T76" fmla="*/ 55 w 78"/>
                <a:gd name="T77" fmla="*/ 54 h 81"/>
                <a:gd name="T78" fmla="*/ 55 w 78"/>
                <a:gd name="T79" fmla="*/ 62 h 81"/>
                <a:gd name="T80" fmla="*/ 23 w 78"/>
                <a:gd name="T81" fmla="*/ 62 h 81"/>
                <a:gd name="T82" fmla="*/ 23 w 78"/>
                <a:gd name="T83" fmla="*/ 62 h 81"/>
                <a:gd name="T84" fmla="*/ 78 w 78"/>
                <a:gd name="T85" fmla="*/ 73 h 81"/>
                <a:gd name="T86" fmla="*/ 0 w 78"/>
                <a:gd name="T87" fmla="*/ 73 h 81"/>
                <a:gd name="T88" fmla="*/ 0 w 78"/>
                <a:gd name="T89" fmla="*/ 81 h 81"/>
                <a:gd name="T90" fmla="*/ 78 w 78"/>
                <a:gd name="T91" fmla="*/ 81 h 81"/>
                <a:gd name="T92" fmla="*/ 78 w 78"/>
                <a:gd name="T93" fmla="*/ 73 h 81"/>
                <a:gd name="T94" fmla="*/ 78 w 78"/>
                <a:gd name="T95" fmla="*/ 73 h 8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8" h="81">
                  <a:moveTo>
                    <a:pt x="0" y="27"/>
                  </a:moveTo>
                  <a:lnTo>
                    <a:pt x="12" y="27"/>
                  </a:lnTo>
                  <a:lnTo>
                    <a:pt x="12" y="19"/>
                  </a:lnTo>
                  <a:lnTo>
                    <a:pt x="66" y="19"/>
                  </a:lnTo>
                  <a:lnTo>
                    <a:pt x="66" y="27"/>
                  </a:lnTo>
                  <a:lnTo>
                    <a:pt x="78" y="27"/>
                  </a:lnTo>
                  <a:lnTo>
                    <a:pt x="78" y="7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0"/>
                  </a:lnTo>
                  <a:lnTo>
                    <a:pt x="31" y="0"/>
                  </a:lnTo>
                  <a:lnTo>
                    <a:pt x="31" y="7"/>
                  </a:lnTo>
                  <a:lnTo>
                    <a:pt x="0" y="7"/>
                  </a:lnTo>
                  <a:lnTo>
                    <a:pt x="0" y="27"/>
                  </a:lnTo>
                  <a:close/>
                  <a:moveTo>
                    <a:pt x="16" y="23"/>
                  </a:moveTo>
                  <a:lnTo>
                    <a:pt x="16" y="31"/>
                  </a:lnTo>
                  <a:lnTo>
                    <a:pt x="62" y="31"/>
                  </a:lnTo>
                  <a:lnTo>
                    <a:pt x="62" y="23"/>
                  </a:lnTo>
                  <a:lnTo>
                    <a:pt x="16" y="23"/>
                  </a:lnTo>
                  <a:close/>
                  <a:moveTo>
                    <a:pt x="70" y="69"/>
                  </a:moveTo>
                  <a:lnTo>
                    <a:pt x="70" y="34"/>
                  </a:lnTo>
                  <a:lnTo>
                    <a:pt x="12" y="34"/>
                  </a:lnTo>
                  <a:lnTo>
                    <a:pt x="12" y="69"/>
                  </a:lnTo>
                  <a:lnTo>
                    <a:pt x="70" y="69"/>
                  </a:lnTo>
                  <a:close/>
                  <a:moveTo>
                    <a:pt x="23" y="46"/>
                  </a:moveTo>
                  <a:lnTo>
                    <a:pt x="23" y="42"/>
                  </a:lnTo>
                  <a:lnTo>
                    <a:pt x="55" y="42"/>
                  </a:lnTo>
                  <a:lnTo>
                    <a:pt x="55" y="46"/>
                  </a:lnTo>
                  <a:lnTo>
                    <a:pt x="23" y="46"/>
                  </a:lnTo>
                  <a:close/>
                  <a:moveTo>
                    <a:pt x="23" y="62"/>
                  </a:moveTo>
                  <a:lnTo>
                    <a:pt x="23" y="54"/>
                  </a:lnTo>
                  <a:lnTo>
                    <a:pt x="55" y="54"/>
                  </a:lnTo>
                  <a:lnTo>
                    <a:pt x="55" y="62"/>
                  </a:lnTo>
                  <a:lnTo>
                    <a:pt x="23" y="62"/>
                  </a:lnTo>
                  <a:close/>
                  <a:moveTo>
                    <a:pt x="78" y="73"/>
                  </a:moveTo>
                  <a:lnTo>
                    <a:pt x="0" y="73"/>
                  </a:lnTo>
                  <a:lnTo>
                    <a:pt x="0" y="81"/>
                  </a:lnTo>
                  <a:lnTo>
                    <a:pt x="78" y="81"/>
                  </a:lnTo>
                  <a:lnTo>
                    <a:pt x="78" y="73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3" name="Freeform 69"/>
            <p:cNvSpPr>
              <a:spLocks noEditPoints="1"/>
            </p:cNvSpPr>
            <p:nvPr/>
          </p:nvSpPr>
          <p:spPr bwMode="auto">
            <a:xfrm>
              <a:off x="12207106" y="4750379"/>
              <a:ext cx="136525" cy="134938"/>
            </a:xfrm>
            <a:custGeom>
              <a:avLst/>
              <a:gdLst>
                <a:gd name="T0" fmla="*/ 28 w 86"/>
                <a:gd name="T1" fmla="*/ 42 h 85"/>
                <a:gd name="T2" fmla="*/ 24 w 86"/>
                <a:gd name="T3" fmla="*/ 62 h 85"/>
                <a:gd name="T4" fmla="*/ 12 w 86"/>
                <a:gd name="T5" fmla="*/ 77 h 85"/>
                <a:gd name="T6" fmla="*/ 24 w 86"/>
                <a:gd name="T7" fmla="*/ 85 h 85"/>
                <a:gd name="T8" fmla="*/ 35 w 86"/>
                <a:gd name="T9" fmla="*/ 62 h 85"/>
                <a:gd name="T10" fmla="*/ 39 w 86"/>
                <a:gd name="T11" fmla="*/ 73 h 85"/>
                <a:gd name="T12" fmla="*/ 51 w 86"/>
                <a:gd name="T13" fmla="*/ 62 h 85"/>
                <a:gd name="T14" fmla="*/ 39 w 86"/>
                <a:gd name="T15" fmla="*/ 31 h 85"/>
                <a:gd name="T16" fmla="*/ 55 w 86"/>
                <a:gd name="T17" fmla="*/ 27 h 85"/>
                <a:gd name="T18" fmla="*/ 59 w 86"/>
                <a:gd name="T19" fmla="*/ 62 h 85"/>
                <a:gd name="T20" fmla="*/ 51 w 86"/>
                <a:gd name="T21" fmla="*/ 73 h 85"/>
                <a:gd name="T22" fmla="*/ 43 w 86"/>
                <a:gd name="T23" fmla="*/ 77 h 85"/>
                <a:gd name="T24" fmla="*/ 51 w 86"/>
                <a:gd name="T25" fmla="*/ 85 h 85"/>
                <a:gd name="T26" fmla="*/ 63 w 86"/>
                <a:gd name="T27" fmla="*/ 73 h 85"/>
                <a:gd name="T28" fmla="*/ 78 w 86"/>
                <a:gd name="T29" fmla="*/ 85 h 85"/>
                <a:gd name="T30" fmla="*/ 86 w 86"/>
                <a:gd name="T31" fmla="*/ 81 h 85"/>
                <a:gd name="T32" fmla="*/ 86 w 86"/>
                <a:gd name="T33" fmla="*/ 66 h 85"/>
                <a:gd name="T34" fmla="*/ 78 w 86"/>
                <a:gd name="T35" fmla="*/ 62 h 85"/>
                <a:gd name="T36" fmla="*/ 74 w 86"/>
                <a:gd name="T37" fmla="*/ 66 h 85"/>
                <a:gd name="T38" fmla="*/ 70 w 86"/>
                <a:gd name="T39" fmla="*/ 62 h 85"/>
                <a:gd name="T40" fmla="*/ 82 w 86"/>
                <a:gd name="T41" fmla="*/ 34 h 85"/>
                <a:gd name="T42" fmla="*/ 70 w 86"/>
                <a:gd name="T43" fmla="*/ 31 h 85"/>
                <a:gd name="T44" fmla="*/ 67 w 86"/>
                <a:gd name="T45" fmla="*/ 50 h 85"/>
                <a:gd name="T46" fmla="*/ 67 w 86"/>
                <a:gd name="T47" fmla="*/ 38 h 85"/>
                <a:gd name="T48" fmla="*/ 63 w 86"/>
                <a:gd name="T49" fmla="*/ 27 h 85"/>
                <a:gd name="T50" fmla="*/ 82 w 86"/>
                <a:gd name="T51" fmla="*/ 15 h 85"/>
                <a:gd name="T52" fmla="*/ 74 w 86"/>
                <a:gd name="T53" fmla="*/ 15 h 85"/>
                <a:gd name="T54" fmla="*/ 82 w 86"/>
                <a:gd name="T55" fmla="*/ 11 h 85"/>
                <a:gd name="T56" fmla="*/ 67 w 86"/>
                <a:gd name="T57" fmla="*/ 3 h 85"/>
                <a:gd name="T58" fmla="*/ 67 w 86"/>
                <a:gd name="T59" fmla="*/ 7 h 85"/>
                <a:gd name="T60" fmla="*/ 70 w 86"/>
                <a:gd name="T61" fmla="*/ 15 h 85"/>
                <a:gd name="T62" fmla="*/ 63 w 86"/>
                <a:gd name="T63" fmla="*/ 11 h 85"/>
                <a:gd name="T64" fmla="*/ 63 w 86"/>
                <a:gd name="T65" fmla="*/ 0 h 85"/>
                <a:gd name="T66" fmla="*/ 67 w 86"/>
                <a:gd name="T67" fmla="*/ 0 h 85"/>
                <a:gd name="T68" fmla="*/ 55 w 86"/>
                <a:gd name="T69" fmla="*/ 0 h 85"/>
                <a:gd name="T70" fmla="*/ 51 w 86"/>
                <a:gd name="T71" fmla="*/ 0 h 85"/>
                <a:gd name="T72" fmla="*/ 51 w 86"/>
                <a:gd name="T73" fmla="*/ 3 h 85"/>
                <a:gd name="T74" fmla="*/ 55 w 86"/>
                <a:gd name="T75" fmla="*/ 15 h 85"/>
                <a:gd name="T76" fmla="*/ 28 w 86"/>
                <a:gd name="T77" fmla="*/ 15 h 85"/>
                <a:gd name="T78" fmla="*/ 28 w 86"/>
                <a:gd name="T79" fmla="*/ 42 h 85"/>
                <a:gd name="T80" fmla="*/ 35 w 86"/>
                <a:gd name="T81" fmla="*/ 62 h 85"/>
                <a:gd name="T82" fmla="*/ 43 w 86"/>
                <a:gd name="T83" fmla="*/ 42 h 85"/>
                <a:gd name="T84" fmla="*/ 43 w 86"/>
                <a:gd name="T85" fmla="*/ 50 h 85"/>
                <a:gd name="T86" fmla="*/ 35 w 86"/>
                <a:gd name="T87" fmla="*/ 62 h 85"/>
                <a:gd name="T88" fmla="*/ 35 w 86"/>
                <a:gd name="T89" fmla="*/ 62 h 85"/>
                <a:gd name="T90" fmla="*/ 0 w 86"/>
                <a:gd name="T91" fmla="*/ 62 h 85"/>
                <a:gd name="T92" fmla="*/ 4 w 86"/>
                <a:gd name="T93" fmla="*/ 73 h 85"/>
                <a:gd name="T94" fmla="*/ 24 w 86"/>
                <a:gd name="T95" fmla="*/ 62 h 85"/>
                <a:gd name="T96" fmla="*/ 24 w 86"/>
                <a:gd name="T97" fmla="*/ 54 h 85"/>
                <a:gd name="T98" fmla="*/ 20 w 86"/>
                <a:gd name="T99" fmla="*/ 34 h 85"/>
                <a:gd name="T100" fmla="*/ 24 w 86"/>
                <a:gd name="T101" fmla="*/ 23 h 85"/>
                <a:gd name="T102" fmla="*/ 20 w 86"/>
                <a:gd name="T103" fmla="*/ 11 h 85"/>
                <a:gd name="T104" fmla="*/ 20 w 86"/>
                <a:gd name="T105" fmla="*/ 7 h 85"/>
                <a:gd name="T106" fmla="*/ 20 w 86"/>
                <a:gd name="T107" fmla="*/ 3 h 85"/>
                <a:gd name="T108" fmla="*/ 20 w 86"/>
                <a:gd name="T109" fmla="*/ 3 h 85"/>
                <a:gd name="T110" fmla="*/ 12 w 86"/>
                <a:gd name="T111" fmla="*/ 3 h 85"/>
                <a:gd name="T112" fmla="*/ 8 w 86"/>
                <a:gd name="T113" fmla="*/ 23 h 85"/>
                <a:gd name="T114" fmla="*/ 0 w 86"/>
                <a:gd name="T115" fmla="*/ 34 h 85"/>
                <a:gd name="T116" fmla="*/ 8 w 86"/>
                <a:gd name="T117" fmla="*/ 58 h 85"/>
                <a:gd name="T118" fmla="*/ 8 w 86"/>
                <a:gd name="T119" fmla="*/ 58 h 85"/>
                <a:gd name="T120" fmla="*/ 0 w 86"/>
                <a:gd name="T121" fmla="*/ 62 h 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6" h="85">
                  <a:moveTo>
                    <a:pt x="28" y="42"/>
                  </a:moveTo>
                  <a:lnTo>
                    <a:pt x="28" y="42"/>
                  </a:lnTo>
                  <a:lnTo>
                    <a:pt x="24" y="62"/>
                  </a:lnTo>
                  <a:lnTo>
                    <a:pt x="12" y="77"/>
                  </a:lnTo>
                  <a:lnTo>
                    <a:pt x="24" y="85"/>
                  </a:lnTo>
                  <a:lnTo>
                    <a:pt x="35" y="62"/>
                  </a:lnTo>
                  <a:lnTo>
                    <a:pt x="39" y="73"/>
                  </a:lnTo>
                  <a:lnTo>
                    <a:pt x="51" y="69"/>
                  </a:lnTo>
                  <a:lnTo>
                    <a:pt x="51" y="62"/>
                  </a:lnTo>
                  <a:lnTo>
                    <a:pt x="51" y="31"/>
                  </a:lnTo>
                  <a:lnTo>
                    <a:pt x="39" y="31"/>
                  </a:lnTo>
                  <a:lnTo>
                    <a:pt x="39" y="27"/>
                  </a:lnTo>
                  <a:lnTo>
                    <a:pt x="55" y="27"/>
                  </a:lnTo>
                  <a:lnTo>
                    <a:pt x="59" y="62"/>
                  </a:lnTo>
                  <a:lnTo>
                    <a:pt x="51" y="73"/>
                  </a:lnTo>
                  <a:lnTo>
                    <a:pt x="43" y="77"/>
                  </a:lnTo>
                  <a:lnTo>
                    <a:pt x="51" y="85"/>
                  </a:lnTo>
                  <a:lnTo>
                    <a:pt x="63" y="73"/>
                  </a:lnTo>
                  <a:lnTo>
                    <a:pt x="74" y="81"/>
                  </a:lnTo>
                  <a:lnTo>
                    <a:pt x="78" y="85"/>
                  </a:lnTo>
                  <a:lnTo>
                    <a:pt x="86" y="81"/>
                  </a:lnTo>
                  <a:lnTo>
                    <a:pt x="86" y="66"/>
                  </a:lnTo>
                  <a:lnTo>
                    <a:pt x="78" y="62"/>
                  </a:lnTo>
                  <a:lnTo>
                    <a:pt x="74" y="66"/>
                  </a:lnTo>
                  <a:lnTo>
                    <a:pt x="70" y="62"/>
                  </a:lnTo>
                  <a:lnTo>
                    <a:pt x="82" y="34"/>
                  </a:lnTo>
                  <a:lnTo>
                    <a:pt x="74" y="31"/>
                  </a:lnTo>
                  <a:lnTo>
                    <a:pt x="70" y="31"/>
                  </a:lnTo>
                  <a:lnTo>
                    <a:pt x="67" y="50"/>
                  </a:lnTo>
                  <a:lnTo>
                    <a:pt x="67" y="38"/>
                  </a:lnTo>
                  <a:lnTo>
                    <a:pt x="63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74" y="15"/>
                  </a:lnTo>
                  <a:lnTo>
                    <a:pt x="82" y="11"/>
                  </a:lnTo>
                  <a:lnTo>
                    <a:pt x="74" y="0"/>
                  </a:lnTo>
                  <a:lnTo>
                    <a:pt x="67" y="3"/>
                  </a:lnTo>
                  <a:lnTo>
                    <a:pt x="67" y="7"/>
                  </a:lnTo>
                  <a:lnTo>
                    <a:pt x="70" y="15"/>
                  </a:lnTo>
                  <a:lnTo>
                    <a:pt x="63" y="15"/>
                  </a:lnTo>
                  <a:lnTo>
                    <a:pt x="63" y="11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51" y="3"/>
                  </a:lnTo>
                  <a:lnTo>
                    <a:pt x="55" y="15"/>
                  </a:lnTo>
                  <a:lnTo>
                    <a:pt x="28" y="15"/>
                  </a:lnTo>
                  <a:lnTo>
                    <a:pt x="28" y="42"/>
                  </a:lnTo>
                  <a:close/>
                  <a:moveTo>
                    <a:pt x="35" y="62"/>
                  </a:moveTo>
                  <a:lnTo>
                    <a:pt x="35" y="62"/>
                  </a:lnTo>
                  <a:lnTo>
                    <a:pt x="39" y="42"/>
                  </a:lnTo>
                  <a:lnTo>
                    <a:pt x="43" y="42"/>
                  </a:lnTo>
                  <a:lnTo>
                    <a:pt x="43" y="50"/>
                  </a:lnTo>
                  <a:lnTo>
                    <a:pt x="43" y="62"/>
                  </a:lnTo>
                  <a:lnTo>
                    <a:pt x="35" y="62"/>
                  </a:lnTo>
                  <a:close/>
                  <a:moveTo>
                    <a:pt x="0" y="62"/>
                  </a:moveTo>
                  <a:lnTo>
                    <a:pt x="0" y="62"/>
                  </a:lnTo>
                  <a:lnTo>
                    <a:pt x="4" y="73"/>
                  </a:lnTo>
                  <a:lnTo>
                    <a:pt x="24" y="62"/>
                  </a:lnTo>
                  <a:lnTo>
                    <a:pt x="24" y="54"/>
                  </a:lnTo>
                  <a:lnTo>
                    <a:pt x="20" y="54"/>
                  </a:lnTo>
                  <a:lnTo>
                    <a:pt x="20" y="34"/>
                  </a:lnTo>
                  <a:lnTo>
                    <a:pt x="24" y="34"/>
                  </a:lnTo>
                  <a:lnTo>
                    <a:pt x="24" y="23"/>
                  </a:lnTo>
                  <a:lnTo>
                    <a:pt x="20" y="23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12" y="3"/>
                  </a:lnTo>
                  <a:lnTo>
                    <a:pt x="8" y="3"/>
                  </a:lnTo>
                  <a:lnTo>
                    <a:pt x="8" y="23"/>
                  </a:lnTo>
                  <a:lnTo>
                    <a:pt x="0" y="23"/>
                  </a:lnTo>
                  <a:lnTo>
                    <a:pt x="0" y="34"/>
                  </a:lnTo>
                  <a:lnTo>
                    <a:pt x="8" y="34"/>
                  </a:lnTo>
                  <a:lnTo>
                    <a:pt x="8" y="58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4" name="Freeform 70"/>
            <p:cNvSpPr>
              <a:spLocks/>
            </p:cNvSpPr>
            <p:nvPr/>
          </p:nvSpPr>
          <p:spPr bwMode="auto">
            <a:xfrm>
              <a:off x="12362681" y="4750379"/>
              <a:ext cx="128588" cy="134938"/>
            </a:xfrm>
            <a:custGeom>
              <a:avLst/>
              <a:gdLst>
                <a:gd name="T0" fmla="*/ 46 w 81"/>
                <a:gd name="T1" fmla="*/ 11 h 85"/>
                <a:gd name="T2" fmla="*/ 46 w 81"/>
                <a:gd name="T3" fmla="*/ 11 h 85"/>
                <a:gd name="T4" fmla="*/ 46 w 81"/>
                <a:gd name="T5" fmla="*/ 7 h 85"/>
                <a:gd name="T6" fmla="*/ 46 w 81"/>
                <a:gd name="T7" fmla="*/ 7 h 85"/>
                <a:gd name="T8" fmla="*/ 42 w 81"/>
                <a:gd name="T9" fmla="*/ 0 h 85"/>
                <a:gd name="T10" fmla="*/ 42 w 81"/>
                <a:gd name="T11" fmla="*/ 0 h 85"/>
                <a:gd name="T12" fmla="*/ 38 w 81"/>
                <a:gd name="T13" fmla="*/ 0 h 85"/>
                <a:gd name="T14" fmla="*/ 38 w 81"/>
                <a:gd name="T15" fmla="*/ 0 h 85"/>
                <a:gd name="T16" fmla="*/ 31 w 81"/>
                <a:gd name="T17" fmla="*/ 3 h 85"/>
                <a:gd name="T18" fmla="*/ 31 w 81"/>
                <a:gd name="T19" fmla="*/ 3 h 85"/>
                <a:gd name="T20" fmla="*/ 35 w 81"/>
                <a:gd name="T21" fmla="*/ 15 h 85"/>
                <a:gd name="T22" fmla="*/ 0 w 81"/>
                <a:gd name="T23" fmla="*/ 15 h 85"/>
                <a:gd name="T24" fmla="*/ 0 w 81"/>
                <a:gd name="T25" fmla="*/ 23 h 85"/>
                <a:gd name="T26" fmla="*/ 35 w 81"/>
                <a:gd name="T27" fmla="*/ 23 h 85"/>
                <a:gd name="T28" fmla="*/ 35 w 81"/>
                <a:gd name="T29" fmla="*/ 34 h 85"/>
                <a:gd name="T30" fmla="*/ 7 w 81"/>
                <a:gd name="T31" fmla="*/ 34 h 85"/>
                <a:gd name="T32" fmla="*/ 7 w 81"/>
                <a:gd name="T33" fmla="*/ 73 h 85"/>
                <a:gd name="T34" fmla="*/ 23 w 81"/>
                <a:gd name="T35" fmla="*/ 73 h 85"/>
                <a:gd name="T36" fmla="*/ 23 w 81"/>
                <a:gd name="T37" fmla="*/ 42 h 85"/>
                <a:gd name="T38" fmla="*/ 35 w 81"/>
                <a:gd name="T39" fmla="*/ 42 h 85"/>
                <a:gd name="T40" fmla="*/ 35 w 81"/>
                <a:gd name="T41" fmla="*/ 85 h 85"/>
                <a:gd name="T42" fmla="*/ 46 w 81"/>
                <a:gd name="T43" fmla="*/ 85 h 85"/>
                <a:gd name="T44" fmla="*/ 46 w 81"/>
                <a:gd name="T45" fmla="*/ 42 h 85"/>
                <a:gd name="T46" fmla="*/ 58 w 81"/>
                <a:gd name="T47" fmla="*/ 42 h 85"/>
                <a:gd name="T48" fmla="*/ 58 w 81"/>
                <a:gd name="T49" fmla="*/ 62 h 85"/>
                <a:gd name="T50" fmla="*/ 58 w 81"/>
                <a:gd name="T51" fmla="*/ 62 h 85"/>
                <a:gd name="T52" fmla="*/ 58 w 81"/>
                <a:gd name="T53" fmla="*/ 66 h 85"/>
                <a:gd name="T54" fmla="*/ 50 w 81"/>
                <a:gd name="T55" fmla="*/ 66 h 85"/>
                <a:gd name="T56" fmla="*/ 50 w 81"/>
                <a:gd name="T57" fmla="*/ 66 h 85"/>
                <a:gd name="T58" fmla="*/ 50 w 81"/>
                <a:gd name="T59" fmla="*/ 77 h 85"/>
                <a:gd name="T60" fmla="*/ 50 w 81"/>
                <a:gd name="T61" fmla="*/ 77 h 85"/>
                <a:gd name="T62" fmla="*/ 66 w 81"/>
                <a:gd name="T63" fmla="*/ 73 h 85"/>
                <a:gd name="T64" fmla="*/ 70 w 81"/>
                <a:gd name="T65" fmla="*/ 73 h 85"/>
                <a:gd name="T66" fmla="*/ 70 w 81"/>
                <a:gd name="T67" fmla="*/ 69 h 85"/>
                <a:gd name="T68" fmla="*/ 70 w 81"/>
                <a:gd name="T69" fmla="*/ 34 h 85"/>
                <a:gd name="T70" fmla="*/ 46 w 81"/>
                <a:gd name="T71" fmla="*/ 34 h 85"/>
                <a:gd name="T72" fmla="*/ 46 w 81"/>
                <a:gd name="T73" fmla="*/ 23 h 85"/>
                <a:gd name="T74" fmla="*/ 81 w 81"/>
                <a:gd name="T75" fmla="*/ 23 h 85"/>
                <a:gd name="T76" fmla="*/ 81 w 81"/>
                <a:gd name="T77" fmla="*/ 15 h 85"/>
                <a:gd name="T78" fmla="*/ 38 w 81"/>
                <a:gd name="T79" fmla="*/ 15 h 85"/>
                <a:gd name="T80" fmla="*/ 38 w 81"/>
                <a:gd name="T81" fmla="*/ 15 h 85"/>
                <a:gd name="T82" fmla="*/ 46 w 81"/>
                <a:gd name="T83" fmla="*/ 11 h 85"/>
                <a:gd name="T84" fmla="*/ 46 w 81"/>
                <a:gd name="T85" fmla="*/ 11 h 85"/>
                <a:gd name="T86" fmla="*/ 46 w 81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5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4"/>
                  </a:lnTo>
                  <a:lnTo>
                    <a:pt x="7" y="34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66" y="73"/>
                  </a:lnTo>
                  <a:lnTo>
                    <a:pt x="70" y="73"/>
                  </a:lnTo>
                  <a:lnTo>
                    <a:pt x="70" y="69"/>
                  </a:lnTo>
                  <a:lnTo>
                    <a:pt x="70" y="34"/>
                  </a:lnTo>
                  <a:lnTo>
                    <a:pt x="46" y="34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38" y="15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89" name="组合 488"/>
          <p:cNvGrpSpPr/>
          <p:nvPr/>
        </p:nvGrpSpPr>
        <p:grpSpPr>
          <a:xfrm>
            <a:off x="2436901" y="5082422"/>
            <a:ext cx="1603347" cy="1250366"/>
            <a:chOff x="10498956" y="5075816"/>
            <a:chExt cx="1874838" cy="1462088"/>
          </a:xfrm>
        </p:grpSpPr>
        <p:sp>
          <p:nvSpPr>
            <p:cNvPr id="603" name="Freeform 11"/>
            <p:cNvSpPr>
              <a:spLocks/>
            </p:cNvSpPr>
            <p:nvPr/>
          </p:nvSpPr>
          <p:spPr bwMode="auto">
            <a:xfrm>
              <a:off x="10498956" y="5075816"/>
              <a:ext cx="1874838" cy="1462088"/>
            </a:xfrm>
            <a:custGeom>
              <a:avLst/>
              <a:gdLst>
                <a:gd name="T0" fmla="*/ 1038 w 1181"/>
                <a:gd name="T1" fmla="*/ 412 h 921"/>
                <a:gd name="T2" fmla="*/ 937 w 1181"/>
                <a:gd name="T3" fmla="*/ 459 h 921"/>
                <a:gd name="T4" fmla="*/ 913 w 1181"/>
                <a:gd name="T5" fmla="*/ 471 h 921"/>
                <a:gd name="T6" fmla="*/ 902 w 1181"/>
                <a:gd name="T7" fmla="*/ 463 h 921"/>
                <a:gd name="T8" fmla="*/ 898 w 1181"/>
                <a:gd name="T9" fmla="*/ 397 h 921"/>
                <a:gd name="T10" fmla="*/ 871 w 1181"/>
                <a:gd name="T11" fmla="*/ 354 h 921"/>
                <a:gd name="T12" fmla="*/ 816 w 1181"/>
                <a:gd name="T13" fmla="*/ 342 h 921"/>
                <a:gd name="T14" fmla="*/ 770 w 1181"/>
                <a:gd name="T15" fmla="*/ 323 h 921"/>
                <a:gd name="T16" fmla="*/ 781 w 1181"/>
                <a:gd name="T17" fmla="*/ 167 h 921"/>
                <a:gd name="T18" fmla="*/ 770 w 1181"/>
                <a:gd name="T19" fmla="*/ 121 h 921"/>
                <a:gd name="T20" fmla="*/ 742 w 1181"/>
                <a:gd name="T21" fmla="*/ 121 h 921"/>
                <a:gd name="T22" fmla="*/ 715 w 1181"/>
                <a:gd name="T23" fmla="*/ 82 h 921"/>
                <a:gd name="T24" fmla="*/ 684 w 1181"/>
                <a:gd name="T25" fmla="*/ 78 h 921"/>
                <a:gd name="T26" fmla="*/ 645 w 1181"/>
                <a:gd name="T27" fmla="*/ 59 h 921"/>
                <a:gd name="T28" fmla="*/ 626 w 1181"/>
                <a:gd name="T29" fmla="*/ 4 h 921"/>
                <a:gd name="T30" fmla="*/ 599 w 1181"/>
                <a:gd name="T31" fmla="*/ 16 h 921"/>
                <a:gd name="T32" fmla="*/ 540 w 1181"/>
                <a:gd name="T33" fmla="*/ 66 h 921"/>
                <a:gd name="T34" fmla="*/ 498 w 1181"/>
                <a:gd name="T35" fmla="*/ 160 h 921"/>
                <a:gd name="T36" fmla="*/ 455 w 1181"/>
                <a:gd name="T37" fmla="*/ 214 h 921"/>
                <a:gd name="T38" fmla="*/ 467 w 1181"/>
                <a:gd name="T39" fmla="*/ 257 h 921"/>
                <a:gd name="T40" fmla="*/ 300 w 1181"/>
                <a:gd name="T41" fmla="*/ 315 h 921"/>
                <a:gd name="T42" fmla="*/ 222 w 1181"/>
                <a:gd name="T43" fmla="*/ 327 h 921"/>
                <a:gd name="T44" fmla="*/ 70 w 1181"/>
                <a:gd name="T45" fmla="*/ 369 h 921"/>
                <a:gd name="T46" fmla="*/ 31 w 1181"/>
                <a:gd name="T47" fmla="*/ 373 h 921"/>
                <a:gd name="T48" fmla="*/ 0 w 1181"/>
                <a:gd name="T49" fmla="*/ 455 h 921"/>
                <a:gd name="T50" fmla="*/ 8 w 1181"/>
                <a:gd name="T51" fmla="*/ 474 h 921"/>
                <a:gd name="T52" fmla="*/ 43 w 1181"/>
                <a:gd name="T53" fmla="*/ 494 h 921"/>
                <a:gd name="T54" fmla="*/ 59 w 1181"/>
                <a:gd name="T55" fmla="*/ 537 h 921"/>
                <a:gd name="T56" fmla="*/ 98 w 1181"/>
                <a:gd name="T57" fmla="*/ 552 h 921"/>
                <a:gd name="T58" fmla="*/ 152 w 1181"/>
                <a:gd name="T59" fmla="*/ 556 h 921"/>
                <a:gd name="T60" fmla="*/ 164 w 1181"/>
                <a:gd name="T61" fmla="*/ 606 h 921"/>
                <a:gd name="T62" fmla="*/ 191 w 1181"/>
                <a:gd name="T63" fmla="*/ 688 h 921"/>
                <a:gd name="T64" fmla="*/ 241 w 1181"/>
                <a:gd name="T65" fmla="*/ 754 h 921"/>
                <a:gd name="T66" fmla="*/ 296 w 1181"/>
                <a:gd name="T67" fmla="*/ 766 h 921"/>
                <a:gd name="T68" fmla="*/ 416 w 1181"/>
                <a:gd name="T69" fmla="*/ 785 h 921"/>
                <a:gd name="T70" fmla="*/ 509 w 1181"/>
                <a:gd name="T71" fmla="*/ 793 h 921"/>
                <a:gd name="T72" fmla="*/ 583 w 1181"/>
                <a:gd name="T73" fmla="*/ 797 h 921"/>
                <a:gd name="T74" fmla="*/ 630 w 1181"/>
                <a:gd name="T75" fmla="*/ 843 h 921"/>
                <a:gd name="T76" fmla="*/ 645 w 1181"/>
                <a:gd name="T77" fmla="*/ 909 h 921"/>
                <a:gd name="T78" fmla="*/ 715 w 1181"/>
                <a:gd name="T79" fmla="*/ 906 h 921"/>
                <a:gd name="T80" fmla="*/ 766 w 1181"/>
                <a:gd name="T81" fmla="*/ 867 h 921"/>
                <a:gd name="T82" fmla="*/ 808 w 1181"/>
                <a:gd name="T83" fmla="*/ 824 h 921"/>
                <a:gd name="T84" fmla="*/ 843 w 1181"/>
                <a:gd name="T85" fmla="*/ 828 h 921"/>
                <a:gd name="T86" fmla="*/ 890 w 1181"/>
                <a:gd name="T87" fmla="*/ 777 h 921"/>
                <a:gd name="T88" fmla="*/ 983 w 1181"/>
                <a:gd name="T89" fmla="*/ 758 h 921"/>
                <a:gd name="T90" fmla="*/ 1053 w 1181"/>
                <a:gd name="T91" fmla="*/ 638 h 921"/>
                <a:gd name="T92" fmla="*/ 1119 w 1181"/>
                <a:gd name="T93" fmla="*/ 599 h 921"/>
                <a:gd name="T94" fmla="*/ 1139 w 1181"/>
                <a:gd name="T95" fmla="*/ 548 h 921"/>
                <a:gd name="T96" fmla="*/ 1154 w 1181"/>
                <a:gd name="T97" fmla="*/ 517 h 921"/>
                <a:gd name="T98" fmla="*/ 1174 w 1181"/>
                <a:gd name="T99" fmla="*/ 513 h 921"/>
                <a:gd name="T100" fmla="*/ 1174 w 1181"/>
                <a:gd name="T101" fmla="*/ 451 h 921"/>
                <a:gd name="T102" fmla="*/ 1154 w 1181"/>
                <a:gd name="T103" fmla="*/ 373 h 921"/>
                <a:gd name="T104" fmla="*/ 1092 w 1181"/>
                <a:gd name="T105" fmla="*/ 358 h 92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81" h="921">
                  <a:moveTo>
                    <a:pt x="1080" y="362"/>
                  </a:moveTo>
                  <a:lnTo>
                    <a:pt x="1080" y="362"/>
                  </a:lnTo>
                  <a:lnTo>
                    <a:pt x="1038" y="412"/>
                  </a:lnTo>
                  <a:lnTo>
                    <a:pt x="995" y="424"/>
                  </a:lnTo>
                  <a:lnTo>
                    <a:pt x="960" y="439"/>
                  </a:lnTo>
                  <a:lnTo>
                    <a:pt x="944" y="447"/>
                  </a:lnTo>
                  <a:lnTo>
                    <a:pt x="937" y="459"/>
                  </a:lnTo>
                  <a:lnTo>
                    <a:pt x="925" y="467"/>
                  </a:lnTo>
                  <a:lnTo>
                    <a:pt x="921" y="471"/>
                  </a:lnTo>
                  <a:lnTo>
                    <a:pt x="913" y="471"/>
                  </a:lnTo>
                  <a:lnTo>
                    <a:pt x="909" y="471"/>
                  </a:lnTo>
                  <a:lnTo>
                    <a:pt x="902" y="467"/>
                  </a:lnTo>
                  <a:lnTo>
                    <a:pt x="902" y="463"/>
                  </a:lnTo>
                  <a:lnTo>
                    <a:pt x="902" y="439"/>
                  </a:lnTo>
                  <a:lnTo>
                    <a:pt x="898" y="404"/>
                  </a:lnTo>
                  <a:lnTo>
                    <a:pt x="898" y="397"/>
                  </a:lnTo>
                  <a:lnTo>
                    <a:pt x="894" y="385"/>
                  </a:lnTo>
                  <a:lnTo>
                    <a:pt x="890" y="377"/>
                  </a:lnTo>
                  <a:lnTo>
                    <a:pt x="882" y="366"/>
                  </a:lnTo>
                  <a:lnTo>
                    <a:pt x="871" y="354"/>
                  </a:lnTo>
                  <a:lnTo>
                    <a:pt x="855" y="346"/>
                  </a:lnTo>
                  <a:lnTo>
                    <a:pt x="836" y="342"/>
                  </a:lnTo>
                  <a:lnTo>
                    <a:pt x="816" y="342"/>
                  </a:lnTo>
                  <a:lnTo>
                    <a:pt x="797" y="342"/>
                  </a:lnTo>
                  <a:lnTo>
                    <a:pt x="785" y="338"/>
                  </a:lnTo>
                  <a:lnTo>
                    <a:pt x="773" y="331"/>
                  </a:lnTo>
                  <a:lnTo>
                    <a:pt x="770" y="323"/>
                  </a:lnTo>
                  <a:lnTo>
                    <a:pt x="762" y="311"/>
                  </a:lnTo>
                  <a:lnTo>
                    <a:pt x="762" y="303"/>
                  </a:lnTo>
                  <a:lnTo>
                    <a:pt x="762" y="218"/>
                  </a:lnTo>
                  <a:lnTo>
                    <a:pt x="781" y="167"/>
                  </a:lnTo>
                  <a:lnTo>
                    <a:pt x="781" y="144"/>
                  </a:lnTo>
                  <a:lnTo>
                    <a:pt x="777" y="129"/>
                  </a:lnTo>
                  <a:lnTo>
                    <a:pt x="770" y="121"/>
                  </a:lnTo>
                  <a:lnTo>
                    <a:pt x="766" y="117"/>
                  </a:lnTo>
                  <a:lnTo>
                    <a:pt x="758" y="117"/>
                  </a:lnTo>
                  <a:lnTo>
                    <a:pt x="750" y="117"/>
                  </a:lnTo>
                  <a:lnTo>
                    <a:pt x="742" y="121"/>
                  </a:lnTo>
                  <a:lnTo>
                    <a:pt x="731" y="121"/>
                  </a:lnTo>
                  <a:lnTo>
                    <a:pt x="727" y="98"/>
                  </a:lnTo>
                  <a:lnTo>
                    <a:pt x="715" y="82"/>
                  </a:lnTo>
                  <a:lnTo>
                    <a:pt x="711" y="74"/>
                  </a:lnTo>
                  <a:lnTo>
                    <a:pt x="704" y="74"/>
                  </a:lnTo>
                  <a:lnTo>
                    <a:pt x="684" y="78"/>
                  </a:lnTo>
                  <a:lnTo>
                    <a:pt x="669" y="78"/>
                  </a:lnTo>
                  <a:lnTo>
                    <a:pt x="657" y="78"/>
                  </a:lnTo>
                  <a:lnTo>
                    <a:pt x="649" y="70"/>
                  </a:lnTo>
                  <a:lnTo>
                    <a:pt x="645" y="59"/>
                  </a:lnTo>
                  <a:lnTo>
                    <a:pt x="638" y="35"/>
                  </a:lnTo>
                  <a:lnTo>
                    <a:pt x="634" y="16"/>
                  </a:lnTo>
                  <a:lnTo>
                    <a:pt x="626" y="4"/>
                  </a:lnTo>
                  <a:lnTo>
                    <a:pt x="618" y="0"/>
                  </a:lnTo>
                  <a:lnTo>
                    <a:pt x="614" y="0"/>
                  </a:lnTo>
                  <a:lnTo>
                    <a:pt x="603" y="8"/>
                  </a:lnTo>
                  <a:lnTo>
                    <a:pt x="599" y="16"/>
                  </a:lnTo>
                  <a:lnTo>
                    <a:pt x="548" y="16"/>
                  </a:lnTo>
                  <a:lnTo>
                    <a:pt x="537" y="24"/>
                  </a:lnTo>
                  <a:lnTo>
                    <a:pt x="540" y="66"/>
                  </a:lnTo>
                  <a:lnTo>
                    <a:pt x="533" y="101"/>
                  </a:lnTo>
                  <a:lnTo>
                    <a:pt x="525" y="129"/>
                  </a:lnTo>
                  <a:lnTo>
                    <a:pt x="509" y="148"/>
                  </a:lnTo>
                  <a:lnTo>
                    <a:pt x="498" y="160"/>
                  </a:lnTo>
                  <a:lnTo>
                    <a:pt x="486" y="171"/>
                  </a:lnTo>
                  <a:lnTo>
                    <a:pt x="474" y="175"/>
                  </a:lnTo>
                  <a:lnTo>
                    <a:pt x="455" y="195"/>
                  </a:lnTo>
                  <a:lnTo>
                    <a:pt x="455" y="214"/>
                  </a:lnTo>
                  <a:lnTo>
                    <a:pt x="463" y="226"/>
                  </a:lnTo>
                  <a:lnTo>
                    <a:pt x="467" y="237"/>
                  </a:lnTo>
                  <a:lnTo>
                    <a:pt x="467" y="257"/>
                  </a:lnTo>
                  <a:lnTo>
                    <a:pt x="412" y="272"/>
                  </a:lnTo>
                  <a:lnTo>
                    <a:pt x="327" y="307"/>
                  </a:lnTo>
                  <a:lnTo>
                    <a:pt x="300" y="315"/>
                  </a:lnTo>
                  <a:lnTo>
                    <a:pt x="276" y="311"/>
                  </a:lnTo>
                  <a:lnTo>
                    <a:pt x="261" y="311"/>
                  </a:lnTo>
                  <a:lnTo>
                    <a:pt x="234" y="319"/>
                  </a:lnTo>
                  <a:lnTo>
                    <a:pt x="222" y="327"/>
                  </a:lnTo>
                  <a:lnTo>
                    <a:pt x="214" y="331"/>
                  </a:lnTo>
                  <a:lnTo>
                    <a:pt x="160" y="369"/>
                  </a:lnTo>
                  <a:lnTo>
                    <a:pt x="70" y="369"/>
                  </a:lnTo>
                  <a:lnTo>
                    <a:pt x="59" y="366"/>
                  </a:lnTo>
                  <a:lnTo>
                    <a:pt x="47" y="366"/>
                  </a:lnTo>
                  <a:lnTo>
                    <a:pt x="39" y="369"/>
                  </a:lnTo>
                  <a:lnTo>
                    <a:pt x="31" y="373"/>
                  </a:lnTo>
                  <a:lnTo>
                    <a:pt x="16" y="389"/>
                  </a:lnTo>
                  <a:lnTo>
                    <a:pt x="8" y="412"/>
                  </a:lnTo>
                  <a:lnTo>
                    <a:pt x="4" y="432"/>
                  </a:lnTo>
                  <a:lnTo>
                    <a:pt x="0" y="455"/>
                  </a:lnTo>
                  <a:lnTo>
                    <a:pt x="0" y="474"/>
                  </a:lnTo>
                  <a:lnTo>
                    <a:pt x="0" y="478"/>
                  </a:lnTo>
                  <a:lnTo>
                    <a:pt x="8" y="474"/>
                  </a:lnTo>
                  <a:lnTo>
                    <a:pt x="12" y="474"/>
                  </a:lnTo>
                  <a:lnTo>
                    <a:pt x="28" y="478"/>
                  </a:lnTo>
                  <a:lnTo>
                    <a:pt x="35" y="486"/>
                  </a:lnTo>
                  <a:lnTo>
                    <a:pt x="43" y="494"/>
                  </a:lnTo>
                  <a:lnTo>
                    <a:pt x="51" y="505"/>
                  </a:lnTo>
                  <a:lnTo>
                    <a:pt x="55" y="521"/>
                  </a:lnTo>
                  <a:lnTo>
                    <a:pt x="59" y="537"/>
                  </a:lnTo>
                  <a:lnTo>
                    <a:pt x="63" y="544"/>
                  </a:lnTo>
                  <a:lnTo>
                    <a:pt x="66" y="548"/>
                  </a:lnTo>
                  <a:lnTo>
                    <a:pt x="74" y="552"/>
                  </a:lnTo>
                  <a:lnTo>
                    <a:pt x="98" y="552"/>
                  </a:lnTo>
                  <a:lnTo>
                    <a:pt x="129" y="548"/>
                  </a:lnTo>
                  <a:lnTo>
                    <a:pt x="144" y="552"/>
                  </a:lnTo>
                  <a:lnTo>
                    <a:pt x="152" y="556"/>
                  </a:lnTo>
                  <a:lnTo>
                    <a:pt x="160" y="564"/>
                  </a:lnTo>
                  <a:lnTo>
                    <a:pt x="164" y="575"/>
                  </a:lnTo>
                  <a:lnTo>
                    <a:pt x="164" y="595"/>
                  </a:lnTo>
                  <a:lnTo>
                    <a:pt x="164" y="606"/>
                  </a:lnTo>
                  <a:lnTo>
                    <a:pt x="164" y="673"/>
                  </a:lnTo>
                  <a:lnTo>
                    <a:pt x="191" y="688"/>
                  </a:lnTo>
                  <a:lnTo>
                    <a:pt x="214" y="719"/>
                  </a:lnTo>
                  <a:lnTo>
                    <a:pt x="234" y="739"/>
                  </a:lnTo>
                  <a:lnTo>
                    <a:pt x="241" y="754"/>
                  </a:lnTo>
                  <a:lnTo>
                    <a:pt x="245" y="758"/>
                  </a:lnTo>
                  <a:lnTo>
                    <a:pt x="253" y="758"/>
                  </a:lnTo>
                  <a:lnTo>
                    <a:pt x="268" y="762"/>
                  </a:lnTo>
                  <a:lnTo>
                    <a:pt x="296" y="766"/>
                  </a:lnTo>
                  <a:lnTo>
                    <a:pt x="338" y="793"/>
                  </a:lnTo>
                  <a:lnTo>
                    <a:pt x="369" y="797"/>
                  </a:lnTo>
                  <a:lnTo>
                    <a:pt x="401" y="793"/>
                  </a:lnTo>
                  <a:lnTo>
                    <a:pt x="416" y="785"/>
                  </a:lnTo>
                  <a:lnTo>
                    <a:pt x="467" y="812"/>
                  </a:lnTo>
                  <a:lnTo>
                    <a:pt x="482" y="808"/>
                  </a:lnTo>
                  <a:lnTo>
                    <a:pt x="509" y="793"/>
                  </a:lnTo>
                  <a:lnTo>
                    <a:pt x="525" y="789"/>
                  </a:lnTo>
                  <a:lnTo>
                    <a:pt x="544" y="789"/>
                  </a:lnTo>
                  <a:lnTo>
                    <a:pt x="564" y="789"/>
                  </a:lnTo>
                  <a:lnTo>
                    <a:pt x="583" y="797"/>
                  </a:lnTo>
                  <a:lnTo>
                    <a:pt x="606" y="808"/>
                  </a:lnTo>
                  <a:lnTo>
                    <a:pt x="614" y="816"/>
                  </a:lnTo>
                  <a:lnTo>
                    <a:pt x="622" y="828"/>
                  </a:lnTo>
                  <a:lnTo>
                    <a:pt x="630" y="843"/>
                  </a:lnTo>
                  <a:lnTo>
                    <a:pt x="634" y="859"/>
                  </a:lnTo>
                  <a:lnTo>
                    <a:pt x="634" y="902"/>
                  </a:lnTo>
                  <a:lnTo>
                    <a:pt x="645" y="909"/>
                  </a:lnTo>
                  <a:lnTo>
                    <a:pt x="672" y="917"/>
                  </a:lnTo>
                  <a:lnTo>
                    <a:pt x="688" y="921"/>
                  </a:lnTo>
                  <a:lnTo>
                    <a:pt x="700" y="917"/>
                  </a:lnTo>
                  <a:lnTo>
                    <a:pt x="715" y="906"/>
                  </a:lnTo>
                  <a:lnTo>
                    <a:pt x="723" y="886"/>
                  </a:lnTo>
                  <a:lnTo>
                    <a:pt x="739" y="863"/>
                  </a:lnTo>
                  <a:lnTo>
                    <a:pt x="750" y="851"/>
                  </a:lnTo>
                  <a:lnTo>
                    <a:pt x="766" y="867"/>
                  </a:lnTo>
                  <a:lnTo>
                    <a:pt x="781" y="867"/>
                  </a:lnTo>
                  <a:lnTo>
                    <a:pt x="785" y="859"/>
                  </a:lnTo>
                  <a:lnTo>
                    <a:pt x="797" y="832"/>
                  </a:lnTo>
                  <a:lnTo>
                    <a:pt x="808" y="824"/>
                  </a:lnTo>
                  <a:lnTo>
                    <a:pt x="820" y="828"/>
                  </a:lnTo>
                  <a:lnTo>
                    <a:pt x="828" y="828"/>
                  </a:lnTo>
                  <a:lnTo>
                    <a:pt x="843" y="828"/>
                  </a:lnTo>
                  <a:lnTo>
                    <a:pt x="855" y="824"/>
                  </a:lnTo>
                  <a:lnTo>
                    <a:pt x="871" y="816"/>
                  </a:lnTo>
                  <a:lnTo>
                    <a:pt x="882" y="801"/>
                  </a:lnTo>
                  <a:lnTo>
                    <a:pt x="890" y="777"/>
                  </a:lnTo>
                  <a:lnTo>
                    <a:pt x="917" y="758"/>
                  </a:lnTo>
                  <a:lnTo>
                    <a:pt x="944" y="746"/>
                  </a:lnTo>
                  <a:lnTo>
                    <a:pt x="964" y="750"/>
                  </a:lnTo>
                  <a:lnTo>
                    <a:pt x="983" y="758"/>
                  </a:lnTo>
                  <a:lnTo>
                    <a:pt x="1003" y="758"/>
                  </a:lnTo>
                  <a:lnTo>
                    <a:pt x="1049" y="711"/>
                  </a:lnTo>
                  <a:lnTo>
                    <a:pt x="1053" y="688"/>
                  </a:lnTo>
                  <a:lnTo>
                    <a:pt x="1053" y="638"/>
                  </a:lnTo>
                  <a:lnTo>
                    <a:pt x="1092" y="579"/>
                  </a:lnTo>
                  <a:lnTo>
                    <a:pt x="1115" y="599"/>
                  </a:lnTo>
                  <a:lnTo>
                    <a:pt x="1119" y="599"/>
                  </a:lnTo>
                  <a:lnTo>
                    <a:pt x="1123" y="595"/>
                  </a:lnTo>
                  <a:lnTo>
                    <a:pt x="1131" y="579"/>
                  </a:lnTo>
                  <a:lnTo>
                    <a:pt x="1139" y="548"/>
                  </a:lnTo>
                  <a:lnTo>
                    <a:pt x="1139" y="533"/>
                  </a:lnTo>
                  <a:lnTo>
                    <a:pt x="1143" y="525"/>
                  </a:lnTo>
                  <a:lnTo>
                    <a:pt x="1146" y="521"/>
                  </a:lnTo>
                  <a:lnTo>
                    <a:pt x="1154" y="517"/>
                  </a:lnTo>
                  <a:lnTo>
                    <a:pt x="1166" y="521"/>
                  </a:lnTo>
                  <a:lnTo>
                    <a:pt x="1170" y="521"/>
                  </a:lnTo>
                  <a:lnTo>
                    <a:pt x="1174" y="513"/>
                  </a:lnTo>
                  <a:lnTo>
                    <a:pt x="1181" y="494"/>
                  </a:lnTo>
                  <a:lnTo>
                    <a:pt x="1181" y="478"/>
                  </a:lnTo>
                  <a:lnTo>
                    <a:pt x="1181" y="467"/>
                  </a:lnTo>
                  <a:lnTo>
                    <a:pt x="1174" y="451"/>
                  </a:lnTo>
                  <a:lnTo>
                    <a:pt x="1162" y="436"/>
                  </a:lnTo>
                  <a:lnTo>
                    <a:pt x="1150" y="416"/>
                  </a:lnTo>
                  <a:lnTo>
                    <a:pt x="1150" y="401"/>
                  </a:lnTo>
                  <a:lnTo>
                    <a:pt x="1154" y="373"/>
                  </a:lnTo>
                  <a:lnTo>
                    <a:pt x="1139" y="358"/>
                  </a:lnTo>
                  <a:lnTo>
                    <a:pt x="1111" y="358"/>
                  </a:lnTo>
                  <a:lnTo>
                    <a:pt x="1092" y="358"/>
                  </a:lnTo>
                  <a:lnTo>
                    <a:pt x="1084" y="358"/>
                  </a:lnTo>
                  <a:lnTo>
                    <a:pt x="1080" y="362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4" name="Freeform 50"/>
            <p:cNvSpPr>
              <a:spLocks/>
            </p:cNvSpPr>
            <p:nvPr/>
          </p:nvSpPr>
          <p:spPr bwMode="auto">
            <a:xfrm>
              <a:off x="11665768" y="6099754"/>
              <a:ext cx="42863" cy="38100"/>
            </a:xfrm>
            <a:custGeom>
              <a:avLst/>
              <a:gdLst>
                <a:gd name="T0" fmla="*/ 27 w 27"/>
                <a:gd name="T1" fmla="*/ 12 h 24"/>
                <a:gd name="T2" fmla="*/ 27 w 27"/>
                <a:gd name="T3" fmla="*/ 12 h 24"/>
                <a:gd name="T4" fmla="*/ 23 w 27"/>
                <a:gd name="T5" fmla="*/ 20 h 24"/>
                <a:gd name="T6" fmla="*/ 15 w 27"/>
                <a:gd name="T7" fmla="*/ 24 h 24"/>
                <a:gd name="T8" fmla="*/ 15 w 27"/>
                <a:gd name="T9" fmla="*/ 24 h 24"/>
                <a:gd name="T10" fmla="*/ 4 w 27"/>
                <a:gd name="T11" fmla="*/ 20 h 24"/>
                <a:gd name="T12" fmla="*/ 0 w 27"/>
                <a:gd name="T13" fmla="*/ 12 h 24"/>
                <a:gd name="T14" fmla="*/ 0 w 27"/>
                <a:gd name="T15" fmla="*/ 12 h 24"/>
                <a:gd name="T16" fmla="*/ 4 w 27"/>
                <a:gd name="T17" fmla="*/ 4 h 24"/>
                <a:gd name="T18" fmla="*/ 15 w 27"/>
                <a:gd name="T19" fmla="*/ 0 h 24"/>
                <a:gd name="T20" fmla="*/ 15 w 27"/>
                <a:gd name="T21" fmla="*/ 0 h 24"/>
                <a:gd name="T22" fmla="*/ 23 w 27"/>
                <a:gd name="T23" fmla="*/ 4 h 24"/>
                <a:gd name="T24" fmla="*/ 27 w 27"/>
                <a:gd name="T25" fmla="*/ 12 h 24"/>
                <a:gd name="T26" fmla="*/ 27 w 27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4">
                  <a:moveTo>
                    <a:pt x="27" y="12"/>
                  </a:moveTo>
                  <a:lnTo>
                    <a:pt x="27" y="12"/>
                  </a:lnTo>
                  <a:lnTo>
                    <a:pt x="23" y="20"/>
                  </a:lnTo>
                  <a:lnTo>
                    <a:pt x="15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5" name="Freeform 51"/>
            <p:cNvSpPr>
              <a:spLocks/>
            </p:cNvSpPr>
            <p:nvPr/>
          </p:nvSpPr>
          <p:spPr bwMode="auto">
            <a:xfrm>
              <a:off x="11640368" y="6069591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4 w 58"/>
                <a:gd name="T5" fmla="*/ 43 h 58"/>
                <a:gd name="T6" fmla="*/ 51 w 58"/>
                <a:gd name="T7" fmla="*/ 50 h 58"/>
                <a:gd name="T8" fmla="*/ 39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8 h 58"/>
                <a:gd name="T16" fmla="*/ 8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8 w 58"/>
                <a:gd name="T27" fmla="*/ 12 h 58"/>
                <a:gd name="T28" fmla="*/ 20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39 w 58"/>
                <a:gd name="T35" fmla="*/ 4 h 58"/>
                <a:gd name="T36" fmla="*/ 51 w 58"/>
                <a:gd name="T37" fmla="*/ 12 h 58"/>
                <a:gd name="T38" fmla="*/ 54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1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6" name="Freeform 71"/>
            <p:cNvSpPr>
              <a:spLocks noEditPoints="1"/>
            </p:cNvSpPr>
            <p:nvPr/>
          </p:nvSpPr>
          <p:spPr bwMode="auto">
            <a:xfrm>
              <a:off x="11306993" y="5847341"/>
              <a:ext cx="136525" cy="141288"/>
            </a:xfrm>
            <a:custGeom>
              <a:avLst/>
              <a:gdLst>
                <a:gd name="T0" fmla="*/ 24 w 86"/>
                <a:gd name="T1" fmla="*/ 19 h 89"/>
                <a:gd name="T2" fmla="*/ 0 w 86"/>
                <a:gd name="T3" fmla="*/ 23 h 89"/>
                <a:gd name="T4" fmla="*/ 35 w 86"/>
                <a:gd name="T5" fmla="*/ 31 h 89"/>
                <a:gd name="T6" fmla="*/ 12 w 86"/>
                <a:gd name="T7" fmla="*/ 35 h 89"/>
                <a:gd name="T8" fmla="*/ 24 w 86"/>
                <a:gd name="T9" fmla="*/ 70 h 89"/>
                <a:gd name="T10" fmla="*/ 16 w 86"/>
                <a:gd name="T11" fmla="*/ 74 h 89"/>
                <a:gd name="T12" fmla="*/ 4 w 86"/>
                <a:gd name="T13" fmla="*/ 78 h 89"/>
                <a:gd name="T14" fmla="*/ 12 w 86"/>
                <a:gd name="T15" fmla="*/ 86 h 89"/>
                <a:gd name="T16" fmla="*/ 31 w 86"/>
                <a:gd name="T17" fmla="*/ 70 h 89"/>
                <a:gd name="T18" fmla="*/ 47 w 86"/>
                <a:gd name="T19" fmla="*/ 74 h 89"/>
                <a:gd name="T20" fmla="*/ 70 w 86"/>
                <a:gd name="T21" fmla="*/ 89 h 89"/>
                <a:gd name="T22" fmla="*/ 78 w 86"/>
                <a:gd name="T23" fmla="*/ 78 h 89"/>
                <a:gd name="T24" fmla="*/ 74 w 86"/>
                <a:gd name="T25" fmla="*/ 70 h 89"/>
                <a:gd name="T26" fmla="*/ 47 w 86"/>
                <a:gd name="T27" fmla="*/ 35 h 89"/>
                <a:gd name="T28" fmla="*/ 86 w 86"/>
                <a:gd name="T29" fmla="*/ 31 h 89"/>
                <a:gd name="T30" fmla="*/ 62 w 86"/>
                <a:gd name="T31" fmla="*/ 23 h 89"/>
                <a:gd name="T32" fmla="*/ 78 w 86"/>
                <a:gd name="T33" fmla="*/ 19 h 89"/>
                <a:gd name="T34" fmla="*/ 62 w 86"/>
                <a:gd name="T35" fmla="*/ 8 h 89"/>
                <a:gd name="T36" fmla="*/ 62 w 86"/>
                <a:gd name="T37" fmla="*/ 8 h 89"/>
                <a:gd name="T38" fmla="*/ 62 w 86"/>
                <a:gd name="T39" fmla="*/ 4 h 89"/>
                <a:gd name="T40" fmla="*/ 62 w 86"/>
                <a:gd name="T41" fmla="*/ 4 h 89"/>
                <a:gd name="T42" fmla="*/ 47 w 86"/>
                <a:gd name="T43" fmla="*/ 0 h 89"/>
                <a:gd name="T44" fmla="*/ 35 w 86"/>
                <a:gd name="T45" fmla="*/ 8 h 89"/>
                <a:gd name="T46" fmla="*/ 35 w 86"/>
                <a:gd name="T47" fmla="*/ 8 h 89"/>
                <a:gd name="T48" fmla="*/ 35 w 86"/>
                <a:gd name="T49" fmla="*/ 4 h 89"/>
                <a:gd name="T50" fmla="*/ 39 w 86"/>
                <a:gd name="T51" fmla="*/ 4 h 89"/>
                <a:gd name="T52" fmla="*/ 24 w 86"/>
                <a:gd name="T53" fmla="*/ 0 h 89"/>
                <a:gd name="T54" fmla="*/ 8 w 86"/>
                <a:gd name="T55" fmla="*/ 8 h 89"/>
                <a:gd name="T56" fmla="*/ 8 w 86"/>
                <a:gd name="T57" fmla="*/ 19 h 89"/>
                <a:gd name="T58" fmla="*/ 47 w 86"/>
                <a:gd name="T59" fmla="*/ 23 h 89"/>
                <a:gd name="T60" fmla="*/ 35 w 86"/>
                <a:gd name="T61" fmla="*/ 19 h 89"/>
                <a:gd name="T62" fmla="*/ 47 w 86"/>
                <a:gd name="T63" fmla="*/ 19 h 89"/>
                <a:gd name="T64" fmla="*/ 35 w 86"/>
                <a:gd name="T65" fmla="*/ 47 h 89"/>
                <a:gd name="T66" fmla="*/ 24 w 86"/>
                <a:gd name="T67" fmla="*/ 43 h 89"/>
                <a:gd name="T68" fmla="*/ 35 w 86"/>
                <a:gd name="T69" fmla="*/ 43 h 89"/>
                <a:gd name="T70" fmla="*/ 59 w 86"/>
                <a:gd name="T71" fmla="*/ 43 h 89"/>
                <a:gd name="T72" fmla="*/ 47 w 86"/>
                <a:gd name="T73" fmla="*/ 47 h 89"/>
                <a:gd name="T74" fmla="*/ 47 w 86"/>
                <a:gd name="T75" fmla="*/ 43 h 89"/>
                <a:gd name="T76" fmla="*/ 35 w 86"/>
                <a:gd name="T77" fmla="*/ 58 h 89"/>
                <a:gd name="T78" fmla="*/ 24 w 86"/>
                <a:gd name="T79" fmla="*/ 54 h 89"/>
                <a:gd name="T80" fmla="*/ 35 w 86"/>
                <a:gd name="T81" fmla="*/ 54 h 89"/>
                <a:gd name="T82" fmla="*/ 47 w 86"/>
                <a:gd name="T83" fmla="*/ 54 h 89"/>
                <a:gd name="T84" fmla="*/ 59 w 86"/>
                <a:gd name="T85" fmla="*/ 58 h 89"/>
                <a:gd name="T86" fmla="*/ 47 w 86"/>
                <a:gd name="T87" fmla="*/ 58 h 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6" h="89">
                  <a:moveTo>
                    <a:pt x="8" y="19"/>
                  </a:moveTo>
                  <a:lnTo>
                    <a:pt x="24" y="19"/>
                  </a:lnTo>
                  <a:lnTo>
                    <a:pt x="24" y="23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35" y="31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0"/>
                  </a:lnTo>
                  <a:lnTo>
                    <a:pt x="24" y="70"/>
                  </a:lnTo>
                  <a:lnTo>
                    <a:pt x="16" y="74"/>
                  </a:lnTo>
                  <a:lnTo>
                    <a:pt x="4" y="78"/>
                  </a:lnTo>
                  <a:lnTo>
                    <a:pt x="12" y="86"/>
                  </a:lnTo>
                  <a:lnTo>
                    <a:pt x="39" y="74"/>
                  </a:lnTo>
                  <a:lnTo>
                    <a:pt x="31" y="70"/>
                  </a:lnTo>
                  <a:lnTo>
                    <a:pt x="51" y="70"/>
                  </a:lnTo>
                  <a:lnTo>
                    <a:pt x="47" y="74"/>
                  </a:lnTo>
                  <a:lnTo>
                    <a:pt x="70" y="89"/>
                  </a:lnTo>
                  <a:lnTo>
                    <a:pt x="78" y="78"/>
                  </a:lnTo>
                  <a:lnTo>
                    <a:pt x="59" y="70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31"/>
                  </a:lnTo>
                  <a:lnTo>
                    <a:pt x="86" y="31"/>
                  </a:lnTo>
                  <a:lnTo>
                    <a:pt x="86" y="23"/>
                  </a:lnTo>
                  <a:lnTo>
                    <a:pt x="62" y="23"/>
                  </a:lnTo>
                  <a:lnTo>
                    <a:pt x="62" y="19"/>
                  </a:lnTo>
                  <a:lnTo>
                    <a:pt x="78" y="19"/>
                  </a:lnTo>
                  <a:lnTo>
                    <a:pt x="78" y="8"/>
                  </a:lnTo>
                  <a:lnTo>
                    <a:pt x="62" y="8"/>
                  </a:lnTo>
                  <a:lnTo>
                    <a:pt x="62" y="4"/>
                  </a:lnTo>
                  <a:lnTo>
                    <a:pt x="55" y="0"/>
                  </a:lnTo>
                  <a:lnTo>
                    <a:pt x="47" y="0"/>
                  </a:lnTo>
                  <a:lnTo>
                    <a:pt x="47" y="8"/>
                  </a:lnTo>
                  <a:lnTo>
                    <a:pt x="35" y="8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24" y="8"/>
                  </a:lnTo>
                  <a:lnTo>
                    <a:pt x="8" y="8"/>
                  </a:lnTo>
                  <a:lnTo>
                    <a:pt x="8" y="19"/>
                  </a:lnTo>
                  <a:close/>
                  <a:moveTo>
                    <a:pt x="47" y="19"/>
                  </a:moveTo>
                  <a:lnTo>
                    <a:pt x="47" y="23"/>
                  </a:lnTo>
                  <a:lnTo>
                    <a:pt x="35" y="23"/>
                  </a:lnTo>
                  <a:lnTo>
                    <a:pt x="35" y="19"/>
                  </a:lnTo>
                  <a:lnTo>
                    <a:pt x="47" y="19"/>
                  </a:lnTo>
                  <a:close/>
                  <a:moveTo>
                    <a:pt x="35" y="43"/>
                  </a:moveTo>
                  <a:lnTo>
                    <a:pt x="35" y="47"/>
                  </a:lnTo>
                  <a:lnTo>
                    <a:pt x="24" y="47"/>
                  </a:lnTo>
                  <a:lnTo>
                    <a:pt x="24" y="43"/>
                  </a:lnTo>
                  <a:lnTo>
                    <a:pt x="35" y="43"/>
                  </a:lnTo>
                  <a:close/>
                  <a:moveTo>
                    <a:pt x="47" y="43"/>
                  </a:moveTo>
                  <a:lnTo>
                    <a:pt x="59" y="43"/>
                  </a:lnTo>
                  <a:lnTo>
                    <a:pt x="59" y="47"/>
                  </a:lnTo>
                  <a:lnTo>
                    <a:pt x="47" y="47"/>
                  </a:lnTo>
                  <a:lnTo>
                    <a:pt x="47" y="43"/>
                  </a:lnTo>
                  <a:close/>
                  <a:moveTo>
                    <a:pt x="35" y="54"/>
                  </a:moveTo>
                  <a:lnTo>
                    <a:pt x="35" y="58"/>
                  </a:lnTo>
                  <a:lnTo>
                    <a:pt x="24" y="58"/>
                  </a:lnTo>
                  <a:lnTo>
                    <a:pt x="24" y="54"/>
                  </a:lnTo>
                  <a:lnTo>
                    <a:pt x="35" y="54"/>
                  </a:lnTo>
                  <a:close/>
                  <a:moveTo>
                    <a:pt x="47" y="58"/>
                  </a:moveTo>
                  <a:lnTo>
                    <a:pt x="47" y="54"/>
                  </a:lnTo>
                  <a:lnTo>
                    <a:pt x="59" y="54"/>
                  </a:lnTo>
                  <a:lnTo>
                    <a:pt x="59" y="58"/>
                  </a:lnTo>
                  <a:lnTo>
                    <a:pt x="47" y="5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7" name="Freeform 72"/>
            <p:cNvSpPr>
              <a:spLocks/>
            </p:cNvSpPr>
            <p:nvPr/>
          </p:nvSpPr>
          <p:spPr bwMode="auto">
            <a:xfrm>
              <a:off x="11467331" y="5853691"/>
              <a:ext cx="111125" cy="123825"/>
            </a:xfrm>
            <a:custGeom>
              <a:avLst/>
              <a:gdLst>
                <a:gd name="T0" fmla="*/ 12 w 70"/>
                <a:gd name="T1" fmla="*/ 27 h 78"/>
                <a:gd name="T2" fmla="*/ 12 w 70"/>
                <a:gd name="T3" fmla="*/ 27 h 78"/>
                <a:gd name="T4" fmla="*/ 12 w 70"/>
                <a:gd name="T5" fmla="*/ 19 h 78"/>
                <a:gd name="T6" fmla="*/ 12 w 70"/>
                <a:gd name="T7" fmla="*/ 19 h 78"/>
                <a:gd name="T8" fmla="*/ 12 w 70"/>
                <a:gd name="T9" fmla="*/ 19 h 78"/>
                <a:gd name="T10" fmla="*/ 12 w 70"/>
                <a:gd name="T11" fmla="*/ 19 h 78"/>
                <a:gd name="T12" fmla="*/ 12 w 70"/>
                <a:gd name="T13" fmla="*/ 19 h 78"/>
                <a:gd name="T14" fmla="*/ 12 w 70"/>
                <a:gd name="T15" fmla="*/ 19 h 78"/>
                <a:gd name="T16" fmla="*/ 8 w 70"/>
                <a:gd name="T17" fmla="*/ 19 h 78"/>
                <a:gd name="T18" fmla="*/ 0 w 70"/>
                <a:gd name="T19" fmla="*/ 19 h 78"/>
                <a:gd name="T20" fmla="*/ 0 w 70"/>
                <a:gd name="T21" fmla="*/ 74 h 78"/>
                <a:gd name="T22" fmla="*/ 59 w 70"/>
                <a:gd name="T23" fmla="*/ 74 h 78"/>
                <a:gd name="T24" fmla="*/ 59 w 70"/>
                <a:gd name="T25" fmla="*/ 78 h 78"/>
                <a:gd name="T26" fmla="*/ 70 w 70"/>
                <a:gd name="T27" fmla="*/ 78 h 78"/>
                <a:gd name="T28" fmla="*/ 70 w 70"/>
                <a:gd name="T29" fmla="*/ 27 h 78"/>
                <a:gd name="T30" fmla="*/ 70 w 70"/>
                <a:gd name="T31" fmla="*/ 27 h 78"/>
                <a:gd name="T32" fmla="*/ 70 w 70"/>
                <a:gd name="T33" fmla="*/ 19 h 78"/>
                <a:gd name="T34" fmla="*/ 70 w 70"/>
                <a:gd name="T35" fmla="*/ 19 h 78"/>
                <a:gd name="T36" fmla="*/ 70 w 70"/>
                <a:gd name="T37" fmla="*/ 19 h 78"/>
                <a:gd name="T38" fmla="*/ 70 w 70"/>
                <a:gd name="T39" fmla="*/ 19 h 78"/>
                <a:gd name="T40" fmla="*/ 66 w 70"/>
                <a:gd name="T41" fmla="*/ 19 h 78"/>
                <a:gd name="T42" fmla="*/ 59 w 70"/>
                <a:gd name="T43" fmla="*/ 19 h 78"/>
                <a:gd name="T44" fmla="*/ 59 w 70"/>
                <a:gd name="T45" fmla="*/ 66 h 78"/>
                <a:gd name="T46" fmla="*/ 43 w 70"/>
                <a:gd name="T47" fmla="*/ 66 h 78"/>
                <a:gd name="T48" fmla="*/ 43 w 70"/>
                <a:gd name="T49" fmla="*/ 8 h 78"/>
                <a:gd name="T50" fmla="*/ 43 w 70"/>
                <a:gd name="T51" fmla="*/ 8 h 78"/>
                <a:gd name="T52" fmla="*/ 43 w 70"/>
                <a:gd name="T53" fmla="*/ 0 h 78"/>
                <a:gd name="T54" fmla="*/ 43 w 70"/>
                <a:gd name="T55" fmla="*/ 0 h 78"/>
                <a:gd name="T56" fmla="*/ 43 w 70"/>
                <a:gd name="T57" fmla="*/ 0 h 78"/>
                <a:gd name="T58" fmla="*/ 43 w 70"/>
                <a:gd name="T59" fmla="*/ 0 h 78"/>
                <a:gd name="T60" fmla="*/ 35 w 70"/>
                <a:gd name="T61" fmla="*/ 0 h 78"/>
                <a:gd name="T62" fmla="*/ 28 w 70"/>
                <a:gd name="T63" fmla="*/ 0 h 78"/>
                <a:gd name="T64" fmla="*/ 28 w 70"/>
                <a:gd name="T65" fmla="*/ 66 h 78"/>
                <a:gd name="T66" fmla="*/ 12 w 70"/>
                <a:gd name="T67" fmla="*/ 66 h 78"/>
                <a:gd name="T68" fmla="*/ 12 w 70"/>
                <a:gd name="T69" fmla="*/ 27 h 78"/>
                <a:gd name="T70" fmla="*/ 12 w 70"/>
                <a:gd name="T71" fmla="*/ 27 h 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0" h="78">
                  <a:moveTo>
                    <a:pt x="12" y="27"/>
                  </a:moveTo>
                  <a:lnTo>
                    <a:pt x="12" y="2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0" y="74"/>
                  </a:lnTo>
                  <a:lnTo>
                    <a:pt x="59" y="74"/>
                  </a:lnTo>
                  <a:lnTo>
                    <a:pt x="59" y="78"/>
                  </a:lnTo>
                  <a:lnTo>
                    <a:pt x="70" y="78"/>
                  </a:lnTo>
                  <a:lnTo>
                    <a:pt x="70" y="27"/>
                  </a:lnTo>
                  <a:lnTo>
                    <a:pt x="70" y="19"/>
                  </a:lnTo>
                  <a:lnTo>
                    <a:pt x="66" y="19"/>
                  </a:lnTo>
                  <a:lnTo>
                    <a:pt x="59" y="19"/>
                  </a:lnTo>
                  <a:lnTo>
                    <a:pt x="59" y="66"/>
                  </a:lnTo>
                  <a:lnTo>
                    <a:pt x="43" y="66"/>
                  </a:lnTo>
                  <a:lnTo>
                    <a:pt x="43" y="8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8" y="66"/>
                  </a:lnTo>
                  <a:lnTo>
                    <a:pt x="12" y="66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8" name="Freeform 73"/>
            <p:cNvSpPr>
              <a:spLocks/>
            </p:cNvSpPr>
            <p:nvPr/>
          </p:nvSpPr>
          <p:spPr bwMode="auto">
            <a:xfrm>
              <a:off x="11603856" y="5847341"/>
              <a:ext cx="134938" cy="136525"/>
            </a:xfrm>
            <a:custGeom>
              <a:avLst/>
              <a:gdLst>
                <a:gd name="T0" fmla="*/ 50 w 85"/>
                <a:gd name="T1" fmla="*/ 12 h 86"/>
                <a:gd name="T2" fmla="*/ 50 w 85"/>
                <a:gd name="T3" fmla="*/ 12 h 86"/>
                <a:gd name="T4" fmla="*/ 50 w 85"/>
                <a:gd name="T5" fmla="*/ 8 h 86"/>
                <a:gd name="T6" fmla="*/ 50 w 85"/>
                <a:gd name="T7" fmla="*/ 8 h 86"/>
                <a:gd name="T8" fmla="*/ 46 w 85"/>
                <a:gd name="T9" fmla="*/ 0 h 86"/>
                <a:gd name="T10" fmla="*/ 46 w 85"/>
                <a:gd name="T11" fmla="*/ 0 h 86"/>
                <a:gd name="T12" fmla="*/ 43 w 85"/>
                <a:gd name="T13" fmla="*/ 4 h 86"/>
                <a:gd name="T14" fmla="*/ 43 w 85"/>
                <a:gd name="T15" fmla="*/ 4 h 86"/>
                <a:gd name="T16" fmla="*/ 35 w 85"/>
                <a:gd name="T17" fmla="*/ 4 h 86"/>
                <a:gd name="T18" fmla="*/ 35 w 85"/>
                <a:gd name="T19" fmla="*/ 4 h 86"/>
                <a:gd name="T20" fmla="*/ 39 w 85"/>
                <a:gd name="T21" fmla="*/ 16 h 86"/>
                <a:gd name="T22" fmla="*/ 0 w 85"/>
                <a:gd name="T23" fmla="*/ 16 h 86"/>
                <a:gd name="T24" fmla="*/ 0 w 85"/>
                <a:gd name="T25" fmla="*/ 27 h 86"/>
                <a:gd name="T26" fmla="*/ 35 w 85"/>
                <a:gd name="T27" fmla="*/ 27 h 86"/>
                <a:gd name="T28" fmla="*/ 35 w 85"/>
                <a:gd name="T29" fmla="*/ 35 h 86"/>
                <a:gd name="T30" fmla="*/ 11 w 85"/>
                <a:gd name="T31" fmla="*/ 35 h 86"/>
                <a:gd name="T32" fmla="*/ 11 w 85"/>
                <a:gd name="T33" fmla="*/ 78 h 86"/>
                <a:gd name="T34" fmla="*/ 23 w 85"/>
                <a:gd name="T35" fmla="*/ 78 h 86"/>
                <a:gd name="T36" fmla="*/ 23 w 85"/>
                <a:gd name="T37" fmla="*/ 47 h 86"/>
                <a:gd name="T38" fmla="*/ 35 w 85"/>
                <a:gd name="T39" fmla="*/ 47 h 86"/>
                <a:gd name="T40" fmla="*/ 35 w 85"/>
                <a:gd name="T41" fmla="*/ 86 h 86"/>
                <a:gd name="T42" fmla="*/ 50 w 85"/>
                <a:gd name="T43" fmla="*/ 86 h 86"/>
                <a:gd name="T44" fmla="*/ 50 w 85"/>
                <a:gd name="T45" fmla="*/ 47 h 86"/>
                <a:gd name="T46" fmla="*/ 62 w 85"/>
                <a:gd name="T47" fmla="*/ 47 h 86"/>
                <a:gd name="T48" fmla="*/ 62 w 85"/>
                <a:gd name="T49" fmla="*/ 62 h 86"/>
                <a:gd name="T50" fmla="*/ 62 w 85"/>
                <a:gd name="T51" fmla="*/ 62 h 86"/>
                <a:gd name="T52" fmla="*/ 58 w 85"/>
                <a:gd name="T53" fmla="*/ 66 h 86"/>
                <a:gd name="T54" fmla="*/ 50 w 85"/>
                <a:gd name="T55" fmla="*/ 66 h 86"/>
                <a:gd name="T56" fmla="*/ 50 w 85"/>
                <a:gd name="T57" fmla="*/ 66 h 86"/>
                <a:gd name="T58" fmla="*/ 54 w 85"/>
                <a:gd name="T59" fmla="*/ 78 h 86"/>
                <a:gd name="T60" fmla="*/ 54 w 85"/>
                <a:gd name="T61" fmla="*/ 78 h 86"/>
                <a:gd name="T62" fmla="*/ 70 w 85"/>
                <a:gd name="T63" fmla="*/ 78 h 86"/>
                <a:gd name="T64" fmla="*/ 74 w 85"/>
                <a:gd name="T65" fmla="*/ 74 h 86"/>
                <a:gd name="T66" fmla="*/ 74 w 85"/>
                <a:gd name="T67" fmla="*/ 70 h 86"/>
                <a:gd name="T68" fmla="*/ 74 w 85"/>
                <a:gd name="T69" fmla="*/ 35 h 86"/>
                <a:gd name="T70" fmla="*/ 50 w 85"/>
                <a:gd name="T71" fmla="*/ 35 h 86"/>
                <a:gd name="T72" fmla="*/ 50 w 85"/>
                <a:gd name="T73" fmla="*/ 27 h 86"/>
                <a:gd name="T74" fmla="*/ 85 w 85"/>
                <a:gd name="T75" fmla="*/ 27 h 86"/>
                <a:gd name="T76" fmla="*/ 85 w 85"/>
                <a:gd name="T77" fmla="*/ 16 h 86"/>
                <a:gd name="T78" fmla="*/ 43 w 85"/>
                <a:gd name="T79" fmla="*/ 16 h 86"/>
                <a:gd name="T80" fmla="*/ 43 w 85"/>
                <a:gd name="T81" fmla="*/ 16 h 86"/>
                <a:gd name="T82" fmla="*/ 50 w 85"/>
                <a:gd name="T83" fmla="*/ 12 h 86"/>
                <a:gd name="T84" fmla="*/ 50 w 85"/>
                <a:gd name="T85" fmla="*/ 12 h 86"/>
                <a:gd name="T86" fmla="*/ 50 w 85"/>
                <a:gd name="T87" fmla="*/ 12 h 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5" h="86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39" y="16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8"/>
                  </a:lnTo>
                  <a:lnTo>
                    <a:pt x="23" y="78"/>
                  </a:lnTo>
                  <a:lnTo>
                    <a:pt x="23" y="47"/>
                  </a:lnTo>
                  <a:lnTo>
                    <a:pt x="35" y="47"/>
                  </a:lnTo>
                  <a:lnTo>
                    <a:pt x="35" y="86"/>
                  </a:lnTo>
                  <a:lnTo>
                    <a:pt x="50" y="86"/>
                  </a:lnTo>
                  <a:lnTo>
                    <a:pt x="50" y="47"/>
                  </a:lnTo>
                  <a:lnTo>
                    <a:pt x="62" y="47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70" y="78"/>
                  </a:lnTo>
                  <a:lnTo>
                    <a:pt x="74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50" y="35"/>
                  </a:lnTo>
                  <a:lnTo>
                    <a:pt x="50" y="27"/>
                  </a:lnTo>
                  <a:lnTo>
                    <a:pt x="85" y="27"/>
                  </a:lnTo>
                  <a:lnTo>
                    <a:pt x="85" y="16"/>
                  </a:lnTo>
                  <a:lnTo>
                    <a:pt x="43" y="16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0" name="组合 489"/>
          <p:cNvGrpSpPr/>
          <p:nvPr/>
        </p:nvGrpSpPr>
        <p:grpSpPr>
          <a:xfrm>
            <a:off x="1946801" y="4751163"/>
            <a:ext cx="1376624" cy="1344041"/>
            <a:chOff x="9925868" y="4688466"/>
            <a:chExt cx="1609725" cy="1571625"/>
          </a:xfrm>
        </p:grpSpPr>
        <p:sp>
          <p:nvSpPr>
            <p:cNvPr id="597" name="Freeform 16"/>
            <p:cNvSpPr>
              <a:spLocks/>
            </p:cNvSpPr>
            <p:nvPr/>
          </p:nvSpPr>
          <p:spPr bwMode="auto">
            <a:xfrm>
              <a:off x="9925868" y="4688466"/>
              <a:ext cx="1609725" cy="1571625"/>
            </a:xfrm>
            <a:custGeom>
              <a:avLst/>
              <a:gdLst>
                <a:gd name="T0" fmla="*/ 1010 w 1014"/>
                <a:gd name="T1" fmla="*/ 101 h 990"/>
                <a:gd name="T2" fmla="*/ 960 w 1014"/>
                <a:gd name="T3" fmla="*/ 50 h 990"/>
                <a:gd name="T4" fmla="*/ 913 w 1014"/>
                <a:gd name="T5" fmla="*/ 19 h 990"/>
                <a:gd name="T6" fmla="*/ 917 w 1014"/>
                <a:gd name="T7" fmla="*/ 7 h 990"/>
                <a:gd name="T8" fmla="*/ 855 w 1014"/>
                <a:gd name="T9" fmla="*/ 31 h 990"/>
                <a:gd name="T10" fmla="*/ 824 w 1014"/>
                <a:gd name="T11" fmla="*/ 58 h 990"/>
                <a:gd name="T12" fmla="*/ 797 w 1014"/>
                <a:gd name="T13" fmla="*/ 54 h 990"/>
                <a:gd name="T14" fmla="*/ 777 w 1014"/>
                <a:gd name="T15" fmla="*/ 15 h 990"/>
                <a:gd name="T16" fmla="*/ 754 w 1014"/>
                <a:gd name="T17" fmla="*/ 15 h 990"/>
                <a:gd name="T18" fmla="*/ 715 w 1014"/>
                <a:gd name="T19" fmla="*/ 31 h 990"/>
                <a:gd name="T20" fmla="*/ 606 w 1014"/>
                <a:gd name="T21" fmla="*/ 81 h 990"/>
                <a:gd name="T22" fmla="*/ 517 w 1014"/>
                <a:gd name="T23" fmla="*/ 97 h 990"/>
                <a:gd name="T24" fmla="*/ 455 w 1014"/>
                <a:gd name="T25" fmla="*/ 105 h 990"/>
                <a:gd name="T26" fmla="*/ 424 w 1014"/>
                <a:gd name="T27" fmla="*/ 194 h 990"/>
                <a:gd name="T28" fmla="*/ 404 w 1014"/>
                <a:gd name="T29" fmla="*/ 256 h 990"/>
                <a:gd name="T30" fmla="*/ 346 w 1014"/>
                <a:gd name="T31" fmla="*/ 256 h 990"/>
                <a:gd name="T32" fmla="*/ 284 w 1014"/>
                <a:gd name="T33" fmla="*/ 241 h 990"/>
                <a:gd name="T34" fmla="*/ 214 w 1014"/>
                <a:gd name="T35" fmla="*/ 276 h 990"/>
                <a:gd name="T36" fmla="*/ 179 w 1014"/>
                <a:gd name="T37" fmla="*/ 334 h 990"/>
                <a:gd name="T38" fmla="*/ 202 w 1014"/>
                <a:gd name="T39" fmla="*/ 380 h 990"/>
                <a:gd name="T40" fmla="*/ 163 w 1014"/>
                <a:gd name="T41" fmla="*/ 454 h 990"/>
                <a:gd name="T42" fmla="*/ 89 w 1014"/>
                <a:gd name="T43" fmla="*/ 555 h 990"/>
                <a:gd name="T44" fmla="*/ 89 w 1014"/>
                <a:gd name="T45" fmla="*/ 567 h 990"/>
                <a:gd name="T46" fmla="*/ 136 w 1014"/>
                <a:gd name="T47" fmla="*/ 641 h 990"/>
                <a:gd name="T48" fmla="*/ 144 w 1014"/>
                <a:gd name="T49" fmla="*/ 676 h 990"/>
                <a:gd name="T50" fmla="*/ 175 w 1014"/>
                <a:gd name="T51" fmla="*/ 672 h 990"/>
                <a:gd name="T52" fmla="*/ 194 w 1014"/>
                <a:gd name="T53" fmla="*/ 687 h 990"/>
                <a:gd name="T54" fmla="*/ 128 w 1014"/>
                <a:gd name="T55" fmla="*/ 796 h 990"/>
                <a:gd name="T56" fmla="*/ 97 w 1014"/>
                <a:gd name="T57" fmla="*/ 792 h 990"/>
                <a:gd name="T58" fmla="*/ 47 w 1014"/>
                <a:gd name="T59" fmla="*/ 812 h 990"/>
                <a:gd name="T60" fmla="*/ 0 w 1014"/>
                <a:gd name="T61" fmla="*/ 917 h 990"/>
                <a:gd name="T62" fmla="*/ 51 w 1014"/>
                <a:gd name="T63" fmla="*/ 944 h 990"/>
                <a:gd name="T64" fmla="*/ 86 w 1014"/>
                <a:gd name="T65" fmla="*/ 936 h 990"/>
                <a:gd name="T66" fmla="*/ 97 w 1014"/>
                <a:gd name="T67" fmla="*/ 986 h 990"/>
                <a:gd name="T68" fmla="*/ 121 w 1014"/>
                <a:gd name="T69" fmla="*/ 975 h 990"/>
                <a:gd name="T70" fmla="*/ 280 w 1014"/>
                <a:gd name="T71" fmla="*/ 901 h 990"/>
                <a:gd name="T72" fmla="*/ 330 w 1014"/>
                <a:gd name="T73" fmla="*/ 808 h 990"/>
                <a:gd name="T74" fmla="*/ 295 w 1014"/>
                <a:gd name="T75" fmla="*/ 796 h 990"/>
                <a:gd name="T76" fmla="*/ 295 w 1014"/>
                <a:gd name="T77" fmla="*/ 773 h 990"/>
                <a:gd name="T78" fmla="*/ 358 w 1014"/>
                <a:gd name="T79" fmla="*/ 726 h 990"/>
                <a:gd name="T80" fmla="*/ 361 w 1014"/>
                <a:gd name="T81" fmla="*/ 699 h 990"/>
                <a:gd name="T82" fmla="*/ 389 w 1014"/>
                <a:gd name="T83" fmla="*/ 621 h 990"/>
                <a:gd name="T84" fmla="*/ 431 w 1014"/>
                <a:gd name="T85" fmla="*/ 617 h 990"/>
                <a:gd name="T86" fmla="*/ 579 w 1014"/>
                <a:gd name="T87" fmla="*/ 575 h 990"/>
                <a:gd name="T88" fmla="*/ 657 w 1014"/>
                <a:gd name="T89" fmla="*/ 563 h 990"/>
                <a:gd name="T90" fmla="*/ 828 w 1014"/>
                <a:gd name="T91" fmla="*/ 501 h 990"/>
                <a:gd name="T92" fmla="*/ 816 w 1014"/>
                <a:gd name="T93" fmla="*/ 443 h 990"/>
                <a:gd name="T94" fmla="*/ 859 w 1014"/>
                <a:gd name="T95" fmla="*/ 408 h 990"/>
                <a:gd name="T96" fmla="*/ 898 w 1014"/>
                <a:gd name="T97" fmla="*/ 314 h 990"/>
                <a:gd name="T98" fmla="*/ 909 w 1014"/>
                <a:gd name="T99" fmla="*/ 256 h 990"/>
                <a:gd name="T100" fmla="*/ 921 w 1014"/>
                <a:gd name="T101" fmla="*/ 237 h 990"/>
                <a:gd name="T102" fmla="*/ 936 w 1014"/>
                <a:gd name="T103" fmla="*/ 202 h 990"/>
                <a:gd name="T104" fmla="*/ 1006 w 1014"/>
                <a:gd name="T105" fmla="*/ 147 h 99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14" h="990">
                  <a:moveTo>
                    <a:pt x="1006" y="147"/>
                  </a:moveTo>
                  <a:lnTo>
                    <a:pt x="1006" y="147"/>
                  </a:lnTo>
                  <a:lnTo>
                    <a:pt x="1014" y="120"/>
                  </a:lnTo>
                  <a:lnTo>
                    <a:pt x="1010" y="101"/>
                  </a:lnTo>
                  <a:lnTo>
                    <a:pt x="1002" y="85"/>
                  </a:lnTo>
                  <a:lnTo>
                    <a:pt x="991" y="70"/>
                  </a:lnTo>
                  <a:lnTo>
                    <a:pt x="975" y="58"/>
                  </a:lnTo>
                  <a:lnTo>
                    <a:pt x="960" y="50"/>
                  </a:lnTo>
                  <a:lnTo>
                    <a:pt x="932" y="39"/>
                  </a:lnTo>
                  <a:lnTo>
                    <a:pt x="917" y="27"/>
                  </a:lnTo>
                  <a:lnTo>
                    <a:pt x="913" y="19"/>
                  </a:lnTo>
                  <a:lnTo>
                    <a:pt x="917" y="11"/>
                  </a:lnTo>
                  <a:lnTo>
                    <a:pt x="917" y="7"/>
                  </a:lnTo>
                  <a:lnTo>
                    <a:pt x="909" y="4"/>
                  </a:lnTo>
                  <a:lnTo>
                    <a:pt x="890" y="11"/>
                  </a:lnTo>
                  <a:lnTo>
                    <a:pt x="866" y="23"/>
                  </a:lnTo>
                  <a:lnTo>
                    <a:pt x="855" y="31"/>
                  </a:lnTo>
                  <a:lnTo>
                    <a:pt x="843" y="42"/>
                  </a:lnTo>
                  <a:lnTo>
                    <a:pt x="831" y="54"/>
                  </a:lnTo>
                  <a:lnTo>
                    <a:pt x="824" y="58"/>
                  </a:lnTo>
                  <a:lnTo>
                    <a:pt x="816" y="62"/>
                  </a:lnTo>
                  <a:lnTo>
                    <a:pt x="808" y="62"/>
                  </a:lnTo>
                  <a:lnTo>
                    <a:pt x="800" y="58"/>
                  </a:lnTo>
                  <a:lnTo>
                    <a:pt x="797" y="54"/>
                  </a:lnTo>
                  <a:lnTo>
                    <a:pt x="793" y="42"/>
                  </a:lnTo>
                  <a:lnTo>
                    <a:pt x="789" y="31"/>
                  </a:lnTo>
                  <a:lnTo>
                    <a:pt x="777" y="15"/>
                  </a:lnTo>
                  <a:lnTo>
                    <a:pt x="762" y="0"/>
                  </a:lnTo>
                  <a:lnTo>
                    <a:pt x="758" y="0"/>
                  </a:lnTo>
                  <a:lnTo>
                    <a:pt x="754" y="15"/>
                  </a:lnTo>
                  <a:lnTo>
                    <a:pt x="742" y="23"/>
                  </a:lnTo>
                  <a:lnTo>
                    <a:pt x="730" y="31"/>
                  </a:lnTo>
                  <a:lnTo>
                    <a:pt x="715" y="31"/>
                  </a:lnTo>
                  <a:lnTo>
                    <a:pt x="696" y="35"/>
                  </a:lnTo>
                  <a:lnTo>
                    <a:pt x="676" y="39"/>
                  </a:lnTo>
                  <a:lnTo>
                    <a:pt x="637" y="58"/>
                  </a:lnTo>
                  <a:lnTo>
                    <a:pt x="606" y="81"/>
                  </a:lnTo>
                  <a:lnTo>
                    <a:pt x="595" y="97"/>
                  </a:lnTo>
                  <a:lnTo>
                    <a:pt x="571" y="97"/>
                  </a:lnTo>
                  <a:lnTo>
                    <a:pt x="517" y="97"/>
                  </a:lnTo>
                  <a:lnTo>
                    <a:pt x="486" y="97"/>
                  </a:lnTo>
                  <a:lnTo>
                    <a:pt x="470" y="101"/>
                  </a:lnTo>
                  <a:lnTo>
                    <a:pt x="455" y="105"/>
                  </a:lnTo>
                  <a:lnTo>
                    <a:pt x="443" y="116"/>
                  </a:lnTo>
                  <a:lnTo>
                    <a:pt x="431" y="136"/>
                  </a:lnTo>
                  <a:lnTo>
                    <a:pt x="424" y="159"/>
                  </a:lnTo>
                  <a:lnTo>
                    <a:pt x="424" y="194"/>
                  </a:lnTo>
                  <a:lnTo>
                    <a:pt x="420" y="229"/>
                  </a:lnTo>
                  <a:lnTo>
                    <a:pt x="408" y="248"/>
                  </a:lnTo>
                  <a:lnTo>
                    <a:pt x="404" y="256"/>
                  </a:lnTo>
                  <a:lnTo>
                    <a:pt x="396" y="260"/>
                  </a:lnTo>
                  <a:lnTo>
                    <a:pt x="381" y="264"/>
                  </a:lnTo>
                  <a:lnTo>
                    <a:pt x="361" y="260"/>
                  </a:lnTo>
                  <a:lnTo>
                    <a:pt x="346" y="256"/>
                  </a:lnTo>
                  <a:lnTo>
                    <a:pt x="319" y="244"/>
                  </a:lnTo>
                  <a:lnTo>
                    <a:pt x="295" y="241"/>
                  </a:lnTo>
                  <a:lnTo>
                    <a:pt x="284" y="241"/>
                  </a:lnTo>
                  <a:lnTo>
                    <a:pt x="268" y="241"/>
                  </a:lnTo>
                  <a:lnTo>
                    <a:pt x="253" y="244"/>
                  </a:lnTo>
                  <a:lnTo>
                    <a:pt x="233" y="256"/>
                  </a:lnTo>
                  <a:lnTo>
                    <a:pt x="214" y="276"/>
                  </a:lnTo>
                  <a:lnTo>
                    <a:pt x="194" y="299"/>
                  </a:lnTo>
                  <a:lnTo>
                    <a:pt x="183" y="318"/>
                  </a:lnTo>
                  <a:lnTo>
                    <a:pt x="179" y="334"/>
                  </a:lnTo>
                  <a:lnTo>
                    <a:pt x="179" y="349"/>
                  </a:lnTo>
                  <a:lnTo>
                    <a:pt x="183" y="361"/>
                  </a:lnTo>
                  <a:lnTo>
                    <a:pt x="194" y="377"/>
                  </a:lnTo>
                  <a:lnTo>
                    <a:pt x="202" y="380"/>
                  </a:lnTo>
                  <a:lnTo>
                    <a:pt x="190" y="408"/>
                  </a:lnTo>
                  <a:lnTo>
                    <a:pt x="179" y="431"/>
                  </a:lnTo>
                  <a:lnTo>
                    <a:pt x="163" y="454"/>
                  </a:lnTo>
                  <a:lnTo>
                    <a:pt x="117" y="509"/>
                  </a:lnTo>
                  <a:lnTo>
                    <a:pt x="93" y="544"/>
                  </a:lnTo>
                  <a:lnTo>
                    <a:pt x="89" y="555"/>
                  </a:lnTo>
                  <a:lnTo>
                    <a:pt x="86" y="567"/>
                  </a:lnTo>
                  <a:lnTo>
                    <a:pt x="89" y="567"/>
                  </a:lnTo>
                  <a:lnTo>
                    <a:pt x="105" y="586"/>
                  </a:lnTo>
                  <a:lnTo>
                    <a:pt x="121" y="606"/>
                  </a:lnTo>
                  <a:lnTo>
                    <a:pt x="128" y="621"/>
                  </a:lnTo>
                  <a:lnTo>
                    <a:pt x="136" y="641"/>
                  </a:lnTo>
                  <a:lnTo>
                    <a:pt x="140" y="664"/>
                  </a:lnTo>
                  <a:lnTo>
                    <a:pt x="140" y="676"/>
                  </a:lnTo>
                  <a:lnTo>
                    <a:pt x="144" y="676"/>
                  </a:lnTo>
                  <a:lnTo>
                    <a:pt x="148" y="680"/>
                  </a:lnTo>
                  <a:lnTo>
                    <a:pt x="159" y="680"/>
                  </a:lnTo>
                  <a:lnTo>
                    <a:pt x="175" y="672"/>
                  </a:lnTo>
                  <a:lnTo>
                    <a:pt x="183" y="668"/>
                  </a:lnTo>
                  <a:lnTo>
                    <a:pt x="190" y="672"/>
                  </a:lnTo>
                  <a:lnTo>
                    <a:pt x="190" y="676"/>
                  </a:lnTo>
                  <a:lnTo>
                    <a:pt x="194" y="687"/>
                  </a:lnTo>
                  <a:lnTo>
                    <a:pt x="187" y="707"/>
                  </a:lnTo>
                  <a:lnTo>
                    <a:pt x="183" y="715"/>
                  </a:lnTo>
                  <a:lnTo>
                    <a:pt x="175" y="722"/>
                  </a:lnTo>
                  <a:lnTo>
                    <a:pt x="128" y="796"/>
                  </a:lnTo>
                  <a:lnTo>
                    <a:pt x="113" y="800"/>
                  </a:lnTo>
                  <a:lnTo>
                    <a:pt x="105" y="796"/>
                  </a:lnTo>
                  <a:lnTo>
                    <a:pt x="97" y="792"/>
                  </a:lnTo>
                  <a:lnTo>
                    <a:pt x="89" y="792"/>
                  </a:lnTo>
                  <a:lnTo>
                    <a:pt x="78" y="796"/>
                  </a:lnTo>
                  <a:lnTo>
                    <a:pt x="62" y="800"/>
                  </a:lnTo>
                  <a:lnTo>
                    <a:pt x="47" y="812"/>
                  </a:lnTo>
                  <a:lnTo>
                    <a:pt x="31" y="831"/>
                  </a:lnTo>
                  <a:lnTo>
                    <a:pt x="16" y="858"/>
                  </a:lnTo>
                  <a:lnTo>
                    <a:pt x="23" y="897"/>
                  </a:lnTo>
                  <a:lnTo>
                    <a:pt x="0" y="917"/>
                  </a:lnTo>
                  <a:lnTo>
                    <a:pt x="43" y="955"/>
                  </a:lnTo>
                  <a:lnTo>
                    <a:pt x="51" y="944"/>
                  </a:lnTo>
                  <a:lnTo>
                    <a:pt x="66" y="928"/>
                  </a:lnTo>
                  <a:lnTo>
                    <a:pt x="74" y="924"/>
                  </a:lnTo>
                  <a:lnTo>
                    <a:pt x="82" y="928"/>
                  </a:lnTo>
                  <a:lnTo>
                    <a:pt x="86" y="936"/>
                  </a:lnTo>
                  <a:lnTo>
                    <a:pt x="89" y="955"/>
                  </a:lnTo>
                  <a:lnTo>
                    <a:pt x="93" y="975"/>
                  </a:lnTo>
                  <a:lnTo>
                    <a:pt x="97" y="986"/>
                  </a:lnTo>
                  <a:lnTo>
                    <a:pt x="101" y="990"/>
                  </a:lnTo>
                  <a:lnTo>
                    <a:pt x="105" y="990"/>
                  </a:lnTo>
                  <a:lnTo>
                    <a:pt x="117" y="979"/>
                  </a:lnTo>
                  <a:lnTo>
                    <a:pt x="121" y="975"/>
                  </a:lnTo>
                  <a:lnTo>
                    <a:pt x="156" y="963"/>
                  </a:lnTo>
                  <a:lnTo>
                    <a:pt x="175" y="920"/>
                  </a:lnTo>
                  <a:lnTo>
                    <a:pt x="202" y="917"/>
                  </a:lnTo>
                  <a:lnTo>
                    <a:pt x="280" y="901"/>
                  </a:lnTo>
                  <a:lnTo>
                    <a:pt x="330" y="819"/>
                  </a:lnTo>
                  <a:lnTo>
                    <a:pt x="330" y="816"/>
                  </a:lnTo>
                  <a:lnTo>
                    <a:pt x="330" y="808"/>
                  </a:lnTo>
                  <a:lnTo>
                    <a:pt x="323" y="800"/>
                  </a:lnTo>
                  <a:lnTo>
                    <a:pt x="303" y="796"/>
                  </a:lnTo>
                  <a:lnTo>
                    <a:pt x="295" y="796"/>
                  </a:lnTo>
                  <a:lnTo>
                    <a:pt x="288" y="792"/>
                  </a:lnTo>
                  <a:lnTo>
                    <a:pt x="284" y="788"/>
                  </a:lnTo>
                  <a:lnTo>
                    <a:pt x="288" y="784"/>
                  </a:lnTo>
                  <a:lnTo>
                    <a:pt x="295" y="773"/>
                  </a:lnTo>
                  <a:lnTo>
                    <a:pt x="307" y="761"/>
                  </a:lnTo>
                  <a:lnTo>
                    <a:pt x="342" y="738"/>
                  </a:lnTo>
                  <a:lnTo>
                    <a:pt x="358" y="726"/>
                  </a:lnTo>
                  <a:lnTo>
                    <a:pt x="361" y="722"/>
                  </a:lnTo>
                  <a:lnTo>
                    <a:pt x="361" y="699"/>
                  </a:lnTo>
                  <a:lnTo>
                    <a:pt x="365" y="680"/>
                  </a:lnTo>
                  <a:lnTo>
                    <a:pt x="369" y="660"/>
                  </a:lnTo>
                  <a:lnTo>
                    <a:pt x="377" y="637"/>
                  </a:lnTo>
                  <a:lnTo>
                    <a:pt x="389" y="621"/>
                  </a:lnTo>
                  <a:lnTo>
                    <a:pt x="396" y="617"/>
                  </a:lnTo>
                  <a:lnTo>
                    <a:pt x="408" y="613"/>
                  </a:lnTo>
                  <a:lnTo>
                    <a:pt x="420" y="613"/>
                  </a:lnTo>
                  <a:lnTo>
                    <a:pt x="431" y="617"/>
                  </a:lnTo>
                  <a:lnTo>
                    <a:pt x="521" y="617"/>
                  </a:lnTo>
                  <a:lnTo>
                    <a:pt x="575" y="579"/>
                  </a:lnTo>
                  <a:lnTo>
                    <a:pt x="579" y="575"/>
                  </a:lnTo>
                  <a:lnTo>
                    <a:pt x="595" y="567"/>
                  </a:lnTo>
                  <a:lnTo>
                    <a:pt x="622" y="559"/>
                  </a:lnTo>
                  <a:lnTo>
                    <a:pt x="637" y="559"/>
                  </a:lnTo>
                  <a:lnTo>
                    <a:pt x="657" y="563"/>
                  </a:lnTo>
                  <a:lnTo>
                    <a:pt x="684" y="555"/>
                  </a:lnTo>
                  <a:lnTo>
                    <a:pt x="773" y="520"/>
                  </a:lnTo>
                  <a:lnTo>
                    <a:pt x="828" y="501"/>
                  </a:lnTo>
                  <a:lnTo>
                    <a:pt x="828" y="485"/>
                  </a:lnTo>
                  <a:lnTo>
                    <a:pt x="824" y="474"/>
                  </a:lnTo>
                  <a:lnTo>
                    <a:pt x="816" y="462"/>
                  </a:lnTo>
                  <a:lnTo>
                    <a:pt x="816" y="443"/>
                  </a:lnTo>
                  <a:lnTo>
                    <a:pt x="835" y="423"/>
                  </a:lnTo>
                  <a:lnTo>
                    <a:pt x="847" y="419"/>
                  </a:lnTo>
                  <a:lnTo>
                    <a:pt x="859" y="408"/>
                  </a:lnTo>
                  <a:lnTo>
                    <a:pt x="870" y="396"/>
                  </a:lnTo>
                  <a:lnTo>
                    <a:pt x="882" y="377"/>
                  </a:lnTo>
                  <a:lnTo>
                    <a:pt x="894" y="349"/>
                  </a:lnTo>
                  <a:lnTo>
                    <a:pt x="898" y="314"/>
                  </a:lnTo>
                  <a:lnTo>
                    <a:pt x="898" y="272"/>
                  </a:lnTo>
                  <a:lnTo>
                    <a:pt x="909" y="256"/>
                  </a:lnTo>
                  <a:lnTo>
                    <a:pt x="917" y="244"/>
                  </a:lnTo>
                  <a:lnTo>
                    <a:pt x="921" y="237"/>
                  </a:lnTo>
                  <a:lnTo>
                    <a:pt x="921" y="221"/>
                  </a:lnTo>
                  <a:lnTo>
                    <a:pt x="925" y="206"/>
                  </a:lnTo>
                  <a:lnTo>
                    <a:pt x="936" y="202"/>
                  </a:lnTo>
                  <a:lnTo>
                    <a:pt x="960" y="190"/>
                  </a:lnTo>
                  <a:lnTo>
                    <a:pt x="987" y="171"/>
                  </a:lnTo>
                  <a:lnTo>
                    <a:pt x="999" y="159"/>
                  </a:lnTo>
                  <a:lnTo>
                    <a:pt x="1006" y="147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8" name="Freeform 54"/>
            <p:cNvSpPr>
              <a:spLocks/>
            </p:cNvSpPr>
            <p:nvPr/>
          </p:nvSpPr>
          <p:spPr bwMode="auto">
            <a:xfrm>
              <a:off x="10864081" y="4966279"/>
              <a:ext cx="36513" cy="42863"/>
            </a:xfrm>
            <a:custGeom>
              <a:avLst/>
              <a:gdLst>
                <a:gd name="T0" fmla="*/ 23 w 23"/>
                <a:gd name="T1" fmla="*/ 11 h 27"/>
                <a:gd name="T2" fmla="*/ 23 w 23"/>
                <a:gd name="T3" fmla="*/ 11 h 27"/>
                <a:gd name="T4" fmla="*/ 19 w 23"/>
                <a:gd name="T5" fmla="*/ 23 h 27"/>
                <a:gd name="T6" fmla="*/ 11 w 23"/>
                <a:gd name="T7" fmla="*/ 27 h 27"/>
                <a:gd name="T8" fmla="*/ 11 w 23"/>
                <a:gd name="T9" fmla="*/ 27 h 27"/>
                <a:gd name="T10" fmla="*/ 4 w 23"/>
                <a:gd name="T11" fmla="*/ 23 h 27"/>
                <a:gd name="T12" fmla="*/ 0 w 23"/>
                <a:gd name="T13" fmla="*/ 11 h 27"/>
                <a:gd name="T14" fmla="*/ 0 w 23"/>
                <a:gd name="T15" fmla="*/ 11 h 27"/>
                <a:gd name="T16" fmla="*/ 4 w 23"/>
                <a:gd name="T17" fmla="*/ 3 h 27"/>
                <a:gd name="T18" fmla="*/ 11 w 23"/>
                <a:gd name="T19" fmla="*/ 0 h 27"/>
                <a:gd name="T20" fmla="*/ 11 w 23"/>
                <a:gd name="T21" fmla="*/ 0 h 27"/>
                <a:gd name="T22" fmla="*/ 19 w 23"/>
                <a:gd name="T23" fmla="*/ 3 h 27"/>
                <a:gd name="T24" fmla="*/ 23 w 23"/>
                <a:gd name="T25" fmla="*/ 11 h 27"/>
                <a:gd name="T26" fmla="*/ 23 w 23"/>
                <a:gd name="T27" fmla="*/ 11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7">
                  <a:moveTo>
                    <a:pt x="23" y="11"/>
                  </a:moveTo>
                  <a:lnTo>
                    <a:pt x="23" y="11"/>
                  </a:lnTo>
                  <a:lnTo>
                    <a:pt x="19" y="23"/>
                  </a:lnTo>
                  <a:lnTo>
                    <a:pt x="11" y="27"/>
                  </a:lnTo>
                  <a:lnTo>
                    <a:pt x="4" y="23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1" y="0"/>
                  </a:lnTo>
                  <a:lnTo>
                    <a:pt x="19" y="3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9" name="Freeform 55"/>
            <p:cNvSpPr>
              <a:spLocks/>
            </p:cNvSpPr>
            <p:nvPr/>
          </p:nvSpPr>
          <p:spPr bwMode="auto">
            <a:xfrm>
              <a:off x="10832331" y="4940879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8 w 58"/>
                <a:gd name="T5" fmla="*/ 39 h 58"/>
                <a:gd name="T6" fmla="*/ 51 w 58"/>
                <a:gd name="T7" fmla="*/ 50 h 58"/>
                <a:gd name="T8" fmla="*/ 43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4 h 58"/>
                <a:gd name="T16" fmla="*/ 12 w 58"/>
                <a:gd name="T17" fmla="*/ 50 h 58"/>
                <a:gd name="T18" fmla="*/ 4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4 w 58"/>
                <a:gd name="T25" fmla="*/ 19 h 58"/>
                <a:gd name="T26" fmla="*/ 12 w 58"/>
                <a:gd name="T27" fmla="*/ 8 h 58"/>
                <a:gd name="T28" fmla="*/ 20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4 h 58"/>
                <a:gd name="T36" fmla="*/ 51 w 58"/>
                <a:gd name="T37" fmla="*/ 8 h 58"/>
                <a:gd name="T38" fmla="*/ 58 w 58"/>
                <a:gd name="T39" fmla="*/ 19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12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9"/>
                  </a:lnTo>
                  <a:lnTo>
                    <a:pt x="12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19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0" name="Freeform 74"/>
            <p:cNvSpPr>
              <a:spLocks noEditPoints="1"/>
            </p:cNvSpPr>
            <p:nvPr/>
          </p:nvSpPr>
          <p:spPr bwMode="auto">
            <a:xfrm>
              <a:off x="10721206" y="5032954"/>
              <a:ext cx="136525" cy="130175"/>
            </a:xfrm>
            <a:custGeom>
              <a:avLst/>
              <a:gdLst>
                <a:gd name="T0" fmla="*/ 27 w 86"/>
                <a:gd name="T1" fmla="*/ 12 h 82"/>
                <a:gd name="T2" fmla="*/ 12 w 86"/>
                <a:gd name="T3" fmla="*/ 0 h 82"/>
                <a:gd name="T4" fmla="*/ 4 w 86"/>
                <a:gd name="T5" fmla="*/ 8 h 82"/>
                <a:gd name="T6" fmla="*/ 20 w 86"/>
                <a:gd name="T7" fmla="*/ 20 h 82"/>
                <a:gd name="T8" fmla="*/ 27 w 86"/>
                <a:gd name="T9" fmla="*/ 12 h 82"/>
                <a:gd name="T10" fmla="*/ 43 w 86"/>
                <a:gd name="T11" fmla="*/ 16 h 82"/>
                <a:gd name="T12" fmla="*/ 43 w 86"/>
                <a:gd name="T13" fmla="*/ 12 h 82"/>
                <a:gd name="T14" fmla="*/ 43 w 86"/>
                <a:gd name="T15" fmla="*/ 12 h 82"/>
                <a:gd name="T16" fmla="*/ 35 w 86"/>
                <a:gd name="T17" fmla="*/ 8 h 82"/>
                <a:gd name="T18" fmla="*/ 31 w 86"/>
                <a:gd name="T19" fmla="*/ 31 h 82"/>
                <a:gd name="T20" fmla="*/ 24 w 86"/>
                <a:gd name="T21" fmla="*/ 31 h 82"/>
                <a:gd name="T22" fmla="*/ 4 w 86"/>
                <a:gd name="T23" fmla="*/ 24 h 82"/>
                <a:gd name="T24" fmla="*/ 0 w 86"/>
                <a:gd name="T25" fmla="*/ 35 h 82"/>
                <a:gd name="T26" fmla="*/ 16 w 86"/>
                <a:gd name="T27" fmla="*/ 43 h 82"/>
                <a:gd name="T28" fmla="*/ 20 w 86"/>
                <a:gd name="T29" fmla="*/ 47 h 82"/>
                <a:gd name="T30" fmla="*/ 31 w 86"/>
                <a:gd name="T31" fmla="*/ 70 h 82"/>
                <a:gd name="T32" fmla="*/ 31 w 86"/>
                <a:gd name="T33" fmla="*/ 78 h 82"/>
                <a:gd name="T34" fmla="*/ 51 w 86"/>
                <a:gd name="T35" fmla="*/ 82 h 82"/>
                <a:gd name="T36" fmla="*/ 66 w 86"/>
                <a:gd name="T37" fmla="*/ 82 h 82"/>
                <a:gd name="T38" fmla="*/ 78 w 86"/>
                <a:gd name="T39" fmla="*/ 78 h 82"/>
                <a:gd name="T40" fmla="*/ 82 w 86"/>
                <a:gd name="T41" fmla="*/ 74 h 82"/>
                <a:gd name="T42" fmla="*/ 86 w 86"/>
                <a:gd name="T43" fmla="*/ 62 h 82"/>
                <a:gd name="T44" fmla="*/ 70 w 86"/>
                <a:gd name="T45" fmla="*/ 62 h 82"/>
                <a:gd name="T46" fmla="*/ 62 w 86"/>
                <a:gd name="T47" fmla="*/ 70 h 82"/>
                <a:gd name="T48" fmla="*/ 47 w 86"/>
                <a:gd name="T49" fmla="*/ 70 h 82"/>
                <a:gd name="T50" fmla="*/ 43 w 86"/>
                <a:gd name="T51" fmla="*/ 66 h 82"/>
                <a:gd name="T52" fmla="*/ 47 w 86"/>
                <a:gd name="T53" fmla="*/ 35 h 82"/>
                <a:gd name="T54" fmla="*/ 59 w 86"/>
                <a:gd name="T55" fmla="*/ 62 h 82"/>
                <a:gd name="T56" fmla="*/ 59 w 86"/>
                <a:gd name="T57" fmla="*/ 51 h 82"/>
                <a:gd name="T58" fmla="*/ 62 w 86"/>
                <a:gd name="T59" fmla="*/ 59 h 82"/>
                <a:gd name="T60" fmla="*/ 78 w 86"/>
                <a:gd name="T61" fmla="*/ 47 h 82"/>
                <a:gd name="T62" fmla="*/ 78 w 86"/>
                <a:gd name="T63" fmla="*/ 16 h 82"/>
                <a:gd name="T64" fmla="*/ 59 w 86"/>
                <a:gd name="T65" fmla="*/ 8 h 82"/>
                <a:gd name="T66" fmla="*/ 59 w 86"/>
                <a:gd name="T67" fmla="*/ 4 h 82"/>
                <a:gd name="T68" fmla="*/ 59 w 86"/>
                <a:gd name="T69" fmla="*/ 0 h 82"/>
                <a:gd name="T70" fmla="*/ 51 w 86"/>
                <a:gd name="T71" fmla="*/ 0 h 82"/>
                <a:gd name="T72" fmla="*/ 47 w 86"/>
                <a:gd name="T73" fmla="*/ 27 h 82"/>
                <a:gd name="T74" fmla="*/ 43 w 86"/>
                <a:gd name="T75" fmla="*/ 16 h 82"/>
                <a:gd name="T76" fmla="*/ 66 w 86"/>
                <a:gd name="T77" fmla="*/ 43 h 82"/>
                <a:gd name="T78" fmla="*/ 62 w 86"/>
                <a:gd name="T79" fmla="*/ 47 h 82"/>
                <a:gd name="T80" fmla="*/ 59 w 86"/>
                <a:gd name="T81" fmla="*/ 35 h 82"/>
                <a:gd name="T82" fmla="*/ 66 w 86"/>
                <a:gd name="T83" fmla="*/ 31 h 82"/>
                <a:gd name="T84" fmla="*/ 66 w 86"/>
                <a:gd name="T85" fmla="*/ 43 h 82"/>
                <a:gd name="T86" fmla="*/ 0 w 86"/>
                <a:gd name="T87" fmla="*/ 78 h 82"/>
                <a:gd name="T88" fmla="*/ 4 w 86"/>
                <a:gd name="T89" fmla="*/ 78 h 82"/>
                <a:gd name="T90" fmla="*/ 12 w 86"/>
                <a:gd name="T91" fmla="*/ 82 h 82"/>
                <a:gd name="T92" fmla="*/ 20 w 86"/>
                <a:gd name="T93" fmla="*/ 59 h 82"/>
                <a:gd name="T94" fmla="*/ 24 w 86"/>
                <a:gd name="T95" fmla="*/ 51 h 82"/>
                <a:gd name="T96" fmla="*/ 12 w 86"/>
                <a:gd name="T97" fmla="*/ 47 h 82"/>
                <a:gd name="T98" fmla="*/ 12 w 86"/>
                <a:gd name="T99" fmla="*/ 43 h 82"/>
                <a:gd name="T100" fmla="*/ 0 w 86"/>
                <a:gd name="T101" fmla="*/ 74 h 82"/>
                <a:gd name="T102" fmla="*/ 0 w 86"/>
                <a:gd name="T103" fmla="*/ 78 h 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2">
                  <a:moveTo>
                    <a:pt x="27" y="12"/>
                  </a:moveTo>
                  <a:lnTo>
                    <a:pt x="27" y="12"/>
                  </a:lnTo>
                  <a:lnTo>
                    <a:pt x="12" y="0"/>
                  </a:lnTo>
                  <a:lnTo>
                    <a:pt x="4" y="8"/>
                  </a:lnTo>
                  <a:lnTo>
                    <a:pt x="20" y="20"/>
                  </a:lnTo>
                  <a:lnTo>
                    <a:pt x="27" y="12"/>
                  </a:lnTo>
                  <a:close/>
                  <a:moveTo>
                    <a:pt x="43" y="16"/>
                  </a:moveTo>
                  <a:lnTo>
                    <a:pt x="43" y="16"/>
                  </a:lnTo>
                  <a:lnTo>
                    <a:pt x="43" y="12"/>
                  </a:lnTo>
                  <a:lnTo>
                    <a:pt x="35" y="8"/>
                  </a:lnTo>
                  <a:lnTo>
                    <a:pt x="31" y="8"/>
                  </a:lnTo>
                  <a:lnTo>
                    <a:pt x="31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4" y="24"/>
                  </a:lnTo>
                  <a:lnTo>
                    <a:pt x="0" y="35"/>
                  </a:lnTo>
                  <a:lnTo>
                    <a:pt x="16" y="43"/>
                  </a:lnTo>
                  <a:lnTo>
                    <a:pt x="20" y="35"/>
                  </a:lnTo>
                  <a:lnTo>
                    <a:pt x="20" y="47"/>
                  </a:lnTo>
                  <a:lnTo>
                    <a:pt x="31" y="43"/>
                  </a:lnTo>
                  <a:lnTo>
                    <a:pt x="31" y="70"/>
                  </a:lnTo>
                  <a:lnTo>
                    <a:pt x="31" y="78"/>
                  </a:lnTo>
                  <a:lnTo>
                    <a:pt x="35" y="82"/>
                  </a:lnTo>
                  <a:lnTo>
                    <a:pt x="51" y="82"/>
                  </a:lnTo>
                  <a:lnTo>
                    <a:pt x="66" y="82"/>
                  </a:lnTo>
                  <a:lnTo>
                    <a:pt x="74" y="82"/>
                  </a:lnTo>
                  <a:lnTo>
                    <a:pt x="78" y="78"/>
                  </a:lnTo>
                  <a:lnTo>
                    <a:pt x="82" y="74"/>
                  </a:lnTo>
                  <a:lnTo>
                    <a:pt x="86" y="62"/>
                  </a:lnTo>
                  <a:lnTo>
                    <a:pt x="70" y="62"/>
                  </a:lnTo>
                  <a:lnTo>
                    <a:pt x="70" y="70"/>
                  </a:lnTo>
                  <a:lnTo>
                    <a:pt x="62" y="70"/>
                  </a:lnTo>
                  <a:lnTo>
                    <a:pt x="47" y="70"/>
                  </a:lnTo>
                  <a:lnTo>
                    <a:pt x="43" y="70"/>
                  </a:lnTo>
                  <a:lnTo>
                    <a:pt x="43" y="66"/>
                  </a:lnTo>
                  <a:lnTo>
                    <a:pt x="43" y="39"/>
                  </a:lnTo>
                  <a:lnTo>
                    <a:pt x="47" y="35"/>
                  </a:lnTo>
                  <a:lnTo>
                    <a:pt x="47" y="62"/>
                  </a:lnTo>
                  <a:lnTo>
                    <a:pt x="59" y="62"/>
                  </a:lnTo>
                  <a:lnTo>
                    <a:pt x="59" y="51"/>
                  </a:lnTo>
                  <a:lnTo>
                    <a:pt x="62" y="59"/>
                  </a:lnTo>
                  <a:lnTo>
                    <a:pt x="74" y="59"/>
                  </a:lnTo>
                  <a:lnTo>
                    <a:pt x="78" y="47"/>
                  </a:lnTo>
                  <a:lnTo>
                    <a:pt x="78" y="16"/>
                  </a:lnTo>
                  <a:lnTo>
                    <a:pt x="59" y="24"/>
                  </a:lnTo>
                  <a:lnTo>
                    <a:pt x="59" y="8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27"/>
                  </a:lnTo>
                  <a:lnTo>
                    <a:pt x="43" y="27"/>
                  </a:lnTo>
                  <a:lnTo>
                    <a:pt x="43" y="16"/>
                  </a:lnTo>
                  <a:close/>
                  <a:moveTo>
                    <a:pt x="66" y="43"/>
                  </a:moveTo>
                  <a:lnTo>
                    <a:pt x="66" y="43"/>
                  </a:lnTo>
                  <a:lnTo>
                    <a:pt x="62" y="47"/>
                  </a:lnTo>
                  <a:lnTo>
                    <a:pt x="59" y="47"/>
                  </a:lnTo>
                  <a:lnTo>
                    <a:pt x="59" y="35"/>
                  </a:lnTo>
                  <a:lnTo>
                    <a:pt x="66" y="31"/>
                  </a:lnTo>
                  <a:lnTo>
                    <a:pt x="66" y="43"/>
                  </a:lnTo>
                  <a:close/>
                  <a:moveTo>
                    <a:pt x="0" y="78"/>
                  </a:moveTo>
                  <a:lnTo>
                    <a:pt x="4" y="78"/>
                  </a:lnTo>
                  <a:lnTo>
                    <a:pt x="12" y="82"/>
                  </a:lnTo>
                  <a:lnTo>
                    <a:pt x="20" y="59"/>
                  </a:lnTo>
                  <a:lnTo>
                    <a:pt x="24" y="51"/>
                  </a:lnTo>
                  <a:lnTo>
                    <a:pt x="12" y="47"/>
                  </a:lnTo>
                  <a:lnTo>
                    <a:pt x="12" y="43"/>
                  </a:lnTo>
                  <a:lnTo>
                    <a:pt x="0" y="74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1" name="Freeform 75"/>
            <p:cNvSpPr>
              <a:spLocks noEditPoints="1"/>
            </p:cNvSpPr>
            <p:nvPr/>
          </p:nvSpPr>
          <p:spPr bwMode="auto">
            <a:xfrm>
              <a:off x="10870431" y="5032954"/>
              <a:ext cx="122238" cy="136525"/>
            </a:xfrm>
            <a:custGeom>
              <a:avLst/>
              <a:gdLst>
                <a:gd name="T0" fmla="*/ 62 w 77"/>
                <a:gd name="T1" fmla="*/ 24 h 86"/>
                <a:gd name="T2" fmla="*/ 50 w 77"/>
                <a:gd name="T3" fmla="*/ 12 h 86"/>
                <a:gd name="T4" fmla="*/ 50 w 77"/>
                <a:gd name="T5" fmla="*/ 8 h 86"/>
                <a:gd name="T6" fmla="*/ 50 w 77"/>
                <a:gd name="T7" fmla="*/ 8 h 86"/>
                <a:gd name="T8" fmla="*/ 50 w 77"/>
                <a:gd name="T9" fmla="*/ 8 h 86"/>
                <a:gd name="T10" fmla="*/ 38 w 77"/>
                <a:gd name="T11" fmla="*/ 4 h 86"/>
                <a:gd name="T12" fmla="*/ 38 w 77"/>
                <a:gd name="T13" fmla="*/ 43 h 86"/>
                <a:gd name="T14" fmla="*/ 34 w 77"/>
                <a:gd name="T15" fmla="*/ 24 h 86"/>
                <a:gd name="T16" fmla="*/ 27 w 77"/>
                <a:gd name="T17" fmla="*/ 8 h 86"/>
                <a:gd name="T18" fmla="*/ 27 w 77"/>
                <a:gd name="T19" fmla="*/ 4 h 86"/>
                <a:gd name="T20" fmla="*/ 27 w 77"/>
                <a:gd name="T21" fmla="*/ 4 h 86"/>
                <a:gd name="T22" fmla="*/ 27 w 77"/>
                <a:gd name="T23" fmla="*/ 4 h 86"/>
                <a:gd name="T24" fmla="*/ 15 w 77"/>
                <a:gd name="T25" fmla="*/ 0 h 86"/>
                <a:gd name="T26" fmla="*/ 15 w 77"/>
                <a:gd name="T27" fmla="*/ 47 h 86"/>
                <a:gd name="T28" fmla="*/ 11 w 77"/>
                <a:gd name="T29" fmla="*/ 66 h 86"/>
                <a:gd name="T30" fmla="*/ 0 w 77"/>
                <a:gd name="T31" fmla="*/ 78 h 86"/>
                <a:gd name="T32" fmla="*/ 11 w 77"/>
                <a:gd name="T33" fmla="*/ 82 h 86"/>
                <a:gd name="T34" fmla="*/ 19 w 77"/>
                <a:gd name="T35" fmla="*/ 74 h 86"/>
                <a:gd name="T36" fmla="*/ 23 w 77"/>
                <a:gd name="T37" fmla="*/ 66 h 86"/>
                <a:gd name="T38" fmla="*/ 27 w 77"/>
                <a:gd name="T39" fmla="*/ 27 h 86"/>
                <a:gd name="T40" fmla="*/ 31 w 77"/>
                <a:gd name="T41" fmla="*/ 51 h 86"/>
                <a:gd name="T42" fmla="*/ 38 w 77"/>
                <a:gd name="T43" fmla="*/ 51 h 86"/>
                <a:gd name="T44" fmla="*/ 38 w 77"/>
                <a:gd name="T45" fmla="*/ 51 h 86"/>
                <a:gd name="T46" fmla="*/ 50 w 77"/>
                <a:gd name="T47" fmla="*/ 82 h 86"/>
                <a:gd name="T48" fmla="*/ 50 w 77"/>
                <a:gd name="T49" fmla="*/ 27 h 86"/>
                <a:gd name="T50" fmla="*/ 54 w 77"/>
                <a:gd name="T51" fmla="*/ 51 h 86"/>
                <a:gd name="T52" fmla="*/ 66 w 77"/>
                <a:gd name="T53" fmla="*/ 86 h 86"/>
                <a:gd name="T54" fmla="*/ 77 w 77"/>
                <a:gd name="T55" fmla="*/ 8 h 86"/>
                <a:gd name="T56" fmla="*/ 77 w 77"/>
                <a:gd name="T57" fmla="*/ 4 h 86"/>
                <a:gd name="T58" fmla="*/ 77 w 77"/>
                <a:gd name="T59" fmla="*/ 0 h 86"/>
                <a:gd name="T60" fmla="*/ 77 w 77"/>
                <a:gd name="T61" fmla="*/ 0 h 86"/>
                <a:gd name="T62" fmla="*/ 66 w 77"/>
                <a:gd name="T63" fmla="*/ 0 h 86"/>
                <a:gd name="T64" fmla="*/ 66 w 77"/>
                <a:gd name="T65" fmla="*/ 43 h 86"/>
                <a:gd name="T66" fmla="*/ 62 w 77"/>
                <a:gd name="T67" fmla="*/ 24 h 86"/>
                <a:gd name="T68" fmla="*/ 11 w 77"/>
                <a:gd name="T69" fmla="*/ 39 h 86"/>
                <a:gd name="T70" fmla="*/ 15 w 77"/>
                <a:gd name="T71" fmla="*/ 24 h 86"/>
                <a:gd name="T72" fmla="*/ 3 w 77"/>
                <a:gd name="T73" fmla="*/ 24 h 86"/>
                <a:gd name="T74" fmla="*/ 3 w 77"/>
                <a:gd name="T75" fmla="*/ 27 h 86"/>
                <a:gd name="T76" fmla="*/ 0 w 77"/>
                <a:gd name="T77" fmla="*/ 51 h 86"/>
                <a:gd name="T78" fmla="*/ 11 w 77"/>
                <a:gd name="T79" fmla="*/ 55 h 86"/>
                <a:gd name="T80" fmla="*/ 11 w 77"/>
                <a:gd name="T81" fmla="*/ 39 h 86"/>
                <a:gd name="T82" fmla="*/ 11 w 77"/>
                <a:gd name="T83" fmla="*/ 39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7" h="86">
                  <a:moveTo>
                    <a:pt x="62" y="24"/>
                  </a:moveTo>
                  <a:lnTo>
                    <a:pt x="62" y="24"/>
                  </a:lnTo>
                  <a:lnTo>
                    <a:pt x="50" y="24"/>
                  </a:lnTo>
                  <a:lnTo>
                    <a:pt x="50" y="12"/>
                  </a:lnTo>
                  <a:lnTo>
                    <a:pt x="50" y="8"/>
                  </a:lnTo>
                  <a:lnTo>
                    <a:pt x="38" y="4"/>
                  </a:lnTo>
                  <a:lnTo>
                    <a:pt x="38" y="43"/>
                  </a:lnTo>
                  <a:lnTo>
                    <a:pt x="34" y="24"/>
                  </a:lnTo>
                  <a:lnTo>
                    <a:pt x="27" y="24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15" y="0"/>
                  </a:lnTo>
                  <a:lnTo>
                    <a:pt x="15" y="47"/>
                  </a:lnTo>
                  <a:lnTo>
                    <a:pt x="15" y="59"/>
                  </a:lnTo>
                  <a:lnTo>
                    <a:pt x="11" y="66"/>
                  </a:lnTo>
                  <a:lnTo>
                    <a:pt x="0" y="78"/>
                  </a:lnTo>
                  <a:lnTo>
                    <a:pt x="11" y="82"/>
                  </a:lnTo>
                  <a:lnTo>
                    <a:pt x="19" y="74"/>
                  </a:lnTo>
                  <a:lnTo>
                    <a:pt x="23" y="66"/>
                  </a:lnTo>
                  <a:lnTo>
                    <a:pt x="27" y="47"/>
                  </a:lnTo>
                  <a:lnTo>
                    <a:pt x="27" y="27"/>
                  </a:lnTo>
                  <a:lnTo>
                    <a:pt x="31" y="51"/>
                  </a:lnTo>
                  <a:lnTo>
                    <a:pt x="38" y="51"/>
                  </a:lnTo>
                  <a:lnTo>
                    <a:pt x="38" y="82"/>
                  </a:lnTo>
                  <a:lnTo>
                    <a:pt x="50" y="82"/>
                  </a:lnTo>
                  <a:lnTo>
                    <a:pt x="50" y="27"/>
                  </a:lnTo>
                  <a:lnTo>
                    <a:pt x="54" y="51"/>
                  </a:lnTo>
                  <a:lnTo>
                    <a:pt x="66" y="51"/>
                  </a:lnTo>
                  <a:lnTo>
                    <a:pt x="66" y="86"/>
                  </a:lnTo>
                  <a:lnTo>
                    <a:pt x="77" y="86"/>
                  </a:lnTo>
                  <a:lnTo>
                    <a:pt x="77" y="8"/>
                  </a:lnTo>
                  <a:lnTo>
                    <a:pt x="77" y="4"/>
                  </a:lnTo>
                  <a:lnTo>
                    <a:pt x="77" y="0"/>
                  </a:lnTo>
                  <a:lnTo>
                    <a:pt x="66" y="0"/>
                  </a:lnTo>
                  <a:lnTo>
                    <a:pt x="66" y="43"/>
                  </a:lnTo>
                  <a:lnTo>
                    <a:pt x="62" y="24"/>
                  </a:lnTo>
                  <a:close/>
                  <a:moveTo>
                    <a:pt x="11" y="39"/>
                  </a:moveTo>
                  <a:lnTo>
                    <a:pt x="11" y="39"/>
                  </a:lnTo>
                  <a:lnTo>
                    <a:pt x="15" y="24"/>
                  </a:lnTo>
                  <a:lnTo>
                    <a:pt x="3" y="24"/>
                  </a:lnTo>
                  <a:lnTo>
                    <a:pt x="3" y="27"/>
                  </a:lnTo>
                  <a:lnTo>
                    <a:pt x="0" y="51"/>
                  </a:lnTo>
                  <a:lnTo>
                    <a:pt x="11" y="55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2" name="Freeform 76"/>
            <p:cNvSpPr>
              <a:spLocks/>
            </p:cNvSpPr>
            <p:nvPr/>
          </p:nvSpPr>
          <p:spPr bwMode="auto">
            <a:xfrm>
              <a:off x="11018068" y="5032954"/>
              <a:ext cx="128588" cy="136525"/>
            </a:xfrm>
            <a:custGeom>
              <a:avLst/>
              <a:gdLst>
                <a:gd name="T0" fmla="*/ 50 w 81"/>
                <a:gd name="T1" fmla="*/ 12 h 86"/>
                <a:gd name="T2" fmla="*/ 50 w 81"/>
                <a:gd name="T3" fmla="*/ 12 h 86"/>
                <a:gd name="T4" fmla="*/ 46 w 81"/>
                <a:gd name="T5" fmla="*/ 8 h 86"/>
                <a:gd name="T6" fmla="*/ 46 w 81"/>
                <a:gd name="T7" fmla="*/ 8 h 86"/>
                <a:gd name="T8" fmla="*/ 46 w 81"/>
                <a:gd name="T9" fmla="*/ 0 h 86"/>
                <a:gd name="T10" fmla="*/ 46 w 81"/>
                <a:gd name="T11" fmla="*/ 0 h 86"/>
                <a:gd name="T12" fmla="*/ 39 w 81"/>
                <a:gd name="T13" fmla="*/ 0 h 86"/>
                <a:gd name="T14" fmla="*/ 39 w 81"/>
                <a:gd name="T15" fmla="*/ 0 h 86"/>
                <a:gd name="T16" fmla="*/ 31 w 81"/>
                <a:gd name="T17" fmla="*/ 4 h 86"/>
                <a:gd name="T18" fmla="*/ 31 w 81"/>
                <a:gd name="T19" fmla="*/ 4 h 86"/>
                <a:gd name="T20" fmla="*/ 35 w 81"/>
                <a:gd name="T21" fmla="*/ 12 h 86"/>
                <a:gd name="T22" fmla="*/ 0 w 81"/>
                <a:gd name="T23" fmla="*/ 12 h 86"/>
                <a:gd name="T24" fmla="*/ 0 w 81"/>
                <a:gd name="T25" fmla="*/ 24 h 86"/>
                <a:gd name="T26" fmla="*/ 35 w 81"/>
                <a:gd name="T27" fmla="*/ 24 h 86"/>
                <a:gd name="T28" fmla="*/ 35 w 81"/>
                <a:gd name="T29" fmla="*/ 35 h 86"/>
                <a:gd name="T30" fmla="*/ 11 w 81"/>
                <a:gd name="T31" fmla="*/ 35 h 86"/>
                <a:gd name="T32" fmla="*/ 11 w 81"/>
                <a:gd name="T33" fmla="*/ 74 h 86"/>
                <a:gd name="T34" fmla="*/ 23 w 81"/>
                <a:gd name="T35" fmla="*/ 74 h 86"/>
                <a:gd name="T36" fmla="*/ 23 w 81"/>
                <a:gd name="T37" fmla="*/ 43 h 86"/>
                <a:gd name="T38" fmla="*/ 35 w 81"/>
                <a:gd name="T39" fmla="*/ 43 h 86"/>
                <a:gd name="T40" fmla="*/ 35 w 81"/>
                <a:gd name="T41" fmla="*/ 86 h 86"/>
                <a:gd name="T42" fmla="*/ 46 w 81"/>
                <a:gd name="T43" fmla="*/ 86 h 86"/>
                <a:gd name="T44" fmla="*/ 46 w 81"/>
                <a:gd name="T45" fmla="*/ 43 h 86"/>
                <a:gd name="T46" fmla="*/ 62 w 81"/>
                <a:gd name="T47" fmla="*/ 43 h 86"/>
                <a:gd name="T48" fmla="*/ 62 w 81"/>
                <a:gd name="T49" fmla="*/ 62 h 86"/>
                <a:gd name="T50" fmla="*/ 62 w 81"/>
                <a:gd name="T51" fmla="*/ 62 h 86"/>
                <a:gd name="T52" fmla="*/ 58 w 81"/>
                <a:gd name="T53" fmla="*/ 66 h 86"/>
                <a:gd name="T54" fmla="*/ 50 w 81"/>
                <a:gd name="T55" fmla="*/ 66 h 86"/>
                <a:gd name="T56" fmla="*/ 50 w 81"/>
                <a:gd name="T57" fmla="*/ 66 h 86"/>
                <a:gd name="T58" fmla="*/ 54 w 81"/>
                <a:gd name="T59" fmla="*/ 78 h 86"/>
                <a:gd name="T60" fmla="*/ 54 w 81"/>
                <a:gd name="T61" fmla="*/ 78 h 86"/>
                <a:gd name="T62" fmla="*/ 66 w 81"/>
                <a:gd name="T63" fmla="*/ 74 h 86"/>
                <a:gd name="T64" fmla="*/ 70 w 81"/>
                <a:gd name="T65" fmla="*/ 74 h 86"/>
                <a:gd name="T66" fmla="*/ 74 w 81"/>
                <a:gd name="T67" fmla="*/ 70 h 86"/>
                <a:gd name="T68" fmla="*/ 74 w 81"/>
                <a:gd name="T69" fmla="*/ 35 h 86"/>
                <a:gd name="T70" fmla="*/ 46 w 81"/>
                <a:gd name="T71" fmla="*/ 35 h 86"/>
                <a:gd name="T72" fmla="*/ 46 w 81"/>
                <a:gd name="T73" fmla="*/ 24 h 86"/>
                <a:gd name="T74" fmla="*/ 81 w 81"/>
                <a:gd name="T75" fmla="*/ 24 h 86"/>
                <a:gd name="T76" fmla="*/ 81 w 81"/>
                <a:gd name="T77" fmla="*/ 12 h 86"/>
                <a:gd name="T78" fmla="*/ 39 w 81"/>
                <a:gd name="T79" fmla="*/ 12 h 86"/>
                <a:gd name="T80" fmla="*/ 39 w 81"/>
                <a:gd name="T81" fmla="*/ 12 h 86"/>
                <a:gd name="T82" fmla="*/ 50 w 81"/>
                <a:gd name="T83" fmla="*/ 12 h 86"/>
                <a:gd name="T84" fmla="*/ 50 w 81"/>
                <a:gd name="T85" fmla="*/ 12 h 86"/>
                <a:gd name="T86" fmla="*/ 50 w 81"/>
                <a:gd name="T87" fmla="*/ 12 h 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6">
                  <a:moveTo>
                    <a:pt x="50" y="12"/>
                  </a:moveTo>
                  <a:lnTo>
                    <a:pt x="50" y="12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35" y="24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5" y="43"/>
                  </a:lnTo>
                  <a:lnTo>
                    <a:pt x="35" y="86"/>
                  </a:lnTo>
                  <a:lnTo>
                    <a:pt x="46" y="86"/>
                  </a:lnTo>
                  <a:lnTo>
                    <a:pt x="46" y="43"/>
                  </a:lnTo>
                  <a:lnTo>
                    <a:pt x="62" y="43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6" y="35"/>
                  </a:lnTo>
                  <a:lnTo>
                    <a:pt x="46" y="24"/>
                  </a:lnTo>
                  <a:lnTo>
                    <a:pt x="81" y="24"/>
                  </a:lnTo>
                  <a:lnTo>
                    <a:pt x="81" y="12"/>
                  </a:lnTo>
                  <a:lnTo>
                    <a:pt x="39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1" name="组合 490"/>
          <p:cNvGrpSpPr/>
          <p:nvPr/>
        </p:nvGrpSpPr>
        <p:grpSpPr>
          <a:xfrm>
            <a:off x="1235409" y="4191825"/>
            <a:ext cx="1749970" cy="1592486"/>
            <a:chOff x="9094018" y="4034416"/>
            <a:chExt cx="2046288" cy="1862138"/>
          </a:xfrm>
        </p:grpSpPr>
        <p:sp>
          <p:nvSpPr>
            <p:cNvPr id="591" name="Freeform 10"/>
            <p:cNvSpPr>
              <a:spLocks/>
            </p:cNvSpPr>
            <p:nvPr/>
          </p:nvSpPr>
          <p:spPr bwMode="auto">
            <a:xfrm>
              <a:off x="9094018" y="4034416"/>
              <a:ext cx="2046288" cy="1862138"/>
            </a:xfrm>
            <a:custGeom>
              <a:avLst/>
              <a:gdLst>
                <a:gd name="T0" fmla="*/ 1130 w 1289"/>
                <a:gd name="T1" fmla="*/ 260 h 1173"/>
                <a:gd name="T2" fmla="*/ 986 w 1289"/>
                <a:gd name="T3" fmla="*/ 245 h 1173"/>
                <a:gd name="T4" fmla="*/ 889 w 1289"/>
                <a:gd name="T5" fmla="*/ 151 h 1173"/>
                <a:gd name="T6" fmla="*/ 850 w 1289"/>
                <a:gd name="T7" fmla="*/ 0 h 1173"/>
                <a:gd name="T8" fmla="*/ 835 w 1289"/>
                <a:gd name="T9" fmla="*/ 23 h 1173"/>
                <a:gd name="T10" fmla="*/ 773 w 1289"/>
                <a:gd name="T11" fmla="*/ 85 h 1173"/>
                <a:gd name="T12" fmla="*/ 699 w 1289"/>
                <a:gd name="T13" fmla="*/ 132 h 1173"/>
                <a:gd name="T14" fmla="*/ 633 w 1289"/>
                <a:gd name="T15" fmla="*/ 186 h 1173"/>
                <a:gd name="T16" fmla="*/ 606 w 1289"/>
                <a:gd name="T17" fmla="*/ 182 h 1173"/>
                <a:gd name="T18" fmla="*/ 551 w 1289"/>
                <a:gd name="T19" fmla="*/ 163 h 1173"/>
                <a:gd name="T20" fmla="*/ 493 w 1289"/>
                <a:gd name="T21" fmla="*/ 194 h 1173"/>
                <a:gd name="T22" fmla="*/ 524 w 1289"/>
                <a:gd name="T23" fmla="*/ 97 h 1173"/>
                <a:gd name="T24" fmla="*/ 501 w 1289"/>
                <a:gd name="T25" fmla="*/ 81 h 1173"/>
                <a:gd name="T26" fmla="*/ 419 w 1289"/>
                <a:gd name="T27" fmla="*/ 85 h 1173"/>
                <a:gd name="T28" fmla="*/ 349 w 1289"/>
                <a:gd name="T29" fmla="*/ 116 h 1173"/>
                <a:gd name="T30" fmla="*/ 283 w 1289"/>
                <a:gd name="T31" fmla="*/ 144 h 1173"/>
                <a:gd name="T32" fmla="*/ 229 w 1289"/>
                <a:gd name="T33" fmla="*/ 116 h 1173"/>
                <a:gd name="T34" fmla="*/ 163 w 1289"/>
                <a:gd name="T35" fmla="*/ 167 h 1173"/>
                <a:gd name="T36" fmla="*/ 171 w 1289"/>
                <a:gd name="T37" fmla="*/ 194 h 1173"/>
                <a:gd name="T38" fmla="*/ 229 w 1289"/>
                <a:gd name="T39" fmla="*/ 241 h 1173"/>
                <a:gd name="T40" fmla="*/ 194 w 1289"/>
                <a:gd name="T41" fmla="*/ 260 h 1173"/>
                <a:gd name="T42" fmla="*/ 77 w 1289"/>
                <a:gd name="T43" fmla="*/ 315 h 1173"/>
                <a:gd name="T44" fmla="*/ 66 w 1289"/>
                <a:gd name="T45" fmla="*/ 377 h 1173"/>
                <a:gd name="T46" fmla="*/ 15 w 1289"/>
                <a:gd name="T47" fmla="*/ 408 h 1173"/>
                <a:gd name="T48" fmla="*/ 11 w 1289"/>
                <a:gd name="T49" fmla="*/ 462 h 1173"/>
                <a:gd name="T50" fmla="*/ 42 w 1289"/>
                <a:gd name="T51" fmla="*/ 536 h 1173"/>
                <a:gd name="T52" fmla="*/ 81 w 1289"/>
                <a:gd name="T53" fmla="*/ 567 h 1173"/>
                <a:gd name="T54" fmla="*/ 74 w 1289"/>
                <a:gd name="T55" fmla="*/ 621 h 1173"/>
                <a:gd name="T56" fmla="*/ 74 w 1289"/>
                <a:gd name="T57" fmla="*/ 691 h 1173"/>
                <a:gd name="T58" fmla="*/ 66 w 1289"/>
                <a:gd name="T59" fmla="*/ 742 h 1173"/>
                <a:gd name="T60" fmla="*/ 124 w 1289"/>
                <a:gd name="T61" fmla="*/ 796 h 1173"/>
                <a:gd name="T62" fmla="*/ 171 w 1289"/>
                <a:gd name="T63" fmla="*/ 874 h 1173"/>
                <a:gd name="T64" fmla="*/ 159 w 1289"/>
                <a:gd name="T65" fmla="*/ 1002 h 1173"/>
                <a:gd name="T66" fmla="*/ 182 w 1289"/>
                <a:gd name="T67" fmla="*/ 1057 h 1173"/>
                <a:gd name="T68" fmla="*/ 190 w 1289"/>
                <a:gd name="T69" fmla="*/ 1123 h 1173"/>
                <a:gd name="T70" fmla="*/ 276 w 1289"/>
                <a:gd name="T71" fmla="*/ 1173 h 1173"/>
                <a:gd name="T72" fmla="*/ 326 w 1289"/>
                <a:gd name="T73" fmla="*/ 1138 h 1173"/>
                <a:gd name="T74" fmla="*/ 404 w 1289"/>
                <a:gd name="T75" fmla="*/ 1107 h 1173"/>
                <a:gd name="T76" fmla="*/ 458 w 1289"/>
                <a:gd name="T77" fmla="*/ 1068 h 1173"/>
                <a:gd name="T78" fmla="*/ 497 w 1289"/>
                <a:gd name="T79" fmla="*/ 967 h 1173"/>
                <a:gd name="T80" fmla="*/ 544 w 1289"/>
                <a:gd name="T81" fmla="*/ 940 h 1173"/>
                <a:gd name="T82" fmla="*/ 610 w 1289"/>
                <a:gd name="T83" fmla="*/ 967 h 1173"/>
                <a:gd name="T84" fmla="*/ 687 w 1289"/>
                <a:gd name="T85" fmla="*/ 855 h 1173"/>
                <a:gd name="T86" fmla="*/ 726 w 1289"/>
                <a:gd name="T87" fmla="*/ 781 h 1173"/>
                <a:gd name="T88" fmla="*/ 707 w 1289"/>
                <a:gd name="T89" fmla="*/ 722 h 1173"/>
                <a:gd name="T90" fmla="*/ 777 w 1289"/>
                <a:gd name="T91" fmla="*/ 649 h 1173"/>
                <a:gd name="T92" fmla="*/ 843 w 1289"/>
                <a:gd name="T93" fmla="*/ 649 h 1173"/>
                <a:gd name="T94" fmla="*/ 928 w 1289"/>
                <a:gd name="T95" fmla="*/ 656 h 1173"/>
                <a:gd name="T96" fmla="*/ 951 w 1289"/>
                <a:gd name="T97" fmla="*/ 563 h 1173"/>
                <a:gd name="T98" fmla="*/ 1010 w 1289"/>
                <a:gd name="T99" fmla="*/ 497 h 1173"/>
                <a:gd name="T100" fmla="*/ 1119 w 1289"/>
                <a:gd name="T101" fmla="*/ 497 h 1173"/>
                <a:gd name="T102" fmla="*/ 1239 w 1289"/>
                <a:gd name="T103" fmla="*/ 431 h 1173"/>
                <a:gd name="T104" fmla="*/ 1274 w 1289"/>
                <a:gd name="T105" fmla="*/ 419 h 1173"/>
                <a:gd name="T106" fmla="*/ 1286 w 1289"/>
                <a:gd name="T107" fmla="*/ 326 h 11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89" h="1173">
                  <a:moveTo>
                    <a:pt x="1286" y="326"/>
                  </a:moveTo>
                  <a:lnTo>
                    <a:pt x="1212" y="276"/>
                  </a:lnTo>
                  <a:lnTo>
                    <a:pt x="1169" y="276"/>
                  </a:lnTo>
                  <a:lnTo>
                    <a:pt x="1146" y="268"/>
                  </a:lnTo>
                  <a:lnTo>
                    <a:pt x="1130" y="260"/>
                  </a:lnTo>
                  <a:lnTo>
                    <a:pt x="1087" y="264"/>
                  </a:lnTo>
                  <a:lnTo>
                    <a:pt x="1060" y="264"/>
                  </a:lnTo>
                  <a:lnTo>
                    <a:pt x="1025" y="252"/>
                  </a:lnTo>
                  <a:lnTo>
                    <a:pt x="1010" y="252"/>
                  </a:lnTo>
                  <a:lnTo>
                    <a:pt x="986" y="245"/>
                  </a:lnTo>
                  <a:lnTo>
                    <a:pt x="924" y="202"/>
                  </a:lnTo>
                  <a:lnTo>
                    <a:pt x="905" y="179"/>
                  </a:lnTo>
                  <a:lnTo>
                    <a:pt x="889" y="151"/>
                  </a:lnTo>
                  <a:lnTo>
                    <a:pt x="878" y="116"/>
                  </a:lnTo>
                  <a:lnTo>
                    <a:pt x="866" y="81"/>
                  </a:lnTo>
                  <a:lnTo>
                    <a:pt x="854" y="27"/>
                  </a:lnTo>
                  <a:lnTo>
                    <a:pt x="850" y="0"/>
                  </a:lnTo>
                  <a:lnTo>
                    <a:pt x="843" y="12"/>
                  </a:lnTo>
                  <a:lnTo>
                    <a:pt x="839" y="15"/>
                  </a:lnTo>
                  <a:lnTo>
                    <a:pt x="835" y="23"/>
                  </a:lnTo>
                  <a:lnTo>
                    <a:pt x="812" y="39"/>
                  </a:lnTo>
                  <a:lnTo>
                    <a:pt x="784" y="58"/>
                  </a:lnTo>
                  <a:lnTo>
                    <a:pt x="781" y="74"/>
                  </a:lnTo>
                  <a:lnTo>
                    <a:pt x="773" y="85"/>
                  </a:lnTo>
                  <a:lnTo>
                    <a:pt x="753" y="105"/>
                  </a:lnTo>
                  <a:lnTo>
                    <a:pt x="738" y="116"/>
                  </a:lnTo>
                  <a:lnTo>
                    <a:pt x="726" y="124"/>
                  </a:lnTo>
                  <a:lnTo>
                    <a:pt x="699" y="132"/>
                  </a:lnTo>
                  <a:lnTo>
                    <a:pt x="676" y="140"/>
                  </a:lnTo>
                  <a:lnTo>
                    <a:pt x="660" y="163"/>
                  </a:lnTo>
                  <a:lnTo>
                    <a:pt x="648" y="179"/>
                  </a:lnTo>
                  <a:lnTo>
                    <a:pt x="633" y="186"/>
                  </a:lnTo>
                  <a:lnTo>
                    <a:pt x="625" y="190"/>
                  </a:lnTo>
                  <a:lnTo>
                    <a:pt x="617" y="186"/>
                  </a:lnTo>
                  <a:lnTo>
                    <a:pt x="610" y="186"/>
                  </a:lnTo>
                  <a:lnTo>
                    <a:pt x="606" y="182"/>
                  </a:lnTo>
                  <a:lnTo>
                    <a:pt x="602" y="175"/>
                  </a:lnTo>
                  <a:lnTo>
                    <a:pt x="586" y="163"/>
                  </a:lnTo>
                  <a:lnTo>
                    <a:pt x="579" y="159"/>
                  </a:lnTo>
                  <a:lnTo>
                    <a:pt x="567" y="159"/>
                  </a:lnTo>
                  <a:lnTo>
                    <a:pt x="551" y="163"/>
                  </a:lnTo>
                  <a:lnTo>
                    <a:pt x="540" y="171"/>
                  </a:lnTo>
                  <a:lnTo>
                    <a:pt x="505" y="194"/>
                  </a:lnTo>
                  <a:lnTo>
                    <a:pt x="497" y="198"/>
                  </a:lnTo>
                  <a:lnTo>
                    <a:pt x="493" y="194"/>
                  </a:lnTo>
                  <a:lnTo>
                    <a:pt x="493" y="186"/>
                  </a:lnTo>
                  <a:lnTo>
                    <a:pt x="497" y="171"/>
                  </a:lnTo>
                  <a:lnTo>
                    <a:pt x="512" y="132"/>
                  </a:lnTo>
                  <a:lnTo>
                    <a:pt x="524" y="97"/>
                  </a:lnTo>
                  <a:lnTo>
                    <a:pt x="524" y="85"/>
                  </a:lnTo>
                  <a:lnTo>
                    <a:pt x="520" y="81"/>
                  </a:lnTo>
                  <a:lnTo>
                    <a:pt x="516" y="78"/>
                  </a:lnTo>
                  <a:lnTo>
                    <a:pt x="512" y="78"/>
                  </a:lnTo>
                  <a:lnTo>
                    <a:pt x="501" y="81"/>
                  </a:lnTo>
                  <a:lnTo>
                    <a:pt x="485" y="85"/>
                  </a:lnTo>
                  <a:lnTo>
                    <a:pt x="458" y="85"/>
                  </a:lnTo>
                  <a:lnTo>
                    <a:pt x="419" y="85"/>
                  </a:lnTo>
                  <a:lnTo>
                    <a:pt x="411" y="85"/>
                  </a:lnTo>
                  <a:lnTo>
                    <a:pt x="392" y="89"/>
                  </a:lnTo>
                  <a:lnTo>
                    <a:pt x="373" y="97"/>
                  </a:lnTo>
                  <a:lnTo>
                    <a:pt x="349" y="116"/>
                  </a:lnTo>
                  <a:lnTo>
                    <a:pt x="338" y="128"/>
                  </a:lnTo>
                  <a:lnTo>
                    <a:pt x="326" y="136"/>
                  </a:lnTo>
                  <a:lnTo>
                    <a:pt x="314" y="144"/>
                  </a:lnTo>
                  <a:lnTo>
                    <a:pt x="299" y="148"/>
                  </a:lnTo>
                  <a:lnTo>
                    <a:pt x="283" y="144"/>
                  </a:lnTo>
                  <a:lnTo>
                    <a:pt x="268" y="140"/>
                  </a:lnTo>
                  <a:lnTo>
                    <a:pt x="252" y="132"/>
                  </a:lnTo>
                  <a:lnTo>
                    <a:pt x="237" y="124"/>
                  </a:lnTo>
                  <a:lnTo>
                    <a:pt x="229" y="116"/>
                  </a:lnTo>
                  <a:lnTo>
                    <a:pt x="221" y="116"/>
                  </a:lnTo>
                  <a:lnTo>
                    <a:pt x="206" y="116"/>
                  </a:lnTo>
                  <a:lnTo>
                    <a:pt x="194" y="124"/>
                  </a:lnTo>
                  <a:lnTo>
                    <a:pt x="178" y="140"/>
                  </a:lnTo>
                  <a:lnTo>
                    <a:pt x="163" y="167"/>
                  </a:lnTo>
                  <a:lnTo>
                    <a:pt x="155" y="179"/>
                  </a:lnTo>
                  <a:lnTo>
                    <a:pt x="155" y="182"/>
                  </a:lnTo>
                  <a:lnTo>
                    <a:pt x="171" y="194"/>
                  </a:lnTo>
                  <a:lnTo>
                    <a:pt x="190" y="202"/>
                  </a:lnTo>
                  <a:lnTo>
                    <a:pt x="213" y="210"/>
                  </a:lnTo>
                  <a:lnTo>
                    <a:pt x="217" y="221"/>
                  </a:lnTo>
                  <a:lnTo>
                    <a:pt x="229" y="241"/>
                  </a:lnTo>
                  <a:lnTo>
                    <a:pt x="229" y="249"/>
                  </a:lnTo>
                  <a:lnTo>
                    <a:pt x="225" y="256"/>
                  </a:lnTo>
                  <a:lnTo>
                    <a:pt x="213" y="264"/>
                  </a:lnTo>
                  <a:lnTo>
                    <a:pt x="194" y="260"/>
                  </a:lnTo>
                  <a:lnTo>
                    <a:pt x="178" y="264"/>
                  </a:lnTo>
                  <a:lnTo>
                    <a:pt x="155" y="268"/>
                  </a:lnTo>
                  <a:lnTo>
                    <a:pt x="136" y="280"/>
                  </a:lnTo>
                  <a:lnTo>
                    <a:pt x="112" y="291"/>
                  </a:lnTo>
                  <a:lnTo>
                    <a:pt x="77" y="315"/>
                  </a:lnTo>
                  <a:lnTo>
                    <a:pt x="62" y="326"/>
                  </a:lnTo>
                  <a:lnTo>
                    <a:pt x="66" y="338"/>
                  </a:lnTo>
                  <a:lnTo>
                    <a:pt x="70" y="365"/>
                  </a:lnTo>
                  <a:lnTo>
                    <a:pt x="66" y="377"/>
                  </a:lnTo>
                  <a:lnTo>
                    <a:pt x="58" y="388"/>
                  </a:lnTo>
                  <a:lnTo>
                    <a:pt x="42" y="400"/>
                  </a:lnTo>
                  <a:lnTo>
                    <a:pt x="19" y="400"/>
                  </a:lnTo>
                  <a:lnTo>
                    <a:pt x="15" y="408"/>
                  </a:lnTo>
                  <a:lnTo>
                    <a:pt x="4" y="423"/>
                  </a:lnTo>
                  <a:lnTo>
                    <a:pt x="0" y="435"/>
                  </a:lnTo>
                  <a:lnTo>
                    <a:pt x="0" y="447"/>
                  </a:lnTo>
                  <a:lnTo>
                    <a:pt x="4" y="454"/>
                  </a:lnTo>
                  <a:lnTo>
                    <a:pt x="11" y="462"/>
                  </a:lnTo>
                  <a:lnTo>
                    <a:pt x="23" y="489"/>
                  </a:lnTo>
                  <a:lnTo>
                    <a:pt x="31" y="509"/>
                  </a:lnTo>
                  <a:lnTo>
                    <a:pt x="35" y="532"/>
                  </a:lnTo>
                  <a:lnTo>
                    <a:pt x="42" y="536"/>
                  </a:lnTo>
                  <a:lnTo>
                    <a:pt x="74" y="540"/>
                  </a:lnTo>
                  <a:lnTo>
                    <a:pt x="77" y="540"/>
                  </a:lnTo>
                  <a:lnTo>
                    <a:pt x="81" y="548"/>
                  </a:lnTo>
                  <a:lnTo>
                    <a:pt x="81" y="567"/>
                  </a:lnTo>
                  <a:lnTo>
                    <a:pt x="74" y="594"/>
                  </a:lnTo>
                  <a:lnTo>
                    <a:pt x="74" y="598"/>
                  </a:lnTo>
                  <a:lnTo>
                    <a:pt x="74" y="614"/>
                  </a:lnTo>
                  <a:lnTo>
                    <a:pt x="74" y="621"/>
                  </a:lnTo>
                  <a:lnTo>
                    <a:pt x="81" y="633"/>
                  </a:lnTo>
                  <a:lnTo>
                    <a:pt x="89" y="645"/>
                  </a:lnTo>
                  <a:lnTo>
                    <a:pt x="105" y="660"/>
                  </a:lnTo>
                  <a:lnTo>
                    <a:pt x="97" y="672"/>
                  </a:lnTo>
                  <a:lnTo>
                    <a:pt x="74" y="691"/>
                  </a:lnTo>
                  <a:lnTo>
                    <a:pt x="70" y="703"/>
                  </a:lnTo>
                  <a:lnTo>
                    <a:pt x="66" y="715"/>
                  </a:lnTo>
                  <a:lnTo>
                    <a:pt x="66" y="726"/>
                  </a:lnTo>
                  <a:lnTo>
                    <a:pt x="66" y="742"/>
                  </a:lnTo>
                  <a:lnTo>
                    <a:pt x="74" y="757"/>
                  </a:lnTo>
                  <a:lnTo>
                    <a:pt x="89" y="777"/>
                  </a:lnTo>
                  <a:lnTo>
                    <a:pt x="112" y="792"/>
                  </a:lnTo>
                  <a:lnTo>
                    <a:pt x="124" y="796"/>
                  </a:lnTo>
                  <a:lnTo>
                    <a:pt x="136" y="800"/>
                  </a:lnTo>
                  <a:lnTo>
                    <a:pt x="147" y="812"/>
                  </a:lnTo>
                  <a:lnTo>
                    <a:pt x="159" y="827"/>
                  </a:lnTo>
                  <a:lnTo>
                    <a:pt x="167" y="847"/>
                  </a:lnTo>
                  <a:lnTo>
                    <a:pt x="171" y="874"/>
                  </a:lnTo>
                  <a:lnTo>
                    <a:pt x="171" y="909"/>
                  </a:lnTo>
                  <a:lnTo>
                    <a:pt x="171" y="987"/>
                  </a:lnTo>
                  <a:lnTo>
                    <a:pt x="163" y="998"/>
                  </a:lnTo>
                  <a:lnTo>
                    <a:pt x="159" y="1002"/>
                  </a:lnTo>
                  <a:lnTo>
                    <a:pt x="155" y="1014"/>
                  </a:lnTo>
                  <a:lnTo>
                    <a:pt x="155" y="1022"/>
                  </a:lnTo>
                  <a:lnTo>
                    <a:pt x="159" y="1033"/>
                  </a:lnTo>
                  <a:lnTo>
                    <a:pt x="167" y="1045"/>
                  </a:lnTo>
                  <a:lnTo>
                    <a:pt x="182" y="1057"/>
                  </a:lnTo>
                  <a:lnTo>
                    <a:pt x="186" y="1060"/>
                  </a:lnTo>
                  <a:lnTo>
                    <a:pt x="190" y="1072"/>
                  </a:lnTo>
                  <a:lnTo>
                    <a:pt x="190" y="1095"/>
                  </a:lnTo>
                  <a:lnTo>
                    <a:pt x="190" y="1123"/>
                  </a:lnTo>
                  <a:lnTo>
                    <a:pt x="202" y="1134"/>
                  </a:lnTo>
                  <a:lnTo>
                    <a:pt x="237" y="1158"/>
                  </a:lnTo>
                  <a:lnTo>
                    <a:pt x="256" y="1169"/>
                  </a:lnTo>
                  <a:lnTo>
                    <a:pt x="276" y="1173"/>
                  </a:lnTo>
                  <a:lnTo>
                    <a:pt x="295" y="1173"/>
                  </a:lnTo>
                  <a:lnTo>
                    <a:pt x="303" y="1169"/>
                  </a:lnTo>
                  <a:lnTo>
                    <a:pt x="307" y="1161"/>
                  </a:lnTo>
                  <a:lnTo>
                    <a:pt x="326" y="1138"/>
                  </a:lnTo>
                  <a:lnTo>
                    <a:pt x="345" y="1119"/>
                  </a:lnTo>
                  <a:lnTo>
                    <a:pt x="353" y="1115"/>
                  </a:lnTo>
                  <a:lnTo>
                    <a:pt x="365" y="1111"/>
                  </a:lnTo>
                  <a:lnTo>
                    <a:pt x="380" y="1107"/>
                  </a:lnTo>
                  <a:lnTo>
                    <a:pt x="404" y="1107"/>
                  </a:lnTo>
                  <a:lnTo>
                    <a:pt x="411" y="1107"/>
                  </a:lnTo>
                  <a:lnTo>
                    <a:pt x="423" y="1103"/>
                  </a:lnTo>
                  <a:lnTo>
                    <a:pt x="443" y="1092"/>
                  </a:lnTo>
                  <a:lnTo>
                    <a:pt x="458" y="1068"/>
                  </a:lnTo>
                  <a:lnTo>
                    <a:pt x="474" y="1045"/>
                  </a:lnTo>
                  <a:lnTo>
                    <a:pt x="481" y="1018"/>
                  </a:lnTo>
                  <a:lnTo>
                    <a:pt x="489" y="994"/>
                  </a:lnTo>
                  <a:lnTo>
                    <a:pt x="497" y="967"/>
                  </a:lnTo>
                  <a:lnTo>
                    <a:pt x="497" y="959"/>
                  </a:lnTo>
                  <a:lnTo>
                    <a:pt x="505" y="952"/>
                  </a:lnTo>
                  <a:lnTo>
                    <a:pt x="516" y="944"/>
                  </a:lnTo>
                  <a:lnTo>
                    <a:pt x="528" y="940"/>
                  </a:lnTo>
                  <a:lnTo>
                    <a:pt x="544" y="940"/>
                  </a:lnTo>
                  <a:lnTo>
                    <a:pt x="563" y="944"/>
                  </a:lnTo>
                  <a:lnTo>
                    <a:pt x="586" y="956"/>
                  </a:lnTo>
                  <a:lnTo>
                    <a:pt x="610" y="971"/>
                  </a:lnTo>
                  <a:lnTo>
                    <a:pt x="610" y="967"/>
                  </a:lnTo>
                  <a:lnTo>
                    <a:pt x="613" y="959"/>
                  </a:lnTo>
                  <a:lnTo>
                    <a:pt x="617" y="944"/>
                  </a:lnTo>
                  <a:lnTo>
                    <a:pt x="641" y="913"/>
                  </a:lnTo>
                  <a:lnTo>
                    <a:pt x="664" y="882"/>
                  </a:lnTo>
                  <a:lnTo>
                    <a:pt x="687" y="855"/>
                  </a:lnTo>
                  <a:lnTo>
                    <a:pt x="703" y="831"/>
                  </a:lnTo>
                  <a:lnTo>
                    <a:pt x="718" y="808"/>
                  </a:lnTo>
                  <a:lnTo>
                    <a:pt x="726" y="781"/>
                  </a:lnTo>
                  <a:lnTo>
                    <a:pt x="722" y="777"/>
                  </a:lnTo>
                  <a:lnTo>
                    <a:pt x="711" y="761"/>
                  </a:lnTo>
                  <a:lnTo>
                    <a:pt x="703" y="750"/>
                  </a:lnTo>
                  <a:lnTo>
                    <a:pt x="703" y="738"/>
                  </a:lnTo>
                  <a:lnTo>
                    <a:pt x="707" y="722"/>
                  </a:lnTo>
                  <a:lnTo>
                    <a:pt x="718" y="703"/>
                  </a:lnTo>
                  <a:lnTo>
                    <a:pt x="738" y="676"/>
                  </a:lnTo>
                  <a:lnTo>
                    <a:pt x="757" y="656"/>
                  </a:lnTo>
                  <a:lnTo>
                    <a:pt x="777" y="649"/>
                  </a:lnTo>
                  <a:lnTo>
                    <a:pt x="792" y="641"/>
                  </a:lnTo>
                  <a:lnTo>
                    <a:pt x="808" y="641"/>
                  </a:lnTo>
                  <a:lnTo>
                    <a:pt x="819" y="641"/>
                  </a:lnTo>
                  <a:lnTo>
                    <a:pt x="843" y="649"/>
                  </a:lnTo>
                  <a:lnTo>
                    <a:pt x="870" y="656"/>
                  </a:lnTo>
                  <a:lnTo>
                    <a:pt x="889" y="660"/>
                  </a:lnTo>
                  <a:lnTo>
                    <a:pt x="905" y="664"/>
                  </a:lnTo>
                  <a:lnTo>
                    <a:pt x="920" y="660"/>
                  </a:lnTo>
                  <a:lnTo>
                    <a:pt x="928" y="656"/>
                  </a:lnTo>
                  <a:lnTo>
                    <a:pt x="932" y="649"/>
                  </a:lnTo>
                  <a:lnTo>
                    <a:pt x="944" y="629"/>
                  </a:lnTo>
                  <a:lnTo>
                    <a:pt x="948" y="598"/>
                  </a:lnTo>
                  <a:lnTo>
                    <a:pt x="951" y="563"/>
                  </a:lnTo>
                  <a:lnTo>
                    <a:pt x="955" y="536"/>
                  </a:lnTo>
                  <a:lnTo>
                    <a:pt x="967" y="517"/>
                  </a:lnTo>
                  <a:lnTo>
                    <a:pt x="979" y="505"/>
                  </a:lnTo>
                  <a:lnTo>
                    <a:pt x="994" y="501"/>
                  </a:lnTo>
                  <a:lnTo>
                    <a:pt x="1010" y="497"/>
                  </a:lnTo>
                  <a:lnTo>
                    <a:pt x="1041" y="497"/>
                  </a:lnTo>
                  <a:lnTo>
                    <a:pt x="1099" y="497"/>
                  </a:lnTo>
                  <a:lnTo>
                    <a:pt x="1119" y="497"/>
                  </a:lnTo>
                  <a:lnTo>
                    <a:pt x="1130" y="482"/>
                  </a:lnTo>
                  <a:lnTo>
                    <a:pt x="1161" y="462"/>
                  </a:lnTo>
                  <a:lnTo>
                    <a:pt x="1200" y="439"/>
                  </a:lnTo>
                  <a:lnTo>
                    <a:pt x="1220" y="435"/>
                  </a:lnTo>
                  <a:lnTo>
                    <a:pt x="1239" y="431"/>
                  </a:lnTo>
                  <a:lnTo>
                    <a:pt x="1251" y="431"/>
                  </a:lnTo>
                  <a:lnTo>
                    <a:pt x="1262" y="427"/>
                  </a:lnTo>
                  <a:lnTo>
                    <a:pt x="1270" y="423"/>
                  </a:lnTo>
                  <a:lnTo>
                    <a:pt x="1274" y="419"/>
                  </a:lnTo>
                  <a:lnTo>
                    <a:pt x="1286" y="400"/>
                  </a:lnTo>
                  <a:lnTo>
                    <a:pt x="1289" y="381"/>
                  </a:lnTo>
                  <a:lnTo>
                    <a:pt x="1289" y="361"/>
                  </a:lnTo>
                  <a:lnTo>
                    <a:pt x="1289" y="346"/>
                  </a:lnTo>
                  <a:lnTo>
                    <a:pt x="1286" y="326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2" name="Freeform 56"/>
            <p:cNvSpPr>
              <a:spLocks/>
            </p:cNvSpPr>
            <p:nvPr/>
          </p:nvSpPr>
          <p:spPr bwMode="auto">
            <a:xfrm>
              <a:off x="10364018" y="4966279"/>
              <a:ext cx="42863" cy="36513"/>
            </a:xfrm>
            <a:custGeom>
              <a:avLst/>
              <a:gdLst>
                <a:gd name="T0" fmla="*/ 27 w 27"/>
                <a:gd name="T1" fmla="*/ 11 h 23"/>
                <a:gd name="T2" fmla="*/ 27 w 27"/>
                <a:gd name="T3" fmla="*/ 11 h 23"/>
                <a:gd name="T4" fmla="*/ 23 w 27"/>
                <a:gd name="T5" fmla="*/ 19 h 23"/>
                <a:gd name="T6" fmla="*/ 12 w 27"/>
                <a:gd name="T7" fmla="*/ 23 h 23"/>
                <a:gd name="T8" fmla="*/ 12 w 27"/>
                <a:gd name="T9" fmla="*/ 23 h 23"/>
                <a:gd name="T10" fmla="*/ 4 w 27"/>
                <a:gd name="T11" fmla="*/ 19 h 23"/>
                <a:gd name="T12" fmla="*/ 0 w 27"/>
                <a:gd name="T13" fmla="*/ 11 h 23"/>
                <a:gd name="T14" fmla="*/ 0 w 27"/>
                <a:gd name="T15" fmla="*/ 11 h 23"/>
                <a:gd name="T16" fmla="*/ 4 w 27"/>
                <a:gd name="T17" fmla="*/ 3 h 23"/>
                <a:gd name="T18" fmla="*/ 12 w 27"/>
                <a:gd name="T19" fmla="*/ 0 h 23"/>
                <a:gd name="T20" fmla="*/ 12 w 27"/>
                <a:gd name="T21" fmla="*/ 0 h 23"/>
                <a:gd name="T22" fmla="*/ 23 w 27"/>
                <a:gd name="T23" fmla="*/ 3 h 23"/>
                <a:gd name="T24" fmla="*/ 27 w 27"/>
                <a:gd name="T25" fmla="*/ 11 h 23"/>
                <a:gd name="T26" fmla="*/ 27 w 27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3">
                  <a:moveTo>
                    <a:pt x="27" y="11"/>
                  </a:moveTo>
                  <a:lnTo>
                    <a:pt x="27" y="11"/>
                  </a:lnTo>
                  <a:lnTo>
                    <a:pt x="23" y="1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2" y="0"/>
                  </a:lnTo>
                  <a:lnTo>
                    <a:pt x="23" y="3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3" name="Freeform 57"/>
            <p:cNvSpPr>
              <a:spLocks/>
            </p:cNvSpPr>
            <p:nvPr/>
          </p:nvSpPr>
          <p:spPr bwMode="auto">
            <a:xfrm>
              <a:off x="10338618" y="4934529"/>
              <a:ext cx="93663" cy="92075"/>
            </a:xfrm>
            <a:custGeom>
              <a:avLst/>
              <a:gdLst>
                <a:gd name="T0" fmla="*/ 59 w 59"/>
                <a:gd name="T1" fmla="*/ 31 h 58"/>
                <a:gd name="T2" fmla="*/ 59 w 59"/>
                <a:gd name="T3" fmla="*/ 31 h 58"/>
                <a:gd name="T4" fmla="*/ 55 w 59"/>
                <a:gd name="T5" fmla="*/ 43 h 58"/>
                <a:gd name="T6" fmla="*/ 51 w 59"/>
                <a:gd name="T7" fmla="*/ 51 h 58"/>
                <a:gd name="T8" fmla="*/ 39 w 59"/>
                <a:gd name="T9" fmla="*/ 58 h 58"/>
                <a:gd name="T10" fmla="*/ 28 w 59"/>
                <a:gd name="T11" fmla="*/ 58 h 58"/>
                <a:gd name="T12" fmla="*/ 28 w 59"/>
                <a:gd name="T13" fmla="*/ 58 h 58"/>
                <a:gd name="T14" fmla="*/ 20 w 59"/>
                <a:gd name="T15" fmla="*/ 58 h 58"/>
                <a:gd name="T16" fmla="*/ 8 w 59"/>
                <a:gd name="T17" fmla="*/ 51 h 58"/>
                <a:gd name="T18" fmla="*/ 4 w 59"/>
                <a:gd name="T19" fmla="*/ 43 h 58"/>
                <a:gd name="T20" fmla="*/ 0 w 59"/>
                <a:gd name="T21" fmla="*/ 31 h 58"/>
                <a:gd name="T22" fmla="*/ 0 w 59"/>
                <a:gd name="T23" fmla="*/ 31 h 58"/>
                <a:gd name="T24" fmla="*/ 4 w 59"/>
                <a:gd name="T25" fmla="*/ 20 h 58"/>
                <a:gd name="T26" fmla="*/ 8 w 59"/>
                <a:gd name="T27" fmla="*/ 12 h 58"/>
                <a:gd name="T28" fmla="*/ 20 w 59"/>
                <a:gd name="T29" fmla="*/ 4 h 58"/>
                <a:gd name="T30" fmla="*/ 28 w 59"/>
                <a:gd name="T31" fmla="*/ 0 h 58"/>
                <a:gd name="T32" fmla="*/ 28 w 59"/>
                <a:gd name="T33" fmla="*/ 0 h 58"/>
                <a:gd name="T34" fmla="*/ 39 w 59"/>
                <a:gd name="T35" fmla="*/ 4 h 58"/>
                <a:gd name="T36" fmla="*/ 51 w 59"/>
                <a:gd name="T37" fmla="*/ 12 h 58"/>
                <a:gd name="T38" fmla="*/ 55 w 59"/>
                <a:gd name="T39" fmla="*/ 20 h 58"/>
                <a:gd name="T40" fmla="*/ 59 w 59"/>
                <a:gd name="T41" fmla="*/ 31 h 58"/>
                <a:gd name="T42" fmla="*/ 59 w 59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1"/>
                  </a:lnTo>
                  <a:lnTo>
                    <a:pt x="39" y="58"/>
                  </a:lnTo>
                  <a:lnTo>
                    <a:pt x="28" y="58"/>
                  </a:lnTo>
                  <a:lnTo>
                    <a:pt x="20" y="58"/>
                  </a:lnTo>
                  <a:lnTo>
                    <a:pt x="8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5" y="20"/>
                  </a:lnTo>
                  <a:lnTo>
                    <a:pt x="59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4" name="Freeform 77"/>
            <p:cNvSpPr>
              <a:spLocks noEditPoints="1"/>
            </p:cNvSpPr>
            <p:nvPr/>
          </p:nvSpPr>
          <p:spPr bwMode="auto">
            <a:xfrm>
              <a:off x="9870306" y="4866266"/>
              <a:ext cx="136525" cy="136525"/>
            </a:xfrm>
            <a:custGeom>
              <a:avLst/>
              <a:gdLst>
                <a:gd name="T0" fmla="*/ 16 w 86"/>
                <a:gd name="T1" fmla="*/ 31 h 86"/>
                <a:gd name="T2" fmla="*/ 66 w 86"/>
                <a:gd name="T3" fmla="*/ 20 h 86"/>
                <a:gd name="T4" fmla="*/ 78 w 86"/>
                <a:gd name="T5" fmla="*/ 31 h 86"/>
                <a:gd name="T6" fmla="*/ 51 w 86"/>
                <a:gd name="T7" fmla="*/ 8 h 86"/>
                <a:gd name="T8" fmla="*/ 51 w 86"/>
                <a:gd name="T9" fmla="*/ 0 h 86"/>
                <a:gd name="T10" fmla="*/ 47 w 86"/>
                <a:gd name="T11" fmla="*/ 0 h 86"/>
                <a:gd name="T12" fmla="*/ 35 w 86"/>
                <a:gd name="T13" fmla="*/ 0 h 86"/>
                <a:gd name="T14" fmla="*/ 35 w 86"/>
                <a:gd name="T15" fmla="*/ 8 h 86"/>
                <a:gd name="T16" fmla="*/ 4 w 86"/>
                <a:gd name="T17" fmla="*/ 31 h 86"/>
                <a:gd name="T18" fmla="*/ 0 w 86"/>
                <a:gd name="T19" fmla="*/ 47 h 86"/>
                <a:gd name="T20" fmla="*/ 23 w 86"/>
                <a:gd name="T21" fmla="*/ 47 h 86"/>
                <a:gd name="T22" fmla="*/ 16 w 86"/>
                <a:gd name="T23" fmla="*/ 59 h 86"/>
                <a:gd name="T24" fmla="*/ 35 w 86"/>
                <a:gd name="T25" fmla="*/ 66 h 86"/>
                <a:gd name="T26" fmla="*/ 23 w 86"/>
                <a:gd name="T27" fmla="*/ 70 h 86"/>
                <a:gd name="T28" fmla="*/ 4 w 86"/>
                <a:gd name="T29" fmla="*/ 74 h 86"/>
                <a:gd name="T30" fmla="*/ 12 w 86"/>
                <a:gd name="T31" fmla="*/ 86 h 86"/>
                <a:gd name="T32" fmla="*/ 51 w 86"/>
                <a:gd name="T33" fmla="*/ 70 h 86"/>
                <a:gd name="T34" fmla="*/ 62 w 86"/>
                <a:gd name="T35" fmla="*/ 78 h 86"/>
                <a:gd name="T36" fmla="*/ 74 w 86"/>
                <a:gd name="T37" fmla="*/ 86 h 86"/>
                <a:gd name="T38" fmla="*/ 78 w 86"/>
                <a:gd name="T39" fmla="*/ 82 h 86"/>
                <a:gd name="T40" fmla="*/ 82 w 86"/>
                <a:gd name="T41" fmla="*/ 74 h 86"/>
                <a:gd name="T42" fmla="*/ 58 w 86"/>
                <a:gd name="T43" fmla="*/ 63 h 86"/>
                <a:gd name="T44" fmla="*/ 86 w 86"/>
                <a:gd name="T45" fmla="*/ 47 h 86"/>
                <a:gd name="T46" fmla="*/ 43 w 86"/>
                <a:gd name="T47" fmla="*/ 35 h 86"/>
                <a:gd name="T48" fmla="*/ 47 w 86"/>
                <a:gd name="T49" fmla="*/ 28 h 86"/>
                <a:gd name="T50" fmla="*/ 47 w 86"/>
                <a:gd name="T51" fmla="*/ 28 h 86"/>
                <a:gd name="T52" fmla="*/ 47 w 86"/>
                <a:gd name="T53" fmla="*/ 28 h 86"/>
                <a:gd name="T54" fmla="*/ 35 w 86"/>
                <a:gd name="T55" fmla="*/ 24 h 86"/>
                <a:gd name="T56" fmla="*/ 35 w 86"/>
                <a:gd name="T57" fmla="*/ 24 h 86"/>
                <a:gd name="T58" fmla="*/ 27 w 86"/>
                <a:gd name="T59" fmla="*/ 35 h 86"/>
                <a:gd name="T60" fmla="*/ 0 w 86"/>
                <a:gd name="T61" fmla="*/ 35 h 86"/>
                <a:gd name="T62" fmla="*/ 0 w 86"/>
                <a:gd name="T63" fmla="*/ 47 h 86"/>
                <a:gd name="T64" fmla="*/ 47 w 86"/>
                <a:gd name="T65" fmla="*/ 59 h 86"/>
                <a:gd name="T66" fmla="*/ 35 w 86"/>
                <a:gd name="T67" fmla="*/ 47 h 86"/>
                <a:gd name="T68" fmla="*/ 51 w 86"/>
                <a:gd name="T69" fmla="*/ 47 h 86"/>
                <a:gd name="T70" fmla="*/ 47 w 86"/>
                <a:gd name="T71" fmla="*/ 59 h 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6" h="86">
                  <a:moveTo>
                    <a:pt x="4" y="31"/>
                  </a:moveTo>
                  <a:lnTo>
                    <a:pt x="16" y="31"/>
                  </a:lnTo>
                  <a:lnTo>
                    <a:pt x="16" y="20"/>
                  </a:lnTo>
                  <a:lnTo>
                    <a:pt x="66" y="20"/>
                  </a:lnTo>
                  <a:lnTo>
                    <a:pt x="66" y="31"/>
                  </a:lnTo>
                  <a:lnTo>
                    <a:pt x="78" y="31"/>
                  </a:lnTo>
                  <a:lnTo>
                    <a:pt x="78" y="8"/>
                  </a:lnTo>
                  <a:lnTo>
                    <a:pt x="51" y="8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35" y="0"/>
                  </a:lnTo>
                  <a:lnTo>
                    <a:pt x="35" y="8"/>
                  </a:lnTo>
                  <a:lnTo>
                    <a:pt x="4" y="8"/>
                  </a:lnTo>
                  <a:lnTo>
                    <a:pt x="4" y="31"/>
                  </a:lnTo>
                  <a:close/>
                  <a:moveTo>
                    <a:pt x="0" y="47"/>
                  </a:moveTo>
                  <a:lnTo>
                    <a:pt x="23" y="47"/>
                  </a:lnTo>
                  <a:lnTo>
                    <a:pt x="16" y="59"/>
                  </a:lnTo>
                  <a:lnTo>
                    <a:pt x="35" y="66"/>
                  </a:lnTo>
                  <a:lnTo>
                    <a:pt x="23" y="70"/>
                  </a:lnTo>
                  <a:lnTo>
                    <a:pt x="4" y="74"/>
                  </a:lnTo>
                  <a:lnTo>
                    <a:pt x="12" y="86"/>
                  </a:lnTo>
                  <a:lnTo>
                    <a:pt x="31" y="82"/>
                  </a:lnTo>
                  <a:lnTo>
                    <a:pt x="51" y="70"/>
                  </a:lnTo>
                  <a:lnTo>
                    <a:pt x="62" y="78"/>
                  </a:lnTo>
                  <a:lnTo>
                    <a:pt x="74" y="86"/>
                  </a:lnTo>
                  <a:lnTo>
                    <a:pt x="78" y="82"/>
                  </a:lnTo>
                  <a:lnTo>
                    <a:pt x="82" y="74"/>
                  </a:lnTo>
                  <a:lnTo>
                    <a:pt x="58" y="63"/>
                  </a:lnTo>
                  <a:lnTo>
                    <a:pt x="66" y="47"/>
                  </a:lnTo>
                  <a:lnTo>
                    <a:pt x="86" y="47"/>
                  </a:lnTo>
                  <a:lnTo>
                    <a:pt x="86" y="35"/>
                  </a:lnTo>
                  <a:lnTo>
                    <a:pt x="43" y="35"/>
                  </a:lnTo>
                  <a:lnTo>
                    <a:pt x="47" y="28"/>
                  </a:lnTo>
                  <a:lnTo>
                    <a:pt x="35" y="24"/>
                  </a:lnTo>
                  <a:lnTo>
                    <a:pt x="27" y="35"/>
                  </a:lnTo>
                  <a:lnTo>
                    <a:pt x="0" y="35"/>
                  </a:lnTo>
                  <a:lnTo>
                    <a:pt x="0" y="47"/>
                  </a:lnTo>
                  <a:close/>
                  <a:moveTo>
                    <a:pt x="47" y="59"/>
                  </a:moveTo>
                  <a:lnTo>
                    <a:pt x="47" y="59"/>
                  </a:lnTo>
                  <a:lnTo>
                    <a:pt x="31" y="55"/>
                  </a:lnTo>
                  <a:lnTo>
                    <a:pt x="35" y="47"/>
                  </a:lnTo>
                  <a:lnTo>
                    <a:pt x="51" y="47"/>
                  </a:lnTo>
                  <a:lnTo>
                    <a:pt x="47" y="5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5" name="Freeform 78"/>
            <p:cNvSpPr>
              <a:spLocks noEditPoints="1"/>
            </p:cNvSpPr>
            <p:nvPr/>
          </p:nvSpPr>
          <p:spPr bwMode="auto">
            <a:xfrm>
              <a:off x="10013181" y="4866266"/>
              <a:ext cx="141288" cy="136525"/>
            </a:xfrm>
            <a:custGeom>
              <a:avLst/>
              <a:gdLst>
                <a:gd name="T0" fmla="*/ 54 w 89"/>
                <a:gd name="T1" fmla="*/ 4 h 86"/>
                <a:gd name="T2" fmla="*/ 54 w 89"/>
                <a:gd name="T3" fmla="*/ 0 h 86"/>
                <a:gd name="T4" fmla="*/ 42 w 89"/>
                <a:gd name="T5" fmla="*/ 0 h 86"/>
                <a:gd name="T6" fmla="*/ 38 w 89"/>
                <a:gd name="T7" fmla="*/ 0 h 86"/>
                <a:gd name="T8" fmla="*/ 42 w 89"/>
                <a:gd name="T9" fmla="*/ 8 h 86"/>
                <a:gd name="T10" fmla="*/ 11 w 89"/>
                <a:gd name="T11" fmla="*/ 8 h 86"/>
                <a:gd name="T12" fmla="*/ 11 w 89"/>
                <a:gd name="T13" fmla="*/ 39 h 86"/>
                <a:gd name="T14" fmla="*/ 0 w 89"/>
                <a:gd name="T15" fmla="*/ 78 h 86"/>
                <a:gd name="T16" fmla="*/ 11 w 89"/>
                <a:gd name="T17" fmla="*/ 86 h 86"/>
                <a:gd name="T18" fmla="*/ 19 w 89"/>
                <a:gd name="T19" fmla="*/ 66 h 86"/>
                <a:gd name="T20" fmla="*/ 23 w 89"/>
                <a:gd name="T21" fmla="*/ 35 h 86"/>
                <a:gd name="T22" fmla="*/ 85 w 89"/>
                <a:gd name="T23" fmla="*/ 20 h 86"/>
                <a:gd name="T24" fmla="*/ 58 w 89"/>
                <a:gd name="T25" fmla="*/ 8 h 86"/>
                <a:gd name="T26" fmla="*/ 54 w 89"/>
                <a:gd name="T27" fmla="*/ 4 h 86"/>
                <a:gd name="T28" fmla="*/ 54 w 89"/>
                <a:gd name="T29" fmla="*/ 4 h 86"/>
                <a:gd name="T30" fmla="*/ 19 w 89"/>
                <a:gd name="T31" fmla="*/ 74 h 86"/>
                <a:gd name="T32" fmla="*/ 27 w 89"/>
                <a:gd name="T33" fmla="*/ 86 h 86"/>
                <a:gd name="T34" fmla="*/ 54 w 89"/>
                <a:gd name="T35" fmla="*/ 59 h 86"/>
                <a:gd name="T36" fmla="*/ 62 w 89"/>
                <a:gd name="T37" fmla="*/ 74 h 86"/>
                <a:gd name="T38" fmla="*/ 77 w 89"/>
                <a:gd name="T39" fmla="*/ 86 h 86"/>
                <a:gd name="T40" fmla="*/ 85 w 89"/>
                <a:gd name="T41" fmla="*/ 74 h 86"/>
                <a:gd name="T42" fmla="*/ 89 w 89"/>
                <a:gd name="T43" fmla="*/ 70 h 86"/>
                <a:gd name="T44" fmla="*/ 69 w 89"/>
                <a:gd name="T45" fmla="*/ 63 h 86"/>
                <a:gd name="T46" fmla="*/ 58 w 89"/>
                <a:gd name="T47" fmla="*/ 43 h 86"/>
                <a:gd name="T48" fmla="*/ 81 w 89"/>
                <a:gd name="T49" fmla="*/ 35 h 86"/>
                <a:gd name="T50" fmla="*/ 58 w 89"/>
                <a:gd name="T51" fmla="*/ 31 h 86"/>
                <a:gd name="T52" fmla="*/ 58 w 89"/>
                <a:gd name="T53" fmla="*/ 24 h 86"/>
                <a:gd name="T54" fmla="*/ 58 w 89"/>
                <a:gd name="T55" fmla="*/ 24 h 86"/>
                <a:gd name="T56" fmla="*/ 54 w 89"/>
                <a:gd name="T57" fmla="*/ 24 h 86"/>
                <a:gd name="T58" fmla="*/ 46 w 89"/>
                <a:gd name="T59" fmla="*/ 35 h 86"/>
                <a:gd name="T60" fmla="*/ 27 w 89"/>
                <a:gd name="T61" fmla="*/ 43 h 86"/>
                <a:gd name="T62" fmla="*/ 42 w 89"/>
                <a:gd name="T63" fmla="*/ 43 h 86"/>
                <a:gd name="T64" fmla="*/ 19 w 89"/>
                <a:gd name="T65" fmla="*/ 74 h 86"/>
                <a:gd name="T66" fmla="*/ 19 w 89"/>
                <a:gd name="T67" fmla="*/ 74 h 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9" h="86">
                  <a:moveTo>
                    <a:pt x="54" y="4"/>
                  </a:moveTo>
                  <a:lnTo>
                    <a:pt x="54" y="4"/>
                  </a:lnTo>
                  <a:lnTo>
                    <a:pt x="5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11" y="8"/>
                  </a:lnTo>
                  <a:lnTo>
                    <a:pt x="11" y="39"/>
                  </a:lnTo>
                  <a:lnTo>
                    <a:pt x="7" y="63"/>
                  </a:lnTo>
                  <a:lnTo>
                    <a:pt x="0" y="78"/>
                  </a:lnTo>
                  <a:lnTo>
                    <a:pt x="11" y="86"/>
                  </a:lnTo>
                  <a:lnTo>
                    <a:pt x="19" y="66"/>
                  </a:lnTo>
                  <a:lnTo>
                    <a:pt x="23" y="35"/>
                  </a:lnTo>
                  <a:lnTo>
                    <a:pt x="23" y="20"/>
                  </a:lnTo>
                  <a:lnTo>
                    <a:pt x="85" y="20"/>
                  </a:lnTo>
                  <a:lnTo>
                    <a:pt x="85" y="8"/>
                  </a:lnTo>
                  <a:lnTo>
                    <a:pt x="58" y="8"/>
                  </a:lnTo>
                  <a:lnTo>
                    <a:pt x="54" y="4"/>
                  </a:lnTo>
                  <a:close/>
                  <a:moveTo>
                    <a:pt x="19" y="74"/>
                  </a:moveTo>
                  <a:lnTo>
                    <a:pt x="19" y="74"/>
                  </a:lnTo>
                  <a:lnTo>
                    <a:pt x="27" y="86"/>
                  </a:lnTo>
                  <a:lnTo>
                    <a:pt x="42" y="70"/>
                  </a:lnTo>
                  <a:lnTo>
                    <a:pt x="54" y="59"/>
                  </a:lnTo>
                  <a:lnTo>
                    <a:pt x="62" y="74"/>
                  </a:lnTo>
                  <a:lnTo>
                    <a:pt x="77" y="86"/>
                  </a:lnTo>
                  <a:lnTo>
                    <a:pt x="85" y="74"/>
                  </a:lnTo>
                  <a:lnTo>
                    <a:pt x="89" y="70"/>
                  </a:lnTo>
                  <a:lnTo>
                    <a:pt x="77" y="66"/>
                  </a:lnTo>
                  <a:lnTo>
                    <a:pt x="69" y="63"/>
                  </a:lnTo>
                  <a:lnTo>
                    <a:pt x="62" y="55"/>
                  </a:lnTo>
                  <a:lnTo>
                    <a:pt x="58" y="43"/>
                  </a:lnTo>
                  <a:lnTo>
                    <a:pt x="81" y="43"/>
                  </a:lnTo>
                  <a:lnTo>
                    <a:pt x="81" y="35"/>
                  </a:lnTo>
                  <a:lnTo>
                    <a:pt x="58" y="35"/>
                  </a:lnTo>
                  <a:lnTo>
                    <a:pt x="58" y="31"/>
                  </a:lnTo>
                  <a:lnTo>
                    <a:pt x="58" y="24"/>
                  </a:lnTo>
                  <a:lnTo>
                    <a:pt x="54" y="24"/>
                  </a:lnTo>
                  <a:lnTo>
                    <a:pt x="46" y="24"/>
                  </a:lnTo>
                  <a:lnTo>
                    <a:pt x="46" y="35"/>
                  </a:lnTo>
                  <a:lnTo>
                    <a:pt x="27" y="35"/>
                  </a:lnTo>
                  <a:lnTo>
                    <a:pt x="27" y="43"/>
                  </a:lnTo>
                  <a:lnTo>
                    <a:pt x="42" y="43"/>
                  </a:lnTo>
                  <a:lnTo>
                    <a:pt x="34" y="63"/>
                  </a:lnTo>
                  <a:lnTo>
                    <a:pt x="19" y="74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6" name="Freeform 79"/>
            <p:cNvSpPr>
              <a:spLocks/>
            </p:cNvSpPr>
            <p:nvPr/>
          </p:nvSpPr>
          <p:spPr bwMode="auto">
            <a:xfrm>
              <a:off x="10167168" y="4866266"/>
              <a:ext cx="128588" cy="130175"/>
            </a:xfrm>
            <a:custGeom>
              <a:avLst/>
              <a:gdLst>
                <a:gd name="T0" fmla="*/ 50 w 81"/>
                <a:gd name="T1" fmla="*/ 12 h 82"/>
                <a:gd name="T2" fmla="*/ 50 w 81"/>
                <a:gd name="T3" fmla="*/ 12 h 82"/>
                <a:gd name="T4" fmla="*/ 50 w 81"/>
                <a:gd name="T5" fmla="*/ 8 h 82"/>
                <a:gd name="T6" fmla="*/ 50 w 81"/>
                <a:gd name="T7" fmla="*/ 8 h 82"/>
                <a:gd name="T8" fmla="*/ 46 w 81"/>
                <a:gd name="T9" fmla="*/ 0 h 82"/>
                <a:gd name="T10" fmla="*/ 46 w 81"/>
                <a:gd name="T11" fmla="*/ 0 h 82"/>
                <a:gd name="T12" fmla="*/ 38 w 81"/>
                <a:gd name="T13" fmla="*/ 0 h 82"/>
                <a:gd name="T14" fmla="*/ 38 w 81"/>
                <a:gd name="T15" fmla="*/ 0 h 82"/>
                <a:gd name="T16" fmla="*/ 31 w 81"/>
                <a:gd name="T17" fmla="*/ 0 h 82"/>
                <a:gd name="T18" fmla="*/ 31 w 81"/>
                <a:gd name="T19" fmla="*/ 0 h 82"/>
                <a:gd name="T20" fmla="*/ 35 w 81"/>
                <a:gd name="T21" fmla="*/ 12 h 82"/>
                <a:gd name="T22" fmla="*/ 0 w 81"/>
                <a:gd name="T23" fmla="*/ 12 h 82"/>
                <a:gd name="T24" fmla="*/ 0 w 81"/>
                <a:gd name="T25" fmla="*/ 24 h 82"/>
                <a:gd name="T26" fmla="*/ 35 w 81"/>
                <a:gd name="T27" fmla="*/ 24 h 82"/>
                <a:gd name="T28" fmla="*/ 35 w 81"/>
                <a:gd name="T29" fmla="*/ 35 h 82"/>
                <a:gd name="T30" fmla="*/ 11 w 81"/>
                <a:gd name="T31" fmla="*/ 35 h 82"/>
                <a:gd name="T32" fmla="*/ 11 w 81"/>
                <a:gd name="T33" fmla="*/ 74 h 82"/>
                <a:gd name="T34" fmla="*/ 23 w 81"/>
                <a:gd name="T35" fmla="*/ 74 h 82"/>
                <a:gd name="T36" fmla="*/ 23 w 81"/>
                <a:gd name="T37" fmla="*/ 43 h 82"/>
                <a:gd name="T38" fmla="*/ 35 w 81"/>
                <a:gd name="T39" fmla="*/ 43 h 82"/>
                <a:gd name="T40" fmla="*/ 35 w 81"/>
                <a:gd name="T41" fmla="*/ 82 h 82"/>
                <a:gd name="T42" fmla="*/ 50 w 81"/>
                <a:gd name="T43" fmla="*/ 82 h 82"/>
                <a:gd name="T44" fmla="*/ 50 w 81"/>
                <a:gd name="T45" fmla="*/ 43 h 82"/>
                <a:gd name="T46" fmla="*/ 62 w 81"/>
                <a:gd name="T47" fmla="*/ 43 h 82"/>
                <a:gd name="T48" fmla="*/ 62 w 81"/>
                <a:gd name="T49" fmla="*/ 63 h 82"/>
                <a:gd name="T50" fmla="*/ 62 w 81"/>
                <a:gd name="T51" fmla="*/ 63 h 82"/>
                <a:gd name="T52" fmla="*/ 58 w 81"/>
                <a:gd name="T53" fmla="*/ 66 h 82"/>
                <a:gd name="T54" fmla="*/ 50 w 81"/>
                <a:gd name="T55" fmla="*/ 66 h 82"/>
                <a:gd name="T56" fmla="*/ 50 w 81"/>
                <a:gd name="T57" fmla="*/ 66 h 82"/>
                <a:gd name="T58" fmla="*/ 54 w 81"/>
                <a:gd name="T59" fmla="*/ 78 h 82"/>
                <a:gd name="T60" fmla="*/ 54 w 81"/>
                <a:gd name="T61" fmla="*/ 78 h 82"/>
                <a:gd name="T62" fmla="*/ 70 w 81"/>
                <a:gd name="T63" fmla="*/ 74 h 82"/>
                <a:gd name="T64" fmla="*/ 73 w 81"/>
                <a:gd name="T65" fmla="*/ 70 h 82"/>
                <a:gd name="T66" fmla="*/ 73 w 81"/>
                <a:gd name="T67" fmla="*/ 66 h 82"/>
                <a:gd name="T68" fmla="*/ 73 w 81"/>
                <a:gd name="T69" fmla="*/ 35 h 82"/>
                <a:gd name="T70" fmla="*/ 50 w 81"/>
                <a:gd name="T71" fmla="*/ 35 h 82"/>
                <a:gd name="T72" fmla="*/ 50 w 81"/>
                <a:gd name="T73" fmla="*/ 24 h 82"/>
                <a:gd name="T74" fmla="*/ 81 w 81"/>
                <a:gd name="T75" fmla="*/ 24 h 82"/>
                <a:gd name="T76" fmla="*/ 81 w 81"/>
                <a:gd name="T77" fmla="*/ 12 h 82"/>
                <a:gd name="T78" fmla="*/ 42 w 81"/>
                <a:gd name="T79" fmla="*/ 12 h 82"/>
                <a:gd name="T80" fmla="*/ 42 w 81"/>
                <a:gd name="T81" fmla="*/ 12 h 82"/>
                <a:gd name="T82" fmla="*/ 50 w 81"/>
                <a:gd name="T83" fmla="*/ 12 h 82"/>
                <a:gd name="T84" fmla="*/ 50 w 81"/>
                <a:gd name="T85" fmla="*/ 12 h 82"/>
                <a:gd name="T86" fmla="*/ 50 w 81"/>
                <a:gd name="T87" fmla="*/ 12 h 8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2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35" y="24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5" y="43"/>
                  </a:lnTo>
                  <a:lnTo>
                    <a:pt x="35" y="82"/>
                  </a:lnTo>
                  <a:lnTo>
                    <a:pt x="50" y="82"/>
                  </a:lnTo>
                  <a:lnTo>
                    <a:pt x="50" y="43"/>
                  </a:lnTo>
                  <a:lnTo>
                    <a:pt x="62" y="43"/>
                  </a:lnTo>
                  <a:lnTo>
                    <a:pt x="62" y="63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70" y="74"/>
                  </a:lnTo>
                  <a:lnTo>
                    <a:pt x="73" y="70"/>
                  </a:lnTo>
                  <a:lnTo>
                    <a:pt x="73" y="66"/>
                  </a:lnTo>
                  <a:lnTo>
                    <a:pt x="73" y="35"/>
                  </a:lnTo>
                  <a:lnTo>
                    <a:pt x="50" y="35"/>
                  </a:lnTo>
                  <a:lnTo>
                    <a:pt x="50" y="24"/>
                  </a:lnTo>
                  <a:lnTo>
                    <a:pt x="81" y="24"/>
                  </a:lnTo>
                  <a:lnTo>
                    <a:pt x="81" y="12"/>
                  </a:lnTo>
                  <a:lnTo>
                    <a:pt x="42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2" name="组合 491"/>
          <p:cNvGrpSpPr/>
          <p:nvPr/>
        </p:nvGrpSpPr>
        <p:grpSpPr>
          <a:xfrm>
            <a:off x="2886273" y="4429408"/>
            <a:ext cx="473809" cy="400498"/>
            <a:chOff x="11024418" y="4312229"/>
            <a:chExt cx="554038" cy="468313"/>
          </a:xfrm>
        </p:grpSpPr>
        <p:sp>
          <p:nvSpPr>
            <p:cNvPr id="585" name="Freeform 14"/>
            <p:cNvSpPr>
              <a:spLocks/>
            </p:cNvSpPr>
            <p:nvPr/>
          </p:nvSpPr>
          <p:spPr bwMode="auto">
            <a:xfrm>
              <a:off x="11129193" y="4312229"/>
              <a:ext cx="307975" cy="246063"/>
            </a:xfrm>
            <a:custGeom>
              <a:avLst/>
              <a:gdLst>
                <a:gd name="T0" fmla="*/ 194 w 194"/>
                <a:gd name="T1" fmla="*/ 39 h 155"/>
                <a:gd name="T2" fmla="*/ 194 w 194"/>
                <a:gd name="T3" fmla="*/ 39 h 155"/>
                <a:gd name="T4" fmla="*/ 186 w 194"/>
                <a:gd name="T5" fmla="*/ 39 h 155"/>
                <a:gd name="T6" fmla="*/ 167 w 194"/>
                <a:gd name="T7" fmla="*/ 42 h 155"/>
                <a:gd name="T8" fmla="*/ 155 w 194"/>
                <a:gd name="T9" fmla="*/ 42 h 155"/>
                <a:gd name="T10" fmla="*/ 140 w 194"/>
                <a:gd name="T11" fmla="*/ 39 h 155"/>
                <a:gd name="T12" fmla="*/ 124 w 194"/>
                <a:gd name="T13" fmla="*/ 31 h 155"/>
                <a:gd name="T14" fmla="*/ 112 w 194"/>
                <a:gd name="T15" fmla="*/ 19 h 155"/>
                <a:gd name="T16" fmla="*/ 112 w 194"/>
                <a:gd name="T17" fmla="*/ 19 h 155"/>
                <a:gd name="T18" fmla="*/ 97 w 194"/>
                <a:gd name="T19" fmla="*/ 7 h 155"/>
                <a:gd name="T20" fmla="*/ 85 w 194"/>
                <a:gd name="T21" fmla="*/ 4 h 155"/>
                <a:gd name="T22" fmla="*/ 73 w 194"/>
                <a:gd name="T23" fmla="*/ 0 h 155"/>
                <a:gd name="T24" fmla="*/ 62 w 194"/>
                <a:gd name="T25" fmla="*/ 4 h 155"/>
                <a:gd name="T26" fmla="*/ 50 w 194"/>
                <a:gd name="T27" fmla="*/ 11 h 155"/>
                <a:gd name="T28" fmla="*/ 42 w 194"/>
                <a:gd name="T29" fmla="*/ 27 h 155"/>
                <a:gd name="T30" fmla="*/ 39 w 194"/>
                <a:gd name="T31" fmla="*/ 46 h 155"/>
                <a:gd name="T32" fmla="*/ 42 w 194"/>
                <a:gd name="T33" fmla="*/ 74 h 155"/>
                <a:gd name="T34" fmla="*/ 42 w 194"/>
                <a:gd name="T35" fmla="*/ 74 h 155"/>
                <a:gd name="T36" fmla="*/ 42 w 194"/>
                <a:gd name="T37" fmla="*/ 97 h 155"/>
                <a:gd name="T38" fmla="*/ 39 w 194"/>
                <a:gd name="T39" fmla="*/ 112 h 155"/>
                <a:gd name="T40" fmla="*/ 31 w 194"/>
                <a:gd name="T41" fmla="*/ 128 h 155"/>
                <a:gd name="T42" fmla="*/ 23 w 194"/>
                <a:gd name="T43" fmla="*/ 140 h 155"/>
                <a:gd name="T44" fmla="*/ 7 w 194"/>
                <a:gd name="T45" fmla="*/ 151 h 155"/>
                <a:gd name="T46" fmla="*/ 0 w 194"/>
                <a:gd name="T47" fmla="*/ 155 h 15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4" h="155">
                  <a:moveTo>
                    <a:pt x="194" y="39"/>
                  </a:moveTo>
                  <a:lnTo>
                    <a:pt x="194" y="39"/>
                  </a:lnTo>
                  <a:lnTo>
                    <a:pt x="186" y="39"/>
                  </a:lnTo>
                  <a:lnTo>
                    <a:pt x="167" y="42"/>
                  </a:lnTo>
                  <a:lnTo>
                    <a:pt x="155" y="42"/>
                  </a:lnTo>
                  <a:lnTo>
                    <a:pt x="140" y="39"/>
                  </a:lnTo>
                  <a:lnTo>
                    <a:pt x="124" y="31"/>
                  </a:lnTo>
                  <a:lnTo>
                    <a:pt x="112" y="19"/>
                  </a:lnTo>
                  <a:lnTo>
                    <a:pt x="97" y="7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2" y="4"/>
                  </a:lnTo>
                  <a:lnTo>
                    <a:pt x="50" y="11"/>
                  </a:lnTo>
                  <a:lnTo>
                    <a:pt x="42" y="27"/>
                  </a:lnTo>
                  <a:lnTo>
                    <a:pt x="39" y="46"/>
                  </a:lnTo>
                  <a:lnTo>
                    <a:pt x="42" y="74"/>
                  </a:lnTo>
                  <a:lnTo>
                    <a:pt x="42" y="97"/>
                  </a:lnTo>
                  <a:lnTo>
                    <a:pt x="39" y="112"/>
                  </a:lnTo>
                  <a:lnTo>
                    <a:pt x="31" y="128"/>
                  </a:lnTo>
                  <a:lnTo>
                    <a:pt x="23" y="140"/>
                  </a:lnTo>
                  <a:lnTo>
                    <a:pt x="7" y="151"/>
                  </a:lnTo>
                  <a:lnTo>
                    <a:pt x="0" y="155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6" name="Freeform 15"/>
            <p:cNvSpPr>
              <a:spLocks/>
            </p:cNvSpPr>
            <p:nvPr/>
          </p:nvSpPr>
          <p:spPr bwMode="auto">
            <a:xfrm>
              <a:off x="11135543" y="4682116"/>
              <a:ext cx="246063" cy="98425"/>
            </a:xfrm>
            <a:custGeom>
              <a:avLst/>
              <a:gdLst>
                <a:gd name="T0" fmla="*/ 0 w 155"/>
                <a:gd name="T1" fmla="*/ 0 h 62"/>
                <a:gd name="T2" fmla="*/ 0 w 155"/>
                <a:gd name="T3" fmla="*/ 0 h 62"/>
                <a:gd name="T4" fmla="*/ 15 w 155"/>
                <a:gd name="T5" fmla="*/ 15 h 62"/>
                <a:gd name="T6" fmla="*/ 27 w 155"/>
                <a:gd name="T7" fmla="*/ 31 h 62"/>
                <a:gd name="T8" fmla="*/ 35 w 155"/>
                <a:gd name="T9" fmla="*/ 43 h 62"/>
                <a:gd name="T10" fmla="*/ 35 w 155"/>
                <a:gd name="T11" fmla="*/ 43 h 62"/>
                <a:gd name="T12" fmla="*/ 38 w 155"/>
                <a:gd name="T13" fmla="*/ 54 h 62"/>
                <a:gd name="T14" fmla="*/ 42 w 155"/>
                <a:gd name="T15" fmla="*/ 58 h 62"/>
                <a:gd name="T16" fmla="*/ 46 w 155"/>
                <a:gd name="T17" fmla="*/ 62 h 62"/>
                <a:gd name="T18" fmla="*/ 54 w 155"/>
                <a:gd name="T19" fmla="*/ 62 h 62"/>
                <a:gd name="T20" fmla="*/ 62 w 155"/>
                <a:gd name="T21" fmla="*/ 58 h 62"/>
                <a:gd name="T22" fmla="*/ 69 w 155"/>
                <a:gd name="T23" fmla="*/ 54 h 62"/>
                <a:gd name="T24" fmla="*/ 81 w 155"/>
                <a:gd name="T25" fmla="*/ 43 h 62"/>
                <a:gd name="T26" fmla="*/ 81 w 155"/>
                <a:gd name="T27" fmla="*/ 43 h 62"/>
                <a:gd name="T28" fmla="*/ 93 w 155"/>
                <a:gd name="T29" fmla="*/ 31 h 62"/>
                <a:gd name="T30" fmla="*/ 104 w 155"/>
                <a:gd name="T31" fmla="*/ 23 h 62"/>
                <a:gd name="T32" fmla="*/ 128 w 155"/>
                <a:gd name="T33" fmla="*/ 11 h 62"/>
                <a:gd name="T34" fmla="*/ 147 w 155"/>
                <a:gd name="T35" fmla="*/ 11 h 62"/>
                <a:gd name="T36" fmla="*/ 155 w 155"/>
                <a:gd name="T37" fmla="*/ 11 h 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5" h="62">
                  <a:moveTo>
                    <a:pt x="0" y="0"/>
                  </a:moveTo>
                  <a:lnTo>
                    <a:pt x="0" y="0"/>
                  </a:lnTo>
                  <a:lnTo>
                    <a:pt x="15" y="15"/>
                  </a:lnTo>
                  <a:lnTo>
                    <a:pt x="27" y="31"/>
                  </a:lnTo>
                  <a:lnTo>
                    <a:pt x="35" y="43"/>
                  </a:lnTo>
                  <a:lnTo>
                    <a:pt x="38" y="54"/>
                  </a:lnTo>
                  <a:lnTo>
                    <a:pt x="42" y="58"/>
                  </a:lnTo>
                  <a:lnTo>
                    <a:pt x="46" y="62"/>
                  </a:lnTo>
                  <a:lnTo>
                    <a:pt x="54" y="62"/>
                  </a:lnTo>
                  <a:lnTo>
                    <a:pt x="62" y="58"/>
                  </a:lnTo>
                  <a:lnTo>
                    <a:pt x="69" y="54"/>
                  </a:lnTo>
                  <a:lnTo>
                    <a:pt x="81" y="43"/>
                  </a:lnTo>
                  <a:lnTo>
                    <a:pt x="93" y="31"/>
                  </a:lnTo>
                  <a:lnTo>
                    <a:pt x="104" y="23"/>
                  </a:lnTo>
                  <a:lnTo>
                    <a:pt x="128" y="11"/>
                  </a:lnTo>
                  <a:lnTo>
                    <a:pt x="147" y="11"/>
                  </a:lnTo>
                  <a:lnTo>
                    <a:pt x="155" y="11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7" name="Freeform 18"/>
            <p:cNvSpPr>
              <a:spLocks/>
            </p:cNvSpPr>
            <p:nvPr/>
          </p:nvSpPr>
          <p:spPr bwMode="auto">
            <a:xfrm>
              <a:off x="11129193" y="4312229"/>
              <a:ext cx="449263" cy="468313"/>
            </a:xfrm>
            <a:custGeom>
              <a:avLst/>
              <a:gdLst>
                <a:gd name="T0" fmla="*/ 0 w 283"/>
                <a:gd name="T1" fmla="*/ 155 h 295"/>
                <a:gd name="T2" fmla="*/ 23 w 283"/>
                <a:gd name="T3" fmla="*/ 140 h 295"/>
                <a:gd name="T4" fmla="*/ 39 w 283"/>
                <a:gd name="T5" fmla="*/ 112 h 295"/>
                <a:gd name="T6" fmla="*/ 42 w 283"/>
                <a:gd name="T7" fmla="*/ 74 h 295"/>
                <a:gd name="T8" fmla="*/ 39 w 283"/>
                <a:gd name="T9" fmla="*/ 46 h 295"/>
                <a:gd name="T10" fmla="*/ 50 w 283"/>
                <a:gd name="T11" fmla="*/ 11 h 295"/>
                <a:gd name="T12" fmla="*/ 73 w 283"/>
                <a:gd name="T13" fmla="*/ 0 h 295"/>
                <a:gd name="T14" fmla="*/ 97 w 283"/>
                <a:gd name="T15" fmla="*/ 7 h 295"/>
                <a:gd name="T16" fmla="*/ 112 w 283"/>
                <a:gd name="T17" fmla="*/ 19 h 295"/>
                <a:gd name="T18" fmla="*/ 140 w 283"/>
                <a:gd name="T19" fmla="*/ 39 h 295"/>
                <a:gd name="T20" fmla="*/ 167 w 283"/>
                <a:gd name="T21" fmla="*/ 42 h 295"/>
                <a:gd name="T22" fmla="*/ 194 w 283"/>
                <a:gd name="T23" fmla="*/ 39 h 295"/>
                <a:gd name="T24" fmla="*/ 198 w 283"/>
                <a:gd name="T25" fmla="*/ 39 h 295"/>
                <a:gd name="T26" fmla="*/ 209 w 283"/>
                <a:gd name="T27" fmla="*/ 58 h 295"/>
                <a:gd name="T28" fmla="*/ 275 w 283"/>
                <a:gd name="T29" fmla="*/ 132 h 295"/>
                <a:gd name="T30" fmla="*/ 283 w 283"/>
                <a:gd name="T31" fmla="*/ 151 h 295"/>
                <a:gd name="T32" fmla="*/ 275 w 283"/>
                <a:gd name="T33" fmla="*/ 190 h 295"/>
                <a:gd name="T34" fmla="*/ 256 w 283"/>
                <a:gd name="T35" fmla="*/ 221 h 295"/>
                <a:gd name="T36" fmla="*/ 221 w 283"/>
                <a:gd name="T37" fmla="*/ 237 h 295"/>
                <a:gd name="T38" fmla="*/ 163 w 283"/>
                <a:gd name="T39" fmla="*/ 241 h 295"/>
                <a:gd name="T40" fmla="*/ 159 w 283"/>
                <a:gd name="T41" fmla="*/ 241 h 295"/>
                <a:gd name="T42" fmla="*/ 128 w 283"/>
                <a:gd name="T43" fmla="*/ 248 h 295"/>
                <a:gd name="T44" fmla="*/ 85 w 283"/>
                <a:gd name="T45" fmla="*/ 276 h 295"/>
                <a:gd name="T46" fmla="*/ 73 w 283"/>
                <a:gd name="T47" fmla="*/ 287 h 295"/>
                <a:gd name="T48" fmla="*/ 58 w 283"/>
                <a:gd name="T49" fmla="*/ 295 h 295"/>
                <a:gd name="T50" fmla="*/ 46 w 283"/>
                <a:gd name="T51" fmla="*/ 291 h 295"/>
                <a:gd name="T52" fmla="*/ 39 w 283"/>
                <a:gd name="T53" fmla="*/ 276 h 295"/>
                <a:gd name="T54" fmla="*/ 31 w 283"/>
                <a:gd name="T55" fmla="*/ 264 h 295"/>
                <a:gd name="T56" fmla="*/ 4 w 283"/>
                <a:gd name="T57" fmla="*/ 233 h 295"/>
                <a:gd name="T58" fmla="*/ 4 w 283"/>
                <a:gd name="T59" fmla="*/ 233 h 295"/>
                <a:gd name="T60" fmla="*/ 7 w 283"/>
                <a:gd name="T61" fmla="*/ 182 h 295"/>
                <a:gd name="T62" fmla="*/ 0 w 283"/>
                <a:gd name="T63" fmla="*/ 155 h 2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83" h="295">
                  <a:moveTo>
                    <a:pt x="0" y="155"/>
                  </a:moveTo>
                  <a:lnTo>
                    <a:pt x="0" y="155"/>
                  </a:lnTo>
                  <a:lnTo>
                    <a:pt x="11" y="151"/>
                  </a:lnTo>
                  <a:lnTo>
                    <a:pt x="23" y="140"/>
                  </a:lnTo>
                  <a:lnTo>
                    <a:pt x="31" y="128"/>
                  </a:lnTo>
                  <a:lnTo>
                    <a:pt x="39" y="112"/>
                  </a:lnTo>
                  <a:lnTo>
                    <a:pt x="42" y="97"/>
                  </a:lnTo>
                  <a:lnTo>
                    <a:pt x="42" y="74"/>
                  </a:lnTo>
                  <a:lnTo>
                    <a:pt x="39" y="46"/>
                  </a:lnTo>
                  <a:lnTo>
                    <a:pt x="42" y="27"/>
                  </a:lnTo>
                  <a:lnTo>
                    <a:pt x="50" y="11"/>
                  </a:lnTo>
                  <a:lnTo>
                    <a:pt x="62" y="4"/>
                  </a:lnTo>
                  <a:lnTo>
                    <a:pt x="73" y="0"/>
                  </a:lnTo>
                  <a:lnTo>
                    <a:pt x="85" y="4"/>
                  </a:lnTo>
                  <a:lnTo>
                    <a:pt x="97" y="7"/>
                  </a:lnTo>
                  <a:lnTo>
                    <a:pt x="112" y="19"/>
                  </a:lnTo>
                  <a:lnTo>
                    <a:pt x="124" y="31"/>
                  </a:lnTo>
                  <a:lnTo>
                    <a:pt x="140" y="39"/>
                  </a:lnTo>
                  <a:lnTo>
                    <a:pt x="155" y="42"/>
                  </a:lnTo>
                  <a:lnTo>
                    <a:pt x="167" y="42"/>
                  </a:lnTo>
                  <a:lnTo>
                    <a:pt x="186" y="39"/>
                  </a:lnTo>
                  <a:lnTo>
                    <a:pt x="194" y="39"/>
                  </a:lnTo>
                  <a:lnTo>
                    <a:pt x="198" y="39"/>
                  </a:lnTo>
                  <a:lnTo>
                    <a:pt x="198" y="46"/>
                  </a:lnTo>
                  <a:lnTo>
                    <a:pt x="209" y="58"/>
                  </a:lnTo>
                  <a:lnTo>
                    <a:pt x="237" y="93"/>
                  </a:lnTo>
                  <a:lnTo>
                    <a:pt x="275" y="132"/>
                  </a:lnTo>
                  <a:lnTo>
                    <a:pt x="283" y="151"/>
                  </a:lnTo>
                  <a:lnTo>
                    <a:pt x="283" y="163"/>
                  </a:lnTo>
                  <a:lnTo>
                    <a:pt x="275" y="190"/>
                  </a:lnTo>
                  <a:lnTo>
                    <a:pt x="268" y="206"/>
                  </a:lnTo>
                  <a:lnTo>
                    <a:pt x="256" y="221"/>
                  </a:lnTo>
                  <a:lnTo>
                    <a:pt x="244" y="229"/>
                  </a:lnTo>
                  <a:lnTo>
                    <a:pt x="221" y="237"/>
                  </a:lnTo>
                  <a:lnTo>
                    <a:pt x="163" y="241"/>
                  </a:lnTo>
                  <a:lnTo>
                    <a:pt x="159" y="241"/>
                  </a:lnTo>
                  <a:lnTo>
                    <a:pt x="143" y="241"/>
                  </a:lnTo>
                  <a:lnTo>
                    <a:pt x="128" y="248"/>
                  </a:lnTo>
                  <a:lnTo>
                    <a:pt x="105" y="256"/>
                  </a:lnTo>
                  <a:lnTo>
                    <a:pt x="85" y="276"/>
                  </a:lnTo>
                  <a:lnTo>
                    <a:pt x="73" y="287"/>
                  </a:lnTo>
                  <a:lnTo>
                    <a:pt x="66" y="291"/>
                  </a:lnTo>
                  <a:lnTo>
                    <a:pt x="58" y="295"/>
                  </a:lnTo>
                  <a:lnTo>
                    <a:pt x="50" y="295"/>
                  </a:lnTo>
                  <a:lnTo>
                    <a:pt x="46" y="291"/>
                  </a:lnTo>
                  <a:lnTo>
                    <a:pt x="42" y="287"/>
                  </a:lnTo>
                  <a:lnTo>
                    <a:pt x="39" y="276"/>
                  </a:lnTo>
                  <a:lnTo>
                    <a:pt x="31" y="264"/>
                  </a:lnTo>
                  <a:lnTo>
                    <a:pt x="19" y="248"/>
                  </a:lnTo>
                  <a:lnTo>
                    <a:pt x="4" y="233"/>
                  </a:lnTo>
                  <a:lnTo>
                    <a:pt x="7" y="206"/>
                  </a:lnTo>
                  <a:lnTo>
                    <a:pt x="7" y="182"/>
                  </a:lnTo>
                  <a:lnTo>
                    <a:pt x="4" y="15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8" name="Freeform 80"/>
            <p:cNvSpPr>
              <a:spLocks noEditPoints="1"/>
            </p:cNvSpPr>
            <p:nvPr/>
          </p:nvSpPr>
          <p:spPr bwMode="auto">
            <a:xfrm>
              <a:off x="11024418" y="4478916"/>
              <a:ext cx="134938" cy="134938"/>
            </a:xfrm>
            <a:custGeom>
              <a:avLst/>
              <a:gdLst>
                <a:gd name="T0" fmla="*/ 27 w 85"/>
                <a:gd name="T1" fmla="*/ 3 h 85"/>
                <a:gd name="T2" fmla="*/ 27 w 85"/>
                <a:gd name="T3" fmla="*/ 3 h 85"/>
                <a:gd name="T4" fmla="*/ 15 w 85"/>
                <a:gd name="T5" fmla="*/ 0 h 85"/>
                <a:gd name="T6" fmla="*/ 0 w 85"/>
                <a:gd name="T7" fmla="*/ 35 h 85"/>
                <a:gd name="T8" fmla="*/ 7 w 85"/>
                <a:gd name="T9" fmla="*/ 42 h 85"/>
                <a:gd name="T10" fmla="*/ 11 w 85"/>
                <a:gd name="T11" fmla="*/ 35 h 85"/>
                <a:gd name="T12" fmla="*/ 15 w 85"/>
                <a:gd name="T13" fmla="*/ 46 h 85"/>
                <a:gd name="T14" fmla="*/ 4 w 85"/>
                <a:gd name="T15" fmla="*/ 54 h 85"/>
                <a:gd name="T16" fmla="*/ 15 w 85"/>
                <a:gd name="T17" fmla="*/ 70 h 85"/>
                <a:gd name="T18" fmla="*/ 11 w 85"/>
                <a:gd name="T19" fmla="*/ 70 h 85"/>
                <a:gd name="T20" fmla="*/ 11 w 85"/>
                <a:gd name="T21" fmla="*/ 73 h 85"/>
                <a:gd name="T22" fmla="*/ 15 w 85"/>
                <a:gd name="T23" fmla="*/ 85 h 85"/>
                <a:gd name="T24" fmla="*/ 15 w 85"/>
                <a:gd name="T25" fmla="*/ 81 h 85"/>
                <a:gd name="T26" fmla="*/ 35 w 85"/>
                <a:gd name="T27" fmla="*/ 70 h 85"/>
                <a:gd name="T28" fmla="*/ 35 w 85"/>
                <a:gd name="T29" fmla="*/ 66 h 85"/>
                <a:gd name="T30" fmla="*/ 23 w 85"/>
                <a:gd name="T31" fmla="*/ 66 h 85"/>
                <a:gd name="T32" fmla="*/ 35 w 85"/>
                <a:gd name="T33" fmla="*/ 54 h 85"/>
                <a:gd name="T34" fmla="*/ 23 w 85"/>
                <a:gd name="T35" fmla="*/ 46 h 85"/>
                <a:gd name="T36" fmla="*/ 35 w 85"/>
                <a:gd name="T37" fmla="*/ 35 h 85"/>
                <a:gd name="T38" fmla="*/ 15 w 85"/>
                <a:gd name="T39" fmla="*/ 27 h 85"/>
                <a:gd name="T40" fmla="*/ 35 w 85"/>
                <a:gd name="T41" fmla="*/ 19 h 85"/>
                <a:gd name="T42" fmla="*/ 23 w 85"/>
                <a:gd name="T43" fmla="*/ 11 h 85"/>
                <a:gd name="T44" fmla="*/ 23 w 85"/>
                <a:gd name="T45" fmla="*/ 11 h 85"/>
                <a:gd name="T46" fmla="*/ 27 w 85"/>
                <a:gd name="T47" fmla="*/ 3 h 85"/>
                <a:gd name="T48" fmla="*/ 70 w 85"/>
                <a:gd name="T49" fmla="*/ 19 h 85"/>
                <a:gd name="T50" fmla="*/ 50 w 85"/>
                <a:gd name="T51" fmla="*/ 31 h 85"/>
                <a:gd name="T52" fmla="*/ 70 w 85"/>
                <a:gd name="T53" fmla="*/ 19 h 85"/>
                <a:gd name="T54" fmla="*/ 58 w 85"/>
                <a:gd name="T55" fmla="*/ 70 h 85"/>
                <a:gd name="T56" fmla="*/ 62 w 85"/>
                <a:gd name="T57" fmla="*/ 66 h 85"/>
                <a:gd name="T58" fmla="*/ 70 w 85"/>
                <a:gd name="T59" fmla="*/ 70 h 85"/>
                <a:gd name="T60" fmla="*/ 46 w 85"/>
                <a:gd name="T61" fmla="*/ 35 h 85"/>
                <a:gd name="T62" fmla="*/ 58 w 85"/>
                <a:gd name="T63" fmla="*/ 70 h 85"/>
                <a:gd name="T64" fmla="*/ 62 w 85"/>
                <a:gd name="T65" fmla="*/ 42 h 85"/>
                <a:gd name="T66" fmla="*/ 58 w 85"/>
                <a:gd name="T67" fmla="*/ 58 h 85"/>
                <a:gd name="T68" fmla="*/ 62 w 85"/>
                <a:gd name="T69" fmla="*/ 42 h 85"/>
                <a:gd name="T70" fmla="*/ 35 w 85"/>
                <a:gd name="T71" fmla="*/ 85 h 85"/>
                <a:gd name="T72" fmla="*/ 46 w 85"/>
                <a:gd name="T73" fmla="*/ 15 h 85"/>
                <a:gd name="T74" fmla="*/ 73 w 85"/>
                <a:gd name="T75" fmla="*/ 70 h 85"/>
                <a:gd name="T76" fmla="*/ 70 w 85"/>
                <a:gd name="T77" fmla="*/ 73 h 85"/>
                <a:gd name="T78" fmla="*/ 66 w 85"/>
                <a:gd name="T79" fmla="*/ 73 h 85"/>
                <a:gd name="T80" fmla="*/ 66 w 85"/>
                <a:gd name="T81" fmla="*/ 85 h 85"/>
                <a:gd name="T82" fmla="*/ 81 w 85"/>
                <a:gd name="T83" fmla="*/ 81 h 85"/>
                <a:gd name="T84" fmla="*/ 85 w 85"/>
                <a:gd name="T85" fmla="*/ 3 h 85"/>
                <a:gd name="T86" fmla="*/ 35 w 85"/>
                <a:gd name="T87" fmla="*/ 85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5" h="85">
                  <a:moveTo>
                    <a:pt x="27" y="3"/>
                  </a:moveTo>
                  <a:lnTo>
                    <a:pt x="27" y="3"/>
                  </a:lnTo>
                  <a:lnTo>
                    <a:pt x="15" y="0"/>
                  </a:lnTo>
                  <a:lnTo>
                    <a:pt x="7" y="19"/>
                  </a:lnTo>
                  <a:lnTo>
                    <a:pt x="0" y="35"/>
                  </a:lnTo>
                  <a:lnTo>
                    <a:pt x="7" y="42"/>
                  </a:lnTo>
                  <a:lnTo>
                    <a:pt x="11" y="35"/>
                  </a:lnTo>
                  <a:lnTo>
                    <a:pt x="15" y="35"/>
                  </a:lnTo>
                  <a:lnTo>
                    <a:pt x="15" y="46"/>
                  </a:lnTo>
                  <a:lnTo>
                    <a:pt x="4" y="46"/>
                  </a:lnTo>
                  <a:lnTo>
                    <a:pt x="4" y="54"/>
                  </a:lnTo>
                  <a:lnTo>
                    <a:pt x="15" y="54"/>
                  </a:lnTo>
                  <a:lnTo>
                    <a:pt x="15" y="70"/>
                  </a:lnTo>
                  <a:lnTo>
                    <a:pt x="11" y="70"/>
                  </a:lnTo>
                  <a:lnTo>
                    <a:pt x="11" y="73"/>
                  </a:lnTo>
                  <a:lnTo>
                    <a:pt x="15" y="85"/>
                  </a:lnTo>
                  <a:lnTo>
                    <a:pt x="15" y="81"/>
                  </a:lnTo>
                  <a:lnTo>
                    <a:pt x="35" y="70"/>
                  </a:lnTo>
                  <a:lnTo>
                    <a:pt x="35" y="66"/>
                  </a:lnTo>
                  <a:lnTo>
                    <a:pt x="35" y="58"/>
                  </a:lnTo>
                  <a:lnTo>
                    <a:pt x="23" y="6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46"/>
                  </a:lnTo>
                  <a:lnTo>
                    <a:pt x="23" y="46"/>
                  </a:lnTo>
                  <a:lnTo>
                    <a:pt x="23" y="35"/>
                  </a:lnTo>
                  <a:lnTo>
                    <a:pt x="35" y="35"/>
                  </a:lnTo>
                  <a:lnTo>
                    <a:pt x="35" y="27"/>
                  </a:lnTo>
                  <a:lnTo>
                    <a:pt x="15" y="27"/>
                  </a:lnTo>
                  <a:lnTo>
                    <a:pt x="19" y="19"/>
                  </a:lnTo>
                  <a:lnTo>
                    <a:pt x="35" y="19"/>
                  </a:lnTo>
                  <a:lnTo>
                    <a:pt x="35" y="11"/>
                  </a:lnTo>
                  <a:lnTo>
                    <a:pt x="23" y="11"/>
                  </a:lnTo>
                  <a:lnTo>
                    <a:pt x="27" y="3"/>
                  </a:lnTo>
                  <a:close/>
                  <a:moveTo>
                    <a:pt x="70" y="19"/>
                  </a:moveTo>
                  <a:lnTo>
                    <a:pt x="50" y="19"/>
                  </a:lnTo>
                  <a:lnTo>
                    <a:pt x="50" y="31"/>
                  </a:lnTo>
                  <a:lnTo>
                    <a:pt x="70" y="31"/>
                  </a:lnTo>
                  <a:lnTo>
                    <a:pt x="70" y="19"/>
                  </a:lnTo>
                  <a:close/>
                  <a:moveTo>
                    <a:pt x="58" y="70"/>
                  </a:moveTo>
                  <a:lnTo>
                    <a:pt x="58" y="66"/>
                  </a:lnTo>
                  <a:lnTo>
                    <a:pt x="62" y="66"/>
                  </a:lnTo>
                  <a:lnTo>
                    <a:pt x="62" y="70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70"/>
                  </a:lnTo>
                  <a:lnTo>
                    <a:pt x="58" y="70"/>
                  </a:lnTo>
                  <a:close/>
                  <a:moveTo>
                    <a:pt x="62" y="42"/>
                  </a:moveTo>
                  <a:lnTo>
                    <a:pt x="62" y="58"/>
                  </a:lnTo>
                  <a:lnTo>
                    <a:pt x="58" y="58"/>
                  </a:lnTo>
                  <a:lnTo>
                    <a:pt x="58" y="42"/>
                  </a:lnTo>
                  <a:lnTo>
                    <a:pt x="62" y="42"/>
                  </a:lnTo>
                  <a:close/>
                  <a:moveTo>
                    <a:pt x="35" y="85"/>
                  </a:moveTo>
                  <a:lnTo>
                    <a:pt x="46" y="85"/>
                  </a:lnTo>
                  <a:lnTo>
                    <a:pt x="46" y="15"/>
                  </a:lnTo>
                  <a:lnTo>
                    <a:pt x="73" y="15"/>
                  </a:lnTo>
                  <a:lnTo>
                    <a:pt x="73" y="70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66" y="85"/>
                  </a:lnTo>
                  <a:lnTo>
                    <a:pt x="81" y="85"/>
                  </a:lnTo>
                  <a:lnTo>
                    <a:pt x="81" y="81"/>
                  </a:lnTo>
                  <a:lnTo>
                    <a:pt x="85" y="77"/>
                  </a:lnTo>
                  <a:lnTo>
                    <a:pt x="85" y="3"/>
                  </a:lnTo>
                  <a:lnTo>
                    <a:pt x="35" y="3"/>
                  </a:lnTo>
                  <a:lnTo>
                    <a:pt x="35" y="85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9" name="Freeform 81"/>
            <p:cNvSpPr>
              <a:spLocks noEditPoints="1"/>
            </p:cNvSpPr>
            <p:nvPr/>
          </p:nvSpPr>
          <p:spPr bwMode="auto">
            <a:xfrm>
              <a:off x="11178406" y="4478916"/>
              <a:ext cx="128588" cy="134938"/>
            </a:xfrm>
            <a:custGeom>
              <a:avLst/>
              <a:gdLst>
                <a:gd name="T0" fmla="*/ 46 w 81"/>
                <a:gd name="T1" fmla="*/ 19 h 85"/>
                <a:gd name="T2" fmla="*/ 27 w 81"/>
                <a:gd name="T3" fmla="*/ 23 h 85"/>
                <a:gd name="T4" fmla="*/ 39 w 81"/>
                <a:gd name="T5" fmla="*/ 35 h 85"/>
                <a:gd name="T6" fmla="*/ 27 w 81"/>
                <a:gd name="T7" fmla="*/ 42 h 85"/>
                <a:gd name="T8" fmla="*/ 23 w 81"/>
                <a:gd name="T9" fmla="*/ 38 h 85"/>
                <a:gd name="T10" fmla="*/ 23 w 81"/>
                <a:gd name="T11" fmla="*/ 35 h 85"/>
                <a:gd name="T12" fmla="*/ 0 w 81"/>
                <a:gd name="T13" fmla="*/ 3 h 85"/>
                <a:gd name="T14" fmla="*/ 11 w 81"/>
                <a:gd name="T15" fmla="*/ 85 h 85"/>
                <a:gd name="T16" fmla="*/ 11 w 81"/>
                <a:gd name="T17" fmla="*/ 62 h 85"/>
                <a:gd name="T18" fmla="*/ 11 w 81"/>
                <a:gd name="T19" fmla="*/ 70 h 85"/>
                <a:gd name="T20" fmla="*/ 23 w 81"/>
                <a:gd name="T21" fmla="*/ 62 h 85"/>
                <a:gd name="T22" fmla="*/ 27 w 81"/>
                <a:gd name="T23" fmla="*/ 46 h 85"/>
                <a:gd name="T24" fmla="*/ 27 w 81"/>
                <a:gd name="T25" fmla="*/ 46 h 85"/>
                <a:gd name="T26" fmla="*/ 31 w 81"/>
                <a:gd name="T27" fmla="*/ 50 h 85"/>
                <a:gd name="T28" fmla="*/ 46 w 81"/>
                <a:gd name="T29" fmla="*/ 38 h 85"/>
                <a:gd name="T30" fmla="*/ 42 w 81"/>
                <a:gd name="T31" fmla="*/ 35 h 85"/>
                <a:gd name="T32" fmla="*/ 81 w 81"/>
                <a:gd name="T33" fmla="*/ 23 h 85"/>
                <a:gd name="T34" fmla="*/ 58 w 81"/>
                <a:gd name="T35" fmla="*/ 19 h 85"/>
                <a:gd name="T36" fmla="*/ 77 w 81"/>
                <a:gd name="T37" fmla="*/ 7 h 85"/>
                <a:gd name="T38" fmla="*/ 58 w 81"/>
                <a:gd name="T39" fmla="*/ 7 h 85"/>
                <a:gd name="T40" fmla="*/ 58 w 81"/>
                <a:gd name="T41" fmla="*/ 3 h 85"/>
                <a:gd name="T42" fmla="*/ 58 w 81"/>
                <a:gd name="T43" fmla="*/ 3 h 85"/>
                <a:gd name="T44" fmla="*/ 50 w 81"/>
                <a:gd name="T45" fmla="*/ 0 h 85"/>
                <a:gd name="T46" fmla="*/ 46 w 81"/>
                <a:gd name="T47" fmla="*/ 7 h 85"/>
                <a:gd name="T48" fmla="*/ 31 w 81"/>
                <a:gd name="T49" fmla="*/ 19 h 85"/>
                <a:gd name="T50" fmla="*/ 11 w 81"/>
                <a:gd name="T51" fmla="*/ 35 h 85"/>
                <a:gd name="T52" fmla="*/ 15 w 81"/>
                <a:gd name="T53" fmla="*/ 50 h 85"/>
                <a:gd name="T54" fmla="*/ 15 w 81"/>
                <a:gd name="T55" fmla="*/ 58 h 85"/>
                <a:gd name="T56" fmla="*/ 11 w 81"/>
                <a:gd name="T57" fmla="*/ 15 h 85"/>
                <a:gd name="T58" fmla="*/ 11 w 81"/>
                <a:gd name="T59" fmla="*/ 35 h 85"/>
                <a:gd name="T60" fmla="*/ 54 w 81"/>
                <a:gd name="T61" fmla="*/ 62 h 85"/>
                <a:gd name="T62" fmla="*/ 46 w 81"/>
                <a:gd name="T63" fmla="*/ 54 h 85"/>
                <a:gd name="T64" fmla="*/ 58 w 81"/>
                <a:gd name="T65" fmla="*/ 54 h 85"/>
                <a:gd name="T66" fmla="*/ 54 w 81"/>
                <a:gd name="T67" fmla="*/ 62 h 85"/>
                <a:gd name="T68" fmla="*/ 54 w 81"/>
                <a:gd name="T69" fmla="*/ 42 h 85"/>
                <a:gd name="T70" fmla="*/ 46 w 81"/>
                <a:gd name="T71" fmla="*/ 42 h 85"/>
                <a:gd name="T72" fmla="*/ 35 w 81"/>
                <a:gd name="T73" fmla="*/ 54 h 85"/>
                <a:gd name="T74" fmla="*/ 27 w 81"/>
                <a:gd name="T75" fmla="*/ 62 h 85"/>
                <a:gd name="T76" fmla="*/ 31 w 81"/>
                <a:gd name="T77" fmla="*/ 70 h 85"/>
                <a:gd name="T78" fmla="*/ 42 w 81"/>
                <a:gd name="T79" fmla="*/ 62 h 85"/>
                <a:gd name="T80" fmla="*/ 46 w 81"/>
                <a:gd name="T81" fmla="*/ 70 h 85"/>
                <a:gd name="T82" fmla="*/ 19 w 81"/>
                <a:gd name="T83" fmla="*/ 77 h 85"/>
                <a:gd name="T84" fmla="*/ 27 w 81"/>
                <a:gd name="T85" fmla="*/ 85 h 85"/>
                <a:gd name="T86" fmla="*/ 54 w 81"/>
                <a:gd name="T87" fmla="*/ 77 h 85"/>
                <a:gd name="T88" fmla="*/ 77 w 81"/>
                <a:gd name="T89" fmla="*/ 85 h 85"/>
                <a:gd name="T90" fmla="*/ 81 w 81"/>
                <a:gd name="T91" fmla="*/ 73 h 85"/>
                <a:gd name="T92" fmla="*/ 62 w 81"/>
                <a:gd name="T93" fmla="*/ 70 h 85"/>
                <a:gd name="T94" fmla="*/ 70 w 81"/>
                <a:gd name="T95" fmla="*/ 50 h 85"/>
                <a:gd name="T96" fmla="*/ 74 w 81"/>
                <a:gd name="T97" fmla="*/ 50 h 85"/>
                <a:gd name="T98" fmla="*/ 74 w 81"/>
                <a:gd name="T99" fmla="*/ 50 h 85"/>
                <a:gd name="T100" fmla="*/ 77 w 81"/>
                <a:gd name="T101" fmla="*/ 46 h 85"/>
                <a:gd name="T102" fmla="*/ 81 w 81"/>
                <a:gd name="T103" fmla="*/ 42 h 85"/>
                <a:gd name="T104" fmla="*/ 62 w 81"/>
                <a:gd name="T105" fmla="*/ 35 h 85"/>
                <a:gd name="T106" fmla="*/ 58 w 81"/>
                <a:gd name="T107" fmla="*/ 35 h 85"/>
                <a:gd name="T108" fmla="*/ 54 w 81"/>
                <a:gd name="T109" fmla="*/ 38 h 85"/>
                <a:gd name="T110" fmla="*/ 54 w 81"/>
                <a:gd name="T111" fmla="*/ 38 h 85"/>
                <a:gd name="T112" fmla="*/ 70 w 81"/>
                <a:gd name="T113" fmla="*/ 46 h 85"/>
                <a:gd name="T114" fmla="*/ 54 w 81"/>
                <a:gd name="T115" fmla="*/ 46 h 85"/>
                <a:gd name="T116" fmla="*/ 54 w 81"/>
                <a:gd name="T117" fmla="*/ 42 h 8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1" h="85">
                  <a:moveTo>
                    <a:pt x="31" y="19"/>
                  </a:moveTo>
                  <a:lnTo>
                    <a:pt x="46" y="19"/>
                  </a:lnTo>
                  <a:lnTo>
                    <a:pt x="46" y="23"/>
                  </a:lnTo>
                  <a:lnTo>
                    <a:pt x="27" y="23"/>
                  </a:lnTo>
                  <a:lnTo>
                    <a:pt x="27" y="35"/>
                  </a:lnTo>
                  <a:lnTo>
                    <a:pt x="39" y="35"/>
                  </a:lnTo>
                  <a:lnTo>
                    <a:pt x="27" y="42"/>
                  </a:lnTo>
                  <a:lnTo>
                    <a:pt x="23" y="38"/>
                  </a:lnTo>
                  <a:lnTo>
                    <a:pt x="23" y="35"/>
                  </a:lnTo>
                  <a:lnTo>
                    <a:pt x="27" y="3"/>
                  </a:lnTo>
                  <a:lnTo>
                    <a:pt x="0" y="3"/>
                  </a:lnTo>
                  <a:lnTo>
                    <a:pt x="0" y="85"/>
                  </a:lnTo>
                  <a:lnTo>
                    <a:pt x="11" y="85"/>
                  </a:lnTo>
                  <a:lnTo>
                    <a:pt x="11" y="62"/>
                  </a:lnTo>
                  <a:lnTo>
                    <a:pt x="11" y="70"/>
                  </a:lnTo>
                  <a:lnTo>
                    <a:pt x="19" y="66"/>
                  </a:lnTo>
                  <a:lnTo>
                    <a:pt x="23" y="62"/>
                  </a:lnTo>
                  <a:lnTo>
                    <a:pt x="27" y="54"/>
                  </a:lnTo>
                  <a:lnTo>
                    <a:pt x="27" y="46"/>
                  </a:lnTo>
                  <a:lnTo>
                    <a:pt x="31" y="50"/>
                  </a:lnTo>
                  <a:lnTo>
                    <a:pt x="46" y="38"/>
                  </a:lnTo>
                  <a:lnTo>
                    <a:pt x="42" y="35"/>
                  </a:lnTo>
                  <a:lnTo>
                    <a:pt x="81" y="35"/>
                  </a:lnTo>
                  <a:lnTo>
                    <a:pt x="81" y="23"/>
                  </a:lnTo>
                  <a:lnTo>
                    <a:pt x="58" y="23"/>
                  </a:lnTo>
                  <a:lnTo>
                    <a:pt x="58" y="19"/>
                  </a:lnTo>
                  <a:lnTo>
                    <a:pt x="77" y="19"/>
                  </a:lnTo>
                  <a:lnTo>
                    <a:pt x="77" y="7"/>
                  </a:lnTo>
                  <a:lnTo>
                    <a:pt x="58" y="7"/>
                  </a:lnTo>
                  <a:lnTo>
                    <a:pt x="58" y="3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7"/>
                  </a:lnTo>
                  <a:lnTo>
                    <a:pt x="31" y="7"/>
                  </a:lnTo>
                  <a:lnTo>
                    <a:pt x="31" y="19"/>
                  </a:lnTo>
                  <a:close/>
                  <a:moveTo>
                    <a:pt x="11" y="35"/>
                  </a:moveTo>
                  <a:lnTo>
                    <a:pt x="11" y="35"/>
                  </a:lnTo>
                  <a:lnTo>
                    <a:pt x="15" y="50"/>
                  </a:lnTo>
                  <a:lnTo>
                    <a:pt x="15" y="58"/>
                  </a:lnTo>
                  <a:lnTo>
                    <a:pt x="11" y="58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1" y="35"/>
                  </a:lnTo>
                  <a:close/>
                  <a:moveTo>
                    <a:pt x="54" y="62"/>
                  </a:moveTo>
                  <a:lnTo>
                    <a:pt x="54" y="62"/>
                  </a:lnTo>
                  <a:lnTo>
                    <a:pt x="46" y="54"/>
                  </a:lnTo>
                  <a:lnTo>
                    <a:pt x="58" y="54"/>
                  </a:lnTo>
                  <a:lnTo>
                    <a:pt x="54" y="62"/>
                  </a:lnTo>
                  <a:close/>
                  <a:moveTo>
                    <a:pt x="54" y="42"/>
                  </a:moveTo>
                  <a:lnTo>
                    <a:pt x="54" y="42"/>
                  </a:lnTo>
                  <a:lnTo>
                    <a:pt x="46" y="42"/>
                  </a:lnTo>
                  <a:lnTo>
                    <a:pt x="35" y="54"/>
                  </a:lnTo>
                  <a:lnTo>
                    <a:pt x="27" y="62"/>
                  </a:lnTo>
                  <a:lnTo>
                    <a:pt x="31" y="70"/>
                  </a:lnTo>
                  <a:lnTo>
                    <a:pt x="42" y="62"/>
                  </a:lnTo>
                  <a:lnTo>
                    <a:pt x="46" y="70"/>
                  </a:lnTo>
                  <a:lnTo>
                    <a:pt x="35" y="73"/>
                  </a:lnTo>
                  <a:lnTo>
                    <a:pt x="19" y="77"/>
                  </a:lnTo>
                  <a:lnTo>
                    <a:pt x="27" y="85"/>
                  </a:lnTo>
                  <a:lnTo>
                    <a:pt x="54" y="77"/>
                  </a:lnTo>
                  <a:lnTo>
                    <a:pt x="77" y="85"/>
                  </a:lnTo>
                  <a:lnTo>
                    <a:pt x="81" y="73"/>
                  </a:lnTo>
                  <a:lnTo>
                    <a:pt x="62" y="70"/>
                  </a:lnTo>
                  <a:lnTo>
                    <a:pt x="70" y="50"/>
                  </a:lnTo>
                  <a:lnTo>
                    <a:pt x="74" y="50"/>
                  </a:lnTo>
                  <a:lnTo>
                    <a:pt x="77" y="46"/>
                  </a:lnTo>
                  <a:lnTo>
                    <a:pt x="81" y="42"/>
                  </a:lnTo>
                  <a:lnTo>
                    <a:pt x="62" y="35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70" y="46"/>
                  </a:lnTo>
                  <a:lnTo>
                    <a:pt x="54" y="46"/>
                  </a:lnTo>
                  <a:lnTo>
                    <a:pt x="54" y="4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0" name="Freeform 82"/>
            <p:cNvSpPr>
              <a:spLocks/>
            </p:cNvSpPr>
            <p:nvPr/>
          </p:nvSpPr>
          <p:spPr bwMode="auto">
            <a:xfrm>
              <a:off x="11326043" y="4478916"/>
              <a:ext cx="130175" cy="134938"/>
            </a:xfrm>
            <a:custGeom>
              <a:avLst/>
              <a:gdLst>
                <a:gd name="T0" fmla="*/ 47 w 82"/>
                <a:gd name="T1" fmla="*/ 11 h 85"/>
                <a:gd name="T2" fmla="*/ 47 w 82"/>
                <a:gd name="T3" fmla="*/ 11 h 85"/>
                <a:gd name="T4" fmla="*/ 47 w 82"/>
                <a:gd name="T5" fmla="*/ 7 h 85"/>
                <a:gd name="T6" fmla="*/ 47 w 82"/>
                <a:gd name="T7" fmla="*/ 7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3 h 85"/>
                <a:gd name="T14" fmla="*/ 39 w 82"/>
                <a:gd name="T15" fmla="*/ 3 h 85"/>
                <a:gd name="T16" fmla="*/ 31 w 82"/>
                <a:gd name="T17" fmla="*/ 3 h 85"/>
                <a:gd name="T18" fmla="*/ 31 w 82"/>
                <a:gd name="T19" fmla="*/ 3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7 h 85"/>
                <a:gd name="T26" fmla="*/ 35 w 82"/>
                <a:gd name="T27" fmla="*/ 27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3 w 82"/>
                <a:gd name="T35" fmla="*/ 77 h 85"/>
                <a:gd name="T36" fmla="*/ 23 w 82"/>
                <a:gd name="T37" fmla="*/ 46 h 85"/>
                <a:gd name="T38" fmla="*/ 35 w 82"/>
                <a:gd name="T39" fmla="*/ 46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6 h 85"/>
                <a:gd name="T46" fmla="*/ 58 w 82"/>
                <a:gd name="T47" fmla="*/ 46 h 85"/>
                <a:gd name="T48" fmla="*/ 58 w 82"/>
                <a:gd name="T49" fmla="*/ 62 h 85"/>
                <a:gd name="T50" fmla="*/ 58 w 82"/>
                <a:gd name="T51" fmla="*/ 62 h 85"/>
                <a:gd name="T52" fmla="*/ 58 w 82"/>
                <a:gd name="T53" fmla="*/ 66 h 85"/>
                <a:gd name="T54" fmla="*/ 50 w 82"/>
                <a:gd name="T55" fmla="*/ 66 h 85"/>
                <a:gd name="T56" fmla="*/ 50 w 82"/>
                <a:gd name="T57" fmla="*/ 66 h 85"/>
                <a:gd name="T58" fmla="*/ 54 w 82"/>
                <a:gd name="T59" fmla="*/ 77 h 85"/>
                <a:gd name="T60" fmla="*/ 54 w 82"/>
                <a:gd name="T61" fmla="*/ 77 h 85"/>
                <a:gd name="T62" fmla="*/ 66 w 82"/>
                <a:gd name="T63" fmla="*/ 77 h 85"/>
                <a:gd name="T64" fmla="*/ 70 w 82"/>
                <a:gd name="T65" fmla="*/ 73 h 85"/>
                <a:gd name="T66" fmla="*/ 70 w 82"/>
                <a:gd name="T67" fmla="*/ 70 h 85"/>
                <a:gd name="T68" fmla="*/ 70 w 82"/>
                <a:gd name="T69" fmla="*/ 35 h 85"/>
                <a:gd name="T70" fmla="*/ 47 w 82"/>
                <a:gd name="T71" fmla="*/ 35 h 85"/>
                <a:gd name="T72" fmla="*/ 47 w 82"/>
                <a:gd name="T73" fmla="*/ 27 h 85"/>
                <a:gd name="T74" fmla="*/ 82 w 82"/>
                <a:gd name="T75" fmla="*/ 27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47 w 82"/>
                <a:gd name="T83" fmla="*/ 11 h 85"/>
                <a:gd name="T84" fmla="*/ 47 w 82"/>
                <a:gd name="T85" fmla="*/ 11 h 85"/>
                <a:gd name="T86" fmla="*/ 47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39" y="3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3" y="77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58" y="46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7"/>
                  </a:lnTo>
                  <a:lnTo>
                    <a:pt x="66" y="77"/>
                  </a:lnTo>
                  <a:lnTo>
                    <a:pt x="70" y="73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3" name="组合 492"/>
          <p:cNvGrpSpPr/>
          <p:nvPr/>
        </p:nvGrpSpPr>
        <p:grpSpPr>
          <a:xfrm>
            <a:off x="3186306" y="4060136"/>
            <a:ext cx="769770" cy="881094"/>
            <a:chOff x="11375256" y="3880429"/>
            <a:chExt cx="900113" cy="1030288"/>
          </a:xfrm>
        </p:grpSpPr>
        <p:sp>
          <p:nvSpPr>
            <p:cNvPr id="579" name="Freeform 21"/>
            <p:cNvSpPr>
              <a:spLocks/>
            </p:cNvSpPr>
            <p:nvPr/>
          </p:nvSpPr>
          <p:spPr bwMode="auto">
            <a:xfrm>
              <a:off x="11375256" y="3880429"/>
              <a:ext cx="900113" cy="1030288"/>
            </a:xfrm>
            <a:custGeom>
              <a:avLst/>
              <a:gdLst>
                <a:gd name="T0" fmla="*/ 567 w 567"/>
                <a:gd name="T1" fmla="*/ 237 h 649"/>
                <a:gd name="T2" fmla="*/ 536 w 567"/>
                <a:gd name="T3" fmla="*/ 210 h 649"/>
                <a:gd name="T4" fmla="*/ 521 w 567"/>
                <a:gd name="T5" fmla="*/ 175 h 649"/>
                <a:gd name="T6" fmla="*/ 470 w 567"/>
                <a:gd name="T7" fmla="*/ 175 h 649"/>
                <a:gd name="T8" fmla="*/ 412 w 567"/>
                <a:gd name="T9" fmla="*/ 128 h 649"/>
                <a:gd name="T10" fmla="*/ 373 w 567"/>
                <a:gd name="T11" fmla="*/ 85 h 649"/>
                <a:gd name="T12" fmla="*/ 361 w 567"/>
                <a:gd name="T13" fmla="*/ 54 h 649"/>
                <a:gd name="T14" fmla="*/ 354 w 567"/>
                <a:gd name="T15" fmla="*/ 31 h 649"/>
                <a:gd name="T16" fmla="*/ 319 w 567"/>
                <a:gd name="T17" fmla="*/ 0 h 649"/>
                <a:gd name="T18" fmla="*/ 311 w 567"/>
                <a:gd name="T19" fmla="*/ 4 h 649"/>
                <a:gd name="T20" fmla="*/ 284 w 567"/>
                <a:gd name="T21" fmla="*/ 50 h 649"/>
                <a:gd name="T22" fmla="*/ 280 w 567"/>
                <a:gd name="T23" fmla="*/ 132 h 649"/>
                <a:gd name="T24" fmla="*/ 264 w 567"/>
                <a:gd name="T25" fmla="*/ 147 h 649"/>
                <a:gd name="T26" fmla="*/ 218 w 567"/>
                <a:gd name="T27" fmla="*/ 159 h 649"/>
                <a:gd name="T28" fmla="*/ 183 w 567"/>
                <a:gd name="T29" fmla="*/ 171 h 649"/>
                <a:gd name="T30" fmla="*/ 117 w 567"/>
                <a:gd name="T31" fmla="*/ 225 h 649"/>
                <a:gd name="T32" fmla="*/ 93 w 567"/>
                <a:gd name="T33" fmla="*/ 233 h 649"/>
                <a:gd name="T34" fmla="*/ 78 w 567"/>
                <a:gd name="T35" fmla="*/ 233 h 649"/>
                <a:gd name="T36" fmla="*/ 39 w 567"/>
                <a:gd name="T37" fmla="*/ 311 h 649"/>
                <a:gd name="T38" fmla="*/ 51 w 567"/>
                <a:gd name="T39" fmla="*/ 334 h 649"/>
                <a:gd name="T40" fmla="*/ 128 w 567"/>
                <a:gd name="T41" fmla="*/ 423 h 649"/>
                <a:gd name="T42" fmla="*/ 120 w 567"/>
                <a:gd name="T43" fmla="*/ 466 h 649"/>
                <a:gd name="T44" fmla="*/ 86 w 567"/>
                <a:gd name="T45" fmla="*/ 505 h 649"/>
                <a:gd name="T46" fmla="*/ 4 w 567"/>
                <a:gd name="T47" fmla="*/ 513 h 649"/>
                <a:gd name="T48" fmla="*/ 0 w 567"/>
                <a:gd name="T49" fmla="*/ 524 h 649"/>
                <a:gd name="T50" fmla="*/ 16 w 567"/>
                <a:gd name="T51" fmla="*/ 544 h 649"/>
                <a:gd name="T52" fmla="*/ 74 w 567"/>
                <a:gd name="T53" fmla="*/ 575 h 649"/>
                <a:gd name="T54" fmla="*/ 97 w 567"/>
                <a:gd name="T55" fmla="*/ 621 h 649"/>
                <a:gd name="T56" fmla="*/ 93 w 567"/>
                <a:gd name="T57" fmla="*/ 649 h 649"/>
                <a:gd name="T58" fmla="*/ 140 w 567"/>
                <a:gd name="T59" fmla="*/ 637 h 649"/>
                <a:gd name="T60" fmla="*/ 183 w 567"/>
                <a:gd name="T61" fmla="*/ 621 h 649"/>
                <a:gd name="T62" fmla="*/ 221 w 567"/>
                <a:gd name="T63" fmla="*/ 606 h 649"/>
                <a:gd name="T64" fmla="*/ 237 w 567"/>
                <a:gd name="T65" fmla="*/ 559 h 649"/>
                <a:gd name="T66" fmla="*/ 268 w 567"/>
                <a:gd name="T67" fmla="*/ 528 h 649"/>
                <a:gd name="T68" fmla="*/ 291 w 567"/>
                <a:gd name="T69" fmla="*/ 536 h 649"/>
                <a:gd name="T70" fmla="*/ 311 w 567"/>
                <a:gd name="T71" fmla="*/ 559 h 649"/>
                <a:gd name="T72" fmla="*/ 354 w 567"/>
                <a:gd name="T73" fmla="*/ 606 h 649"/>
                <a:gd name="T74" fmla="*/ 361 w 567"/>
                <a:gd name="T75" fmla="*/ 594 h 649"/>
                <a:gd name="T76" fmla="*/ 357 w 567"/>
                <a:gd name="T77" fmla="*/ 563 h 649"/>
                <a:gd name="T78" fmla="*/ 357 w 567"/>
                <a:gd name="T79" fmla="*/ 485 h 649"/>
                <a:gd name="T80" fmla="*/ 377 w 567"/>
                <a:gd name="T81" fmla="*/ 435 h 649"/>
                <a:gd name="T82" fmla="*/ 396 w 567"/>
                <a:gd name="T83" fmla="*/ 427 h 649"/>
                <a:gd name="T84" fmla="*/ 431 w 567"/>
                <a:gd name="T85" fmla="*/ 423 h 649"/>
                <a:gd name="T86" fmla="*/ 427 w 567"/>
                <a:gd name="T87" fmla="*/ 408 h 649"/>
                <a:gd name="T88" fmla="*/ 443 w 567"/>
                <a:gd name="T89" fmla="*/ 373 h 649"/>
                <a:gd name="T90" fmla="*/ 466 w 567"/>
                <a:gd name="T91" fmla="*/ 369 h 649"/>
                <a:gd name="T92" fmla="*/ 505 w 567"/>
                <a:gd name="T93" fmla="*/ 342 h 649"/>
                <a:gd name="T94" fmla="*/ 563 w 567"/>
                <a:gd name="T95" fmla="*/ 241 h 6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7" h="649">
                  <a:moveTo>
                    <a:pt x="563" y="241"/>
                  </a:moveTo>
                  <a:lnTo>
                    <a:pt x="563" y="237"/>
                  </a:lnTo>
                  <a:lnTo>
                    <a:pt x="567" y="237"/>
                  </a:lnTo>
                  <a:lnTo>
                    <a:pt x="552" y="225"/>
                  </a:lnTo>
                  <a:lnTo>
                    <a:pt x="536" y="210"/>
                  </a:lnTo>
                  <a:lnTo>
                    <a:pt x="528" y="194"/>
                  </a:lnTo>
                  <a:lnTo>
                    <a:pt x="524" y="175"/>
                  </a:lnTo>
                  <a:lnTo>
                    <a:pt x="521" y="175"/>
                  </a:lnTo>
                  <a:lnTo>
                    <a:pt x="497" y="178"/>
                  </a:lnTo>
                  <a:lnTo>
                    <a:pt x="470" y="175"/>
                  </a:lnTo>
                  <a:lnTo>
                    <a:pt x="443" y="167"/>
                  </a:lnTo>
                  <a:lnTo>
                    <a:pt x="412" y="128"/>
                  </a:lnTo>
                  <a:lnTo>
                    <a:pt x="377" y="89"/>
                  </a:lnTo>
                  <a:lnTo>
                    <a:pt x="373" y="85"/>
                  </a:lnTo>
                  <a:lnTo>
                    <a:pt x="369" y="81"/>
                  </a:lnTo>
                  <a:lnTo>
                    <a:pt x="365" y="70"/>
                  </a:lnTo>
                  <a:lnTo>
                    <a:pt x="361" y="54"/>
                  </a:lnTo>
                  <a:lnTo>
                    <a:pt x="361" y="42"/>
                  </a:lnTo>
                  <a:lnTo>
                    <a:pt x="354" y="31"/>
                  </a:lnTo>
                  <a:lnTo>
                    <a:pt x="338" y="15"/>
                  </a:lnTo>
                  <a:lnTo>
                    <a:pt x="319" y="0"/>
                  </a:lnTo>
                  <a:lnTo>
                    <a:pt x="311" y="4"/>
                  </a:lnTo>
                  <a:lnTo>
                    <a:pt x="299" y="11"/>
                  </a:lnTo>
                  <a:lnTo>
                    <a:pt x="288" y="27"/>
                  </a:lnTo>
                  <a:lnTo>
                    <a:pt x="284" y="50"/>
                  </a:lnTo>
                  <a:lnTo>
                    <a:pt x="280" y="101"/>
                  </a:lnTo>
                  <a:lnTo>
                    <a:pt x="280" y="132"/>
                  </a:lnTo>
                  <a:lnTo>
                    <a:pt x="280" y="136"/>
                  </a:lnTo>
                  <a:lnTo>
                    <a:pt x="272" y="144"/>
                  </a:lnTo>
                  <a:lnTo>
                    <a:pt x="264" y="147"/>
                  </a:lnTo>
                  <a:lnTo>
                    <a:pt x="256" y="151"/>
                  </a:lnTo>
                  <a:lnTo>
                    <a:pt x="241" y="155"/>
                  </a:lnTo>
                  <a:lnTo>
                    <a:pt x="218" y="159"/>
                  </a:lnTo>
                  <a:lnTo>
                    <a:pt x="198" y="163"/>
                  </a:lnTo>
                  <a:lnTo>
                    <a:pt x="183" y="171"/>
                  </a:lnTo>
                  <a:lnTo>
                    <a:pt x="152" y="194"/>
                  </a:lnTo>
                  <a:lnTo>
                    <a:pt x="128" y="213"/>
                  </a:lnTo>
                  <a:lnTo>
                    <a:pt x="117" y="225"/>
                  </a:lnTo>
                  <a:lnTo>
                    <a:pt x="105" y="233"/>
                  </a:lnTo>
                  <a:lnTo>
                    <a:pt x="93" y="233"/>
                  </a:lnTo>
                  <a:lnTo>
                    <a:pt x="82" y="233"/>
                  </a:lnTo>
                  <a:lnTo>
                    <a:pt x="78" y="233"/>
                  </a:lnTo>
                  <a:lnTo>
                    <a:pt x="58" y="268"/>
                  </a:lnTo>
                  <a:lnTo>
                    <a:pt x="43" y="295"/>
                  </a:lnTo>
                  <a:lnTo>
                    <a:pt x="39" y="311"/>
                  </a:lnTo>
                  <a:lnTo>
                    <a:pt x="43" y="322"/>
                  </a:lnTo>
                  <a:lnTo>
                    <a:pt x="51" y="334"/>
                  </a:lnTo>
                  <a:lnTo>
                    <a:pt x="78" y="365"/>
                  </a:lnTo>
                  <a:lnTo>
                    <a:pt x="117" y="408"/>
                  </a:lnTo>
                  <a:lnTo>
                    <a:pt x="128" y="423"/>
                  </a:lnTo>
                  <a:lnTo>
                    <a:pt x="124" y="435"/>
                  </a:lnTo>
                  <a:lnTo>
                    <a:pt x="120" y="466"/>
                  </a:lnTo>
                  <a:lnTo>
                    <a:pt x="113" y="481"/>
                  </a:lnTo>
                  <a:lnTo>
                    <a:pt x="101" y="493"/>
                  </a:lnTo>
                  <a:lnTo>
                    <a:pt x="86" y="505"/>
                  </a:lnTo>
                  <a:lnTo>
                    <a:pt x="66" y="509"/>
                  </a:lnTo>
                  <a:lnTo>
                    <a:pt x="4" y="513"/>
                  </a:lnTo>
                  <a:lnTo>
                    <a:pt x="0" y="516"/>
                  </a:lnTo>
                  <a:lnTo>
                    <a:pt x="0" y="524"/>
                  </a:lnTo>
                  <a:lnTo>
                    <a:pt x="4" y="532"/>
                  </a:lnTo>
                  <a:lnTo>
                    <a:pt x="16" y="544"/>
                  </a:lnTo>
                  <a:lnTo>
                    <a:pt x="43" y="555"/>
                  </a:lnTo>
                  <a:lnTo>
                    <a:pt x="58" y="563"/>
                  </a:lnTo>
                  <a:lnTo>
                    <a:pt x="74" y="575"/>
                  </a:lnTo>
                  <a:lnTo>
                    <a:pt x="89" y="586"/>
                  </a:lnTo>
                  <a:lnTo>
                    <a:pt x="97" y="602"/>
                  </a:lnTo>
                  <a:lnTo>
                    <a:pt x="97" y="621"/>
                  </a:lnTo>
                  <a:lnTo>
                    <a:pt x="93" y="649"/>
                  </a:lnTo>
                  <a:lnTo>
                    <a:pt x="105" y="649"/>
                  </a:lnTo>
                  <a:lnTo>
                    <a:pt x="117" y="645"/>
                  </a:lnTo>
                  <a:lnTo>
                    <a:pt x="140" y="637"/>
                  </a:lnTo>
                  <a:lnTo>
                    <a:pt x="167" y="621"/>
                  </a:lnTo>
                  <a:lnTo>
                    <a:pt x="183" y="621"/>
                  </a:lnTo>
                  <a:lnTo>
                    <a:pt x="198" y="617"/>
                  </a:lnTo>
                  <a:lnTo>
                    <a:pt x="210" y="614"/>
                  </a:lnTo>
                  <a:lnTo>
                    <a:pt x="221" y="606"/>
                  </a:lnTo>
                  <a:lnTo>
                    <a:pt x="233" y="579"/>
                  </a:lnTo>
                  <a:lnTo>
                    <a:pt x="237" y="559"/>
                  </a:lnTo>
                  <a:lnTo>
                    <a:pt x="249" y="544"/>
                  </a:lnTo>
                  <a:lnTo>
                    <a:pt x="260" y="532"/>
                  </a:lnTo>
                  <a:lnTo>
                    <a:pt x="268" y="528"/>
                  </a:lnTo>
                  <a:lnTo>
                    <a:pt x="276" y="528"/>
                  </a:lnTo>
                  <a:lnTo>
                    <a:pt x="284" y="528"/>
                  </a:lnTo>
                  <a:lnTo>
                    <a:pt x="291" y="536"/>
                  </a:lnTo>
                  <a:lnTo>
                    <a:pt x="303" y="544"/>
                  </a:lnTo>
                  <a:lnTo>
                    <a:pt x="311" y="559"/>
                  </a:lnTo>
                  <a:lnTo>
                    <a:pt x="330" y="582"/>
                  </a:lnTo>
                  <a:lnTo>
                    <a:pt x="346" y="598"/>
                  </a:lnTo>
                  <a:lnTo>
                    <a:pt x="354" y="606"/>
                  </a:lnTo>
                  <a:lnTo>
                    <a:pt x="357" y="606"/>
                  </a:lnTo>
                  <a:lnTo>
                    <a:pt x="361" y="598"/>
                  </a:lnTo>
                  <a:lnTo>
                    <a:pt x="361" y="594"/>
                  </a:lnTo>
                  <a:lnTo>
                    <a:pt x="361" y="586"/>
                  </a:lnTo>
                  <a:lnTo>
                    <a:pt x="357" y="563"/>
                  </a:lnTo>
                  <a:lnTo>
                    <a:pt x="357" y="516"/>
                  </a:lnTo>
                  <a:lnTo>
                    <a:pt x="357" y="485"/>
                  </a:lnTo>
                  <a:lnTo>
                    <a:pt x="365" y="458"/>
                  </a:lnTo>
                  <a:lnTo>
                    <a:pt x="369" y="443"/>
                  </a:lnTo>
                  <a:lnTo>
                    <a:pt x="377" y="435"/>
                  </a:lnTo>
                  <a:lnTo>
                    <a:pt x="385" y="431"/>
                  </a:lnTo>
                  <a:lnTo>
                    <a:pt x="396" y="427"/>
                  </a:lnTo>
                  <a:lnTo>
                    <a:pt x="416" y="431"/>
                  </a:lnTo>
                  <a:lnTo>
                    <a:pt x="427" y="427"/>
                  </a:lnTo>
                  <a:lnTo>
                    <a:pt x="431" y="423"/>
                  </a:lnTo>
                  <a:lnTo>
                    <a:pt x="427" y="408"/>
                  </a:lnTo>
                  <a:lnTo>
                    <a:pt x="427" y="400"/>
                  </a:lnTo>
                  <a:lnTo>
                    <a:pt x="435" y="380"/>
                  </a:lnTo>
                  <a:lnTo>
                    <a:pt x="443" y="373"/>
                  </a:lnTo>
                  <a:lnTo>
                    <a:pt x="447" y="369"/>
                  </a:lnTo>
                  <a:lnTo>
                    <a:pt x="466" y="369"/>
                  </a:lnTo>
                  <a:lnTo>
                    <a:pt x="482" y="365"/>
                  </a:lnTo>
                  <a:lnTo>
                    <a:pt x="497" y="353"/>
                  </a:lnTo>
                  <a:lnTo>
                    <a:pt x="505" y="342"/>
                  </a:lnTo>
                  <a:lnTo>
                    <a:pt x="517" y="318"/>
                  </a:lnTo>
                  <a:lnTo>
                    <a:pt x="517" y="307"/>
                  </a:lnTo>
                  <a:lnTo>
                    <a:pt x="563" y="241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0" name="Freeform 62"/>
            <p:cNvSpPr>
              <a:spLocks/>
            </p:cNvSpPr>
            <p:nvPr/>
          </p:nvSpPr>
          <p:spPr bwMode="auto">
            <a:xfrm>
              <a:off x="11881668" y="4053466"/>
              <a:ext cx="42863" cy="42863"/>
            </a:xfrm>
            <a:custGeom>
              <a:avLst/>
              <a:gdLst>
                <a:gd name="T0" fmla="*/ 27 w 27"/>
                <a:gd name="T1" fmla="*/ 11 h 27"/>
                <a:gd name="T2" fmla="*/ 27 w 27"/>
                <a:gd name="T3" fmla="*/ 11 h 27"/>
                <a:gd name="T4" fmla="*/ 23 w 27"/>
                <a:gd name="T5" fmla="*/ 23 h 27"/>
                <a:gd name="T6" fmla="*/ 11 w 27"/>
                <a:gd name="T7" fmla="*/ 27 h 27"/>
                <a:gd name="T8" fmla="*/ 11 w 27"/>
                <a:gd name="T9" fmla="*/ 27 h 27"/>
                <a:gd name="T10" fmla="*/ 3 w 27"/>
                <a:gd name="T11" fmla="*/ 23 h 27"/>
                <a:gd name="T12" fmla="*/ 0 w 27"/>
                <a:gd name="T13" fmla="*/ 11 h 27"/>
                <a:gd name="T14" fmla="*/ 0 w 27"/>
                <a:gd name="T15" fmla="*/ 11 h 27"/>
                <a:gd name="T16" fmla="*/ 3 w 27"/>
                <a:gd name="T17" fmla="*/ 3 h 27"/>
                <a:gd name="T18" fmla="*/ 11 w 27"/>
                <a:gd name="T19" fmla="*/ 0 h 27"/>
                <a:gd name="T20" fmla="*/ 11 w 27"/>
                <a:gd name="T21" fmla="*/ 0 h 27"/>
                <a:gd name="T22" fmla="*/ 23 w 27"/>
                <a:gd name="T23" fmla="*/ 3 h 27"/>
                <a:gd name="T24" fmla="*/ 27 w 27"/>
                <a:gd name="T25" fmla="*/ 11 h 27"/>
                <a:gd name="T26" fmla="*/ 27 w 27"/>
                <a:gd name="T27" fmla="*/ 11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7">
                  <a:moveTo>
                    <a:pt x="27" y="11"/>
                  </a:moveTo>
                  <a:lnTo>
                    <a:pt x="27" y="11"/>
                  </a:lnTo>
                  <a:lnTo>
                    <a:pt x="23" y="23"/>
                  </a:lnTo>
                  <a:lnTo>
                    <a:pt x="11" y="27"/>
                  </a:lnTo>
                  <a:lnTo>
                    <a:pt x="3" y="23"/>
                  </a:lnTo>
                  <a:lnTo>
                    <a:pt x="0" y="11"/>
                  </a:lnTo>
                  <a:lnTo>
                    <a:pt x="3" y="3"/>
                  </a:lnTo>
                  <a:lnTo>
                    <a:pt x="11" y="0"/>
                  </a:lnTo>
                  <a:lnTo>
                    <a:pt x="23" y="3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1" name="Freeform 63"/>
            <p:cNvSpPr>
              <a:spLocks/>
            </p:cNvSpPr>
            <p:nvPr/>
          </p:nvSpPr>
          <p:spPr bwMode="auto">
            <a:xfrm>
              <a:off x="11856268" y="4028066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4 w 58"/>
                <a:gd name="T5" fmla="*/ 39 h 58"/>
                <a:gd name="T6" fmla="*/ 51 w 58"/>
                <a:gd name="T7" fmla="*/ 51 h 58"/>
                <a:gd name="T8" fmla="*/ 39 w 58"/>
                <a:gd name="T9" fmla="*/ 54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4 h 58"/>
                <a:gd name="T16" fmla="*/ 8 w 58"/>
                <a:gd name="T17" fmla="*/ 51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51 w 58"/>
                <a:gd name="T37" fmla="*/ 8 h 58"/>
                <a:gd name="T38" fmla="*/ 54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4" y="39"/>
                  </a:lnTo>
                  <a:lnTo>
                    <a:pt x="51" y="51"/>
                  </a:lnTo>
                  <a:lnTo>
                    <a:pt x="39" y="54"/>
                  </a:lnTo>
                  <a:lnTo>
                    <a:pt x="27" y="58"/>
                  </a:lnTo>
                  <a:lnTo>
                    <a:pt x="16" y="54"/>
                  </a:lnTo>
                  <a:lnTo>
                    <a:pt x="8" y="51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51" y="8"/>
                  </a:lnTo>
                  <a:lnTo>
                    <a:pt x="54" y="16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2" name="Freeform 83"/>
            <p:cNvSpPr>
              <a:spLocks noEditPoints="1"/>
            </p:cNvSpPr>
            <p:nvPr/>
          </p:nvSpPr>
          <p:spPr bwMode="auto">
            <a:xfrm>
              <a:off x="11672118" y="4207454"/>
              <a:ext cx="128588" cy="134938"/>
            </a:xfrm>
            <a:custGeom>
              <a:avLst/>
              <a:gdLst>
                <a:gd name="T0" fmla="*/ 34 w 81"/>
                <a:gd name="T1" fmla="*/ 23 h 85"/>
                <a:gd name="T2" fmla="*/ 46 w 81"/>
                <a:gd name="T3" fmla="*/ 19 h 85"/>
                <a:gd name="T4" fmla="*/ 62 w 81"/>
                <a:gd name="T5" fmla="*/ 23 h 85"/>
                <a:gd name="T6" fmla="*/ 81 w 81"/>
                <a:gd name="T7" fmla="*/ 19 h 85"/>
                <a:gd name="T8" fmla="*/ 62 w 81"/>
                <a:gd name="T9" fmla="*/ 11 h 85"/>
                <a:gd name="T10" fmla="*/ 62 w 81"/>
                <a:gd name="T11" fmla="*/ 7 h 85"/>
                <a:gd name="T12" fmla="*/ 62 w 81"/>
                <a:gd name="T13" fmla="*/ 4 h 85"/>
                <a:gd name="T14" fmla="*/ 62 w 81"/>
                <a:gd name="T15" fmla="*/ 0 h 85"/>
                <a:gd name="T16" fmla="*/ 58 w 81"/>
                <a:gd name="T17" fmla="*/ 0 h 85"/>
                <a:gd name="T18" fmla="*/ 46 w 81"/>
                <a:gd name="T19" fmla="*/ 11 h 85"/>
                <a:gd name="T20" fmla="*/ 34 w 81"/>
                <a:gd name="T21" fmla="*/ 7 h 85"/>
                <a:gd name="T22" fmla="*/ 34 w 81"/>
                <a:gd name="T23" fmla="*/ 4 h 85"/>
                <a:gd name="T24" fmla="*/ 34 w 81"/>
                <a:gd name="T25" fmla="*/ 0 h 85"/>
                <a:gd name="T26" fmla="*/ 34 w 81"/>
                <a:gd name="T27" fmla="*/ 0 h 85"/>
                <a:gd name="T28" fmla="*/ 23 w 81"/>
                <a:gd name="T29" fmla="*/ 0 h 85"/>
                <a:gd name="T30" fmla="*/ 3 w 81"/>
                <a:gd name="T31" fmla="*/ 11 h 85"/>
                <a:gd name="T32" fmla="*/ 23 w 81"/>
                <a:gd name="T33" fmla="*/ 19 h 85"/>
                <a:gd name="T34" fmla="*/ 23 w 81"/>
                <a:gd name="T35" fmla="*/ 23 h 85"/>
                <a:gd name="T36" fmla="*/ 3 w 81"/>
                <a:gd name="T37" fmla="*/ 46 h 85"/>
                <a:gd name="T38" fmla="*/ 27 w 81"/>
                <a:gd name="T39" fmla="*/ 54 h 85"/>
                <a:gd name="T40" fmla="*/ 23 w 81"/>
                <a:gd name="T41" fmla="*/ 62 h 85"/>
                <a:gd name="T42" fmla="*/ 0 w 81"/>
                <a:gd name="T43" fmla="*/ 77 h 85"/>
                <a:gd name="T44" fmla="*/ 7 w 81"/>
                <a:gd name="T45" fmla="*/ 85 h 85"/>
                <a:gd name="T46" fmla="*/ 19 w 81"/>
                <a:gd name="T47" fmla="*/ 81 h 85"/>
                <a:gd name="T48" fmla="*/ 34 w 81"/>
                <a:gd name="T49" fmla="*/ 66 h 85"/>
                <a:gd name="T50" fmla="*/ 42 w 81"/>
                <a:gd name="T51" fmla="*/ 54 h 85"/>
                <a:gd name="T52" fmla="*/ 42 w 81"/>
                <a:gd name="T53" fmla="*/ 73 h 85"/>
                <a:gd name="T54" fmla="*/ 50 w 81"/>
                <a:gd name="T55" fmla="*/ 81 h 85"/>
                <a:gd name="T56" fmla="*/ 69 w 81"/>
                <a:gd name="T57" fmla="*/ 81 h 85"/>
                <a:gd name="T58" fmla="*/ 77 w 81"/>
                <a:gd name="T59" fmla="*/ 81 h 85"/>
                <a:gd name="T60" fmla="*/ 81 w 81"/>
                <a:gd name="T61" fmla="*/ 66 h 85"/>
                <a:gd name="T62" fmla="*/ 81 w 81"/>
                <a:gd name="T63" fmla="*/ 66 h 85"/>
                <a:gd name="T64" fmla="*/ 69 w 81"/>
                <a:gd name="T65" fmla="*/ 62 h 85"/>
                <a:gd name="T66" fmla="*/ 66 w 81"/>
                <a:gd name="T67" fmla="*/ 73 h 85"/>
                <a:gd name="T68" fmla="*/ 58 w 81"/>
                <a:gd name="T69" fmla="*/ 73 h 85"/>
                <a:gd name="T70" fmla="*/ 54 w 81"/>
                <a:gd name="T71" fmla="*/ 54 h 85"/>
                <a:gd name="T72" fmla="*/ 81 w 81"/>
                <a:gd name="T73" fmla="*/ 46 h 85"/>
                <a:gd name="T74" fmla="*/ 42 w 81"/>
                <a:gd name="T75" fmla="*/ 46 h 85"/>
                <a:gd name="T76" fmla="*/ 73 w 81"/>
                <a:gd name="T77" fmla="*/ 39 h 85"/>
                <a:gd name="T78" fmla="*/ 11 w 81"/>
                <a:gd name="T79" fmla="*/ 27 h 85"/>
                <a:gd name="T80" fmla="*/ 31 w 81"/>
                <a:gd name="T81" fmla="*/ 39 h 85"/>
                <a:gd name="T82" fmla="*/ 31 w 81"/>
                <a:gd name="T83" fmla="*/ 46 h 85"/>
                <a:gd name="T84" fmla="*/ 31 w 81"/>
                <a:gd name="T85" fmla="*/ 46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1" h="85">
                  <a:moveTo>
                    <a:pt x="23" y="23"/>
                  </a:moveTo>
                  <a:lnTo>
                    <a:pt x="34" y="23"/>
                  </a:lnTo>
                  <a:lnTo>
                    <a:pt x="34" y="19"/>
                  </a:lnTo>
                  <a:lnTo>
                    <a:pt x="46" y="19"/>
                  </a:lnTo>
                  <a:lnTo>
                    <a:pt x="46" y="23"/>
                  </a:lnTo>
                  <a:lnTo>
                    <a:pt x="62" y="23"/>
                  </a:lnTo>
                  <a:lnTo>
                    <a:pt x="62" y="19"/>
                  </a:lnTo>
                  <a:lnTo>
                    <a:pt x="81" y="19"/>
                  </a:lnTo>
                  <a:lnTo>
                    <a:pt x="81" y="11"/>
                  </a:lnTo>
                  <a:lnTo>
                    <a:pt x="62" y="11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46" y="0"/>
                  </a:lnTo>
                  <a:lnTo>
                    <a:pt x="46" y="11"/>
                  </a:lnTo>
                  <a:lnTo>
                    <a:pt x="34" y="11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0"/>
                  </a:lnTo>
                  <a:lnTo>
                    <a:pt x="23" y="0"/>
                  </a:lnTo>
                  <a:lnTo>
                    <a:pt x="23" y="11"/>
                  </a:lnTo>
                  <a:lnTo>
                    <a:pt x="3" y="11"/>
                  </a:lnTo>
                  <a:lnTo>
                    <a:pt x="3" y="19"/>
                  </a:lnTo>
                  <a:lnTo>
                    <a:pt x="23" y="19"/>
                  </a:lnTo>
                  <a:lnTo>
                    <a:pt x="23" y="23"/>
                  </a:lnTo>
                  <a:close/>
                  <a:moveTo>
                    <a:pt x="31" y="46"/>
                  </a:moveTo>
                  <a:lnTo>
                    <a:pt x="3" y="46"/>
                  </a:lnTo>
                  <a:lnTo>
                    <a:pt x="3" y="54"/>
                  </a:lnTo>
                  <a:lnTo>
                    <a:pt x="27" y="54"/>
                  </a:lnTo>
                  <a:lnTo>
                    <a:pt x="23" y="62"/>
                  </a:lnTo>
                  <a:lnTo>
                    <a:pt x="19" y="66"/>
                  </a:lnTo>
                  <a:lnTo>
                    <a:pt x="0" y="77"/>
                  </a:lnTo>
                  <a:lnTo>
                    <a:pt x="7" y="85"/>
                  </a:lnTo>
                  <a:lnTo>
                    <a:pt x="19" y="81"/>
                  </a:lnTo>
                  <a:lnTo>
                    <a:pt x="31" y="73"/>
                  </a:lnTo>
                  <a:lnTo>
                    <a:pt x="34" y="66"/>
                  </a:lnTo>
                  <a:lnTo>
                    <a:pt x="38" y="54"/>
                  </a:lnTo>
                  <a:lnTo>
                    <a:pt x="42" y="54"/>
                  </a:lnTo>
                  <a:lnTo>
                    <a:pt x="42" y="73"/>
                  </a:lnTo>
                  <a:lnTo>
                    <a:pt x="46" y="81"/>
                  </a:lnTo>
                  <a:lnTo>
                    <a:pt x="50" y="81"/>
                  </a:lnTo>
                  <a:lnTo>
                    <a:pt x="69" y="81"/>
                  </a:lnTo>
                  <a:lnTo>
                    <a:pt x="77" y="81"/>
                  </a:lnTo>
                  <a:lnTo>
                    <a:pt x="81" y="66"/>
                  </a:lnTo>
                  <a:lnTo>
                    <a:pt x="69" y="62"/>
                  </a:lnTo>
                  <a:lnTo>
                    <a:pt x="69" y="70"/>
                  </a:lnTo>
                  <a:lnTo>
                    <a:pt x="66" y="73"/>
                  </a:lnTo>
                  <a:lnTo>
                    <a:pt x="58" y="73"/>
                  </a:lnTo>
                  <a:lnTo>
                    <a:pt x="54" y="70"/>
                  </a:lnTo>
                  <a:lnTo>
                    <a:pt x="54" y="54"/>
                  </a:lnTo>
                  <a:lnTo>
                    <a:pt x="81" y="54"/>
                  </a:lnTo>
                  <a:lnTo>
                    <a:pt x="81" y="46"/>
                  </a:lnTo>
                  <a:lnTo>
                    <a:pt x="42" y="46"/>
                  </a:lnTo>
                  <a:lnTo>
                    <a:pt x="42" y="39"/>
                  </a:lnTo>
                  <a:lnTo>
                    <a:pt x="73" y="39"/>
                  </a:lnTo>
                  <a:lnTo>
                    <a:pt x="73" y="27"/>
                  </a:lnTo>
                  <a:lnTo>
                    <a:pt x="11" y="27"/>
                  </a:lnTo>
                  <a:lnTo>
                    <a:pt x="11" y="39"/>
                  </a:lnTo>
                  <a:lnTo>
                    <a:pt x="31" y="39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" name="Freeform 84"/>
            <p:cNvSpPr>
              <a:spLocks noEditPoints="1"/>
            </p:cNvSpPr>
            <p:nvPr/>
          </p:nvSpPr>
          <p:spPr bwMode="auto">
            <a:xfrm>
              <a:off x="11813406" y="4207454"/>
              <a:ext cx="134938" cy="134938"/>
            </a:xfrm>
            <a:custGeom>
              <a:avLst/>
              <a:gdLst>
                <a:gd name="T0" fmla="*/ 27 w 85"/>
                <a:gd name="T1" fmla="*/ 11 h 85"/>
                <a:gd name="T2" fmla="*/ 19 w 85"/>
                <a:gd name="T3" fmla="*/ 0 h 85"/>
                <a:gd name="T4" fmla="*/ 8 w 85"/>
                <a:gd name="T5" fmla="*/ 7 h 85"/>
                <a:gd name="T6" fmla="*/ 19 w 85"/>
                <a:gd name="T7" fmla="*/ 19 h 85"/>
                <a:gd name="T8" fmla="*/ 23 w 85"/>
                <a:gd name="T9" fmla="*/ 27 h 85"/>
                <a:gd name="T10" fmla="*/ 35 w 85"/>
                <a:gd name="T11" fmla="*/ 39 h 85"/>
                <a:gd name="T12" fmla="*/ 27 w 85"/>
                <a:gd name="T13" fmla="*/ 73 h 85"/>
                <a:gd name="T14" fmla="*/ 35 w 85"/>
                <a:gd name="T15" fmla="*/ 70 h 85"/>
                <a:gd name="T16" fmla="*/ 43 w 85"/>
                <a:gd name="T17" fmla="*/ 73 h 85"/>
                <a:gd name="T18" fmla="*/ 50 w 85"/>
                <a:gd name="T19" fmla="*/ 73 h 85"/>
                <a:gd name="T20" fmla="*/ 43 w 85"/>
                <a:gd name="T21" fmla="*/ 77 h 85"/>
                <a:gd name="T22" fmla="*/ 43 w 85"/>
                <a:gd name="T23" fmla="*/ 77 h 85"/>
                <a:gd name="T24" fmla="*/ 50 w 85"/>
                <a:gd name="T25" fmla="*/ 85 h 85"/>
                <a:gd name="T26" fmla="*/ 66 w 85"/>
                <a:gd name="T27" fmla="*/ 54 h 85"/>
                <a:gd name="T28" fmla="*/ 74 w 85"/>
                <a:gd name="T29" fmla="*/ 70 h 85"/>
                <a:gd name="T30" fmla="*/ 74 w 85"/>
                <a:gd name="T31" fmla="*/ 73 h 85"/>
                <a:gd name="T32" fmla="*/ 66 w 85"/>
                <a:gd name="T33" fmla="*/ 73 h 85"/>
                <a:gd name="T34" fmla="*/ 70 w 85"/>
                <a:gd name="T35" fmla="*/ 85 h 85"/>
                <a:gd name="T36" fmla="*/ 81 w 85"/>
                <a:gd name="T37" fmla="*/ 81 h 85"/>
                <a:gd name="T38" fmla="*/ 85 w 85"/>
                <a:gd name="T39" fmla="*/ 73 h 85"/>
                <a:gd name="T40" fmla="*/ 58 w 85"/>
                <a:gd name="T41" fmla="*/ 4 h 85"/>
                <a:gd name="T42" fmla="*/ 58 w 85"/>
                <a:gd name="T43" fmla="*/ 50 h 85"/>
                <a:gd name="T44" fmla="*/ 54 w 85"/>
                <a:gd name="T45" fmla="*/ 39 h 85"/>
                <a:gd name="T46" fmla="*/ 43 w 85"/>
                <a:gd name="T47" fmla="*/ 27 h 85"/>
                <a:gd name="T48" fmla="*/ 54 w 85"/>
                <a:gd name="T49" fmla="*/ 15 h 85"/>
                <a:gd name="T50" fmla="*/ 43 w 85"/>
                <a:gd name="T51" fmla="*/ 7 h 85"/>
                <a:gd name="T52" fmla="*/ 46 w 85"/>
                <a:gd name="T53" fmla="*/ 4 h 85"/>
                <a:gd name="T54" fmla="*/ 46 w 85"/>
                <a:gd name="T55" fmla="*/ 4 h 85"/>
                <a:gd name="T56" fmla="*/ 39 w 85"/>
                <a:gd name="T57" fmla="*/ 0 h 85"/>
                <a:gd name="T58" fmla="*/ 35 w 85"/>
                <a:gd name="T59" fmla="*/ 15 h 85"/>
                <a:gd name="T60" fmla="*/ 23 w 85"/>
                <a:gd name="T61" fmla="*/ 27 h 85"/>
                <a:gd name="T62" fmla="*/ 74 w 85"/>
                <a:gd name="T63" fmla="*/ 15 h 85"/>
                <a:gd name="T64" fmla="*/ 66 w 85"/>
                <a:gd name="T65" fmla="*/ 27 h 85"/>
                <a:gd name="T66" fmla="*/ 74 w 85"/>
                <a:gd name="T67" fmla="*/ 15 h 85"/>
                <a:gd name="T68" fmla="*/ 15 w 85"/>
                <a:gd name="T69" fmla="*/ 42 h 85"/>
                <a:gd name="T70" fmla="*/ 23 w 85"/>
                <a:gd name="T71" fmla="*/ 31 h 85"/>
                <a:gd name="T72" fmla="*/ 12 w 85"/>
                <a:gd name="T73" fmla="*/ 19 h 85"/>
                <a:gd name="T74" fmla="*/ 0 w 85"/>
                <a:gd name="T75" fmla="*/ 31 h 85"/>
                <a:gd name="T76" fmla="*/ 15 w 85"/>
                <a:gd name="T77" fmla="*/ 42 h 85"/>
                <a:gd name="T78" fmla="*/ 66 w 85"/>
                <a:gd name="T79" fmla="*/ 46 h 85"/>
                <a:gd name="T80" fmla="*/ 74 w 85"/>
                <a:gd name="T81" fmla="*/ 35 h 85"/>
                <a:gd name="T82" fmla="*/ 66 w 85"/>
                <a:gd name="T83" fmla="*/ 46 h 85"/>
                <a:gd name="T84" fmla="*/ 4 w 85"/>
                <a:gd name="T85" fmla="*/ 73 h 85"/>
                <a:gd name="T86" fmla="*/ 4 w 85"/>
                <a:gd name="T87" fmla="*/ 73 h 85"/>
                <a:gd name="T88" fmla="*/ 15 w 85"/>
                <a:gd name="T89" fmla="*/ 81 h 85"/>
                <a:gd name="T90" fmla="*/ 15 w 85"/>
                <a:gd name="T91" fmla="*/ 81 h 85"/>
                <a:gd name="T92" fmla="*/ 23 w 85"/>
                <a:gd name="T93" fmla="*/ 50 h 85"/>
                <a:gd name="T94" fmla="*/ 15 w 85"/>
                <a:gd name="T95" fmla="*/ 46 h 85"/>
                <a:gd name="T96" fmla="*/ 4 w 85"/>
                <a:gd name="T97" fmla="*/ 73 h 85"/>
                <a:gd name="T98" fmla="*/ 43 w 85"/>
                <a:gd name="T99" fmla="*/ 46 h 85"/>
                <a:gd name="T100" fmla="*/ 35 w 85"/>
                <a:gd name="T101" fmla="*/ 62 h 85"/>
                <a:gd name="T102" fmla="*/ 43 w 85"/>
                <a:gd name="T103" fmla="*/ 46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5" h="85">
                  <a:moveTo>
                    <a:pt x="19" y="19"/>
                  </a:moveTo>
                  <a:lnTo>
                    <a:pt x="27" y="11"/>
                  </a:lnTo>
                  <a:lnTo>
                    <a:pt x="19" y="0"/>
                  </a:lnTo>
                  <a:lnTo>
                    <a:pt x="8" y="7"/>
                  </a:lnTo>
                  <a:lnTo>
                    <a:pt x="19" y="19"/>
                  </a:lnTo>
                  <a:close/>
                  <a:moveTo>
                    <a:pt x="23" y="27"/>
                  </a:moveTo>
                  <a:lnTo>
                    <a:pt x="35" y="27"/>
                  </a:lnTo>
                  <a:lnTo>
                    <a:pt x="35" y="39"/>
                  </a:lnTo>
                  <a:lnTo>
                    <a:pt x="27" y="39"/>
                  </a:lnTo>
                  <a:lnTo>
                    <a:pt x="27" y="73"/>
                  </a:lnTo>
                  <a:lnTo>
                    <a:pt x="35" y="73"/>
                  </a:lnTo>
                  <a:lnTo>
                    <a:pt x="35" y="70"/>
                  </a:lnTo>
                  <a:lnTo>
                    <a:pt x="43" y="70"/>
                  </a:lnTo>
                  <a:lnTo>
                    <a:pt x="43" y="73"/>
                  </a:lnTo>
                  <a:lnTo>
                    <a:pt x="50" y="73"/>
                  </a:lnTo>
                  <a:lnTo>
                    <a:pt x="43" y="77"/>
                  </a:lnTo>
                  <a:lnTo>
                    <a:pt x="50" y="85"/>
                  </a:lnTo>
                  <a:lnTo>
                    <a:pt x="62" y="73"/>
                  </a:lnTo>
                  <a:lnTo>
                    <a:pt x="66" y="54"/>
                  </a:lnTo>
                  <a:lnTo>
                    <a:pt x="74" y="54"/>
                  </a:lnTo>
                  <a:lnTo>
                    <a:pt x="74" y="70"/>
                  </a:lnTo>
                  <a:lnTo>
                    <a:pt x="74" y="73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70" y="85"/>
                  </a:lnTo>
                  <a:lnTo>
                    <a:pt x="81" y="81"/>
                  </a:lnTo>
                  <a:lnTo>
                    <a:pt x="85" y="77"/>
                  </a:lnTo>
                  <a:lnTo>
                    <a:pt x="85" y="73"/>
                  </a:lnTo>
                  <a:lnTo>
                    <a:pt x="85" y="4"/>
                  </a:lnTo>
                  <a:lnTo>
                    <a:pt x="58" y="4"/>
                  </a:lnTo>
                  <a:lnTo>
                    <a:pt x="58" y="50"/>
                  </a:lnTo>
                  <a:lnTo>
                    <a:pt x="54" y="70"/>
                  </a:lnTo>
                  <a:lnTo>
                    <a:pt x="54" y="39"/>
                  </a:lnTo>
                  <a:lnTo>
                    <a:pt x="43" y="39"/>
                  </a:lnTo>
                  <a:lnTo>
                    <a:pt x="43" y="27"/>
                  </a:lnTo>
                  <a:lnTo>
                    <a:pt x="54" y="27"/>
                  </a:lnTo>
                  <a:lnTo>
                    <a:pt x="54" y="15"/>
                  </a:lnTo>
                  <a:lnTo>
                    <a:pt x="43" y="15"/>
                  </a:lnTo>
                  <a:lnTo>
                    <a:pt x="43" y="7"/>
                  </a:lnTo>
                  <a:lnTo>
                    <a:pt x="46" y="4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5" y="15"/>
                  </a:lnTo>
                  <a:lnTo>
                    <a:pt x="23" y="15"/>
                  </a:lnTo>
                  <a:lnTo>
                    <a:pt x="23" y="27"/>
                  </a:lnTo>
                  <a:close/>
                  <a:moveTo>
                    <a:pt x="74" y="15"/>
                  </a:moveTo>
                  <a:lnTo>
                    <a:pt x="74" y="27"/>
                  </a:lnTo>
                  <a:lnTo>
                    <a:pt x="66" y="27"/>
                  </a:lnTo>
                  <a:lnTo>
                    <a:pt x="66" y="15"/>
                  </a:lnTo>
                  <a:lnTo>
                    <a:pt x="74" y="15"/>
                  </a:lnTo>
                  <a:close/>
                  <a:moveTo>
                    <a:pt x="15" y="42"/>
                  </a:moveTo>
                  <a:lnTo>
                    <a:pt x="15" y="42"/>
                  </a:lnTo>
                  <a:lnTo>
                    <a:pt x="23" y="31"/>
                  </a:lnTo>
                  <a:lnTo>
                    <a:pt x="12" y="19"/>
                  </a:lnTo>
                  <a:lnTo>
                    <a:pt x="0" y="31"/>
                  </a:lnTo>
                  <a:lnTo>
                    <a:pt x="15" y="42"/>
                  </a:lnTo>
                  <a:close/>
                  <a:moveTo>
                    <a:pt x="66" y="46"/>
                  </a:moveTo>
                  <a:lnTo>
                    <a:pt x="66" y="35"/>
                  </a:lnTo>
                  <a:lnTo>
                    <a:pt x="74" y="35"/>
                  </a:lnTo>
                  <a:lnTo>
                    <a:pt x="74" y="46"/>
                  </a:lnTo>
                  <a:lnTo>
                    <a:pt x="66" y="46"/>
                  </a:lnTo>
                  <a:close/>
                  <a:moveTo>
                    <a:pt x="4" y="73"/>
                  </a:moveTo>
                  <a:lnTo>
                    <a:pt x="4" y="73"/>
                  </a:lnTo>
                  <a:lnTo>
                    <a:pt x="15" y="81"/>
                  </a:lnTo>
                  <a:lnTo>
                    <a:pt x="23" y="50"/>
                  </a:lnTo>
                  <a:lnTo>
                    <a:pt x="15" y="46"/>
                  </a:lnTo>
                  <a:lnTo>
                    <a:pt x="4" y="73"/>
                  </a:lnTo>
                  <a:close/>
                  <a:moveTo>
                    <a:pt x="43" y="46"/>
                  </a:moveTo>
                  <a:lnTo>
                    <a:pt x="43" y="62"/>
                  </a:lnTo>
                  <a:lnTo>
                    <a:pt x="35" y="62"/>
                  </a:lnTo>
                  <a:lnTo>
                    <a:pt x="35" y="46"/>
                  </a:lnTo>
                  <a:lnTo>
                    <a:pt x="43" y="46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" name="Freeform 85"/>
            <p:cNvSpPr>
              <a:spLocks/>
            </p:cNvSpPr>
            <p:nvPr/>
          </p:nvSpPr>
          <p:spPr bwMode="auto">
            <a:xfrm>
              <a:off x="11967393" y="4207454"/>
              <a:ext cx="130175" cy="134938"/>
            </a:xfrm>
            <a:custGeom>
              <a:avLst/>
              <a:gdLst>
                <a:gd name="T0" fmla="*/ 50 w 82"/>
                <a:gd name="T1" fmla="*/ 11 h 85"/>
                <a:gd name="T2" fmla="*/ 50 w 82"/>
                <a:gd name="T3" fmla="*/ 11 h 85"/>
                <a:gd name="T4" fmla="*/ 50 w 82"/>
                <a:gd name="T5" fmla="*/ 7 h 85"/>
                <a:gd name="T6" fmla="*/ 50 w 82"/>
                <a:gd name="T7" fmla="*/ 7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0 h 85"/>
                <a:gd name="T14" fmla="*/ 39 w 82"/>
                <a:gd name="T15" fmla="*/ 0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1 h 85"/>
                <a:gd name="T22" fmla="*/ 0 w 82"/>
                <a:gd name="T23" fmla="*/ 11 h 85"/>
                <a:gd name="T24" fmla="*/ 0 w 82"/>
                <a:gd name="T25" fmla="*/ 23 h 85"/>
                <a:gd name="T26" fmla="*/ 35 w 82"/>
                <a:gd name="T27" fmla="*/ 23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3 h 85"/>
                <a:gd name="T34" fmla="*/ 23 w 82"/>
                <a:gd name="T35" fmla="*/ 73 h 85"/>
                <a:gd name="T36" fmla="*/ 23 w 82"/>
                <a:gd name="T37" fmla="*/ 42 h 85"/>
                <a:gd name="T38" fmla="*/ 35 w 82"/>
                <a:gd name="T39" fmla="*/ 42 h 85"/>
                <a:gd name="T40" fmla="*/ 35 w 82"/>
                <a:gd name="T41" fmla="*/ 85 h 85"/>
                <a:gd name="T42" fmla="*/ 50 w 82"/>
                <a:gd name="T43" fmla="*/ 85 h 85"/>
                <a:gd name="T44" fmla="*/ 50 w 82"/>
                <a:gd name="T45" fmla="*/ 42 h 85"/>
                <a:gd name="T46" fmla="*/ 62 w 82"/>
                <a:gd name="T47" fmla="*/ 42 h 85"/>
                <a:gd name="T48" fmla="*/ 62 w 82"/>
                <a:gd name="T49" fmla="*/ 62 h 85"/>
                <a:gd name="T50" fmla="*/ 62 w 82"/>
                <a:gd name="T51" fmla="*/ 62 h 85"/>
                <a:gd name="T52" fmla="*/ 58 w 82"/>
                <a:gd name="T53" fmla="*/ 66 h 85"/>
                <a:gd name="T54" fmla="*/ 50 w 82"/>
                <a:gd name="T55" fmla="*/ 66 h 85"/>
                <a:gd name="T56" fmla="*/ 50 w 82"/>
                <a:gd name="T57" fmla="*/ 66 h 85"/>
                <a:gd name="T58" fmla="*/ 54 w 82"/>
                <a:gd name="T59" fmla="*/ 77 h 85"/>
                <a:gd name="T60" fmla="*/ 54 w 82"/>
                <a:gd name="T61" fmla="*/ 77 h 85"/>
                <a:gd name="T62" fmla="*/ 70 w 82"/>
                <a:gd name="T63" fmla="*/ 73 h 85"/>
                <a:gd name="T64" fmla="*/ 74 w 82"/>
                <a:gd name="T65" fmla="*/ 73 h 85"/>
                <a:gd name="T66" fmla="*/ 74 w 82"/>
                <a:gd name="T67" fmla="*/ 70 h 85"/>
                <a:gd name="T68" fmla="*/ 74 w 82"/>
                <a:gd name="T69" fmla="*/ 35 h 85"/>
                <a:gd name="T70" fmla="*/ 50 w 82"/>
                <a:gd name="T71" fmla="*/ 35 h 85"/>
                <a:gd name="T72" fmla="*/ 50 w 82"/>
                <a:gd name="T73" fmla="*/ 23 h 85"/>
                <a:gd name="T74" fmla="*/ 82 w 82"/>
                <a:gd name="T75" fmla="*/ 23 h 85"/>
                <a:gd name="T76" fmla="*/ 82 w 82"/>
                <a:gd name="T77" fmla="*/ 11 h 85"/>
                <a:gd name="T78" fmla="*/ 43 w 82"/>
                <a:gd name="T79" fmla="*/ 11 h 85"/>
                <a:gd name="T80" fmla="*/ 43 w 82"/>
                <a:gd name="T81" fmla="*/ 11 h 85"/>
                <a:gd name="T82" fmla="*/ 50 w 82"/>
                <a:gd name="T83" fmla="*/ 11 h 85"/>
                <a:gd name="T84" fmla="*/ 50 w 82"/>
                <a:gd name="T85" fmla="*/ 11 h 85"/>
                <a:gd name="T86" fmla="*/ 50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0" y="11"/>
                  </a:moveTo>
                  <a:lnTo>
                    <a:pt x="50" y="11"/>
                  </a:lnTo>
                  <a:lnTo>
                    <a:pt x="50" y="7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50" y="85"/>
                  </a:lnTo>
                  <a:lnTo>
                    <a:pt x="50" y="42"/>
                  </a:lnTo>
                  <a:lnTo>
                    <a:pt x="62" y="42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7"/>
                  </a:lnTo>
                  <a:lnTo>
                    <a:pt x="70" y="73"/>
                  </a:lnTo>
                  <a:lnTo>
                    <a:pt x="74" y="73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50" y="35"/>
                  </a:lnTo>
                  <a:lnTo>
                    <a:pt x="50" y="23"/>
                  </a:lnTo>
                  <a:lnTo>
                    <a:pt x="82" y="23"/>
                  </a:lnTo>
                  <a:lnTo>
                    <a:pt x="82" y="11"/>
                  </a:lnTo>
                  <a:lnTo>
                    <a:pt x="43" y="11"/>
                  </a:lnTo>
                  <a:lnTo>
                    <a:pt x="50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4" name="组合 493"/>
          <p:cNvGrpSpPr/>
          <p:nvPr/>
        </p:nvGrpSpPr>
        <p:grpSpPr>
          <a:xfrm>
            <a:off x="3518922" y="3758745"/>
            <a:ext cx="553908" cy="538975"/>
            <a:chOff x="11764193" y="3528004"/>
            <a:chExt cx="647700" cy="630238"/>
          </a:xfrm>
        </p:grpSpPr>
        <p:sp>
          <p:nvSpPr>
            <p:cNvPr id="571" name="Freeform 19"/>
            <p:cNvSpPr>
              <a:spLocks/>
            </p:cNvSpPr>
            <p:nvPr/>
          </p:nvSpPr>
          <p:spPr bwMode="auto">
            <a:xfrm>
              <a:off x="11881668" y="3874079"/>
              <a:ext cx="325438" cy="284163"/>
            </a:xfrm>
            <a:custGeom>
              <a:avLst/>
              <a:gdLst>
                <a:gd name="T0" fmla="*/ 0 w 205"/>
                <a:gd name="T1" fmla="*/ 0 h 179"/>
                <a:gd name="T2" fmla="*/ 0 w 205"/>
                <a:gd name="T3" fmla="*/ 0 h 179"/>
                <a:gd name="T4" fmla="*/ 23 w 205"/>
                <a:gd name="T5" fmla="*/ 15 h 179"/>
                <a:gd name="T6" fmla="*/ 38 w 205"/>
                <a:gd name="T7" fmla="*/ 35 h 179"/>
                <a:gd name="T8" fmla="*/ 42 w 205"/>
                <a:gd name="T9" fmla="*/ 46 h 179"/>
                <a:gd name="T10" fmla="*/ 46 w 205"/>
                <a:gd name="T11" fmla="*/ 54 h 179"/>
                <a:gd name="T12" fmla="*/ 46 w 205"/>
                <a:gd name="T13" fmla="*/ 54 h 179"/>
                <a:gd name="T14" fmla="*/ 50 w 205"/>
                <a:gd name="T15" fmla="*/ 74 h 179"/>
                <a:gd name="T16" fmla="*/ 54 w 205"/>
                <a:gd name="T17" fmla="*/ 85 h 179"/>
                <a:gd name="T18" fmla="*/ 58 w 205"/>
                <a:gd name="T19" fmla="*/ 89 h 179"/>
                <a:gd name="T20" fmla="*/ 62 w 205"/>
                <a:gd name="T21" fmla="*/ 89 h 179"/>
                <a:gd name="T22" fmla="*/ 62 w 205"/>
                <a:gd name="T23" fmla="*/ 89 h 179"/>
                <a:gd name="T24" fmla="*/ 97 w 205"/>
                <a:gd name="T25" fmla="*/ 132 h 179"/>
                <a:gd name="T26" fmla="*/ 128 w 205"/>
                <a:gd name="T27" fmla="*/ 171 h 179"/>
                <a:gd name="T28" fmla="*/ 128 w 205"/>
                <a:gd name="T29" fmla="*/ 171 h 179"/>
                <a:gd name="T30" fmla="*/ 155 w 205"/>
                <a:gd name="T31" fmla="*/ 179 h 179"/>
                <a:gd name="T32" fmla="*/ 178 w 205"/>
                <a:gd name="T33" fmla="*/ 179 h 179"/>
                <a:gd name="T34" fmla="*/ 205 w 205"/>
                <a:gd name="T35" fmla="*/ 175 h 17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5" h="179">
                  <a:moveTo>
                    <a:pt x="0" y="0"/>
                  </a:moveTo>
                  <a:lnTo>
                    <a:pt x="0" y="0"/>
                  </a:lnTo>
                  <a:lnTo>
                    <a:pt x="23" y="15"/>
                  </a:lnTo>
                  <a:lnTo>
                    <a:pt x="38" y="35"/>
                  </a:lnTo>
                  <a:lnTo>
                    <a:pt x="42" y="46"/>
                  </a:lnTo>
                  <a:lnTo>
                    <a:pt x="46" y="54"/>
                  </a:lnTo>
                  <a:lnTo>
                    <a:pt x="50" y="74"/>
                  </a:lnTo>
                  <a:lnTo>
                    <a:pt x="54" y="85"/>
                  </a:lnTo>
                  <a:lnTo>
                    <a:pt x="58" y="89"/>
                  </a:lnTo>
                  <a:lnTo>
                    <a:pt x="62" y="89"/>
                  </a:lnTo>
                  <a:lnTo>
                    <a:pt x="97" y="132"/>
                  </a:lnTo>
                  <a:lnTo>
                    <a:pt x="128" y="171"/>
                  </a:lnTo>
                  <a:lnTo>
                    <a:pt x="155" y="179"/>
                  </a:lnTo>
                  <a:lnTo>
                    <a:pt x="178" y="179"/>
                  </a:lnTo>
                  <a:lnTo>
                    <a:pt x="205" y="175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2" name="Freeform 20"/>
            <p:cNvSpPr>
              <a:spLocks/>
            </p:cNvSpPr>
            <p:nvPr/>
          </p:nvSpPr>
          <p:spPr bwMode="auto">
            <a:xfrm>
              <a:off x="11875318" y="3528004"/>
              <a:ext cx="536575" cy="630238"/>
            </a:xfrm>
            <a:custGeom>
              <a:avLst/>
              <a:gdLst>
                <a:gd name="T0" fmla="*/ 209 w 338"/>
                <a:gd name="T1" fmla="*/ 393 h 397"/>
                <a:gd name="T2" fmla="*/ 209 w 338"/>
                <a:gd name="T3" fmla="*/ 377 h 397"/>
                <a:gd name="T4" fmla="*/ 237 w 338"/>
                <a:gd name="T5" fmla="*/ 377 h 397"/>
                <a:gd name="T6" fmla="*/ 287 w 338"/>
                <a:gd name="T7" fmla="*/ 354 h 397"/>
                <a:gd name="T8" fmla="*/ 310 w 338"/>
                <a:gd name="T9" fmla="*/ 331 h 397"/>
                <a:gd name="T10" fmla="*/ 330 w 338"/>
                <a:gd name="T11" fmla="*/ 292 h 397"/>
                <a:gd name="T12" fmla="*/ 338 w 338"/>
                <a:gd name="T13" fmla="*/ 241 h 397"/>
                <a:gd name="T14" fmla="*/ 330 w 338"/>
                <a:gd name="T15" fmla="*/ 175 h 397"/>
                <a:gd name="T16" fmla="*/ 326 w 338"/>
                <a:gd name="T17" fmla="*/ 163 h 397"/>
                <a:gd name="T18" fmla="*/ 314 w 338"/>
                <a:gd name="T19" fmla="*/ 163 h 397"/>
                <a:gd name="T20" fmla="*/ 287 w 338"/>
                <a:gd name="T21" fmla="*/ 152 h 397"/>
                <a:gd name="T22" fmla="*/ 272 w 338"/>
                <a:gd name="T23" fmla="*/ 140 h 397"/>
                <a:gd name="T24" fmla="*/ 260 w 338"/>
                <a:gd name="T25" fmla="*/ 136 h 397"/>
                <a:gd name="T26" fmla="*/ 248 w 338"/>
                <a:gd name="T27" fmla="*/ 140 h 397"/>
                <a:gd name="T28" fmla="*/ 225 w 338"/>
                <a:gd name="T29" fmla="*/ 152 h 397"/>
                <a:gd name="T30" fmla="*/ 202 w 338"/>
                <a:gd name="T31" fmla="*/ 156 h 397"/>
                <a:gd name="T32" fmla="*/ 190 w 338"/>
                <a:gd name="T33" fmla="*/ 152 h 397"/>
                <a:gd name="T34" fmla="*/ 186 w 338"/>
                <a:gd name="T35" fmla="*/ 132 h 397"/>
                <a:gd name="T36" fmla="*/ 194 w 338"/>
                <a:gd name="T37" fmla="*/ 121 h 397"/>
                <a:gd name="T38" fmla="*/ 202 w 338"/>
                <a:gd name="T39" fmla="*/ 101 h 397"/>
                <a:gd name="T40" fmla="*/ 206 w 338"/>
                <a:gd name="T41" fmla="*/ 82 h 397"/>
                <a:gd name="T42" fmla="*/ 182 w 338"/>
                <a:gd name="T43" fmla="*/ 62 h 397"/>
                <a:gd name="T44" fmla="*/ 155 w 338"/>
                <a:gd name="T45" fmla="*/ 59 h 397"/>
                <a:gd name="T46" fmla="*/ 101 w 338"/>
                <a:gd name="T47" fmla="*/ 43 h 397"/>
                <a:gd name="T48" fmla="*/ 89 w 338"/>
                <a:gd name="T49" fmla="*/ 28 h 397"/>
                <a:gd name="T50" fmla="*/ 89 w 338"/>
                <a:gd name="T51" fmla="*/ 0 h 397"/>
                <a:gd name="T52" fmla="*/ 85 w 338"/>
                <a:gd name="T53" fmla="*/ 0 h 397"/>
                <a:gd name="T54" fmla="*/ 58 w 338"/>
                <a:gd name="T55" fmla="*/ 24 h 397"/>
                <a:gd name="T56" fmla="*/ 39 w 338"/>
                <a:gd name="T57" fmla="*/ 55 h 397"/>
                <a:gd name="T58" fmla="*/ 23 w 338"/>
                <a:gd name="T59" fmla="*/ 113 h 397"/>
                <a:gd name="T60" fmla="*/ 15 w 338"/>
                <a:gd name="T61" fmla="*/ 187 h 397"/>
                <a:gd name="T62" fmla="*/ 0 w 338"/>
                <a:gd name="T63" fmla="*/ 218 h 397"/>
                <a:gd name="T64" fmla="*/ 4 w 338"/>
                <a:gd name="T65" fmla="*/ 218 h 397"/>
                <a:gd name="T66" fmla="*/ 42 w 338"/>
                <a:gd name="T67" fmla="*/ 253 h 397"/>
                <a:gd name="T68" fmla="*/ 50 w 338"/>
                <a:gd name="T69" fmla="*/ 272 h 397"/>
                <a:gd name="T70" fmla="*/ 50 w 338"/>
                <a:gd name="T71" fmla="*/ 292 h 397"/>
                <a:gd name="T72" fmla="*/ 62 w 338"/>
                <a:gd name="T73" fmla="*/ 307 h 397"/>
                <a:gd name="T74" fmla="*/ 66 w 338"/>
                <a:gd name="T75" fmla="*/ 307 h 397"/>
                <a:gd name="T76" fmla="*/ 132 w 338"/>
                <a:gd name="T77" fmla="*/ 389 h 397"/>
                <a:gd name="T78" fmla="*/ 159 w 338"/>
                <a:gd name="T79" fmla="*/ 393 h 397"/>
                <a:gd name="T80" fmla="*/ 209 w 338"/>
                <a:gd name="T81" fmla="*/ 393 h 3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8" h="397">
                  <a:moveTo>
                    <a:pt x="209" y="393"/>
                  </a:moveTo>
                  <a:lnTo>
                    <a:pt x="209" y="393"/>
                  </a:lnTo>
                  <a:lnTo>
                    <a:pt x="209" y="377"/>
                  </a:lnTo>
                  <a:lnTo>
                    <a:pt x="237" y="377"/>
                  </a:lnTo>
                  <a:lnTo>
                    <a:pt x="260" y="369"/>
                  </a:lnTo>
                  <a:lnTo>
                    <a:pt x="287" y="354"/>
                  </a:lnTo>
                  <a:lnTo>
                    <a:pt x="299" y="342"/>
                  </a:lnTo>
                  <a:lnTo>
                    <a:pt x="310" y="331"/>
                  </a:lnTo>
                  <a:lnTo>
                    <a:pt x="322" y="311"/>
                  </a:lnTo>
                  <a:lnTo>
                    <a:pt x="330" y="292"/>
                  </a:lnTo>
                  <a:lnTo>
                    <a:pt x="334" y="268"/>
                  </a:lnTo>
                  <a:lnTo>
                    <a:pt x="338" y="241"/>
                  </a:lnTo>
                  <a:lnTo>
                    <a:pt x="338" y="210"/>
                  </a:lnTo>
                  <a:lnTo>
                    <a:pt x="330" y="175"/>
                  </a:lnTo>
                  <a:lnTo>
                    <a:pt x="326" y="163"/>
                  </a:lnTo>
                  <a:lnTo>
                    <a:pt x="314" y="163"/>
                  </a:lnTo>
                  <a:lnTo>
                    <a:pt x="299" y="163"/>
                  </a:lnTo>
                  <a:lnTo>
                    <a:pt x="287" y="152"/>
                  </a:lnTo>
                  <a:lnTo>
                    <a:pt x="272" y="140"/>
                  </a:lnTo>
                  <a:lnTo>
                    <a:pt x="260" y="136"/>
                  </a:lnTo>
                  <a:lnTo>
                    <a:pt x="248" y="140"/>
                  </a:lnTo>
                  <a:lnTo>
                    <a:pt x="237" y="144"/>
                  </a:lnTo>
                  <a:lnTo>
                    <a:pt x="225" y="152"/>
                  </a:lnTo>
                  <a:lnTo>
                    <a:pt x="202" y="156"/>
                  </a:lnTo>
                  <a:lnTo>
                    <a:pt x="190" y="152"/>
                  </a:lnTo>
                  <a:lnTo>
                    <a:pt x="186" y="152"/>
                  </a:lnTo>
                  <a:lnTo>
                    <a:pt x="186" y="132"/>
                  </a:lnTo>
                  <a:lnTo>
                    <a:pt x="194" y="121"/>
                  </a:lnTo>
                  <a:lnTo>
                    <a:pt x="198" y="113"/>
                  </a:lnTo>
                  <a:lnTo>
                    <a:pt x="202" y="101"/>
                  </a:lnTo>
                  <a:lnTo>
                    <a:pt x="206" y="94"/>
                  </a:lnTo>
                  <a:lnTo>
                    <a:pt x="206" y="82"/>
                  </a:lnTo>
                  <a:lnTo>
                    <a:pt x="198" y="70"/>
                  </a:lnTo>
                  <a:lnTo>
                    <a:pt x="182" y="62"/>
                  </a:lnTo>
                  <a:lnTo>
                    <a:pt x="155" y="59"/>
                  </a:lnTo>
                  <a:lnTo>
                    <a:pt x="116" y="47"/>
                  </a:lnTo>
                  <a:lnTo>
                    <a:pt x="101" y="43"/>
                  </a:lnTo>
                  <a:lnTo>
                    <a:pt x="93" y="35"/>
                  </a:lnTo>
                  <a:lnTo>
                    <a:pt x="89" y="28"/>
                  </a:lnTo>
                  <a:lnTo>
                    <a:pt x="89" y="20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77" y="8"/>
                  </a:lnTo>
                  <a:lnTo>
                    <a:pt x="58" y="24"/>
                  </a:lnTo>
                  <a:lnTo>
                    <a:pt x="50" y="35"/>
                  </a:lnTo>
                  <a:lnTo>
                    <a:pt x="39" y="55"/>
                  </a:lnTo>
                  <a:lnTo>
                    <a:pt x="31" y="82"/>
                  </a:lnTo>
                  <a:lnTo>
                    <a:pt x="23" y="113"/>
                  </a:lnTo>
                  <a:lnTo>
                    <a:pt x="15" y="187"/>
                  </a:lnTo>
                  <a:lnTo>
                    <a:pt x="7" y="206"/>
                  </a:lnTo>
                  <a:lnTo>
                    <a:pt x="0" y="218"/>
                  </a:lnTo>
                  <a:lnTo>
                    <a:pt x="4" y="218"/>
                  </a:lnTo>
                  <a:lnTo>
                    <a:pt x="27" y="233"/>
                  </a:lnTo>
                  <a:lnTo>
                    <a:pt x="42" y="253"/>
                  </a:lnTo>
                  <a:lnTo>
                    <a:pt x="46" y="261"/>
                  </a:lnTo>
                  <a:lnTo>
                    <a:pt x="50" y="272"/>
                  </a:lnTo>
                  <a:lnTo>
                    <a:pt x="50" y="292"/>
                  </a:lnTo>
                  <a:lnTo>
                    <a:pt x="58" y="299"/>
                  </a:lnTo>
                  <a:lnTo>
                    <a:pt x="62" y="307"/>
                  </a:lnTo>
                  <a:lnTo>
                    <a:pt x="66" y="307"/>
                  </a:lnTo>
                  <a:lnTo>
                    <a:pt x="101" y="350"/>
                  </a:lnTo>
                  <a:lnTo>
                    <a:pt x="132" y="389"/>
                  </a:lnTo>
                  <a:lnTo>
                    <a:pt x="159" y="393"/>
                  </a:lnTo>
                  <a:lnTo>
                    <a:pt x="182" y="397"/>
                  </a:lnTo>
                  <a:lnTo>
                    <a:pt x="209" y="393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3" name="Freeform 60"/>
            <p:cNvSpPr>
              <a:spLocks/>
            </p:cNvSpPr>
            <p:nvPr/>
          </p:nvSpPr>
          <p:spPr bwMode="auto">
            <a:xfrm>
              <a:off x="11997556" y="3664529"/>
              <a:ext cx="38100" cy="42863"/>
            </a:xfrm>
            <a:custGeom>
              <a:avLst/>
              <a:gdLst>
                <a:gd name="T0" fmla="*/ 24 w 24"/>
                <a:gd name="T1" fmla="*/ 15 h 27"/>
                <a:gd name="T2" fmla="*/ 24 w 24"/>
                <a:gd name="T3" fmla="*/ 15 h 27"/>
                <a:gd name="T4" fmla="*/ 20 w 24"/>
                <a:gd name="T5" fmla="*/ 23 h 27"/>
                <a:gd name="T6" fmla="*/ 12 w 24"/>
                <a:gd name="T7" fmla="*/ 27 h 27"/>
                <a:gd name="T8" fmla="*/ 12 w 24"/>
                <a:gd name="T9" fmla="*/ 27 h 27"/>
                <a:gd name="T10" fmla="*/ 4 w 24"/>
                <a:gd name="T11" fmla="*/ 23 h 27"/>
                <a:gd name="T12" fmla="*/ 0 w 24"/>
                <a:gd name="T13" fmla="*/ 15 h 27"/>
                <a:gd name="T14" fmla="*/ 0 w 24"/>
                <a:gd name="T15" fmla="*/ 15 h 27"/>
                <a:gd name="T16" fmla="*/ 4 w 24"/>
                <a:gd name="T17" fmla="*/ 4 h 27"/>
                <a:gd name="T18" fmla="*/ 12 w 24"/>
                <a:gd name="T19" fmla="*/ 0 h 27"/>
                <a:gd name="T20" fmla="*/ 12 w 24"/>
                <a:gd name="T21" fmla="*/ 0 h 27"/>
                <a:gd name="T22" fmla="*/ 20 w 24"/>
                <a:gd name="T23" fmla="*/ 4 h 27"/>
                <a:gd name="T24" fmla="*/ 24 w 24"/>
                <a:gd name="T25" fmla="*/ 15 h 27"/>
                <a:gd name="T26" fmla="*/ 24 w 24"/>
                <a:gd name="T27" fmla="*/ 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4" name="Freeform 61"/>
            <p:cNvSpPr>
              <a:spLocks/>
            </p:cNvSpPr>
            <p:nvPr/>
          </p:nvSpPr>
          <p:spPr bwMode="auto">
            <a:xfrm>
              <a:off x="11973743" y="3639129"/>
              <a:ext cx="85725" cy="93663"/>
            </a:xfrm>
            <a:custGeom>
              <a:avLst/>
              <a:gdLst>
                <a:gd name="T0" fmla="*/ 54 w 54"/>
                <a:gd name="T1" fmla="*/ 31 h 59"/>
                <a:gd name="T2" fmla="*/ 54 w 54"/>
                <a:gd name="T3" fmla="*/ 31 h 59"/>
                <a:gd name="T4" fmla="*/ 54 w 54"/>
                <a:gd name="T5" fmla="*/ 43 h 59"/>
                <a:gd name="T6" fmla="*/ 46 w 54"/>
                <a:gd name="T7" fmla="*/ 51 h 59"/>
                <a:gd name="T8" fmla="*/ 39 w 54"/>
                <a:gd name="T9" fmla="*/ 59 h 59"/>
                <a:gd name="T10" fmla="*/ 27 w 54"/>
                <a:gd name="T11" fmla="*/ 59 h 59"/>
                <a:gd name="T12" fmla="*/ 27 w 54"/>
                <a:gd name="T13" fmla="*/ 59 h 59"/>
                <a:gd name="T14" fmla="*/ 15 w 54"/>
                <a:gd name="T15" fmla="*/ 59 h 59"/>
                <a:gd name="T16" fmla="*/ 8 w 54"/>
                <a:gd name="T17" fmla="*/ 51 h 59"/>
                <a:gd name="T18" fmla="*/ 0 w 54"/>
                <a:gd name="T19" fmla="*/ 43 h 59"/>
                <a:gd name="T20" fmla="*/ 0 w 54"/>
                <a:gd name="T21" fmla="*/ 31 h 59"/>
                <a:gd name="T22" fmla="*/ 0 w 54"/>
                <a:gd name="T23" fmla="*/ 31 h 59"/>
                <a:gd name="T24" fmla="*/ 0 w 54"/>
                <a:gd name="T25" fmla="*/ 20 h 59"/>
                <a:gd name="T26" fmla="*/ 8 w 54"/>
                <a:gd name="T27" fmla="*/ 8 h 59"/>
                <a:gd name="T28" fmla="*/ 15 w 54"/>
                <a:gd name="T29" fmla="*/ 4 h 59"/>
                <a:gd name="T30" fmla="*/ 27 w 54"/>
                <a:gd name="T31" fmla="*/ 0 h 59"/>
                <a:gd name="T32" fmla="*/ 27 w 54"/>
                <a:gd name="T33" fmla="*/ 0 h 59"/>
                <a:gd name="T34" fmla="*/ 39 w 54"/>
                <a:gd name="T35" fmla="*/ 4 h 59"/>
                <a:gd name="T36" fmla="*/ 46 w 54"/>
                <a:gd name="T37" fmla="*/ 8 h 59"/>
                <a:gd name="T38" fmla="*/ 54 w 54"/>
                <a:gd name="T39" fmla="*/ 20 h 59"/>
                <a:gd name="T40" fmla="*/ 54 w 54"/>
                <a:gd name="T41" fmla="*/ 31 h 59"/>
                <a:gd name="T42" fmla="*/ 54 w 54"/>
                <a:gd name="T43" fmla="*/ 31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59">
                  <a:moveTo>
                    <a:pt x="54" y="31"/>
                  </a:moveTo>
                  <a:lnTo>
                    <a:pt x="54" y="31"/>
                  </a:lnTo>
                  <a:lnTo>
                    <a:pt x="54" y="43"/>
                  </a:lnTo>
                  <a:lnTo>
                    <a:pt x="46" y="51"/>
                  </a:lnTo>
                  <a:lnTo>
                    <a:pt x="39" y="59"/>
                  </a:lnTo>
                  <a:lnTo>
                    <a:pt x="27" y="59"/>
                  </a:lnTo>
                  <a:lnTo>
                    <a:pt x="15" y="59"/>
                  </a:lnTo>
                  <a:lnTo>
                    <a:pt x="8" y="51"/>
                  </a:lnTo>
                  <a:lnTo>
                    <a:pt x="0" y="43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7" y="0"/>
                  </a:lnTo>
                  <a:lnTo>
                    <a:pt x="39" y="4"/>
                  </a:lnTo>
                  <a:lnTo>
                    <a:pt x="46" y="8"/>
                  </a:lnTo>
                  <a:lnTo>
                    <a:pt x="54" y="20"/>
                  </a:lnTo>
                  <a:lnTo>
                    <a:pt x="54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5" name="Freeform 87"/>
            <p:cNvSpPr>
              <a:spLocks noEditPoints="1"/>
            </p:cNvSpPr>
            <p:nvPr/>
          </p:nvSpPr>
          <p:spPr bwMode="auto">
            <a:xfrm>
              <a:off x="11905481" y="3818516"/>
              <a:ext cx="136525" cy="134938"/>
            </a:xfrm>
            <a:custGeom>
              <a:avLst/>
              <a:gdLst>
                <a:gd name="T0" fmla="*/ 62 w 86"/>
                <a:gd name="T1" fmla="*/ 0 h 85"/>
                <a:gd name="T2" fmla="*/ 55 w 86"/>
                <a:gd name="T3" fmla="*/ 4 h 85"/>
                <a:gd name="T4" fmla="*/ 43 w 86"/>
                <a:gd name="T5" fmla="*/ 31 h 85"/>
                <a:gd name="T6" fmla="*/ 70 w 86"/>
                <a:gd name="T7" fmla="*/ 19 h 85"/>
                <a:gd name="T8" fmla="*/ 82 w 86"/>
                <a:gd name="T9" fmla="*/ 12 h 85"/>
                <a:gd name="T10" fmla="*/ 66 w 86"/>
                <a:gd name="T11" fmla="*/ 0 h 85"/>
                <a:gd name="T12" fmla="*/ 0 w 86"/>
                <a:gd name="T13" fmla="*/ 19 h 85"/>
                <a:gd name="T14" fmla="*/ 16 w 86"/>
                <a:gd name="T15" fmla="*/ 31 h 85"/>
                <a:gd name="T16" fmla="*/ 4 w 86"/>
                <a:gd name="T17" fmla="*/ 54 h 85"/>
                <a:gd name="T18" fmla="*/ 0 w 86"/>
                <a:gd name="T19" fmla="*/ 58 h 85"/>
                <a:gd name="T20" fmla="*/ 16 w 86"/>
                <a:gd name="T21" fmla="*/ 85 h 85"/>
                <a:gd name="T22" fmla="*/ 43 w 86"/>
                <a:gd name="T23" fmla="*/ 70 h 85"/>
                <a:gd name="T24" fmla="*/ 27 w 86"/>
                <a:gd name="T25" fmla="*/ 54 h 85"/>
                <a:gd name="T26" fmla="*/ 27 w 86"/>
                <a:gd name="T27" fmla="*/ 35 h 85"/>
                <a:gd name="T28" fmla="*/ 35 w 86"/>
                <a:gd name="T29" fmla="*/ 19 h 85"/>
                <a:gd name="T30" fmla="*/ 35 w 86"/>
                <a:gd name="T31" fmla="*/ 12 h 85"/>
                <a:gd name="T32" fmla="*/ 35 w 86"/>
                <a:gd name="T33" fmla="*/ 4 h 85"/>
                <a:gd name="T34" fmla="*/ 35 w 86"/>
                <a:gd name="T35" fmla="*/ 0 h 85"/>
                <a:gd name="T36" fmla="*/ 23 w 86"/>
                <a:gd name="T37" fmla="*/ 0 h 85"/>
                <a:gd name="T38" fmla="*/ 16 w 86"/>
                <a:gd name="T39" fmla="*/ 8 h 85"/>
                <a:gd name="T40" fmla="*/ 20 w 86"/>
                <a:gd name="T41" fmla="*/ 4 h 85"/>
                <a:gd name="T42" fmla="*/ 16 w 86"/>
                <a:gd name="T43" fmla="*/ 0 h 85"/>
                <a:gd name="T44" fmla="*/ 8 w 86"/>
                <a:gd name="T45" fmla="*/ 8 h 85"/>
                <a:gd name="T46" fmla="*/ 0 w 86"/>
                <a:gd name="T47" fmla="*/ 19 h 85"/>
                <a:gd name="T48" fmla="*/ 16 w 86"/>
                <a:gd name="T49" fmla="*/ 23 h 85"/>
                <a:gd name="T50" fmla="*/ 23 w 86"/>
                <a:gd name="T51" fmla="*/ 19 h 85"/>
                <a:gd name="T52" fmla="*/ 12 w 86"/>
                <a:gd name="T53" fmla="*/ 47 h 85"/>
                <a:gd name="T54" fmla="*/ 16 w 86"/>
                <a:gd name="T55" fmla="*/ 43 h 85"/>
                <a:gd name="T56" fmla="*/ 27 w 86"/>
                <a:gd name="T57" fmla="*/ 47 h 85"/>
                <a:gd name="T58" fmla="*/ 31 w 86"/>
                <a:gd name="T59" fmla="*/ 43 h 85"/>
                <a:gd name="T60" fmla="*/ 66 w 86"/>
                <a:gd name="T61" fmla="*/ 47 h 85"/>
                <a:gd name="T62" fmla="*/ 58 w 86"/>
                <a:gd name="T63" fmla="*/ 54 h 85"/>
                <a:gd name="T64" fmla="*/ 62 w 86"/>
                <a:gd name="T65" fmla="*/ 47 h 85"/>
                <a:gd name="T66" fmla="*/ 51 w 86"/>
                <a:gd name="T67" fmla="*/ 47 h 85"/>
                <a:gd name="T68" fmla="*/ 47 w 86"/>
                <a:gd name="T69" fmla="*/ 58 h 85"/>
                <a:gd name="T70" fmla="*/ 51 w 86"/>
                <a:gd name="T71" fmla="*/ 62 h 85"/>
                <a:gd name="T72" fmla="*/ 47 w 86"/>
                <a:gd name="T73" fmla="*/ 70 h 85"/>
                <a:gd name="T74" fmla="*/ 39 w 86"/>
                <a:gd name="T75" fmla="*/ 78 h 85"/>
                <a:gd name="T76" fmla="*/ 43 w 86"/>
                <a:gd name="T77" fmla="*/ 85 h 85"/>
                <a:gd name="T78" fmla="*/ 74 w 86"/>
                <a:gd name="T79" fmla="*/ 81 h 85"/>
                <a:gd name="T80" fmla="*/ 78 w 86"/>
                <a:gd name="T81" fmla="*/ 85 h 85"/>
                <a:gd name="T82" fmla="*/ 78 w 86"/>
                <a:gd name="T83" fmla="*/ 70 h 85"/>
                <a:gd name="T84" fmla="*/ 70 w 86"/>
                <a:gd name="T85" fmla="*/ 62 h 85"/>
                <a:gd name="T86" fmla="*/ 86 w 86"/>
                <a:gd name="T87" fmla="*/ 35 h 85"/>
                <a:gd name="T88" fmla="*/ 66 w 86"/>
                <a:gd name="T89" fmla="*/ 31 h 85"/>
                <a:gd name="T90" fmla="*/ 66 w 86"/>
                <a:gd name="T91" fmla="*/ 27 h 85"/>
                <a:gd name="T92" fmla="*/ 55 w 86"/>
                <a:gd name="T93" fmla="*/ 23 h 85"/>
                <a:gd name="T94" fmla="*/ 43 w 86"/>
                <a:gd name="T95" fmla="*/ 35 h 8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6" h="85">
                  <a:moveTo>
                    <a:pt x="66" y="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5" y="4"/>
                  </a:lnTo>
                  <a:lnTo>
                    <a:pt x="55" y="12"/>
                  </a:lnTo>
                  <a:lnTo>
                    <a:pt x="43" y="12"/>
                  </a:lnTo>
                  <a:lnTo>
                    <a:pt x="43" y="31"/>
                  </a:lnTo>
                  <a:lnTo>
                    <a:pt x="51" y="31"/>
                  </a:lnTo>
                  <a:lnTo>
                    <a:pt x="51" y="19"/>
                  </a:lnTo>
                  <a:lnTo>
                    <a:pt x="70" y="19"/>
                  </a:lnTo>
                  <a:lnTo>
                    <a:pt x="70" y="31"/>
                  </a:lnTo>
                  <a:lnTo>
                    <a:pt x="82" y="31"/>
                  </a:lnTo>
                  <a:lnTo>
                    <a:pt x="82" y="12"/>
                  </a:lnTo>
                  <a:lnTo>
                    <a:pt x="66" y="12"/>
                  </a:lnTo>
                  <a:lnTo>
                    <a:pt x="66" y="0"/>
                  </a:lnTo>
                  <a:close/>
                  <a:moveTo>
                    <a:pt x="0" y="19"/>
                  </a:moveTo>
                  <a:lnTo>
                    <a:pt x="8" y="19"/>
                  </a:lnTo>
                  <a:lnTo>
                    <a:pt x="8" y="31"/>
                  </a:lnTo>
                  <a:lnTo>
                    <a:pt x="16" y="31"/>
                  </a:lnTo>
                  <a:lnTo>
                    <a:pt x="16" y="35"/>
                  </a:lnTo>
                  <a:lnTo>
                    <a:pt x="4" y="35"/>
                  </a:lnTo>
                  <a:lnTo>
                    <a:pt x="4" y="54"/>
                  </a:lnTo>
                  <a:lnTo>
                    <a:pt x="16" y="54"/>
                  </a:lnTo>
                  <a:lnTo>
                    <a:pt x="16" y="58"/>
                  </a:lnTo>
                  <a:lnTo>
                    <a:pt x="0" y="58"/>
                  </a:lnTo>
                  <a:lnTo>
                    <a:pt x="0" y="70"/>
                  </a:lnTo>
                  <a:lnTo>
                    <a:pt x="16" y="70"/>
                  </a:lnTo>
                  <a:lnTo>
                    <a:pt x="16" y="85"/>
                  </a:lnTo>
                  <a:lnTo>
                    <a:pt x="27" y="85"/>
                  </a:lnTo>
                  <a:lnTo>
                    <a:pt x="27" y="70"/>
                  </a:lnTo>
                  <a:lnTo>
                    <a:pt x="43" y="70"/>
                  </a:lnTo>
                  <a:lnTo>
                    <a:pt x="43" y="58"/>
                  </a:lnTo>
                  <a:lnTo>
                    <a:pt x="27" y="58"/>
                  </a:lnTo>
                  <a:lnTo>
                    <a:pt x="27" y="54"/>
                  </a:lnTo>
                  <a:lnTo>
                    <a:pt x="39" y="54"/>
                  </a:lnTo>
                  <a:lnTo>
                    <a:pt x="39" y="35"/>
                  </a:lnTo>
                  <a:lnTo>
                    <a:pt x="27" y="35"/>
                  </a:lnTo>
                  <a:lnTo>
                    <a:pt x="27" y="31"/>
                  </a:lnTo>
                  <a:lnTo>
                    <a:pt x="35" y="31"/>
                  </a:lnTo>
                  <a:lnTo>
                    <a:pt x="35" y="19"/>
                  </a:lnTo>
                  <a:lnTo>
                    <a:pt x="39" y="19"/>
                  </a:lnTo>
                  <a:lnTo>
                    <a:pt x="39" y="12"/>
                  </a:lnTo>
                  <a:lnTo>
                    <a:pt x="35" y="12"/>
                  </a:lnTo>
                  <a:lnTo>
                    <a:pt x="35" y="8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23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19"/>
                  </a:lnTo>
                  <a:close/>
                  <a:moveTo>
                    <a:pt x="23" y="19"/>
                  </a:moveTo>
                  <a:lnTo>
                    <a:pt x="23" y="23"/>
                  </a:lnTo>
                  <a:lnTo>
                    <a:pt x="16" y="23"/>
                  </a:lnTo>
                  <a:lnTo>
                    <a:pt x="16" y="19"/>
                  </a:lnTo>
                  <a:lnTo>
                    <a:pt x="23" y="19"/>
                  </a:lnTo>
                  <a:close/>
                  <a:moveTo>
                    <a:pt x="16" y="43"/>
                  </a:moveTo>
                  <a:lnTo>
                    <a:pt x="16" y="47"/>
                  </a:lnTo>
                  <a:lnTo>
                    <a:pt x="12" y="47"/>
                  </a:lnTo>
                  <a:lnTo>
                    <a:pt x="12" y="43"/>
                  </a:lnTo>
                  <a:lnTo>
                    <a:pt x="16" y="43"/>
                  </a:lnTo>
                  <a:close/>
                  <a:moveTo>
                    <a:pt x="31" y="43"/>
                  </a:moveTo>
                  <a:lnTo>
                    <a:pt x="31" y="47"/>
                  </a:lnTo>
                  <a:lnTo>
                    <a:pt x="27" y="47"/>
                  </a:lnTo>
                  <a:lnTo>
                    <a:pt x="27" y="43"/>
                  </a:lnTo>
                  <a:lnTo>
                    <a:pt x="31" y="43"/>
                  </a:lnTo>
                  <a:close/>
                  <a:moveTo>
                    <a:pt x="62" y="47"/>
                  </a:moveTo>
                  <a:lnTo>
                    <a:pt x="66" y="47"/>
                  </a:lnTo>
                  <a:lnTo>
                    <a:pt x="62" y="58"/>
                  </a:lnTo>
                  <a:lnTo>
                    <a:pt x="58" y="54"/>
                  </a:lnTo>
                  <a:lnTo>
                    <a:pt x="62" y="47"/>
                  </a:lnTo>
                  <a:close/>
                  <a:moveTo>
                    <a:pt x="43" y="47"/>
                  </a:moveTo>
                  <a:lnTo>
                    <a:pt x="51" y="47"/>
                  </a:lnTo>
                  <a:lnTo>
                    <a:pt x="47" y="58"/>
                  </a:lnTo>
                  <a:lnTo>
                    <a:pt x="51" y="62"/>
                  </a:lnTo>
                  <a:lnTo>
                    <a:pt x="55" y="66"/>
                  </a:lnTo>
                  <a:lnTo>
                    <a:pt x="47" y="70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85"/>
                  </a:lnTo>
                  <a:lnTo>
                    <a:pt x="62" y="74"/>
                  </a:lnTo>
                  <a:lnTo>
                    <a:pt x="74" y="81"/>
                  </a:lnTo>
                  <a:lnTo>
                    <a:pt x="78" y="85"/>
                  </a:lnTo>
                  <a:lnTo>
                    <a:pt x="86" y="74"/>
                  </a:lnTo>
                  <a:lnTo>
                    <a:pt x="78" y="70"/>
                  </a:lnTo>
                  <a:lnTo>
                    <a:pt x="70" y="62"/>
                  </a:lnTo>
                  <a:lnTo>
                    <a:pt x="78" y="47"/>
                  </a:lnTo>
                  <a:lnTo>
                    <a:pt x="86" y="47"/>
                  </a:lnTo>
                  <a:lnTo>
                    <a:pt x="86" y="35"/>
                  </a:lnTo>
                  <a:lnTo>
                    <a:pt x="62" y="35"/>
                  </a:lnTo>
                  <a:lnTo>
                    <a:pt x="66" y="31"/>
                  </a:lnTo>
                  <a:lnTo>
                    <a:pt x="66" y="27"/>
                  </a:lnTo>
                  <a:lnTo>
                    <a:pt x="66" y="23"/>
                  </a:lnTo>
                  <a:lnTo>
                    <a:pt x="55" y="23"/>
                  </a:lnTo>
                  <a:lnTo>
                    <a:pt x="51" y="35"/>
                  </a:lnTo>
                  <a:lnTo>
                    <a:pt x="43" y="35"/>
                  </a:lnTo>
                  <a:lnTo>
                    <a:pt x="43" y="47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6" name="Freeform 88"/>
            <p:cNvSpPr>
              <a:spLocks/>
            </p:cNvSpPr>
            <p:nvPr/>
          </p:nvSpPr>
          <p:spPr bwMode="auto">
            <a:xfrm>
              <a:off x="12065818" y="3824866"/>
              <a:ext cx="111125" cy="122238"/>
            </a:xfrm>
            <a:custGeom>
              <a:avLst/>
              <a:gdLst>
                <a:gd name="T0" fmla="*/ 12 w 70"/>
                <a:gd name="T1" fmla="*/ 23 h 77"/>
                <a:gd name="T2" fmla="*/ 12 w 70"/>
                <a:gd name="T3" fmla="*/ 23 h 77"/>
                <a:gd name="T4" fmla="*/ 12 w 70"/>
                <a:gd name="T5" fmla="*/ 19 h 77"/>
                <a:gd name="T6" fmla="*/ 12 w 70"/>
                <a:gd name="T7" fmla="*/ 19 h 77"/>
                <a:gd name="T8" fmla="*/ 12 w 70"/>
                <a:gd name="T9" fmla="*/ 19 h 77"/>
                <a:gd name="T10" fmla="*/ 12 w 70"/>
                <a:gd name="T11" fmla="*/ 19 h 77"/>
                <a:gd name="T12" fmla="*/ 8 w 70"/>
                <a:gd name="T13" fmla="*/ 15 h 77"/>
                <a:gd name="T14" fmla="*/ 8 w 70"/>
                <a:gd name="T15" fmla="*/ 15 h 77"/>
                <a:gd name="T16" fmla="*/ 8 w 70"/>
                <a:gd name="T17" fmla="*/ 15 h 77"/>
                <a:gd name="T18" fmla="*/ 0 w 70"/>
                <a:gd name="T19" fmla="*/ 15 h 77"/>
                <a:gd name="T20" fmla="*/ 0 w 70"/>
                <a:gd name="T21" fmla="*/ 74 h 77"/>
                <a:gd name="T22" fmla="*/ 58 w 70"/>
                <a:gd name="T23" fmla="*/ 74 h 77"/>
                <a:gd name="T24" fmla="*/ 58 w 70"/>
                <a:gd name="T25" fmla="*/ 77 h 77"/>
                <a:gd name="T26" fmla="*/ 70 w 70"/>
                <a:gd name="T27" fmla="*/ 77 h 77"/>
                <a:gd name="T28" fmla="*/ 70 w 70"/>
                <a:gd name="T29" fmla="*/ 23 h 77"/>
                <a:gd name="T30" fmla="*/ 70 w 70"/>
                <a:gd name="T31" fmla="*/ 23 h 77"/>
                <a:gd name="T32" fmla="*/ 70 w 70"/>
                <a:gd name="T33" fmla="*/ 19 h 77"/>
                <a:gd name="T34" fmla="*/ 70 w 70"/>
                <a:gd name="T35" fmla="*/ 19 h 77"/>
                <a:gd name="T36" fmla="*/ 70 w 70"/>
                <a:gd name="T37" fmla="*/ 19 h 77"/>
                <a:gd name="T38" fmla="*/ 70 w 70"/>
                <a:gd name="T39" fmla="*/ 19 h 77"/>
                <a:gd name="T40" fmla="*/ 66 w 70"/>
                <a:gd name="T41" fmla="*/ 15 h 77"/>
                <a:gd name="T42" fmla="*/ 58 w 70"/>
                <a:gd name="T43" fmla="*/ 15 h 77"/>
                <a:gd name="T44" fmla="*/ 58 w 70"/>
                <a:gd name="T45" fmla="*/ 66 h 77"/>
                <a:gd name="T46" fmla="*/ 39 w 70"/>
                <a:gd name="T47" fmla="*/ 66 h 77"/>
                <a:gd name="T48" fmla="*/ 39 w 70"/>
                <a:gd name="T49" fmla="*/ 8 h 77"/>
                <a:gd name="T50" fmla="*/ 39 w 70"/>
                <a:gd name="T51" fmla="*/ 8 h 77"/>
                <a:gd name="T52" fmla="*/ 43 w 70"/>
                <a:gd name="T53" fmla="*/ 0 h 77"/>
                <a:gd name="T54" fmla="*/ 43 w 70"/>
                <a:gd name="T55" fmla="*/ 0 h 77"/>
                <a:gd name="T56" fmla="*/ 43 w 70"/>
                <a:gd name="T57" fmla="*/ 0 h 77"/>
                <a:gd name="T58" fmla="*/ 43 w 70"/>
                <a:gd name="T59" fmla="*/ 0 h 77"/>
                <a:gd name="T60" fmla="*/ 35 w 70"/>
                <a:gd name="T61" fmla="*/ 0 h 77"/>
                <a:gd name="T62" fmla="*/ 27 w 70"/>
                <a:gd name="T63" fmla="*/ 0 h 77"/>
                <a:gd name="T64" fmla="*/ 27 w 70"/>
                <a:gd name="T65" fmla="*/ 66 h 77"/>
                <a:gd name="T66" fmla="*/ 12 w 70"/>
                <a:gd name="T67" fmla="*/ 66 h 77"/>
                <a:gd name="T68" fmla="*/ 12 w 70"/>
                <a:gd name="T69" fmla="*/ 23 h 77"/>
                <a:gd name="T70" fmla="*/ 12 w 70"/>
                <a:gd name="T71" fmla="*/ 23 h 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0" h="77">
                  <a:moveTo>
                    <a:pt x="12" y="23"/>
                  </a:moveTo>
                  <a:lnTo>
                    <a:pt x="12" y="23"/>
                  </a:lnTo>
                  <a:lnTo>
                    <a:pt x="12" y="19"/>
                  </a:lnTo>
                  <a:lnTo>
                    <a:pt x="8" y="15"/>
                  </a:lnTo>
                  <a:lnTo>
                    <a:pt x="0" y="15"/>
                  </a:lnTo>
                  <a:lnTo>
                    <a:pt x="0" y="74"/>
                  </a:lnTo>
                  <a:lnTo>
                    <a:pt x="58" y="74"/>
                  </a:lnTo>
                  <a:lnTo>
                    <a:pt x="58" y="77"/>
                  </a:lnTo>
                  <a:lnTo>
                    <a:pt x="70" y="77"/>
                  </a:lnTo>
                  <a:lnTo>
                    <a:pt x="70" y="23"/>
                  </a:lnTo>
                  <a:lnTo>
                    <a:pt x="70" y="19"/>
                  </a:lnTo>
                  <a:lnTo>
                    <a:pt x="66" y="15"/>
                  </a:lnTo>
                  <a:lnTo>
                    <a:pt x="58" y="15"/>
                  </a:lnTo>
                  <a:lnTo>
                    <a:pt x="58" y="66"/>
                  </a:lnTo>
                  <a:lnTo>
                    <a:pt x="39" y="66"/>
                  </a:lnTo>
                  <a:lnTo>
                    <a:pt x="39" y="8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7" y="66"/>
                  </a:lnTo>
                  <a:lnTo>
                    <a:pt x="12" y="66"/>
                  </a:lnTo>
                  <a:lnTo>
                    <a:pt x="12" y="23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7" name="Freeform 89"/>
            <p:cNvSpPr>
              <a:spLocks/>
            </p:cNvSpPr>
            <p:nvPr/>
          </p:nvSpPr>
          <p:spPr bwMode="auto">
            <a:xfrm>
              <a:off x="12202343" y="3818516"/>
              <a:ext cx="128588" cy="134938"/>
            </a:xfrm>
            <a:custGeom>
              <a:avLst/>
              <a:gdLst>
                <a:gd name="T0" fmla="*/ 50 w 81"/>
                <a:gd name="T1" fmla="*/ 12 h 85"/>
                <a:gd name="T2" fmla="*/ 50 w 81"/>
                <a:gd name="T3" fmla="*/ 12 h 85"/>
                <a:gd name="T4" fmla="*/ 50 w 81"/>
                <a:gd name="T5" fmla="*/ 8 h 85"/>
                <a:gd name="T6" fmla="*/ 50 w 81"/>
                <a:gd name="T7" fmla="*/ 8 h 85"/>
                <a:gd name="T8" fmla="*/ 46 w 81"/>
                <a:gd name="T9" fmla="*/ 0 h 85"/>
                <a:gd name="T10" fmla="*/ 46 w 81"/>
                <a:gd name="T11" fmla="*/ 0 h 85"/>
                <a:gd name="T12" fmla="*/ 38 w 81"/>
                <a:gd name="T13" fmla="*/ 0 h 85"/>
                <a:gd name="T14" fmla="*/ 38 w 81"/>
                <a:gd name="T15" fmla="*/ 0 h 85"/>
                <a:gd name="T16" fmla="*/ 31 w 81"/>
                <a:gd name="T17" fmla="*/ 4 h 85"/>
                <a:gd name="T18" fmla="*/ 31 w 81"/>
                <a:gd name="T19" fmla="*/ 4 h 85"/>
                <a:gd name="T20" fmla="*/ 35 w 81"/>
                <a:gd name="T21" fmla="*/ 15 h 85"/>
                <a:gd name="T22" fmla="*/ 0 w 81"/>
                <a:gd name="T23" fmla="*/ 15 h 85"/>
                <a:gd name="T24" fmla="*/ 0 w 81"/>
                <a:gd name="T25" fmla="*/ 23 h 85"/>
                <a:gd name="T26" fmla="*/ 35 w 81"/>
                <a:gd name="T27" fmla="*/ 23 h 85"/>
                <a:gd name="T28" fmla="*/ 35 w 81"/>
                <a:gd name="T29" fmla="*/ 35 h 85"/>
                <a:gd name="T30" fmla="*/ 11 w 81"/>
                <a:gd name="T31" fmla="*/ 35 h 85"/>
                <a:gd name="T32" fmla="*/ 11 w 81"/>
                <a:gd name="T33" fmla="*/ 74 h 85"/>
                <a:gd name="T34" fmla="*/ 23 w 81"/>
                <a:gd name="T35" fmla="*/ 74 h 85"/>
                <a:gd name="T36" fmla="*/ 23 w 81"/>
                <a:gd name="T37" fmla="*/ 43 h 85"/>
                <a:gd name="T38" fmla="*/ 35 w 81"/>
                <a:gd name="T39" fmla="*/ 43 h 85"/>
                <a:gd name="T40" fmla="*/ 35 w 81"/>
                <a:gd name="T41" fmla="*/ 85 h 85"/>
                <a:gd name="T42" fmla="*/ 50 w 81"/>
                <a:gd name="T43" fmla="*/ 85 h 85"/>
                <a:gd name="T44" fmla="*/ 50 w 81"/>
                <a:gd name="T45" fmla="*/ 43 h 85"/>
                <a:gd name="T46" fmla="*/ 62 w 81"/>
                <a:gd name="T47" fmla="*/ 43 h 85"/>
                <a:gd name="T48" fmla="*/ 62 w 81"/>
                <a:gd name="T49" fmla="*/ 62 h 85"/>
                <a:gd name="T50" fmla="*/ 62 w 81"/>
                <a:gd name="T51" fmla="*/ 62 h 85"/>
                <a:gd name="T52" fmla="*/ 58 w 81"/>
                <a:gd name="T53" fmla="*/ 66 h 85"/>
                <a:gd name="T54" fmla="*/ 50 w 81"/>
                <a:gd name="T55" fmla="*/ 66 h 85"/>
                <a:gd name="T56" fmla="*/ 50 w 81"/>
                <a:gd name="T57" fmla="*/ 66 h 85"/>
                <a:gd name="T58" fmla="*/ 54 w 81"/>
                <a:gd name="T59" fmla="*/ 78 h 85"/>
                <a:gd name="T60" fmla="*/ 54 w 81"/>
                <a:gd name="T61" fmla="*/ 78 h 85"/>
                <a:gd name="T62" fmla="*/ 70 w 81"/>
                <a:gd name="T63" fmla="*/ 74 h 85"/>
                <a:gd name="T64" fmla="*/ 73 w 81"/>
                <a:gd name="T65" fmla="*/ 74 h 85"/>
                <a:gd name="T66" fmla="*/ 73 w 81"/>
                <a:gd name="T67" fmla="*/ 70 h 85"/>
                <a:gd name="T68" fmla="*/ 73 w 81"/>
                <a:gd name="T69" fmla="*/ 35 h 85"/>
                <a:gd name="T70" fmla="*/ 50 w 81"/>
                <a:gd name="T71" fmla="*/ 35 h 85"/>
                <a:gd name="T72" fmla="*/ 50 w 81"/>
                <a:gd name="T73" fmla="*/ 23 h 85"/>
                <a:gd name="T74" fmla="*/ 81 w 81"/>
                <a:gd name="T75" fmla="*/ 23 h 85"/>
                <a:gd name="T76" fmla="*/ 81 w 81"/>
                <a:gd name="T77" fmla="*/ 15 h 85"/>
                <a:gd name="T78" fmla="*/ 42 w 81"/>
                <a:gd name="T79" fmla="*/ 15 h 85"/>
                <a:gd name="T80" fmla="*/ 42 w 81"/>
                <a:gd name="T81" fmla="*/ 15 h 85"/>
                <a:gd name="T82" fmla="*/ 50 w 81"/>
                <a:gd name="T83" fmla="*/ 12 h 85"/>
                <a:gd name="T84" fmla="*/ 50 w 81"/>
                <a:gd name="T85" fmla="*/ 12 h 85"/>
                <a:gd name="T86" fmla="*/ 50 w 81"/>
                <a:gd name="T87" fmla="*/ 12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5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5" y="43"/>
                  </a:lnTo>
                  <a:lnTo>
                    <a:pt x="35" y="85"/>
                  </a:lnTo>
                  <a:lnTo>
                    <a:pt x="50" y="85"/>
                  </a:lnTo>
                  <a:lnTo>
                    <a:pt x="50" y="43"/>
                  </a:lnTo>
                  <a:lnTo>
                    <a:pt x="62" y="43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70" y="74"/>
                  </a:lnTo>
                  <a:lnTo>
                    <a:pt x="73" y="74"/>
                  </a:lnTo>
                  <a:lnTo>
                    <a:pt x="73" y="70"/>
                  </a:lnTo>
                  <a:lnTo>
                    <a:pt x="73" y="35"/>
                  </a:lnTo>
                  <a:lnTo>
                    <a:pt x="50" y="35"/>
                  </a:lnTo>
                  <a:lnTo>
                    <a:pt x="50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42" y="15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8" name="Freeform 86"/>
            <p:cNvSpPr>
              <a:spLocks noEditPoints="1"/>
            </p:cNvSpPr>
            <p:nvPr/>
          </p:nvSpPr>
          <p:spPr bwMode="auto">
            <a:xfrm>
              <a:off x="11764193" y="3824866"/>
              <a:ext cx="122238" cy="128588"/>
            </a:xfrm>
            <a:custGeom>
              <a:avLst/>
              <a:gdLst>
                <a:gd name="T0" fmla="*/ 46 w 77"/>
                <a:gd name="T1" fmla="*/ 35 h 81"/>
                <a:gd name="T2" fmla="*/ 27 w 77"/>
                <a:gd name="T3" fmla="*/ 35 h 81"/>
                <a:gd name="T4" fmla="*/ 27 w 77"/>
                <a:gd name="T5" fmla="*/ 35 h 81"/>
                <a:gd name="T6" fmla="*/ 27 w 77"/>
                <a:gd name="T7" fmla="*/ 19 h 81"/>
                <a:gd name="T8" fmla="*/ 27 w 77"/>
                <a:gd name="T9" fmla="*/ 19 h 81"/>
                <a:gd name="T10" fmla="*/ 27 w 77"/>
                <a:gd name="T11" fmla="*/ 15 h 81"/>
                <a:gd name="T12" fmla="*/ 27 w 77"/>
                <a:gd name="T13" fmla="*/ 15 h 81"/>
                <a:gd name="T14" fmla="*/ 27 w 77"/>
                <a:gd name="T15" fmla="*/ 15 h 81"/>
                <a:gd name="T16" fmla="*/ 27 w 77"/>
                <a:gd name="T17" fmla="*/ 15 h 81"/>
                <a:gd name="T18" fmla="*/ 19 w 77"/>
                <a:gd name="T19" fmla="*/ 15 h 81"/>
                <a:gd name="T20" fmla="*/ 15 w 77"/>
                <a:gd name="T21" fmla="*/ 15 h 81"/>
                <a:gd name="T22" fmla="*/ 15 w 77"/>
                <a:gd name="T23" fmla="*/ 15 h 81"/>
                <a:gd name="T24" fmla="*/ 15 w 77"/>
                <a:gd name="T25" fmla="*/ 23 h 81"/>
                <a:gd name="T26" fmla="*/ 15 w 77"/>
                <a:gd name="T27" fmla="*/ 23 h 81"/>
                <a:gd name="T28" fmla="*/ 11 w 77"/>
                <a:gd name="T29" fmla="*/ 46 h 81"/>
                <a:gd name="T30" fmla="*/ 62 w 77"/>
                <a:gd name="T31" fmla="*/ 46 h 81"/>
                <a:gd name="T32" fmla="*/ 62 w 77"/>
                <a:gd name="T33" fmla="*/ 46 h 81"/>
                <a:gd name="T34" fmla="*/ 62 w 77"/>
                <a:gd name="T35" fmla="*/ 58 h 81"/>
                <a:gd name="T36" fmla="*/ 62 w 77"/>
                <a:gd name="T37" fmla="*/ 58 h 81"/>
                <a:gd name="T38" fmla="*/ 62 w 77"/>
                <a:gd name="T39" fmla="*/ 62 h 81"/>
                <a:gd name="T40" fmla="*/ 62 w 77"/>
                <a:gd name="T41" fmla="*/ 62 h 81"/>
                <a:gd name="T42" fmla="*/ 62 w 77"/>
                <a:gd name="T43" fmla="*/ 70 h 81"/>
                <a:gd name="T44" fmla="*/ 58 w 77"/>
                <a:gd name="T45" fmla="*/ 70 h 81"/>
                <a:gd name="T46" fmla="*/ 50 w 77"/>
                <a:gd name="T47" fmla="*/ 70 h 81"/>
                <a:gd name="T48" fmla="*/ 50 w 77"/>
                <a:gd name="T49" fmla="*/ 70 h 81"/>
                <a:gd name="T50" fmla="*/ 54 w 77"/>
                <a:gd name="T51" fmla="*/ 81 h 81"/>
                <a:gd name="T52" fmla="*/ 54 w 77"/>
                <a:gd name="T53" fmla="*/ 81 h 81"/>
                <a:gd name="T54" fmla="*/ 58 w 77"/>
                <a:gd name="T55" fmla="*/ 81 h 81"/>
                <a:gd name="T56" fmla="*/ 58 w 77"/>
                <a:gd name="T57" fmla="*/ 81 h 81"/>
                <a:gd name="T58" fmla="*/ 66 w 77"/>
                <a:gd name="T59" fmla="*/ 81 h 81"/>
                <a:gd name="T60" fmla="*/ 66 w 77"/>
                <a:gd name="T61" fmla="*/ 81 h 81"/>
                <a:gd name="T62" fmla="*/ 70 w 77"/>
                <a:gd name="T63" fmla="*/ 77 h 81"/>
                <a:gd name="T64" fmla="*/ 74 w 77"/>
                <a:gd name="T65" fmla="*/ 74 h 81"/>
                <a:gd name="T66" fmla="*/ 74 w 77"/>
                <a:gd name="T67" fmla="*/ 74 h 81"/>
                <a:gd name="T68" fmla="*/ 77 w 77"/>
                <a:gd name="T69" fmla="*/ 35 h 81"/>
                <a:gd name="T70" fmla="*/ 58 w 77"/>
                <a:gd name="T71" fmla="*/ 35 h 81"/>
                <a:gd name="T72" fmla="*/ 58 w 77"/>
                <a:gd name="T73" fmla="*/ 35 h 81"/>
                <a:gd name="T74" fmla="*/ 62 w 77"/>
                <a:gd name="T75" fmla="*/ 15 h 81"/>
                <a:gd name="T76" fmla="*/ 62 w 77"/>
                <a:gd name="T77" fmla="*/ 15 h 81"/>
                <a:gd name="T78" fmla="*/ 62 w 77"/>
                <a:gd name="T79" fmla="*/ 0 h 81"/>
                <a:gd name="T80" fmla="*/ 8 w 77"/>
                <a:gd name="T81" fmla="*/ 0 h 81"/>
                <a:gd name="T82" fmla="*/ 8 w 77"/>
                <a:gd name="T83" fmla="*/ 11 h 81"/>
                <a:gd name="T84" fmla="*/ 50 w 77"/>
                <a:gd name="T85" fmla="*/ 11 h 81"/>
                <a:gd name="T86" fmla="*/ 50 w 77"/>
                <a:gd name="T87" fmla="*/ 11 h 81"/>
                <a:gd name="T88" fmla="*/ 46 w 77"/>
                <a:gd name="T89" fmla="*/ 35 h 81"/>
                <a:gd name="T90" fmla="*/ 46 w 77"/>
                <a:gd name="T91" fmla="*/ 35 h 81"/>
                <a:gd name="T92" fmla="*/ 46 w 77"/>
                <a:gd name="T93" fmla="*/ 35 h 81"/>
                <a:gd name="T94" fmla="*/ 58 w 77"/>
                <a:gd name="T95" fmla="*/ 62 h 81"/>
                <a:gd name="T96" fmla="*/ 58 w 77"/>
                <a:gd name="T97" fmla="*/ 54 h 81"/>
                <a:gd name="T98" fmla="*/ 0 w 77"/>
                <a:gd name="T99" fmla="*/ 54 h 81"/>
                <a:gd name="T100" fmla="*/ 0 w 77"/>
                <a:gd name="T101" fmla="*/ 62 h 81"/>
                <a:gd name="T102" fmla="*/ 58 w 77"/>
                <a:gd name="T103" fmla="*/ 62 h 81"/>
                <a:gd name="T104" fmla="*/ 58 w 77"/>
                <a:gd name="T105" fmla="*/ 62 h 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77" h="81">
                  <a:moveTo>
                    <a:pt x="46" y="35"/>
                  </a:moveTo>
                  <a:lnTo>
                    <a:pt x="27" y="35"/>
                  </a:lnTo>
                  <a:lnTo>
                    <a:pt x="27" y="19"/>
                  </a:lnTo>
                  <a:lnTo>
                    <a:pt x="27" y="15"/>
                  </a:lnTo>
                  <a:lnTo>
                    <a:pt x="19" y="15"/>
                  </a:lnTo>
                  <a:lnTo>
                    <a:pt x="15" y="15"/>
                  </a:lnTo>
                  <a:lnTo>
                    <a:pt x="15" y="23"/>
                  </a:lnTo>
                  <a:lnTo>
                    <a:pt x="11" y="46"/>
                  </a:lnTo>
                  <a:lnTo>
                    <a:pt x="62" y="46"/>
                  </a:lnTo>
                  <a:lnTo>
                    <a:pt x="62" y="58"/>
                  </a:lnTo>
                  <a:lnTo>
                    <a:pt x="62" y="62"/>
                  </a:lnTo>
                  <a:lnTo>
                    <a:pt x="62" y="70"/>
                  </a:lnTo>
                  <a:lnTo>
                    <a:pt x="58" y="70"/>
                  </a:lnTo>
                  <a:lnTo>
                    <a:pt x="50" y="70"/>
                  </a:lnTo>
                  <a:lnTo>
                    <a:pt x="54" y="81"/>
                  </a:lnTo>
                  <a:lnTo>
                    <a:pt x="58" y="81"/>
                  </a:lnTo>
                  <a:lnTo>
                    <a:pt x="66" y="81"/>
                  </a:lnTo>
                  <a:lnTo>
                    <a:pt x="70" y="77"/>
                  </a:lnTo>
                  <a:lnTo>
                    <a:pt x="74" y="74"/>
                  </a:lnTo>
                  <a:lnTo>
                    <a:pt x="77" y="35"/>
                  </a:lnTo>
                  <a:lnTo>
                    <a:pt x="58" y="35"/>
                  </a:lnTo>
                  <a:lnTo>
                    <a:pt x="62" y="15"/>
                  </a:lnTo>
                  <a:lnTo>
                    <a:pt x="62" y="0"/>
                  </a:lnTo>
                  <a:lnTo>
                    <a:pt x="8" y="0"/>
                  </a:lnTo>
                  <a:lnTo>
                    <a:pt x="8" y="11"/>
                  </a:lnTo>
                  <a:lnTo>
                    <a:pt x="50" y="11"/>
                  </a:lnTo>
                  <a:lnTo>
                    <a:pt x="46" y="35"/>
                  </a:lnTo>
                  <a:close/>
                  <a:moveTo>
                    <a:pt x="58" y="62"/>
                  </a:moveTo>
                  <a:lnTo>
                    <a:pt x="58" y="54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58" y="6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5" name="组合 494"/>
          <p:cNvGrpSpPr/>
          <p:nvPr/>
        </p:nvGrpSpPr>
        <p:grpSpPr>
          <a:xfrm>
            <a:off x="2389384" y="3479076"/>
            <a:ext cx="1345400" cy="1160764"/>
            <a:chOff x="10443393" y="3200979"/>
            <a:chExt cx="1573213" cy="1357313"/>
          </a:xfrm>
        </p:grpSpPr>
        <p:sp>
          <p:nvSpPr>
            <p:cNvPr id="565" name="Freeform 22"/>
            <p:cNvSpPr>
              <a:spLocks/>
            </p:cNvSpPr>
            <p:nvPr/>
          </p:nvSpPr>
          <p:spPr bwMode="auto">
            <a:xfrm>
              <a:off x="10443393" y="3200979"/>
              <a:ext cx="1573213" cy="1357313"/>
            </a:xfrm>
            <a:custGeom>
              <a:avLst/>
              <a:gdLst>
                <a:gd name="T0" fmla="*/ 991 w 991"/>
                <a:gd name="T1" fmla="*/ 206 h 855"/>
                <a:gd name="T2" fmla="*/ 987 w 991"/>
                <a:gd name="T3" fmla="*/ 175 h 855"/>
                <a:gd name="T4" fmla="*/ 937 w 991"/>
                <a:gd name="T5" fmla="*/ 136 h 855"/>
                <a:gd name="T6" fmla="*/ 917 w 991"/>
                <a:gd name="T7" fmla="*/ 117 h 855"/>
                <a:gd name="T8" fmla="*/ 929 w 991"/>
                <a:gd name="T9" fmla="*/ 47 h 855"/>
                <a:gd name="T10" fmla="*/ 979 w 991"/>
                <a:gd name="T11" fmla="*/ 8 h 855"/>
                <a:gd name="T12" fmla="*/ 979 w 991"/>
                <a:gd name="T13" fmla="*/ 4 h 855"/>
                <a:gd name="T14" fmla="*/ 952 w 991"/>
                <a:gd name="T15" fmla="*/ 4 h 855"/>
                <a:gd name="T16" fmla="*/ 890 w 991"/>
                <a:gd name="T17" fmla="*/ 32 h 855"/>
                <a:gd name="T18" fmla="*/ 797 w 991"/>
                <a:gd name="T19" fmla="*/ 101 h 855"/>
                <a:gd name="T20" fmla="*/ 750 w 991"/>
                <a:gd name="T21" fmla="*/ 109 h 855"/>
                <a:gd name="T22" fmla="*/ 711 w 991"/>
                <a:gd name="T23" fmla="*/ 140 h 855"/>
                <a:gd name="T24" fmla="*/ 700 w 991"/>
                <a:gd name="T25" fmla="*/ 144 h 855"/>
                <a:gd name="T26" fmla="*/ 673 w 991"/>
                <a:gd name="T27" fmla="*/ 125 h 855"/>
                <a:gd name="T28" fmla="*/ 564 w 991"/>
                <a:gd name="T29" fmla="*/ 24 h 855"/>
                <a:gd name="T30" fmla="*/ 548 w 991"/>
                <a:gd name="T31" fmla="*/ 24 h 855"/>
                <a:gd name="T32" fmla="*/ 498 w 991"/>
                <a:gd name="T33" fmla="*/ 35 h 855"/>
                <a:gd name="T34" fmla="*/ 463 w 991"/>
                <a:gd name="T35" fmla="*/ 94 h 855"/>
                <a:gd name="T36" fmla="*/ 354 w 991"/>
                <a:gd name="T37" fmla="*/ 234 h 855"/>
                <a:gd name="T38" fmla="*/ 300 w 991"/>
                <a:gd name="T39" fmla="*/ 292 h 855"/>
                <a:gd name="T40" fmla="*/ 195 w 991"/>
                <a:gd name="T41" fmla="*/ 354 h 855"/>
                <a:gd name="T42" fmla="*/ 144 w 991"/>
                <a:gd name="T43" fmla="*/ 369 h 855"/>
                <a:gd name="T44" fmla="*/ 70 w 991"/>
                <a:gd name="T45" fmla="*/ 389 h 855"/>
                <a:gd name="T46" fmla="*/ 47 w 991"/>
                <a:gd name="T47" fmla="*/ 416 h 855"/>
                <a:gd name="T48" fmla="*/ 28 w 991"/>
                <a:gd name="T49" fmla="*/ 474 h 855"/>
                <a:gd name="T50" fmla="*/ 0 w 991"/>
                <a:gd name="T51" fmla="*/ 533 h 855"/>
                <a:gd name="T52" fmla="*/ 20 w 991"/>
                <a:gd name="T53" fmla="*/ 645 h 855"/>
                <a:gd name="T54" fmla="*/ 70 w 991"/>
                <a:gd name="T55" fmla="*/ 727 h 855"/>
                <a:gd name="T56" fmla="*/ 152 w 991"/>
                <a:gd name="T57" fmla="*/ 777 h 855"/>
                <a:gd name="T58" fmla="*/ 230 w 991"/>
                <a:gd name="T59" fmla="*/ 789 h 855"/>
                <a:gd name="T60" fmla="*/ 311 w 991"/>
                <a:gd name="T61" fmla="*/ 801 h 855"/>
                <a:gd name="T62" fmla="*/ 432 w 991"/>
                <a:gd name="T63" fmla="*/ 855 h 855"/>
                <a:gd name="T64" fmla="*/ 455 w 991"/>
                <a:gd name="T65" fmla="*/ 840 h 855"/>
                <a:gd name="T66" fmla="*/ 474 w 991"/>
                <a:gd name="T67" fmla="*/ 797 h 855"/>
                <a:gd name="T68" fmla="*/ 474 w 991"/>
                <a:gd name="T69" fmla="*/ 746 h 855"/>
                <a:gd name="T70" fmla="*/ 494 w 991"/>
                <a:gd name="T71" fmla="*/ 704 h 855"/>
                <a:gd name="T72" fmla="*/ 529 w 991"/>
                <a:gd name="T73" fmla="*/ 707 h 855"/>
                <a:gd name="T74" fmla="*/ 556 w 991"/>
                <a:gd name="T75" fmla="*/ 731 h 855"/>
                <a:gd name="T76" fmla="*/ 599 w 991"/>
                <a:gd name="T77" fmla="*/ 742 h 855"/>
                <a:gd name="T78" fmla="*/ 630 w 991"/>
                <a:gd name="T79" fmla="*/ 735 h 855"/>
                <a:gd name="T80" fmla="*/ 645 w 991"/>
                <a:gd name="T81" fmla="*/ 696 h 855"/>
                <a:gd name="T82" fmla="*/ 669 w 991"/>
                <a:gd name="T83" fmla="*/ 661 h 855"/>
                <a:gd name="T84" fmla="*/ 704 w 991"/>
                <a:gd name="T85" fmla="*/ 653 h 855"/>
                <a:gd name="T86" fmla="*/ 739 w 991"/>
                <a:gd name="T87" fmla="*/ 622 h 855"/>
                <a:gd name="T88" fmla="*/ 805 w 991"/>
                <a:gd name="T89" fmla="*/ 587 h 855"/>
                <a:gd name="T90" fmla="*/ 843 w 991"/>
                <a:gd name="T91" fmla="*/ 579 h 855"/>
                <a:gd name="T92" fmla="*/ 867 w 991"/>
                <a:gd name="T93" fmla="*/ 564 h 855"/>
                <a:gd name="T94" fmla="*/ 867 w 991"/>
                <a:gd name="T95" fmla="*/ 529 h 855"/>
                <a:gd name="T96" fmla="*/ 878 w 991"/>
                <a:gd name="T97" fmla="*/ 451 h 855"/>
                <a:gd name="T98" fmla="*/ 902 w 991"/>
                <a:gd name="T99" fmla="*/ 428 h 855"/>
                <a:gd name="T100" fmla="*/ 913 w 991"/>
                <a:gd name="T101" fmla="*/ 397 h 855"/>
                <a:gd name="T102" fmla="*/ 933 w 991"/>
                <a:gd name="T103" fmla="*/ 288 h 855"/>
                <a:gd name="T104" fmla="*/ 960 w 991"/>
                <a:gd name="T105" fmla="*/ 230 h 855"/>
                <a:gd name="T106" fmla="*/ 987 w 991"/>
                <a:gd name="T107" fmla="*/ 206 h 8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91" h="855">
                  <a:moveTo>
                    <a:pt x="987" y="206"/>
                  </a:moveTo>
                  <a:lnTo>
                    <a:pt x="991" y="206"/>
                  </a:lnTo>
                  <a:lnTo>
                    <a:pt x="991" y="199"/>
                  </a:lnTo>
                  <a:lnTo>
                    <a:pt x="987" y="175"/>
                  </a:lnTo>
                  <a:lnTo>
                    <a:pt x="976" y="160"/>
                  </a:lnTo>
                  <a:lnTo>
                    <a:pt x="960" y="144"/>
                  </a:lnTo>
                  <a:lnTo>
                    <a:pt x="937" y="136"/>
                  </a:lnTo>
                  <a:lnTo>
                    <a:pt x="925" y="129"/>
                  </a:lnTo>
                  <a:lnTo>
                    <a:pt x="917" y="117"/>
                  </a:lnTo>
                  <a:lnTo>
                    <a:pt x="917" y="101"/>
                  </a:lnTo>
                  <a:lnTo>
                    <a:pt x="917" y="82"/>
                  </a:lnTo>
                  <a:lnTo>
                    <a:pt x="929" y="47"/>
                  </a:lnTo>
                  <a:lnTo>
                    <a:pt x="937" y="32"/>
                  </a:lnTo>
                  <a:lnTo>
                    <a:pt x="979" y="8"/>
                  </a:lnTo>
                  <a:lnTo>
                    <a:pt x="979" y="4"/>
                  </a:lnTo>
                  <a:lnTo>
                    <a:pt x="972" y="4"/>
                  </a:lnTo>
                  <a:lnTo>
                    <a:pt x="964" y="0"/>
                  </a:lnTo>
                  <a:lnTo>
                    <a:pt x="952" y="4"/>
                  </a:lnTo>
                  <a:lnTo>
                    <a:pt x="937" y="8"/>
                  </a:lnTo>
                  <a:lnTo>
                    <a:pt x="917" y="16"/>
                  </a:lnTo>
                  <a:lnTo>
                    <a:pt x="890" y="32"/>
                  </a:lnTo>
                  <a:lnTo>
                    <a:pt x="855" y="55"/>
                  </a:lnTo>
                  <a:lnTo>
                    <a:pt x="797" y="101"/>
                  </a:lnTo>
                  <a:lnTo>
                    <a:pt x="785" y="101"/>
                  </a:lnTo>
                  <a:lnTo>
                    <a:pt x="762" y="105"/>
                  </a:lnTo>
                  <a:lnTo>
                    <a:pt x="750" y="109"/>
                  </a:lnTo>
                  <a:lnTo>
                    <a:pt x="735" y="117"/>
                  </a:lnTo>
                  <a:lnTo>
                    <a:pt x="723" y="125"/>
                  </a:lnTo>
                  <a:lnTo>
                    <a:pt x="711" y="140"/>
                  </a:lnTo>
                  <a:lnTo>
                    <a:pt x="707" y="140"/>
                  </a:lnTo>
                  <a:lnTo>
                    <a:pt x="700" y="144"/>
                  </a:lnTo>
                  <a:lnTo>
                    <a:pt x="692" y="140"/>
                  </a:lnTo>
                  <a:lnTo>
                    <a:pt x="684" y="136"/>
                  </a:lnTo>
                  <a:lnTo>
                    <a:pt x="673" y="125"/>
                  </a:lnTo>
                  <a:lnTo>
                    <a:pt x="661" y="109"/>
                  </a:lnTo>
                  <a:lnTo>
                    <a:pt x="618" y="86"/>
                  </a:lnTo>
                  <a:lnTo>
                    <a:pt x="564" y="24"/>
                  </a:lnTo>
                  <a:lnTo>
                    <a:pt x="560" y="20"/>
                  </a:lnTo>
                  <a:lnTo>
                    <a:pt x="548" y="24"/>
                  </a:lnTo>
                  <a:lnTo>
                    <a:pt x="533" y="24"/>
                  </a:lnTo>
                  <a:lnTo>
                    <a:pt x="517" y="28"/>
                  </a:lnTo>
                  <a:lnTo>
                    <a:pt x="498" y="35"/>
                  </a:lnTo>
                  <a:lnTo>
                    <a:pt x="482" y="51"/>
                  </a:lnTo>
                  <a:lnTo>
                    <a:pt x="471" y="66"/>
                  </a:lnTo>
                  <a:lnTo>
                    <a:pt x="463" y="94"/>
                  </a:lnTo>
                  <a:lnTo>
                    <a:pt x="385" y="179"/>
                  </a:lnTo>
                  <a:lnTo>
                    <a:pt x="354" y="234"/>
                  </a:lnTo>
                  <a:lnTo>
                    <a:pt x="338" y="249"/>
                  </a:lnTo>
                  <a:lnTo>
                    <a:pt x="323" y="268"/>
                  </a:lnTo>
                  <a:lnTo>
                    <a:pt x="300" y="292"/>
                  </a:lnTo>
                  <a:lnTo>
                    <a:pt x="269" y="315"/>
                  </a:lnTo>
                  <a:lnTo>
                    <a:pt x="234" y="335"/>
                  </a:lnTo>
                  <a:lnTo>
                    <a:pt x="195" y="354"/>
                  </a:lnTo>
                  <a:lnTo>
                    <a:pt x="148" y="369"/>
                  </a:lnTo>
                  <a:lnTo>
                    <a:pt x="144" y="369"/>
                  </a:lnTo>
                  <a:lnTo>
                    <a:pt x="117" y="377"/>
                  </a:lnTo>
                  <a:lnTo>
                    <a:pt x="86" y="385"/>
                  </a:lnTo>
                  <a:lnTo>
                    <a:pt x="70" y="389"/>
                  </a:lnTo>
                  <a:lnTo>
                    <a:pt x="59" y="397"/>
                  </a:lnTo>
                  <a:lnTo>
                    <a:pt x="51" y="404"/>
                  </a:lnTo>
                  <a:lnTo>
                    <a:pt x="47" y="416"/>
                  </a:lnTo>
                  <a:lnTo>
                    <a:pt x="43" y="439"/>
                  </a:lnTo>
                  <a:lnTo>
                    <a:pt x="28" y="474"/>
                  </a:lnTo>
                  <a:lnTo>
                    <a:pt x="0" y="533"/>
                  </a:lnTo>
                  <a:lnTo>
                    <a:pt x="0" y="560"/>
                  </a:lnTo>
                  <a:lnTo>
                    <a:pt x="12" y="614"/>
                  </a:lnTo>
                  <a:lnTo>
                    <a:pt x="20" y="645"/>
                  </a:lnTo>
                  <a:lnTo>
                    <a:pt x="32" y="676"/>
                  </a:lnTo>
                  <a:lnTo>
                    <a:pt x="51" y="704"/>
                  </a:lnTo>
                  <a:lnTo>
                    <a:pt x="70" y="727"/>
                  </a:lnTo>
                  <a:lnTo>
                    <a:pt x="129" y="774"/>
                  </a:lnTo>
                  <a:lnTo>
                    <a:pt x="152" y="777"/>
                  </a:lnTo>
                  <a:lnTo>
                    <a:pt x="171" y="777"/>
                  </a:lnTo>
                  <a:lnTo>
                    <a:pt x="202" y="789"/>
                  </a:lnTo>
                  <a:lnTo>
                    <a:pt x="230" y="789"/>
                  </a:lnTo>
                  <a:lnTo>
                    <a:pt x="272" y="789"/>
                  </a:lnTo>
                  <a:lnTo>
                    <a:pt x="292" y="793"/>
                  </a:lnTo>
                  <a:lnTo>
                    <a:pt x="311" y="801"/>
                  </a:lnTo>
                  <a:lnTo>
                    <a:pt x="358" y="801"/>
                  </a:lnTo>
                  <a:lnTo>
                    <a:pt x="432" y="855"/>
                  </a:lnTo>
                  <a:lnTo>
                    <a:pt x="443" y="851"/>
                  </a:lnTo>
                  <a:lnTo>
                    <a:pt x="455" y="840"/>
                  </a:lnTo>
                  <a:lnTo>
                    <a:pt x="463" y="828"/>
                  </a:lnTo>
                  <a:lnTo>
                    <a:pt x="471" y="812"/>
                  </a:lnTo>
                  <a:lnTo>
                    <a:pt x="474" y="797"/>
                  </a:lnTo>
                  <a:lnTo>
                    <a:pt x="474" y="774"/>
                  </a:lnTo>
                  <a:lnTo>
                    <a:pt x="474" y="746"/>
                  </a:lnTo>
                  <a:lnTo>
                    <a:pt x="474" y="727"/>
                  </a:lnTo>
                  <a:lnTo>
                    <a:pt x="482" y="711"/>
                  </a:lnTo>
                  <a:lnTo>
                    <a:pt x="494" y="704"/>
                  </a:lnTo>
                  <a:lnTo>
                    <a:pt x="505" y="700"/>
                  </a:lnTo>
                  <a:lnTo>
                    <a:pt x="517" y="704"/>
                  </a:lnTo>
                  <a:lnTo>
                    <a:pt x="529" y="707"/>
                  </a:lnTo>
                  <a:lnTo>
                    <a:pt x="544" y="719"/>
                  </a:lnTo>
                  <a:lnTo>
                    <a:pt x="556" y="731"/>
                  </a:lnTo>
                  <a:lnTo>
                    <a:pt x="572" y="739"/>
                  </a:lnTo>
                  <a:lnTo>
                    <a:pt x="587" y="742"/>
                  </a:lnTo>
                  <a:lnTo>
                    <a:pt x="599" y="742"/>
                  </a:lnTo>
                  <a:lnTo>
                    <a:pt x="618" y="739"/>
                  </a:lnTo>
                  <a:lnTo>
                    <a:pt x="626" y="739"/>
                  </a:lnTo>
                  <a:lnTo>
                    <a:pt x="630" y="735"/>
                  </a:lnTo>
                  <a:lnTo>
                    <a:pt x="634" y="719"/>
                  </a:lnTo>
                  <a:lnTo>
                    <a:pt x="645" y="696"/>
                  </a:lnTo>
                  <a:lnTo>
                    <a:pt x="665" y="661"/>
                  </a:lnTo>
                  <a:lnTo>
                    <a:pt x="669" y="661"/>
                  </a:lnTo>
                  <a:lnTo>
                    <a:pt x="680" y="661"/>
                  </a:lnTo>
                  <a:lnTo>
                    <a:pt x="692" y="661"/>
                  </a:lnTo>
                  <a:lnTo>
                    <a:pt x="704" y="653"/>
                  </a:lnTo>
                  <a:lnTo>
                    <a:pt x="715" y="641"/>
                  </a:lnTo>
                  <a:lnTo>
                    <a:pt x="739" y="622"/>
                  </a:lnTo>
                  <a:lnTo>
                    <a:pt x="770" y="599"/>
                  </a:lnTo>
                  <a:lnTo>
                    <a:pt x="785" y="591"/>
                  </a:lnTo>
                  <a:lnTo>
                    <a:pt x="805" y="587"/>
                  </a:lnTo>
                  <a:lnTo>
                    <a:pt x="828" y="583"/>
                  </a:lnTo>
                  <a:lnTo>
                    <a:pt x="843" y="579"/>
                  </a:lnTo>
                  <a:lnTo>
                    <a:pt x="855" y="575"/>
                  </a:lnTo>
                  <a:lnTo>
                    <a:pt x="859" y="572"/>
                  </a:lnTo>
                  <a:lnTo>
                    <a:pt x="867" y="564"/>
                  </a:lnTo>
                  <a:lnTo>
                    <a:pt x="867" y="560"/>
                  </a:lnTo>
                  <a:lnTo>
                    <a:pt x="867" y="529"/>
                  </a:lnTo>
                  <a:lnTo>
                    <a:pt x="871" y="478"/>
                  </a:lnTo>
                  <a:lnTo>
                    <a:pt x="875" y="463"/>
                  </a:lnTo>
                  <a:lnTo>
                    <a:pt x="878" y="451"/>
                  </a:lnTo>
                  <a:lnTo>
                    <a:pt x="886" y="439"/>
                  </a:lnTo>
                  <a:lnTo>
                    <a:pt x="902" y="428"/>
                  </a:lnTo>
                  <a:lnTo>
                    <a:pt x="909" y="416"/>
                  </a:lnTo>
                  <a:lnTo>
                    <a:pt x="913" y="397"/>
                  </a:lnTo>
                  <a:lnTo>
                    <a:pt x="925" y="319"/>
                  </a:lnTo>
                  <a:lnTo>
                    <a:pt x="933" y="288"/>
                  </a:lnTo>
                  <a:lnTo>
                    <a:pt x="941" y="261"/>
                  </a:lnTo>
                  <a:lnTo>
                    <a:pt x="952" y="241"/>
                  </a:lnTo>
                  <a:lnTo>
                    <a:pt x="960" y="230"/>
                  </a:lnTo>
                  <a:lnTo>
                    <a:pt x="979" y="214"/>
                  </a:lnTo>
                  <a:lnTo>
                    <a:pt x="987" y="206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6" name="Freeform 58"/>
            <p:cNvSpPr>
              <a:spLocks/>
            </p:cNvSpPr>
            <p:nvPr/>
          </p:nvSpPr>
          <p:spPr bwMode="auto">
            <a:xfrm>
              <a:off x="11338743" y="3775654"/>
              <a:ext cx="36513" cy="36513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11 h 23"/>
                <a:gd name="T4" fmla="*/ 19 w 23"/>
                <a:gd name="T5" fmla="*/ 19 h 23"/>
                <a:gd name="T6" fmla="*/ 11 w 23"/>
                <a:gd name="T7" fmla="*/ 23 h 23"/>
                <a:gd name="T8" fmla="*/ 11 w 23"/>
                <a:gd name="T9" fmla="*/ 23 h 23"/>
                <a:gd name="T10" fmla="*/ 4 w 23"/>
                <a:gd name="T11" fmla="*/ 19 h 23"/>
                <a:gd name="T12" fmla="*/ 0 w 23"/>
                <a:gd name="T13" fmla="*/ 11 h 23"/>
                <a:gd name="T14" fmla="*/ 0 w 23"/>
                <a:gd name="T15" fmla="*/ 11 h 23"/>
                <a:gd name="T16" fmla="*/ 4 w 23"/>
                <a:gd name="T17" fmla="*/ 4 h 23"/>
                <a:gd name="T18" fmla="*/ 11 w 23"/>
                <a:gd name="T19" fmla="*/ 0 h 23"/>
                <a:gd name="T20" fmla="*/ 11 w 23"/>
                <a:gd name="T21" fmla="*/ 0 h 23"/>
                <a:gd name="T22" fmla="*/ 19 w 23"/>
                <a:gd name="T23" fmla="*/ 4 h 23"/>
                <a:gd name="T24" fmla="*/ 23 w 23"/>
                <a:gd name="T25" fmla="*/ 11 h 23"/>
                <a:gd name="T26" fmla="*/ 23 w 23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7" name="Freeform 59"/>
            <p:cNvSpPr>
              <a:spLocks/>
            </p:cNvSpPr>
            <p:nvPr/>
          </p:nvSpPr>
          <p:spPr bwMode="auto">
            <a:xfrm>
              <a:off x="11313343" y="3750254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5 w 58"/>
                <a:gd name="T5" fmla="*/ 39 h 58"/>
                <a:gd name="T6" fmla="*/ 47 w 58"/>
                <a:gd name="T7" fmla="*/ 47 h 58"/>
                <a:gd name="T8" fmla="*/ 39 w 58"/>
                <a:gd name="T9" fmla="*/ 55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5 h 58"/>
                <a:gd name="T16" fmla="*/ 8 w 58"/>
                <a:gd name="T17" fmla="*/ 47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47 w 58"/>
                <a:gd name="T37" fmla="*/ 8 h 58"/>
                <a:gd name="T38" fmla="*/ 55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8" name="Freeform 90"/>
            <p:cNvSpPr>
              <a:spLocks noEditPoints="1"/>
            </p:cNvSpPr>
            <p:nvPr/>
          </p:nvSpPr>
          <p:spPr bwMode="auto">
            <a:xfrm>
              <a:off x="10962506" y="3935991"/>
              <a:ext cx="141288" cy="141288"/>
            </a:xfrm>
            <a:custGeom>
              <a:avLst/>
              <a:gdLst>
                <a:gd name="T0" fmla="*/ 27 w 89"/>
                <a:gd name="T1" fmla="*/ 15 h 89"/>
                <a:gd name="T2" fmla="*/ 23 w 89"/>
                <a:gd name="T3" fmla="*/ 11 h 89"/>
                <a:gd name="T4" fmla="*/ 35 w 89"/>
                <a:gd name="T5" fmla="*/ 4 h 89"/>
                <a:gd name="T6" fmla="*/ 19 w 89"/>
                <a:gd name="T7" fmla="*/ 0 h 89"/>
                <a:gd name="T8" fmla="*/ 8 w 89"/>
                <a:gd name="T9" fmla="*/ 15 h 89"/>
                <a:gd name="T10" fmla="*/ 8 w 89"/>
                <a:gd name="T11" fmla="*/ 15 h 89"/>
                <a:gd name="T12" fmla="*/ 11 w 89"/>
                <a:gd name="T13" fmla="*/ 23 h 89"/>
                <a:gd name="T14" fmla="*/ 39 w 89"/>
                <a:gd name="T15" fmla="*/ 54 h 89"/>
                <a:gd name="T16" fmla="*/ 4 w 89"/>
                <a:gd name="T17" fmla="*/ 58 h 89"/>
                <a:gd name="T18" fmla="*/ 23 w 89"/>
                <a:gd name="T19" fmla="*/ 66 h 89"/>
                <a:gd name="T20" fmla="*/ 15 w 89"/>
                <a:gd name="T21" fmla="*/ 74 h 89"/>
                <a:gd name="T22" fmla="*/ 0 w 89"/>
                <a:gd name="T23" fmla="*/ 77 h 89"/>
                <a:gd name="T24" fmla="*/ 11 w 89"/>
                <a:gd name="T25" fmla="*/ 85 h 89"/>
                <a:gd name="T26" fmla="*/ 39 w 89"/>
                <a:gd name="T27" fmla="*/ 70 h 89"/>
                <a:gd name="T28" fmla="*/ 50 w 89"/>
                <a:gd name="T29" fmla="*/ 89 h 89"/>
                <a:gd name="T30" fmla="*/ 50 w 89"/>
                <a:gd name="T31" fmla="*/ 70 h 89"/>
                <a:gd name="T32" fmla="*/ 81 w 89"/>
                <a:gd name="T33" fmla="*/ 89 h 89"/>
                <a:gd name="T34" fmla="*/ 89 w 89"/>
                <a:gd name="T35" fmla="*/ 74 h 89"/>
                <a:gd name="T36" fmla="*/ 74 w 89"/>
                <a:gd name="T37" fmla="*/ 74 h 89"/>
                <a:gd name="T38" fmla="*/ 85 w 89"/>
                <a:gd name="T39" fmla="*/ 66 h 89"/>
                <a:gd name="T40" fmla="*/ 50 w 89"/>
                <a:gd name="T41" fmla="*/ 58 h 89"/>
                <a:gd name="T42" fmla="*/ 74 w 89"/>
                <a:gd name="T43" fmla="*/ 54 h 89"/>
                <a:gd name="T44" fmla="*/ 74 w 89"/>
                <a:gd name="T45" fmla="*/ 23 h 89"/>
                <a:gd name="T46" fmla="*/ 77 w 89"/>
                <a:gd name="T47" fmla="*/ 23 h 89"/>
                <a:gd name="T48" fmla="*/ 81 w 89"/>
                <a:gd name="T49" fmla="*/ 19 h 89"/>
                <a:gd name="T50" fmla="*/ 77 w 89"/>
                <a:gd name="T51" fmla="*/ 15 h 89"/>
                <a:gd name="T52" fmla="*/ 70 w 89"/>
                <a:gd name="T53" fmla="*/ 11 h 89"/>
                <a:gd name="T54" fmla="*/ 77 w 89"/>
                <a:gd name="T55" fmla="*/ 7 h 89"/>
                <a:gd name="T56" fmla="*/ 81 w 89"/>
                <a:gd name="T57" fmla="*/ 7 h 89"/>
                <a:gd name="T58" fmla="*/ 66 w 89"/>
                <a:gd name="T59" fmla="*/ 0 h 89"/>
                <a:gd name="T60" fmla="*/ 58 w 89"/>
                <a:gd name="T61" fmla="*/ 15 h 89"/>
                <a:gd name="T62" fmla="*/ 50 w 89"/>
                <a:gd name="T63" fmla="*/ 23 h 89"/>
                <a:gd name="T64" fmla="*/ 54 w 89"/>
                <a:gd name="T65" fmla="*/ 23 h 89"/>
                <a:gd name="T66" fmla="*/ 58 w 89"/>
                <a:gd name="T67" fmla="*/ 19 h 89"/>
                <a:gd name="T68" fmla="*/ 46 w 89"/>
                <a:gd name="T69" fmla="*/ 11 h 89"/>
                <a:gd name="T70" fmla="*/ 54 w 89"/>
                <a:gd name="T71" fmla="*/ 7 h 89"/>
                <a:gd name="T72" fmla="*/ 54 w 89"/>
                <a:gd name="T73" fmla="*/ 4 h 89"/>
                <a:gd name="T74" fmla="*/ 46 w 89"/>
                <a:gd name="T75" fmla="*/ 0 h 89"/>
                <a:gd name="T76" fmla="*/ 43 w 89"/>
                <a:gd name="T77" fmla="*/ 0 h 89"/>
                <a:gd name="T78" fmla="*/ 31 w 89"/>
                <a:gd name="T79" fmla="*/ 15 h 89"/>
                <a:gd name="T80" fmla="*/ 43 w 89"/>
                <a:gd name="T81" fmla="*/ 23 h 89"/>
                <a:gd name="T82" fmla="*/ 35 w 89"/>
                <a:gd name="T83" fmla="*/ 19 h 89"/>
                <a:gd name="T84" fmla="*/ 27 w 89"/>
                <a:gd name="T85" fmla="*/ 15 h 89"/>
                <a:gd name="T86" fmla="*/ 27 w 89"/>
                <a:gd name="T87" fmla="*/ 15 h 89"/>
                <a:gd name="T88" fmla="*/ 39 w 89"/>
                <a:gd name="T89" fmla="*/ 35 h 89"/>
                <a:gd name="T90" fmla="*/ 23 w 89"/>
                <a:gd name="T91" fmla="*/ 31 h 89"/>
                <a:gd name="T92" fmla="*/ 39 w 89"/>
                <a:gd name="T93" fmla="*/ 31 h 89"/>
                <a:gd name="T94" fmla="*/ 62 w 89"/>
                <a:gd name="T95" fmla="*/ 31 h 89"/>
                <a:gd name="T96" fmla="*/ 50 w 89"/>
                <a:gd name="T97" fmla="*/ 35 h 89"/>
                <a:gd name="T98" fmla="*/ 50 w 89"/>
                <a:gd name="T99" fmla="*/ 31 h 89"/>
                <a:gd name="T100" fmla="*/ 23 w 89"/>
                <a:gd name="T101" fmla="*/ 46 h 89"/>
                <a:gd name="T102" fmla="*/ 39 w 89"/>
                <a:gd name="T103" fmla="*/ 42 h 89"/>
                <a:gd name="T104" fmla="*/ 39 w 89"/>
                <a:gd name="T105" fmla="*/ 46 h 89"/>
                <a:gd name="T106" fmla="*/ 50 w 89"/>
                <a:gd name="T107" fmla="*/ 42 h 89"/>
                <a:gd name="T108" fmla="*/ 62 w 89"/>
                <a:gd name="T109" fmla="*/ 46 h 89"/>
                <a:gd name="T110" fmla="*/ 50 w 89"/>
                <a:gd name="T111" fmla="*/ 46 h 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9" h="89">
                  <a:moveTo>
                    <a:pt x="27" y="15"/>
                  </a:moveTo>
                  <a:lnTo>
                    <a:pt x="27" y="15"/>
                  </a:lnTo>
                  <a:lnTo>
                    <a:pt x="23" y="11"/>
                  </a:lnTo>
                  <a:lnTo>
                    <a:pt x="35" y="4"/>
                  </a:lnTo>
                  <a:lnTo>
                    <a:pt x="19" y="0"/>
                  </a:lnTo>
                  <a:lnTo>
                    <a:pt x="8" y="15"/>
                  </a:lnTo>
                  <a:lnTo>
                    <a:pt x="19" y="23"/>
                  </a:lnTo>
                  <a:lnTo>
                    <a:pt x="11" y="23"/>
                  </a:lnTo>
                  <a:lnTo>
                    <a:pt x="11" y="54"/>
                  </a:lnTo>
                  <a:lnTo>
                    <a:pt x="39" y="54"/>
                  </a:lnTo>
                  <a:lnTo>
                    <a:pt x="39" y="58"/>
                  </a:lnTo>
                  <a:lnTo>
                    <a:pt x="4" y="58"/>
                  </a:lnTo>
                  <a:lnTo>
                    <a:pt x="4" y="66"/>
                  </a:lnTo>
                  <a:lnTo>
                    <a:pt x="23" y="66"/>
                  </a:lnTo>
                  <a:lnTo>
                    <a:pt x="15" y="74"/>
                  </a:lnTo>
                  <a:lnTo>
                    <a:pt x="0" y="77"/>
                  </a:lnTo>
                  <a:lnTo>
                    <a:pt x="11" y="85"/>
                  </a:lnTo>
                  <a:lnTo>
                    <a:pt x="27" y="77"/>
                  </a:lnTo>
                  <a:lnTo>
                    <a:pt x="39" y="70"/>
                  </a:lnTo>
                  <a:lnTo>
                    <a:pt x="39" y="89"/>
                  </a:lnTo>
                  <a:lnTo>
                    <a:pt x="50" y="89"/>
                  </a:lnTo>
                  <a:lnTo>
                    <a:pt x="50" y="70"/>
                  </a:lnTo>
                  <a:lnTo>
                    <a:pt x="62" y="81"/>
                  </a:lnTo>
                  <a:lnTo>
                    <a:pt x="81" y="89"/>
                  </a:lnTo>
                  <a:lnTo>
                    <a:pt x="89" y="74"/>
                  </a:lnTo>
                  <a:lnTo>
                    <a:pt x="74" y="74"/>
                  </a:lnTo>
                  <a:lnTo>
                    <a:pt x="62" y="66"/>
                  </a:lnTo>
                  <a:lnTo>
                    <a:pt x="85" y="66"/>
                  </a:lnTo>
                  <a:lnTo>
                    <a:pt x="85" y="58"/>
                  </a:lnTo>
                  <a:lnTo>
                    <a:pt x="50" y="58"/>
                  </a:lnTo>
                  <a:lnTo>
                    <a:pt x="50" y="54"/>
                  </a:lnTo>
                  <a:lnTo>
                    <a:pt x="74" y="54"/>
                  </a:lnTo>
                  <a:lnTo>
                    <a:pt x="74" y="23"/>
                  </a:lnTo>
                  <a:lnTo>
                    <a:pt x="77" y="23"/>
                  </a:lnTo>
                  <a:lnTo>
                    <a:pt x="81" y="19"/>
                  </a:lnTo>
                  <a:lnTo>
                    <a:pt x="77" y="15"/>
                  </a:lnTo>
                  <a:lnTo>
                    <a:pt x="70" y="11"/>
                  </a:lnTo>
                  <a:lnTo>
                    <a:pt x="77" y="7"/>
                  </a:lnTo>
                  <a:lnTo>
                    <a:pt x="81" y="7"/>
                  </a:lnTo>
                  <a:lnTo>
                    <a:pt x="66" y="0"/>
                  </a:lnTo>
                  <a:lnTo>
                    <a:pt x="58" y="15"/>
                  </a:lnTo>
                  <a:lnTo>
                    <a:pt x="70" y="23"/>
                  </a:lnTo>
                  <a:lnTo>
                    <a:pt x="50" y="23"/>
                  </a:lnTo>
                  <a:lnTo>
                    <a:pt x="54" y="23"/>
                  </a:lnTo>
                  <a:lnTo>
                    <a:pt x="58" y="19"/>
                  </a:lnTo>
                  <a:lnTo>
                    <a:pt x="46" y="11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1" y="15"/>
                  </a:lnTo>
                  <a:lnTo>
                    <a:pt x="43" y="23"/>
                  </a:lnTo>
                  <a:lnTo>
                    <a:pt x="27" y="23"/>
                  </a:lnTo>
                  <a:lnTo>
                    <a:pt x="35" y="19"/>
                  </a:lnTo>
                  <a:lnTo>
                    <a:pt x="27" y="15"/>
                  </a:lnTo>
                  <a:close/>
                  <a:moveTo>
                    <a:pt x="39" y="31"/>
                  </a:moveTo>
                  <a:lnTo>
                    <a:pt x="39" y="35"/>
                  </a:lnTo>
                  <a:lnTo>
                    <a:pt x="23" y="35"/>
                  </a:lnTo>
                  <a:lnTo>
                    <a:pt x="23" y="31"/>
                  </a:lnTo>
                  <a:lnTo>
                    <a:pt x="39" y="31"/>
                  </a:lnTo>
                  <a:close/>
                  <a:moveTo>
                    <a:pt x="50" y="31"/>
                  </a:moveTo>
                  <a:lnTo>
                    <a:pt x="62" y="31"/>
                  </a:lnTo>
                  <a:lnTo>
                    <a:pt x="62" y="35"/>
                  </a:lnTo>
                  <a:lnTo>
                    <a:pt x="50" y="35"/>
                  </a:lnTo>
                  <a:lnTo>
                    <a:pt x="50" y="31"/>
                  </a:lnTo>
                  <a:close/>
                  <a:moveTo>
                    <a:pt x="39" y="46"/>
                  </a:moveTo>
                  <a:lnTo>
                    <a:pt x="23" y="46"/>
                  </a:lnTo>
                  <a:lnTo>
                    <a:pt x="23" y="42"/>
                  </a:lnTo>
                  <a:lnTo>
                    <a:pt x="39" y="42"/>
                  </a:lnTo>
                  <a:lnTo>
                    <a:pt x="39" y="46"/>
                  </a:lnTo>
                  <a:close/>
                  <a:moveTo>
                    <a:pt x="50" y="46"/>
                  </a:moveTo>
                  <a:lnTo>
                    <a:pt x="50" y="42"/>
                  </a:lnTo>
                  <a:lnTo>
                    <a:pt x="62" y="42"/>
                  </a:lnTo>
                  <a:lnTo>
                    <a:pt x="62" y="46"/>
                  </a:lnTo>
                  <a:lnTo>
                    <a:pt x="50" y="46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9" name="Freeform 91"/>
            <p:cNvSpPr>
              <a:spLocks noEditPoints="1"/>
            </p:cNvSpPr>
            <p:nvPr/>
          </p:nvSpPr>
          <p:spPr bwMode="auto">
            <a:xfrm>
              <a:off x="11110143" y="3942341"/>
              <a:ext cx="130175" cy="128588"/>
            </a:xfrm>
            <a:custGeom>
              <a:avLst/>
              <a:gdLst>
                <a:gd name="T0" fmla="*/ 27 w 82"/>
                <a:gd name="T1" fmla="*/ 11 h 81"/>
                <a:gd name="T2" fmla="*/ 16 w 82"/>
                <a:gd name="T3" fmla="*/ 0 h 81"/>
                <a:gd name="T4" fmla="*/ 8 w 82"/>
                <a:gd name="T5" fmla="*/ 7 h 81"/>
                <a:gd name="T6" fmla="*/ 19 w 82"/>
                <a:gd name="T7" fmla="*/ 19 h 81"/>
                <a:gd name="T8" fmla="*/ 23 w 82"/>
                <a:gd name="T9" fmla="*/ 23 h 81"/>
                <a:gd name="T10" fmla="*/ 31 w 82"/>
                <a:gd name="T11" fmla="*/ 35 h 81"/>
                <a:gd name="T12" fmla="*/ 23 w 82"/>
                <a:gd name="T13" fmla="*/ 73 h 81"/>
                <a:gd name="T14" fmla="*/ 35 w 82"/>
                <a:gd name="T15" fmla="*/ 66 h 81"/>
                <a:gd name="T16" fmla="*/ 43 w 82"/>
                <a:gd name="T17" fmla="*/ 70 h 81"/>
                <a:gd name="T18" fmla="*/ 47 w 82"/>
                <a:gd name="T19" fmla="*/ 70 h 81"/>
                <a:gd name="T20" fmla="*/ 43 w 82"/>
                <a:gd name="T21" fmla="*/ 77 h 81"/>
                <a:gd name="T22" fmla="*/ 43 w 82"/>
                <a:gd name="T23" fmla="*/ 77 h 81"/>
                <a:gd name="T24" fmla="*/ 51 w 82"/>
                <a:gd name="T25" fmla="*/ 81 h 81"/>
                <a:gd name="T26" fmla="*/ 66 w 82"/>
                <a:gd name="T27" fmla="*/ 54 h 81"/>
                <a:gd name="T28" fmla="*/ 74 w 82"/>
                <a:gd name="T29" fmla="*/ 70 h 81"/>
                <a:gd name="T30" fmla="*/ 70 w 82"/>
                <a:gd name="T31" fmla="*/ 70 h 81"/>
                <a:gd name="T32" fmla="*/ 66 w 82"/>
                <a:gd name="T33" fmla="*/ 73 h 81"/>
                <a:gd name="T34" fmla="*/ 66 w 82"/>
                <a:gd name="T35" fmla="*/ 81 h 81"/>
                <a:gd name="T36" fmla="*/ 82 w 82"/>
                <a:gd name="T37" fmla="*/ 81 h 81"/>
                <a:gd name="T38" fmla="*/ 82 w 82"/>
                <a:gd name="T39" fmla="*/ 73 h 81"/>
                <a:gd name="T40" fmla="*/ 54 w 82"/>
                <a:gd name="T41" fmla="*/ 3 h 81"/>
                <a:gd name="T42" fmla="*/ 54 w 82"/>
                <a:gd name="T43" fmla="*/ 46 h 81"/>
                <a:gd name="T44" fmla="*/ 51 w 82"/>
                <a:gd name="T45" fmla="*/ 35 h 81"/>
                <a:gd name="T46" fmla="*/ 43 w 82"/>
                <a:gd name="T47" fmla="*/ 23 h 81"/>
                <a:gd name="T48" fmla="*/ 54 w 82"/>
                <a:gd name="T49" fmla="*/ 15 h 81"/>
                <a:gd name="T50" fmla="*/ 43 w 82"/>
                <a:gd name="T51" fmla="*/ 7 h 81"/>
                <a:gd name="T52" fmla="*/ 43 w 82"/>
                <a:gd name="T53" fmla="*/ 3 h 81"/>
                <a:gd name="T54" fmla="*/ 43 w 82"/>
                <a:gd name="T55" fmla="*/ 0 h 81"/>
                <a:gd name="T56" fmla="*/ 35 w 82"/>
                <a:gd name="T57" fmla="*/ 0 h 81"/>
                <a:gd name="T58" fmla="*/ 31 w 82"/>
                <a:gd name="T59" fmla="*/ 15 h 81"/>
                <a:gd name="T60" fmla="*/ 23 w 82"/>
                <a:gd name="T61" fmla="*/ 23 h 81"/>
                <a:gd name="T62" fmla="*/ 74 w 82"/>
                <a:gd name="T63" fmla="*/ 11 h 81"/>
                <a:gd name="T64" fmla="*/ 66 w 82"/>
                <a:gd name="T65" fmla="*/ 23 h 81"/>
                <a:gd name="T66" fmla="*/ 74 w 82"/>
                <a:gd name="T67" fmla="*/ 11 h 81"/>
                <a:gd name="T68" fmla="*/ 12 w 82"/>
                <a:gd name="T69" fmla="*/ 38 h 81"/>
                <a:gd name="T70" fmla="*/ 19 w 82"/>
                <a:gd name="T71" fmla="*/ 31 h 81"/>
                <a:gd name="T72" fmla="*/ 8 w 82"/>
                <a:gd name="T73" fmla="*/ 19 h 81"/>
                <a:gd name="T74" fmla="*/ 0 w 82"/>
                <a:gd name="T75" fmla="*/ 27 h 81"/>
                <a:gd name="T76" fmla="*/ 12 w 82"/>
                <a:gd name="T77" fmla="*/ 38 h 81"/>
                <a:gd name="T78" fmla="*/ 66 w 82"/>
                <a:gd name="T79" fmla="*/ 42 h 81"/>
                <a:gd name="T80" fmla="*/ 74 w 82"/>
                <a:gd name="T81" fmla="*/ 35 h 81"/>
                <a:gd name="T82" fmla="*/ 66 w 82"/>
                <a:gd name="T83" fmla="*/ 42 h 81"/>
                <a:gd name="T84" fmla="*/ 4 w 82"/>
                <a:gd name="T85" fmla="*/ 73 h 81"/>
                <a:gd name="T86" fmla="*/ 4 w 82"/>
                <a:gd name="T87" fmla="*/ 73 h 81"/>
                <a:gd name="T88" fmla="*/ 12 w 82"/>
                <a:gd name="T89" fmla="*/ 81 h 81"/>
                <a:gd name="T90" fmla="*/ 16 w 82"/>
                <a:gd name="T91" fmla="*/ 81 h 81"/>
                <a:gd name="T92" fmla="*/ 23 w 82"/>
                <a:gd name="T93" fmla="*/ 46 h 81"/>
                <a:gd name="T94" fmla="*/ 12 w 82"/>
                <a:gd name="T95" fmla="*/ 42 h 81"/>
                <a:gd name="T96" fmla="*/ 4 w 82"/>
                <a:gd name="T97" fmla="*/ 73 h 81"/>
                <a:gd name="T98" fmla="*/ 43 w 82"/>
                <a:gd name="T99" fmla="*/ 46 h 81"/>
                <a:gd name="T100" fmla="*/ 35 w 82"/>
                <a:gd name="T101" fmla="*/ 58 h 81"/>
                <a:gd name="T102" fmla="*/ 43 w 82"/>
                <a:gd name="T103" fmla="*/ 46 h 8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2" h="81">
                  <a:moveTo>
                    <a:pt x="19" y="19"/>
                  </a:moveTo>
                  <a:lnTo>
                    <a:pt x="27" y="11"/>
                  </a:lnTo>
                  <a:lnTo>
                    <a:pt x="16" y="0"/>
                  </a:lnTo>
                  <a:lnTo>
                    <a:pt x="8" y="7"/>
                  </a:lnTo>
                  <a:lnTo>
                    <a:pt x="19" y="19"/>
                  </a:lnTo>
                  <a:close/>
                  <a:moveTo>
                    <a:pt x="23" y="23"/>
                  </a:moveTo>
                  <a:lnTo>
                    <a:pt x="31" y="23"/>
                  </a:lnTo>
                  <a:lnTo>
                    <a:pt x="31" y="35"/>
                  </a:lnTo>
                  <a:lnTo>
                    <a:pt x="23" y="35"/>
                  </a:lnTo>
                  <a:lnTo>
                    <a:pt x="23" y="73"/>
                  </a:lnTo>
                  <a:lnTo>
                    <a:pt x="35" y="73"/>
                  </a:lnTo>
                  <a:lnTo>
                    <a:pt x="35" y="66"/>
                  </a:lnTo>
                  <a:lnTo>
                    <a:pt x="43" y="66"/>
                  </a:lnTo>
                  <a:lnTo>
                    <a:pt x="43" y="70"/>
                  </a:lnTo>
                  <a:lnTo>
                    <a:pt x="47" y="70"/>
                  </a:lnTo>
                  <a:lnTo>
                    <a:pt x="43" y="77"/>
                  </a:lnTo>
                  <a:lnTo>
                    <a:pt x="51" y="81"/>
                  </a:lnTo>
                  <a:lnTo>
                    <a:pt x="62" y="70"/>
                  </a:lnTo>
                  <a:lnTo>
                    <a:pt x="66" y="54"/>
                  </a:lnTo>
                  <a:lnTo>
                    <a:pt x="74" y="54"/>
                  </a:lnTo>
                  <a:lnTo>
                    <a:pt x="74" y="70"/>
                  </a:lnTo>
                  <a:lnTo>
                    <a:pt x="70" y="70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66" y="81"/>
                  </a:lnTo>
                  <a:lnTo>
                    <a:pt x="82" y="81"/>
                  </a:lnTo>
                  <a:lnTo>
                    <a:pt x="82" y="77"/>
                  </a:lnTo>
                  <a:lnTo>
                    <a:pt x="82" y="73"/>
                  </a:lnTo>
                  <a:lnTo>
                    <a:pt x="82" y="3"/>
                  </a:lnTo>
                  <a:lnTo>
                    <a:pt x="54" y="3"/>
                  </a:lnTo>
                  <a:lnTo>
                    <a:pt x="54" y="46"/>
                  </a:lnTo>
                  <a:lnTo>
                    <a:pt x="51" y="66"/>
                  </a:lnTo>
                  <a:lnTo>
                    <a:pt x="51" y="35"/>
                  </a:lnTo>
                  <a:lnTo>
                    <a:pt x="43" y="35"/>
                  </a:lnTo>
                  <a:lnTo>
                    <a:pt x="43" y="23"/>
                  </a:lnTo>
                  <a:lnTo>
                    <a:pt x="54" y="23"/>
                  </a:lnTo>
                  <a:lnTo>
                    <a:pt x="54" y="15"/>
                  </a:lnTo>
                  <a:lnTo>
                    <a:pt x="43" y="15"/>
                  </a:lnTo>
                  <a:lnTo>
                    <a:pt x="43" y="7"/>
                  </a:lnTo>
                  <a:lnTo>
                    <a:pt x="43" y="3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1" y="15"/>
                  </a:lnTo>
                  <a:lnTo>
                    <a:pt x="23" y="15"/>
                  </a:lnTo>
                  <a:lnTo>
                    <a:pt x="23" y="23"/>
                  </a:lnTo>
                  <a:close/>
                  <a:moveTo>
                    <a:pt x="74" y="11"/>
                  </a:moveTo>
                  <a:lnTo>
                    <a:pt x="74" y="23"/>
                  </a:lnTo>
                  <a:lnTo>
                    <a:pt x="66" y="23"/>
                  </a:lnTo>
                  <a:lnTo>
                    <a:pt x="66" y="11"/>
                  </a:lnTo>
                  <a:lnTo>
                    <a:pt x="74" y="11"/>
                  </a:lnTo>
                  <a:close/>
                  <a:moveTo>
                    <a:pt x="12" y="38"/>
                  </a:moveTo>
                  <a:lnTo>
                    <a:pt x="12" y="38"/>
                  </a:lnTo>
                  <a:lnTo>
                    <a:pt x="19" y="31"/>
                  </a:lnTo>
                  <a:lnTo>
                    <a:pt x="8" y="19"/>
                  </a:lnTo>
                  <a:lnTo>
                    <a:pt x="0" y="27"/>
                  </a:lnTo>
                  <a:lnTo>
                    <a:pt x="12" y="38"/>
                  </a:lnTo>
                  <a:close/>
                  <a:moveTo>
                    <a:pt x="66" y="42"/>
                  </a:moveTo>
                  <a:lnTo>
                    <a:pt x="66" y="35"/>
                  </a:lnTo>
                  <a:lnTo>
                    <a:pt x="74" y="35"/>
                  </a:lnTo>
                  <a:lnTo>
                    <a:pt x="74" y="42"/>
                  </a:lnTo>
                  <a:lnTo>
                    <a:pt x="66" y="42"/>
                  </a:lnTo>
                  <a:close/>
                  <a:moveTo>
                    <a:pt x="4" y="73"/>
                  </a:moveTo>
                  <a:lnTo>
                    <a:pt x="4" y="73"/>
                  </a:lnTo>
                  <a:lnTo>
                    <a:pt x="12" y="81"/>
                  </a:lnTo>
                  <a:lnTo>
                    <a:pt x="16" y="81"/>
                  </a:lnTo>
                  <a:lnTo>
                    <a:pt x="23" y="46"/>
                  </a:lnTo>
                  <a:lnTo>
                    <a:pt x="12" y="42"/>
                  </a:lnTo>
                  <a:lnTo>
                    <a:pt x="4" y="73"/>
                  </a:lnTo>
                  <a:close/>
                  <a:moveTo>
                    <a:pt x="43" y="46"/>
                  </a:moveTo>
                  <a:lnTo>
                    <a:pt x="43" y="58"/>
                  </a:lnTo>
                  <a:lnTo>
                    <a:pt x="35" y="58"/>
                  </a:lnTo>
                  <a:lnTo>
                    <a:pt x="35" y="46"/>
                  </a:lnTo>
                  <a:lnTo>
                    <a:pt x="43" y="46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0" name="Freeform 92"/>
            <p:cNvSpPr>
              <a:spLocks/>
            </p:cNvSpPr>
            <p:nvPr/>
          </p:nvSpPr>
          <p:spPr bwMode="auto">
            <a:xfrm>
              <a:off x="11264131" y="3935991"/>
              <a:ext cx="130175" cy="134938"/>
            </a:xfrm>
            <a:custGeom>
              <a:avLst/>
              <a:gdLst>
                <a:gd name="T0" fmla="*/ 51 w 82"/>
                <a:gd name="T1" fmla="*/ 11 h 85"/>
                <a:gd name="T2" fmla="*/ 51 w 82"/>
                <a:gd name="T3" fmla="*/ 11 h 85"/>
                <a:gd name="T4" fmla="*/ 47 w 82"/>
                <a:gd name="T5" fmla="*/ 7 h 85"/>
                <a:gd name="T6" fmla="*/ 47 w 82"/>
                <a:gd name="T7" fmla="*/ 7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4 h 85"/>
                <a:gd name="T14" fmla="*/ 39 w 82"/>
                <a:gd name="T15" fmla="*/ 4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7 h 85"/>
                <a:gd name="T26" fmla="*/ 35 w 82"/>
                <a:gd name="T27" fmla="*/ 27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3 w 82"/>
                <a:gd name="T35" fmla="*/ 77 h 85"/>
                <a:gd name="T36" fmla="*/ 23 w 82"/>
                <a:gd name="T37" fmla="*/ 46 h 85"/>
                <a:gd name="T38" fmla="*/ 35 w 82"/>
                <a:gd name="T39" fmla="*/ 46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6 h 85"/>
                <a:gd name="T46" fmla="*/ 58 w 82"/>
                <a:gd name="T47" fmla="*/ 46 h 85"/>
                <a:gd name="T48" fmla="*/ 58 w 82"/>
                <a:gd name="T49" fmla="*/ 66 h 85"/>
                <a:gd name="T50" fmla="*/ 58 w 82"/>
                <a:gd name="T51" fmla="*/ 66 h 85"/>
                <a:gd name="T52" fmla="*/ 58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7 h 85"/>
                <a:gd name="T60" fmla="*/ 55 w 82"/>
                <a:gd name="T61" fmla="*/ 77 h 85"/>
                <a:gd name="T62" fmla="*/ 66 w 82"/>
                <a:gd name="T63" fmla="*/ 77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7 h 85"/>
                <a:gd name="T74" fmla="*/ 82 w 82"/>
                <a:gd name="T75" fmla="*/ 27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51 w 82"/>
                <a:gd name="T83" fmla="*/ 11 h 85"/>
                <a:gd name="T84" fmla="*/ 51 w 82"/>
                <a:gd name="T85" fmla="*/ 11 h 85"/>
                <a:gd name="T86" fmla="*/ 51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1"/>
                  </a:moveTo>
                  <a:lnTo>
                    <a:pt x="51" y="11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3" y="77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58" y="46"/>
                  </a:lnTo>
                  <a:lnTo>
                    <a:pt x="58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7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51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6" name="组合 495"/>
          <p:cNvGrpSpPr/>
          <p:nvPr/>
        </p:nvGrpSpPr>
        <p:grpSpPr>
          <a:xfrm>
            <a:off x="928588" y="2751393"/>
            <a:ext cx="1656294" cy="1714672"/>
            <a:chOff x="8735243" y="2350079"/>
            <a:chExt cx="1936750" cy="2005013"/>
          </a:xfrm>
        </p:grpSpPr>
        <p:sp>
          <p:nvSpPr>
            <p:cNvPr id="559" name="Freeform 23"/>
            <p:cNvSpPr>
              <a:spLocks/>
            </p:cNvSpPr>
            <p:nvPr/>
          </p:nvSpPr>
          <p:spPr bwMode="auto">
            <a:xfrm>
              <a:off x="8735243" y="2350079"/>
              <a:ext cx="1936750" cy="2005013"/>
            </a:xfrm>
            <a:custGeom>
              <a:avLst/>
              <a:gdLst>
                <a:gd name="T0" fmla="*/ 1189 w 1220"/>
                <a:gd name="T1" fmla="*/ 878 h 1263"/>
                <a:gd name="T2" fmla="*/ 968 w 1220"/>
                <a:gd name="T3" fmla="*/ 886 h 1263"/>
                <a:gd name="T4" fmla="*/ 917 w 1220"/>
                <a:gd name="T5" fmla="*/ 797 h 1263"/>
                <a:gd name="T6" fmla="*/ 898 w 1220"/>
                <a:gd name="T7" fmla="*/ 684 h 1263"/>
                <a:gd name="T8" fmla="*/ 894 w 1220"/>
                <a:gd name="T9" fmla="*/ 626 h 1263"/>
                <a:gd name="T10" fmla="*/ 1010 w 1220"/>
                <a:gd name="T11" fmla="*/ 540 h 1263"/>
                <a:gd name="T12" fmla="*/ 1096 w 1220"/>
                <a:gd name="T13" fmla="*/ 525 h 1263"/>
                <a:gd name="T14" fmla="*/ 1092 w 1220"/>
                <a:gd name="T15" fmla="*/ 420 h 1263"/>
                <a:gd name="T16" fmla="*/ 1111 w 1220"/>
                <a:gd name="T17" fmla="*/ 377 h 1263"/>
                <a:gd name="T18" fmla="*/ 1139 w 1220"/>
                <a:gd name="T19" fmla="*/ 257 h 1263"/>
                <a:gd name="T20" fmla="*/ 1096 w 1220"/>
                <a:gd name="T21" fmla="*/ 206 h 1263"/>
                <a:gd name="T22" fmla="*/ 1053 w 1220"/>
                <a:gd name="T23" fmla="*/ 163 h 1263"/>
                <a:gd name="T24" fmla="*/ 1041 w 1220"/>
                <a:gd name="T25" fmla="*/ 82 h 1263"/>
                <a:gd name="T26" fmla="*/ 1010 w 1220"/>
                <a:gd name="T27" fmla="*/ 35 h 1263"/>
                <a:gd name="T28" fmla="*/ 952 w 1220"/>
                <a:gd name="T29" fmla="*/ 24 h 1263"/>
                <a:gd name="T30" fmla="*/ 894 w 1220"/>
                <a:gd name="T31" fmla="*/ 74 h 1263"/>
                <a:gd name="T32" fmla="*/ 855 w 1220"/>
                <a:gd name="T33" fmla="*/ 78 h 1263"/>
                <a:gd name="T34" fmla="*/ 785 w 1220"/>
                <a:gd name="T35" fmla="*/ 136 h 1263"/>
                <a:gd name="T36" fmla="*/ 731 w 1220"/>
                <a:gd name="T37" fmla="*/ 140 h 1263"/>
                <a:gd name="T38" fmla="*/ 680 w 1220"/>
                <a:gd name="T39" fmla="*/ 90 h 1263"/>
                <a:gd name="T40" fmla="*/ 637 w 1220"/>
                <a:gd name="T41" fmla="*/ 125 h 1263"/>
                <a:gd name="T42" fmla="*/ 575 w 1220"/>
                <a:gd name="T43" fmla="*/ 117 h 1263"/>
                <a:gd name="T44" fmla="*/ 544 w 1220"/>
                <a:gd name="T45" fmla="*/ 55 h 1263"/>
                <a:gd name="T46" fmla="*/ 459 w 1220"/>
                <a:gd name="T47" fmla="*/ 0 h 1263"/>
                <a:gd name="T48" fmla="*/ 385 w 1220"/>
                <a:gd name="T49" fmla="*/ 82 h 1263"/>
                <a:gd name="T50" fmla="*/ 389 w 1220"/>
                <a:gd name="T51" fmla="*/ 90 h 1263"/>
                <a:gd name="T52" fmla="*/ 420 w 1220"/>
                <a:gd name="T53" fmla="*/ 272 h 1263"/>
                <a:gd name="T54" fmla="*/ 412 w 1220"/>
                <a:gd name="T55" fmla="*/ 420 h 1263"/>
                <a:gd name="T56" fmla="*/ 412 w 1220"/>
                <a:gd name="T57" fmla="*/ 529 h 1263"/>
                <a:gd name="T58" fmla="*/ 389 w 1220"/>
                <a:gd name="T59" fmla="*/ 602 h 1263"/>
                <a:gd name="T60" fmla="*/ 327 w 1220"/>
                <a:gd name="T61" fmla="*/ 665 h 1263"/>
                <a:gd name="T62" fmla="*/ 164 w 1220"/>
                <a:gd name="T63" fmla="*/ 700 h 1263"/>
                <a:gd name="T64" fmla="*/ 63 w 1220"/>
                <a:gd name="T65" fmla="*/ 801 h 1263"/>
                <a:gd name="T66" fmla="*/ 4 w 1220"/>
                <a:gd name="T67" fmla="*/ 917 h 1263"/>
                <a:gd name="T68" fmla="*/ 28 w 1220"/>
                <a:gd name="T69" fmla="*/ 972 h 1263"/>
                <a:gd name="T70" fmla="*/ 70 w 1220"/>
                <a:gd name="T71" fmla="*/ 1010 h 1263"/>
                <a:gd name="T72" fmla="*/ 82 w 1220"/>
                <a:gd name="T73" fmla="*/ 1088 h 1263"/>
                <a:gd name="T74" fmla="*/ 148 w 1220"/>
                <a:gd name="T75" fmla="*/ 1127 h 1263"/>
                <a:gd name="T76" fmla="*/ 202 w 1220"/>
                <a:gd name="T77" fmla="*/ 1092 h 1263"/>
                <a:gd name="T78" fmla="*/ 237 w 1220"/>
                <a:gd name="T79" fmla="*/ 1146 h 1263"/>
                <a:gd name="T80" fmla="*/ 253 w 1220"/>
                <a:gd name="T81" fmla="*/ 1166 h 1263"/>
                <a:gd name="T82" fmla="*/ 381 w 1220"/>
                <a:gd name="T83" fmla="*/ 1247 h 1263"/>
                <a:gd name="T84" fmla="*/ 381 w 1220"/>
                <a:gd name="T85" fmla="*/ 1247 h 1263"/>
                <a:gd name="T86" fmla="*/ 447 w 1220"/>
                <a:gd name="T87" fmla="*/ 1181 h 1263"/>
                <a:gd name="T88" fmla="*/ 494 w 1220"/>
                <a:gd name="T89" fmla="*/ 1209 h 1263"/>
                <a:gd name="T90" fmla="*/ 564 w 1220"/>
                <a:gd name="T91" fmla="*/ 1193 h 1263"/>
                <a:gd name="T92" fmla="*/ 637 w 1220"/>
                <a:gd name="T93" fmla="*/ 1150 h 1263"/>
                <a:gd name="T94" fmla="*/ 727 w 1220"/>
                <a:gd name="T95" fmla="*/ 1146 h 1263"/>
                <a:gd name="T96" fmla="*/ 750 w 1220"/>
                <a:gd name="T97" fmla="*/ 1150 h 1263"/>
                <a:gd name="T98" fmla="*/ 719 w 1220"/>
                <a:gd name="T99" fmla="*/ 1251 h 1263"/>
                <a:gd name="T100" fmla="*/ 766 w 1220"/>
                <a:gd name="T101" fmla="*/ 1236 h 1263"/>
                <a:gd name="T102" fmla="*/ 828 w 1220"/>
                <a:gd name="T103" fmla="*/ 1240 h 1263"/>
                <a:gd name="T104" fmla="*/ 851 w 1220"/>
                <a:gd name="T105" fmla="*/ 1255 h 1263"/>
                <a:gd name="T106" fmla="*/ 902 w 1220"/>
                <a:gd name="T107" fmla="*/ 1205 h 1263"/>
                <a:gd name="T108" fmla="*/ 979 w 1220"/>
                <a:gd name="T109" fmla="*/ 1174 h 1263"/>
                <a:gd name="T110" fmla="*/ 1041 w 1220"/>
                <a:gd name="T111" fmla="*/ 1100 h 1263"/>
                <a:gd name="T112" fmla="*/ 1076 w 1220"/>
                <a:gd name="T113" fmla="*/ 1065 h 1263"/>
                <a:gd name="T114" fmla="*/ 1127 w 1220"/>
                <a:gd name="T115" fmla="*/ 937 h 1263"/>
                <a:gd name="T116" fmla="*/ 1220 w 1220"/>
                <a:gd name="T117" fmla="*/ 902 h 12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220" h="1263">
                  <a:moveTo>
                    <a:pt x="1220" y="902"/>
                  </a:moveTo>
                  <a:lnTo>
                    <a:pt x="1220" y="902"/>
                  </a:lnTo>
                  <a:lnTo>
                    <a:pt x="1212" y="894"/>
                  </a:lnTo>
                  <a:lnTo>
                    <a:pt x="1205" y="886"/>
                  </a:lnTo>
                  <a:lnTo>
                    <a:pt x="1189" y="878"/>
                  </a:lnTo>
                  <a:lnTo>
                    <a:pt x="1170" y="874"/>
                  </a:lnTo>
                  <a:lnTo>
                    <a:pt x="1146" y="874"/>
                  </a:lnTo>
                  <a:lnTo>
                    <a:pt x="1115" y="874"/>
                  </a:lnTo>
                  <a:lnTo>
                    <a:pt x="1076" y="886"/>
                  </a:lnTo>
                  <a:lnTo>
                    <a:pt x="968" y="886"/>
                  </a:lnTo>
                  <a:lnTo>
                    <a:pt x="956" y="874"/>
                  </a:lnTo>
                  <a:lnTo>
                    <a:pt x="937" y="843"/>
                  </a:lnTo>
                  <a:lnTo>
                    <a:pt x="925" y="824"/>
                  </a:lnTo>
                  <a:lnTo>
                    <a:pt x="917" y="797"/>
                  </a:lnTo>
                  <a:lnTo>
                    <a:pt x="909" y="766"/>
                  </a:lnTo>
                  <a:lnTo>
                    <a:pt x="906" y="731"/>
                  </a:lnTo>
                  <a:lnTo>
                    <a:pt x="902" y="703"/>
                  </a:lnTo>
                  <a:lnTo>
                    <a:pt x="898" y="684"/>
                  </a:lnTo>
                  <a:lnTo>
                    <a:pt x="894" y="665"/>
                  </a:lnTo>
                  <a:lnTo>
                    <a:pt x="890" y="657"/>
                  </a:lnTo>
                  <a:lnTo>
                    <a:pt x="890" y="645"/>
                  </a:lnTo>
                  <a:lnTo>
                    <a:pt x="894" y="626"/>
                  </a:lnTo>
                  <a:lnTo>
                    <a:pt x="902" y="610"/>
                  </a:lnTo>
                  <a:lnTo>
                    <a:pt x="917" y="591"/>
                  </a:lnTo>
                  <a:lnTo>
                    <a:pt x="940" y="571"/>
                  </a:lnTo>
                  <a:lnTo>
                    <a:pt x="972" y="556"/>
                  </a:lnTo>
                  <a:lnTo>
                    <a:pt x="1010" y="540"/>
                  </a:lnTo>
                  <a:lnTo>
                    <a:pt x="1057" y="540"/>
                  </a:lnTo>
                  <a:lnTo>
                    <a:pt x="1073" y="536"/>
                  </a:lnTo>
                  <a:lnTo>
                    <a:pt x="1084" y="533"/>
                  </a:lnTo>
                  <a:lnTo>
                    <a:pt x="1096" y="525"/>
                  </a:lnTo>
                  <a:lnTo>
                    <a:pt x="1108" y="513"/>
                  </a:lnTo>
                  <a:lnTo>
                    <a:pt x="1111" y="490"/>
                  </a:lnTo>
                  <a:lnTo>
                    <a:pt x="1108" y="459"/>
                  </a:lnTo>
                  <a:lnTo>
                    <a:pt x="1092" y="420"/>
                  </a:lnTo>
                  <a:lnTo>
                    <a:pt x="1092" y="404"/>
                  </a:lnTo>
                  <a:lnTo>
                    <a:pt x="1100" y="389"/>
                  </a:lnTo>
                  <a:lnTo>
                    <a:pt x="1104" y="385"/>
                  </a:lnTo>
                  <a:lnTo>
                    <a:pt x="1111" y="377"/>
                  </a:lnTo>
                  <a:lnTo>
                    <a:pt x="1123" y="354"/>
                  </a:lnTo>
                  <a:lnTo>
                    <a:pt x="1131" y="331"/>
                  </a:lnTo>
                  <a:lnTo>
                    <a:pt x="1139" y="303"/>
                  </a:lnTo>
                  <a:lnTo>
                    <a:pt x="1142" y="272"/>
                  </a:lnTo>
                  <a:lnTo>
                    <a:pt x="1139" y="257"/>
                  </a:lnTo>
                  <a:lnTo>
                    <a:pt x="1139" y="245"/>
                  </a:lnTo>
                  <a:lnTo>
                    <a:pt x="1131" y="230"/>
                  </a:lnTo>
                  <a:lnTo>
                    <a:pt x="1123" y="222"/>
                  </a:lnTo>
                  <a:lnTo>
                    <a:pt x="1111" y="214"/>
                  </a:lnTo>
                  <a:lnTo>
                    <a:pt x="1096" y="206"/>
                  </a:lnTo>
                  <a:lnTo>
                    <a:pt x="1061" y="195"/>
                  </a:lnTo>
                  <a:lnTo>
                    <a:pt x="1057" y="191"/>
                  </a:lnTo>
                  <a:lnTo>
                    <a:pt x="1053" y="179"/>
                  </a:lnTo>
                  <a:lnTo>
                    <a:pt x="1053" y="163"/>
                  </a:lnTo>
                  <a:lnTo>
                    <a:pt x="1053" y="132"/>
                  </a:lnTo>
                  <a:lnTo>
                    <a:pt x="1053" y="105"/>
                  </a:lnTo>
                  <a:lnTo>
                    <a:pt x="1049" y="90"/>
                  </a:lnTo>
                  <a:lnTo>
                    <a:pt x="1041" y="82"/>
                  </a:lnTo>
                  <a:lnTo>
                    <a:pt x="1041" y="78"/>
                  </a:lnTo>
                  <a:lnTo>
                    <a:pt x="1034" y="62"/>
                  </a:lnTo>
                  <a:lnTo>
                    <a:pt x="1022" y="47"/>
                  </a:lnTo>
                  <a:lnTo>
                    <a:pt x="1010" y="35"/>
                  </a:lnTo>
                  <a:lnTo>
                    <a:pt x="995" y="24"/>
                  </a:lnTo>
                  <a:lnTo>
                    <a:pt x="979" y="16"/>
                  </a:lnTo>
                  <a:lnTo>
                    <a:pt x="972" y="16"/>
                  </a:lnTo>
                  <a:lnTo>
                    <a:pt x="960" y="20"/>
                  </a:lnTo>
                  <a:lnTo>
                    <a:pt x="952" y="24"/>
                  </a:lnTo>
                  <a:lnTo>
                    <a:pt x="944" y="35"/>
                  </a:lnTo>
                  <a:lnTo>
                    <a:pt x="913" y="66"/>
                  </a:lnTo>
                  <a:lnTo>
                    <a:pt x="902" y="74"/>
                  </a:lnTo>
                  <a:lnTo>
                    <a:pt x="894" y="74"/>
                  </a:lnTo>
                  <a:lnTo>
                    <a:pt x="886" y="74"/>
                  </a:lnTo>
                  <a:lnTo>
                    <a:pt x="882" y="70"/>
                  </a:lnTo>
                  <a:lnTo>
                    <a:pt x="874" y="74"/>
                  </a:lnTo>
                  <a:lnTo>
                    <a:pt x="855" y="78"/>
                  </a:lnTo>
                  <a:lnTo>
                    <a:pt x="828" y="94"/>
                  </a:lnTo>
                  <a:lnTo>
                    <a:pt x="816" y="109"/>
                  </a:lnTo>
                  <a:lnTo>
                    <a:pt x="801" y="125"/>
                  </a:lnTo>
                  <a:lnTo>
                    <a:pt x="785" y="136"/>
                  </a:lnTo>
                  <a:lnTo>
                    <a:pt x="773" y="148"/>
                  </a:lnTo>
                  <a:lnTo>
                    <a:pt x="762" y="152"/>
                  </a:lnTo>
                  <a:lnTo>
                    <a:pt x="750" y="152"/>
                  </a:lnTo>
                  <a:lnTo>
                    <a:pt x="738" y="148"/>
                  </a:lnTo>
                  <a:lnTo>
                    <a:pt x="731" y="140"/>
                  </a:lnTo>
                  <a:lnTo>
                    <a:pt x="711" y="121"/>
                  </a:lnTo>
                  <a:lnTo>
                    <a:pt x="696" y="101"/>
                  </a:lnTo>
                  <a:lnTo>
                    <a:pt x="688" y="94"/>
                  </a:lnTo>
                  <a:lnTo>
                    <a:pt x="680" y="90"/>
                  </a:lnTo>
                  <a:lnTo>
                    <a:pt x="672" y="90"/>
                  </a:lnTo>
                  <a:lnTo>
                    <a:pt x="665" y="94"/>
                  </a:lnTo>
                  <a:lnTo>
                    <a:pt x="653" y="105"/>
                  </a:lnTo>
                  <a:lnTo>
                    <a:pt x="637" y="125"/>
                  </a:lnTo>
                  <a:lnTo>
                    <a:pt x="626" y="136"/>
                  </a:lnTo>
                  <a:lnTo>
                    <a:pt x="614" y="140"/>
                  </a:lnTo>
                  <a:lnTo>
                    <a:pt x="599" y="136"/>
                  </a:lnTo>
                  <a:lnTo>
                    <a:pt x="587" y="129"/>
                  </a:lnTo>
                  <a:lnTo>
                    <a:pt x="575" y="117"/>
                  </a:lnTo>
                  <a:lnTo>
                    <a:pt x="568" y="105"/>
                  </a:lnTo>
                  <a:lnTo>
                    <a:pt x="560" y="90"/>
                  </a:lnTo>
                  <a:lnTo>
                    <a:pt x="560" y="82"/>
                  </a:lnTo>
                  <a:lnTo>
                    <a:pt x="544" y="55"/>
                  </a:lnTo>
                  <a:lnTo>
                    <a:pt x="525" y="35"/>
                  </a:lnTo>
                  <a:lnTo>
                    <a:pt x="502" y="12"/>
                  </a:lnTo>
                  <a:lnTo>
                    <a:pt x="490" y="8"/>
                  </a:lnTo>
                  <a:lnTo>
                    <a:pt x="474" y="0"/>
                  </a:lnTo>
                  <a:lnTo>
                    <a:pt x="459" y="0"/>
                  </a:lnTo>
                  <a:lnTo>
                    <a:pt x="447" y="4"/>
                  </a:lnTo>
                  <a:lnTo>
                    <a:pt x="432" y="16"/>
                  </a:lnTo>
                  <a:lnTo>
                    <a:pt x="416" y="28"/>
                  </a:lnTo>
                  <a:lnTo>
                    <a:pt x="401" y="51"/>
                  </a:lnTo>
                  <a:lnTo>
                    <a:pt x="385" y="82"/>
                  </a:lnTo>
                  <a:lnTo>
                    <a:pt x="389" y="90"/>
                  </a:lnTo>
                  <a:lnTo>
                    <a:pt x="401" y="109"/>
                  </a:lnTo>
                  <a:lnTo>
                    <a:pt x="412" y="144"/>
                  </a:lnTo>
                  <a:lnTo>
                    <a:pt x="416" y="163"/>
                  </a:lnTo>
                  <a:lnTo>
                    <a:pt x="416" y="183"/>
                  </a:lnTo>
                  <a:lnTo>
                    <a:pt x="420" y="272"/>
                  </a:lnTo>
                  <a:lnTo>
                    <a:pt x="416" y="342"/>
                  </a:lnTo>
                  <a:lnTo>
                    <a:pt x="416" y="393"/>
                  </a:lnTo>
                  <a:lnTo>
                    <a:pt x="412" y="420"/>
                  </a:lnTo>
                  <a:lnTo>
                    <a:pt x="412" y="439"/>
                  </a:lnTo>
                  <a:lnTo>
                    <a:pt x="416" y="466"/>
                  </a:lnTo>
                  <a:lnTo>
                    <a:pt x="420" y="513"/>
                  </a:lnTo>
                  <a:lnTo>
                    <a:pt x="412" y="529"/>
                  </a:lnTo>
                  <a:lnTo>
                    <a:pt x="401" y="548"/>
                  </a:lnTo>
                  <a:lnTo>
                    <a:pt x="381" y="579"/>
                  </a:lnTo>
                  <a:lnTo>
                    <a:pt x="385" y="591"/>
                  </a:lnTo>
                  <a:lnTo>
                    <a:pt x="389" y="602"/>
                  </a:lnTo>
                  <a:lnTo>
                    <a:pt x="385" y="618"/>
                  </a:lnTo>
                  <a:lnTo>
                    <a:pt x="381" y="634"/>
                  </a:lnTo>
                  <a:lnTo>
                    <a:pt x="373" y="645"/>
                  </a:lnTo>
                  <a:lnTo>
                    <a:pt x="354" y="657"/>
                  </a:lnTo>
                  <a:lnTo>
                    <a:pt x="327" y="665"/>
                  </a:lnTo>
                  <a:lnTo>
                    <a:pt x="257" y="672"/>
                  </a:lnTo>
                  <a:lnTo>
                    <a:pt x="218" y="676"/>
                  </a:lnTo>
                  <a:lnTo>
                    <a:pt x="183" y="692"/>
                  </a:lnTo>
                  <a:lnTo>
                    <a:pt x="164" y="700"/>
                  </a:lnTo>
                  <a:lnTo>
                    <a:pt x="144" y="711"/>
                  </a:lnTo>
                  <a:lnTo>
                    <a:pt x="125" y="727"/>
                  </a:lnTo>
                  <a:lnTo>
                    <a:pt x="101" y="750"/>
                  </a:lnTo>
                  <a:lnTo>
                    <a:pt x="82" y="773"/>
                  </a:lnTo>
                  <a:lnTo>
                    <a:pt x="63" y="801"/>
                  </a:lnTo>
                  <a:lnTo>
                    <a:pt x="43" y="832"/>
                  </a:lnTo>
                  <a:lnTo>
                    <a:pt x="24" y="871"/>
                  </a:lnTo>
                  <a:lnTo>
                    <a:pt x="16" y="886"/>
                  </a:lnTo>
                  <a:lnTo>
                    <a:pt x="4" y="917"/>
                  </a:lnTo>
                  <a:lnTo>
                    <a:pt x="0" y="933"/>
                  </a:lnTo>
                  <a:lnTo>
                    <a:pt x="4" y="952"/>
                  </a:lnTo>
                  <a:lnTo>
                    <a:pt x="8" y="964"/>
                  </a:lnTo>
                  <a:lnTo>
                    <a:pt x="16" y="968"/>
                  </a:lnTo>
                  <a:lnTo>
                    <a:pt x="28" y="972"/>
                  </a:lnTo>
                  <a:lnTo>
                    <a:pt x="35" y="975"/>
                  </a:lnTo>
                  <a:lnTo>
                    <a:pt x="51" y="987"/>
                  </a:lnTo>
                  <a:lnTo>
                    <a:pt x="63" y="999"/>
                  </a:lnTo>
                  <a:lnTo>
                    <a:pt x="70" y="1010"/>
                  </a:lnTo>
                  <a:lnTo>
                    <a:pt x="74" y="1026"/>
                  </a:lnTo>
                  <a:lnTo>
                    <a:pt x="74" y="1045"/>
                  </a:lnTo>
                  <a:lnTo>
                    <a:pt x="78" y="1065"/>
                  </a:lnTo>
                  <a:lnTo>
                    <a:pt x="82" y="1088"/>
                  </a:lnTo>
                  <a:lnTo>
                    <a:pt x="90" y="1104"/>
                  </a:lnTo>
                  <a:lnTo>
                    <a:pt x="101" y="1119"/>
                  </a:lnTo>
                  <a:lnTo>
                    <a:pt x="117" y="1127"/>
                  </a:lnTo>
                  <a:lnTo>
                    <a:pt x="132" y="1131"/>
                  </a:lnTo>
                  <a:lnTo>
                    <a:pt x="148" y="1127"/>
                  </a:lnTo>
                  <a:lnTo>
                    <a:pt x="164" y="1115"/>
                  </a:lnTo>
                  <a:lnTo>
                    <a:pt x="179" y="1100"/>
                  </a:lnTo>
                  <a:lnTo>
                    <a:pt x="191" y="1092"/>
                  </a:lnTo>
                  <a:lnTo>
                    <a:pt x="202" y="1092"/>
                  </a:lnTo>
                  <a:lnTo>
                    <a:pt x="214" y="1092"/>
                  </a:lnTo>
                  <a:lnTo>
                    <a:pt x="222" y="1100"/>
                  </a:lnTo>
                  <a:lnTo>
                    <a:pt x="230" y="1111"/>
                  </a:lnTo>
                  <a:lnTo>
                    <a:pt x="233" y="1127"/>
                  </a:lnTo>
                  <a:lnTo>
                    <a:pt x="237" y="1146"/>
                  </a:lnTo>
                  <a:lnTo>
                    <a:pt x="237" y="1150"/>
                  </a:lnTo>
                  <a:lnTo>
                    <a:pt x="241" y="1154"/>
                  </a:lnTo>
                  <a:lnTo>
                    <a:pt x="245" y="1162"/>
                  </a:lnTo>
                  <a:lnTo>
                    <a:pt x="253" y="1166"/>
                  </a:lnTo>
                  <a:lnTo>
                    <a:pt x="268" y="1170"/>
                  </a:lnTo>
                  <a:lnTo>
                    <a:pt x="288" y="1170"/>
                  </a:lnTo>
                  <a:lnTo>
                    <a:pt x="315" y="1166"/>
                  </a:lnTo>
                  <a:lnTo>
                    <a:pt x="334" y="1185"/>
                  </a:lnTo>
                  <a:lnTo>
                    <a:pt x="381" y="1247"/>
                  </a:lnTo>
                  <a:lnTo>
                    <a:pt x="389" y="1232"/>
                  </a:lnTo>
                  <a:lnTo>
                    <a:pt x="404" y="1205"/>
                  </a:lnTo>
                  <a:lnTo>
                    <a:pt x="420" y="1189"/>
                  </a:lnTo>
                  <a:lnTo>
                    <a:pt x="432" y="1181"/>
                  </a:lnTo>
                  <a:lnTo>
                    <a:pt x="447" y="1181"/>
                  </a:lnTo>
                  <a:lnTo>
                    <a:pt x="455" y="1181"/>
                  </a:lnTo>
                  <a:lnTo>
                    <a:pt x="463" y="1189"/>
                  </a:lnTo>
                  <a:lnTo>
                    <a:pt x="478" y="1201"/>
                  </a:lnTo>
                  <a:lnTo>
                    <a:pt x="494" y="1209"/>
                  </a:lnTo>
                  <a:lnTo>
                    <a:pt x="509" y="1212"/>
                  </a:lnTo>
                  <a:lnTo>
                    <a:pt x="525" y="1212"/>
                  </a:lnTo>
                  <a:lnTo>
                    <a:pt x="540" y="1209"/>
                  </a:lnTo>
                  <a:lnTo>
                    <a:pt x="552" y="1205"/>
                  </a:lnTo>
                  <a:lnTo>
                    <a:pt x="564" y="1193"/>
                  </a:lnTo>
                  <a:lnTo>
                    <a:pt x="575" y="1185"/>
                  </a:lnTo>
                  <a:lnTo>
                    <a:pt x="599" y="1166"/>
                  </a:lnTo>
                  <a:lnTo>
                    <a:pt x="618" y="1154"/>
                  </a:lnTo>
                  <a:lnTo>
                    <a:pt x="637" y="1150"/>
                  </a:lnTo>
                  <a:lnTo>
                    <a:pt x="645" y="1150"/>
                  </a:lnTo>
                  <a:lnTo>
                    <a:pt x="684" y="1150"/>
                  </a:lnTo>
                  <a:lnTo>
                    <a:pt x="711" y="1150"/>
                  </a:lnTo>
                  <a:lnTo>
                    <a:pt x="727" y="1146"/>
                  </a:lnTo>
                  <a:lnTo>
                    <a:pt x="738" y="1142"/>
                  </a:lnTo>
                  <a:lnTo>
                    <a:pt x="742" y="1142"/>
                  </a:lnTo>
                  <a:lnTo>
                    <a:pt x="746" y="1146"/>
                  </a:lnTo>
                  <a:lnTo>
                    <a:pt x="750" y="1150"/>
                  </a:lnTo>
                  <a:lnTo>
                    <a:pt x="750" y="1162"/>
                  </a:lnTo>
                  <a:lnTo>
                    <a:pt x="738" y="1197"/>
                  </a:lnTo>
                  <a:lnTo>
                    <a:pt x="723" y="1236"/>
                  </a:lnTo>
                  <a:lnTo>
                    <a:pt x="719" y="1251"/>
                  </a:lnTo>
                  <a:lnTo>
                    <a:pt x="719" y="1259"/>
                  </a:lnTo>
                  <a:lnTo>
                    <a:pt x="723" y="1263"/>
                  </a:lnTo>
                  <a:lnTo>
                    <a:pt x="731" y="1259"/>
                  </a:lnTo>
                  <a:lnTo>
                    <a:pt x="766" y="1236"/>
                  </a:lnTo>
                  <a:lnTo>
                    <a:pt x="777" y="1228"/>
                  </a:lnTo>
                  <a:lnTo>
                    <a:pt x="793" y="1224"/>
                  </a:lnTo>
                  <a:lnTo>
                    <a:pt x="805" y="1224"/>
                  </a:lnTo>
                  <a:lnTo>
                    <a:pt x="812" y="1228"/>
                  </a:lnTo>
                  <a:lnTo>
                    <a:pt x="828" y="1240"/>
                  </a:lnTo>
                  <a:lnTo>
                    <a:pt x="832" y="1247"/>
                  </a:lnTo>
                  <a:lnTo>
                    <a:pt x="836" y="1251"/>
                  </a:lnTo>
                  <a:lnTo>
                    <a:pt x="843" y="1255"/>
                  </a:lnTo>
                  <a:lnTo>
                    <a:pt x="851" y="1255"/>
                  </a:lnTo>
                  <a:lnTo>
                    <a:pt x="859" y="1251"/>
                  </a:lnTo>
                  <a:lnTo>
                    <a:pt x="874" y="1243"/>
                  </a:lnTo>
                  <a:lnTo>
                    <a:pt x="886" y="1228"/>
                  </a:lnTo>
                  <a:lnTo>
                    <a:pt x="902" y="1205"/>
                  </a:lnTo>
                  <a:lnTo>
                    <a:pt x="925" y="1197"/>
                  </a:lnTo>
                  <a:lnTo>
                    <a:pt x="952" y="1189"/>
                  </a:lnTo>
                  <a:lnTo>
                    <a:pt x="964" y="1185"/>
                  </a:lnTo>
                  <a:lnTo>
                    <a:pt x="979" y="1174"/>
                  </a:lnTo>
                  <a:lnTo>
                    <a:pt x="999" y="1150"/>
                  </a:lnTo>
                  <a:lnTo>
                    <a:pt x="1007" y="1139"/>
                  </a:lnTo>
                  <a:lnTo>
                    <a:pt x="1010" y="1123"/>
                  </a:lnTo>
                  <a:lnTo>
                    <a:pt x="1041" y="1100"/>
                  </a:lnTo>
                  <a:lnTo>
                    <a:pt x="1065" y="1084"/>
                  </a:lnTo>
                  <a:lnTo>
                    <a:pt x="1073" y="1076"/>
                  </a:lnTo>
                  <a:lnTo>
                    <a:pt x="1073" y="1069"/>
                  </a:lnTo>
                  <a:lnTo>
                    <a:pt x="1076" y="1065"/>
                  </a:lnTo>
                  <a:lnTo>
                    <a:pt x="1104" y="1006"/>
                  </a:lnTo>
                  <a:lnTo>
                    <a:pt x="1119" y="972"/>
                  </a:lnTo>
                  <a:lnTo>
                    <a:pt x="1123" y="948"/>
                  </a:lnTo>
                  <a:lnTo>
                    <a:pt x="1127" y="937"/>
                  </a:lnTo>
                  <a:lnTo>
                    <a:pt x="1135" y="929"/>
                  </a:lnTo>
                  <a:lnTo>
                    <a:pt x="1146" y="925"/>
                  </a:lnTo>
                  <a:lnTo>
                    <a:pt x="1162" y="917"/>
                  </a:lnTo>
                  <a:lnTo>
                    <a:pt x="1193" y="909"/>
                  </a:lnTo>
                  <a:lnTo>
                    <a:pt x="1220" y="902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0" name="Freeform 36"/>
            <p:cNvSpPr>
              <a:spLocks/>
            </p:cNvSpPr>
            <p:nvPr/>
          </p:nvSpPr>
          <p:spPr bwMode="auto">
            <a:xfrm>
              <a:off x="9981431" y="3472441"/>
              <a:ext cx="36513" cy="44450"/>
            </a:xfrm>
            <a:custGeom>
              <a:avLst/>
              <a:gdLst>
                <a:gd name="T0" fmla="*/ 23 w 23"/>
                <a:gd name="T1" fmla="*/ 16 h 28"/>
                <a:gd name="T2" fmla="*/ 23 w 23"/>
                <a:gd name="T3" fmla="*/ 16 h 28"/>
                <a:gd name="T4" fmla="*/ 20 w 23"/>
                <a:gd name="T5" fmla="*/ 24 h 28"/>
                <a:gd name="T6" fmla="*/ 12 w 23"/>
                <a:gd name="T7" fmla="*/ 28 h 28"/>
                <a:gd name="T8" fmla="*/ 12 w 23"/>
                <a:gd name="T9" fmla="*/ 28 h 28"/>
                <a:gd name="T10" fmla="*/ 4 w 23"/>
                <a:gd name="T11" fmla="*/ 24 h 28"/>
                <a:gd name="T12" fmla="*/ 0 w 23"/>
                <a:gd name="T13" fmla="*/ 16 h 28"/>
                <a:gd name="T14" fmla="*/ 0 w 23"/>
                <a:gd name="T15" fmla="*/ 16 h 28"/>
                <a:gd name="T16" fmla="*/ 4 w 23"/>
                <a:gd name="T17" fmla="*/ 4 h 28"/>
                <a:gd name="T18" fmla="*/ 12 w 23"/>
                <a:gd name="T19" fmla="*/ 0 h 28"/>
                <a:gd name="T20" fmla="*/ 12 w 23"/>
                <a:gd name="T21" fmla="*/ 0 h 28"/>
                <a:gd name="T22" fmla="*/ 20 w 23"/>
                <a:gd name="T23" fmla="*/ 4 h 28"/>
                <a:gd name="T24" fmla="*/ 23 w 23"/>
                <a:gd name="T25" fmla="*/ 16 h 28"/>
                <a:gd name="T26" fmla="*/ 23 w 23"/>
                <a:gd name="T27" fmla="*/ 16 h 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8">
                  <a:moveTo>
                    <a:pt x="23" y="16"/>
                  </a:moveTo>
                  <a:lnTo>
                    <a:pt x="23" y="16"/>
                  </a:lnTo>
                  <a:lnTo>
                    <a:pt x="20" y="24"/>
                  </a:lnTo>
                  <a:lnTo>
                    <a:pt x="12" y="28"/>
                  </a:lnTo>
                  <a:lnTo>
                    <a:pt x="4" y="24"/>
                  </a:lnTo>
                  <a:lnTo>
                    <a:pt x="0" y="16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1" name="Freeform 37"/>
            <p:cNvSpPr>
              <a:spLocks/>
            </p:cNvSpPr>
            <p:nvPr/>
          </p:nvSpPr>
          <p:spPr bwMode="auto">
            <a:xfrm>
              <a:off x="9951268" y="3448629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0 w 58"/>
                <a:gd name="T7" fmla="*/ 50 h 58"/>
                <a:gd name="T8" fmla="*/ 42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4 h 58"/>
                <a:gd name="T16" fmla="*/ 11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1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4"/>
                  </a:lnTo>
                  <a:lnTo>
                    <a:pt x="31" y="58"/>
                  </a:lnTo>
                  <a:lnTo>
                    <a:pt x="19" y="54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2" name="Freeform 93"/>
            <p:cNvSpPr>
              <a:spLocks noEditPoints="1"/>
            </p:cNvSpPr>
            <p:nvPr/>
          </p:nvSpPr>
          <p:spPr bwMode="auto">
            <a:xfrm>
              <a:off x="9438506" y="3559754"/>
              <a:ext cx="130175" cy="128588"/>
            </a:xfrm>
            <a:custGeom>
              <a:avLst/>
              <a:gdLst>
                <a:gd name="T0" fmla="*/ 51 w 82"/>
                <a:gd name="T1" fmla="*/ 15 h 81"/>
                <a:gd name="T2" fmla="*/ 51 w 82"/>
                <a:gd name="T3" fmla="*/ 15 h 81"/>
                <a:gd name="T4" fmla="*/ 43 w 82"/>
                <a:gd name="T5" fmla="*/ 0 h 81"/>
                <a:gd name="T6" fmla="*/ 43 w 82"/>
                <a:gd name="T7" fmla="*/ 0 h 81"/>
                <a:gd name="T8" fmla="*/ 27 w 82"/>
                <a:gd name="T9" fmla="*/ 4 h 81"/>
                <a:gd name="T10" fmla="*/ 27 w 82"/>
                <a:gd name="T11" fmla="*/ 4 h 81"/>
                <a:gd name="T12" fmla="*/ 35 w 82"/>
                <a:gd name="T13" fmla="*/ 19 h 81"/>
                <a:gd name="T14" fmla="*/ 35 w 82"/>
                <a:gd name="T15" fmla="*/ 19 h 81"/>
                <a:gd name="T16" fmla="*/ 51 w 82"/>
                <a:gd name="T17" fmla="*/ 15 h 81"/>
                <a:gd name="T18" fmla="*/ 51 w 82"/>
                <a:gd name="T19" fmla="*/ 15 h 81"/>
                <a:gd name="T20" fmla="*/ 51 w 82"/>
                <a:gd name="T21" fmla="*/ 15 h 81"/>
                <a:gd name="T22" fmla="*/ 0 w 82"/>
                <a:gd name="T23" fmla="*/ 77 h 81"/>
                <a:gd name="T24" fmla="*/ 0 w 82"/>
                <a:gd name="T25" fmla="*/ 77 h 81"/>
                <a:gd name="T26" fmla="*/ 12 w 82"/>
                <a:gd name="T27" fmla="*/ 81 h 81"/>
                <a:gd name="T28" fmla="*/ 12 w 82"/>
                <a:gd name="T29" fmla="*/ 81 h 81"/>
                <a:gd name="T30" fmla="*/ 31 w 82"/>
                <a:gd name="T31" fmla="*/ 54 h 81"/>
                <a:gd name="T32" fmla="*/ 31 w 82"/>
                <a:gd name="T33" fmla="*/ 54 h 81"/>
                <a:gd name="T34" fmla="*/ 35 w 82"/>
                <a:gd name="T35" fmla="*/ 50 h 81"/>
                <a:gd name="T36" fmla="*/ 35 w 82"/>
                <a:gd name="T37" fmla="*/ 50 h 81"/>
                <a:gd name="T38" fmla="*/ 39 w 82"/>
                <a:gd name="T39" fmla="*/ 46 h 81"/>
                <a:gd name="T40" fmla="*/ 39 w 82"/>
                <a:gd name="T41" fmla="*/ 46 h 81"/>
                <a:gd name="T42" fmla="*/ 24 w 82"/>
                <a:gd name="T43" fmla="*/ 39 h 81"/>
                <a:gd name="T44" fmla="*/ 24 w 82"/>
                <a:gd name="T45" fmla="*/ 39 h 81"/>
                <a:gd name="T46" fmla="*/ 16 w 82"/>
                <a:gd name="T47" fmla="*/ 58 h 81"/>
                <a:gd name="T48" fmla="*/ 0 w 82"/>
                <a:gd name="T49" fmla="*/ 77 h 81"/>
                <a:gd name="T50" fmla="*/ 0 w 82"/>
                <a:gd name="T51" fmla="*/ 77 h 81"/>
                <a:gd name="T52" fmla="*/ 0 w 82"/>
                <a:gd name="T53" fmla="*/ 77 h 81"/>
                <a:gd name="T54" fmla="*/ 78 w 82"/>
                <a:gd name="T55" fmla="*/ 74 h 81"/>
                <a:gd name="T56" fmla="*/ 78 w 82"/>
                <a:gd name="T57" fmla="*/ 74 h 81"/>
                <a:gd name="T58" fmla="*/ 55 w 82"/>
                <a:gd name="T59" fmla="*/ 39 h 81"/>
                <a:gd name="T60" fmla="*/ 55 w 82"/>
                <a:gd name="T61" fmla="*/ 39 h 81"/>
                <a:gd name="T62" fmla="*/ 43 w 82"/>
                <a:gd name="T63" fmla="*/ 46 h 81"/>
                <a:gd name="T64" fmla="*/ 43 w 82"/>
                <a:gd name="T65" fmla="*/ 46 h 81"/>
                <a:gd name="T66" fmla="*/ 55 w 82"/>
                <a:gd name="T67" fmla="*/ 62 h 81"/>
                <a:gd name="T68" fmla="*/ 66 w 82"/>
                <a:gd name="T69" fmla="*/ 81 h 81"/>
                <a:gd name="T70" fmla="*/ 66 w 82"/>
                <a:gd name="T71" fmla="*/ 81 h 81"/>
                <a:gd name="T72" fmla="*/ 78 w 82"/>
                <a:gd name="T73" fmla="*/ 74 h 81"/>
                <a:gd name="T74" fmla="*/ 78 w 82"/>
                <a:gd name="T75" fmla="*/ 74 h 81"/>
                <a:gd name="T76" fmla="*/ 78 w 82"/>
                <a:gd name="T77" fmla="*/ 74 h 81"/>
                <a:gd name="T78" fmla="*/ 0 w 82"/>
                <a:gd name="T79" fmla="*/ 23 h 81"/>
                <a:gd name="T80" fmla="*/ 0 w 82"/>
                <a:gd name="T81" fmla="*/ 31 h 81"/>
                <a:gd name="T82" fmla="*/ 82 w 82"/>
                <a:gd name="T83" fmla="*/ 31 h 81"/>
                <a:gd name="T84" fmla="*/ 82 w 82"/>
                <a:gd name="T85" fmla="*/ 23 h 81"/>
                <a:gd name="T86" fmla="*/ 0 w 82"/>
                <a:gd name="T87" fmla="*/ 23 h 81"/>
                <a:gd name="T88" fmla="*/ 0 w 82"/>
                <a:gd name="T89" fmla="*/ 23 h 8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2" h="81">
                  <a:moveTo>
                    <a:pt x="51" y="15"/>
                  </a:moveTo>
                  <a:lnTo>
                    <a:pt x="51" y="15"/>
                  </a:lnTo>
                  <a:lnTo>
                    <a:pt x="43" y="0"/>
                  </a:lnTo>
                  <a:lnTo>
                    <a:pt x="27" y="4"/>
                  </a:lnTo>
                  <a:lnTo>
                    <a:pt x="35" y="19"/>
                  </a:lnTo>
                  <a:lnTo>
                    <a:pt x="51" y="15"/>
                  </a:lnTo>
                  <a:close/>
                  <a:moveTo>
                    <a:pt x="0" y="77"/>
                  </a:moveTo>
                  <a:lnTo>
                    <a:pt x="0" y="77"/>
                  </a:lnTo>
                  <a:lnTo>
                    <a:pt x="12" y="81"/>
                  </a:lnTo>
                  <a:lnTo>
                    <a:pt x="31" y="54"/>
                  </a:lnTo>
                  <a:lnTo>
                    <a:pt x="35" y="50"/>
                  </a:lnTo>
                  <a:lnTo>
                    <a:pt x="39" y="46"/>
                  </a:lnTo>
                  <a:lnTo>
                    <a:pt x="24" y="39"/>
                  </a:lnTo>
                  <a:lnTo>
                    <a:pt x="16" y="58"/>
                  </a:lnTo>
                  <a:lnTo>
                    <a:pt x="0" y="77"/>
                  </a:lnTo>
                  <a:close/>
                  <a:moveTo>
                    <a:pt x="78" y="74"/>
                  </a:moveTo>
                  <a:lnTo>
                    <a:pt x="78" y="74"/>
                  </a:lnTo>
                  <a:lnTo>
                    <a:pt x="55" y="39"/>
                  </a:lnTo>
                  <a:lnTo>
                    <a:pt x="43" y="46"/>
                  </a:lnTo>
                  <a:lnTo>
                    <a:pt x="55" y="62"/>
                  </a:lnTo>
                  <a:lnTo>
                    <a:pt x="66" y="81"/>
                  </a:lnTo>
                  <a:lnTo>
                    <a:pt x="78" y="74"/>
                  </a:lnTo>
                  <a:close/>
                  <a:moveTo>
                    <a:pt x="0" y="23"/>
                  </a:moveTo>
                  <a:lnTo>
                    <a:pt x="0" y="31"/>
                  </a:lnTo>
                  <a:lnTo>
                    <a:pt x="82" y="31"/>
                  </a:lnTo>
                  <a:lnTo>
                    <a:pt x="82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3" name="Freeform 94"/>
            <p:cNvSpPr>
              <a:spLocks noEditPoints="1"/>
            </p:cNvSpPr>
            <p:nvPr/>
          </p:nvSpPr>
          <p:spPr bwMode="auto">
            <a:xfrm>
              <a:off x="9586143" y="3559754"/>
              <a:ext cx="130175" cy="134938"/>
            </a:xfrm>
            <a:custGeom>
              <a:avLst/>
              <a:gdLst>
                <a:gd name="T0" fmla="*/ 16 w 82"/>
                <a:gd name="T1" fmla="*/ 31 h 85"/>
                <a:gd name="T2" fmla="*/ 67 w 82"/>
                <a:gd name="T3" fmla="*/ 19 h 85"/>
                <a:gd name="T4" fmla="*/ 78 w 82"/>
                <a:gd name="T5" fmla="*/ 31 h 85"/>
                <a:gd name="T6" fmla="*/ 47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2 w 82"/>
                <a:gd name="T13" fmla="*/ 0 h 85"/>
                <a:gd name="T14" fmla="*/ 35 w 82"/>
                <a:gd name="T15" fmla="*/ 8 h 85"/>
                <a:gd name="T16" fmla="*/ 4 w 82"/>
                <a:gd name="T17" fmla="*/ 31 h 85"/>
                <a:gd name="T18" fmla="*/ 0 w 82"/>
                <a:gd name="T19" fmla="*/ 46 h 85"/>
                <a:gd name="T20" fmla="*/ 20 w 82"/>
                <a:gd name="T21" fmla="*/ 46 h 85"/>
                <a:gd name="T22" fmla="*/ 12 w 82"/>
                <a:gd name="T23" fmla="*/ 58 h 85"/>
                <a:gd name="T24" fmla="*/ 32 w 82"/>
                <a:gd name="T25" fmla="*/ 66 h 85"/>
                <a:gd name="T26" fmla="*/ 20 w 82"/>
                <a:gd name="T27" fmla="*/ 70 h 85"/>
                <a:gd name="T28" fmla="*/ 4 w 82"/>
                <a:gd name="T29" fmla="*/ 74 h 85"/>
                <a:gd name="T30" fmla="*/ 8 w 82"/>
                <a:gd name="T31" fmla="*/ 85 h 85"/>
                <a:gd name="T32" fmla="*/ 47 w 82"/>
                <a:gd name="T33" fmla="*/ 70 h 85"/>
                <a:gd name="T34" fmla="*/ 59 w 82"/>
                <a:gd name="T35" fmla="*/ 77 h 85"/>
                <a:gd name="T36" fmla="*/ 70 w 82"/>
                <a:gd name="T37" fmla="*/ 85 h 85"/>
                <a:gd name="T38" fmla="*/ 74 w 82"/>
                <a:gd name="T39" fmla="*/ 81 h 85"/>
                <a:gd name="T40" fmla="*/ 78 w 82"/>
                <a:gd name="T41" fmla="*/ 74 h 85"/>
                <a:gd name="T42" fmla="*/ 55 w 82"/>
                <a:gd name="T43" fmla="*/ 62 h 85"/>
                <a:gd name="T44" fmla="*/ 82 w 82"/>
                <a:gd name="T45" fmla="*/ 46 h 85"/>
                <a:gd name="T46" fmla="*/ 39 w 82"/>
                <a:gd name="T47" fmla="*/ 35 h 85"/>
                <a:gd name="T48" fmla="*/ 43 w 82"/>
                <a:gd name="T49" fmla="*/ 27 h 85"/>
                <a:gd name="T50" fmla="*/ 43 w 82"/>
                <a:gd name="T51" fmla="*/ 27 h 85"/>
                <a:gd name="T52" fmla="*/ 47 w 82"/>
                <a:gd name="T53" fmla="*/ 27 h 85"/>
                <a:gd name="T54" fmla="*/ 35 w 82"/>
                <a:gd name="T55" fmla="*/ 23 h 85"/>
                <a:gd name="T56" fmla="*/ 32 w 82"/>
                <a:gd name="T57" fmla="*/ 23 h 85"/>
                <a:gd name="T58" fmla="*/ 28 w 82"/>
                <a:gd name="T59" fmla="*/ 35 h 85"/>
                <a:gd name="T60" fmla="*/ 0 w 82"/>
                <a:gd name="T61" fmla="*/ 35 h 85"/>
                <a:gd name="T62" fmla="*/ 0 w 82"/>
                <a:gd name="T63" fmla="*/ 46 h 85"/>
                <a:gd name="T64" fmla="*/ 43 w 82"/>
                <a:gd name="T65" fmla="*/ 58 h 85"/>
                <a:gd name="T66" fmla="*/ 35 w 82"/>
                <a:gd name="T67" fmla="*/ 46 h 85"/>
                <a:gd name="T68" fmla="*/ 51 w 82"/>
                <a:gd name="T69" fmla="*/ 46 h 85"/>
                <a:gd name="T70" fmla="*/ 43 w 82"/>
                <a:gd name="T71" fmla="*/ 58 h 8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2" h="85">
                  <a:moveTo>
                    <a:pt x="4" y="31"/>
                  </a:moveTo>
                  <a:lnTo>
                    <a:pt x="16" y="31"/>
                  </a:lnTo>
                  <a:lnTo>
                    <a:pt x="16" y="19"/>
                  </a:lnTo>
                  <a:lnTo>
                    <a:pt x="67" y="19"/>
                  </a:lnTo>
                  <a:lnTo>
                    <a:pt x="67" y="31"/>
                  </a:lnTo>
                  <a:lnTo>
                    <a:pt x="78" y="31"/>
                  </a:lnTo>
                  <a:lnTo>
                    <a:pt x="78" y="8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2" y="0"/>
                  </a:lnTo>
                  <a:lnTo>
                    <a:pt x="35" y="8"/>
                  </a:lnTo>
                  <a:lnTo>
                    <a:pt x="4" y="8"/>
                  </a:lnTo>
                  <a:lnTo>
                    <a:pt x="4" y="31"/>
                  </a:lnTo>
                  <a:close/>
                  <a:moveTo>
                    <a:pt x="0" y="46"/>
                  </a:moveTo>
                  <a:lnTo>
                    <a:pt x="20" y="46"/>
                  </a:lnTo>
                  <a:lnTo>
                    <a:pt x="12" y="58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4" y="74"/>
                  </a:lnTo>
                  <a:lnTo>
                    <a:pt x="8" y="85"/>
                  </a:lnTo>
                  <a:lnTo>
                    <a:pt x="32" y="81"/>
                  </a:lnTo>
                  <a:lnTo>
                    <a:pt x="47" y="70"/>
                  </a:lnTo>
                  <a:lnTo>
                    <a:pt x="59" y="77"/>
                  </a:lnTo>
                  <a:lnTo>
                    <a:pt x="70" y="85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55" y="62"/>
                  </a:lnTo>
                  <a:lnTo>
                    <a:pt x="63" y="46"/>
                  </a:lnTo>
                  <a:lnTo>
                    <a:pt x="82" y="46"/>
                  </a:lnTo>
                  <a:lnTo>
                    <a:pt x="82" y="35"/>
                  </a:lnTo>
                  <a:lnTo>
                    <a:pt x="39" y="35"/>
                  </a:lnTo>
                  <a:lnTo>
                    <a:pt x="43" y="27"/>
                  </a:lnTo>
                  <a:lnTo>
                    <a:pt x="47" y="27"/>
                  </a:lnTo>
                  <a:lnTo>
                    <a:pt x="35" y="23"/>
                  </a:lnTo>
                  <a:lnTo>
                    <a:pt x="32" y="23"/>
                  </a:lnTo>
                  <a:lnTo>
                    <a:pt x="28" y="35"/>
                  </a:lnTo>
                  <a:lnTo>
                    <a:pt x="0" y="35"/>
                  </a:lnTo>
                  <a:lnTo>
                    <a:pt x="0" y="46"/>
                  </a:lnTo>
                  <a:close/>
                  <a:moveTo>
                    <a:pt x="43" y="58"/>
                  </a:moveTo>
                  <a:lnTo>
                    <a:pt x="43" y="58"/>
                  </a:lnTo>
                  <a:lnTo>
                    <a:pt x="32" y="54"/>
                  </a:lnTo>
                  <a:lnTo>
                    <a:pt x="35" y="46"/>
                  </a:lnTo>
                  <a:lnTo>
                    <a:pt x="51" y="46"/>
                  </a:lnTo>
                  <a:lnTo>
                    <a:pt x="43" y="5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4" name="Freeform 95"/>
            <p:cNvSpPr>
              <a:spLocks/>
            </p:cNvSpPr>
            <p:nvPr/>
          </p:nvSpPr>
          <p:spPr bwMode="auto">
            <a:xfrm>
              <a:off x="9735368" y="3559754"/>
              <a:ext cx="128588" cy="134938"/>
            </a:xfrm>
            <a:custGeom>
              <a:avLst/>
              <a:gdLst>
                <a:gd name="T0" fmla="*/ 46 w 81"/>
                <a:gd name="T1" fmla="*/ 11 h 85"/>
                <a:gd name="T2" fmla="*/ 46 w 81"/>
                <a:gd name="T3" fmla="*/ 11 h 85"/>
                <a:gd name="T4" fmla="*/ 46 w 81"/>
                <a:gd name="T5" fmla="*/ 8 h 85"/>
                <a:gd name="T6" fmla="*/ 46 w 81"/>
                <a:gd name="T7" fmla="*/ 8 h 85"/>
                <a:gd name="T8" fmla="*/ 46 w 81"/>
                <a:gd name="T9" fmla="*/ 0 h 85"/>
                <a:gd name="T10" fmla="*/ 46 w 81"/>
                <a:gd name="T11" fmla="*/ 0 h 85"/>
                <a:gd name="T12" fmla="*/ 39 w 81"/>
                <a:gd name="T13" fmla="*/ 0 h 85"/>
                <a:gd name="T14" fmla="*/ 39 w 81"/>
                <a:gd name="T15" fmla="*/ 0 h 85"/>
                <a:gd name="T16" fmla="*/ 31 w 81"/>
                <a:gd name="T17" fmla="*/ 4 h 85"/>
                <a:gd name="T18" fmla="*/ 31 w 81"/>
                <a:gd name="T19" fmla="*/ 4 h 85"/>
                <a:gd name="T20" fmla="*/ 35 w 81"/>
                <a:gd name="T21" fmla="*/ 11 h 85"/>
                <a:gd name="T22" fmla="*/ 0 w 81"/>
                <a:gd name="T23" fmla="*/ 11 h 85"/>
                <a:gd name="T24" fmla="*/ 0 w 81"/>
                <a:gd name="T25" fmla="*/ 23 h 85"/>
                <a:gd name="T26" fmla="*/ 35 w 81"/>
                <a:gd name="T27" fmla="*/ 23 h 85"/>
                <a:gd name="T28" fmla="*/ 35 w 81"/>
                <a:gd name="T29" fmla="*/ 35 h 85"/>
                <a:gd name="T30" fmla="*/ 7 w 81"/>
                <a:gd name="T31" fmla="*/ 35 h 85"/>
                <a:gd name="T32" fmla="*/ 7 w 81"/>
                <a:gd name="T33" fmla="*/ 74 h 85"/>
                <a:gd name="T34" fmla="*/ 23 w 81"/>
                <a:gd name="T35" fmla="*/ 74 h 85"/>
                <a:gd name="T36" fmla="*/ 23 w 81"/>
                <a:gd name="T37" fmla="*/ 42 h 85"/>
                <a:gd name="T38" fmla="*/ 35 w 81"/>
                <a:gd name="T39" fmla="*/ 42 h 85"/>
                <a:gd name="T40" fmla="*/ 35 w 81"/>
                <a:gd name="T41" fmla="*/ 85 h 85"/>
                <a:gd name="T42" fmla="*/ 46 w 81"/>
                <a:gd name="T43" fmla="*/ 85 h 85"/>
                <a:gd name="T44" fmla="*/ 46 w 81"/>
                <a:gd name="T45" fmla="*/ 42 h 85"/>
                <a:gd name="T46" fmla="*/ 58 w 81"/>
                <a:gd name="T47" fmla="*/ 42 h 85"/>
                <a:gd name="T48" fmla="*/ 58 w 81"/>
                <a:gd name="T49" fmla="*/ 62 h 85"/>
                <a:gd name="T50" fmla="*/ 58 w 81"/>
                <a:gd name="T51" fmla="*/ 62 h 85"/>
                <a:gd name="T52" fmla="*/ 58 w 81"/>
                <a:gd name="T53" fmla="*/ 66 h 85"/>
                <a:gd name="T54" fmla="*/ 50 w 81"/>
                <a:gd name="T55" fmla="*/ 66 h 85"/>
                <a:gd name="T56" fmla="*/ 50 w 81"/>
                <a:gd name="T57" fmla="*/ 66 h 85"/>
                <a:gd name="T58" fmla="*/ 50 w 81"/>
                <a:gd name="T59" fmla="*/ 77 h 85"/>
                <a:gd name="T60" fmla="*/ 50 w 81"/>
                <a:gd name="T61" fmla="*/ 77 h 85"/>
                <a:gd name="T62" fmla="*/ 66 w 81"/>
                <a:gd name="T63" fmla="*/ 74 h 85"/>
                <a:gd name="T64" fmla="*/ 70 w 81"/>
                <a:gd name="T65" fmla="*/ 70 h 85"/>
                <a:gd name="T66" fmla="*/ 70 w 81"/>
                <a:gd name="T67" fmla="*/ 66 h 85"/>
                <a:gd name="T68" fmla="*/ 70 w 81"/>
                <a:gd name="T69" fmla="*/ 35 h 85"/>
                <a:gd name="T70" fmla="*/ 46 w 81"/>
                <a:gd name="T71" fmla="*/ 35 h 85"/>
                <a:gd name="T72" fmla="*/ 46 w 81"/>
                <a:gd name="T73" fmla="*/ 23 h 85"/>
                <a:gd name="T74" fmla="*/ 81 w 81"/>
                <a:gd name="T75" fmla="*/ 23 h 85"/>
                <a:gd name="T76" fmla="*/ 81 w 81"/>
                <a:gd name="T77" fmla="*/ 11 h 85"/>
                <a:gd name="T78" fmla="*/ 39 w 81"/>
                <a:gd name="T79" fmla="*/ 11 h 85"/>
                <a:gd name="T80" fmla="*/ 39 w 81"/>
                <a:gd name="T81" fmla="*/ 11 h 85"/>
                <a:gd name="T82" fmla="*/ 46 w 81"/>
                <a:gd name="T83" fmla="*/ 11 h 85"/>
                <a:gd name="T84" fmla="*/ 46 w 81"/>
                <a:gd name="T85" fmla="*/ 11 h 85"/>
                <a:gd name="T86" fmla="*/ 46 w 81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5">
                  <a:moveTo>
                    <a:pt x="46" y="11"/>
                  </a:moveTo>
                  <a:lnTo>
                    <a:pt x="46" y="11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7" y="35"/>
                  </a:lnTo>
                  <a:lnTo>
                    <a:pt x="7" y="74"/>
                  </a:lnTo>
                  <a:lnTo>
                    <a:pt x="23" y="74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0" y="66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1"/>
                  </a:lnTo>
                  <a:lnTo>
                    <a:pt x="39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7" name="组合 496"/>
          <p:cNvGrpSpPr/>
          <p:nvPr/>
        </p:nvGrpSpPr>
        <p:grpSpPr>
          <a:xfrm>
            <a:off x="2130779" y="2826555"/>
            <a:ext cx="1065730" cy="1153975"/>
            <a:chOff x="10148118" y="2437391"/>
            <a:chExt cx="1246188" cy="1349375"/>
          </a:xfrm>
        </p:grpSpPr>
        <p:sp>
          <p:nvSpPr>
            <p:cNvPr id="553" name="Freeform 9"/>
            <p:cNvSpPr>
              <a:spLocks/>
            </p:cNvSpPr>
            <p:nvPr/>
          </p:nvSpPr>
          <p:spPr bwMode="auto">
            <a:xfrm>
              <a:off x="10148118" y="2437391"/>
              <a:ext cx="1246188" cy="1349375"/>
            </a:xfrm>
            <a:custGeom>
              <a:avLst/>
              <a:gdLst>
                <a:gd name="T0" fmla="*/ 326 w 785"/>
                <a:gd name="T1" fmla="*/ 843 h 850"/>
                <a:gd name="T2" fmla="*/ 284 w 785"/>
                <a:gd name="T3" fmla="*/ 823 h 850"/>
                <a:gd name="T4" fmla="*/ 186 w 785"/>
                <a:gd name="T5" fmla="*/ 831 h 850"/>
                <a:gd name="T6" fmla="*/ 66 w 785"/>
                <a:gd name="T7" fmla="*/ 823 h 850"/>
                <a:gd name="T8" fmla="*/ 27 w 785"/>
                <a:gd name="T9" fmla="*/ 746 h 850"/>
                <a:gd name="T10" fmla="*/ 16 w 785"/>
                <a:gd name="T11" fmla="*/ 676 h 850"/>
                <a:gd name="T12" fmla="*/ 4 w 785"/>
                <a:gd name="T13" fmla="*/ 614 h 850"/>
                <a:gd name="T14" fmla="*/ 0 w 785"/>
                <a:gd name="T15" fmla="*/ 590 h 850"/>
                <a:gd name="T16" fmla="*/ 27 w 785"/>
                <a:gd name="T17" fmla="*/ 536 h 850"/>
                <a:gd name="T18" fmla="*/ 120 w 785"/>
                <a:gd name="T19" fmla="*/ 489 h 850"/>
                <a:gd name="T20" fmla="*/ 183 w 785"/>
                <a:gd name="T21" fmla="*/ 485 h 850"/>
                <a:gd name="T22" fmla="*/ 218 w 785"/>
                <a:gd name="T23" fmla="*/ 458 h 850"/>
                <a:gd name="T24" fmla="*/ 202 w 785"/>
                <a:gd name="T25" fmla="*/ 369 h 850"/>
                <a:gd name="T26" fmla="*/ 210 w 785"/>
                <a:gd name="T27" fmla="*/ 338 h 850"/>
                <a:gd name="T28" fmla="*/ 221 w 785"/>
                <a:gd name="T29" fmla="*/ 326 h 850"/>
                <a:gd name="T30" fmla="*/ 249 w 785"/>
                <a:gd name="T31" fmla="*/ 248 h 850"/>
                <a:gd name="T32" fmla="*/ 249 w 785"/>
                <a:gd name="T33" fmla="*/ 190 h 850"/>
                <a:gd name="T34" fmla="*/ 221 w 785"/>
                <a:gd name="T35" fmla="*/ 159 h 850"/>
                <a:gd name="T36" fmla="*/ 171 w 785"/>
                <a:gd name="T37" fmla="*/ 140 h 850"/>
                <a:gd name="T38" fmla="*/ 163 w 785"/>
                <a:gd name="T39" fmla="*/ 108 h 850"/>
                <a:gd name="T40" fmla="*/ 163 w 785"/>
                <a:gd name="T41" fmla="*/ 54 h 850"/>
                <a:gd name="T42" fmla="*/ 151 w 785"/>
                <a:gd name="T43" fmla="*/ 27 h 850"/>
                <a:gd name="T44" fmla="*/ 252 w 785"/>
                <a:gd name="T45" fmla="*/ 7 h 850"/>
                <a:gd name="T46" fmla="*/ 326 w 785"/>
                <a:gd name="T47" fmla="*/ 0 h 850"/>
                <a:gd name="T48" fmla="*/ 342 w 785"/>
                <a:gd name="T49" fmla="*/ 0 h 850"/>
                <a:gd name="T50" fmla="*/ 357 w 785"/>
                <a:gd name="T51" fmla="*/ 27 h 850"/>
                <a:gd name="T52" fmla="*/ 350 w 785"/>
                <a:gd name="T53" fmla="*/ 74 h 850"/>
                <a:gd name="T54" fmla="*/ 373 w 785"/>
                <a:gd name="T55" fmla="*/ 105 h 850"/>
                <a:gd name="T56" fmla="*/ 420 w 785"/>
                <a:gd name="T57" fmla="*/ 120 h 850"/>
                <a:gd name="T58" fmla="*/ 447 w 785"/>
                <a:gd name="T59" fmla="*/ 112 h 850"/>
                <a:gd name="T60" fmla="*/ 466 w 785"/>
                <a:gd name="T61" fmla="*/ 124 h 850"/>
                <a:gd name="T62" fmla="*/ 470 w 785"/>
                <a:gd name="T63" fmla="*/ 147 h 850"/>
                <a:gd name="T64" fmla="*/ 478 w 785"/>
                <a:gd name="T65" fmla="*/ 190 h 850"/>
                <a:gd name="T66" fmla="*/ 489 w 785"/>
                <a:gd name="T67" fmla="*/ 225 h 850"/>
                <a:gd name="T68" fmla="*/ 470 w 785"/>
                <a:gd name="T69" fmla="*/ 248 h 850"/>
                <a:gd name="T70" fmla="*/ 482 w 785"/>
                <a:gd name="T71" fmla="*/ 272 h 850"/>
                <a:gd name="T72" fmla="*/ 540 w 785"/>
                <a:gd name="T73" fmla="*/ 322 h 850"/>
                <a:gd name="T74" fmla="*/ 625 w 785"/>
                <a:gd name="T75" fmla="*/ 299 h 850"/>
                <a:gd name="T76" fmla="*/ 719 w 785"/>
                <a:gd name="T77" fmla="*/ 303 h 850"/>
                <a:gd name="T78" fmla="*/ 765 w 785"/>
                <a:gd name="T79" fmla="*/ 307 h 850"/>
                <a:gd name="T80" fmla="*/ 785 w 785"/>
                <a:gd name="T81" fmla="*/ 365 h 850"/>
                <a:gd name="T82" fmla="*/ 781 w 785"/>
                <a:gd name="T83" fmla="*/ 423 h 850"/>
                <a:gd name="T84" fmla="*/ 746 w 785"/>
                <a:gd name="T85" fmla="*/ 470 h 850"/>
                <a:gd name="T86" fmla="*/ 734 w 785"/>
                <a:gd name="T87" fmla="*/ 505 h 850"/>
                <a:gd name="T88" fmla="*/ 684 w 785"/>
                <a:gd name="T89" fmla="*/ 516 h 850"/>
                <a:gd name="T90" fmla="*/ 649 w 785"/>
                <a:gd name="T91" fmla="*/ 575 h 850"/>
                <a:gd name="T92" fmla="*/ 540 w 785"/>
                <a:gd name="T93" fmla="*/ 715 h 850"/>
                <a:gd name="T94" fmla="*/ 486 w 785"/>
                <a:gd name="T95" fmla="*/ 773 h 850"/>
                <a:gd name="T96" fmla="*/ 381 w 785"/>
                <a:gd name="T97" fmla="*/ 835 h 8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85" h="850">
                  <a:moveTo>
                    <a:pt x="334" y="850"/>
                  </a:moveTo>
                  <a:lnTo>
                    <a:pt x="334" y="850"/>
                  </a:lnTo>
                  <a:lnTo>
                    <a:pt x="326" y="843"/>
                  </a:lnTo>
                  <a:lnTo>
                    <a:pt x="315" y="835"/>
                  </a:lnTo>
                  <a:lnTo>
                    <a:pt x="303" y="827"/>
                  </a:lnTo>
                  <a:lnTo>
                    <a:pt x="284" y="823"/>
                  </a:lnTo>
                  <a:lnTo>
                    <a:pt x="256" y="819"/>
                  </a:lnTo>
                  <a:lnTo>
                    <a:pt x="225" y="823"/>
                  </a:lnTo>
                  <a:lnTo>
                    <a:pt x="186" y="831"/>
                  </a:lnTo>
                  <a:lnTo>
                    <a:pt x="78" y="831"/>
                  </a:lnTo>
                  <a:lnTo>
                    <a:pt x="66" y="823"/>
                  </a:lnTo>
                  <a:lnTo>
                    <a:pt x="47" y="792"/>
                  </a:lnTo>
                  <a:lnTo>
                    <a:pt x="35" y="769"/>
                  </a:lnTo>
                  <a:lnTo>
                    <a:pt x="27" y="746"/>
                  </a:lnTo>
                  <a:lnTo>
                    <a:pt x="19" y="715"/>
                  </a:lnTo>
                  <a:lnTo>
                    <a:pt x="16" y="676"/>
                  </a:lnTo>
                  <a:lnTo>
                    <a:pt x="12" y="652"/>
                  </a:lnTo>
                  <a:lnTo>
                    <a:pt x="8" y="629"/>
                  </a:lnTo>
                  <a:lnTo>
                    <a:pt x="4" y="614"/>
                  </a:lnTo>
                  <a:lnTo>
                    <a:pt x="0" y="606"/>
                  </a:lnTo>
                  <a:lnTo>
                    <a:pt x="0" y="590"/>
                  </a:lnTo>
                  <a:lnTo>
                    <a:pt x="4" y="575"/>
                  </a:lnTo>
                  <a:lnTo>
                    <a:pt x="12" y="555"/>
                  </a:lnTo>
                  <a:lnTo>
                    <a:pt x="27" y="536"/>
                  </a:lnTo>
                  <a:lnTo>
                    <a:pt x="50" y="520"/>
                  </a:lnTo>
                  <a:lnTo>
                    <a:pt x="82" y="501"/>
                  </a:lnTo>
                  <a:lnTo>
                    <a:pt x="120" y="489"/>
                  </a:lnTo>
                  <a:lnTo>
                    <a:pt x="167" y="485"/>
                  </a:lnTo>
                  <a:lnTo>
                    <a:pt x="183" y="485"/>
                  </a:lnTo>
                  <a:lnTo>
                    <a:pt x="194" y="481"/>
                  </a:lnTo>
                  <a:lnTo>
                    <a:pt x="206" y="474"/>
                  </a:lnTo>
                  <a:lnTo>
                    <a:pt x="218" y="458"/>
                  </a:lnTo>
                  <a:lnTo>
                    <a:pt x="221" y="439"/>
                  </a:lnTo>
                  <a:lnTo>
                    <a:pt x="218" y="408"/>
                  </a:lnTo>
                  <a:lnTo>
                    <a:pt x="202" y="369"/>
                  </a:lnTo>
                  <a:lnTo>
                    <a:pt x="202" y="349"/>
                  </a:lnTo>
                  <a:lnTo>
                    <a:pt x="210" y="338"/>
                  </a:lnTo>
                  <a:lnTo>
                    <a:pt x="214" y="330"/>
                  </a:lnTo>
                  <a:lnTo>
                    <a:pt x="221" y="326"/>
                  </a:lnTo>
                  <a:lnTo>
                    <a:pt x="233" y="303"/>
                  </a:lnTo>
                  <a:lnTo>
                    <a:pt x="241" y="279"/>
                  </a:lnTo>
                  <a:lnTo>
                    <a:pt x="249" y="248"/>
                  </a:lnTo>
                  <a:lnTo>
                    <a:pt x="252" y="217"/>
                  </a:lnTo>
                  <a:lnTo>
                    <a:pt x="249" y="206"/>
                  </a:lnTo>
                  <a:lnTo>
                    <a:pt x="249" y="190"/>
                  </a:lnTo>
                  <a:lnTo>
                    <a:pt x="241" y="178"/>
                  </a:lnTo>
                  <a:lnTo>
                    <a:pt x="233" y="167"/>
                  </a:lnTo>
                  <a:lnTo>
                    <a:pt x="221" y="159"/>
                  </a:lnTo>
                  <a:lnTo>
                    <a:pt x="206" y="155"/>
                  </a:lnTo>
                  <a:lnTo>
                    <a:pt x="171" y="140"/>
                  </a:lnTo>
                  <a:lnTo>
                    <a:pt x="167" y="136"/>
                  </a:lnTo>
                  <a:lnTo>
                    <a:pt x="163" y="128"/>
                  </a:lnTo>
                  <a:lnTo>
                    <a:pt x="163" y="108"/>
                  </a:lnTo>
                  <a:lnTo>
                    <a:pt x="163" y="81"/>
                  </a:lnTo>
                  <a:lnTo>
                    <a:pt x="163" y="54"/>
                  </a:lnTo>
                  <a:lnTo>
                    <a:pt x="159" y="35"/>
                  </a:lnTo>
                  <a:lnTo>
                    <a:pt x="151" y="27"/>
                  </a:lnTo>
                  <a:lnTo>
                    <a:pt x="198" y="4"/>
                  </a:lnTo>
                  <a:lnTo>
                    <a:pt x="252" y="7"/>
                  </a:lnTo>
                  <a:lnTo>
                    <a:pt x="295" y="7"/>
                  </a:lnTo>
                  <a:lnTo>
                    <a:pt x="315" y="4"/>
                  </a:lnTo>
                  <a:lnTo>
                    <a:pt x="326" y="0"/>
                  </a:lnTo>
                  <a:lnTo>
                    <a:pt x="334" y="0"/>
                  </a:lnTo>
                  <a:lnTo>
                    <a:pt x="342" y="0"/>
                  </a:lnTo>
                  <a:lnTo>
                    <a:pt x="346" y="4"/>
                  </a:lnTo>
                  <a:lnTo>
                    <a:pt x="353" y="11"/>
                  </a:lnTo>
                  <a:lnTo>
                    <a:pt x="357" y="27"/>
                  </a:lnTo>
                  <a:lnTo>
                    <a:pt x="357" y="46"/>
                  </a:lnTo>
                  <a:lnTo>
                    <a:pt x="350" y="74"/>
                  </a:lnTo>
                  <a:lnTo>
                    <a:pt x="357" y="85"/>
                  </a:lnTo>
                  <a:lnTo>
                    <a:pt x="361" y="93"/>
                  </a:lnTo>
                  <a:lnTo>
                    <a:pt x="373" y="105"/>
                  </a:lnTo>
                  <a:lnTo>
                    <a:pt x="385" y="116"/>
                  </a:lnTo>
                  <a:lnTo>
                    <a:pt x="400" y="120"/>
                  </a:lnTo>
                  <a:lnTo>
                    <a:pt x="420" y="120"/>
                  </a:lnTo>
                  <a:lnTo>
                    <a:pt x="443" y="112"/>
                  </a:lnTo>
                  <a:lnTo>
                    <a:pt x="447" y="112"/>
                  </a:lnTo>
                  <a:lnTo>
                    <a:pt x="458" y="112"/>
                  </a:lnTo>
                  <a:lnTo>
                    <a:pt x="462" y="116"/>
                  </a:lnTo>
                  <a:lnTo>
                    <a:pt x="466" y="124"/>
                  </a:lnTo>
                  <a:lnTo>
                    <a:pt x="470" y="132"/>
                  </a:lnTo>
                  <a:lnTo>
                    <a:pt x="470" y="147"/>
                  </a:lnTo>
                  <a:lnTo>
                    <a:pt x="466" y="155"/>
                  </a:lnTo>
                  <a:lnTo>
                    <a:pt x="470" y="171"/>
                  </a:lnTo>
                  <a:lnTo>
                    <a:pt x="478" y="190"/>
                  </a:lnTo>
                  <a:lnTo>
                    <a:pt x="486" y="198"/>
                  </a:lnTo>
                  <a:lnTo>
                    <a:pt x="493" y="206"/>
                  </a:lnTo>
                  <a:lnTo>
                    <a:pt x="489" y="225"/>
                  </a:lnTo>
                  <a:lnTo>
                    <a:pt x="482" y="233"/>
                  </a:lnTo>
                  <a:lnTo>
                    <a:pt x="470" y="248"/>
                  </a:lnTo>
                  <a:lnTo>
                    <a:pt x="470" y="256"/>
                  </a:lnTo>
                  <a:lnTo>
                    <a:pt x="470" y="264"/>
                  </a:lnTo>
                  <a:lnTo>
                    <a:pt x="482" y="272"/>
                  </a:lnTo>
                  <a:lnTo>
                    <a:pt x="497" y="279"/>
                  </a:lnTo>
                  <a:lnTo>
                    <a:pt x="540" y="322"/>
                  </a:lnTo>
                  <a:lnTo>
                    <a:pt x="575" y="318"/>
                  </a:lnTo>
                  <a:lnTo>
                    <a:pt x="610" y="307"/>
                  </a:lnTo>
                  <a:lnTo>
                    <a:pt x="625" y="299"/>
                  </a:lnTo>
                  <a:lnTo>
                    <a:pt x="641" y="287"/>
                  </a:lnTo>
                  <a:lnTo>
                    <a:pt x="676" y="287"/>
                  </a:lnTo>
                  <a:lnTo>
                    <a:pt x="719" y="303"/>
                  </a:lnTo>
                  <a:lnTo>
                    <a:pt x="761" y="303"/>
                  </a:lnTo>
                  <a:lnTo>
                    <a:pt x="765" y="307"/>
                  </a:lnTo>
                  <a:lnTo>
                    <a:pt x="777" y="330"/>
                  </a:lnTo>
                  <a:lnTo>
                    <a:pt x="781" y="345"/>
                  </a:lnTo>
                  <a:lnTo>
                    <a:pt x="785" y="365"/>
                  </a:lnTo>
                  <a:lnTo>
                    <a:pt x="785" y="392"/>
                  </a:lnTo>
                  <a:lnTo>
                    <a:pt x="781" y="423"/>
                  </a:lnTo>
                  <a:lnTo>
                    <a:pt x="765" y="446"/>
                  </a:lnTo>
                  <a:lnTo>
                    <a:pt x="754" y="462"/>
                  </a:lnTo>
                  <a:lnTo>
                    <a:pt x="746" y="470"/>
                  </a:lnTo>
                  <a:lnTo>
                    <a:pt x="746" y="501"/>
                  </a:lnTo>
                  <a:lnTo>
                    <a:pt x="734" y="505"/>
                  </a:lnTo>
                  <a:lnTo>
                    <a:pt x="719" y="505"/>
                  </a:lnTo>
                  <a:lnTo>
                    <a:pt x="703" y="509"/>
                  </a:lnTo>
                  <a:lnTo>
                    <a:pt x="684" y="516"/>
                  </a:lnTo>
                  <a:lnTo>
                    <a:pt x="668" y="532"/>
                  </a:lnTo>
                  <a:lnTo>
                    <a:pt x="657" y="547"/>
                  </a:lnTo>
                  <a:lnTo>
                    <a:pt x="649" y="575"/>
                  </a:lnTo>
                  <a:lnTo>
                    <a:pt x="571" y="660"/>
                  </a:lnTo>
                  <a:lnTo>
                    <a:pt x="540" y="715"/>
                  </a:lnTo>
                  <a:lnTo>
                    <a:pt x="524" y="730"/>
                  </a:lnTo>
                  <a:lnTo>
                    <a:pt x="509" y="749"/>
                  </a:lnTo>
                  <a:lnTo>
                    <a:pt x="486" y="773"/>
                  </a:lnTo>
                  <a:lnTo>
                    <a:pt x="455" y="796"/>
                  </a:lnTo>
                  <a:lnTo>
                    <a:pt x="420" y="816"/>
                  </a:lnTo>
                  <a:lnTo>
                    <a:pt x="381" y="835"/>
                  </a:lnTo>
                  <a:lnTo>
                    <a:pt x="334" y="850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4" name="Freeform 66"/>
            <p:cNvSpPr>
              <a:spLocks/>
            </p:cNvSpPr>
            <p:nvPr/>
          </p:nvSpPr>
          <p:spPr bwMode="auto">
            <a:xfrm>
              <a:off x="10721206" y="3356554"/>
              <a:ext cx="123825" cy="122238"/>
            </a:xfrm>
            <a:custGeom>
              <a:avLst/>
              <a:gdLst>
                <a:gd name="T0" fmla="*/ 78 w 78"/>
                <a:gd name="T1" fmla="*/ 35 h 77"/>
                <a:gd name="T2" fmla="*/ 78 w 78"/>
                <a:gd name="T3" fmla="*/ 35 h 77"/>
                <a:gd name="T4" fmla="*/ 74 w 78"/>
                <a:gd name="T5" fmla="*/ 50 h 77"/>
                <a:gd name="T6" fmla="*/ 66 w 78"/>
                <a:gd name="T7" fmla="*/ 62 h 77"/>
                <a:gd name="T8" fmla="*/ 55 w 78"/>
                <a:gd name="T9" fmla="*/ 73 h 77"/>
                <a:gd name="T10" fmla="*/ 39 w 78"/>
                <a:gd name="T11" fmla="*/ 77 h 77"/>
                <a:gd name="T12" fmla="*/ 39 w 78"/>
                <a:gd name="T13" fmla="*/ 77 h 77"/>
                <a:gd name="T14" fmla="*/ 24 w 78"/>
                <a:gd name="T15" fmla="*/ 73 h 77"/>
                <a:gd name="T16" fmla="*/ 12 w 78"/>
                <a:gd name="T17" fmla="*/ 66 h 77"/>
                <a:gd name="T18" fmla="*/ 4 w 78"/>
                <a:gd name="T19" fmla="*/ 54 h 77"/>
                <a:gd name="T20" fmla="*/ 0 w 78"/>
                <a:gd name="T21" fmla="*/ 38 h 77"/>
                <a:gd name="T22" fmla="*/ 0 w 78"/>
                <a:gd name="T23" fmla="*/ 38 h 77"/>
                <a:gd name="T24" fmla="*/ 0 w 78"/>
                <a:gd name="T25" fmla="*/ 23 h 77"/>
                <a:gd name="T26" fmla="*/ 8 w 78"/>
                <a:gd name="T27" fmla="*/ 11 h 77"/>
                <a:gd name="T28" fmla="*/ 20 w 78"/>
                <a:gd name="T29" fmla="*/ 3 h 77"/>
                <a:gd name="T30" fmla="*/ 35 w 78"/>
                <a:gd name="T31" fmla="*/ 0 h 77"/>
                <a:gd name="T32" fmla="*/ 35 w 78"/>
                <a:gd name="T33" fmla="*/ 0 h 77"/>
                <a:gd name="T34" fmla="*/ 51 w 78"/>
                <a:gd name="T35" fmla="*/ 0 h 77"/>
                <a:gd name="T36" fmla="*/ 62 w 78"/>
                <a:gd name="T37" fmla="*/ 7 h 77"/>
                <a:gd name="T38" fmla="*/ 74 w 78"/>
                <a:gd name="T39" fmla="*/ 19 h 77"/>
                <a:gd name="T40" fmla="*/ 78 w 78"/>
                <a:gd name="T41" fmla="*/ 35 h 77"/>
                <a:gd name="T42" fmla="*/ 78 w 78"/>
                <a:gd name="T43" fmla="*/ 35 h 7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8" h="77">
                  <a:moveTo>
                    <a:pt x="78" y="35"/>
                  </a:moveTo>
                  <a:lnTo>
                    <a:pt x="78" y="35"/>
                  </a:lnTo>
                  <a:lnTo>
                    <a:pt x="74" y="50"/>
                  </a:lnTo>
                  <a:lnTo>
                    <a:pt x="66" y="62"/>
                  </a:lnTo>
                  <a:lnTo>
                    <a:pt x="55" y="73"/>
                  </a:lnTo>
                  <a:lnTo>
                    <a:pt x="39" y="77"/>
                  </a:lnTo>
                  <a:lnTo>
                    <a:pt x="24" y="73"/>
                  </a:lnTo>
                  <a:lnTo>
                    <a:pt x="12" y="66"/>
                  </a:lnTo>
                  <a:lnTo>
                    <a:pt x="4" y="54"/>
                  </a:lnTo>
                  <a:lnTo>
                    <a:pt x="0" y="38"/>
                  </a:lnTo>
                  <a:lnTo>
                    <a:pt x="0" y="23"/>
                  </a:lnTo>
                  <a:lnTo>
                    <a:pt x="8" y="11"/>
                  </a:lnTo>
                  <a:lnTo>
                    <a:pt x="20" y="3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62" y="7"/>
                  </a:lnTo>
                  <a:lnTo>
                    <a:pt x="74" y="19"/>
                  </a:lnTo>
                  <a:lnTo>
                    <a:pt x="78" y="35"/>
                  </a:lnTo>
                  <a:close/>
                </a:path>
              </a:pathLst>
            </a:custGeom>
            <a:noFill/>
            <a:ln w="254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5" name="Freeform 67"/>
            <p:cNvSpPr>
              <a:spLocks/>
            </p:cNvSpPr>
            <p:nvPr/>
          </p:nvSpPr>
          <p:spPr bwMode="auto">
            <a:xfrm>
              <a:off x="10752956" y="3386716"/>
              <a:ext cx="55563" cy="55563"/>
            </a:xfrm>
            <a:custGeom>
              <a:avLst/>
              <a:gdLst>
                <a:gd name="T0" fmla="*/ 35 w 35"/>
                <a:gd name="T1" fmla="*/ 16 h 35"/>
                <a:gd name="T2" fmla="*/ 35 w 35"/>
                <a:gd name="T3" fmla="*/ 16 h 35"/>
                <a:gd name="T4" fmla="*/ 35 w 35"/>
                <a:gd name="T5" fmla="*/ 23 h 35"/>
                <a:gd name="T6" fmla="*/ 31 w 35"/>
                <a:gd name="T7" fmla="*/ 31 h 35"/>
                <a:gd name="T8" fmla="*/ 23 w 35"/>
                <a:gd name="T9" fmla="*/ 35 h 35"/>
                <a:gd name="T10" fmla="*/ 19 w 35"/>
                <a:gd name="T11" fmla="*/ 35 h 35"/>
                <a:gd name="T12" fmla="*/ 19 w 35"/>
                <a:gd name="T13" fmla="*/ 35 h 35"/>
                <a:gd name="T14" fmla="*/ 11 w 35"/>
                <a:gd name="T15" fmla="*/ 35 h 35"/>
                <a:gd name="T16" fmla="*/ 7 w 35"/>
                <a:gd name="T17" fmla="*/ 31 h 35"/>
                <a:gd name="T18" fmla="*/ 4 w 35"/>
                <a:gd name="T19" fmla="*/ 23 h 35"/>
                <a:gd name="T20" fmla="*/ 0 w 35"/>
                <a:gd name="T21" fmla="*/ 19 h 35"/>
                <a:gd name="T22" fmla="*/ 0 w 35"/>
                <a:gd name="T23" fmla="*/ 19 h 35"/>
                <a:gd name="T24" fmla="*/ 0 w 35"/>
                <a:gd name="T25" fmla="*/ 12 h 35"/>
                <a:gd name="T26" fmla="*/ 4 w 35"/>
                <a:gd name="T27" fmla="*/ 8 h 35"/>
                <a:gd name="T28" fmla="*/ 11 w 35"/>
                <a:gd name="T29" fmla="*/ 4 h 35"/>
                <a:gd name="T30" fmla="*/ 15 w 35"/>
                <a:gd name="T31" fmla="*/ 0 h 35"/>
                <a:gd name="T32" fmla="*/ 15 w 35"/>
                <a:gd name="T33" fmla="*/ 0 h 35"/>
                <a:gd name="T34" fmla="*/ 23 w 35"/>
                <a:gd name="T35" fmla="*/ 0 h 35"/>
                <a:gd name="T36" fmla="*/ 31 w 35"/>
                <a:gd name="T37" fmla="*/ 4 h 35"/>
                <a:gd name="T38" fmla="*/ 35 w 35"/>
                <a:gd name="T39" fmla="*/ 12 h 35"/>
                <a:gd name="T40" fmla="*/ 35 w 35"/>
                <a:gd name="T41" fmla="*/ 16 h 35"/>
                <a:gd name="T42" fmla="*/ 35 w 35"/>
                <a:gd name="T43" fmla="*/ 16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5" h="35">
                  <a:moveTo>
                    <a:pt x="35" y="16"/>
                  </a:moveTo>
                  <a:lnTo>
                    <a:pt x="35" y="16"/>
                  </a:lnTo>
                  <a:lnTo>
                    <a:pt x="35" y="23"/>
                  </a:lnTo>
                  <a:lnTo>
                    <a:pt x="31" y="31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1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35" y="16"/>
                  </a:lnTo>
                  <a:close/>
                </a:path>
              </a:pathLst>
            </a:custGeom>
            <a:noFill/>
            <a:ln w="254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6" name="Freeform 96"/>
            <p:cNvSpPr>
              <a:spLocks noEditPoints="1"/>
            </p:cNvSpPr>
            <p:nvPr/>
          </p:nvSpPr>
          <p:spPr bwMode="auto">
            <a:xfrm>
              <a:off x="10419581" y="3183516"/>
              <a:ext cx="141288" cy="134938"/>
            </a:xfrm>
            <a:custGeom>
              <a:avLst/>
              <a:gdLst>
                <a:gd name="T0" fmla="*/ 81 w 89"/>
                <a:gd name="T1" fmla="*/ 46 h 85"/>
                <a:gd name="T2" fmla="*/ 81 w 89"/>
                <a:gd name="T3" fmla="*/ 46 h 85"/>
                <a:gd name="T4" fmla="*/ 89 w 89"/>
                <a:gd name="T5" fmla="*/ 31 h 85"/>
                <a:gd name="T6" fmla="*/ 89 w 89"/>
                <a:gd name="T7" fmla="*/ 31 h 85"/>
                <a:gd name="T8" fmla="*/ 78 w 89"/>
                <a:gd name="T9" fmla="*/ 27 h 85"/>
                <a:gd name="T10" fmla="*/ 66 w 89"/>
                <a:gd name="T11" fmla="*/ 23 h 85"/>
                <a:gd name="T12" fmla="*/ 50 w 89"/>
                <a:gd name="T13" fmla="*/ 4 h 85"/>
                <a:gd name="T14" fmla="*/ 50 w 89"/>
                <a:gd name="T15" fmla="*/ 4 h 85"/>
                <a:gd name="T16" fmla="*/ 50 w 89"/>
                <a:gd name="T17" fmla="*/ 4 h 85"/>
                <a:gd name="T18" fmla="*/ 50 w 89"/>
                <a:gd name="T19" fmla="*/ 4 h 85"/>
                <a:gd name="T20" fmla="*/ 54 w 89"/>
                <a:gd name="T21" fmla="*/ 4 h 85"/>
                <a:gd name="T22" fmla="*/ 54 w 89"/>
                <a:gd name="T23" fmla="*/ 4 h 85"/>
                <a:gd name="T24" fmla="*/ 39 w 89"/>
                <a:gd name="T25" fmla="*/ 0 h 85"/>
                <a:gd name="T26" fmla="*/ 39 w 89"/>
                <a:gd name="T27" fmla="*/ 0 h 85"/>
                <a:gd name="T28" fmla="*/ 39 w 89"/>
                <a:gd name="T29" fmla="*/ 0 h 85"/>
                <a:gd name="T30" fmla="*/ 39 w 89"/>
                <a:gd name="T31" fmla="*/ 0 h 85"/>
                <a:gd name="T32" fmla="*/ 31 w 89"/>
                <a:gd name="T33" fmla="*/ 11 h 85"/>
                <a:gd name="T34" fmla="*/ 23 w 89"/>
                <a:gd name="T35" fmla="*/ 19 h 85"/>
                <a:gd name="T36" fmla="*/ 15 w 89"/>
                <a:gd name="T37" fmla="*/ 31 h 85"/>
                <a:gd name="T38" fmla="*/ 0 w 89"/>
                <a:gd name="T39" fmla="*/ 39 h 85"/>
                <a:gd name="T40" fmla="*/ 0 w 89"/>
                <a:gd name="T41" fmla="*/ 39 h 85"/>
                <a:gd name="T42" fmla="*/ 8 w 89"/>
                <a:gd name="T43" fmla="*/ 46 h 85"/>
                <a:gd name="T44" fmla="*/ 8 w 89"/>
                <a:gd name="T45" fmla="*/ 46 h 85"/>
                <a:gd name="T46" fmla="*/ 8 w 89"/>
                <a:gd name="T47" fmla="*/ 46 h 85"/>
                <a:gd name="T48" fmla="*/ 8 w 89"/>
                <a:gd name="T49" fmla="*/ 46 h 85"/>
                <a:gd name="T50" fmla="*/ 23 w 89"/>
                <a:gd name="T51" fmla="*/ 39 h 85"/>
                <a:gd name="T52" fmla="*/ 23 w 89"/>
                <a:gd name="T53" fmla="*/ 43 h 85"/>
                <a:gd name="T54" fmla="*/ 66 w 89"/>
                <a:gd name="T55" fmla="*/ 43 h 85"/>
                <a:gd name="T56" fmla="*/ 66 w 89"/>
                <a:gd name="T57" fmla="*/ 39 h 85"/>
                <a:gd name="T58" fmla="*/ 66 w 89"/>
                <a:gd name="T59" fmla="*/ 39 h 85"/>
                <a:gd name="T60" fmla="*/ 81 w 89"/>
                <a:gd name="T61" fmla="*/ 46 h 85"/>
                <a:gd name="T62" fmla="*/ 81 w 89"/>
                <a:gd name="T63" fmla="*/ 46 h 85"/>
                <a:gd name="T64" fmla="*/ 81 w 89"/>
                <a:gd name="T65" fmla="*/ 46 h 85"/>
                <a:gd name="T66" fmla="*/ 43 w 89"/>
                <a:gd name="T67" fmla="*/ 15 h 85"/>
                <a:gd name="T68" fmla="*/ 43 w 89"/>
                <a:gd name="T69" fmla="*/ 15 h 85"/>
                <a:gd name="T70" fmla="*/ 58 w 89"/>
                <a:gd name="T71" fmla="*/ 31 h 85"/>
                <a:gd name="T72" fmla="*/ 27 w 89"/>
                <a:gd name="T73" fmla="*/ 31 h 85"/>
                <a:gd name="T74" fmla="*/ 27 w 89"/>
                <a:gd name="T75" fmla="*/ 31 h 85"/>
                <a:gd name="T76" fmla="*/ 43 w 89"/>
                <a:gd name="T77" fmla="*/ 15 h 85"/>
                <a:gd name="T78" fmla="*/ 43 w 89"/>
                <a:gd name="T79" fmla="*/ 15 h 85"/>
                <a:gd name="T80" fmla="*/ 43 w 89"/>
                <a:gd name="T81" fmla="*/ 15 h 85"/>
                <a:gd name="T82" fmla="*/ 58 w 89"/>
                <a:gd name="T83" fmla="*/ 85 h 85"/>
                <a:gd name="T84" fmla="*/ 74 w 89"/>
                <a:gd name="T85" fmla="*/ 85 h 85"/>
                <a:gd name="T86" fmla="*/ 74 w 89"/>
                <a:gd name="T87" fmla="*/ 50 h 85"/>
                <a:gd name="T88" fmla="*/ 15 w 89"/>
                <a:gd name="T89" fmla="*/ 50 h 85"/>
                <a:gd name="T90" fmla="*/ 15 w 89"/>
                <a:gd name="T91" fmla="*/ 85 h 85"/>
                <a:gd name="T92" fmla="*/ 27 w 89"/>
                <a:gd name="T93" fmla="*/ 85 h 85"/>
                <a:gd name="T94" fmla="*/ 27 w 89"/>
                <a:gd name="T95" fmla="*/ 81 h 85"/>
                <a:gd name="T96" fmla="*/ 58 w 89"/>
                <a:gd name="T97" fmla="*/ 81 h 85"/>
                <a:gd name="T98" fmla="*/ 58 w 89"/>
                <a:gd name="T99" fmla="*/ 85 h 85"/>
                <a:gd name="T100" fmla="*/ 58 w 89"/>
                <a:gd name="T101" fmla="*/ 85 h 85"/>
                <a:gd name="T102" fmla="*/ 58 w 89"/>
                <a:gd name="T103" fmla="*/ 58 h 85"/>
                <a:gd name="T104" fmla="*/ 58 w 89"/>
                <a:gd name="T105" fmla="*/ 74 h 85"/>
                <a:gd name="T106" fmla="*/ 27 w 89"/>
                <a:gd name="T107" fmla="*/ 74 h 85"/>
                <a:gd name="T108" fmla="*/ 27 w 89"/>
                <a:gd name="T109" fmla="*/ 58 h 85"/>
                <a:gd name="T110" fmla="*/ 58 w 89"/>
                <a:gd name="T111" fmla="*/ 58 h 85"/>
                <a:gd name="T112" fmla="*/ 58 w 89"/>
                <a:gd name="T113" fmla="*/ 58 h 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9" h="85">
                  <a:moveTo>
                    <a:pt x="81" y="46"/>
                  </a:moveTo>
                  <a:lnTo>
                    <a:pt x="81" y="46"/>
                  </a:lnTo>
                  <a:lnTo>
                    <a:pt x="89" y="31"/>
                  </a:lnTo>
                  <a:lnTo>
                    <a:pt x="78" y="27"/>
                  </a:lnTo>
                  <a:lnTo>
                    <a:pt x="66" y="23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39" y="0"/>
                  </a:lnTo>
                  <a:lnTo>
                    <a:pt x="31" y="11"/>
                  </a:lnTo>
                  <a:lnTo>
                    <a:pt x="23" y="19"/>
                  </a:lnTo>
                  <a:lnTo>
                    <a:pt x="15" y="31"/>
                  </a:lnTo>
                  <a:lnTo>
                    <a:pt x="0" y="39"/>
                  </a:lnTo>
                  <a:lnTo>
                    <a:pt x="8" y="46"/>
                  </a:lnTo>
                  <a:lnTo>
                    <a:pt x="23" y="39"/>
                  </a:lnTo>
                  <a:lnTo>
                    <a:pt x="23" y="43"/>
                  </a:lnTo>
                  <a:lnTo>
                    <a:pt x="66" y="43"/>
                  </a:lnTo>
                  <a:lnTo>
                    <a:pt x="66" y="39"/>
                  </a:lnTo>
                  <a:lnTo>
                    <a:pt x="81" y="46"/>
                  </a:lnTo>
                  <a:close/>
                  <a:moveTo>
                    <a:pt x="43" y="15"/>
                  </a:moveTo>
                  <a:lnTo>
                    <a:pt x="43" y="15"/>
                  </a:lnTo>
                  <a:lnTo>
                    <a:pt x="58" y="31"/>
                  </a:lnTo>
                  <a:lnTo>
                    <a:pt x="27" y="31"/>
                  </a:lnTo>
                  <a:lnTo>
                    <a:pt x="43" y="15"/>
                  </a:lnTo>
                  <a:close/>
                  <a:moveTo>
                    <a:pt x="58" y="85"/>
                  </a:moveTo>
                  <a:lnTo>
                    <a:pt x="74" y="85"/>
                  </a:lnTo>
                  <a:lnTo>
                    <a:pt x="74" y="50"/>
                  </a:lnTo>
                  <a:lnTo>
                    <a:pt x="15" y="50"/>
                  </a:lnTo>
                  <a:lnTo>
                    <a:pt x="15" y="85"/>
                  </a:lnTo>
                  <a:lnTo>
                    <a:pt x="27" y="85"/>
                  </a:lnTo>
                  <a:lnTo>
                    <a:pt x="27" y="81"/>
                  </a:lnTo>
                  <a:lnTo>
                    <a:pt x="58" y="81"/>
                  </a:lnTo>
                  <a:lnTo>
                    <a:pt x="58" y="85"/>
                  </a:lnTo>
                  <a:close/>
                  <a:moveTo>
                    <a:pt x="58" y="58"/>
                  </a:moveTo>
                  <a:lnTo>
                    <a:pt x="58" y="74"/>
                  </a:lnTo>
                  <a:lnTo>
                    <a:pt x="27" y="74"/>
                  </a:lnTo>
                  <a:lnTo>
                    <a:pt x="27" y="58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7" name="Freeform 97"/>
            <p:cNvSpPr>
              <a:spLocks noEditPoints="1"/>
            </p:cNvSpPr>
            <p:nvPr/>
          </p:nvSpPr>
          <p:spPr bwMode="auto">
            <a:xfrm>
              <a:off x="10567218" y="3189866"/>
              <a:ext cx="136525" cy="128588"/>
            </a:xfrm>
            <a:custGeom>
              <a:avLst/>
              <a:gdLst>
                <a:gd name="T0" fmla="*/ 0 w 86"/>
                <a:gd name="T1" fmla="*/ 73 h 81"/>
                <a:gd name="T2" fmla="*/ 12 w 86"/>
                <a:gd name="T3" fmla="*/ 81 h 81"/>
                <a:gd name="T4" fmla="*/ 20 w 86"/>
                <a:gd name="T5" fmla="*/ 54 h 81"/>
                <a:gd name="T6" fmla="*/ 27 w 86"/>
                <a:gd name="T7" fmla="*/ 50 h 81"/>
                <a:gd name="T8" fmla="*/ 27 w 86"/>
                <a:gd name="T9" fmla="*/ 66 h 81"/>
                <a:gd name="T10" fmla="*/ 20 w 86"/>
                <a:gd name="T11" fmla="*/ 66 h 81"/>
                <a:gd name="T12" fmla="*/ 20 w 86"/>
                <a:gd name="T13" fmla="*/ 70 h 81"/>
                <a:gd name="T14" fmla="*/ 23 w 86"/>
                <a:gd name="T15" fmla="*/ 77 h 81"/>
                <a:gd name="T16" fmla="*/ 35 w 86"/>
                <a:gd name="T17" fmla="*/ 77 h 81"/>
                <a:gd name="T18" fmla="*/ 35 w 86"/>
                <a:gd name="T19" fmla="*/ 70 h 81"/>
                <a:gd name="T20" fmla="*/ 8 w 86"/>
                <a:gd name="T21" fmla="*/ 0 h 81"/>
                <a:gd name="T22" fmla="*/ 8 w 86"/>
                <a:gd name="T23" fmla="*/ 50 h 81"/>
                <a:gd name="T24" fmla="*/ 0 w 86"/>
                <a:gd name="T25" fmla="*/ 73 h 81"/>
                <a:gd name="T26" fmla="*/ 0 w 86"/>
                <a:gd name="T27" fmla="*/ 73 h 81"/>
                <a:gd name="T28" fmla="*/ 66 w 86"/>
                <a:gd name="T29" fmla="*/ 77 h 81"/>
                <a:gd name="T30" fmla="*/ 78 w 86"/>
                <a:gd name="T31" fmla="*/ 77 h 81"/>
                <a:gd name="T32" fmla="*/ 82 w 86"/>
                <a:gd name="T33" fmla="*/ 77 h 81"/>
                <a:gd name="T34" fmla="*/ 86 w 86"/>
                <a:gd name="T35" fmla="*/ 62 h 81"/>
                <a:gd name="T36" fmla="*/ 74 w 86"/>
                <a:gd name="T37" fmla="*/ 58 h 81"/>
                <a:gd name="T38" fmla="*/ 74 w 86"/>
                <a:gd name="T39" fmla="*/ 66 h 81"/>
                <a:gd name="T40" fmla="*/ 55 w 86"/>
                <a:gd name="T41" fmla="*/ 70 h 81"/>
                <a:gd name="T42" fmla="*/ 51 w 86"/>
                <a:gd name="T43" fmla="*/ 66 h 81"/>
                <a:gd name="T44" fmla="*/ 82 w 86"/>
                <a:gd name="T45" fmla="*/ 42 h 81"/>
                <a:gd name="T46" fmla="*/ 39 w 86"/>
                <a:gd name="T47" fmla="*/ 0 h 81"/>
                <a:gd name="T48" fmla="*/ 39 w 86"/>
                <a:gd name="T49" fmla="*/ 70 h 81"/>
                <a:gd name="T50" fmla="*/ 55 w 86"/>
                <a:gd name="T51" fmla="*/ 77 h 81"/>
                <a:gd name="T52" fmla="*/ 55 w 86"/>
                <a:gd name="T53" fmla="*/ 77 h 81"/>
                <a:gd name="T54" fmla="*/ 27 w 86"/>
                <a:gd name="T55" fmla="*/ 19 h 81"/>
                <a:gd name="T56" fmla="*/ 20 w 86"/>
                <a:gd name="T57" fmla="*/ 11 h 81"/>
                <a:gd name="T58" fmla="*/ 27 w 86"/>
                <a:gd name="T59" fmla="*/ 11 h 81"/>
                <a:gd name="T60" fmla="*/ 51 w 86"/>
                <a:gd name="T61" fmla="*/ 35 h 81"/>
                <a:gd name="T62" fmla="*/ 55 w 86"/>
                <a:gd name="T63" fmla="*/ 11 h 81"/>
                <a:gd name="T64" fmla="*/ 55 w 86"/>
                <a:gd name="T65" fmla="*/ 35 h 81"/>
                <a:gd name="T66" fmla="*/ 70 w 86"/>
                <a:gd name="T67" fmla="*/ 35 h 81"/>
                <a:gd name="T68" fmla="*/ 66 w 86"/>
                <a:gd name="T69" fmla="*/ 11 h 81"/>
                <a:gd name="T70" fmla="*/ 70 w 86"/>
                <a:gd name="T71" fmla="*/ 11 h 81"/>
                <a:gd name="T72" fmla="*/ 27 w 86"/>
                <a:gd name="T73" fmla="*/ 39 h 81"/>
                <a:gd name="T74" fmla="*/ 20 w 86"/>
                <a:gd name="T75" fmla="*/ 31 h 81"/>
                <a:gd name="T76" fmla="*/ 27 w 86"/>
                <a:gd name="T77" fmla="*/ 31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6" h="81">
                  <a:moveTo>
                    <a:pt x="0" y="73"/>
                  </a:moveTo>
                  <a:lnTo>
                    <a:pt x="0" y="73"/>
                  </a:lnTo>
                  <a:lnTo>
                    <a:pt x="12" y="81"/>
                  </a:lnTo>
                  <a:lnTo>
                    <a:pt x="16" y="66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27" y="50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0" y="66"/>
                  </a:lnTo>
                  <a:lnTo>
                    <a:pt x="20" y="70"/>
                  </a:lnTo>
                  <a:lnTo>
                    <a:pt x="23" y="77"/>
                  </a:lnTo>
                  <a:lnTo>
                    <a:pt x="35" y="77"/>
                  </a:lnTo>
                  <a:lnTo>
                    <a:pt x="35" y="73"/>
                  </a:lnTo>
                  <a:lnTo>
                    <a:pt x="35" y="70"/>
                  </a:lnTo>
                  <a:lnTo>
                    <a:pt x="35" y="0"/>
                  </a:lnTo>
                  <a:lnTo>
                    <a:pt x="8" y="0"/>
                  </a:lnTo>
                  <a:lnTo>
                    <a:pt x="8" y="50"/>
                  </a:lnTo>
                  <a:lnTo>
                    <a:pt x="8" y="66"/>
                  </a:lnTo>
                  <a:lnTo>
                    <a:pt x="0" y="73"/>
                  </a:lnTo>
                  <a:close/>
                  <a:moveTo>
                    <a:pt x="55" y="77"/>
                  </a:moveTo>
                  <a:lnTo>
                    <a:pt x="66" y="77"/>
                  </a:lnTo>
                  <a:lnTo>
                    <a:pt x="78" y="77"/>
                  </a:lnTo>
                  <a:lnTo>
                    <a:pt x="82" y="77"/>
                  </a:lnTo>
                  <a:lnTo>
                    <a:pt x="86" y="70"/>
                  </a:lnTo>
                  <a:lnTo>
                    <a:pt x="86" y="62"/>
                  </a:lnTo>
                  <a:lnTo>
                    <a:pt x="74" y="58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55" y="70"/>
                  </a:lnTo>
                  <a:lnTo>
                    <a:pt x="51" y="66"/>
                  </a:lnTo>
                  <a:lnTo>
                    <a:pt x="51" y="42"/>
                  </a:lnTo>
                  <a:lnTo>
                    <a:pt x="82" y="42"/>
                  </a:lnTo>
                  <a:lnTo>
                    <a:pt x="82" y="0"/>
                  </a:lnTo>
                  <a:lnTo>
                    <a:pt x="39" y="0"/>
                  </a:lnTo>
                  <a:lnTo>
                    <a:pt x="39" y="70"/>
                  </a:lnTo>
                  <a:lnTo>
                    <a:pt x="43" y="77"/>
                  </a:lnTo>
                  <a:lnTo>
                    <a:pt x="55" y="77"/>
                  </a:lnTo>
                  <a:close/>
                  <a:moveTo>
                    <a:pt x="27" y="11"/>
                  </a:moveTo>
                  <a:lnTo>
                    <a:pt x="27" y="19"/>
                  </a:lnTo>
                  <a:lnTo>
                    <a:pt x="20" y="19"/>
                  </a:lnTo>
                  <a:lnTo>
                    <a:pt x="20" y="11"/>
                  </a:lnTo>
                  <a:lnTo>
                    <a:pt x="27" y="11"/>
                  </a:lnTo>
                  <a:close/>
                  <a:moveTo>
                    <a:pt x="55" y="35"/>
                  </a:moveTo>
                  <a:lnTo>
                    <a:pt x="51" y="35"/>
                  </a:lnTo>
                  <a:lnTo>
                    <a:pt x="51" y="11"/>
                  </a:lnTo>
                  <a:lnTo>
                    <a:pt x="55" y="11"/>
                  </a:lnTo>
                  <a:lnTo>
                    <a:pt x="55" y="35"/>
                  </a:lnTo>
                  <a:close/>
                  <a:moveTo>
                    <a:pt x="70" y="11"/>
                  </a:moveTo>
                  <a:lnTo>
                    <a:pt x="70" y="35"/>
                  </a:lnTo>
                  <a:lnTo>
                    <a:pt x="66" y="35"/>
                  </a:lnTo>
                  <a:lnTo>
                    <a:pt x="66" y="11"/>
                  </a:lnTo>
                  <a:lnTo>
                    <a:pt x="70" y="11"/>
                  </a:lnTo>
                  <a:close/>
                  <a:moveTo>
                    <a:pt x="27" y="31"/>
                  </a:moveTo>
                  <a:lnTo>
                    <a:pt x="27" y="39"/>
                  </a:lnTo>
                  <a:lnTo>
                    <a:pt x="20" y="39"/>
                  </a:lnTo>
                  <a:lnTo>
                    <a:pt x="20" y="31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8" name="Freeform 98"/>
            <p:cNvSpPr>
              <a:spLocks/>
            </p:cNvSpPr>
            <p:nvPr/>
          </p:nvSpPr>
          <p:spPr bwMode="auto">
            <a:xfrm>
              <a:off x="10721206" y="3183516"/>
              <a:ext cx="130175" cy="134938"/>
            </a:xfrm>
            <a:custGeom>
              <a:avLst/>
              <a:gdLst>
                <a:gd name="T0" fmla="*/ 51 w 82"/>
                <a:gd name="T1" fmla="*/ 11 h 85"/>
                <a:gd name="T2" fmla="*/ 51 w 82"/>
                <a:gd name="T3" fmla="*/ 11 h 85"/>
                <a:gd name="T4" fmla="*/ 47 w 82"/>
                <a:gd name="T5" fmla="*/ 8 h 85"/>
                <a:gd name="T6" fmla="*/ 47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0 h 85"/>
                <a:gd name="T14" fmla="*/ 39 w 82"/>
                <a:gd name="T15" fmla="*/ 0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3 h 85"/>
                <a:gd name="T26" fmla="*/ 35 w 82"/>
                <a:gd name="T27" fmla="*/ 23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4 w 82"/>
                <a:gd name="T35" fmla="*/ 77 h 85"/>
                <a:gd name="T36" fmla="*/ 24 w 82"/>
                <a:gd name="T37" fmla="*/ 43 h 85"/>
                <a:gd name="T38" fmla="*/ 35 w 82"/>
                <a:gd name="T39" fmla="*/ 43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3 h 85"/>
                <a:gd name="T46" fmla="*/ 59 w 82"/>
                <a:gd name="T47" fmla="*/ 43 h 85"/>
                <a:gd name="T48" fmla="*/ 59 w 82"/>
                <a:gd name="T49" fmla="*/ 62 h 85"/>
                <a:gd name="T50" fmla="*/ 59 w 82"/>
                <a:gd name="T51" fmla="*/ 62 h 85"/>
                <a:gd name="T52" fmla="*/ 59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7 h 85"/>
                <a:gd name="T60" fmla="*/ 55 w 82"/>
                <a:gd name="T61" fmla="*/ 77 h 85"/>
                <a:gd name="T62" fmla="*/ 66 w 82"/>
                <a:gd name="T63" fmla="*/ 74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3 h 85"/>
                <a:gd name="T74" fmla="*/ 82 w 82"/>
                <a:gd name="T75" fmla="*/ 23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51 w 82"/>
                <a:gd name="T83" fmla="*/ 11 h 85"/>
                <a:gd name="T84" fmla="*/ 51 w 82"/>
                <a:gd name="T85" fmla="*/ 11 h 85"/>
                <a:gd name="T86" fmla="*/ 51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1"/>
                  </a:moveTo>
                  <a:lnTo>
                    <a:pt x="51" y="11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4" y="77"/>
                  </a:lnTo>
                  <a:lnTo>
                    <a:pt x="24" y="43"/>
                  </a:lnTo>
                  <a:lnTo>
                    <a:pt x="35" y="43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3"/>
                  </a:lnTo>
                  <a:lnTo>
                    <a:pt x="59" y="43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51" y="11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98" name="Freeform 25"/>
          <p:cNvSpPr>
            <a:spLocks/>
          </p:cNvSpPr>
          <p:nvPr/>
        </p:nvSpPr>
        <p:spPr bwMode="auto">
          <a:xfrm>
            <a:off x="2612034" y="2283014"/>
            <a:ext cx="832220" cy="400498"/>
          </a:xfrm>
          <a:custGeom>
            <a:avLst/>
            <a:gdLst>
              <a:gd name="T0" fmla="*/ 613 w 613"/>
              <a:gd name="T1" fmla="*/ 0 h 295"/>
              <a:gd name="T2" fmla="*/ 586 w 613"/>
              <a:gd name="T3" fmla="*/ 46 h 295"/>
              <a:gd name="T4" fmla="*/ 586 w 613"/>
              <a:gd name="T5" fmla="*/ 46 h 295"/>
              <a:gd name="T6" fmla="*/ 578 w 613"/>
              <a:gd name="T7" fmla="*/ 66 h 295"/>
              <a:gd name="T8" fmla="*/ 567 w 613"/>
              <a:gd name="T9" fmla="*/ 81 h 295"/>
              <a:gd name="T10" fmla="*/ 555 w 613"/>
              <a:gd name="T11" fmla="*/ 101 h 295"/>
              <a:gd name="T12" fmla="*/ 540 w 613"/>
              <a:gd name="T13" fmla="*/ 112 h 295"/>
              <a:gd name="T14" fmla="*/ 520 w 613"/>
              <a:gd name="T15" fmla="*/ 124 h 295"/>
              <a:gd name="T16" fmla="*/ 512 w 613"/>
              <a:gd name="T17" fmla="*/ 124 h 295"/>
              <a:gd name="T18" fmla="*/ 501 w 613"/>
              <a:gd name="T19" fmla="*/ 120 h 295"/>
              <a:gd name="T20" fmla="*/ 489 w 613"/>
              <a:gd name="T21" fmla="*/ 116 h 295"/>
              <a:gd name="T22" fmla="*/ 477 w 613"/>
              <a:gd name="T23" fmla="*/ 104 h 295"/>
              <a:gd name="T24" fmla="*/ 477 w 613"/>
              <a:gd name="T25" fmla="*/ 104 h 295"/>
              <a:gd name="T26" fmla="*/ 458 w 613"/>
              <a:gd name="T27" fmla="*/ 89 h 295"/>
              <a:gd name="T28" fmla="*/ 439 w 613"/>
              <a:gd name="T29" fmla="*/ 81 h 295"/>
              <a:gd name="T30" fmla="*/ 423 w 613"/>
              <a:gd name="T31" fmla="*/ 81 h 295"/>
              <a:gd name="T32" fmla="*/ 408 w 613"/>
              <a:gd name="T33" fmla="*/ 89 h 295"/>
              <a:gd name="T34" fmla="*/ 396 w 613"/>
              <a:gd name="T35" fmla="*/ 104 h 295"/>
              <a:gd name="T36" fmla="*/ 384 w 613"/>
              <a:gd name="T37" fmla="*/ 120 h 295"/>
              <a:gd name="T38" fmla="*/ 369 w 613"/>
              <a:gd name="T39" fmla="*/ 147 h 295"/>
              <a:gd name="T40" fmla="*/ 369 w 613"/>
              <a:gd name="T41" fmla="*/ 147 h 295"/>
              <a:gd name="T42" fmla="*/ 361 w 613"/>
              <a:gd name="T43" fmla="*/ 159 h 295"/>
              <a:gd name="T44" fmla="*/ 349 w 613"/>
              <a:gd name="T45" fmla="*/ 163 h 295"/>
              <a:gd name="T46" fmla="*/ 334 w 613"/>
              <a:gd name="T47" fmla="*/ 167 h 295"/>
              <a:gd name="T48" fmla="*/ 318 w 613"/>
              <a:gd name="T49" fmla="*/ 167 h 295"/>
              <a:gd name="T50" fmla="*/ 303 w 613"/>
              <a:gd name="T51" fmla="*/ 163 h 295"/>
              <a:gd name="T52" fmla="*/ 291 w 613"/>
              <a:gd name="T53" fmla="*/ 159 h 295"/>
              <a:gd name="T54" fmla="*/ 279 w 613"/>
              <a:gd name="T55" fmla="*/ 151 h 295"/>
              <a:gd name="T56" fmla="*/ 268 w 613"/>
              <a:gd name="T57" fmla="*/ 139 h 295"/>
              <a:gd name="T58" fmla="*/ 268 w 613"/>
              <a:gd name="T59" fmla="*/ 139 h 295"/>
              <a:gd name="T60" fmla="*/ 260 w 613"/>
              <a:gd name="T61" fmla="*/ 132 h 295"/>
              <a:gd name="T62" fmla="*/ 256 w 613"/>
              <a:gd name="T63" fmla="*/ 128 h 295"/>
              <a:gd name="T64" fmla="*/ 248 w 613"/>
              <a:gd name="T65" fmla="*/ 128 h 295"/>
              <a:gd name="T66" fmla="*/ 240 w 613"/>
              <a:gd name="T67" fmla="*/ 132 h 295"/>
              <a:gd name="T68" fmla="*/ 237 w 613"/>
              <a:gd name="T69" fmla="*/ 139 h 295"/>
              <a:gd name="T70" fmla="*/ 233 w 613"/>
              <a:gd name="T71" fmla="*/ 151 h 295"/>
              <a:gd name="T72" fmla="*/ 229 w 613"/>
              <a:gd name="T73" fmla="*/ 182 h 295"/>
              <a:gd name="T74" fmla="*/ 229 w 613"/>
              <a:gd name="T75" fmla="*/ 182 h 295"/>
              <a:gd name="T76" fmla="*/ 213 w 613"/>
              <a:gd name="T77" fmla="*/ 198 h 295"/>
              <a:gd name="T78" fmla="*/ 174 w 613"/>
              <a:gd name="T79" fmla="*/ 229 h 295"/>
              <a:gd name="T80" fmla="*/ 155 w 613"/>
              <a:gd name="T81" fmla="*/ 240 h 295"/>
              <a:gd name="T82" fmla="*/ 132 w 613"/>
              <a:gd name="T83" fmla="*/ 248 h 295"/>
              <a:gd name="T84" fmla="*/ 120 w 613"/>
              <a:gd name="T85" fmla="*/ 252 h 295"/>
              <a:gd name="T86" fmla="*/ 108 w 613"/>
              <a:gd name="T87" fmla="*/ 248 h 295"/>
              <a:gd name="T88" fmla="*/ 101 w 613"/>
              <a:gd name="T89" fmla="*/ 244 h 295"/>
              <a:gd name="T90" fmla="*/ 93 w 613"/>
              <a:gd name="T91" fmla="*/ 237 h 295"/>
              <a:gd name="T92" fmla="*/ 93 w 613"/>
              <a:gd name="T93" fmla="*/ 237 h 295"/>
              <a:gd name="T94" fmla="*/ 77 w 613"/>
              <a:gd name="T95" fmla="*/ 221 h 295"/>
              <a:gd name="T96" fmla="*/ 66 w 613"/>
              <a:gd name="T97" fmla="*/ 217 h 295"/>
              <a:gd name="T98" fmla="*/ 58 w 613"/>
              <a:gd name="T99" fmla="*/ 221 h 295"/>
              <a:gd name="T100" fmla="*/ 46 w 613"/>
              <a:gd name="T101" fmla="*/ 225 h 295"/>
              <a:gd name="T102" fmla="*/ 38 w 613"/>
              <a:gd name="T103" fmla="*/ 244 h 295"/>
              <a:gd name="T104" fmla="*/ 35 w 613"/>
              <a:gd name="T105" fmla="*/ 252 h 295"/>
              <a:gd name="T106" fmla="*/ 35 w 613"/>
              <a:gd name="T107" fmla="*/ 252 h 295"/>
              <a:gd name="T108" fmla="*/ 23 w 613"/>
              <a:gd name="T109" fmla="*/ 275 h 295"/>
              <a:gd name="T110" fmla="*/ 11 w 613"/>
              <a:gd name="T111" fmla="*/ 287 h 295"/>
              <a:gd name="T112" fmla="*/ 3 w 613"/>
              <a:gd name="T113" fmla="*/ 295 h 295"/>
              <a:gd name="T114" fmla="*/ 0 w 613"/>
              <a:gd name="T115" fmla="*/ 295 h 29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13" h="295">
                <a:moveTo>
                  <a:pt x="613" y="0"/>
                </a:moveTo>
                <a:lnTo>
                  <a:pt x="586" y="46"/>
                </a:lnTo>
                <a:lnTo>
                  <a:pt x="578" y="66"/>
                </a:lnTo>
                <a:lnTo>
                  <a:pt x="567" y="81"/>
                </a:lnTo>
                <a:lnTo>
                  <a:pt x="555" y="101"/>
                </a:lnTo>
                <a:lnTo>
                  <a:pt x="540" y="112"/>
                </a:lnTo>
                <a:lnTo>
                  <a:pt x="520" y="124"/>
                </a:lnTo>
                <a:lnTo>
                  <a:pt x="512" y="124"/>
                </a:lnTo>
                <a:lnTo>
                  <a:pt x="501" y="120"/>
                </a:lnTo>
                <a:lnTo>
                  <a:pt x="489" y="116"/>
                </a:lnTo>
                <a:lnTo>
                  <a:pt x="477" y="104"/>
                </a:lnTo>
                <a:lnTo>
                  <a:pt x="458" y="89"/>
                </a:lnTo>
                <a:lnTo>
                  <a:pt x="439" y="81"/>
                </a:lnTo>
                <a:lnTo>
                  <a:pt x="423" y="81"/>
                </a:lnTo>
                <a:lnTo>
                  <a:pt x="408" y="89"/>
                </a:lnTo>
                <a:lnTo>
                  <a:pt x="396" y="104"/>
                </a:lnTo>
                <a:lnTo>
                  <a:pt x="384" y="120"/>
                </a:lnTo>
                <a:lnTo>
                  <a:pt x="369" y="147"/>
                </a:lnTo>
                <a:lnTo>
                  <a:pt x="361" y="159"/>
                </a:lnTo>
                <a:lnTo>
                  <a:pt x="349" y="163"/>
                </a:lnTo>
                <a:lnTo>
                  <a:pt x="334" y="167"/>
                </a:lnTo>
                <a:lnTo>
                  <a:pt x="318" y="167"/>
                </a:lnTo>
                <a:lnTo>
                  <a:pt x="303" y="163"/>
                </a:lnTo>
                <a:lnTo>
                  <a:pt x="291" y="159"/>
                </a:lnTo>
                <a:lnTo>
                  <a:pt x="279" y="151"/>
                </a:lnTo>
                <a:lnTo>
                  <a:pt x="268" y="139"/>
                </a:lnTo>
                <a:lnTo>
                  <a:pt x="260" y="132"/>
                </a:lnTo>
                <a:lnTo>
                  <a:pt x="256" y="128"/>
                </a:lnTo>
                <a:lnTo>
                  <a:pt x="248" y="128"/>
                </a:lnTo>
                <a:lnTo>
                  <a:pt x="240" y="132"/>
                </a:lnTo>
                <a:lnTo>
                  <a:pt x="237" y="139"/>
                </a:lnTo>
                <a:lnTo>
                  <a:pt x="233" y="151"/>
                </a:lnTo>
                <a:lnTo>
                  <a:pt x="229" y="182"/>
                </a:lnTo>
                <a:lnTo>
                  <a:pt x="213" y="198"/>
                </a:lnTo>
                <a:lnTo>
                  <a:pt x="174" y="229"/>
                </a:lnTo>
                <a:lnTo>
                  <a:pt x="155" y="240"/>
                </a:lnTo>
                <a:lnTo>
                  <a:pt x="132" y="248"/>
                </a:lnTo>
                <a:lnTo>
                  <a:pt x="120" y="252"/>
                </a:lnTo>
                <a:lnTo>
                  <a:pt x="108" y="248"/>
                </a:lnTo>
                <a:lnTo>
                  <a:pt x="101" y="244"/>
                </a:lnTo>
                <a:lnTo>
                  <a:pt x="93" y="237"/>
                </a:lnTo>
                <a:lnTo>
                  <a:pt x="77" y="221"/>
                </a:lnTo>
                <a:lnTo>
                  <a:pt x="66" y="217"/>
                </a:lnTo>
                <a:lnTo>
                  <a:pt x="58" y="221"/>
                </a:lnTo>
                <a:lnTo>
                  <a:pt x="46" y="225"/>
                </a:lnTo>
                <a:lnTo>
                  <a:pt x="38" y="244"/>
                </a:lnTo>
                <a:lnTo>
                  <a:pt x="35" y="252"/>
                </a:lnTo>
                <a:lnTo>
                  <a:pt x="23" y="275"/>
                </a:lnTo>
                <a:lnTo>
                  <a:pt x="11" y="287"/>
                </a:lnTo>
                <a:lnTo>
                  <a:pt x="3" y="295"/>
                </a:lnTo>
                <a:lnTo>
                  <a:pt x="0" y="295"/>
                </a:lnTo>
              </a:path>
            </a:pathLst>
          </a:custGeom>
          <a:noFill/>
          <a:ln w="25400">
            <a:solidFill>
              <a:srgbClr val="59BDE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99" name="Freeform 34"/>
          <p:cNvSpPr>
            <a:spLocks/>
          </p:cNvSpPr>
          <p:nvPr/>
        </p:nvSpPr>
        <p:spPr bwMode="auto">
          <a:xfrm>
            <a:off x="2210179" y="1892020"/>
            <a:ext cx="1239505" cy="806425"/>
          </a:xfrm>
          <a:custGeom>
            <a:avLst/>
            <a:gdLst>
              <a:gd name="T0" fmla="*/ 913 w 913"/>
              <a:gd name="T1" fmla="*/ 288 h 594"/>
              <a:gd name="T2" fmla="*/ 871 w 913"/>
              <a:gd name="T3" fmla="*/ 276 h 594"/>
              <a:gd name="T4" fmla="*/ 851 w 913"/>
              <a:gd name="T5" fmla="*/ 237 h 594"/>
              <a:gd name="T6" fmla="*/ 847 w 913"/>
              <a:gd name="T7" fmla="*/ 194 h 594"/>
              <a:gd name="T8" fmla="*/ 863 w 913"/>
              <a:gd name="T9" fmla="*/ 152 h 594"/>
              <a:gd name="T10" fmla="*/ 824 w 913"/>
              <a:gd name="T11" fmla="*/ 136 h 594"/>
              <a:gd name="T12" fmla="*/ 766 w 913"/>
              <a:gd name="T13" fmla="*/ 148 h 594"/>
              <a:gd name="T14" fmla="*/ 727 w 913"/>
              <a:gd name="T15" fmla="*/ 183 h 594"/>
              <a:gd name="T16" fmla="*/ 688 w 913"/>
              <a:gd name="T17" fmla="*/ 183 h 594"/>
              <a:gd name="T18" fmla="*/ 672 w 913"/>
              <a:gd name="T19" fmla="*/ 155 h 594"/>
              <a:gd name="T20" fmla="*/ 657 w 913"/>
              <a:gd name="T21" fmla="*/ 136 h 594"/>
              <a:gd name="T22" fmla="*/ 606 w 913"/>
              <a:gd name="T23" fmla="*/ 121 h 594"/>
              <a:gd name="T24" fmla="*/ 552 w 913"/>
              <a:gd name="T25" fmla="*/ 121 h 594"/>
              <a:gd name="T26" fmla="*/ 505 w 913"/>
              <a:gd name="T27" fmla="*/ 86 h 594"/>
              <a:gd name="T28" fmla="*/ 490 w 913"/>
              <a:gd name="T29" fmla="*/ 47 h 594"/>
              <a:gd name="T30" fmla="*/ 482 w 913"/>
              <a:gd name="T31" fmla="*/ 23 h 594"/>
              <a:gd name="T32" fmla="*/ 443 w 913"/>
              <a:gd name="T33" fmla="*/ 0 h 594"/>
              <a:gd name="T34" fmla="*/ 385 w 913"/>
              <a:gd name="T35" fmla="*/ 4 h 594"/>
              <a:gd name="T36" fmla="*/ 338 w 913"/>
              <a:gd name="T37" fmla="*/ 23 h 594"/>
              <a:gd name="T38" fmla="*/ 265 w 913"/>
              <a:gd name="T39" fmla="*/ 54 h 594"/>
              <a:gd name="T40" fmla="*/ 268 w 913"/>
              <a:gd name="T41" fmla="*/ 121 h 594"/>
              <a:gd name="T42" fmla="*/ 257 w 913"/>
              <a:gd name="T43" fmla="*/ 148 h 594"/>
              <a:gd name="T44" fmla="*/ 191 w 913"/>
              <a:gd name="T45" fmla="*/ 148 h 594"/>
              <a:gd name="T46" fmla="*/ 156 w 913"/>
              <a:gd name="T47" fmla="*/ 132 h 594"/>
              <a:gd name="T48" fmla="*/ 140 w 913"/>
              <a:gd name="T49" fmla="*/ 144 h 594"/>
              <a:gd name="T50" fmla="*/ 105 w 913"/>
              <a:gd name="T51" fmla="*/ 148 h 594"/>
              <a:gd name="T52" fmla="*/ 101 w 913"/>
              <a:gd name="T53" fmla="*/ 155 h 594"/>
              <a:gd name="T54" fmla="*/ 101 w 913"/>
              <a:gd name="T55" fmla="*/ 202 h 594"/>
              <a:gd name="T56" fmla="*/ 78 w 913"/>
              <a:gd name="T57" fmla="*/ 241 h 594"/>
              <a:gd name="T58" fmla="*/ 55 w 913"/>
              <a:gd name="T59" fmla="*/ 264 h 594"/>
              <a:gd name="T60" fmla="*/ 51 w 913"/>
              <a:gd name="T61" fmla="*/ 315 h 594"/>
              <a:gd name="T62" fmla="*/ 55 w 913"/>
              <a:gd name="T63" fmla="*/ 338 h 594"/>
              <a:gd name="T64" fmla="*/ 39 w 913"/>
              <a:gd name="T65" fmla="*/ 361 h 594"/>
              <a:gd name="T66" fmla="*/ 0 w 913"/>
              <a:gd name="T67" fmla="*/ 412 h 594"/>
              <a:gd name="T68" fmla="*/ 0 w 913"/>
              <a:gd name="T69" fmla="*/ 424 h 594"/>
              <a:gd name="T70" fmla="*/ 59 w 913"/>
              <a:gd name="T71" fmla="*/ 424 h 594"/>
              <a:gd name="T72" fmla="*/ 160 w 913"/>
              <a:gd name="T73" fmla="*/ 525 h 594"/>
              <a:gd name="T74" fmla="*/ 191 w 913"/>
              <a:gd name="T75" fmla="*/ 567 h 594"/>
              <a:gd name="T76" fmla="*/ 241 w 913"/>
              <a:gd name="T77" fmla="*/ 591 h 594"/>
              <a:gd name="T78" fmla="*/ 296 w 913"/>
              <a:gd name="T79" fmla="*/ 587 h 594"/>
              <a:gd name="T80" fmla="*/ 331 w 913"/>
              <a:gd name="T81" fmla="*/ 544 h 594"/>
              <a:gd name="T82" fmla="*/ 346 w 913"/>
              <a:gd name="T83" fmla="*/ 513 h 594"/>
              <a:gd name="T84" fmla="*/ 377 w 913"/>
              <a:gd name="T85" fmla="*/ 513 h 594"/>
              <a:gd name="T86" fmla="*/ 397 w 913"/>
              <a:gd name="T87" fmla="*/ 532 h 594"/>
              <a:gd name="T88" fmla="*/ 428 w 913"/>
              <a:gd name="T89" fmla="*/ 540 h 594"/>
              <a:gd name="T90" fmla="*/ 509 w 913"/>
              <a:gd name="T91" fmla="*/ 486 h 594"/>
              <a:gd name="T92" fmla="*/ 529 w 913"/>
              <a:gd name="T93" fmla="*/ 439 h 594"/>
              <a:gd name="T94" fmla="*/ 544 w 913"/>
              <a:gd name="T95" fmla="*/ 416 h 594"/>
              <a:gd name="T96" fmla="*/ 568 w 913"/>
              <a:gd name="T97" fmla="*/ 431 h 594"/>
              <a:gd name="T98" fmla="*/ 587 w 913"/>
              <a:gd name="T99" fmla="*/ 447 h 594"/>
              <a:gd name="T100" fmla="*/ 634 w 913"/>
              <a:gd name="T101" fmla="*/ 455 h 594"/>
              <a:gd name="T102" fmla="*/ 665 w 913"/>
              <a:gd name="T103" fmla="*/ 435 h 594"/>
              <a:gd name="T104" fmla="*/ 692 w 913"/>
              <a:gd name="T105" fmla="*/ 392 h 594"/>
              <a:gd name="T106" fmla="*/ 735 w 913"/>
              <a:gd name="T107" fmla="*/ 369 h 594"/>
              <a:gd name="T108" fmla="*/ 777 w 913"/>
              <a:gd name="T109" fmla="*/ 392 h 594"/>
              <a:gd name="T110" fmla="*/ 808 w 913"/>
              <a:gd name="T111" fmla="*/ 412 h 594"/>
              <a:gd name="T112" fmla="*/ 851 w 913"/>
              <a:gd name="T113" fmla="*/ 389 h 594"/>
              <a:gd name="T114" fmla="*/ 882 w 913"/>
              <a:gd name="T115" fmla="*/ 334 h 59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13" h="594">
                <a:moveTo>
                  <a:pt x="909" y="291"/>
                </a:moveTo>
                <a:lnTo>
                  <a:pt x="913" y="288"/>
                </a:lnTo>
                <a:lnTo>
                  <a:pt x="890" y="288"/>
                </a:lnTo>
                <a:lnTo>
                  <a:pt x="878" y="284"/>
                </a:lnTo>
                <a:lnTo>
                  <a:pt x="871" y="276"/>
                </a:lnTo>
                <a:lnTo>
                  <a:pt x="863" y="268"/>
                </a:lnTo>
                <a:lnTo>
                  <a:pt x="855" y="253"/>
                </a:lnTo>
                <a:lnTo>
                  <a:pt x="851" y="237"/>
                </a:lnTo>
                <a:lnTo>
                  <a:pt x="847" y="218"/>
                </a:lnTo>
                <a:lnTo>
                  <a:pt x="847" y="194"/>
                </a:lnTo>
                <a:lnTo>
                  <a:pt x="851" y="175"/>
                </a:lnTo>
                <a:lnTo>
                  <a:pt x="863" y="152"/>
                </a:lnTo>
                <a:lnTo>
                  <a:pt x="851" y="144"/>
                </a:lnTo>
                <a:lnTo>
                  <a:pt x="839" y="136"/>
                </a:lnTo>
                <a:lnTo>
                  <a:pt x="824" y="136"/>
                </a:lnTo>
                <a:lnTo>
                  <a:pt x="805" y="132"/>
                </a:lnTo>
                <a:lnTo>
                  <a:pt x="785" y="136"/>
                </a:lnTo>
                <a:lnTo>
                  <a:pt x="766" y="148"/>
                </a:lnTo>
                <a:lnTo>
                  <a:pt x="742" y="167"/>
                </a:lnTo>
                <a:lnTo>
                  <a:pt x="727" y="183"/>
                </a:lnTo>
                <a:lnTo>
                  <a:pt x="711" y="187"/>
                </a:lnTo>
                <a:lnTo>
                  <a:pt x="700" y="187"/>
                </a:lnTo>
                <a:lnTo>
                  <a:pt x="688" y="183"/>
                </a:lnTo>
                <a:lnTo>
                  <a:pt x="680" y="175"/>
                </a:lnTo>
                <a:lnTo>
                  <a:pt x="676" y="163"/>
                </a:lnTo>
                <a:lnTo>
                  <a:pt x="672" y="155"/>
                </a:lnTo>
                <a:lnTo>
                  <a:pt x="669" y="148"/>
                </a:lnTo>
                <a:lnTo>
                  <a:pt x="657" y="136"/>
                </a:lnTo>
                <a:lnTo>
                  <a:pt x="641" y="128"/>
                </a:lnTo>
                <a:lnTo>
                  <a:pt x="626" y="124"/>
                </a:lnTo>
                <a:lnTo>
                  <a:pt x="606" y="121"/>
                </a:lnTo>
                <a:lnTo>
                  <a:pt x="579" y="121"/>
                </a:lnTo>
                <a:lnTo>
                  <a:pt x="552" y="121"/>
                </a:lnTo>
                <a:lnTo>
                  <a:pt x="533" y="113"/>
                </a:lnTo>
                <a:lnTo>
                  <a:pt x="517" y="101"/>
                </a:lnTo>
                <a:lnTo>
                  <a:pt x="505" y="86"/>
                </a:lnTo>
                <a:lnTo>
                  <a:pt x="498" y="70"/>
                </a:lnTo>
                <a:lnTo>
                  <a:pt x="494" y="58"/>
                </a:lnTo>
                <a:lnTo>
                  <a:pt x="490" y="47"/>
                </a:lnTo>
                <a:lnTo>
                  <a:pt x="490" y="39"/>
                </a:lnTo>
                <a:lnTo>
                  <a:pt x="482" y="23"/>
                </a:lnTo>
                <a:lnTo>
                  <a:pt x="470" y="16"/>
                </a:lnTo>
                <a:lnTo>
                  <a:pt x="459" y="8"/>
                </a:lnTo>
                <a:lnTo>
                  <a:pt x="443" y="0"/>
                </a:lnTo>
                <a:lnTo>
                  <a:pt x="424" y="0"/>
                </a:lnTo>
                <a:lnTo>
                  <a:pt x="385" y="4"/>
                </a:lnTo>
                <a:lnTo>
                  <a:pt x="358" y="8"/>
                </a:lnTo>
                <a:lnTo>
                  <a:pt x="346" y="16"/>
                </a:lnTo>
                <a:lnTo>
                  <a:pt x="338" y="23"/>
                </a:lnTo>
                <a:lnTo>
                  <a:pt x="323" y="51"/>
                </a:lnTo>
                <a:lnTo>
                  <a:pt x="272" y="43"/>
                </a:lnTo>
                <a:lnTo>
                  <a:pt x="265" y="54"/>
                </a:lnTo>
                <a:lnTo>
                  <a:pt x="268" y="109"/>
                </a:lnTo>
                <a:lnTo>
                  <a:pt x="268" y="121"/>
                </a:lnTo>
                <a:lnTo>
                  <a:pt x="268" y="128"/>
                </a:lnTo>
                <a:lnTo>
                  <a:pt x="265" y="140"/>
                </a:lnTo>
                <a:lnTo>
                  <a:pt x="257" y="148"/>
                </a:lnTo>
                <a:lnTo>
                  <a:pt x="245" y="155"/>
                </a:lnTo>
                <a:lnTo>
                  <a:pt x="222" y="155"/>
                </a:lnTo>
                <a:lnTo>
                  <a:pt x="191" y="148"/>
                </a:lnTo>
                <a:lnTo>
                  <a:pt x="179" y="144"/>
                </a:lnTo>
                <a:lnTo>
                  <a:pt x="156" y="132"/>
                </a:lnTo>
                <a:lnTo>
                  <a:pt x="152" y="132"/>
                </a:lnTo>
                <a:lnTo>
                  <a:pt x="140" y="144"/>
                </a:lnTo>
                <a:lnTo>
                  <a:pt x="129" y="152"/>
                </a:lnTo>
                <a:lnTo>
                  <a:pt x="117" y="152"/>
                </a:lnTo>
                <a:lnTo>
                  <a:pt x="105" y="148"/>
                </a:lnTo>
                <a:lnTo>
                  <a:pt x="97" y="152"/>
                </a:lnTo>
                <a:lnTo>
                  <a:pt x="101" y="155"/>
                </a:lnTo>
                <a:lnTo>
                  <a:pt x="105" y="163"/>
                </a:lnTo>
                <a:lnTo>
                  <a:pt x="105" y="187"/>
                </a:lnTo>
                <a:lnTo>
                  <a:pt x="101" y="202"/>
                </a:lnTo>
                <a:lnTo>
                  <a:pt x="97" y="214"/>
                </a:lnTo>
                <a:lnTo>
                  <a:pt x="90" y="229"/>
                </a:lnTo>
                <a:lnTo>
                  <a:pt x="78" y="241"/>
                </a:lnTo>
                <a:lnTo>
                  <a:pt x="66" y="249"/>
                </a:lnTo>
                <a:lnTo>
                  <a:pt x="55" y="264"/>
                </a:lnTo>
                <a:lnTo>
                  <a:pt x="51" y="276"/>
                </a:lnTo>
                <a:lnTo>
                  <a:pt x="51" y="291"/>
                </a:lnTo>
                <a:lnTo>
                  <a:pt x="51" y="315"/>
                </a:lnTo>
                <a:lnTo>
                  <a:pt x="55" y="330"/>
                </a:lnTo>
                <a:lnTo>
                  <a:pt x="55" y="338"/>
                </a:lnTo>
                <a:lnTo>
                  <a:pt x="51" y="346"/>
                </a:lnTo>
                <a:lnTo>
                  <a:pt x="39" y="361"/>
                </a:lnTo>
                <a:lnTo>
                  <a:pt x="20" y="385"/>
                </a:lnTo>
                <a:lnTo>
                  <a:pt x="4" y="400"/>
                </a:lnTo>
                <a:lnTo>
                  <a:pt x="0" y="412"/>
                </a:lnTo>
                <a:lnTo>
                  <a:pt x="0" y="424"/>
                </a:lnTo>
                <a:lnTo>
                  <a:pt x="43" y="420"/>
                </a:lnTo>
                <a:lnTo>
                  <a:pt x="59" y="424"/>
                </a:lnTo>
                <a:lnTo>
                  <a:pt x="70" y="431"/>
                </a:lnTo>
                <a:lnTo>
                  <a:pt x="101" y="458"/>
                </a:lnTo>
                <a:lnTo>
                  <a:pt x="160" y="525"/>
                </a:lnTo>
                <a:lnTo>
                  <a:pt x="183" y="552"/>
                </a:lnTo>
                <a:lnTo>
                  <a:pt x="191" y="567"/>
                </a:lnTo>
                <a:lnTo>
                  <a:pt x="206" y="579"/>
                </a:lnTo>
                <a:lnTo>
                  <a:pt x="222" y="587"/>
                </a:lnTo>
                <a:lnTo>
                  <a:pt x="241" y="591"/>
                </a:lnTo>
                <a:lnTo>
                  <a:pt x="265" y="594"/>
                </a:lnTo>
                <a:lnTo>
                  <a:pt x="296" y="587"/>
                </a:lnTo>
                <a:lnTo>
                  <a:pt x="307" y="579"/>
                </a:lnTo>
                <a:lnTo>
                  <a:pt x="319" y="563"/>
                </a:lnTo>
                <a:lnTo>
                  <a:pt x="331" y="544"/>
                </a:lnTo>
                <a:lnTo>
                  <a:pt x="334" y="532"/>
                </a:lnTo>
                <a:lnTo>
                  <a:pt x="346" y="513"/>
                </a:lnTo>
                <a:lnTo>
                  <a:pt x="354" y="509"/>
                </a:lnTo>
                <a:lnTo>
                  <a:pt x="366" y="505"/>
                </a:lnTo>
                <a:lnTo>
                  <a:pt x="377" y="513"/>
                </a:lnTo>
                <a:lnTo>
                  <a:pt x="389" y="525"/>
                </a:lnTo>
                <a:lnTo>
                  <a:pt x="397" y="532"/>
                </a:lnTo>
                <a:lnTo>
                  <a:pt x="408" y="536"/>
                </a:lnTo>
                <a:lnTo>
                  <a:pt x="416" y="540"/>
                </a:lnTo>
                <a:lnTo>
                  <a:pt x="428" y="540"/>
                </a:lnTo>
                <a:lnTo>
                  <a:pt x="451" y="532"/>
                </a:lnTo>
                <a:lnTo>
                  <a:pt x="474" y="517"/>
                </a:lnTo>
                <a:lnTo>
                  <a:pt x="509" y="486"/>
                </a:lnTo>
                <a:lnTo>
                  <a:pt x="529" y="470"/>
                </a:lnTo>
                <a:lnTo>
                  <a:pt x="529" y="439"/>
                </a:lnTo>
                <a:lnTo>
                  <a:pt x="533" y="427"/>
                </a:lnTo>
                <a:lnTo>
                  <a:pt x="540" y="420"/>
                </a:lnTo>
                <a:lnTo>
                  <a:pt x="544" y="416"/>
                </a:lnTo>
                <a:lnTo>
                  <a:pt x="552" y="416"/>
                </a:lnTo>
                <a:lnTo>
                  <a:pt x="560" y="420"/>
                </a:lnTo>
                <a:lnTo>
                  <a:pt x="568" y="431"/>
                </a:lnTo>
                <a:lnTo>
                  <a:pt x="575" y="439"/>
                </a:lnTo>
                <a:lnTo>
                  <a:pt x="587" y="447"/>
                </a:lnTo>
                <a:lnTo>
                  <a:pt x="603" y="455"/>
                </a:lnTo>
                <a:lnTo>
                  <a:pt x="618" y="455"/>
                </a:lnTo>
                <a:lnTo>
                  <a:pt x="634" y="455"/>
                </a:lnTo>
                <a:lnTo>
                  <a:pt x="645" y="455"/>
                </a:lnTo>
                <a:lnTo>
                  <a:pt x="657" y="447"/>
                </a:lnTo>
                <a:lnTo>
                  <a:pt x="665" y="435"/>
                </a:lnTo>
                <a:lnTo>
                  <a:pt x="680" y="408"/>
                </a:lnTo>
                <a:lnTo>
                  <a:pt x="692" y="392"/>
                </a:lnTo>
                <a:lnTo>
                  <a:pt x="704" y="381"/>
                </a:lnTo>
                <a:lnTo>
                  <a:pt x="719" y="373"/>
                </a:lnTo>
                <a:lnTo>
                  <a:pt x="735" y="369"/>
                </a:lnTo>
                <a:lnTo>
                  <a:pt x="754" y="377"/>
                </a:lnTo>
                <a:lnTo>
                  <a:pt x="777" y="392"/>
                </a:lnTo>
                <a:lnTo>
                  <a:pt x="789" y="404"/>
                </a:lnTo>
                <a:lnTo>
                  <a:pt x="797" y="408"/>
                </a:lnTo>
                <a:lnTo>
                  <a:pt x="808" y="412"/>
                </a:lnTo>
                <a:lnTo>
                  <a:pt x="820" y="412"/>
                </a:lnTo>
                <a:lnTo>
                  <a:pt x="836" y="404"/>
                </a:lnTo>
                <a:lnTo>
                  <a:pt x="851" y="389"/>
                </a:lnTo>
                <a:lnTo>
                  <a:pt x="863" y="369"/>
                </a:lnTo>
                <a:lnTo>
                  <a:pt x="874" y="354"/>
                </a:lnTo>
                <a:lnTo>
                  <a:pt x="882" y="334"/>
                </a:lnTo>
                <a:lnTo>
                  <a:pt x="909" y="291"/>
                </a:lnTo>
                <a:close/>
              </a:path>
            </a:pathLst>
          </a:custGeom>
          <a:solidFill>
            <a:srgbClr val="FFFCD1"/>
          </a:solidFill>
          <a:ln w="25400">
            <a:solidFill>
              <a:srgbClr val="5DB7E8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500" name="组合 499"/>
          <p:cNvGrpSpPr/>
          <p:nvPr/>
        </p:nvGrpSpPr>
        <p:grpSpPr>
          <a:xfrm>
            <a:off x="2606603" y="2230067"/>
            <a:ext cx="1850433" cy="1444505"/>
            <a:chOff x="10697393" y="1740479"/>
            <a:chExt cx="2163763" cy="1689100"/>
          </a:xfrm>
        </p:grpSpPr>
        <p:sp>
          <p:nvSpPr>
            <p:cNvPr id="547" name="Freeform 26"/>
            <p:cNvSpPr>
              <a:spLocks/>
            </p:cNvSpPr>
            <p:nvPr/>
          </p:nvSpPr>
          <p:spPr bwMode="auto">
            <a:xfrm>
              <a:off x="10697393" y="1740479"/>
              <a:ext cx="2163763" cy="1689100"/>
            </a:xfrm>
            <a:custGeom>
              <a:avLst/>
              <a:gdLst>
                <a:gd name="T0" fmla="*/ 850 w 1363"/>
                <a:gd name="T1" fmla="*/ 870 h 1064"/>
                <a:gd name="T2" fmla="*/ 917 w 1363"/>
                <a:gd name="T3" fmla="*/ 847 h 1064"/>
                <a:gd name="T4" fmla="*/ 983 w 1363"/>
                <a:gd name="T5" fmla="*/ 792 h 1064"/>
                <a:gd name="T6" fmla="*/ 986 w 1363"/>
                <a:gd name="T7" fmla="*/ 672 h 1064"/>
                <a:gd name="T8" fmla="*/ 967 w 1363"/>
                <a:gd name="T9" fmla="*/ 625 h 1064"/>
                <a:gd name="T10" fmla="*/ 932 w 1363"/>
                <a:gd name="T11" fmla="*/ 602 h 1064"/>
                <a:gd name="T12" fmla="*/ 944 w 1363"/>
                <a:gd name="T13" fmla="*/ 582 h 1064"/>
                <a:gd name="T14" fmla="*/ 920 w 1363"/>
                <a:gd name="T15" fmla="*/ 528 h 1064"/>
                <a:gd name="T16" fmla="*/ 1111 w 1363"/>
                <a:gd name="T17" fmla="*/ 520 h 1064"/>
                <a:gd name="T18" fmla="*/ 1177 w 1363"/>
                <a:gd name="T19" fmla="*/ 582 h 1064"/>
                <a:gd name="T20" fmla="*/ 1239 w 1363"/>
                <a:gd name="T21" fmla="*/ 637 h 1064"/>
                <a:gd name="T22" fmla="*/ 1274 w 1363"/>
                <a:gd name="T23" fmla="*/ 633 h 1064"/>
                <a:gd name="T24" fmla="*/ 1340 w 1363"/>
                <a:gd name="T25" fmla="*/ 544 h 1064"/>
                <a:gd name="T26" fmla="*/ 1344 w 1363"/>
                <a:gd name="T27" fmla="*/ 489 h 1064"/>
                <a:gd name="T28" fmla="*/ 1348 w 1363"/>
                <a:gd name="T29" fmla="*/ 435 h 1064"/>
                <a:gd name="T30" fmla="*/ 1359 w 1363"/>
                <a:gd name="T31" fmla="*/ 396 h 1064"/>
                <a:gd name="T32" fmla="*/ 1324 w 1363"/>
                <a:gd name="T33" fmla="*/ 365 h 1064"/>
                <a:gd name="T34" fmla="*/ 1239 w 1363"/>
                <a:gd name="T35" fmla="*/ 279 h 1064"/>
                <a:gd name="T36" fmla="*/ 1157 w 1363"/>
                <a:gd name="T37" fmla="*/ 229 h 1064"/>
                <a:gd name="T38" fmla="*/ 1095 w 1363"/>
                <a:gd name="T39" fmla="*/ 287 h 1064"/>
                <a:gd name="T40" fmla="*/ 1049 w 1363"/>
                <a:gd name="T41" fmla="*/ 380 h 1064"/>
                <a:gd name="T42" fmla="*/ 1029 w 1363"/>
                <a:gd name="T43" fmla="*/ 408 h 1064"/>
                <a:gd name="T44" fmla="*/ 901 w 1363"/>
                <a:gd name="T45" fmla="*/ 408 h 1064"/>
                <a:gd name="T46" fmla="*/ 792 w 1363"/>
                <a:gd name="T47" fmla="*/ 365 h 1064"/>
                <a:gd name="T48" fmla="*/ 749 w 1363"/>
                <a:gd name="T49" fmla="*/ 299 h 1064"/>
                <a:gd name="T50" fmla="*/ 691 w 1363"/>
                <a:gd name="T51" fmla="*/ 244 h 1064"/>
                <a:gd name="T52" fmla="*/ 730 w 1363"/>
                <a:gd name="T53" fmla="*/ 217 h 1064"/>
                <a:gd name="T54" fmla="*/ 715 w 1363"/>
                <a:gd name="T55" fmla="*/ 178 h 1064"/>
                <a:gd name="T56" fmla="*/ 715 w 1363"/>
                <a:gd name="T57" fmla="*/ 101 h 1064"/>
                <a:gd name="T58" fmla="*/ 715 w 1363"/>
                <a:gd name="T59" fmla="*/ 4 h 1064"/>
                <a:gd name="T60" fmla="*/ 676 w 1363"/>
                <a:gd name="T61" fmla="*/ 19 h 1064"/>
                <a:gd name="T62" fmla="*/ 590 w 1363"/>
                <a:gd name="T63" fmla="*/ 85 h 1064"/>
                <a:gd name="T64" fmla="*/ 528 w 1363"/>
                <a:gd name="T65" fmla="*/ 159 h 1064"/>
                <a:gd name="T66" fmla="*/ 485 w 1363"/>
                <a:gd name="T67" fmla="*/ 143 h 1064"/>
                <a:gd name="T68" fmla="*/ 400 w 1363"/>
                <a:gd name="T69" fmla="*/ 143 h 1064"/>
                <a:gd name="T70" fmla="*/ 353 w 1363"/>
                <a:gd name="T71" fmla="*/ 202 h 1064"/>
                <a:gd name="T72" fmla="*/ 283 w 1363"/>
                <a:gd name="T73" fmla="*/ 190 h 1064"/>
                <a:gd name="T74" fmla="*/ 252 w 1363"/>
                <a:gd name="T75" fmla="*/ 163 h 1064"/>
                <a:gd name="T76" fmla="*/ 237 w 1363"/>
                <a:gd name="T77" fmla="*/ 221 h 1064"/>
                <a:gd name="T78" fmla="*/ 124 w 1363"/>
                <a:gd name="T79" fmla="*/ 287 h 1064"/>
                <a:gd name="T80" fmla="*/ 85 w 1363"/>
                <a:gd name="T81" fmla="*/ 260 h 1064"/>
                <a:gd name="T82" fmla="*/ 39 w 1363"/>
                <a:gd name="T83" fmla="*/ 291 h 1064"/>
                <a:gd name="T84" fmla="*/ 7 w 1363"/>
                <a:gd name="T85" fmla="*/ 338 h 1064"/>
                <a:gd name="T86" fmla="*/ 0 w 1363"/>
                <a:gd name="T87" fmla="*/ 439 h 1064"/>
                <a:gd name="T88" fmla="*/ 7 w 1363"/>
                <a:gd name="T89" fmla="*/ 513 h 1064"/>
                <a:gd name="T90" fmla="*/ 39 w 1363"/>
                <a:gd name="T91" fmla="*/ 551 h 1064"/>
                <a:gd name="T92" fmla="*/ 101 w 1363"/>
                <a:gd name="T93" fmla="*/ 551 h 1064"/>
                <a:gd name="T94" fmla="*/ 124 w 1363"/>
                <a:gd name="T95" fmla="*/ 586 h 1064"/>
                <a:gd name="T96" fmla="*/ 140 w 1363"/>
                <a:gd name="T97" fmla="*/ 637 h 1064"/>
                <a:gd name="T98" fmla="*/ 128 w 1363"/>
                <a:gd name="T99" fmla="*/ 687 h 1064"/>
                <a:gd name="T100" fmla="*/ 194 w 1363"/>
                <a:gd name="T101" fmla="*/ 761 h 1064"/>
                <a:gd name="T102" fmla="*/ 295 w 1363"/>
                <a:gd name="T103" fmla="*/ 726 h 1064"/>
                <a:gd name="T104" fmla="*/ 419 w 1363"/>
                <a:gd name="T105" fmla="*/ 746 h 1064"/>
                <a:gd name="T106" fmla="*/ 435 w 1363"/>
                <a:gd name="T107" fmla="*/ 862 h 1064"/>
                <a:gd name="T108" fmla="*/ 404 w 1363"/>
                <a:gd name="T109" fmla="*/ 940 h 1064"/>
                <a:gd name="T110" fmla="*/ 516 w 1363"/>
                <a:gd name="T111" fmla="*/ 1045 h 1064"/>
                <a:gd name="T112" fmla="*/ 555 w 1363"/>
                <a:gd name="T113" fmla="*/ 1056 h 1064"/>
                <a:gd name="T114" fmla="*/ 606 w 1363"/>
                <a:gd name="T115" fmla="*/ 1025 h 1064"/>
                <a:gd name="T116" fmla="*/ 730 w 1363"/>
                <a:gd name="T117" fmla="*/ 952 h 1064"/>
                <a:gd name="T118" fmla="*/ 819 w 1363"/>
                <a:gd name="T119" fmla="*/ 924 h 10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363" h="1064">
                  <a:moveTo>
                    <a:pt x="819" y="924"/>
                  </a:moveTo>
                  <a:lnTo>
                    <a:pt x="819" y="924"/>
                  </a:lnTo>
                  <a:lnTo>
                    <a:pt x="827" y="909"/>
                  </a:lnTo>
                  <a:lnTo>
                    <a:pt x="839" y="882"/>
                  </a:lnTo>
                  <a:lnTo>
                    <a:pt x="850" y="870"/>
                  </a:lnTo>
                  <a:lnTo>
                    <a:pt x="858" y="858"/>
                  </a:lnTo>
                  <a:lnTo>
                    <a:pt x="870" y="850"/>
                  </a:lnTo>
                  <a:lnTo>
                    <a:pt x="885" y="850"/>
                  </a:lnTo>
                  <a:lnTo>
                    <a:pt x="917" y="847"/>
                  </a:lnTo>
                  <a:lnTo>
                    <a:pt x="948" y="843"/>
                  </a:lnTo>
                  <a:lnTo>
                    <a:pt x="959" y="835"/>
                  </a:lnTo>
                  <a:lnTo>
                    <a:pt x="971" y="827"/>
                  </a:lnTo>
                  <a:lnTo>
                    <a:pt x="979" y="812"/>
                  </a:lnTo>
                  <a:lnTo>
                    <a:pt x="983" y="792"/>
                  </a:lnTo>
                  <a:lnTo>
                    <a:pt x="983" y="715"/>
                  </a:lnTo>
                  <a:lnTo>
                    <a:pt x="983" y="680"/>
                  </a:lnTo>
                  <a:lnTo>
                    <a:pt x="986" y="672"/>
                  </a:lnTo>
                  <a:lnTo>
                    <a:pt x="994" y="652"/>
                  </a:lnTo>
                  <a:lnTo>
                    <a:pt x="994" y="641"/>
                  </a:lnTo>
                  <a:lnTo>
                    <a:pt x="990" y="633"/>
                  </a:lnTo>
                  <a:lnTo>
                    <a:pt x="983" y="625"/>
                  </a:lnTo>
                  <a:lnTo>
                    <a:pt x="967" y="625"/>
                  </a:lnTo>
                  <a:lnTo>
                    <a:pt x="951" y="621"/>
                  </a:lnTo>
                  <a:lnTo>
                    <a:pt x="940" y="617"/>
                  </a:lnTo>
                  <a:lnTo>
                    <a:pt x="932" y="610"/>
                  </a:lnTo>
                  <a:lnTo>
                    <a:pt x="932" y="602"/>
                  </a:lnTo>
                  <a:lnTo>
                    <a:pt x="932" y="598"/>
                  </a:lnTo>
                  <a:lnTo>
                    <a:pt x="936" y="590"/>
                  </a:lnTo>
                  <a:lnTo>
                    <a:pt x="940" y="586"/>
                  </a:lnTo>
                  <a:lnTo>
                    <a:pt x="944" y="582"/>
                  </a:lnTo>
                  <a:lnTo>
                    <a:pt x="948" y="579"/>
                  </a:lnTo>
                  <a:lnTo>
                    <a:pt x="948" y="575"/>
                  </a:lnTo>
                  <a:lnTo>
                    <a:pt x="936" y="555"/>
                  </a:lnTo>
                  <a:lnTo>
                    <a:pt x="920" y="528"/>
                  </a:lnTo>
                  <a:lnTo>
                    <a:pt x="971" y="516"/>
                  </a:lnTo>
                  <a:lnTo>
                    <a:pt x="1010" y="513"/>
                  </a:lnTo>
                  <a:lnTo>
                    <a:pt x="1025" y="516"/>
                  </a:lnTo>
                  <a:lnTo>
                    <a:pt x="1041" y="520"/>
                  </a:lnTo>
                  <a:lnTo>
                    <a:pt x="1111" y="520"/>
                  </a:lnTo>
                  <a:lnTo>
                    <a:pt x="1122" y="524"/>
                  </a:lnTo>
                  <a:lnTo>
                    <a:pt x="1146" y="544"/>
                  </a:lnTo>
                  <a:lnTo>
                    <a:pt x="1169" y="571"/>
                  </a:lnTo>
                  <a:lnTo>
                    <a:pt x="1177" y="582"/>
                  </a:lnTo>
                  <a:lnTo>
                    <a:pt x="1181" y="598"/>
                  </a:lnTo>
                  <a:lnTo>
                    <a:pt x="1204" y="598"/>
                  </a:lnTo>
                  <a:lnTo>
                    <a:pt x="1235" y="633"/>
                  </a:lnTo>
                  <a:lnTo>
                    <a:pt x="1239" y="637"/>
                  </a:lnTo>
                  <a:lnTo>
                    <a:pt x="1243" y="645"/>
                  </a:lnTo>
                  <a:lnTo>
                    <a:pt x="1247" y="648"/>
                  </a:lnTo>
                  <a:lnTo>
                    <a:pt x="1254" y="648"/>
                  </a:lnTo>
                  <a:lnTo>
                    <a:pt x="1262" y="645"/>
                  </a:lnTo>
                  <a:lnTo>
                    <a:pt x="1274" y="633"/>
                  </a:lnTo>
                  <a:lnTo>
                    <a:pt x="1289" y="614"/>
                  </a:lnTo>
                  <a:lnTo>
                    <a:pt x="1313" y="575"/>
                  </a:lnTo>
                  <a:lnTo>
                    <a:pt x="1328" y="551"/>
                  </a:lnTo>
                  <a:lnTo>
                    <a:pt x="1340" y="544"/>
                  </a:lnTo>
                  <a:lnTo>
                    <a:pt x="1344" y="544"/>
                  </a:lnTo>
                  <a:lnTo>
                    <a:pt x="1348" y="528"/>
                  </a:lnTo>
                  <a:lnTo>
                    <a:pt x="1348" y="501"/>
                  </a:lnTo>
                  <a:lnTo>
                    <a:pt x="1344" y="489"/>
                  </a:lnTo>
                  <a:lnTo>
                    <a:pt x="1340" y="485"/>
                  </a:lnTo>
                  <a:lnTo>
                    <a:pt x="1336" y="470"/>
                  </a:lnTo>
                  <a:lnTo>
                    <a:pt x="1336" y="462"/>
                  </a:lnTo>
                  <a:lnTo>
                    <a:pt x="1340" y="450"/>
                  </a:lnTo>
                  <a:lnTo>
                    <a:pt x="1348" y="435"/>
                  </a:lnTo>
                  <a:lnTo>
                    <a:pt x="1359" y="419"/>
                  </a:lnTo>
                  <a:lnTo>
                    <a:pt x="1363" y="412"/>
                  </a:lnTo>
                  <a:lnTo>
                    <a:pt x="1363" y="404"/>
                  </a:lnTo>
                  <a:lnTo>
                    <a:pt x="1359" y="396"/>
                  </a:lnTo>
                  <a:lnTo>
                    <a:pt x="1352" y="388"/>
                  </a:lnTo>
                  <a:lnTo>
                    <a:pt x="1340" y="377"/>
                  </a:lnTo>
                  <a:lnTo>
                    <a:pt x="1332" y="369"/>
                  </a:lnTo>
                  <a:lnTo>
                    <a:pt x="1324" y="365"/>
                  </a:lnTo>
                  <a:lnTo>
                    <a:pt x="1297" y="353"/>
                  </a:lnTo>
                  <a:lnTo>
                    <a:pt x="1282" y="338"/>
                  </a:lnTo>
                  <a:lnTo>
                    <a:pt x="1266" y="322"/>
                  </a:lnTo>
                  <a:lnTo>
                    <a:pt x="1251" y="303"/>
                  </a:lnTo>
                  <a:lnTo>
                    <a:pt x="1239" y="279"/>
                  </a:lnTo>
                  <a:lnTo>
                    <a:pt x="1223" y="256"/>
                  </a:lnTo>
                  <a:lnTo>
                    <a:pt x="1204" y="241"/>
                  </a:lnTo>
                  <a:lnTo>
                    <a:pt x="1181" y="233"/>
                  </a:lnTo>
                  <a:lnTo>
                    <a:pt x="1157" y="229"/>
                  </a:lnTo>
                  <a:lnTo>
                    <a:pt x="1134" y="233"/>
                  </a:lnTo>
                  <a:lnTo>
                    <a:pt x="1115" y="244"/>
                  </a:lnTo>
                  <a:lnTo>
                    <a:pt x="1099" y="264"/>
                  </a:lnTo>
                  <a:lnTo>
                    <a:pt x="1095" y="272"/>
                  </a:lnTo>
                  <a:lnTo>
                    <a:pt x="1095" y="287"/>
                  </a:lnTo>
                  <a:lnTo>
                    <a:pt x="1095" y="322"/>
                  </a:lnTo>
                  <a:lnTo>
                    <a:pt x="1056" y="322"/>
                  </a:lnTo>
                  <a:lnTo>
                    <a:pt x="1052" y="326"/>
                  </a:lnTo>
                  <a:lnTo>
                    <a:pt x="1049" y="380"/>
                  </a:lnTo>
                  <a:lnTo>
                    <a:pt x="1049" y="384"/>
                  </a:lnTo>
                  <a:lnTo>
                    <a:pt x="1049" y="392"/>
                  </a:lnTo>
                  <a:lnTo>
                    <a:pt x="1049" y="396"/>
                  </a:lnTo>
                  <a:lnTo>
                    <a:pt x="1041" y="404"/>
                  </a:lnTo>
                  <a:lnTo>
                    <a:pt x="1029" y="408"/>
                  </a:lnTo>
                  <a:lnTo>
                    <a:pt x="1010" y="412"/>
                  </a:lnTo>
                  <a:lnTo>
                    <a:pt x="986" y="408"/>
                  </a:lnTo>
                  <a:lnTo>
                    <a:pt x="932" y="408"/>
                  </a:lnTo>
                  <a:lnTo>
                    <a:pt x="901" y="408"/>
                  </a:lnTo>
                  <a:lnTo>
                    <a:pt x="882" y="408"/>
                  </a:lnTo>
                  <a:lnTo>
                    <a:pt x="854" y="384"/>
                  </a:lnTo>
                  <a:lnTo>
                    <a:pt x="808" y="408"/>
                  </a:lnTo>
                  <a:lnTo>
                    <a:pt x="796" y="404"/>
                  </a:lnTo>
                  <a:lnTo>
                    <a:pt x="792" y="365"/>
                  </a:lnTo>
                  <a:lnTo>
                    <a:pt x="788" y="357"/>
                  </a:lnTo>
                  <a:lnTo>
                    <a:pt x="738" y="326"/>
                  </a:lnTo>
                  <a:lnTo>
                    <a:pt x="738" y="314"/>
                  </a:lnTo>
                  <a:lnTo>
                    <a:pt x="749" y="299"/>
                  </a:lnTo>
                  <a:lnTo>
                    <a:pt x="734" y="291"/>
                  </a:lnTo>
                  <a:lnTo>
                    <a:pt x="718" y="279"/>
                  </a:lnTo>
                  <a:lnTo>
                    <a:pt x="703" y="268"/>
                  </a:lnTo>
                  <a:lnTo>
                    <a:pt x="695" y="252"/>
                  </a:lnTo>
                  <a:lnTo>
                    <a:pt x="691" y="244"/>
                  </a:lnTo>
                  <a:lnTo>
                    <a:pt x="695" y="241"/>
                  </a:lnTo>
                  <a:lnTo>
                    <a:pt x="699" y="233"/>
                  </a:lnTo>
                  <a:lnTo>
                    <a:pt x="703" y="229"/>
                  </a:lnTo>
                  <a:lnTo>
                    <a:pt x="715" y="221"/>
                  </a:lnTo>
                  <a:lnTo>
                    <a:pt x="730" y="217"/>
                  </a:lnTo>
                  <a:lnTo>
                    <a:pt x="738" y="206"/>
                  </a:lnTo>
                  <a:lnTo>
                    <a:pt x="730" y="194"/>
                  </a:lnTo>
                  <a:lnTo>
                    <a:pt x="722" y="186"/>
                  </a:lnTo>
                  <a:lnTo>
                    <a:pt x="715" y="178"/>
                  </a:lnTo>
                  <a:lnTo>
                    <a:pt x="711" y="167"/>
                  </a:lnTo>
                  <a:lnTo>
                    <a:pt x="707" y="143"/>
                  </a:lnTo>
                  <a:lnTo>
                    <a:pt x="707" y="128"/>
                  </a:lnTo>
                  <a:lnTo>
                    <a:pt x="711" y="116"/>
                  </a:lnTo>
                  <a:lnTo>
                    <a:pt x="715" y="101"/>
                  </a:lnTo>
                  <a:lnTo>
                    <a:pt x="726" y="93"/>
                  </a:lnTo>
                  <a:lnTo>
                    <a:pt x="726" y="19"/>
                  </a:lnTo>
                  <a:lnTo>
                    <a:pt x="722" y="11"/>
                  </a:lnTo>
                  <a:lnTo>
                    <a:pt x="715" y="4"/>
                  </a:lnTo>
                  <a:lnTo>
                    <a:pt x="707" y="0"/>
                  </a:lnTo>
                  <a:lnTo>
                    <a:pt x="699" y="4"/>
                  </a:lnTo>
                  <a:lnTo>
                    <a:pt x="687" y="7"/>
                  </a:lnTo>
                  <a:lnTo>
                    <a:pt x="676" y="19"/>
                  </a:lnTo>
                  <a:lnTo>
                    <a:pt x="660" y="27"/>
                  </a:lnTo>
                  <a:lnTo>
                    <a:pt x="641" y="35"/>
                  </a:lnTo>
                  <a:lnTo>
                    <a:pt x="617" y="39"/>
                  </a:lnTo>
                  <a:lnTo>
                    <a:pt x="590" y="85"/>
                  </a:lnTo>
                  <a:lnTo>
                    <a:pt x="582" y="101"/>
                  </a:lnTo>
                  <a:lnTo>
                    <a:pt x="571" y="120"/>
                  </a:lnTo>
                  <a:lnTo>
                    <a:pt x="559" y="136"/>
                  </a:lnTo>
                  <a:lnTo>
                    <a:pt x="544" y="151"/>
                  </a:lnTo>
                  <a:lnTo>
                    <a:pt x="528" y="159"/>
                  </a:lnTo>
                  <a:lnTo>
                    <a:pt x="516" y="159"/>
                  </a:lnTo>
                  <a:lnTo>
                    <a:pt x="505" y="159"/>
                  </a:lnTo>
                  <a:lnTo>
                    <a:pt x="497" y="151"/>
                  </a:lnTo>
                  <a:lnTo>
                    <a:pt x="485" y="143"/>
                  </a:lnTo>
                  <a:lnTo>
                    <a:pt x="462" y="124"/>
                  </a:lnTo>
                  <a:lnTo>
                    <a:pt x="443" y="120"/>
                  </a:lnTo>
                  <a:lnTo>
                    <a:pt x="427" y="120"/>
                  </a:lnTo>
                  <a:lnTo>
                    <a:pt x="412" y="128"/>
                  </a:lnTo>
                  <a:lnTo>
                    <a:pt x="400" y="143"/>
                  </a:lnTo>
                  <a:lnTo>
                    <a:pt x="388" y="155"/>
                  </a:lnTo>
                  <a:lnTo>
                    <a:pt x="373" y="186"/>
                  </a:lnTo>
                  <a:lnTo>
                    <a:pt x="365" y="194"/>
                  </a:lnTo>
                  <a:lnTo>
                    <a:pt x="353" y="202"/>
                  </a:lnTo>
                  <a:lnTo>
                    <a:pt x="342" y="206"/>
                  </a:lnTo>
                  <a:lnTo>
                    <a:pt x="326" y="206"/>
                  </a:lnTo>
                  <a:lnTo>
                    <a:pt x="311" y="202"/>
                  </a:lnTo>
                  <a:lnTo>
                    <a:pt x="295" y="198"/>
                  </a:lnTo>
                  <a:lnTo>
                    <a:pt x="283" y="190"/>
                  </a:lnTo>
                  <a:lnTo>
                    <a:pt x="276" y="178"/>
                  </a:lnTo>
                  <a:lnTo>
                    <a:pt x="268" y="171"/>
                  </a:lnTo>
                  <a:lnTo>
                    <a:pt x="260" y="163"/>
                  </a:lnTo>
                  <a:lnTo>
                    <a:pt x="252" y="163"/>
                  </a:lnTo>
                  <a:lnTo>
                    <a:pt x="248" y="167"/>
                  </a:lnTo>
                  <a:lnTo>
                    <a:pt x="241" y="175"/>
                  </a:lnTo>
                  <a:lnTo>
                    <a:pt x="237" y="186"/>
                  </a:lnTo>
                  <a:lnTo>
                    <a:pt x="237" y="221"/>
                  </a:lnTo>
                  <a:lnTo>
                    <a:pt x="217" y="237"/>
                  </a:lnTo>
                  <a:lnTo>
                    <a:pt x="182" y="268"/>
                  </a:lnTo>
                  <a:lnTo>
                    <a:pt x="159" y="279"/>
                  </a:lnTo>
                  <a:lnTo>
                    <a:pt x="136" y="287"/>
                  </a:lnTo>
                  <a:lnTo>
                    <a:pt x="124" y="287"/>
                  </a:lnTo>
                  <a:lnTo>
                    <a:pt x="116" y="287"/>
                  </a:lnTo>
                  <a:lnTo>
                    <a:pt x="105" y="283"/>
                  </a:lnTo>
                  <a:lnTo>
                    <a:pt x="97" y="276"/>
                  </a:lnTo>
                  <a:lnTo>
                    <a:pt x="85" y="260"/>
                  </a:lnTo>
                  <a:lnTo>
                    <a:pt x="74" y="256"/>
                  </a:lnTo>
                  <a:lnTo>
                    <a:pt x="62" y="256"/>
                  </a:lnTo>
                  <a:lnTo>
                    <a:pt x="54" y="264"/>
                  </a:lnTo>
                  <a:lnTo>
                    <a:pt x="42" y="279"/>
                  </a:lnTo>
                  <a:lnTo>
                    <a:pt x="39" y="291"/>
                  </a:lnTo>
                  <a:lnTo>
                    <a:pt x="27" y="310"/>
                  </a:lnTo>
                  <a:lnTo>
                    <a:pt x="19" y="322"/>
                  </a:lnTo>
                  <a:lnTo>
                    <a:pt x="7" y="334"/>
                  </a:lnTo>
                  <a:lnTo>
                    <a:pt x="7" y="338"/>
                  </a:lnTo>
                  <a:lnTo>
                    <a:pt x="7" y="384"/>
                  </a:lnTo>
                  <a:lnTo>
                    <a:pt x="4" y="415"/>
                  </a:lnTo>
                  <a:lnTo>
                    <a:pt x="0" y="435"/>
                  </a:lnTo>
                  <a:lnTo>
                    <a:pt x="0" y="439"/>
                  </a:lnTo>
                  <a:lnTo>
                    <a:pt x="7" y="446"/>
                  </a:lnTo>
                  <a:lnTo>
                    <a:pt x="11" y="458"/>
                  </a:lnTo>
                  <a:lnTo>
                    <a:pt x="11" y="481"/>
                  </a:lnTo>
                  <a:lnTo>
                    <a:pt x="7" y="513"/>
                  </a:lnTo>
                  <a:lnTo>
                    <a:pt x="11" y="524"/>
                  </a:lnTo>
                  <a:lnTo>
                    <a:pt x="19" y="532"/>
                  </a:lnTo>
                  <a:lnTo>
                    <a:pt x="27" y="544"/>
                  </a:lnTo>
                  <a:lnTo>
                    <a:pt x="39" y="551"/>
                  </a:lnTo>
                  <a:lnTo>
                    <a:pt x="54" y="559"/>
                  </a:lnTo>
                  <a:lnTo>
                    <a:pt x="74" y="559"/>
                  </a:lnTo>
                  <a:lnTo>
                    <a:pt x="97" y="551"/>
                  </a:lnTo>
                  <a:lnTo>
                    <a:pt x="101" y="551"/>
                  </a:lnTo>
                  <a:lnTo>
                    <a:pt x="112" y="551"/>
                  </a:lnTo>
                  <a:lnTo>
                    <a:pt x="120" y="555"/>
                  </a:lnTo>
                  <a:lnTo>
                    <a:pt x="124" y="559"/>
                  </a:lnTo>
                  <a:lnTo>
                    <a:pt x="124" y="571"/>
                  </a:lnTo>
                  <a:lnTo>
                    <a:pt x="124" y="586"/>
                  </a:lnTo>
                  <a:lnTo>
                    <a:pt x="124" y="594"/>
                  </a:lnTo>
                  <a:lnTo>
                    <a:pt x="124" y="606"/>
                  </a:lnTo>
                  <a:lnTo>
                    <a:pt x="132" y="625"/>
                  </a:lnTo>
                  <a:lnTo>
                    <a:pt x="140" y="637"/>
                  </a:lnTo>
                  <a:lnTo>
                    <a:pt x="151" y="645"/>
                  </a:lnTo>
                  <a:lnTo>
                    <a:pt x="143" y="664"/>
                  </a:lnTo>
                  <a:lnTo>
                    <a:pt x="136" y="672"/>
                  </a:lnTo>
                  <a:lnTo>
                    <a:pt x="128" y="687"/>
                  </a:lnTo>
                  <a:lnTo>
                    <a:pt x="124" y="695"/>
                  </a:lnTo>
                  <a:lnTo>
                    <a:pt x="128" y="703"/>
                  </a:lnTo>
                  <a:lnTo>
                    <a:pt x="136" y="711"/>
                  </a:lnTo>
                  <a:lnTo>
                    <a:pt x="151" y="718"/>
                  </a:lnTo>
                  <a:lnTo>
                    <a:pt x="194" y="761"/>
                  </a:lnTo>
                  <a:lnTo>
                    <a:pt x="233" y="753"/>
                  </a:lnTo>
                  <a:lnTo>
                    <a:pt x="264" y="746"/>
                  </a:lnTo>
                  <a:lnTo>
                    <a:pt x="279" y="734"/>
                  </a:lnTo>
                  <a:lnTo>
                    <a:pt x="295" y="726"/>
                  </a:lnTo>
                  <a:lnTo>
                    <a:pt x="330" y="726"/>
                  </a:lnTo>
                  <a:lnTo>
                    <a:pt x="377" y="738"/>
                  </a:lnTo>
                  <a:lnTo>
                    <a:pt x="415" y="738"/>
                  </a:lnTo>
                  <a:lnTo>
                    <a:pt x="419" y="746"/>
                  </a:lnTo>
                  <a:lnTo>
                    <a:pt x="431" y="765"/>
                  </a:lnTo>
                  <a:lnTo>
                    <a:pt x="435" y="784"/>
                  </a:lnTo>
                  <a:lnTo>
                    <a:pt x="439" y="804"/>
                  </a:lnTo>
                  <a:lnTo>
                    <a:pt x="439" y="831"/>
                  </a:lnTo>
                  <a:lnTo>
                    <a:pt x="435" y="862"/>
                  </a:lnTo>
                  <a:lnTo>
                    <a:pt x="423" y="882"/>
                  </a:lnTo>
                  <a:lnTo>
                    <a:pt x="412" y="897"/>
                  </a:lnTo>
                  <a:lnTo>
                    <a:pt x="400" y="909"/>
                  </a:lnTo>
                  <a:lnTo>
                    <a:pt x="404" y="940"/>
                  </a:lnTo>
                  <a:lnTo>
                    <a:pt x="462" y="1002"/>
                  </a:lnTo>
                  <a:lnTo>
                    <a:pt x="505" y="1029"/>
                  </a:lnTo>
                  <a:lnTo>
                    <a:pt x="516" y="1045"/>
                  </a:lnTo>
                  <a:lnTo>
                    <a:pt x="524" y="1056"/>
                  </a:lnTo>
                  <a:lnTo>
                    <a:pt x="532" y="1060"/>
                  </a:lnTo>
                  <a:lnTo>
                    <a:pt x="540" y="1064"/>
                  </a:lnTo>
                  <a:lnTo>
                    <a:pt x="551" y="1060"/>
                  </a:lnTo>
                  <a:lnTo>
                    <a:pt x="555" y="1056"/>
                  </a:lnTo>
                  <a:lnTo>
                    <a:pt x="563" y="1045"/>
                  </a:lnTo>
                  <a:lnTo>
                    <a:pt x="579" y="1037"/>
                  </a:lnTo>
                  <a:lnTo>
                    <a:pt x="590" y="1029"/>
                  </a:lnTo>
                  <a:lnTo>
                    <a:pt x="606" y="1025"/>
                  </a:lnTo>
                  <a:lnTo>
                    <a:pt x="629" y="1021"/>
                  </a:lnTo>
                  <a:lnTo>
                    <a:pt x="637" y="1021"/>
                  </a:lnTo>
                  <a:lnTo>
                    <a:pt x="695" y="975"/>
                  </a:lnTo>
                  <a:lnTo>
                    <a:pt x="730" y="952"/>
                  </a:lnTo>
                  <a:lnTo>
                    <a:pt x="753" y="936"/>
                  </a:lnTo>
                  <a:lnTo>
                    <a:pt x="777" y="928"/>
                  </a:lnTo>
                  <a:lnTo>
                    <a:pt x="792" y="924"/>
                  </a:lnTo>
                  <a:lnTo>
                    <a:pt x="812" y="920"/>
                  </a:lnTo>
                  <a:lnTo>
                    <a:pt x="819" y="924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8" name="Freeform 64"/>
            <p:cNvSpPr>
              <a:spLocks/>
            </p:cNvSpPr>
            <p:nvPr/>
          </p:nvSpPr>
          <p:spPr bwMode="auto">
            <a:xfrm>
              <a:off x="11875318" y="2862841"/>
              <a:ext cx="36513" cy="36513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11 h 23"/>
                <a:gd name="T4" fmla="*/ 19 w 23"/>
                <a:gd name="T5" fmla="*/ 19 h 23"/>
                <a:gd name="T6" fmla="*/ 11 w 23"/>
                <a:gd name="T7" fmla="*/ 23 h 23"/>
                <a:gd name="T8" fmla="*/ 11 w 23"/>
                <a:gd name="T9" fmla="*/ 23 h 23"/>
                <a:gd name="T10" fmla="*/ 4 w 23"/>
                <a:gd name="T11" fmla="*/ 19 h 23"/>
                <a:gd name="T12" fmla="*/ 0 w 23"/>
                <a:gd name="T13" fmla="*/ 11 h 23"/>
                <a:gd name="T14" fmla="*/ 0 w 23"/>
                <a:gd name="T15" fmla="*/ 11 h 23"/>
                <a:gd name="T16" fmla="*/ 4 w 23"/>
                <a:gd name="T17" fmla="*/ 4 h 23"/>
                <a:gd name="T18" fmla="*/ 11 w 23"/>
                <a:gd name="T19" fmla="*/ 0 h 23"/>
                <a:gd name="T20" fmla="*/ 11 w 23"/>
                <a:gd name="T21" fmla="*/ 0 h 23"/>
                <a:gd name="T22" fmla="*/ 19 w 23"/>
                <a:gd name="T23" fmla="*/ 4 h 23"/>
                <a:gd name="T24" fmla="*/ 23 w 23"/>
                <a:gd name="T25" fmla="*/ 11 h 23"/>
                <a:gd name="T26" fmla="*/ 23 w 23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9" name="Freeform 65"/>
            <p:cNvSpPr>
              <a:spLocks/>
            </p:cNvSpPr>
            <p:nvPr/>
          </p:nvSpPr>
          <p:spPr bwMode="auto">
            <a:xfrm>
              <a:off x="11849918" y="2837441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5 w 58"/>
                <a:gd name="T5" fmla="*/ 39 h 58"/>
                <a:gd name="T6" fmla="*/ 47 w 58"/>
                <a:gd name="T7" fmla="*/ 47 h 58"/>
                <a:gd name="T8" fmla="*/ 39 w 58"/>
                <a:gd name="T9" fmla="*/ 55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5 h 58"/>
                <a:gd name="T16" fmla="*/ 8 w 58"/>
                <a:gd name="T17" fmla="*/ 47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47 w 58"/>
                <a:gd name="T37" fmla="*/ 8 h 58"/>
                <a:gd name="T38" fmla="*/ 55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0" name="Freeform 99"/>
            <p:cNvSpPr>
              <a:spLocks noEditPoints="1"/>
            </p:cNvSpPr>
            <p:nvPr/>
          </p:nvSpPr>
          <p:spPr bwMode="auto">
            <a:xfrm>
              <a:off x="11578456" y="2659641"/>
              <a:ext cx="136525" cy="134938"/>
            </a:xfrm>
            <a:custGeom>
              <a:avLst/>
              <a:gdLst>
                <a:gd name="T0" fmla="*/ 82 w 86"/>
                <a:gd name="T1" fmla="*/ 38 h 85"/>
                <a:gd name="T2" fmla="*/ 86 w 86"/>
                <a:gd name="T3" fmla="*/ 27 h 85"/>
                <a:gd name="T4" fmla="*/ 70 w 86"/>
                <a:gd name="T5" fmla="*/ 3 h 85"/>
                <a:gd name="T6" fmla="*/ 59 w 86"/>
                <a:gd name="T7" fmla="*/ 0 h 85"/>
                <a:gd name="T8" fmla="*/ 43 w 86"/>
                <a:gd name="T9" fmla="*/ 31 h 85"/>
                <a:gd name="T10" fmla="*/ 24 w 86"/>
                <a:gd name="T11" fmla="*/ 11 h 85"/>
                <a:gd name="T12" fmla="*/ 16 w 86"/>
                <a:gd name="T13" fmla="*/ 7 h 85"/>
                <a:gd name="T14" fmla="*/ 4 w 86"/>
                <a:gd name="T15" fmla="*/ 7 h 85"/>
                <a:gd name="T16" fmla="*/ 24 w 86"/>
                <a:gd name="T17" fmla="*/ 85 h 85"/>
                <a:gd name="T18" fmla="*/ 31 w 86"/>
                <a:gd name="T19" fmla="*/ 58 h 85"/>
                <a:gd name="T20" fmla="*/ 43 w 86"/>
                <a:gd name="T21" fmla="*/ 62 h 85"/>
                <a:gd name="T22" fmla="*/ 59 w 86"/>
                <a:gd name="T23" fmla="*/ 58 h 85"/>
                <a:gd name="T24" fmla="*/ 51 w 86"/>
                <a:gd name="T25" fmla="*/ 54 h 85"/>
                <a:gd name="T26" fmla="*/ 39 w 86"/>
                <a:gd name="T27" fmla="*/ 73 h 85"/>
                <a:gd name="T28" fmla="*/ 59 w 86"/>
                <a:gd name="T29" fmla="*/ 58 h 85"/>
                <a:gd name="T30" fmla="*/ 59 w 86"/>
                <a:gd name="T31" fmla="*/ 73 h 85"/>
                <a:gd name="T32" fmla="*/ 55 w 86"/>
                <a:gd name="T33" fmla="*/ 85 h 85"/>
                <a:gd name="T34" fmla="*/ 66 w 86"/>
                <a:gd name="T35" fmla="*/ 81 h 85"/>
                <a:gd name="T36" fmla="*/ 82 w 86"/>
                <a:gd name="T37" fmla="*/ 50 h 85"/>
                <a:gd name="T38" fmla="*/ 70 w 86"/>
                <a:gd name="T39" fmla="*/ 35 h 85"/>
                <a:gd name="T40" fmla="*/ 74 w 86"/>
                <a:gd name="T41" fmla="*/ 31 h 85"/>
                <a:gd name="T42" fmla="*/ 78 w 86"/>
                <a:gd name="T43" fmla="*/ 35 h 85"/>
                <a:gd name="T44" fmla="*/ 35 w 86"/>
                <a:gd name="T45" fmla="*/ 31 h 85"/>
                <a:gd name="T46" fmla="*/ 35 w 86"/>
                <a:gd name="T47" fmla="*/ 50 h 85"/>
                <a:gd name="T48" fmla="*/ 31 w 86"/>
                <a:gd name="T49" fmla="*/ 15 h 85"/>
                <a:gd name="T50" fmla="*/ 35 w 86"/>
                <a:gd name="T51" fmla="*/ 31 h 85"/>
                <a:gd name="T52" fmla="*/ 62 w 86"/>
                <a:gd name="T53" fmla="*/ 15 h 85"/>
                <a:gd name="T54" fmla="*/ 59 w 86"/>
                <a:gd name="T55" fmla="*/ 27 h 85"/>
                <a:gd name="T56" fmla="*/ 62 w 86"/>
                <a:gd name="T57" fmla="*/ 15 h 85"/>
                <a:gd name="T58" fmla="*/ 20 w 86"/>
                <a:gd name="T59" fmla="*/ 31 h 85"/>
                <a:gd name="T60" fmla="*/ 4 w 86"/>
                <a:gd name="T61" fmla="*/ 27 h 85"/>
                <a:gd name="T62" fmla="*/ 0 w 86"/>
                <a:gd name="T63" fmla="*/ 31 h 85"/>
                <a:gd name="T64" fmla="*/ 12 w 86"/>
                <a:gd name="T65" fmla="*/ 38 h 85"/>
                <a:gd name="T66" fmla="*/ 20 w 86"/>
                <a:gd name="T67" fmla="*/ 31 h 85"/>
                <a:gd name="T68" fmla="*/ 47 w 86"/>
                <a:gd name="T69" fmla="*/ 42 h 85"/>
                <a:gd name="T70" fmla="*/ 43 w 86"/>
                <a:gd name="T71" fmla="*/ 35 h 85"/>
                <a:gd name="T72" fmla="*/ 51 w 86"/>
                <a:gd name="T73" fmla="*/ 38 h 85"/>
                <a:gd name="T74" fmla="*/ 59 w 86"/>
                <a:gd name="T75" fmla="*/ 42 h 85"/>
                <a:gd name="T76" fmla="*/ 8 w 86"/>
                <a:gd name="T77" fmla="*/ 77 h 85"/>
                <a:gd name="T78" fmla="*/ 20 w 86"/>
                <a:gd name="T79" fmla="*/ 54 h 85"/>
                <a:gd name="T80" fmla="*/ 20 w 86"/>
                <a:gd name="T81" fmla="*/ 50 h 85"/>
                <a:gd name="T82" fmla="*/ 0 w 86"/>
                <a:gd name="T83" fmla="*/ 73 h 85"/>
                <a:gd name="T84" fmla="*/ 8 w 86"/>
                <a:gd name="T85" fmla="*/ 77 h 85"/>
                <a:gd name="T86" fmla="*/ 70 w 86"/>
                <a:gd name="T87" fmla="*/ 58 h 85"/>
                <a:gd name="T88" fmla="*/ 86 w 86"/>
                <a:gd name="T89" fmla="*/ 73 h 85"/>
                <a:gd name="T90" fmla="*/ 82 w 86"/>
                <a:gd name="T91" fmla="*/ 62 h 85"/>
                <a:gd name="T92" fmla="*/ 70 w 86"/>
                <a:gd name="T93" fmla="*/ 58 h 8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6" h="85">
                  <a:moveTo>
                    <a:pt x="78" y="35"/>
                  </a:moveTo>
                  <a:lnTo>
                    <a:pt x="78" y="35"/>
                  </a:lnTo>
                  <a:lnTo>
                    <a:pt x="82" y="38"/>
                  </a:lnTo>
                  <a:lnTo>
                    <a:pt x="86" y="27"/>
                  </a:lnTo>
                  <a:lnTo>
                    <a:pt x="74" y="15"/>
                  </a:lnTo>
                  <a:lnTo>
                    <a:pt x="70" y="11"/>
                  </a:lnTo>
                  <a:lnTo>
                    <a:pt x="70" y="3"/>
                  </a:lnTo>
                  <a:lnTo>
                    <a:pt x="59" y="0"/>
                  </a:lnTo>
                  <a:lnTo>
                    <a:pt x="51" y="15"/>
                  </a:lnTo>
                  <a:lnTo>
                    <a:pt x="43" y="31"/>
                  </a:lnTo>
                  <a:lnTo>
                    <a:pt x="47" y="3"/>
                  </a:lnTo>
                  <a:lnTo>
                    <a:pt x="24" y="3"/>
                  </a:lnTo>
                  <a:lnTo>
                    <a:pt x="24" y="11"/>
                  </a:lnTo>
                  <a:lnTo>
                    <a:pt x="16" y="7"/>
                  </a:lnTo>
                  <a:lnTo>
                    <a:pt x="12" y="0"/>
                  </a:lnTo>
                  <a:lnTo>
                    <a:pt x="4" y="7"/>
                  </a:lnTo>
                  <a:lnTo>
                    <a:pt x="16" y="19"/>
                  </a:lnTo>
                  <a:lnTo>
                    <a:pt x="24" y="15"/>
                  </a:lnTo>
                  <a:lnTo>
                    <a:pt x="24" y="85"/>
                  </a:lnTo>
                  <a:lnTo>
                    <a:pt x="31" y="85"/>
                  </a:lnTo>
                  <a:lnTo>
                    <a:pt x="31" y="58"/>
                  </a:lnTo>
                  <a:lnTo>
                    <a:pt x="35" y="66"/>
                  </a:lnTo>
                  <a:lnTo>
                    <a:pt x="43" y="62"/>
                  </a:lnTo>
                  <a:lnTo>
                    <a:pt x="47" y="50"/>
                  </a:lnTo>
                  <a:lnTo>
                    <a:pt x="59" y="50"/>
                  </a:lnTo>
                  <a:lnTo>
                    <a:pt x="59" y="58"/>
                  </a:lnTo>
                  <a:lnTo>
                    <a:pt x="51" y="54"/>
                  </a:lnTo>
                  <a:lnTo>
                    <a:pt x="39" y="73"/>
                  </a:lnTo>
                  <a:lnTo>
                    <a:pt x="47" y="77"/>
                  </a:lnTo>
                  <a:lnTo>
                    <a:pt x="59" y="58"/>
                  </a:lnTo>
                  <a:lnTo>
                    <a:pt x="59" y="69"/>
                  </a:lnTo>
                  <a:lnTo>
                    <a:pt x="59" y="73"/>
                  </a:lnTo>
                  <a:lnTo>
                    <a:pt x="51" y="73"/>
                  </a:lnTo>
                  <a:lnTo>
                    <a:pt x="55" y="85"/>
                  </a:lnTo>
                  <a:lnTo>
                    <a:pt x="66" y="81"/>
                  </a:lnTo>
                  <a:lnTo>
                    <a:pt x="70" y="73"/>
                  </a:lnTo>
                  <a:lnTo>
                    <a:pt x="70" y="50"/>
                  </a:lnTo>
                  <a:lnTo>
                    <a:pt x="82" y="50"/>
                  </a:lnTo>
                  <a:lnTo>
                    <a:pt x="82" y="42"/>
                  </a:lnTo>
                  <a:lnTo>
                    <a:pt x="70" y="42"/>
                  </a:lnTo>
                  <a:lnTo>
                    <a:pt x="70" y="35"/>
                  </a:lnTo>
                  <a:lnTo>
                    <a:pt x="74" y="35"/>
                  </a:lnTo>
                  <a:lnTo>
                    <a:pt x="74" y="31"/>
                  </a:lnTo>
                  <a:lnTo>
                    <a:pt x="78" y="35"/>
                  </a:lnTo>
                  <a:close/>
                  <a:moveTo>
                    <a:pt x="35" y="31"/>
                  </a:moveTo>
                  <a:lnTo>
                    <a:pt x="35" y="31"/>
                  </a:lnTo>
                  <a:lnTo>
                    <a:pt x="35" y="35"/>
                  </a:lnTo>
                  <a:lnTo>
                    <a:pt x="35" y="50"/>
                  </a:lnTo>
                  <a:lnTo>
                    <a:pt x="35" y="54"/>
                  </a:lnTo>
                  <a:lnTo>
                    <a:pt x="31" y="54"/>
                  </a:lnTo>
                  <a:lnTo>
                    <a:pt x="31" y="15"/>
                  </a:lnTo>
                  <a:lnTo>
                    <a:pt x="39" y="15"/>
                  </a:lnTo>
                  <a:lnTo>
                    <a:pt x="35" y="31"/>
                  </a:lnTo>
                  <a:close/>
                  <a:moveTo>
                    <a:pt x="62" y="15"/>
                  </a:moveTo>
                  <a:lnTo>
                    <a:pt x="62" y="15"/>
                  </a:lnTo>
                  <a:lnTo>
                    <a:pt x="70" y="27"/>
                  </a:lnTo>
                  <a:lnTo>
                    <a:pt x="59" y="27"/>
                  </a:lnTo>
                  <a:lnTo>
                    <a:pt x="62" y="15"/>
                  </a:lnTo>
                  <a:close/>
                  <a:moveTo>
                    <a:pt x="20" y="31"/>
                  </a:moveTo>
                  <a:lnTo>
                    <a:pt x="20" y="31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0" y="31"/>
                  </a:lnTo>
                  <a:lnTo>
                    <a:pt x="8" y="38"/>
                  </a:lnTo>
                  <a:lnTo>
                    <a:pt x="12" y="38"/>
                  </a:lnTo>
                  <a:lnTo>
                    <a:pt x="20" y="31"/>
                  </a:lnTo>
                  <a:close/>
                  <a:moveTo>
                    <a:pt x="59" y="42"/>
                  </a:moveTo>
                  <a:lnTo>
                    <a:pt x="47" y="42"/>
                  </a:lnTo>
                  <a:lnTo>
                    <a:pt x="43" y="35"/>
                  </a:lnTo>
                  <a:lnTo>
                    <a:pt x="47" y="35"/>
                  </a:lnTo>
                  <a:lnTo>
                    <a:pt x="51" y="38"/>
                  </a:lnTo>
                  <a:lnTo>
                    <a:pt x="51" y="35"/>
                  </a:lnTo>
                  <a:lnTo>
                    <a:pt x="59" y="35"/>
                  </a:lnTo>
                  <a:lnTo>
                    <a:pt x="59" y="42"/>
                  </a:lnTo>
                  <a:close/>
                  <a:moveTo>
                    <a:pt x="8" y="77"/>
                  </a:moveTo>
                  <a:lnTo>
                    <a:pt x="8" y="77"/>
                  </a:lnTo>
                  <a:lnTo>
                    <a:pt x="12" y="81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12" y="42"/>
                  </a:lnTo>
                  <a:lnTo>
                    <a:pt x="0" y="73"/>
                  </a:lnTo>
                  <a:lnTo>
                    <a:pt x="8" y="77"/>
                  </a:lnTo>
                  <a:close/>
                  <a:moveTo>
                    <a:pt x="70" y="58"/>
                  </a:moveTo>
                  <a:lnTo>
                    <a:pt x="70" y="58"/>
                  </a:lnTo>
                  <a:lnTo>
                    <a:pt x="74" y="77"/>
                  </a:lnTo>
                  <a:lnTo>
                    <a:pt x="86" y="73"/>
                  </a:lnTo>
                  <a:lnTo>
                    <a:pt x="82" y="62"/>
                  </a:lnTo>
                  <a:lnTo>
                    <a:pt x="78" y="54"/>
                  </a:lnTo>
                  <a:lnTo>
                    <a:pt x="70" y="5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1" name="Freeform 100"/>
            <p:cNvSpPr>
              <a:spLocks noEditPoints="1"/>
            </p:cNvSpPr>
            <p:nvPr/>
          </p:nvSpPr>
          <p:spPr bwMode="auto">
            <a:xfrm>
              <a:off x="11726093" y="2659641"/>
              <a:ext cx="130175" cy="134938"/>
            </a:xfrm>
            <a:custGeom>
              <a:avLst/>
              <a:gdLst>
                <a:gd name="T0" fmla="*/ 63 w 82"/>
                <a:gd name="T1" fmla="*/ 23 h 85"/>
                <a:gd name="T2" fmla="*/ 55 w 82"/>
                <a:gd name="T3" fmla="*/ 11 h 85"/>
                <a:gd name="T4" fmla="*/ 55 w 82"/>
                <a:gd name="T5" fmla="*/ 7 h 85"/>
                <a:gd name="T6" fmla="*/ 55 w 82"/>
                <a:gd name="T7" fmla="*/ 7 h 85"/>
                <a:gd name="T8" fmla="*/ 51 w 82"/>
                <a:gd name="T9" fmla="*/ 7 h 85"/>
                <a:gd name="T10" fmla="*/ 43 w 82"/>
                <a:gd name="T11" fmla="*/ 7 h 85"/>
                <a:gd name="T12" fmla="*/ 43 w 82"/>
                <a:gd name="T13" fmla="*/ 42 h 85"/>
                <a:gd name="T14" fmla="*/ 39 w 82"/>
                <a:gd name="T15" fmla="*/ 23 h 85"/>
                <a:gd name="T16" fmla="*/ 32 w 82"/>
                <a:gd name="T17" fmla="*/ 7 h 85"/>
                <a:gd name="T18" fmla="*/ 32 w 82"/>
                <a:gd name="T19" fmla="*/ 3 h 85"/>
                <a:gd name="T20" fmla="*/ 32 w 82"/>
                <a:gd name="T21" fmla="*/ 3 h 85"/>
                <a:gd name="T22" fmla="*/ 28 w 82"/>
                <a:gd name="T23" fmla="*/ 3 h 85"/>
                <a:gd name="T24" fmla="*/ 20 w 82"/>
                <a:gd name="T25" fmla="*/ 3 h 85"/>
                <a:gd name="T26" fmla="*/ 20 w 82"/>
                <a:gd name="T27" fmla="*/ 46 h 85"/>
                <a:gd name="T28" fmla="*/ 16 w 82"/>
                <a:gd name="T29" fmla="*/ 66 h 85"/>
                <a:gd name="T30" fmla="*/ 0 w 82"/>
                <a:gd name="T31" fmla="*/ 77 h 85"/>
                <a:gd name="T32" fmla="*/ 12 w 82"/>
                <a:gd name="T33" fmla="*/ 81 h 85"/>
                <a:gd name="T34" fmla="*/ 24 w 82"/>
                <a:gd name="T35" fmla="*/ 73 h 85"/>
                <a:gd name="T36" fmla="*/ 28 w 82"/>
                <a:gd name="T37" fmla="*/ 66 h 85"/>
                <a:gd name="T38" fmla="*/ 32 w 82"/>
                <a:gd name="T39" fmla="*/ 27 h 85"/>
                <a:gd name="T40" fmla="*/ 35 w 82"/>
                <a:gd name="T41" fmla="*/ 50 h 85"/>
                <a:gd name="T42" fmla="*/ 39 w 82"/>
                <a:gd name="T43" fmla="*/ 50 h 85"/>
                <a:gd name="T44" fmla="*/ 43 w 82"/>
                <a:gd name="T45" fmla="*/ 50 h 85"/>
                <a:gd name="T46" fmla="*/ 55 w 82"/>
                <a:gd name="T47" fmla="*/ 81 h 85"/>
                <a:gd name="T48" fmla="*/ 55 w 82"/>
                <a:gd name="T49" fmla="*/ 27 h 85"/>
                <a:gd name="T50" fmla="*/ 59 w 82"/>
                <a:gd name="T51" fmla="*/ 54 h 85"/>
                <a:gd name="T52" fmla="*/ 67 w 82"/>
                <a:gd name="T53" fmla="*/ 85 h 85"/>
                <a:gd name="T54" fmla="*/ 78 w 82"/>
                <a:gd name="T55" fmla="*/ 7 h 85"/>
                <a:gd name="T56" fmla="*/ 82 w 82"/>
                <a:gd name="T57" fmla="*/ 3 h 85"/>
                <a:gd name="T58" fmla="*/ 82 w 82"/>
                <a:gd name="T59" fmla="*/ 3 h 85"/>
                <a:gd name="T60" fmla="*/ 78 w 82"/>
                <a:gd name="T61" fmla="*/ 0 h 85"/>
                <a:gd name="T62" fmla="*/ 67 w 82"/>
                <a:gd name="T63" fmla="*/ 0 h 85"/>
                <a:gd name="T64" fmla="*/ 67 w 82"/>
                <a:gd name="T65" fmla="*/ 42 h 85"/>
                <a:gd name="T66" fmla="*/ 63 w 82"/>
                <a:gd name="T67" fmla="*/ 23 h 85"/>
                <a:gd name="T68" fmla="*/ 16 w 82"/>
                <a:gd name="T69" fmla="*/ 38 h 85"/>
                <a:gd name="T70" fmla="*/ 16 w 82"/>
                <a:gd name="T71" fmla="*/ 23 h 85"/>
                <a:gd name="T72" fmla="*/ 8 w 82"/>
                <a:gd name="T73" fmla="*/ 23 h 85"/>
                <a:gd name="T74" fmla="*/ 8 w 82"/>
                <a:gd name="T75" fmla="*/ 27 h 85"/>
                <a:gd name="T76" fmla="*/ 4 w 82"/>
                <a:gd name="T77" fmla="*/ 50 h 85"/>
                <a:gd name="T78" fmla="*/ 12 w 82"/>
                <a:gd name="T79" fmla="*/ 54 h 85"/>
                <a:gd name="T80" fmla="*/ 16 w 82"/>
                <a:gd name="T81" fmla="*/ 38 h 85"/>
                <a:gd name="T82" fmla="*/ 16 w 82"/>
                <a:gd name="T83" fmla="*/ 38 h 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2" h="85">
                  <a:moveTo>
                    <a:pt x="63" y="23"/>
                  </a:moveTo>
                  <a:lnTo>
                    <a:pt x="63" y="23"/>
                  </a:lnTo>
                  <a:lnTo>
                    <a:pt x="55" y="23"/>
                  </a:lnTo>
                  <a:lnTo>
                    <a:pt x="55" y="11"/>
                  </a:lnTo>
                  <a:lnTo>
                    <a:pt x="55" y="7"/>
                  </a:lnTo>
                  <a:lnTo>
                    <a:pt x="51" y="7"/>
                  </a:lnTo>
                  <a:lnTo>
                    <a:pt x="43" y="7"/>
                  </a:lnTo>
                  <a:lnTo>
                    <a:pt x="43" y="42"/>
                  </a:lnTo>
                  <a:lnTo>
                    <a:pt x="39" y="23"/>
                  </a:lnTo>
                  <a:lnTo>
                    <a:pt x="32" y="23"/>
                  </a:lnTo>
                  <a:lnTo>
                    <a:pt x="32" y="7"/>
                  </a:lnTo>
                  <a:lnTo>
                    <a:pt x="32" y="3"/>
                  </a:lnTo>
                  <a:lnTo>
                    <a:pt x="28" y="3"/>
                  </a:lnTo>
                  <a:lnTo>
                    <a:pt x="20" y="3"/>
                  </a:lnTo>
                  <a:lnTo>
                    <a:pt x="20" y="46"/>
                  </a:lnTo>
                  <a:lnTo>
                    <a:pt x="20" y="58"/>
                  </a:lnTo>
                  <a:lnTo>
                    <a:pt x="16" y="66"/>
                  </a:lnTo>
                  <a:lnTo>
                    <a:pt x="0" y="77"/>
                  </a:lnTo>
                  <a:lnTo>
                    <a:pt x="12" y="81"/>
                  </a:lnTo>
                  <a:lnTo>
                    <a:pt x="24" y="73"/>
                  </a:lnTo>
                  <a:lnTo>
                    <a:pt x="28" y="66"/>
                  </a:lnTo>
                  <a:lnTo>
                    <a:pt x="32" y="46"/>
                  </a:lnTo>
                  <a:lnTo>
                    <a:pt x="32" y="27"/>
                  </a:lnTo>
                  <a:lnTo>
                    <a:pt x="35" y="50"/>
                  </a:lnTo>
                  <a:lnTo>
                    <a:pt x="39" y="50"/>
                  </a:lnTo>
                  <a:lnTo>
                    <a:pt x="43" y="50"/>
                  </a:lnTo>
                  <a:lnTo>
                    <a:pt x="43" y="81"/>
                  </a:lnTo>
                  <a:lnTo>
                    <a:pt x="55" y="81"/>
                  </a:lnTo>
                  <a:lnTo>
                    <a:pt x="55" y="27"/>
                  </a:lnTo>
                  <a:lnTo>
                    <a:pt x="59" y="54"/>
                  </a:lnTo>
                  <a:lnTo>
                    <a:pt x="67" y="50"/>
                  </a:lnTo>
                  <a:lnTo>
                    <a:pt x="67" y="85"/>
                  </a:lnTo>
                  <a:lnTo>
                    <a:pt x="78" y="85"/>
                  </a:lnTo>
                  <a:lnTo>
                    <a:pt x="78" y="7"/>
                  </a:lnTo>
                  <a:lnTo>
                    <a:pt x="82" y="3"/>
                  </a:lnTo>
                  <a:lnTo>
                    <a:pt x="78" y="0"/>
                  </a:lnTo>
                  <a:lnTo>
                    <a:pt x="67" y="0"/>
                  </a:lnTo>
                  <a:lnTo>
                    <a:pt x="67" y="42"/>
                  </a:lnTo>
                  <a:lnTo>
                    <a:pt x="63" y="23"/>
                  </a:lnTo>
                  <a:close/>
                  <a:moveTo>
                    <a:pt x="16" y="38"/>
                  </a:moveTo>
                  <a:lnTo>
                    <a:pt x="16" y="38"/>
                  </a:lnTo>
                  <a:lnTo>
                    <a:pt x="16" y="23"/>
                  </a:lnTo>
                  <a:lnTo>
                    <a:pt x="8" y="23"/>
                  </a:lnTo>
                  <a:lnTo>
                    <a:pt x="8" y="27"/>
                  </a:lnTo>
                  <a:lnTo>
                    <a:pt x="4" y="50"/>
                  </a:lnTo>
                  <a:lnTo>
                    <a:pt x="12" y="54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2" name="Freeform 101"/>
            <p:cNvSpPr>
              <a:spLocks/>
            </p:cNvSpPr>
            <p:nvPr/>
          </p:nvSpPr>
          <p:spPr bwMode="auto">
            <a:xfrm>
              <a:off x="11881668" y="2659641"/>
              <a:ext cx="128588" cy="134938"/>
            </a:xfrm>
            <a:custGeom>
              <a:avLst/>
              <a:gdLst>
                <a:gd name="T0" fmla="*/ 46 w 81"/>
                <a:gd name="T1" fmla="*/ 11 h 85"/>
                <a:gd name="T2" fmla="*/ 46 w 81"/>
                <a:gd name="T3" fmla="*/ 11 h 85"/>
                <a:gd name="T4" fmla="*/ 46 w 81"/>
                <a:gd name="T5" fmla="*/ 7 h 85"/>
                <a:gd name="T6" fmla="*/ 46 w 81"/>
                <a:gd name="T7" fmla="*/ 7 h 85"/>
                <a:gd name="T8" fmla="*/ 42 w 81"/>
                <a:gd name="T9" fmla="*/ 0 h 85"/>
                <a:gd name="T10" fmla="*/ 42 w 81"/>
                <a:gd name="T11" fmla="*/ 0 h 85"/>
                <a:gd name="T12" fmla="*/ 38 w 81"/>
                <a:gd name="T13" fmla="*/ 0 h 85"/>
                <a:gd name="T14" fmla="*/ 38 w 81"/>
                <a:gd name="T15" fmla="*/ 0 h 85"/>
                <a:gd name="T16" fmla="*/ 31 w 81"/>
                <a:gd name="T17" fmla="*/ 3 h 85"/>
                <a:gd name="T18" fmla="*/ 31 w 81"/>
                <a:gd name="T19" fmla="*/ 3 h 85"/>
                <a:gd name="T20" fmla="*/ 35 w 81"/>
                <a:gd name="T21" fmla="*/ 15 h 85"/>
                <a:gd name="T22" fmla="*/ 0 w 81"/>
                <a:gd name="T23" fmla="*/ 15 h 85"/>
                <a:gd name="T24" fmla="*/ 0 w 81"/>
                <a:gd name="T25" fmla="*/ 23 h 85"/>
                <a:gd name="T26" fmla="*/ 35 w 81"/>
                <a:gd name="T27" fmla="*/ 23 h 85"/>
                <a:gd name="T28" fmla="*/ 35 w 81"/>
                <a:gd name="T29" fmla="*/ 35 h 85"/>
                <a:gd name="T30" fmla="*/ 7 w 81"/>
                <a:gd name="T31" fmla="*/ 35 h 85"/>
                <a:gd name="T32" fmla="*/ 7 w 81"/>
                <a:gd name="T33" fmla="*/ 73 h 85"/>
                <a:gd name="T34" fmla="*/ 23 w 81"/>
                <a:gd name="T35" fmla="*/ 73 h 85"/>
                <a:gd name="T36" fmla="*/ 23 w 81"/>
                <a:gd name="T37" fmla="*/ 42 h 85"/>
                <a:gd name="T38" fmla="*/ 35 w 81"/>
                <a:gd name="T39" fmla="*/ 42 h 85"/>
                <a:gd name="T40" fmla="*/ 35 w 81"/>
                <a:gd name="T41" fmla="*/ 85 h 85"/>
                <a:gd name="T42" fmla="*/ 46 w 81"/>
                <a:gd name="T43" fmla="*/ 85 h 85"/>
                <a:gd name="T44" fmla="*/ 46 w 81"/>
                <a:gd name="T45" fmla="*/ 42 h 85"/>
                <a:gd name="T46" fmla="*/ 58 w 81"/>
                <a:gd name="T47" fmla="*/ 42 h 85"/>
                <a:gd name="T48" fmla="*/ 58 w 81"/>
                <a:gd name="T49" fmla="*/ 62 h 85"/>
                <a:gd name="T50" fmla="*/ 58 w 81"/>
                <a:gd name="T51" fmla="*/ 62 h 85"/>
                <a:gd name="T52" fmla="*/ 58 w 81"/>
                <a:gd name="T53" fmla="*/ 66 h 85"/>
                <a:gd name="T54" fmla="*/ 50 w 81"/>
                <a:gd name="T55" fmla="*/ 66 h 85"/>
                <a:gd name="T56" fmla="*/ 50 w 81"/>
                <a:gd name="T57" fmla="*/ 66 h 85"/>
                <a:gd name="T58" fmla="*/ 50 w 81"/>
                <a:gd name="T59" fmla="*/ 77 h 85"/>
                <a:gd name="T60" fmla="*/ 50 w 81"/>
                <a:gd name="T61" fmla="*/ 77 h 85"/>
                <a:gd name="T62" fmla="*/ 66 w 81"/>
                <a:gd name="T63" fmla="*/ 73 h 85"/>
                <a:gd name="T64" fmla="*/ 70 w 81"/>
                <a:gd name="T65" fmla="*/ 73 h 85"/>
                <a:gd name="T66" fmla="*/ 70 w 81"/>
                <a:gd name="T67" fmla="*/ 69 h 85"/>
                <a:gd name="T68" fmla="*/ 70 w 81"/>
                <a:gd name="T69" fmla="*/ 35 h 85"/>
                <a:gd name="T70" fmla="*/ 46 w 81"/>
                <a:gd name="T71" fmla="*/ 35 h 85"/>
                <a:gd name="T72" fmla="*/ 46 w 81"/>
                <a:gd name="T73" fmla="*/ 23 h 85"/>
                <a:gd name="T74" fmla="*/ 81 w 81"/>
                <a:gd name="T75" fmla="*/ 23 h 85"/>
                <a:gd name="T76" fmla="*/ 81 w 81"/>
                <a:gd name="T77" fmla="*/ 15 h 85"/>
                <a:gd name="T78" fmla="*/ 38 w 81"/>
                <a:gd name="T79" fmla="*/ 15 h 85"/>
                <a:gd name="T80" fmla="*/ 38 w 81"/>
                <a:gd name="T81" fmla="*/ 15 h 85"/>
                <a:gd name="T82" fmla="*/ 46 w 81"/>
                <a:gd name="T83" fmla="*/ 11 h 85"/>
                <a:gd name="T84" fmla="*/ 46 w 81"/>
                <a:gd name="T85" fmla="*/ 11 h 85"/>
                <a:gd name="T86" fmla="*/ 46 w 81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5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7" y="35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66" y="73"/>
                  </a:lnTo>
                  <a:lnTo>
                    <a:pt x="70" y="73"/>
                  </a:lnTo>
                  <a:lnTo>
                    <a:pt x="70" y="69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38" y="15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1" name="组合 500"/>
          <p:cNvGrpSpPr/>
          <p:nvPr/>
        </p:nvGrpSpPr>
        <p:grpSpPr>
          <a:xfrm>
            <a:off x="633985" y="1707384"/>
            <a:ext cx="1492022" cy="1250366"/>
            <a:chOff x="8390756" y="1129291"/>
            <a:chExt cx="1744663" cy="1462088"/>
          </a:xfrm>
        </p:grpSpPr>
        <p:sp>
          <p:nvSpPr>
            <p:cNvPr id="541" name="Freeform 28"/>
            <p:cNvSpPr>
              <a:spLocks/>
            </p:cNvSpPr>
            <p:nvPr/>
          </p:nvSpPr>
          <p:spPr bwMode="auto">
            <a:xfrm>
              <a:off x="8390756" y="1129291"/>
              <a:ext cx="1744663" cy="1462088"/>
            </a:xfrm>
            <a:custGeom>
              <a:avLst/>
              <a:gdLst>
                <a:gd name="T0" fmla="*/ 1045 w 1099"/>
                <a:gd name="T1" fmla="*/ 866 h 921"/>
                <a:gd name="T2" fmla="*/ 1099 w 1099"/>
                <a:gd name="T3" fmla="*/ 843 h 921"/>
                <a:gd name="T4" fmla="*/ 1049 w 1099"/>
                <a:gd name="T5" fmla="*/ 800 h 921"/>
                <a:gd name="T6" fmla="*/ 998 w 1099"/>
                <a:gd name="T7" fmla="*/ 695 h 921"/>
                <a:gd name="T8" fmla="*/ 979 w 1099"/>
                <a:gd name="T9" fmla="*/ 591 h 921"/>
                <a:gd name="T10" fmla="*/ 862 w 1099"/>
                <a:gd name="T11" fmla="*/ 575 h 921"/>
                <a:gd name="T12" fmla="*/ 835 w 1099"/>
                <a:gd name="T13" fmla="*/ 540 h 921"/>
                <a:gd name="T14" fmla="*/ 796 w 1099"/>
                <a:gd name="T15" fmla="*/ 501 h 921"/>
                <a:gd name="T16" fmla="*/ 777 w 1099"/>
                <a:gd name="T17" fmla="*/ 490 h 921"/>
                <a:gd name="T18" fmla="*/ 769 w 1099"/>
                <a:gd name="T19" fmla="*/ 451 h 921"/>
                <a:gd name="T20" fmla="*/ 746 w 1099"/>
                <a:gd name="T21" fmla="*/ 400 h 921"/>
                <a:gd name="T22" fmla="*/ 695 w 1099"/>
                <a:gd name="T23" fmla="*/ 400 h 921"/>
                <a:gd name="T24" fmla="*/ 645 w 1099"/>
                <a:gd name="T25" fmla="*/ 361 h 921"/>
                <a:gd name="T26" fmla="*/ 645 w 1099"/>
                <a:gd name="T27" fmla="*/ 315 h 921"/>
                <a:gd name="T28" fmla="*/ 680 w 1099"/>
                <a:gd name="T29" fmla="*/ 245 h 921"/>
                <a:gd name="T30" fmla="*/ 676 w 1099"/>
                <a:gd name="T31" fmla="*/ 167 h 921"/>
                <a:gd name="T32" fmla="*/ 645 w 1099"/>
                <a:gd name="T33" fmla="*/ 128 h 921"/>
                <a:gd name="T34" fmla="*/ 548 w 1099"/>
                <a:gd name="T35" fmla="*/ 47 h 921"/>
                <a:gd name="T36" fmla="*/ 513 w 1099"/>
                <a:gd name="T37" fmla="*/ 23 h 921"/>
                <a:gd name="T38" fmla="*/ 497 w 1099"/>
                <a:gd name="T39" fmla="*/ 0 h 921"/>
                <a:gd name="T40" fmla="*/ 388 w 1099"/>
                <a:gd name="T41" fmla="*/ 8 h 921"/>
                <a:gd name="T42" fmla="*/ 346 w 1099"/>
                <a:gd name="T43" fmla="*/ 35 h 921"/>
                <a:gd name="T44" fmla="*/ 318 w 1099"/>
                <a:gd name="T45" fmla="*/ 54 h 921"/>
                <a:gd name="T46" fmla="*/ 322 w 1099"/>
                <a:gd name="T47" fmla="*/ 190 h 921"/>
                <a:gd name="T48" fmla="*/ 299 w 1099"/>
                <a:gd name="T49" fmla="*/ 268 h 921"/>
                <a:gd name="T50" fmla="*/ 264 w 1099"/>
                <a:gd name="T51" fmla="*/ 323 h 921"/>
                <a:gd name="T52" fmla="*/ 179 w 1099"/>
                <a:gd name="T53" fmla="*/ 369 h 921"/>
                <a:gd name="T54" fmla="*/ 109 w 1099"/>
                <a:gd name="T55" fmla="*/ 350 h 921"/>
                <a:gd name="T56" fmla="*/ 19 w 1099"/>
                <a:gd name="T57" fmla="*/ 303 h 921"/>
                <a:gd name="T58" fmla="*/ 15 w 1099"/>
                <a:gd name="T59" fmla="*/ 342 h 921"/>
                <a:gd name="T60" fmla="*/ 27 w 1099"/>
                <a:gd name="T61" fmla="*/ 385 h 921"/>
                <a:gd name="T62" fmla="*/ 4 w 1099"/>
                <a:gd name="T63" fmla="*/ 424 h 921"/>
                <a:gd name="T64" fmla="*/ 27 w 1099"/>
                <a:gd name="T65" fmla="*/ 451 h 921"/>
                <a:gd name="T66" fmla="*/ 113 w 1099"/>
                <a:gd name="T67" fmla="*/ 490 h 921"/>
                <a:gd name="T68" fmla="*/ 186 w 1099"/>
                <a:gd name="T69" fmla="*/ 556 h 921"/>
                <a:gd name="T70" fmla="*/ 175 w 1099"/>
                <a:gd name="T71" fmla="*/ 633 h 921"/>
                <a:gd name="T72" fmla="*/ 182 w 1099"/>
                <a:gd name="T73" fmla="*/ 707 h 921"/>
                <a:gd name="T74" fmla="*/ 171 w 1099"/>
                <a:gd name="T75" fmla="*/ 746 h 921"/>
                <a:gd name="T76" fmla="*/ 186 w 1099"/>
                <a:gd name="T77" fmla="*/ 765 h 921"/>
                <a:gd name="T78" fmla="*/ 233 w 1099"/>
                <a:gd name="T79" fmla="*/ 758 h 921"/>
                <a:gd name="T80" fmla="*/ 241 w 1099"/>
                <a:gd name="T81" fmla="*/ 824 h 921"/>
                <a:gd name="T82" fmla="*/ 268 w 1099"/>
                <a:gd name="T83" fmla="*/ 808 h 921"/>
                <a:gd name="T84" fmla="*/ 299 w 1099"/>
                <a:gd name="T85" fmla="*/ 777 h 921"/>
                <a:gd name="T86" fmla="*/ 326 w 1099"/>
                <a:gd name="T87" fmla="*/ 804 h 921"/>
                <a:gd name="T88" fmla="*/ 373 w 1099"/>
                <a:gd name="T89" fmla="*/ 804 h 921"/>
                <a:gd name="T90" fmla="*/ 373 w 1099"/>
                <a:gd name="T91" fmla="*/ 863 h 921"/>
                <a:gd name="T92" fmla="*/ 423 w 1099"/>
                <a:gd name="T93" fmla="*/ 909 h 921"/>
                <a:gd name="T94" fmla="*/ 474 w 1099"/>
                <a:gd name="T95" fmla="*/ 901 h 921"/>
                <a:gd name="T96" fmla="*/ 509 w 1099"/>
                <a:gd name="T97" fmla="*/ 870 h 921"/>
                <a:gd name="T98" fmla="*/ 544 w 1099"/>
                <a:gd name="T99" fmla="*/ 878 h 921"/>
                <a:gd name="T100" fmla="*/ 571 w 1099"/>
                <a:gd name="T101" fmla="*/ 878 h 921"/>
                <a:gd name="T102" fmla="*/ 602 w 1099"/>
                <a:gd name="T103" fmla="*/ 851 h 921"/>
                <a:gd name="T104" fmla="*/ 660 w 1099"/>
                <a:gd name="T105" fmla="*/ 773 h 921"/>
                <a:gd name="T106" fmla="*/ 719 w 1099"/>
                <a:gd name="T107" fmla="*/ 785 h 921"/>
                <a:gd name="T108" fmla="*/ 777 w 1099"/>
                <a:gd name="T109" fmla="*/ 851 h 921"/>
                <a:gd name="T110" fmla="*/ 804 w 1099"/>
                <a:gd name="T111" fmla="*/ 898 h 921"/>
                <a:gd name="T112" fmla="*/ 854 w 1099"/>
                <a:gd name="T113" fmla="*/ 894 h 921"/>
                <a:gd name="T114" fmla="*/ 889 w 1099"/>
                <a:gd name="T115" fmla="*/ 859 h 921"/>
                <a:gd name="T116" fmla="*/ 928 w 1099"/>
                <a:gd name="T117" fmla="*/ 890 h 921"/>
                <a:gd name="T118" fmla="*/ 967 w 1099"/>
                <a:gd name="T119" fmla="*/ 921 h 921"/>
                <a:gd name="T120" fmla="*/ 1018 w 1099"/>
                <a:gd name="T121" fmla="*/ 894 h 9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99" h="921">
                  <a:moveTo>
                    <a:pt x="1018" y="894"/>
                  </a:moveTo>
                  <a:lnTo>
                    <a:pt x="1018" y="894"/>
                  </a:lnTo>
                  <a:lnTo>
                    <a:pt x="1029" y="878"/>
                  </a:lnTo>
                  <a:lnTo>
                    <a:pt x="1045" y="866"/>
                  </a:lnTo>
                  <a:lnTo>
                    <a:pt x="1072" y="851"/>
                  </a:lnTo>
                  <a:lnTo>
                    <a:pt x="1091" y="843"/>
                  </a:lnTo>
                  <a:lnTo>
                    <a:pt x="1099" y="843"/>
                  </a:lnTo>
                  <a:lnTo>
                    <a:pt x="1068" y="820"/>
                  </a:lnTo>
                  <a:lnTo>
                    <a:pt x="1060" y="812"/>
                  </a:lnTo>
                  <a:lnTo>
                    <a:pt x="1049" y="800"/>
                  </a:lnTo>
                  <a:lnTo>
                    <a:pt x="1037" y="785"/>
                  </a:lnTo>
                  <a:lnTo>
                    <a:pt x="1022" y="762"/>
                  </a:lnTo>
                  <a:lnTo>
                    <a:pt x="1010" y="734"/>
                  </a:lnTo>
                  <a:lnTo>
                    <a:pt x="998" y="695"/>
                  </a:lnTo>
                  <a:lnTo>
                    <a:pt x="987" y="653"/>
                  </a:lnTo>
                  <a:lnTo>
                    <a:pt x="987" y="633"/>
                  </a:lnTo>
                  <a:lnTo>
                    <a:pt x="979" y="591"/>
                  </a:lnTo>
                  <a:lnTo>
                    <a:pt x="975" y="591"/>
                  </a:lnTo>
                  <a:lnTo>
                    <a:pt x="909" y="598"/>
                  </a:lnTo>
                  <a:lnTo>
                    <a:pt x="886" y="579"/>
                  </a:lnTo>
                  <a:lnTo>
                    <a:pt x="862" y="575"/>
                  </a:lnTo>
                  <a:lnTo>
                    <a:pt x="843" y="567"/>
                  </a:lnTo>
                  <a:lnTo>
                    <a:pt x="839" y="556"/>
                  </a:lnTo>
                  <a:lnTo>
                    <a:pt x="835" y="540"/>
                  </a:lnTo>
                  <a:lnTo>
                    <a:pt x="831" y="528"/>
                  </a:lnTo>
                  <a:lnTo>
                    <a:pt x="816" y="513"/>
                  </a:lnTo>
                  <a:lnTo>
                    <a:pt x="800" y="501"/>
                  </a:lnTo>
                  <a:lnTo>
                    <a:pt x="796" y="501"/>
                  </a:lnTo>
                  <a:lnTo>
                    <a:pt x="792" y="501"/>
                  </a:lnTo>
                  <a:lnTo>
                    <a:pt x="781" y="497"/>
                  </a:lnTo>
                  <a:lnTo>
                    <a:pt x="777" y="490"/>
                  </a:lnTo>
                  <a:lnTo>
                    <a:pt x="773" y="482"/>
                  </a:lnTo>
                  <a:lnTo>
                    <a:pt x="769" y="470"/>
                  </a:lnTo>
                  <a:lnTo>
                    <a:pt x="769" y="451"/>
                  </a:lnTo>
                  <a:lnTo>
                    <a:pt x="765" y="427"/>
                  </a:lnTo>
                  <a:lnTo>
                    <a:pt x="761" y="416"/>
                  </a:lnTo>
                  <a:lnTo>
                    <a:pt x="753" y="404"/>
                  </a:lnTo>
                  <a:lnTo>
                    <a:pt x="746" y="400"/>
                  </a:lnTo>
                  <a:lnTo>
                    <a:pt x="722" y="400"/>
                  </a:lnTo>
                  <a:lnTo>
                    <a:pt x="707" y="400"/>
                  </a:lnTo>
                  <a:lnTo>
                    <a:pt x="695" y="400"/>
                  </a:lnTo>
                  <a:lnTo>
                    <a:pt x="680" y="392"/>
                  </a:lnTo>
                  <a:lnTo>
                    <a:pt x="668" y="385"/>
                  </a:lnTo>
                  <a:lnTo>
                    <a:pt x="656" y="373"/>
                  </a:lnTo>
                  <a:lnTo>
                    <a:pt x="645" y="361"/>
                  </a:lnTo>
                  <a:lnTo>
                    <a:pt x="641" y="350"/>
                  </a:lnTo>
                  <a:lnTo>
                    <a:pt x="637" y="334"/>
                  </a:lnTo>
                  <a:lnTo>
                    <a:pt x="637" y="323"/>
                  </a:lnTo>
                  <a:lnTo>
                    <a:pt x="645" y="315"/>
                  </a:lnTo>
                  <a:lnTo>
                    <a:pt x="660" y="295"/>
                  </a:lnTo>
                  <a:lnTo>
                    <a:pt x="672" y="272"/>
                  </a:lnTo>
                  <a:lnTo>
                    <a:pt x="680" y="245"/>
                  </a:lnTo>
                  <a:lnTo>
                    <a:pt x="684" y="206"/>
                  </a:lnTo>
                  <a:lnTo>
                    <a:pt x="680" y="183"/>
                  </a:lnTo>
                  <a:lnTo>
                    <a:pt x="676" y="167"/>
                  </a:lnTo>
                  <a:lnTo>
                    <a:pt x="664" y="144"/>
                  </a:lnTo>
                  <a:lnTo>
                    <a:pt x="652" y="132"/>
                  </a:lnTo>
                  <a:lnTo>
                    <a:pt x="645" y="128"/>
                  </a:lnTo>
                  <a:lnTo>
                    <a:pt x="606" y="89"/>
                  </a:lnTo>
                  <a:lnTo>
                    <a:pt x="571" y="62"/>
                  </a:lnTo>
                  <a:lnTo>
                    <a:pt x="559" y="51"/>
                  </a:lnTo>
                  <a:lnTo>
                    <a:pt x="548" y="47"/>
                  </a:lnTo>
                  <a:lnTo>
                    <a:pt x="536" y="43"/>
                  </a:lnTo>
                  <a:lnTo>
                    <a:pt x="528" y="35"/>
                  </a:lnTo>
                  <a:lnTo>
                    <a:pt x="513" y="23"/>
                  </a:lnTo>
                  <a:lnTo>
                    <a:pt x="501" y="8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388" y="0"/>
                  </a:lnTo>
                  <a:lnTo>
                    <a:pt x="388" y="8"/>
                  </a:lnTo>
                  <a:lnTo>
                    <a:pt x="377" y="23"/>
                  </a:lnTo>
                  <a:lnTo>
                    <a:pt x="369" y="31"/>
                  </a:lnTo>
                  <a:lnTo>
                    <a:pt x="357" y="35"/>
                  </a:lnTo>
                  <a:lnTo>
                    <a:pt x="346" y="35"/>
                  </a:lnTo>
                  <a:lnTo>
                    <a:pt x="322" y="31"/>
                  </a:lnTo>
                  <a:lnTo>
                    <a:pt x="322" y="35"/>
                  </a:lnTo>
                  <a:lnTo>
                    <a:pt x="318" y="54"/>
                  </a:lnTo>
                  <a:lnTo>
                    <a:pt x="315" y="97"/>
                  </a:lnTo>
                  <a:lnTo>
                    <a:pt x="326" y="163"/>
                  </a:lnTo>
                  <a:lnTo>
                    <a:pt x="322" y="190"/>
                  </a:lnTo>
                  <a:lnTo>
                    <a:pt x="318" y="210"/>
                  </a:lnTo>
                  <a:lnTo>
                    <a:pt x="311" y="222"/>
                  </a:lnTo>
                  <a:lnTo>
                    <a:pt x="303" y="229"/>
                  </a:lnTo>
                  <a:lnTo>
                    <a:pt x="299" y="268"/>
                  </a:lnTo>
                  <a:lnTo>
                    <a:pt x="299" y="284"/>
                  </a:lnTo>
                  <a:lnTo>
                    <a:pt x="283" y="303"/>
                  </a:lnTo>
                  <a:lnTo>
                    <a:pt x="264" y="323"/>
                  </a:lnTo>
                  <a:lnTo>
                    <a:pt x="241" y="342"/>
                  </a:lnTo>
                  <a:lnTo>
                    <a:pt x="214" y="358"/>
                  </a:lnTo>
                  <a:lnTo>
                    <a:pt x="198" y="365"/>
                  </a:lnTo>
                  <a:lnTo>
                    <a:pt x="179" y="369"/>
                  </a:lnTo>
                  <a:lnTo>
                    <a:pt x="163" y="369"/>
                  </a:lnTo>
                  <a:lnTo>
                    <a:pt x="144" y="365"/>
                  </a:lnTo>
                  <a:lnTo>
                    <a:pt x="128" y="361"/>
                  </a:lnTo>
                  <a:lnTo>
                    <a:pt x="109" y="350"/>
                  </a:lnTo>
                  <a:lnTo>
                    <a:pt x="50" y="315"/>
                  </a:lnTo>
                  <a:lnTo>
                    <a:pt x="23" y="299"/>
                  </a:lnTo>
                  <a:lnTo>
                    <a:pt x="19" y="303"/>
                  </a:lnTo>
                  <a:lnTo>
                    <a:pt x="15" y="307"/>
                  </a:lnTo>
                  <a:lnTo>
                    <a:pt x="15" y="326"/>
                  </a:lnTo>
                  <a:lnTo>
                    <a:pt x="15" y="342"/>
                  </a:lnTo>
                  <a:lnTo>
                    <a:pt x="19" y="350"/>
                  </a:lnTo>
                  <a:lnTo>
                    <a:pt x="27" y="365"/>
                  </a:lnTo>
                  <a:lnTo>
                    <a:pt x="27" y="373"/>
                  </a:lnTo>
                  <a:lnTo>
                    <a:pt x="27" y="385"/>
                  </a:lnTo>
                  <a:lnTo>
                    <a:pt x="23" y="392"/>
                  </a:lnTo>
                  <a:lnTo>
                    <a:pt x="12" y="408"/>
                  </a:lnTo>
                  <a:lnTo>
                    <a:pt x="4" y="424"/>
                  </a:lnTo>
                  <a:lnTo>
                    <a:pt x="0" y="431"/>
                  </a:lnTo>
                  <a:lnTo>
                    <a:pt x="4" y="439"/>
                  </a:lnTo>
                  <a:lnTo>
                    <a:pt x="8" y="447"/>
                  </a:lnTo>
                  <a:lnTo>
                    <a:pt x="27" y="451"/>
                  </a:lnTo>
                  <a:lnTo>
                    <a:pt x="43" y="462"/>
                  </a:lnTo>
                  <a:lnTo>
                    <a:pt x="81" y="478"/>
                  </a:lnTo>
                  <a:lnTo>
                    <a:pt x="113" y="490"/>
                  </a:lnTo>
                  <a:lnTo>
                    <a:pt x="140" y="505"/>
                  </a:lnTo>
                  <a:lnTo>
                    <a:pt x="167" y="528"/>
                  </a:lnTo>
                  <a:lnTo>
                    <a:pt x="179" y="540"/>
                  </a:lnTo>
                  <a:lnTo>
                    <a:pt x="186" y="556"/>
                  </a:lnTo>
                  <a:lnTo>
                    <a:pt x="190" y="571"/>
                  </a:lnTo>
                  <a:lnTo>
                    <a:pt x="190" y="591"/>
                  </a:lnTo>
                  <a:lnTo>
                    <a:pt x="186" y="610"/>
                  </a:lnTo>
                  <a:lnTo>
                    <a:pt x="175" y="633"/>
                  </a:lnTo>
                  <a:lnTo>
                    <a:pt x="171" y="688"/>
                  </a:lnTo>
                  <a:lnTo>
                    <a:pt x="175" y="692"/>
                  </a:lnTo>
                  <a:lnTo>
                    <a:pt x="182" y="707"/>
                  </a:lnTo>
                  <a:lnTo>
                    <a:pt x="186" y="715"/>
                  </a:lnTo>
                  <a:lnTo>
                    <a:pt x="186" y="723"/>
                  </a:lnTo>
                  <a:lnTo>
                    <a:pt x="182" y="734"/>
                  </a:lnTo>
                  <a:lnTo>
                    <a:pt x="171" y="746"/>
                  </a:lnTo>
                  <a:lnTo>
                    <a:pt x="175" y="754"/>
                  </a:lnTo>
                  <a:lnTo>
                    <a:pt x="179" y="762"/>
                  </a:lnTo>
                  <a:lnTo>
                    <a:pt x="186" y="765"/>
                  </a:lnTo>
                  <a:lnTo>
                    <a:pt x="194" y="769"/>
                  </a:lnTo>
                  <a:lnTo>
                    <a:pt x="206" y="765"/>
                  </a:lnTo>
                  <a:lnTo>
                    <a:pt x="221" y="758"/>
                  </a:lnTo>
                  <a:lnTo>
                    <a:pt x="233" y="758"/>
                  </a:lnTo>
                  <a:lnTo>
                    <a:pt x="237" y="812"/>
                  </a:lnTo>
                  <a:lnTo>
                    <a:pt x="241" y="820"/>
                  </a:lnTo>
                  <a:lnTo>
                    <a:pt x="241" y="824"/>
                  </a:lnTo>
                  <a:lnTo>
                    <a:pt x="245" y="828"/>
                  </a:lnTo>
                  <a:lnTo>
                    <a:pt x="252" y="828"/>
                  </a:lnTo>
                  <a:lnTo>
                    <a:pt x="260" y="824"/>
                  </a:lnTo>
                  <a:lnTo>
                    <a:pt x="268" y="808"/>
                  </a:lnTo>
                  <a:lnTo>
                    <a:pt x="283" y="785"/>
                  </a:lnTo>
                  <a:lnTo>
                    <a:pt x="287" y="781"/>
                  </a:lnTo>
                  <a:lnTo>
                    <a:pt x="299" y="777"/>
                  </a:lnTo>
                  <a:lnTo>
                    <a:pt x="307" y="777"/>
                  </a:lnTo>
                  <a:lnTo>
                    <a:pt x="315" y="781"/>
                  </a:lnTo>
                  <a:lnTo>
                    <a:pt x="318" y="789"/>
                  </a:lnTo>
                  <a:lnTo>
                    <a:pt x="326" y="804"/>
                  </a:lnTo>
                  <a:lnTo>
                    <a:pt x="365" y="800"/>
                  </a:lnTo>
                  <a:lnTo>
                    <a:pt x="369" y="800"/>
                  </a:lnTo>
                  <a:lnTo>
                    <a:pt x="373" y="804"/>
                  </a:lnTo>
                  <a:lnTo>
                    <a:pt x="373" y="820"/>
                  </a:lnTo>
                  <a:lnTo>
                    <a:pt x="365" y="843"/>
                  </a:lnTo>
                  <a:lnTo>
                    <a:pt x="373" y="863"/>
                  </a:lnTo>
                  <a:lnTo>
                    <a:pt x="381" y="878"/>
                  </a:lnTo>
                  <a:lnTo>
                    <a:pt x="396" y="894"/>
                  </a:lnTo>
                  <a:lnTo>
                    <a:pt x="412" y="905"/>
                  </a:lnTo>
                  <a:lnTo>
                    <a:pt x="423" y="909"/>
                  </a:lnTo>
                  <a:lnTo>
                    <a:pt x="435" y="913"/>
                  </a:lnTo>
                  <a:lnTo>
                    <a:pt x="447" y="913"/>
                  </a:lnTo>
                  <a:lnTo>
                    <a:pt x="458" y="909"/>
                  </a:lnTo>
                  <a:lnTo>
                    <a:pt x="474" y="901"/>
                  </a:lnTo>
                  <a:lnTo>
                    <a:pt x="489" y="890"/>
                  </a:lnTo>
                  <a:lnTo>
                    <a:pt x="493" y="886"/>
                  </a:lnTo>
                  <a:lnTo>
                    <a:pt x="509" y="870"/>
                  </a:lnTo>
                  <a:lnTo>
                    <a:pt x="517" y="866"/>
                  </a:lnTo>
                  <a:lnTo>
                    <a:pt x="528" y="866"/>
                  </a:lnTo>
                  <a:lnTo>
                    <a:pt x="536" y="866"/>
                  </a:lnTo>
                  <a:lnTo>
                    <a:pt x="544" y="878"/>
                  </a:lnTo>
                  <a:lnTo>
                    <a:pt x="551" y="882"/>
                  </a:lnTo>
                  <a:lnTo>
                    <a:pt x="555" y="882"/>
                  </a:lnTo>
                  <a:lnTo>
                    <a:pt x="571" y="878"/>
                  </a:lnTo>
                  <a:lnTo>
                    <a:pt x="586" y="863"/>
                  </a:lnTo>
                  <a:lnTo>
                    <a:pt x="598" y="855"/>
                  </a:lnTo>
                  <a:lnTo>
                    <a:pt x="602" y="851"/>
                  </a:lnTo>
                  <a:lnTo>
                    <a:pt x="618" y="820"/>
                  </a:lnTo>
                  <a:lnTo>
                    <a:pt x="633" y="800"/>
                  </a:lnTo>
                  <a:lnTo>
                    <a:pt x="645" y="785"/>
                  </a:lnTo>
                  <a:lnTo>
                    <a:pt x="660" y="773"/>
                  </a:lnTo>
                  <a:lnTo>
                    <a:pt x="676" y="773"/>
                  </a:lnTo>
                  <a:lnTo>
                    <a:pt x="691" y="773"/>
                  </a:lnTo>
                  <a:lnTo>
                    <a:pt x="707" y="777"/>
                  </a:lnTo>
                  <a:lnTo>
                    <a:pt x="719" y="785"/>
                  </a:lnTo>
                  <a:lnTo>
                    <a:pt x="742" y="804"/>
                  </a:lnTo>
                  <a:lnTo>
                    <a:pt x="761" y="824"/>
                  </a:lnTo>
                  <a:lnTo>
                    <a:pt x="777" y="851"/>
                  </a:lnTo>
                  <a:lnTo>
                    <a:pt x="777" y="863"/>
                  </a:lnTo>
                  <a:lnTo>
                    <a:pt x="785" y="874"/>
                  </a:lnTo>
                  <a:lnTo>
                    <a:pt x="792" y="886"/>
                  </a:lnTo>
                  <a:lnTo>
                    <a:pt x="804" y="898"/>
                  </a:lnTo>
                  <a:lnTo>
                    <a:pt x="816" y="905"/>
                  </a:lnTo>
                  <a:lnTo>
                    <a:pt x="831" y="909"/>
                  </a:lnTo>
                  <a:lnTo>
                    <a:pt x="843" y="905"/>
                  </a:lnTo>
                  <a:lnTo>
                    <a:pt x="854" y="894"/>
                  </a:lnTo>
                  <a:lnTo>
                    <a:pt x="870" y="874"/>
                  </a:lnTo>
                  <a:lnTo>
                    <a:pt x="882" y="863"/>
                  </a:lnTo>
                  <a:lnTo>
                    <a:pt x="889" y="859"/>
                  </a:lnTo>
                  <a:lnTo>
                    <a:pt x="897" y="859"/>
                  </a:lnTo>
                  <a:lnTo>
                    <a:pt x="905" y="863"/>
                  </a:lnTo>
                  <a:lnTo>
                    <a:pt x="913" y="870"/>
                  </a:lnTo>
                  <a:lnTo>
                    <a:pt x="928" y="890"/>
                  </a:lnTo>
                  <a:lnTo>
                    <a:pt x="948" y="913"/>
                  </a:lnTo>
                  <a:lnTo>
                    <a:pt x="955" y="917"/>
                  </a:lnTo>
                  <a:lnTo>
                    <a:pt x="967" y="921"/>
                  </a:lnTo>
                  <a:lnTo>
                    <a:pt x="979" y="921"/>
                  </a:lnTo>
                  <a:lnTo>
                    <a:pt x="990" y="917"/>
                  </a:lnTo>
                  <a:lnTo>
                    <a:pt x="1002" y="909"/>
                  </a:lnTo>
                  <a:lnTo>
                    <a:pt x="1018" y="894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2" name="Freeform 48"/>
            <p:cNvSpPr>
              <a:spLocks/>
            </p:cNvSpPr>
            <p:nvPr/>
          </p:nvSpPr>
          <p:spPr bwMode="auto">
            <a:xfrm>
              <a:off x="9309918" y="1986541"/>
              <a:ext cx="42863" cy="42863"/>
            </a:xfrm>
            <a:custGeom>
              <a:avLst/>
              <a:gdLst>
                <a:gd name="T0" fmla="*/ 27 w 27"/>
                <a:gd name="T1" fmla="*/ 12 h 27"/>
                <a:gd name="T2" fmla="*/ 27 w 27"/>
                <a:gd name="T3" fmla="*/ 12 h 27"/>
                <a:gd name="T4" fmla="*/ 23 w 27"/>
                <a:gd name="T5" fmla="*/ 23 h 27"/>
                <a:gd name="T6" fmla="*/ 15 w 27"/>
                <a:gd name="T7" fmla="*/ 27 h 27"/>
                <a:gd name="T8" fmla="*/ 15 w 27"/>
                <a:gd name="T9" fmla="*/ 27 h 27"/>
                <a:gd name="T10" fmla="*/ 4 w 27"/>
                <a:gd name="T11" fmla="*/ 23 h 27"/>
                <a:gd name="T12" fmla="*/ 0 w 27"/>
                <a:gd name="T13" fmla="*/ 12 h 27"/>
                <a:gd name="T14" fmla="*/ 0 w 27"/>
                <a:gd name="T15" fmla="*/ 12 h 27"/>
                <a:gd name="T16" fmla="*/ 4 w 27"/>
                <a:gd name="T17" fmla="*/ 4 h 27"/>
                <a:gd name="T18" fmla="*/ 15 w 27"/>
                <a:gd name="T19" fmla="*/ 0 h 27"/>
                <a:gd name="T20" fmla="*/ 15 w 27"/>
                <a:gd name="T21" fmla="*/ 0 h 27"/>
                <a:gd name="T22" fmla="*/ 23 w 27"/>
                <a:gd name="T23" fmla="*/ 4 h 27"/>
                <a:gd name="T24" fmla="*/ 27 w 27"/>
                <a:gd name="T25" fmla="*/ 12 h 27"/>
                <a:gd name="T26" fmla="*/ 27 w 27"/>
                <a:gd name="T27" fmla="*/ 12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3" y="23"/>
                  </a:lnTo>
                  <a:lnTo>
                    <a:pt x="15" y="27"/>
                  </a:lnTo>
                  <a:lnTo>
                    <a:pt x="4" y="23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3" name="Freeform 49"/>
            <p:cNvSpPr>
              <a:spLocks/>
            </p:cNvSpPr>
            <p:nvPr/>
          </p:nvSpPr>
          <p:spPr bwMode="auto">
            <a:xfrm>
              <a:off x="9284518" y="1962729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8 w 58"/>
                <a:gd name="T5" fmla="*/ 38 h 58"/>
                <a:gd name="T6" fmla="*/ 51 w 58"/>
                <a:gd name="T7" fmla="*/ 50 h 58"/>
                <a:gd name="T8" fmla="*/ 43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4 h 58"/>
                <a:gd name="T16" fmla="*/ 8 w 58"/>
                <a:gd name="T17" fmla="*/ 50 h 58"/>
                <a:gd name="T18" fmla="*/ 4 w 58"/>
                <a:gd name="T19" fmla="*/ 38 h 58"/>
                <a:gd name="T20" fmla="*/ 0 w 58"/>
                <a:gd name="T21" fmla="*/ 27 h 58"/>
                <a:gd name="T22" fmla="*/ 0 w 58"/>
                <a:gd name="T23" fmla="*/ 27 h 58"/>
                <a:gd name="T24" fmla="*/ 4 w 58"/>
                <a:gd name="T25" fmla="*/ 15 h 58"/>
                <a:gd name="T26" fmla="*/ 8 w 58"/>
                <a:gd name="T27" fmla="*/ 7 h 58"/>
                <a:gd name="T28" fmla="*/ 20 w 58"/>
                <a:gd name="T29" fmla="*/ 0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0 h 58"/>
                <a:gd name="T36" fmla="*/ 51 w 58"/>
                <a:gd name="T37" fmla="*/ 7 h 58"/>
                <a:gd name="T38" fmla="*/ 58 w 58"/>
                <a:gd name="T39" fmla="*/ 15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8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7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1" y="7"/>
                  </a:lnTo>
                  <a:lnTo>
                    <a:pt x="58" y="15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4" name="Freeform 102"/>
            <p:cNvSpPr>
              <a:spLocks noEditPoints="1"/>
            </p:cNvSpPr>
            <p:nvPr/>
          </p:nvSpPr>
          <p:spPr bwMode="auto">
            <a:xfrm>
              <a:off x="9117831" y="2061154"/>
              <a:ext cx="136525" cy="141288"/>
            </a:xfrm>
            <a:custGeom>
              <a:avLst/>
              <a:gdLst>
                <a:gd name="T0" fmla="*/ 27 w 86"/>
                <a:gd name="T1" fmla="*/ 58 h 89"/>
                <a:gd name="T2" fmla="*/ 27 w 86"/>
                <a:gd name="T3" fmla="*/ 58 h 89"/>
                <a:gd name="T4" fmla="*/ 39 w 86"/>
                <a:gd name="T5" fmla="*/ 58 h 89"/>
                <a:gd name="T6" fmla="*/ 39 w 86"/>
                <a:gd name="T7" fmla="*/ 62 h 89"/>
                <a:gd name="T8" fmla="*/ 0 w 86"/>
                <a:gd name="T9" fmla="*/ 62 h 89"/>
                <a:gd name="T10" fmla="*/ 0 w 86"/>
                <a:gd name="T11" fmla="*/ 74 h 89"/>
                <a:gd name="T12" fmla="*/ 39 w 86"/>
                <a:gd name="T13" fmla="*/ 74 h 89"/>
                <a:gd name="T14" fmla="*/ 39 w 86"/>
                <a:gd name="T15" fmla="*/ 89 h 89"/>
                <a:gd name="T16" fmla="*/ 51 w 86"/>
                <a:gd name="T17" fmla="*/ 89 h 89"/>
                <a:gd name="T18" fmla="*/ 51 w 86"/>
                <a:gd name="T19" fmla="*/ 74 h 89"/>
                <a:gd name="T20" fmla="*/ 86 w 86"/>
                <a:gd name="T21" fmla="*/ 74 h 89"/>
                <a:gd name="T22" fmla="*/ 86 w 86"/>
                <a:gd name="T23" fmla="*/ 62 h 89"/>
                <a:gd name="T24" fmla="*/ 51 w 86"/>
                <a:gd name="T25" fmla="*/ 62 h 89"/>
                <a:gd name="T26" fmla="*/ 51 w 86"/>
                <a:gd name="T27" fmla="*/ 58 h 89"/>
                <a:gd name="T28" fmla="*/ 74 w 86"/>
                <a:gd name="T29" fmla="*/ 58 h 89"/>
                <a:gd name="T30" fmla="*/ 74 w 86"/>
                <a:gd name="T31" fmla="*/ 35 h 89"/>
                <a:gd name="T32" fmla="*/ 27 w 86"/>
                <a:gd name="T33" fmla="*/ 35 h 89"/>
                <a:gd name="T34" fmla="*/ 27 w 86"/>
                <a:gd name="T35" fmla="*/ 31 h 89"/>
                <a:gd name="T36" fmla="*/ 74 w 86"/>
                <a:gd name="T37" fmla="*/ 31 h 89"/>
                <a:gd name="T38" fmla="*/ 74 w 86"/>
                <a:gd name="T39" fmla="*/ 7 h 89"/>
                <a:gd name="T40" fmla="*/ 47 w 86"/>
                <a:gd name="T41" fmla="*/ 7 h 89"/>
                <a:gd name="T42" fmla="*/ 47 w 86"/>
                <a:gd name="T43" fmla="*/ 7 h 89"/>
                <a:gd name="T44" fmla="*/ 47 w 86"/>
                <a:gd name="T45" fmla="*/ 7 h 89"/>
                <a:gd name="T46" fmla="*/ 47 w 86"/>
                <a:gd name="T47" fmla="*/ 7 h 89"/>
                <a:gd name="T48" fmla="*/ 47 w 86"/>
                <a:gd name="T49" fmla="*/ 4 h 89"/>
                <a:gd name="T50" fmla="*/ 47 w 86"/>
                <a:gd name="T51" fmla="*/ 4 h 89"/>
                <a:gd name="T52" fmla="*/ 43 w 86"/>
                <a:gd name="T53" fmla="*/ 4 h 89"/>
                <a:gd name="T54" fmla="*/ 43 w 86"/>
                <a:gd name="T55" fmla="*/ 4 h 89"/>
                <a:gd name="T56" fmla="*/ 39 w 86"/>
                <a:gd name="T57" fmla="*/ 4 h 89"/>
                <a:gd name="T58" fmla="*/ 39 w 86"/>
                <a:gd name="T59" fmla="*/ 4 h 89"/>
                <a:gd name="T60" fmla="*/ 31 w 86"/>
                <a:gd name="T61" fmla="*/ 0 h 89"/>
                <a:gd name="T62" fmla="*/ 31 w 86"/>
                <a:gd name="T63" fmla="*/ 0 h 89"/>
                <a:gd name="T64" fmla="*/ 31 w 86"/>
                <a:gd name="T65" fmla="*/ 4 h 89"/>
                <a:gd name="T66" fmla="*/ 31 w 86"/>
                <a:gd name="T67" fmla="*/ 4 h 89"/>
                <a:gd name="T68" fmla="*/ 31 w 86"/>
                <a:gd name="T69" fmla="*/ 7 h 89"/>
                <a:gd name="T70" fmla="*/ 16 w 86"/>
                <a:gd name="T71" fmla="*/ 7 h 89"/>
                <a:gd name="T72" fmla="*/ 16 w 86"/>
                <a:gd name="T73" fmla="*/ 58 h 89"/>
                <a:gd name="T74" fmla="*/ 27 w 86"/>
                <a:gd name="T75" fmla="*/ 58 h 89"/>
                <a:gd name="T76" fmla="*/ 27 w 86"/>
                <a:gd name="T77" fmla="*/ 58 h 89"/>
                <a:gd name="T78" fmla="*/ 27 w 86"/>
                <a:gd name="T79" fmla="*/ 19 h 89"/>
                <a:gd name="T80" fmla="*/ 59 w 86"/>
                <a:gd name="T81" fmla="*/ 19 h 89"/>
                <a:gd name="T82" fmla="*/ 59 w 86"/>
                <a:gd name="T83" fmla="*/ 23 h 89"/>
                <a:gd name="T84" fmla="*/ 27 w 86"/>
                <a:gd name="T85" fmla="*/ 23 h 89"/>
                <a:gd name="T86" fmla="*/ 27 w 86"/>
                <a:gd name="T87" fmla="*/ 19 h 89"/>
                <a:gd name="T88" fmla="*/ 27 w 86"/>
                <a:gd name="T89" fmla="*/ 19 h 89"/>
                <a:gd name="T90" fmla="*/ 27 w 86"/>
                <a:gd name="T91" fmla="*/ 42 h 89"/>
                <a:gd name="T92" fmla="*/ 62 w 86"/>
                <a:gd name="T93" fmla="*/ 42 h 89"/>
                <a:gd name="T94" fmla="*/ 62 w 86"/>
                <a:gd name="T95" fmla="*/ 46 h 89"/>
                <a:gd name="T96" fmla="*/ 27 w 86"/>
                <a:gd name="T97" fmla="*/ 46 h 89"/>
                <a:gd name="T98" fmla="*/ 27 w 86"/>
                <a:gd name="T99" fmla="*/ 42 h 89"/>
                <a:gd name="T100" fmla="*/ 27 w 86"/>
                <a:gd name="T101" fmla="*/ 42 h 8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86" h="89">
                  <a:moveTo>
                    <a:pt x="27" y="58"/>
                  </a:moveTo>
                  <a:lnTo>
                    <a:pt x="27" y="58"/>
                  </a:lnTo>
                  <a:lnTo>
                    <a:pt x="39" y="58"/>
                  </a:lnTo>
                  <a:lnTo>
                    <a:pt x="39" y="62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39" y="74"/>
                  </a:lnTo>
                  <a:lnTo>
                    <a:pt x="39" y="89"/>
                  </a:lnTo>
                  <a:lnTo>
                    <a:pt x="51" y="89"/>
                  </a:lnTo>
                  <a:lnTo>
                    <a:pt x="51" y="74"/>
                  </a:lnTo>
                  <a:lnTo>
                    <a:pt x="86" y="74"/>
                  </a:lnTo>
                  <a:lnTo>
                    <a:pt x="86" y="62"/>
                  </a:lnTo>
                  <a:lnTo>
                    <a:pt x="51" y="62"/>
                  </a:lnTo>
                  <a:lnTo>
                    <a:pt x="51" y="58"/>
                  </a:lnTo>
                  <a:lnTo>
                    <a:pt x="74" y="58"/>
                  </a:lnTo>
                  <a:lnTo>
                    <a:pt x="74" y="35"/>
                  </a:lnTo>
                  <a:lnTo>
                    <a:pt x="27" y="35"/>
                  </a:lnTo>
                  <a:lnTo>
                    <a:pt x="27" y="31"/>
                  </a:lnTo>
                  <a:lnTo>
                    <a:pt x="74" y="31"/>
                  </a:lnTo>
                  <a:lnTo>
                    <a:pt x="74" y="7"/>
                  </a:lnTo>
                  <a:lnTo>
                    <a:pt x="47" y="7"/>
                  </a:lnTo>
                  <a:lnTo>
                    <a:pt x="47" y="4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1" y="0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16" y="7"/>
                  </a:lnTo>
                  <a:lnTo>
                    <a:pt x="16" y="58"/>
                  </a:lnTo>
                  <a:lnTo>
                    <a:pt x="27" y="58"/>
                  </a:lnTo>
                  <a:close/>
                  <a:moveTo>
                    <a:pt x="27" y="19"/>
                  </a:moveTo>
                  <a:lnTo>
                    <a:pt x="59" y="19"/>
                  </a:lnTo>
                  <a:lnTo>
                    <a:pt x="59" y="23"/>
                  </a:lnTo>
                  <a:lnTo>
                    <a:pt x="27" y="23"/>
                  </a:lnTo>
                  <a:lnTo>
                    <a:pt x="27" y="19"/>
                  </a:lnTo>
                  <a:close/>
                  <a:moveTo>
                    <a:pt x="27" y="42"/>
                  </a:moveTo>
                  <a:lnTo>
                    <a:pt x="62" y="42"/>
                  </a:lnTo>
                  <a:lnTo>
                    <a:pt x="62" y="46"/>
                  </a:lnTo>
                  <a:lnTo>
                    <a:pt x="27" y="46"/>
                  </a:lnTo>
                  <a:lnTo>
                    <a:pt x="27" y="4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5" name="Freeform 103"/>
            <p:cNvSpPr>
              <a:spLocks noEditPoints="1"/>
            </p:cNvSpPr>
            <p:nvPr/>
          </p:nvSpPr>
          <p:spPr bwMode="auto">
            <a:xfrm>
              <a:off x="9271818" y="2072266"/>
              <a:ext cx="123825" cy="123825"/>
            </a:xfrm>
            <a:custGeom>
              <a:avLst/>
              <a:gdLst>
                <a:gd name="T0" fmla="*/ 12 w 78"/>
                <a:gd name="T1" fmla="*/ 78 h 78"/>
                <a:gd name="T2" fmla="*/ 12 w 78"/>
                <a:gd name="T3" fmla="*/ 51 h 78"/>
                <a:gd name="T4" fmla="*/ 12 w 78"/>
                <a:gd name="T5" fmla="*/ 51 h 78"/>
                <a:gd name="T6" fmla="*/ 16 w 78"/>
                <a:gd name="T7" fmla="*/ 63 h 78"/>
                <a:gd name="T8" fmla="*/ 16 w 78"/>
                <a:gd name="T9" fmla="*/ 63 h 78"/>
                <a:gd name="T10" fmla="*/ 24 w 78"/>
                <a:gd name="T11" fmla="*/ 63 h 78"/>
                <a:gd name="T12" fmla="*/ 31 w 78"/>
                <a:gd name="T13" fmla="*/ 59 h 78"/>
                <a:gd name="T14" fmla="*/ 35 w 78"/>
                <a:gd name="T15" fmla="*/ 51 h 78"/>
                <a:gd name="T16" fmla="*/ 35 w 78"/>
                <a:gd name="T17" fmla="*/ 47 h 78"/>
                <a:gd name="T18" fmla="*/ 35 w 78"/>
                <a:gd name="T19" fmla="*/ 47 h 78"/>
                <a:gd name="T20" fmla="*/ 31 w 78"/>
                <a:gd name="T21" fmla="*/ 35 h 78"/>
                <a:gd name="T22" fmla="*/ 28 w 78"/>
                <a:gd name="T23" fmla="*/ 28 h 78"/>
                <a:gd name="T24" fmla="*/ 28 w 78"/>
                <a:gd name="T25" fmla="*/ 28 h 78"/>
                <a:gd name="T26" fmla="*/ 31 w 78"/>
                <a:gd name="T27" fmla="*/ 20 h 78"/>
                <a:gd name="T28" fmla="*/ 31 w 78"/>
                <a:gd name="T29" fmla="*/ 20 h 78"/>
                <a:gd name="T30" fmla="*/ 35 w 78"/>
                <a:gd name="T31" fmla="*/ 0 h 78"/>
                <a:gd name="T32" fmla="*/ 0 w 78"/>
                <a:gd name="T33" fmla="*/ 0 h 78"/>
                <a:gd name="T34" fmla="*/ 0 w 78"/>
                <a:gd name="T35" fmla="*/ 78 h 78"/>
                <a:gd name="T36" fmla="*/ 12 w 78"/>
                <a:gd name="T37" fmla="*/ 78 h 78"/>
                <a:gd name="T38" fmla="*/ 12 w 78"/>
                <a:gd name="T39" fmla="*/ 78 h 78"/>
                <a:gd name="T40" fmla="*/ 47 w 78"/>
                <a:gd name="T41" fmla="*/ 74 h 78"/>
                <a:gd name="T42" fmla="*/ 47 w 78"/>
                <a:gd name="T43" fmla="*/ 67 h 78"/>
                <a:gd name="T44" fmla="*/ 63 w 78"/>
                <a:gd name="T45" fmla="*/ 67 h 78"/>
                <a:gd name="T46" fmla="*/ 63 w 78"/>
                <a:gd name="T47" fmla="*/ 78 h 78"/>
                <a:gd name="T48" fmla="*/ 78 w 78"/>
                <a:gd name="T49" fmla="*/ 78 h 78"/>
                <a:gd name="T50" fmla="*/ 78 w 78"/>
                <a:gd name="T51" fmla="*/ 0 h 78"/>
                <a:gd name="T52" fmla="*/ 35 w 78"/>
                <a:gd name="T53" fmla="*/ 0 h 78"/>
                <a:gd name="T54" fmla="*/ 35 w 78"/>
                <a:gd name="T55" fmla="*/ 74 h 78"/>
                <a:gd name="T56" fmla="*/ 47 w 78"/>
                <a:gd name="T57" fmla="*/ 74 h 78"/>
                <a:gd name="T58" fmla="*/ 47 w 78"/>
                <a:gd name="T59" fmla="*/ 74 h 78"/>
                <a:gd name="T60" fmla="*/ 16 w 78"/>
                <a:gd name="T61" fmla="*/ 32 h 78"/>
                <a:gd name="T62" fmla="*/ 16 w 78"/>
                <a:gd name="T63" fmla="*/ 32 h 78"/>
                <a:gd name="T64" fmla="*/ 24 w 78"/>
                <a:gd name="T65" fmla="*/ 43 h 78"/>
                <a:gd name="T66" fmla="*/ 24 w 78"/>
                <a:gd name="T67" fmla="*/ 43 h 78"/>
                <a:gd name="T68" fmla="*/ 20 w 78"/>
                <a:gd name="T69" fmla="*/ 47 h 78"/>
                <a:gd name="T70" fmla="*/ 12 w 78"/>
                <a:gd name="T71" fmla="*/ 51 h 78"/>
                <a:gd name="T72" fmla="*/ 12 w 78"/>
                <a:gd name="T73" fmla="*/ 8 h 78"/>
                <a:gd name="T74" fmla="*/ 20 w 78"/>
                <a:gd name="T75" fmla="*/ 8 h 78"/>
                <a:gd name="T76" fmla="*/ 20 w 78"/>
                <a:gd name="T77" fmla="*/ 8 h 78"/>
                <a:gd name="T78" fmla="*/ 16 w 78"/>
                <a:gd name="T79" fmla="*/ 32 h 78"/>
                <a:gd name="T80" fmla="*/ 16 w 78"/>
                <a:gd name="T81" fmla="*/ 32 h 78"/>
                <a:gd name="T82" fmla="*/ 16 w 78"/>
                <a:gd name="T83" fmla="*/ 32 h 78"/>
                <a:gd name="T84" fmla="*/ 47 w 78"/>
                <a:gd name="T85" fmla="*/ 28 h 78"/>
                <a:gd name="T86" fmla="*/ 47 w 78"/>
                <a:gd name="T87" fmla="*/ 12 h 78"/>
                <a:gd name="T88" fmla="*/ 63 w 78"/>
                <a:gd name="T89" fmla="*/ 12 h 78"/>
                <a:gd name="T90" fmla="*/ 63 w 78"/>
                <a:gd name="T91" fmla="*/ 28 h 78"/>
                <a:gd name="T92" fmla="*/ 47 w 78"/>
                <a:gd name="T93" fmla="*/ 28 h 78"/>
                <a:gd name="T94" fmla="*/ 47 w 78"/>
                <a:gd name="T95" fmla="*/ 28 h 78"/>
                <a:gd name="T96" fmla="*/ 63 w 78"/>
                <a:gd name="T97" fmla="*/ 39 h 78"/>
                <a:gd name="T98" fmla="*/ 63 w 78"/>
                <a:gd name="T99" fmla="*/ 59 h 78"/>
                <a:gd name="T100" fmla="*/ 47 w 78"/>
                <a:gd name="T101" fmla="*/ 59 h 78"/>
                <a:gd name="T102" fmla="*/ 47 w 78"/>
                <a:gd name="T103" fmla="*/ 39 h 78"/>
                <a:gd name="T104" fmla="*/ 63 w 78"/>
                <a:gd name="T105" fmla="*/ 39 h 78"/>
                <a:gd name="T106" fmla="*/ 63 w 78"/>
                <a:gd name="T107" fmla="*/ 39 h 7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8" h="78">
                  <a:moveTo>
                    <a:pt x="12" y="78"/>
                  </a:moveTo>
                  <a:lnTo>
                    <a:pt x="12" y="51"/>
                  </a:lnTo>
                  <a:lnTo>
                    <a:pt x="16" y="63"/>
                  </a:lnTo>
                  <a:lnTo>
                    <a:pt x="24" y="63"/>
                  </a:lnTo>
                  <a:lnTo>
                    <a:pt x="31" y="59"/>
                  </a:lnTo>
                  <a:lnTo>
                    <a:pt x="35" y="51"/>
                  </a:lnTo>
                  <a:lnTo>
                    <a:pt x="35" y="47"/>
                  </a:lnTo>
                  <a:lnTo>
                    <a:pt x="31" y="35"/>
                  </a:lnTo>
                  <a:lnTo>
                    <a:pt x="28" y="28"/>
                  </a:lnTo>
                  <a:lnTo>
                    <a:pt x="31" y="20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12" y="78"/>
                  </a:lnTo>
                  <a:close/>
                  <a:moveTo>
                    <a:pt x="47" y="74"/>
                  </a:moveTo>
                  <a:lnTo>
                    <a:pt x="47" y="67"/>
                  </a:lnTo>
                  <a:lnTo>
                    <a:pt x="63" y="67"/>
                  </a:lnTo>
                  <a:lnTo>
                    <a:pt x="63" y="78"/>
                  </a:lnTo>
                  <a:lnTo>
                    <a:pt x="78" y="78"/>
                  </a:lnTo>
                  <a:lnTo>
                    <a:pt x="78" y="0"/>
                  </a:lnTo>
                  <a:lnTo>
                    <a:pt x="35" y="0"/>
                  </a:lnTo>
                  <a:lnTo>
                    <a:pt x="35" y="74"/>
                  </a:lnTo>
                  <a:lnTo>
                    <a:pt x="47" y="74"/>
                  </a:lnTo>
                  <a:close/>
                  <a:moveTo>
                    <a:pt x="16" y="32"/>
                  </a:moveTo>
                  <a:lnTo>
                    <a:pt x="16" y="32"/>
                  </a:lnTo>
                  <a:lnTo>
                    <a:pt x="24" y="43"/>
                  </a:lnTo>
                  <a:lnTo>
                    <a:pt x="20" y="47"/>
                  </a:lnTo>
                  <a:lnTo>
                    <a:pt x="12" y="51"/>
                  </a:lnTo>
                  <a:lnTo>
                    <a:pt x="12" y="8"/>
                  </a:lnTo>
                  <a:lnTo>
                    <a:pt x="20" y="8"/>
                  </a:lnTo>
                  <a:lnTo>
                    <a:pt x="16" y="32"/>
                  </a:lnTo>
                  <a:close/>
                  <a:moveTo>
                    <a:pt x="47" y="28"/>
                  </a:moveTo>
                  <a:lnTo>
                    <a:pt x="47" y="12"/>
                  </a:lnTo>
                  <a:lnTo>
                    <a:pt x="63" y="12"/>
                  </a:lnTo>
                  <a:lnTo>
                    <a:pt x="63" y="28"/>
                  </a:lnTo>
                  <a:lnTo>
                    <a:pt x="47" y="28"/>
                  </a:lnTo>
                  <a:close/>
                  <a:moveTo>
                    <a:pt x="63" y="39"/>
                  </a:moveTo>
                  <a:lnTo>
                    <a:pt x="63" y="59"/>
                  </a:lnTo>
                  <a:lnTo>
                    <a:pt x="47" y="59"/>
                  </a:lnTo>
                  <a:lnTo>
                    <a:pt x="47" y="39"/>
                  </a:lnTo>
                  <a:lnTo>
                    <a:pt x="63" y="3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6" name="Freeform 104"/>
            <p:cNvSpPr>
              <a:spLocks/>
            </p:cNvSpPr>
            <p:nvPr/>
          </p:nvSpPr>
          <p:spPr bwMode="auto">
            <a:xfrm>
              <a:off x="9421043" y="2067504"/>
              <a:ext cx="128588" cy="128588"/>
            </a:xfrm>
            <a:custGeom>
              <a:avLst/>
              <a:gdLst>
                <a:gd name="T0" fmla="*/ 46 w 81"/>
                <a:gd name="T1" fmla="*/ 11 h 81"/>
                <a:gd name="T2" fmla="*/ 46 w 81"/>
                <a:gd name="T3" fmla="*/ 11 h 81"/>
                <a:gd name="T4" fmla="*/ 46 w 81"/>
                <a:gd name="T5" fmla="*/ 7 h 81"/>
                <a:gd name="T6" fmla="*/ 46 w 81"/>
                <a:gd name="T7" fmla="*/ 7 h 81"/>
                <a:gd name="T8" fmla="*/ 42 w 81"/>
                <a:gd name="T9" fmla="*/ 0 h 81"/>
                <a:gd name="T10" fmla="*/ 42 w 81"/>
                <a:gd name="T11" fmla="*/ 0 h 81"/>
                <a:gd name="T12" fmla="*/ 38 w 81"/>
                <a:gd name="T13" fmla="*/ 0 h 81"/>
                <a:gd name="T14" fmla="*/ 38 w 81"/>
                <a:gd name="T15" fmla="*/ 0 h 81"/>
                <a:gd name="T16" fmla="*/ 31 w 81"/>
                <a:gd name="T17" fmla="*/ 0 h 81"/>
                <a:gd name="T18" fmla="*/ 31 w 81"/>
                <a:gd name="T19" fmla="*/ 0 h 81"/>
                <a:gd name="T20" fmla="*/ 35 w 81"/>
                <a:gd name="T21" fmla="*/ 11 h 81"/>
                <a:gd name="T22" fmla="*/ 0 w 81"/>
                <a:gd name="T23" fmla="*/ 11 h 81"/>
                <a:gd name="T24" fmla="*/ 0 w 81"/>
                <a:gd name="T25" fmla="*/ 23 h 81"/>
                <a:gd name="T26" fmla="*/ 35 w 81"/>
                <a:gd name="T27" fmla="*/ 23 h 81"/>
                <a:gd name="T28" fmla="*/ 35 w 81"/>
                <a:gd name="T29" fmla="*/ 31 h 81"/>
                <a:gd name="T30" fmla="*/ 7 w 81"/>
                <a:gd name="T31" fmla="*/ 31 h 81"/>
                <a:gd name="T32" fmla="*/ 7 w 81"/>
                <a:gd name="T33" fmla="*/ 73 h 81"/>
                <a:gd name="T34" fmla="*/ 23 w 81"/>
                <a:gd name="T35" fmla="*/ 73 h 81"/>
                <a:gd name="T36" fmla="*/ 23 w 81"/>
                <a:gd name="T37" fmla="*/ 42 h 81"/>
                <a:gd name="T38" fmla="*/ 35 w 81"/>
                <a:gd name="T39" fmla="*/ 42 h 81"/>
                <a:gd name="T40" fmla="*/ 35 w 81"/>
                <a:gd name="T41" fmla="*/ 81 h 81"/>
                <a:gd name="T42" fmla="*/ 46 w 81"/>
                <a:gd name="T43" fmla="*/ 81 h 81"/>
                <a:gd name="T44" fmla="*/ 46 w 81"/>
                <a:gd name="T45" fmla="*/ 42 h 81"/>
                <a:gd name="T46" fmla="*/ 58 w 81"/>
                <a:gd name="T47" fmla="*/ 42 h 81"/>
                <a:gd name="T48" fmla="*/ 58 w 81"/>
                <a:gd name="T49" fmla="*/ 62 h 81"/>
                <a:gd name="T50" fmla="*/ 58 w 81"/>
                <a:gd name="T51" fmla="*/ 62 h 81"/>
                <a:gd name="T52" fmla="*/ 58 w 81"/>
                <a:gd name="T53" fmla="*/ 62 h 81"/>
                <a:gd name="T54" fmla="*/ 50 w 81"/>
                <a:gd name="T55" fmla="*/ 62 h 81"/>
                <a:gd name="T56" fmla="*/ 50 w 81"/>
                <a:gd name="T57" fmla="*/ 62 h 81"/>
                <a:gd name="T58" fmla="*/ 50 w 81"/>
                <a:gd name="T59" fmla="*/ 73 h 81"/>
                <a:gd name="T60" fmla="*/ 50 w 81"/>
                <a:gd name="T61" fmla="*/ 73 h 81"/>
                <a:gd name="T62" fmla="*/ 66 w 81"/>
                <a:gd name="T63" fmla="*/ 73 h 81"/>
                <a:gd name="T64" fmla="*/ 70 w 81"/>
                <a:gd name="T65" fmla="*/ 70 h 81"/>
                <a:gd name="T66" fmla="*/ 70 w 81"/>
                <a:gd name="T67" fmla="*/ 66 h 81"/>
                <a:gd name="T68" fmla="*/ 70 w 81"/>
                <a:gd name="T69" fmla="*/ 31 h 81"/>
                <a:gd name="T70" fmla="*/ 46 w 81"/>
                <a:gd name="T71" fmla="*/ 31 h 81"/>
                <a:gd name="T72" fmla="*/ 46 w 81"/>
                <a:gd name="T73" fmla="*/ 23 h 81"/>
                <a:gd name="T74" fmla="*/ 81 w 81"/>
                <a:gd name="T75" fmla="*/ 23 h 81"/>
                <a:gd name="T76" fmla="*/ 81 w 81"/>
                <a:gd name="T77" fmla="*/ 11 h 81"/>
                <a:gd name="T78" fmla="*/ 38 w 81"/>
                <a:gd name="T79" fmla="*/ 11 h 81"/>
                <a:gd name="T80" fmla="*/ 38 w 81"/>
                <a:gd name="T81" fmla="*/ 11 h 81"/>
                <a:gd name="T82" fmla="*/ 46 w 81"/>
                <a:gd name="T83" fmla="*/ 11 h 81"/>
                <a:gd name="T84" fmla="*/ 46 w 81"/>
                <a:gd name="T85" fmla="*/ 11 h 81"/>
                <a:gd name="T86" fmla="*/ 46 w 81"/>
                <a:gd name="T87" fmla="*/ 11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1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1"/>
                  </a:lnTo>
                  <a:lnTo>
                    <a:pt x="7" y="31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1"/>
                  </a:lnTo>
                  <a:lnTo>
                    <a:pt x="46" y="81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0" y="62"/>
                  </a:lnTo>
                  <a:lnTo>
                    <a:pt x="50" y="73"/>
                  </a:lnTo>
                  <a:lnTo>
                    <a:pt x="66" y="73"/>
                  </a:lnTo>
                  <a:lnTo>
                    <a:pt x="70" y="70"/>
                  </a:lnTo>
                  <a:lnTo>
                    <a:pt x="70" y="66"/>
                  </a:lnTo>
                  <a:lnTo>
                    <a:pt x="70" y="31"/>
                  </a:lnTo>
                  <a:lnTo>
                    <a:pt x="46" y="31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1"/>
                  </a:lnTo>
                  <a:lnTo>
                    <a:pt x="38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2" name="组合 501"/>
          <p:cNvGrpSpPr/>
          <p:nvPr/>
        </p:nvGrpSpPr>
        <p:grpSpPr>
          <a:xfrm>
            <a:off x="1921007" y="573773"/>
            <a:ext cx="1671228" cy="1566691"/>
            <a:chOff x="9895706" y="-196272"/>
            <a:chExt cx="1954213" cy="1831975"/>
          </a:xfrm>
        </p:grpSpPr>
        <p:sp>
          <p:nvSpPr>
            <p:cNvPr id="535" name="Freeform 33"/>
            <p:cNvSpPr>
              <a:spLocks/>
            </p:cNvSpPr>
            <p:nvPr/>
          </p:nvSpPr>
          <p:spPr bwMode="auto">
            <a:xfrm>
              <a:off x="9895706" y="-196272"/>
              <a:ext cx="1954213" cy="1831975"/>
            </a:xfrm>
            <a:custGeom>
              <a:avLst/>
              <a:gdLst>
                <a:gd name="T0" fmla="*/ 1103 w 1231"/>
                <a:gd name="T1" fmla="*/ 1095 h 1154"/>
                <a:gd name="T2" fmla="*/ 1138 w 1231"/>
                <a:gd name="T3" fmla="*/ 1002 h 1154"/>
                <a:gd name="T4" fmla="*/ 1177 w 1231"/>
                <a:gd name="T5" fmla="*/ 940 h 1154"/>
                <a:gd name="T6" fmla="*/ 1220 w 1231"/>
                <a:gd name="T7" fmla="*/ 882 h 1154"/>
                <a:gd name="T8" fmla="*/ 1204 w 1231"/>
                <a:gd name="T9" fmla="*/ 796 h 1154"/>
                <a:gd name="T10" fmla="*/ 1103 w 1231"/>
                <a:gd name="T11" fmla="*/ 785 h 1154"/>
                <a:gd name="T12" fmla="*/ 1033 w 1231"/>
                <a:gd name="T13" fmla="*/ 804 h 1154"/>
                <a:gd name="T14" fmla="*/ 936 w 1231"/>
                <a:gd name="T15" fmla="*/ 761 h 1154"/>
                <a:gd name="T16" fmla="*/ 951 w 1231"/>
                <a:gd name="T17" fmla="*/ 672 h 1154"/>
                <a:gd name="T18" fmla="*/ 909 w 1231"/>
                <a:gd name="T19" fmla="*/ 594 h 1154"/>
                <a:gd name="T20" fmla="*/ 847 w 1231"/>
                <a:gd name="T21" fmla="*/ 586 h 1154"/>
                <a:gd name="T22" fmla="*/ 823 w 1231"/>
                <a:gd name="T23" fmla="*/ 555 h 1154"/>
                <a:gd name="T24" fmla="*/ 773 w 1231"/>
                <a:gd name="T25" fmla="*/ 548 h 1154"/>
                <a:gd name="T26" fmla="*/ 738 w 1231"/>
                <a:gd name="T27" fmla="*/ 540 h 1154"/>
                <a:gd name="T28" fmla="*/ 664 w 1231"/>
                <a:gd name="T29" fmla="*/ 509 h 1154"/>
                <a:gd name="T30" fmla="*/ 602 w 1231"/>
                <a:gd name="T31" fmla="*/ 489 h 1154"/>
                <a:gd name="T32" fmla="*/ 512 w 1231"/>
                <a:gd name="T33" fmla="*/ 416 h 1154"/>
                <a:gd name="T34" fmla="*/ 516 w 1231"/>
                <a:gd name="T35" fmla="*/ 338 h 1154"/>
                <a:gd name="T36" fmla="*/ 481 w 1231"/>
                <a:gd name="T37" fmla="*/ 237 h 1154"/>
                <a:gd name="T38" fmla="*/ 400 w 1231"/>
                <a:gd name="T39" fmla="*/ 225 h 1154"/>
                <a:gd name="T40" fmla="*/ 349 w 1231"/>
                <a:gd name="T41" fmla="*/ 182 h 1154"/>
                <a:gd name="T42" fmla="*/ 287 w 1231"/>
                <a:gd name="T43" fmla="*/ 163 h 1154"/>
                <a:gd name="T44" fmla="*/ 241 w 1231"/>
                <a:gd name="T45" fmla="*/ 136 h 1154"/>
                <a:gd name="T46" fmla="*/ 237 w 1231"/>
                <a:gd name="T47" fmla="*/ 101 h 1154"/>
                <a:gd name="T48" fmla="*/ 190 w 1231"/>
                <a:gd name="T49" fmla="*/ 31 h 1154"/>
                <a:gd name="T50" fmla="*/ 128 w 1231"/>
                <a:gd name="T51" fmla="*/ 0 h 1154"/>
                <a:gd name="T52" fmla="*/ 46 w 1231"/>
                <a:gd name="T53" fmla="*/ 62 h 1154"/>
                <a:gd name="T54" fmla="*/ 0 w 1231"/>
                <a:gd name="T55" fmla="*/ 93 h 1154"/>
                <a:gd name="T56" fmla="*/ 15 w 1231"/>
                <a:gd name="T57" fmla="*/ 182 h 1154"/>
                <a:gd name="T58" fmla="*/ 85 w 1231"/>
                <a:gd name="T59" fmla="*/ 252 h 1154"/>
                <a:gd name="T60" fmla="*/ 108 w 1231"/>
                <a:gd name="T61" fmla="*/ 315 h 1154"/>
                <a:gd name="T62" fmla="*/ 175 w 1231"/>
                <a:gd name="T63" fmla="*/ 299 h 1154"/>
                <a:gd name="T64" fmla="*/ 217 w 1231"/>
                <a:gd name="T65" fmla="*/ 303 h 1154"/>
                <a:gd name="T66" fmla="*/ 225 w 1231"/>
                <a:gd name="T67" fmla="*/ 404 h 1154"/>
                <a:gd name="T68" fmla="*/ 244 w 1231"/>
                <a:gd name="T69" fmla="*/ 528 h 1154"/>
                <a:gd name="T70" fmla="*/ 326 w 1231"/>
                <a:gd name="T71" fmla="*/ 520 h 1154"/>
                <a:gd name="T72" fmla="*/ 400 w 1231"/>
                <a:gd name="T73" fmla="*/ 474 h 1154"/>
                <a:gd name="T74" fmla="*/ 435 w 1231"/>
                <a:gd name="T75" fmla="*/ 513 h 1154"/>
                <a:gd name="T76" fmla="*/ 423 w 1231"/>
                <a:gd name="T77" fmla="*/ 598 h 1154"/>
                <a:gd name="T78" fmla="*/ 415 w 1231"/>
                <a:gd name="T79" fmla="*/ 687 h 1154"/>
                <a:gd name="T80" fmla="*/ 384 w 1231"/>
                <a:gd name="T81" fmla="*/ 804 h 1154"/>
                <a:gd name="T82" fmla="*/ 388 w 1231"/>
                <a:gd name="T83" fmla="*/ 944 h 1154"/>
                <a:gd name="T84" fmla="*/ 431 w 1231"/>
                <a:gd name="T85" fmla="*/ 971 h 1154"/>
                <a:gd name="T86" fmla="*/ 419 w 1231"/>
                <a:gd name="T87" fmla="*/ 1022 h 1154"/>
                <a:gd name="T88" fmla="*/ 404 w 1231"/>
                <a:gd name="T89" fmla="*/ 1119 h 1154"/>
                <a:gd name="T90" fmla="*/ 481 w 1231"/>
                <a:gd name="T91" fmla="*/ 1099 h 1154"/>
                <a:gd name="T92" fmla="*/ 536 w 1231"/>
                <a:gd name="T93" fmla="*/ 1022 h 1154"/>
                <a:gd name="T94" fmla="*/ 637 w 1231"/>
                <a:gd name="T95" fmla="*/ 967 h 1154"/>
                <a:gd name="T96" fmla="*/ 703 w 1231"/>
                <a:gd name="T97" fmla="*/ 1014 h 1154"/>
                <a:gd name="T98" fmla="*/ 746 w 1231"/>
                <a:gd name="T99" fmla="*/ 1080 h 1154"/>
                <a:gd name="T100" fmla="*/ 854 w 1231"/>
                <a:gd name="T101" fmla="*/ 1095 h 1154"/>
                <a:gd name="T102" fmla="*/ 893 w 1231"/>
                <a:gd name="T103" fmla="*/ 1142 h 1154"/>
                <a:gd name="T104" fmla="*/ 955 w 1231"/>
                <a:gd name="T105" fmla="*/ 1134 h 1154"/>
                <a:gd name="T106" fmla="*/ 1068 w 1231"/>
                <a:gd name="T107" fmla="*/ 1115 h 115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31" h="1154">
                  <a:moveTo>
                    <a:pt x="1076" y="1119"/>
                  </a:moveTo>
                  <a:lnTo>
                    <a:pt x="1080" y="1119"/>
                  </a:lnTo>
                  <a:lnTo>
                    <a:pt x="1091" y="1107"/>
                  </a:lnTo>
                  <a:lnTo>
                    <a:pt x="1103" y="1095"/>
                  </a:lnTo>
                  <a:lnTo>
                    <a:pt x="1103" y="1080"/>
                  </a:lnTo>
                  <a:lnTo>
                    <a:pt x="1107" y="1060"/>
                  </a:lnTo>
                  <a:lnTo>
                    <a:pt x="1111" y="1041"/>
                  </a:lnTo>
                  <a:lnTo>
                    <a:pt x="1119" y="1022"/>
                  </a:lnTo>
                  <a:lnTo>
                    <a:pt x="1130" y="1006"/>
                  </a:lnTo>
                  <a:lnTo>
                    <a:pt x="1138" y="1002"/>
                  </a:lnTo>
                  <a:lnTo>
                    <a:pt x="1150" y="998"/>
                  </a:lnTo>
                  <a:lnTo>
                    <a:pt x="1161" y="994"/>
                  </a:lnTo>
                  <a:lnTo>
                    <a:pt x="1177" y="998"/>
                  </a:lnTo>
                  <a:lnTo>
                    <a:pt x="1173" y="979"/>
                  </a:lnTo>
                  <a:lnTo>
                    <a:pt x="1177" y="940"/>
                  </a:lnTo>
                  <a:lnTo>
                    <a:pt x="1181" y="917"/>
                  </a:lnTo>
                  <a:lnTo>
                    <a:pt x="1188" y="897"/>
                  </a:lnTo>
                  <a:lnTo>
                    <a:pt x="1200" y="886"/>
                  </a:lnTo>
                  <a:lnTo>
                    <a:pt x="1208" y="882"/>
                  </a:lnTo>
                  <a:lnTo>
                    <a:pt x="1220" y="882"/>
                  </a:lnTo>
                  <a:lnTo>
                    <a:pt x="1223" y="874"/>
                  </a:lnTo>
                  <a:lnTo>
                    <a:pt x="1231" y="851"/>
                  </a:lnTo>
                  <a:lnTo>
                    <a:pt x="1231" y="835"/>
                  </a:lnTo>
                  <a:lnTo>
                    <a:pt x="1227" y="823"/>
                  </a:lnTo>
                  <a:lnTo>
                    <a:pt x="1220" y="808"/>
                  </a:lnTo>
                  <a:lnTo>
                    <a:pt x="1204" y="796"/>
                  </a:lnTo>
                  <a:lnTo>
                    <a:pt x="1161" y="800"/>
                  </a:lnTo>
                  <a:lnTo>
                    <a:pt x="1130" y="796"/>
                  </a:lnTo>
                  <a:lnTo>
                    <a:pt x="1115" y="792"/>
                  </a:lnTo>
                  <a:lnTo>
                    <a:pt x="1103" y="785"/>
                  </a:lnTo>
                  <a:lnTo>
                    <a:pt x="1087" y="788"/>
                  </a:lnTo>
                  <a:lnTo>
                    <a:pt x="1072" y="792"/>
                  </a:lnTo>
                  <a:lnTo>
                    <a:pt x="1060" y="800"/>
                  </a:lnTo>
                  <a:lnTo>
                    <a:pt x="1049" y="804"/>
                  </a:lnTo>
                  <a:lnTo>
                    <a:pt x="1033" y="804"/>
                  </a:lnTo>
                  <a:lnTo>
                    <a:pt x="994" y="800"/>
                  </a:lnTo>
                  <a:lnTo>
                    <a:pt x="971" y="796"/>
                  </a:lnTo>
                  <a:lnTo>
                    <a:pt x="955" y="785"/>
                  </a:lnTo>
                  <a:lnTo>
                    <a:pt x="940" y="777"/>
                  </a:lnTo>
                  <a:lnTo>
                    <a:pt x="936" y="769"/>
                  </a:lnTo>
                  <a:lnTo>
                    <a:pt x="936" y="761"/>
                  </a:lnTo>
                  <a:lnTo>
                    <a:pt x="951" y="719"/>
                  </a:lnTo>
                  <a:lnTo>
                    <a:pt x="955" y="687"/>
                  </a:lnTo>
                  <a:lnTo>
                    <a:pt x="955" y="676"/>
                  </a:lnTo>
                  <a:lnTo>
                    <a:pt x="951" y="672"/>
                  </a:lnTo>
                  <a:lnTo>
                    <a:pt x="936" y="668"/>
                  </a:lnTo>
                  <a:lnTo>
                    <a:pt x="928" y="664"/>
                  </a:lnTo>
                  <a:lnTo>
                    <a:pt x="924" y="656"/>
                  </a:lnTo>
                  <a:lnTo>
                    <a:pt x="917" y="633"/>
                  </a:lnTo>
                  <a:lnTo>
                    <a:pt x="909" y="594"/>
                  </a:lnTo>
                  <a:lnTo>
                    <a:pt x="905" y="575"/>
                  </a:lnTo>
                  <a:lnTo>
                    <a:pt x="897" y="567"/>
                  </a:lnTo>
                  <a:lnTo>
                    <a:pt x="885" y="563"/>
                  </a:lnTo>
                  <a:lnTo>
                    <a:pt x="874" y="567"/>
                  </a:lnTo>
                  <a:lnTo>
                    <a:pt x="854" y="579"/>
                  </a:lnTo>
                  <a:lnTo>
                    <a:pt x="847" y="586"/>
                  </a:lnTo>
                  <a:lnTo>
                    <a:pt x="843" y="586"/>
                  </a:lnTo>
                  <a:lnTo>
                    <a:pt x="839" y="583"/>
                  </a:lnTo>
                  <a:lnTo>
                    <a:pt x="831" y="575"/>
                  </a:lnTo>
                  <a:lnTo>
                    <a:pt x="823" y="555"/>
                  </a:lnTo>
                  <a:lnTo>
                    <a:pt x="819" y="548"/>
                  </a:lnTo>
                  <a:lnTo>
                    <a:pt x="816" y="540"/>
                  </a:lnTo>
                  <a:lnTo>
                    <a:pt x="808" y="536"/>
                  </a:lnTo>
                  <a:lnTo>
                    <a:pt x="800" y="532"/>
                  </a:lnTo>
                  <a:lnTo>
                    <a:pt x="784" y="536"/>
                  </a:lnTo>
                  <a:lnTo>
                    <a:pt x="773" y="548"/>
                  </a:lnTo>
                  <a:lnTo>
                    <a:pt x="769" y="552"/>
                  </a:lnTo>
                  <a:lnTo>
                    <a:pt x="761" y="555"/>
                  </a:lnTo>
                  <a:lnTo>
                    <a:pt x="757" y="555"/>
                  </a:lnTo>
                  <a:lnTo>
                    <a:pt x="749" y="552"/>
                  </a:lnTo>
                  <a:lnTo>
                    <a:pt x="738" y="540"/>
                  </a:lnTo>
                  <a:lnTo>
                    <a:pt x="726" y="520"/>
                  </a:lnTo>
                  <a:lnTo>
                    <a:pt x="711" y="505"/>
                  </a:lnTo>
                  <a:lnTo>
                    <a:pt x="695" y="497"/>
                  </a:lnTo>
                  <a:lnTo>
                    <a:pt x="680" y="497"/>
                  </a:lnTo>
                  <a:lnTo>
                    <a:pt x="664" y="509"/>
                  </a:lnTo>
                  <a:lnTo>
                    <a:pt x="656" y="513"/>
                  </a:lnTo>
                  <a:lnTo>
                    <a:pt x="645" y="513"/>
                  </a:lnTo>
                  <a:lnTo>
                    <a:pt x="637" y="509"/>
                  </a:lnTo>
                  <a:lnTo>
                    <a:pt x="625" y="505"/>
                  </a:lnTo>
                  <a:lnTo>
                    <a:pt x="602" y="489"/>
                  </a:lnTo>
                  <a:lnTo>
                    <a:pt x="586" y="474"/>
                  </a:lnTo>
                  <a:lnTo>
                    <a:pt x="567" y="454"/>
                  </a:lnTo>
                  <a:lnTo>
                    <a:pt x="544" y="439"/>
                  </a:lnTo>
                  <a:lnTo>
                    <a:pt x="512" y="416"/>
                  </a:lnTo>
                  <a:lnTo>
                    <a:pt x="520" y="408"/>
                  </a:lnTo>
                  <a:lnTo>
                    <a:pt x="524" y="400"/>
                  </a:lnTo>
                  <a:lnTo>
                    <a:pt x="528" y="388"/>
                  </a:lnTo>
                  <a:lnTo>
                    <a:pt x="532" y="373"/>
                  </a:lnTo>
                  <a:lnTo>
                    <a:pt x="528" y="357"/>
                  </a:lnTo>
                  <a:lnTo>
                    <a:pt x="516" y="338"/>
                  </a:lnTo>
                  <a:lnTo>
                    <a:pt x="497" y="322"/>
                  </a:lnTo>
                  <a:lnTo>
                    <a:pt x="497" y="299"/>
                  </a:lnTo>
                  <a:lnTo>
                    <a:pt x="497" y="280"/>
                  </a:lnTo>
                  <a:lnTo>
                    <a:pt x="493" y="256"/>
                  </a:lnTo>
                  <a:lnTo>
                    <a:pt x="481" y="237"/>
                  </a:lnTo>
                  <a:lnTo>
                    <a:pt x="474" y="229"/>
                  </a:lnTo>
                  <a:lnTo>
                    <a:pt x="466" y="221"/>
                  </a:lnTo>
                  <a:lnTo>
                    <a:pt x="454" y="217"/>
                  </a:lnTo>
                  <a:lnTo>
                    <a:pt x="439" y="217"/>
                  </a:lnTo>
                  <a:lnTo>
                    <a:pt x="419" y="217"/>
                  </a:lnTo>
                  <a:lnTo>
                    <a:pt x="400" y="225"/>
                  </a:lnTo>
                  <a:lnTo>
                    <a:pt x="396" y="221"/>
                  </a:lnTo>
                  <a:lnTo>
                    <a:pt x="380" y="217"/>
                  </a:lnTo>
                  <a:lnTo>
                    <a:pt x="365" y="206"/>
                  </a:lnTo>
                  <a:lnTo>
                    <a:pt x="357" y="194"/>
                  </a:lnTo>
                  <a:lnTo>
                    <a:pt x="349" y="182"/>
                  </a:lnTo>
                  <a:lnTo>
                    <a:pt x="342" y="175"/>
                  </a:lnTo>
                  <a:lnTo>
                    <a:pt x="334" y="167"/>
                  </a:lnTo>
                  <a:lnTo>
                    <a:pt x="322" y="163"/>
                  </a:lnTo>
                  <a:lnTo>
                    <a:pt x="310" y="163"/>
                  </a:lnTo>
                  <a:lnTo>
                    <a:pt x="287" y="163"/>
                  </a:lnTo>
                  <a:lnTo>
                    <a:pt x="276" y="159"/>
                  </a:lnTo>
                  <a:lnTo>
                    <a:pt x="264" y="155"/>
                  </a:lnTo>
                  <a:lnTo>
                    <a:pt x="248" y="147"/>
                  </a:lnTo>
                  <a:lnTo>
                    <a:pt x="241" y="140"/>
                  </a:lnTo>
                  <a:lnTo>
                    <a:pt x="241" y="136"/>
                  </a:lnTo>
                  <a:lnTo>
                    <a:pt x="248" y="124"/>
                  </a:lnTo>
                  <a:lnTo>
                    <a:pt x="252" y="116"/>
                  </a:lnTo>
                  <a:lnTo>
                    <a:pt x="252" y="113"/>
                  </a:lnTo>
                  <a:lnTo>
                    <a:pt x="248" y="105"/>
                  </a:lnTo>
                  <a:lnTo>
                    <a:pt x="237" y="101"/>
                  </a:lnTo>
                  <a:lnTo>
                    <a:pt x="225" y="93"/>
                  </a:lnTo>
                  <a:lnTo>
                    <a:pt x="202" y="62"/>
                  </a:lnTo>
                  <a:lnTo>
                    <a:pt x="194" y="46"/>
                  </a:lnTo>
                  <a:lnTo>
                    <a:pt x="190" y="31"/>
                  </a:lnTo>
                  <a:lnTo>
                    <a:pt x="186" y="27"/>
                  </a:lnTo>
                  <a:lnTo>
                    <a:pt x="182" y="19"/>
                  </a:lnTo>
                  <a:lnTo>
                    <a:pt x="171" y="8"/>
                  </a:lnTo>
                  <a:lnTo>
                    <a:pt x="159" y="4"/>
                  </a:lnTo>
                  <a:lnTo>
                    <a:pt x="147" y="0"/>
                  </a:lnTo>
                  <a:lnTo>
                    <a:pt x="128" y="0"/>
                  </a:lnTo>
                  <a:lnTo>
                    <a:pt x="112" y="8"/>
                  </a:lnTo>
                  <a:lnTo>
                    <a:pt x="93" y="23"/>
                  </a:lnTo>
                  <a:lnTo>
                    <a:pt x="81" y="31"/>
                  </a:lnTo>
                  <a:lnTo>
                    <a:pt x="46" y="31"/>
                  </a:lnTo>
                  <a:lnTo>
                    <a:pt x="46" y="62"/>
                  </a:lnTo>
                  <a:lnTo>
                    <a:pt x="35" y="62"/>
                  </a:lnTo>
                  <a:lnTo>
                    <a:pt x="27" y="62"/>
                  </a:lnTo>
                  <a:lnTo>
                    <a:pt x="19" y="62"/>
                  </a:lnTo>
                  <a:lnTo>
                    <a:pt x="11" y="70"/>
                  </a:lnTo>
                  <a:lnTo>
                    <a:pt x="4" y="78"/>
                  </a:lnTo>
                  <a:lnTo>
                    <a:pt x="0" y="93"/>
                  </a:lnTo>
                  <a:lnTo>
                    <a:pt x="4" y="116"/>
                  </a:lnTo>
                  <a:lnTo>
                    <a:pt x="4" y="159"/>
                  </a:lnTo>
                  <a:lnTo>
                    <a:pt x="7" y="159"/>
                  </a:lnTo>
                  <a:lnTo>
                    <a:pt x="11" y="167"/>
                  </a:lnTo>
                  <a:lnTo>
                    <a:pt x="15" y="182"/>
                  </a:lnTo>
                  <a:lnTo>
                    <a:pt x="7" y="206"/>
                  </a:lnTo>
                  <a:lnTo>
                    <a:pt x="7" y="221"/>
                  </a:lnTo>
                  <a:lnTo>
                    <a:pt x="27" y="225"/>
                  </a:lnTo>
                  <a:lnTo>
                    <a:pt x="66" y="241"/>
                  </a:lnTo>
                  <a:lnTo>
                    <a:pt x="85" y="252"/>
                  </a:lnTo>
                  <a:lnTo>
                    <a:pt x="101" y="268"/>
                  </a:lnTo>
                  <a:lnTo>
                    <a:pt x="108" y="287"/>
                  </a:lnTo>
                  <a:lnTo>
                    <a:pt x="112" y="299"/>
                  </a:lnTo>
                  <a:lnTo>
                    <a:pt x="112" y="311"/>
                  </a:lnTo>
                  <a:lnTo>
                    <a:pt x="108" y="315"/>
                  </a:lnTo>
                  <a:lnTo>
                    <a:pt x="108" y="318"/>
                  </a:lnTo>
                  <a:lnTo>
                    <a:pt x="112" y="322"/>
                  </a:lnTo>
                  <a:lnTo>
                    <a:pt x="120" y="322"/>
                  </a:lnTo>
                  <a:lnTo>
                    <a:pt x="143" y="315"/>
                  </a:lnTo>
                  <a:lnTo>
                    <a:pt x="175" y="299"/>
                  </a:lnTo>
                  <a:lnTo>
                    <a:pt x="194" y="295"/>
                  </a:lnTo>
                  <a:lnTo>
                    <a:pt x="209" y="291"/>
                  </a:lnTo>
                  <a:lnTo>
                    <a:pt x="213" y="291"/>
                  </a:lnTo>
                  <a:lnTo>
                    <a:pt x="213" y="295"/>
                  </a:lnTo>
                  <a:lnTo>
                    <a:pt x="217" y="303"/>
                  </a:lnTo>
                  <a:lnTo>
                    <a:pt x="213" y="330"/>
                  </a:lnTo>
                  <a:lnTo>
                    <a:pt x="217" y="353"/>
                  </a:lnTo>
                  <a:lnTo>
                    <a:pt x="225" y="365"/>
                  </a:lnTo>
                  <a:lnTo>
                    <a:pt x="209" y="377"/>
                  </a:lnTo>
                  <a:lnTo>
                    <a:pt x="209" y="396"/>
                  </a:lnTo>
                  <a:lnTo>
                    <a:pt x="225" y="404"/>
                  </a:lnTo>
                  <a:lnTo>
                    <a:pt x="209" y="427"/>
                  </a:lnTo>
                  <a:lnTo>
                    <a:pt x="209" y="466"/>
                  </a:lnTo>
                  <a:lnTo>
                    <a:pt x="221" y="485"/>
                  </a:lnTo>
                  <a:lnTo>
                    <a:pt x="233" y="505"/>
                  </a:lnTo>
                  <a:lnTo>
                    <a:pt x="244" y="528"/>
                  </a:lnTo>
                  <a:lnTo>
                    <a:pt x="260" y="532"/>
                  </a:lnTo>
                  <a:lnTo>
                    <a:pt x="291" y="528"/>
                  </a:lnTo>
                  <a:lnTo>
                    <a:pt x="307" y="528"/>
                  </a:lnTo>
                  <a:lnTo>
                    <a:pt x="326" y="520"/>
                  </a:lnTo>
                  <a:lnTo>
                    <a:pt x="342" y="513"/>
                  </a:lnTo>
                  <a:lnTo>
                    <a:pt x="357" y="501"/>
                  </a:lnTo>
                  <a:lnTo>
                    <a:pt x="369" y="489"/>
                  </a:lnTo>
                  <a:lnTo>
                    <a:pt x="384" y="478"/>
                  </a:lnTo>
                  <a:lnTo>
                    <a:pt x="400" y="474"/>
                  </a:lnTo>
                  <a:lnTo>
                    <a:pt x="411" y="470"/>
                  </a:lnTo>
                  <a:lnTo>
                    <a:pt x="427" y="474"/>
                  </a:lnTo>
                  <a:lnTo>
                    <a:pt x="435" y="482"/>
                  </a:lnTo>
                  <a:lnTo>
                    <a:pt x="439" y="493"/>
                  </a:lnTo>
                  <a:lnTo>
                    <a:pt x="435" y="513"/>
                  </a:lnTo>
                  <a:lnTo>
                    <a:pt x="427" y="548"/>
                  </a:lnTo>
                  <a:lnTo>
                    <a:pt x="415" y="567"/>
                  </a:lnTo>
                  <a:lnTo>
                    <a:pt x="408" y="583"/>
                  </a:lnTo>
                  <a:lnTo>
                    <a:pt x="415" y="590"/>
                  </a:lnTo>
                  <a:lnTo>
                    <a:pt x="423" y="598"/>
                  </a:lnTo>
                  <a:lnTo>
                    <a:pt x="431" y="610"/>
                  </a:lnTo>
                  <a:lnTo>
                    <a:pt x="435" y="625"/>
                  </a:lnTo>
                  <a:lnTo>
                    <a:pt x="435" y="645"/>
                  </a:lnTo>
                  <a:lnTo>
                    <a:pt x="431" y="664"/>
                  </a:lnTo>
                  <a:lnTo>
                    <a:pt x="415" y="687"/>
                  </a:lnTo>
                  <a:lnTo>
                    <a:pt x="419" y="703"/>
                  </a:lnTo>
                  <a:lnTo>
                    <a:pt x="419" y="742"/>
                  </a:lnTo>
                  <a:lnTo>
                    <a:pt x="415" y="761"/>
                  </a:lnTo>
                  <a:lnTo>
                    <a:pt x="408" y="781"/>
                  </a:lnTo>
                  <a:lnTo>
                    <a:pt x="392" y="800"/>
                  </a:lnTo>
                  <a:lnTo>
                    <a:pt x="384" y="804"/>
                  </a:lnTo>
                  <a:lnTo>
                    <a:pt x="373" y="812"/>
                  </a:lnTo>
                  <a:lnTo>
                    <a:pt x="373" y="835"/>
                  </a:lnTo>
                  <a:lnTo>
                    <a:pt x="373" y="889"/>
                  </a:lnTo>
                  <a:lnTo>
                    <a:pt x="380" y="921"/>
                  </a:lnTo>
                  <a:lnTo>
                    <a:pt x="388" y="944"/>
                  </a:lnTo>
                  <a:lnTo>
                    <a:pt x="396" y="956"/>
                  </a:lnTo>
                  <a:lnTo>
                    <a:pt x="404" y="963"/>
                  </a:lnTo>
                  <a:lnTo>
                    <a:pt x="411" y="967"/>
                  </a:lnTo>
                  <a:lnTo>
                    <a:pt x="423" y="967"/>
                  </a:lnTo>
                  <a:lnTo>
                    <a:pt x="431" y="971"/>
                  </a:lnTo>
                  <a:lnTo>
                    <a:pt x="435" y="975"/>
                  </a:lnTo>
                  <a:lnTo>
                    <a:pt x="435" y="987"/>
                  </a:lnTo>
                  <a:lnTo>
                    <a:pt x="435" y="994"/>
                  </a:lnTo>
                  <a:lnTo>
                    <a:pt x="423" y="1014"/>
                  </a:lnTo>
                  <a:lnTo>
                    <a:pt x="419" y="1022"/>
                  </a:lnTo>
                  <a:lnTo>
                    <a:pt x="404" y="1053"/>
                  </a:lnTo>
                  <a:lnTo>
                    <a:pt x="384" y="1076"/>
                  </a:lnTo>
                  <a:lnTo>
                    <a:pt x="365" y="1103"/>
                  </a:lnTo>
                  <a:lnTo>
                    <a:pt x="392" y="1111"/>
                  </a:lnTo>
                  <a:lnTo>
                    <a:pt x="404" y="1119"/>
                  </a:lnTo>
                  <a:lnTo>
                    <a:pt x="435" y="1123"/>
                  </a:lnTo>
                  <a:lnTo>
                    <a:pt x="458" y="1123"/>
                  </a:lnTo>
                  <a:lnTo>
                    <a:pt x="470" y="1119"/>
                  </a:lnTo>
                  <a:lnTo>
                    <a:pt x="478" y="1107"/>
                  </a:lnTo>
                  <a:lnTo>
                    <a:pt x="481" y="1099"/>
                  </a:lnTo>
                  <a:lnTo>
                    <a:pt x="481" y="1088"/>
                  </a:lnTo>
                  <a:lnTo>
                    <a:pt x="481" y="1080"/>
                  </a:lnTo>
                  <a:lnTo>
                    <a:pt x="478" y="1022"/>
                  </a:lnTo>
                  <a:lnTo>
                    <a:pt x="485" y="1010"/>
                  </a:lnTo>
                  <a:lnTo>
                    <a:pt x="536" y="1022"/>
                  </a:lnTo>
                  <a:lnTo>
                    <a:pt x="551" y="990"/>
                  </a:lnTo>
                  <a:lnTo>
                    <a:pt x="559" y="983"/>
                  </a:lnTo>
                  <a:lnTo>
                    <a:pt x="571" y="979"/>
                  </a:lnTo>
                  <a:lnTo>
                    <a:pt x="598" y="971"/>
                  </a:lnTo>
                  <a:lnTo>
                    <a:pt x="637" y="967"/>
                  </a:lnTo>
                  <a:lnTo>
                    <a:pt x="656" y="971"/>
                  </a:lnTo>
                  <a:lnTo>
                    <a:pt x="672" y="975"/>
                  </a:lnTo>
                  <a:lnTo>
                    <a:pt x="683" y="983"/>
                  </a:lnTo>
                  <a:lnTo>
                    <a:pt x="695" y="990"/>
                  </a:lnTo>
                  <a:lnTo>
                    <a:pt x="703" y="1006"/>
                  </a:lnTo>
                  <a:lnTo>
                    <a:pt x="703" y="1014"/>
                  </a:lnTo>
                  <a:lnTo>
                    <a:pt x="707" y="1029"/>
                  </a:lnTo>
                  <a:lnTo>
                    <a:pt x="711" y="1041"/>
                  </a:lnTo>
                  <a:lnTo>
                    <a:pt x="718" y="1053"/>
                  </a:lnTo>
                  <a:lnTo>
                    <a:pt x="730" y="1068"/>
                  </a:lnTo>
                  <a:lnTo>
                    <a:pt x="746" y="1080"/>
                  </a:lnTo>
                  <a:lnTo>
                    <a:pt x="765" y="1088"/>
                  </a:lnTo>
                  <a:lnTo>
                    <a:pt x="792" y="1088"/>
                  </a:lnTo>
                  <a:lnTo>
                    <a:pt x="819" y="1088"/>
                  </a:lnTo>
                  <a:lnTo>
                    <a:pt x="839" y="1092"/>
                  </a:lnTo>
                  <a:lnTo>
                    <a:pt x="854" y="1095"/>
                  </a:lnTo>
                  <a:lnTo>
                    <a:pt x="870" y="1103"/>
                  </a:lnTo>
                  <a:lnTo>
                    <a:pt x="882" y="1119"/>
                  </a:lnTo>
                  <a:lnTo>
                    <a:pt x="885" y="1123"/>
                  </a:lnTo>
                  <a:lnTo>
                    <a:pt x="889" y="1134"/>
                  </a:lnTo>
                  <a:lnTo>
                    <a:pt x="893" y="1142"/>
                  </a:lnTo>
                  <a:lnTo>
                    <a:pt x="901" y="1150"/>
                  </a:lnTo>
                  <a:lnTo>
                    <a:pt x="913" y="1154"/>
                  </a:lnTo>
                  <a:lnTo>
                    <a:pt x="924" y="1154"/>
                  </a:lnTo>
                  <a:lnTo>
                    <a:pt x="940" y="1150"/>
                  </a:lnTo>
                  <a:lnTo>
                    <a:pt x="955" y="1134"/>
                  </a:lnTo>
                  <a:lnTo>
                    <a:pt x="979" y="1115"/>
                  </a:lnTo>
                  <a:lnTo>
                    <a:pt x="1002" y="1107"/>
                  </a:lnTo>
                  <a:lnTo>
                    <a:pt x="1021" y="1103"/>
                  </a:lnTo>
                  <a:lnTo>
                    <a:pt x="1041" y="1103"/>
                  </a:lnTo>
                  <a:lnTo>
                    <a:pt x="1056" y="1107"/>
                  </a:lnTo>
                  <a:lnTo>
                    <a:pt x="1068" y="1115"/>
                  </a:lnTo>
                  <a:lnTo>
                    <a:pt x="1076" y="1119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" name="Freeform 42"/>
            <p:cNvSpPr>
              <a:spLocks/>
            </p:cNvSpPr>
            <p:nvPr/>
          </p:nvSpPr>
          <p:spPr bwMode="auto">
            <a:xfrm>
              <a:off x="10573568" y="1122941"/>
              <a:ext cx="42863" cy="38100"/>
            </a:xfrm>
            <a:custGeom>
              <a:avLst/>
              <a:gdLst>
                <a:gd name="T0" fmla="*/ 27 w 27"/>
                <a:gd name="T1" fmla="*/ 12 h 24"/>
                <a:gd name="T2" fmla="*/ 27 w 27"/>
                <a:gd name="T3" fmla="*/ 12 h 24"/>
                <a:gd name="T4" fmla="*/ 23 w 27"/>
                <a:gd name="T5" fmla="*/ 20 h 24"/>
                <a:gd name="T6" fmla="*/ 16 w 27"/>
                <a:gd name="T7" fmla="*/ 24 h 24"/>
                <a:gd name="T8" fmla="*/ 16 w 27"/>
                <a:gd name="T9" fmla="*/ 24 h 24"/>
                <a:gd name="T10" fmla="*/ 4 w 27"/>
                <a:gd name="T11" fmla="*/ 20 h 24"/>
                <a:gd name="T12" fmla="*/ 0 w 27"/>
                <a:gd name="T13" fmla="*/ 12 h 24"/>
                <a:gd name="T14" fmla="*/ 0 w 27"/>
                <a:gd name="T15" fmla="*/ 12 h 24"/>
                <a:gd name="T16" fmla="*/ 4 w 27"/>
                <a:gd name="T17" fmla="*/ 0 h 24"/>
                <a:gd name="T18" fmla="*/ 16 w 27"/>
                <a:gd name="T19" fmla="*/ 0 h 24"/>
                <a:gd name="T20" fmla="*/ 16 w 27"/>
                <a:gd name="T21" fmla="*/ 0 h 24"/>
                <a:gd name="T22" fmla="*/ 23 w 27"/>
                <a:gd name="T23" fmla="*/ 0 h 24"/>
                <a:gd name="T24" fmla="*/ 27 w 27"/>
                <a:gd name="T25" fmla="*/ 12 h 24"/>
                <a:gd name="T26" fmla="*/ 27 w 27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4">
                  <a:moveTo>
                    <a:pt x="27" y="12"/>
                  </a:moveTo>
                  <a:lnTo>
                    <a:pt x="27" y="12"/>
                  </a:lnTo>
                  <a:lnTo>
                    <a:pt x="23" y="20"/>
                  </a:lnTo>
                  <a:lnTo>
                    <a:pt x="16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" name="Freeform 43"/>
            <p:cNvSpPr>
              <a:spLocks/>
            </p:cNvSpPr>
            <p:nvPr/>
          </p:nvSpPr>
          <p:spPr bwMode="auto">
            <a:xfrm>
              <a:off x="10548168" y="1092779"/>
              <a:ext cx="93663" cy="92075"/>
            </a:xfrm>
            <a:custGeom>
              <a:avLst/>
              <a:gdLst>
                <a:gd name="T0" fmla="*/ 59 w 59"/>
                <a:gd name="T1" fmla="*/ 31 h 58"/>
                <a:gd name="T2" fmla="*/ 59 w 59"/>
                <a:gd name="T3" fmla="*/ 31 h 58"/>
                <a:gd name="T4" fmla="*/ 55 w 59"/>
                <a:gd name="T5" fmla="*/ 43 h 58"/>
                <a:gd name="T6" fmla="*/ 51 w 59"/>
                <a:gd name="T7" fmla="*/ 50 h 58"/>
                <a:gd name="T8" fmla="*/ 39 w 59"/>
                <a:gd name="T9" fmla="*/ 58 h 58"/>
                <a:gd name="T10" fmla="*/ 32 w 59"/>
                <a:gd name="T11" fmla="*/ 58 h 58"/>
                <a:gd name="T12" fmla="*/ 32 w 59"/>
                <a:gd name="T13" fmla="*/ 58 h 58"/>
                <a:gd name="T14" fmla="*/ 20 w 59"/>
                <a:gd name="T15" fmla="*/ 58 h 58"/>
                <a:gd name="T16" fmla="*/ 8 w 59"/>
                <a:gd name="T17" fmla="*/ 50 h 58"/>
                <a:gd name="T18" fmla="*/ 4 w 59"/>
                <a:gd name="T19" fmla="*/ 43 h 58"/>
                <a:gd name="T20" fmla="*/ 0 w 59"/>
                <a:gd name="T21" fmla="*/ 31 h 58"/>
                <a:gd name="T22" fmla="*/ 0 w 59"/>
                <a:gd name="T23" fmla="*/ 31 h 58"/>
                <a:gd name="T24" fmla="*/ 4 w 59"/>
                <a:gd name="T25" fmla="*/ 19 h 58"/>
                <a:gd name="T26" fmla="*/ 8 w 59"/>
                <a:gd name="T27" fmla="*/ 11 h 58"/>
                <a:gd name="T28" fmla="*/ 20 w 59"/>
                <a:gd name="T29" fmla="*/ 4 h 58"/>
                <a:gd name="T30" fmla="*/ 32 w 59"/>
                <a:gd name="T31" fmla="*/ 0 h 58"/>
                <a:gd name="T32" fmla="*/ 32 w 59"/>
                <a:gd name="T33" fmla="*/ 0 h 58"/>
                <a:gd name="T34" fmla="*/ 39 w 59"/>
                <a:gd name="T35" fmla="*/ 4 h 58"/>
                <a:gd name="T36" fmla="*/ 51 w 59"/>
                <a:gd name="T37" fmla="*/ 11 h 58"/>
                <a:gd name="T38" fmla="*/ 55 w 59"/>
                <a:gd name="T39" fmla="*/ 19 h 58"/>
                <a:gd name="T40" fmla="*/ 59 w 59"/>
                <a:gd name="T41" fmla="*/ 31 h 58"/>
                <a:gd name="T42" fmla="*/ 59 w 59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2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20" y="4"/>
                  </a:lnTo>
                  <a:lnTo>
                    <a:pt x="32" y="0"/>
                  </a:lnTo>
                  <a:lnTo>
                    <a:pt x="39" y="4"/>
                  </a:lnTo>
                  <a:lnTo>
                    <a:pt x="51" y="11"/>
                  </a:lnTo>
                  <a:lnTo>
                    <a:pt x="55" y="19"/>
                  </a:lnTo>
                  <a:lnTo>
                    <a:pt x="59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" name="Freeform 108"/>
            <p:cNvSpPr>
              <a:spLocks noEditPoints="1"/>
            </p:cNvSpPr>
            <p:nvPr/>
          </p:nvSpPr>
          <p:spPr bwMode="auto">
            <a:xfrm>
              <a:off x="10678343" y="1043566"/>
              <a:ext cx="130175" cy="134938"/>
            </a:xfrm>
            <a:custGeom>
              <a:avLst/>
              <a:gdLst>
                <a:gd name="T0" fmla="*/ 16 w 82"/>
                <a:gd name="T1" fmla="*/ 15 h 85"/>
                <a:gd name="T2" fmla="*/ 70 w 82"/>
                <a:gd name="T3" fmla="*/ 19 h 85"/>
                <a:gd name="T4" fmla="*/ 82 w 82"/>
                <a:gd name="T5" fmla="*/ 7 h 85"/>
                <a:gd name="T6" fmla="*/ 51 w 82"/>
                <a:gd name="T7" fmla="*/ 7 h 85"/>
                <a:gd name="T8" fmla="*/ 51 w 82"/>
                <a:gd name="T9" fmla="*/ 0 h 85"/>
                <a:gd name="T10" fmla="*/ 51 w 82"/>
                <a:gd name="T11" fmla="*/ 0 h 85"/>
                <a:gd name="T12" fmla="*/ 43 w 82"/>
                <a:gd name="T13" fmla="*/ 0 h 85"/>
                <a:gd name="T14" fmla="*/ 35 w 82"/>
                <a:gd name="T15" fmla="*/ 0 h 85"/>
                <a:gd name="T16" fmla="*/ 35 w 82"/>
                <a:gd name="T17" fmla="*/ 4 h 85"/>
                <a:gd name="T18" fmla="*/ 4 w 82"/>
                <a:gd name="T19" fmla="*/ 7 h 85"/>
                <a:gd name="T20" fmla="*/ 16 w 82"/>
                <a:gd name="T21" fmla="*/ 27 h 85"/>
                <a:gd name="T22" fmla="*/ 66 w 82"/>
                <a:gd name="T23" fmla="*/ 50 h 85"/>
                <a:gd name="T24" fmla="*/ 43 w 82"/>
                <a:gd name="T25" fmla="*/ 54 h 85"/>
                <a:gd name="T26" fmla="*/ 66 w 82"/>
                <a:gd name="T27" fmla="*/ 50 h 85"/>
                <a:gd name="T28" fmla="*/ 66 w 82"/>
                <a:gd name="T29" fmla="*/ 62 h 85"/>
                <a:gd name="T30" fmla="*/ 43 w 82"/>
                <a:gd name="T31" fmla="*/ 70 h 85"/>
                <a:gd name="T32" fmla="*/ 66 w 82"/>
                <a:gd name="T33" fmla="*/ 62 h 85"/>
                <a:gd name="T34" fmla="*/ 31 w 82"/>
                <a:gd name="T35" fmla="*/ 19 h 85"/>
                <a:gd name="T36" fmla="*/ 19 w 82"/>
                <a:gd name="T37" fmla="*/ 15 h 85"/>
                <a:gd name="T38" fmla="*/ 19 w 82"/>
                <a:gd name="T39" fmla="*/ 19 h 85"/>
                <a:gd name="T40" fmla="*/ 12 w 82"/>
                <a:gd name="T41" fmla="*/ 35 h 85"/>
                <a:gd name="T42" fmla="*/ 0 w 82"/>
                <a:gd name="T43" fmla="*/ 54 h 85"/>
                <a:gd name="T44" fmla="*/ 8 w 82"/>
                <a:gd name="T45" fmla="*/ 62 h 85"/>
                <a:gd name="T46" fmla="*/ 12 w 82"/>
                <a:gd name="T47" fmla="*/ 81 h 85"/>
                <a:gd name="T48" fmla="*/ 23 w 82"/>
                <a:gd name="T49" fmla="*/ 35 h 85"/>
                <a:gd name="T50" fmla="*/ 27 w 82"/>
                <a:gd name="T51" fmla="*/ 31 h 85"/>
                <a:gd name="T52" fmla="*/ 27 w 82"/>
                <a:gd name="T53" fmla="*/ 27 h 85"/>
                <a:gd name="T54" fmla="*/ 47 w 82"/>
                <a:gd name="T55" fmla="*/ 31 h 85"/>
                <a:gd name="T56" fmla="*/ 47 w 82"/>
                <a:gd name="T57" fmla="*/ 39 h 85"/>
                <a:gd name="T58" fmla="*/ 31 w 82"/>
                <a:gd name="T59" fmla="*/ 85 h 85"/>
                <a:gd name="T60" fmla="*/ 43 w 82"/>
                <a:gd name="T61" fmla="*/ 77 h 85"/>
                <a:gd name="T62" fmla="*/ 66 w 82"/>
                <a:gd name="T63" fmla="*/ 81 h 85"/>
                <a:gd name="T64" fmla="*/ 78 w 82"/>
                <a:gd name="T65" fmla="*/ 39 h 85"/>
                <a:gd name="T66" fmla="*/ 58 w 82"/>
                <a:gd name="T67" fmla="*/ 31 h 85"/>
                <a:gd name="T68" fmla="*/ 82 w 82"/>
                <a:gd name="T69" fmla="*/ 23 h 85"/>
                <a:gd name="T70" fmla="*/ 31 w 82"/>
                <a:gd name="T71" fmla="*/ 23 h 85"/>
                <a:gd name="T72" fmla="*/ 31 w 82"/>
                <a:gd name="T73" fmla="*/ 19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" h="85">
                  <a:moveTo>
                    <a:pt x="16" y="27"/>
                  </a:moveTo>
                  <a:lnTo>
                    <a:pt x="16" y="15"/>
                  </a:lnTo>
                  <a:lnTo>
                    <a:pt x="70" y="15"/>
                  </a:lnTo>
                  <a:lnTo>
                    <a:pt x="70" y="19"/>
                  </a:lnTo>
                  <a:lnTo>
                    <a:pt x="82" y="19"/>
                  </a:lnTo>
                  <a:lnTo>
                    <a:pt x="82" y="7"/>
                  </a:lnTo>
                  <a:lnTo>
                    <a:pt x="51" y="7"/>
                  </a:lnTo>
                  <a:lnTo>
                    <a:pt x="51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" y="7"/>
                  </a:lnTo>
                  <a:lnTo>
                    <a:pt x="4" y="27"/>
                  </a:lnTo>
                  <a:lnTo>
                    <a:pt x="16" y="27"/>
                  </a:lnTo>
                  <a:close/>
                  <a:moveTo>
                    <a:pt x="66" y="50"/>
                  </a:moveTo>
                  <a:lnTo>
                    <a:pt x="66" y="54"/>
                  </a:lnTo>
                  <a:lnTo>
                    <a:pt x="43" y="54"/>
                  </a:lnTo>
                  <a:lnTo>
                    <a:pt x="43" y="50"/>
                  </a:lnTo>
                  <a:lnTo>
                    <a:pt x="66" y="50"/>
                  </a:lnTo>
                  <a:close/>
                  <a:moveTo>
                    <a:pt x="66" y="62"/>
                  </a:moveTo>
                  <a:lnTo>
                    <a:pt x="66" y="70"/>
                  </a:lnTo>
                  <a:lnTo>
                    <a:pt x="43" y="70"/>
                  </a:lnTo>
                  <a:lnTo>
                    <a:pt x="43" y="62"/>
                  </a:lnTo>
                  <a:lnTo>
                    <a:pt x="66" y="62"/>
                  </a:lnTo>
                  <a:close/>
                  <a:moveTo>
                    <a:pt x="31" y="19"/>
                  </a:moveTo>
                  <a:lnTo>
                    <a:pt x="31" y="19"/>
                  </a:lnTo>
                  <a:lnTo>
                    <a:pt x="19" y="15"/>
                  </a:lnTo>
                  <a:lnTo>
                    <a:pt x="19" y="19"/>
                  </a:lnTo>
                  <a:lnTo>
                    <a:pt x="12" y="35"/>
                  </a:lnTo>
                  <a:lnTo>
                    <a:pt x="0" y="54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2" y="81"/>
                  </a:lnTo>
                  <a:lnTo>
                    <a:pt x="23" y="81"/>
                  </a:lnTo>
                  <a:lnTo>
                    <a:pt x="23" y="35"/>
                  </a:lnTo>
                  <a:lnTo>
                    <a:pt x="27" y="31"/>
                  </a:lnTo>
                  <a:lnTo>
                    <a:pt x="27" y="27"/>
                  </a:lnTo>
                  <a:lnTo>
                    <a:pt x="27" y="31"/>
                  </a:lnTo>
                  <a:lnTo>
                    <a:pt x="47" y="31"/>
                  </a:lnTo>
                  <a:lnTo>
                    <a:pt x="47" y="39"/>
                  </a:lnTo>
                  <a:lnTo>
                    <a:pt x="31" y="39"/>
                  </a:lnTo>
                  <a:lnTo>
                    <a:pt x="31" y="85"/>
                  </a:lnTo>
                  <a:lnTo>
                    <a:pt x="43" y="85"/>
                  </a:lnTo>
                  <a:lnTo>
                    <a:pt x="43" y="77"/>
                  </a:lnTo>
                  <a:lnTo>
                    <a:pt x="66" y="77"/>
                  </a:lnTo>
                  <a:lnTo>
                    <a:pt x="66" y="81"/>
                  </a:lnTo>
                  <a:lnTo>
                    <a:pt x="78" y="81"/>
                  </a:lnTo>
                  <a:lnTo>
                    <a:pt x="78" y="39"/>
                  </a:lnTo>
                  <a:lnTo>
                    <a:pt x="58" y="39"/>
                  </a:lnTo>
                  <a:lnTo>
                    <a:pt x="58" y="31"/>
                  </a:lnTo>
                  <a:lnTo>
                    <a:pt x="82" y="31"/>
                  </a:lnTo>
                  <a:lnTo>
                    <a:pt x="82" y="23"/>
                  </a:lnTo>
                  <a:lnTo>
                    <a:pt x="31" y="23"/>
                  </a:lnTo>
                  <a:lnTo>
                    <a:pt x="31" y="1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" name="Freeform 109"/>
            <p:cNvSpPr>
              <a:spLocks noEditPoints="1"/>
            </p:cNvSpPr>
            <p:nvPr/>
          </p:nvSpPr>
          <p:spPr bwMode="auto">
            <a:xfrm>
              <a:off x="10832331" y="1043566"/>
              <a:ext cx="123825" cy="128588"/>
            </a:xfrm>
            <a:custGeom>
              <a:avLst/>
              <a:gdLst>
                <a:gd name="T0" fmla="*/ 58 w 78"/>
                <a:gd name="T1" fmla="*/ 19 h 81"/>
                <a:gd name="T2" fmla="*/ 51 w 78"/>
                <a:gd name="T3" fmla="*/ 11 h 81"/>
                <a:gd name="T4" fmla="*/ 51 w 78"/>
                <a:gd name="T5" fmla="*/ 7 h 81"/>
                <a:gd name="T6" fmla="*/ 51 w 78"/>
                <a:gd name="T7" fmla="*/ 4 h 81"/>
                <a:gd name="T8" fmla="*/ 51 w 78"/>
                <a:gd name="T9" fmla="*/ 4 h 81"/>
                <a:gd name="T10" fmla="*/ 39 w 78"/>
                <a:gd name="T11" fmla="*/ 4 h 81"/>
                <a:gd name="T12" fmla="*/ 39 w 78"/>
                <a:gd name="T13" fmla="*/ 42 h 81"/>
                <a:gd name="T14" fmla="*/ 35 w 78"/>
                <a:gd name="T15" fmla="*/ 19 h 81"/>
                <a:gd name="T16" fmla="*/ 27 w 78"/>
                <a:gd name="T17" fmla="*/ 7 h 81"/>
                <a:gd name="T18" fmla="*/ 27 w 78"/>
                <a:gd name="T19" fmla="*/ 4 h 81"/>
                <a:gd name="T20" fmla="*/ 27 w 78"/>
                <a:gd name="T21" fmla="*/ 0 h 81"/>
                <a:gd name="T22" fmla="*/ 24 w 78"/>
                <a:gd name="T23" fmla="*/ 0 h 81"/>
                <a:gd name="T24" fmla="*/ 16 w 78"/>
                <a:gd name="T25" fmla="*/ 0 h 81"/>
                <a:gd name="T26" fmla="*/ 16 w 78"/>
                <a:gd name="T27" fmla="*/ 46 h 81"/>
                <a:gd name="T28" fmla="*/ 12 w 78"/>
                <a:gd name="T29" fmla="*/ 66 h 81"/>
                <a:gd name="T30" fmla="*/ 0 w 78"/>
                <a:gd name="T31" fmla="*/ 77 h 81"/>
                <a:gd name="T32" fmla="*/ 12 w 78"/>
                <a:gd name="T33" fmla="*/ 81 h 81"/>
                <a:gd name="T34" fmla="*/ 20 w 78"/>
                <a:gd name="T35" fmla="*/ 74 h 81"/>
                <a:gd name="T36" fmla="*/ 24 w 78"/>
                <a:gd name="T37" fmla="*/ 66 h 81"/>
                <a:gd name="T38" fmla="*/ 27 w 78"/>
                <a:gd name="T39" fmla="*/ 27 h 81"/>
                <a:gd name="T40" fmla="*/ 31 w 78"/>
                <a:gd name="T41" fmla="*/ 50 h 81"/>
                <a:gd name="T42" fmla="*/ 35 w 78"/>
                <a:gd name="T43" fmla="*/ 50 h 81"/>
                <a:gd name="T44" fmla="*/ 39 w 78"/>
                <a:gd name="T45" fmla="*/ 50 h 81"/>
                <a:gd name="T46" fmla="*/ 51 w 78"/>
                <a:gd name="T47" fmla="*/ 77 h 81"/>
                <a:gd name="T48" fmla="*/ 51 w 78"/>
                <a:gd name="T49" fmla="*/ 27 h 81"/>
                <a:gd name="T50" fmla="*/ 55 w 78"/>
                <a:gd name="T51" fmla="*/ 50 h 81"/>
                <a:gd name="T52" fmla="*/ 66 w 78"/>
                <a:gd name="T53" fmla="*/ 81 h 81"/>
                <a:gd name="T54" fmla="*/ 78 w 78"/>
                <a:gd name="T55" fmla="*/ 7 h 81"/>
                <a:gd name="T56" fmla="*/ 78 w 78"/>
                <a:gd name="T57" fmla="*/ 4 h 81"/>
                <a:gd name="T58" fmla="*/ 78 w 78"/>
                <a:gd name="T59" fmla="*/ 0 h 81"/>
                <a:gd name="T60" fmla="*/ 74 w 78"/>
                <a:gd name="T61" fmla="*/ 0 h 81"/>
                <a:gd name="T62" fmla="*/ 66 w 78"/>
                <a:gd name="T63" fmla="*/ 0 h 81"/>
                <a:gd name="T64" fmla="*/ 66 w 78"/>
                <a:gd name="T65" fmla="*/ 42 h 81"/>
                <a:gd name="T66" fmla="*/ 58 w 78"/>
                <a:gd name="T67" fmla="*/ 19 h 81"/>
                <a:gd name="T68" fmla="*/ 12 w 78"/>
                <a:gd name="T69" fmla="*/ 39 h 81"/>
                <a:gd name="T70" fmla="*/ 16 w 78"/>
                <a:gd name="T71" fmla="*/ 23 h 81"/>
                <a:gd name="T72" fmla="*/ 4 w 78"/>
                <a:gd name="T73" fmla="*/ 19 h 81"/>
                <a:gd name="T74" fmla="*/ 4 w 78"/>
                <a:gd name="T75" fmla="*/ 23 h 81"/>
                <a:gd name="T76" fmla="*/ 0 w 78"/>
                <a:gd name="T77" fmla="*/ 50 h 81"/>
                <a:gd name="T78" fmla="*/ 8 w 78"/>
                <a:gd name="T79" fmla="*/ 50 h 81"/>
                <a:gd name="T80" fmla="*/ 12 w 78"/>
                <a:gd name="T81" fmla="*/ 39 h 81"/>
                <a:gd name="T82" fmla="*/ 12 w 78"/>
                <a:gd name="T83" fmla="*/ 39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8" h="81">
                  <a:moveTo>
                    <a:pt x="58" y="19"/>
                  </a:moveTo>
                  <a:lnTo>
                    <a:pt x="58" y="19"/>
                  </a:lnTo>
                  <a:lnTo>
                    <a:pt x="51" y="23"/>
                  </a:lnTo>
                  <a:lnTo>
                    <a:pt x="51" y="11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39" y="4"/>
                  </a:lnTo>
                  <a:lnTo>
                    <a:pt x="39" y="42"/>
                  </a:lnTo>
                  <a:lnTo>
                    <a:pt x="35" y="19"/>
                  </a:lnTo>
                  <a:lnTo>
                    <a:pt x="27" y="23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16" y="46"/>
                  </a:lnTo>
                  <a:lnTo>
                    <a:pt x="16" y="54"/>
                  </a:lnTo>
                  <a:lnTo>
                    <a:pt x="12" y="66"/>
                  </a:lnTo>
                  <a:lnTo>
                    <a:pt x="0" y="77"/>
                  </a:lnTo>
                  <a:lnTo>
                    <a:pt x="12" y="81"/>
                  </a:lnTo>
                  <a:lnTo>
                    <a:pt x="20" y="74"/>
                  </a:lnTo>
                  <a:lnTo>
                    <a:pt x="24" y="66"/>
                  </a:lnTo>
                  <a:lnTo>
                    <a:pt x="27" y="46"/>
                  </a:lnTo>
                  <a:lnTo>
                    <a:pt x="27" y="27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39" y="50"/>
                  </a:lnTo>
                  <a:lnTo>
                    <a:pt x="39" y="77"/>
                  </a:lnTo>
                  <a:lnTo>
                    <a:pt x="51" y="77"/>
                  </a:lnTo>
                  <a:lnTo>
                    <a:pt x="51" y="27"/>
                  </a:lnTo>
                  <a:lnTo>
                    <a:pt x="55" y="50"/>
                  </a:lnTo>
                  <a:lnTo>
                    <a:pt x="66" y="50"/>
                  </a:lnTo>
                  <a:lnTo>
                    <a:pt x="66" y="81"/>
                  </a:lnTo>
                  <a:lnTo>
                    <a:pt x="78" y="81"/>
                  </a:lnTo>
                  <a:lnTo>
                    <a:pt x="78" y="7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6" y="0"/>
                  </a:lnTo>
                  <a:lnTo>
                    <a:pt x="66" y="42"/>
                  </a:lnTo>
                  <a:lnTo>
                    <a:pt x="58" y="19"/>
                  </a:lnTo>
                  <a:close/>
                  <a:moveTo>
                    <a:pt x="12" y="39"/>
                  </a:moveTo>
                  <a:lnTo>
                    <a:pt x="12" y="39"/>
                  </a:lnTo>
                  <a:lnTo>
                    <a:pt x="16" y="23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0" y="50"/>
                  </a:lnTo>
                  <a:lnTo>
                    <a:pt x="8" y="50"/>
                  </a:lnTo>
                  <a:lnTo>
                    <a:pt x="12" y="3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0" name="Freeform 110"/>
            <p:cNvSpPr>
              <a:spLocks/>
            </p:cNvSpPr>
            <p:nvPr/>
          </p:nvSpPr>
          <p:spPr bwMode="auto">
            <a:xfrm>
              <a:off x="10979968" y="1043566"/>
              <a:ext cx="130175" cy="128588"/>
            </a:xfrm>
            <a:custGeom>
              <a:avLst/>
              <a:gdLst>
                <a:gd name="T0" fmla="*/ 47 w 82"/>
                <a:gd name="T1" fmla="*/ 11 h 81"/>
                <a:gd name="T2" fmla="*/ 47 w 82"/>
                <a:gd name="T3" fmla="*/ 11 h 81"/>
                <a:gd name="T4" fmla="*/ 47 w 82"/>
                <a:gd name="T5" fmla="*/ 7 h 81"/>
                <a:gd name="T6" fmla="*/ 47 w 82"/>
                <a:gd name="T7" fmla="*/ 7 h 81"/>
                <a:gd name="T8" fmla="*/ 47 w 82"/>
                <a:gd name="T9" fmla="*/ 0 h 81"/>
                <a:gd name="T10" fmla="*/ 47 w 82"/>
                <a:gd name="T11" fmla="*/ 0 h 81"/>
                <a:gd name="T12" fmla="*/ 39 w 82"/>
                <a:gd name="T13" fmla="*/ 0 h 81"/>
                <a:gd name="T14" fmla="*/ 39 w 82"/>
                <a:gd name="T15" fmla="*/ 0 h 81"/>
                <a:gd name="T16" fmla="*/ 32 w 82"/>
                <a:gd name="T17" fmla="*/ 0 h 81"/>
                <a:gd name="T18" fmla="*/ 32 w 82"/>
                <a:gd name="T19" fmla="*/ 0 h 81"/>
                <a:gd name="T20" fmla="*/ 35 w 82"/>
                <a:gd name="T21" fmla="*/ 11 h 81"/>
                <a:gd name="T22" fmla="*/ 0 w 82"/>
                <a:gd name="T23" fmla="*/ 11 h 81"/>
                <a:gd name="T24" fmla="*/ 0 w 82"/>
                <a:gd name="T25" fmla="*/ 23 h 81"/>
                <a:gd name="T26" fmla="*/ 35 w 82"/>
                <a:gd name="T27" fmla="*/ 23 h 81"/>
                <a:gd name="T28" fmla="*/ 35 w 82"/>
                <a:gd name="T29" fmla="*/ 35 h 81"/>
                <a:gd name="T30" fmla="*/ 12 w 82"/>
                <a:gd name="T31" fmla="*/ 35 h 81"/>
                <a:gd name="T32" fmla="*/ 12 w 82"/>
                <a:gd name="T33" fmla="*/ 74 h 81"/>
                <a:gd name="T34" fmla="*/ 24 w 82"/>
                <a:gd name="T35" fmla="*/ 74 h 81"/>
                <a:gd name="T36" fmla="*/ 24 w 82"/>
                <a:gd name="T37" fmla="*/ 42 h 81"/>
                <a:gd name="T38" fmla="*/ 35 w 82"/>
                <a:gd name="T39" fmla="*/ 42 h 81"/>
                <a:gd name="T40" fmla="*/ 35 w 82"/>
                <a:gd name="T41" fmla="*/ 81 h 81"/>
                <a:gd name="T42" fmla="*/ 47 w 82"/>
                <a:gd name="T43" fmla="*/ 81 h 81"/>
                <a:gd name="T44" fmla="*/ 47 w 82"/>
                <a:gd name="T45" fmla="*/ 42 h 81"/>
                <a:gd name="T46" fmla="*/ 59 w 82"/>
                <a:gd name="T47" fmla="*/ 42 h 81"/>
                <a:gd name="T48" fmla="*/ 59 w 82"/>
                <a:gd name="T49" fmla="*/ 62 h 81"/>
                <a:gd name="T50" fmla="*/ 59 w 82"/>
                <a:gd name="T51" fmla="*/ 62 h 81"/>
                <a:gd name="T52" fmla="*/ 59 w 82"/>
                <a:gd name="T53" fmla="*/ 62 h 81"/>
                <a:gd name="T54" fmla="*/ 51 w 82"/>
                <a:gd name="T55" fmla="*/ 66 h 81"/>
                <a:gd name="T56" fmla="*/ 51 w 82"/>
                <a:gd name="T57" fmla="*/ 66 h 81"/>
                <a:gd name="T58" fmla="*/ 55 w 82"/>
                <a:gd name="T59" fmla="*/ 77 h 81"/>
                <a:gd name="T60" fmla="*/ 55 w 82"/>
                <a:gd name="T61" fmla="*/ 77 h 81"/>
                <a:gd name="T62" fmla="*/ 66 w 82"/>
                <a:gd name="T63" fmla="*/ 74 h 81"/>
                <a:gd name="T64" fmla="*/ 70 w 82"/>
                <a:gd name="T65" fmla="*/ 70 h 81"/>
                <a:gd name="T66" fmla="*/ 70 w 82"/>
                <a:gd name="T67" fmla="*/ 66 h 81"/>
                <a:gd name="T68" fmla="*/ 70 w 82"/>
                <a:gd name="T69" fmla="*/ 35 h 81"/>
                <a:gd name="T70" fmla="*/ 47 w 82"/>
                <a:gd name="T71" fmla="*/ 35 h 81"/>
                <a:gd name="T72" fmla="*/ 47 w 82"/>
                <a:gd name="T73" fmla="*/ 23 h 81"/>
                <a:gd name="T74" fmla="*/ 82 w 82"/>
                <a:gd name="T75" fmla="*/ 23 h 81"/>
                <a:gd name="T76" fmla="*/ 82 w 82"/>
                <a:gd name="T77" fmla="*/ 11 h 81"/>
                <a:gd name="T78" fmla="*/ 39 w 82"/>
                <a:gd name="T79" fmla="*/ 11 h 81"/>
                <a:gd name="T80" fmla="*/ 39 w 82"/>
                <a:gd name="T81" fmla="*/ 11 h 81"/>
                <a:gd name="T82" fmla="*/ 47 w 82"/>
                <a:gd name="T83" fmla="*/ 11 h 81"/>
                <a:gd name="T84" fmla="*/ 47 w 82"/>
                <a:gd name="T85" fmla="*/ 11 h 81"/>
                <a:gd name="T86" fmla="*/ 47 w 82"/>
                <a:gd name="T87" fmla="*/ 11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1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4"/>
                  </a:lnTo>
                  <a:lnTo>
                    <a:pt x="24" y="74"/>
                  </a:lnTo>
                  <a:lnTo>
                    <a:pt x="24" y="42"/>
                  </a:lnTo>
                  <a:lnTo>
                    <a:pt x="35" y="42"/>
                  </a:lnTo>
                  <a:lnTo>
                    <a:pt x="35" y="81"/>
                  </a:lnTo>
                  <a:lnTo>
                    <a:pt x="47" y="81"/>
                  </a:lnTo>
                  <a:lnTo>
                    <a:pt x="47" y="42"/>
                  </a:lnTo>
                  <a:lnTo>
                    <a:pt x="59" y="42"/>
                  </a:lnTo>
                  <a:lnTo>
                    <a:pt x="59" y="62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0" y="66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1"/>
                  </a:lnTo>
                  <a:lnTo>
                    <a:pt x="39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3" name="组合 502"/>
          <p:cNvGrpSpPr/>
          <p:nvPr/>
        </p:nvGrpSpPr>
        <p:grpSpPr>
          <a:xfrm>
            <a:off x="2036404" y="1211854"/>
            <a:ext cx="480598" cy="886525"/>
            <a:chOff x="10030643" y="549854"/>
            <a:chExt cx="561976" cy="1036638"/>
          </a:xfrm>
        </p:grpSpPr>
        <p:sp>
          <p:nvSpPr>
            <p:cNvPr id="527" name="Freeform 31"/>
            <p:cNvSpPr>
              <a:spLocks/>
            </p:cNvSpPr>
            <p:nvPr/>
          </p:nvSpPr>
          <p:spPr bwMode="auto">
            <a:xfrm>
              <a:off x="10283056" y="549854"/>
              <a:ext cx="309563" cy="1030288"/>
            </a:xfrm>
            <a:custGeom>
              <a:avLst/>
              <a:gdLst>
                <a:gd name="T0" fmla="*/ 0 w 195"/>
                <a:gd name="T1" fmla="*/ 58 h 649"/>
                <a:gd name="T2" fmla="*/ 0 w 195"/>
                <a:gd name="T3" fmla="*/ 58 h 649"/>
                <a:gd name="T4" fmla="*/ 16 w 195"/>
                <a:gd name="T5" fmla="*/ 62 h 649"/>
                <a:gd name="T6" fmla="*/ 47 w 195"/>
                <a:gd name="T7" fmla="*/ 58 h 649"/>
                <a:gd name="T8" fmla="*/ 66 w 195"/>
                <a:gd name="T9" fmla="*/ 58 h 649"/>
                <a:gd name="T10" fmla="*/ 82 w 195"/>
                <a:gd name="T11" fmla="*/ 50 h 649"/>
                <a:gd name="T12" fmla="*/ 101 w 195"/>
                <a:gd name="T13" fmla="*/ 43 h 649"/>
                <a:gd name="T14" fmla="*/ 113 w 195"/>
                <a:gd name="T15" fmla="*/ 31 h 649"/>
                <a:gd name="T16" fmla="*/ 113 w 195"/>
                <a:gd name="T17" fmla="*/ 31 h 649"/>
                <a:gd name="T18" fmla="*/ 125 w 195"/>
                <a:gd name="T19" fmla="*/ 19 h 649"/>
                <a:gd name="T20" fmla="*/ 140 w 195"/>
                <a:gd name="T21" fmla="*/ 8 h 649"/>
                <a:gd name="T22" fmla="*/ 156 w 195"/>
                <a:gd name="T23" fmla="*/ 4 h 649"/>
                <a:gd name="T24" fmla="*/ 171 w 195"/>
                <a:gd name="T25" fmla="*/ 0 h 649"/>
                <a:gd name="T26" fmla="*/ 183 w 195"/>
                <a:gd name="T27" fmla="*/ 4 h 649"/>
                <a:gd name="T28" fmla="*/ 191 w 195"/>
                <a:gd name="T29" fmla="*/ 12 h 649"/>
                <a:gd name="T30" fmla="*/ 195 w 195"/>
                <a:gd name="T31" fmla="*/ 23 h 649"/>
                <a:gd name="T32" fmla="*/ 195 w 195"/>
                <a:gd name="T33" fmla="*/ 43 h 649"/>
                <a:gd name="T34" fmla="*/ 195 w 195"/>
                <a:gd name="T35" fmla="*/ 43 h 649"/>
                <a:gd name="T36" fmla="*/ 183 w 195"/>
                <a:gd name="T37" fmla="*/ 78 h 649"/>
                <a:gd name="T38" fmla="*/ 175 w 195"/>
                <a:gd name="T39" fmla="*/ 97 h 649"/>
                <a:gd name="T40" fmla="*/ 164 w 195"/>
                <a:gd name="T41" fmla="*/ 113 h 649"/>
                <a:gd name="T42" fmla="*/ 164 w 195"/>
                <a:gd name="T43" fmla="*/ 113 h 649"/>
                <a:gd name="T44" fmla="*/ 171 w 195"/>
                <a:gd name="T45" fmla="*/ 120 h 649"/>
                <a:gd name="T46" fmla="*/ 179 w 195"/>
                <a:gd name="T47" fmla="*/ 128 h 649"/>
                <a:gd name="T48" fmla="*/ 187 w 195"/>
                <a:gd name="T49" fmla="*/ 140 h 649"/>
                <a:gd name="T50" fmla="*/ 191 w 195"/>
                <a:gd name="T51" fmla="*/ 155 h 649"/>
                <a:gd name="T52" fmla="*/ 195 w 195"/>
                <a:gd name="T53" fmla="*/ 175 h 649"/>
                <a:gd name="T54" fmla="*/ 187 w 195"/>
                <a:gd name="T55" fmla="*/ 194 h 649"/>
                <a:gd name="T56" fmla="*/ 171 w 195"/>
                <a:gd name="T57" fmla="*/ 217 h 649"/>
                <a:gd name="T58" fmla="*/ 171 w 195"/>
                <a:gd name="T59" fmla="*/ 217 h 649"/>
                <a:gd name="T60" fmla="*/ 175 w 195"/>
                <a:gd name="T61" fmla="*/ 233 h 649"/>
                <a:gd name="T62" fmla="*/ 175 w 195"/>
                <a:gd name="T63" fmla="*/ 272 h 649"/>
                <a:gd name="T64" fmla="*/ 171 w 195"/>
                <a:gd name="T65" fmla="*/ 291 h 649"/>
                <a:gd name="T66" fmla="*/ 164 w 195"/>
                <a:gd name="T67" fmla="*/ 311 h 649"/>
                <a:gd name="T68" fmla="*/ 152 w 195"/>
                <a:gd name="T69" fmla="*/ 330 h 649"/>
                <a:gd name="T70" fmla="*/ 140 w 195"/>
                <a:gd name="T71" fmla="*/ 334 h 649"/>
                <a:gd name="T72" fmla="*/ 129 w 195"/>
                <a:gd name="T73" fmla="*/ 342 h 649"/>
                <a:gd name="T74" fmla="*/ 129 w 195"/>
                <a:gd name="T75" fmla="*/ 342 h 649"/>
                <a:gd name="T76" fmla="*/ 129 w 195"/>
                <a:gd name="T77" fmla="*/ 365 h 649"/>
                <a:gd name="T78" fmla="*/ 133 w 195"/>
                <a:gd name="T79" fmla="*/ 419 h 649"/>
                <a:gd name="T80" fmla="*/ 136 w 195"/>
                <a:gd name="T81" fmla="*/ 451 h 649"/>
                <a:gd name="T82" fmla="*/ 144 w 195"/>
                <a:gd name="T83" fmla="*/ 474 h 649"/>
                <a:gd name="T84" fmla="*/ 152 w 195"/>
                <a:gd name="T85" fmla="*/ 486 h 649"/>
                <a:gd name="T86" fmla="*/ 160 w 195"/>
                <a:gd name="T87" fmla="*/ 493 h 649"/>
                <a:gd name="T88" fmla="*/ 167 w 195"/>
                <a:gd name="T89" fmla="*/ 497 h 649"/>
                <a:gd name="T90" fmla="*/ 179 w 195"/>
                <a:gd name="T91" fmla="*/ 497 h 649"/>
                <a:gd name="T92" fmla="*/ 179 w 195"/>
                <a:gd name="T93" fmla="*/ 497 h 649"/>
                <a:gd name="T94" fmla="*/ 191 w 195"/>
                <a:gd name="T95" fmla="*/ 501 h 649"/>
                <a:gd name="T96" fmla="*/ 195 w 195"/>
                <a:gd name="T97" fmla="*/ 505 h 649"/>
                <a:gd name="T98" fmla="*/ 195 w 195"/>
                <a:gd name="T99" fmla="*/ 517 h 649"/>
                <a:gd name="T100" fmla="*/ 191 w 195"/>
                <a:gd name="T101" fmla="*/ 524 h 649"/>
                <a:gd name="T102" fmla="*/ 183 w 195"/>
                <a:gd name="T103" fmla="*/ 544 h 649"/>
                <a:gd name="T104" fmla="*/ 175 w 195"/>
                <a:gd name="T105" fmla="*/ 552 h 649"/>
                <a:gd name="T106" fmla="*/ 175 w 195"/>
                <a:gd name="T107" fmla="*/ 552 h 649"/>
                <a:gd name="T108" fmla="*/ 164 w 195"/>
                <a:gd name="T109" fmla="*/ 571 h 649"/>
                <a:gd name="T110" fmla="*/ 136 w 195"/>
                <a:gd name="T111" fmla="*/ 610 h 649"/>
                <a:gd name="T112" fmla="*/ 117 w 195"/>
                <a:gd name="T113" fmla="*/ 625 h 649"/>
                <a:gd name="T114" fmla="*/ 101 w 195"/>
                <a:gd name="T115" fmla="*/ 641 h 649"/>
                <a:gd name="T116" fmla="*/ 82 w 195"/>
                <a:gd name="T117" fmla="*/ 649 h 649"/>
                <a:gd name="T118" fmla="*/ 74 w 195"/>
                <a:gd name="T119" fmla="*/ 649 h 649"/>
                <a:gd name="T120" fmla="*/ 66 w 195"/>
                <a:gd name="T121" fmla="*/ 645 h 6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95" h="649">
                  <a:moveTo>
                    <a:pt x="0" y="58"/>
                  </a:moveTo>
                  <a:lnTo>
                    <a:pt x="0" y="58"/>
                  </a:lnTo>
                  <a:lnTo>
                    <a:pt x="16" y="62"/>
                  </a:lnTo>
                  <a:lnTo>
                    <a:pt x="47" y="58"/>
                  </a:lnTo>
                  <a:lnTo>
                    <a:pt x="66" y="58"/>
                  </a:lnTo>
                  <a:lnTo>
                    <a:pt x="82" y="50"/>
                  </a:lnTo>
                  <a:lnTo>
                    <a:pt x="101" y="43"/>
                  </a:lnTo>
                  <a:lnTo>
                    <a:pt x="113" y="31"/>
                  </a:lnTo>
                  <a:lnTo>
                    <a:pt x="125" y="19"/>
                  </a:lnTo>
                  <a:lnTo>
                    <a:pt x="140" y="8"/>
                  </a:lnTo>
                  <a:lnTo>
                    <a:pt x="156" y="4"/>
                  </a:lnTo>
                  <a:lnTo>
                    <a:pt x="171" y="0"/>
                  </a:lnTo>
                  <a:lnTo>
                    <a:pt x="183" y="4"/>
                  </a:lnTo>
                  <a:lnTo>
                    <a:pt x="191" y="12"/>
                  </a:lnTo>
                  <a:lnTo>
                    <a:pt x="195" y="23"/>
                  </a:lnTo>
                  <a:lnTo>
                    <a:pt x="195" y="43"/>
                  </a:lnTo>
                  <a:lnTo>
                    <a:pt x="183" y="78"/>
                  </a:lnTo>
                  <a:lnTo>
                    <a:pt x="175" y="97"/>
                  </a:lnTo>
                  <a:lnTo>
                    <a:pt x="164" y="113"/>
                  </a:lnTo>
                  <a:lnTo>
                    <a:pt x="171" y="120"/>
                  </a:lnTo>
                  <a:lnTo>
                    <a:pt x="179" y="128"/>
                  </a:lnTo>
                  <a:lnTo>
                    <a:pt x="187" y="140"/>
                  </a:lnTo>
                  <a:lnTo>
                    <a:pt x="191" y="155"/>
                  </a:lnTo>
                  <a:lnTo>
                    <a:pt x="195" y="175"/>
                  </a:lnTo>
                  <a:lnTo>
                    <a:pt x="187" y="194"/>
                  </a:lnTo>
                  <a:lnTo>
                    <a:pt x="171" y="217"/>
                  </a:lnTo>
                  <a:lnTo>
                    <a:pt x="175" y="233"/>
                  </a:lnTo>
                  <a:lnTo>
                    <a:pt x="175" y="272"/>
                  </a:lnTo>
                  <a:lnTo>
                    <a:pt x="171" y="291"/>
                  </a:lnTo>
                  <a:lnTo>
                    <a:pt x="164" y="311"/>
                  </a:lnTo>
                  <a:lnTo>
                    <a:pt x="152" y="330"/>
                  </a:lnTo>
                  <a:lnTo>
                    <a:pt x="140" y="334"/>
                  </a:lnTo>
                  <a:lnTo>
                    <a:pt x="129" y="342"/>
                  </a:lnTo>
                  <a:lnTo>
                    <a:pt x="129" y="365"/>
                  </a:lnTo>
                  <a:lnTo>
                    <a:pt x="133" y="419"/>
                  </a:lnTo>
                  <a:lnTo>
                    <a:pt x="136" y="451"/>
                  </a:lnTo>
                  <a:lnTo>
                    <a:pt x="144" y="474"/>
                  </a:lnTo>
                  <a:lnTo>
                    <a:pt x="152" y="486"/>
                  </a:lnTo>
                  <a:lnTo>
                    <a:pt x="160" y="493"/>
                  </a:lnTo>
                  <a:lnTo>
                    <a:pt x="167" y="497"/>
                  </a:lnTo>
                  <a:lnTo>
                    <a:pt x="179" y="497"/>
                  </a:lnTo>
                  <a:lnTo>
                    <a:pt x="191" y="501"/>
                  </a:lnTo>
                  <a:lnTo>
                    <a:pt x="195" y="505"/>
                  </a:lnTo>
                  <a:lnTo>
                    <a:pt x="195" y="517"/>
                  </a:lnTo>
                  <a:lnTo>
                    <a:pt x="191" y="524"/>
                  </a:lnTo>
                  <a:lnTo>
                    <a:pt x="183" y="544"/>
                  </a:lnTo>
                  <a:lnTo>
                    <a:pt x="175" y="552"/>
                  </a:lnTo>
                  <a:lnTo>
                    <a:pt x="164" y="571"/>
                  </a:lnTo>
                  <a:lnTo>
                    <a:pt x="136" y="610"/>
                  </a:lnTo>
                  <a:lnTo>
                    <a:pt x="117" y="625"/>
                  </a:lnTo>
                  <a:lnTo>
                    <a:pt x="101" y="641"/>
                  </a:lnTo>
                  <a:lnTo>
                    <a:pt x="82" y="649"/>
                  </a:lnTo>
                  <a:lnTo>
                    <a:pt x="74" y="649"/>
                  </a:lnTo>
                  <a:lnTo>
                    <a:pt x="66" y="645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8" name="组合 527"/>
            <p:cNvGrpSpPr/>
            <p:nvPr/>
          </p:nvGrpSpPr>
          <p:grpSpPr>
            <a:xfrm>
              <a:off x="10030643" y="549854"/>
              <a:ext cx="561975" cy="1036638"/>
              <a:chOff x="10030643" y="549854"/>
              <a:chExt cx="561975" cy="1036638"/>
            </a:xfrm>
          </p:grpSpPr>
          <p:sp>
            <p:nvSpPr>
              <p:cNvPr id="529" name="Freeform 32"/>
              <p:cNvSpPr>
                <a:spLocks/>
              </p:cNvSpPr>
              <p:nvPr/>
            </p:nvSpPr>
            <p:spPr bwMode="auto">
              <a:xfrm>
                <a:off x="10030643" y="549854"/>
                <a:ext cx="561975" cy="1036638"/>
              </a:xfrm>
              <a:custGeom>
                <a:avLst/>
                <a:gdLst>
                  <a:gd name="T0" fmla="*/ 272 w 354"/>
                  <a:gd name="T1" fmla="*/ 31 h 653"/>
                  <a:gd name="T2" fmla="*/ 241 w 354"/>
                  <a:gd name="T3" fmla="*/ 50 h 653"/>
                  <a:gd name="T4" fmla="*/ 206 w 354"/>
                  <a:gd name="T5" fmla="*/ 58 h 653"/>
                  <a:gd name="T6" fmla="*/ 159 w 354"/>
                  <a:gd name="T7" fmla="*/ 58 h 653"/>
                  <a:gd name="T8" fmla="*/ 159 w 354"/>
                  <a:gd name="T9" fmla="*/ 58 h 653"/>
                  <a:gd name="T10" fmla="*/ 167 w 354"/>
                  <a:gd name="T11" fmla="*/ 101 h 653"/>
                  <a:gd name="T12" fmla="*/ 159 w 354"/>
                  <a:gd name="T13" fmla="*/ 124 h 653"/>
                  <a:gd name="T14" fmla="*/ 136 w 354"/>
                  <a:gd name="T15" fmla="*/ 140 h 653"/>
                  <a:gd name="T16" fmla="*/ 117 w 354"/>
                  <a:gd name="T17" fmla="*/ 148 h 653"/>
                  <a:gd name="T18" fmla="*/ 82 w 354"/>
                  <a:gd name="T19" fmla="*/ 151 h 653"/>
                  <a:gd name="T20" fmla="*/ 51 w 354"/>
                  <a:gd name="T21" fmla="*/ 167 h 653"/>
                  <a:gd name="T22" fmla="*/ 27 w 354"/>
                  <a:gd name="T23" fmla="*/ 190 h 653"/>
                  <a:gd name="T24" fmla="*/ 12 w 354"/>
                  <a:gd name="T25" fmla="*/ 206 h 653"/>
                  <a:gd name="T26" fmla="*/ 0 w 354"/>
                  <a:gd name="T27" fmla="*/ 217 h 653"/>
                  <a:gd name="T28" fmla="*/ 20 w 354"/>
                  <a:gd name="T29" fmla="*/ 245 h 653"/>
                  <a:gd name="T30" fmla="*/ 35 w 354"/>
                  <a:gd name="T31" fmla="*/ 299 h 653"/>
                  <a:gd name="T32" fmla="*/ 47 w 354"/>
                  <a:gd name="T33" fmla="*/ 381 h 653"/>
                  <a:gd name="T34" fmla="*/ 47 w 354"/>
                  <a:gd name="T35" fmla="*/ 458 h 653"/>
                  <a:gd name="T36" fmla="*/ 47 w 354"/>
                  <a:gd name="T37" fmla="*/ 466 h 653"/>
                  <a:gd name="T38" fmla="*/ 55 w 354"/>
                  <a:gd name="T39" fmla="*/ 478 h 653"/>
                  <a:gd name="T40" fmla="*/ 74 w 354"/>
                  <a:gd name="T41" fmla="*/ 489 h 653"/>
                  <a:gd name="T42" fmla="*/ 117 w 354"/>
                  <a:gd name="T43" fmla="*/ 486 h 653"/>
                  <a:gd name="T44" fmla="*/ 148 w 354"/>
                  <a:gd name="T45" fmla="*/ 482 h 653"/>
                  <a:gd name="T46" fmla="*/ 191 w 354"/>
                  <a:gd name="T47" fmla="*/ 501 h 653"/>
                  <a:gd name="T48" fmla="*/ 218 w 354"/>
                  <a:gd name="T49" fmla="*/ 544 h 653"/>
                  <a:gd name="T50" fmla="*/ 225 w 354"/>
                  <a:gd name="T51" fmla="*/ 594 h 653"/>
                  <a:gd name="T52" fmla="*/ 233 w 354"/>
                  <a:gd name="T53" fmla="*/ 649 h 653"/>
                  <a:gd name="T54" fmla="*/ 241 w 354"/>
                  <a:gd name="T55" fmla="*/ 653 h 653"/>
                  <a:gd name="T56" fmla="*/ 264 w 354"/>
                  <a:gd name="T57" fmla="*/ 645 h 653"/>
                  <a:gd name="T58" fmla="*/ 299 w 354"/>
                  <a:gd name="T59" fmla="*/ 610 h 653"/>
                  <a:gd name="T60" fmla="*/ 334 w 354"/>
                  <a:gd name="T61" fmla="*/ 552 h 653"/>
                  <a:gd name="T62" fmla="*/ 342 w 354"/>
                  <a:gd name="T63" fmla="*/ 544 h 653"/>
                  <a:gd name="T64" fmla="*/ 354 w 354"/>
                  <a:gd name="T65" fmla="*/ 517 h 653"/>
                  <a:gd name="T66" fmla="*/ 350 w 354"/>
                  <a:gd name="T67" fmla="*/ 501 h 653"/>
                  <a:gd name="T68" fmla="*/ 338 w 354"/>
                  <a:gd name="T69" fmla="*/ 497 h 653"/>
                  <a:gd name="T70" fmla="*/ 319 w 354"/>
                  <a:gd name="T71" fmla="*/ 493 h 653"/>
                  <a:gd name="T72" fmla="*/ 303 w 354"/>
                  <a:gd name="T73" fmla="*/ 474 h 653"/>
                  <a:gd name="T74" fmla="*/ 292 w 354"/>
                  <a:gd name="T75" fmla="*/ 419 h 653"/>
                  <a:gd name="T76" fmla="*/ 288 w 354"/>
                  <a:gd name="T77" fmla="*/ 342 h 653"/>
                  <a:gd name="T78" fmla="*/ 299 w 354"/>
                  <a:gd name="T79" fmla="*/ 334 h 653"/>
                  <a:gd name="T80" fmla="*/ 323 w 354"/>
                  <a:gd name="T81" fmla="*/ 311 h 653"/>
                  <a:gd name="T82" fmla="*/ 334 w 354"/>
                  <a:gd name="T83" fmla="*/ 272 h 653"/>
                  <a:gd name="T84" fmla="*/ 330 w 354"/>
                  <a:gd name="T85" fmla="*/ 217 h 653"/>
                  <a:gd name="T86" fmla="*/ 346 w 354"/>
                  <a:gd name="T87" fmla="*/ 194 h 653"/>
                  <a:gd name="T88" fmla="*/ 350 w 354"/>
                  <a:gd name="T89" fmla="*/ 155 h 653"/>
                  <a:gd name="T90" fmla="*/ 338 w 354"/>
                  <a:gd name="T91" fmla="*/ 128 h 653"/>
                  <a:gd name="T92" fmla="*/ 323 w 354"/>
                  <a:gd name="T93" fmla="*/ 113 h 653"/>
                  <a:gd name="T94" fmla="*/ 334 w 354"/>
                  <a:gd name="T95" fmla="*/ 97 h 653"/>
                  <a:gd name="T96" fmla="*/ 354 w 354"/>
                  <a:gd name="T97" fmla="*/ 43 h 653"/>
                  <a:gd name="T98" fmla="*/ 354 w 354"/>
                  <a:gd name="T99" fmla="*/ 23 h 653"/>
                  <a:gd name="T100" fmla="*/ 342 w 354"/>
                  <a:gd name="T101" fmla="*/ 4 h 653"/>
                  <a:gd name="T102" fmla="*/ 315 w 354"/>
                  <a:gd name="T103" fmla="*/ 4 h 653"/>
                  <a:gd name="T104" fmla="*/ 284 w 354"/>
                  <a:gd name="T105" fmla="*/ 19 h 653"/>
                  <a:gd name="T106" fmla="*/ 272 w 354"/>
                  <a:gd name="T107" fmla="*/ 31 h 6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54" h="653">
                    <a:moveTo>
                      <a:pt x="272" y="31"/>
                    </a:moveTo>
                    <a:lnTo>
                      <a:pt x="272" y="31"/>
                    </a:lnTo>
                    <a:lnTo>
                      <a:pt x="260" y="43"/>
                    </a:lnTo>
                    <a:lnTo>
                      <a:pt x="241" y="50"/>
                    </a:lnTo>
                    <a:lnTo>
                      <a:pt x="225" y="58"/>
                    </a:lnTo>
                    <a:lnTo>
                      <a:pt x="206" y="58"/>
                    </a:lnTo>
                    <a:lnTo>
                      <a:pt x="175" y="62"/>
                    </a:lnTo>
                    <a:lnTo>
                      <a:pt x="159" y="58"/>
                    </a:lnTo>
                    <a:lnTo>
                      <a:pt x="167" y="89"/>
                    </a:lnTo>
                    <a:lnTo>
                      <a:pt x="167" y="101"/>
                    </a:lnTo>
                    <a:lnTo>
                      <a:pt x="167" y="113"/>
                    </a:lnTo>
                    <a:lnTo>
                      <a:pt x="159" y="124"/>
                    </a:lnTo>
                    <a:lnTo>
                      <a:pt x="152" y="136"/>
                    </a:lnTo>
                    <a:lnTo>
                      <a:pt x="136" y="140"/>
                    </a:lnTo>
                    <a:lnTo>
                      <a:pt x="117" y="148"/>
                    </a:lnTo>
                    <a:lnTo>
                      <a:pt x="105" y="148"/>
                    </a:lnTo>
                    <a:lnTo>
                      <a:pt x="82" y="151"/>
                    </a:lnTo>
                    <a:lnTo>
                      <a:pt x="66" y="159"/>
                    </a:lnTo>
                    <a:lnTo>
                      <a:pt x="51" y="167"/>
                    </a:lnTo>
                    <a:lnTo>
                      <a:pt x="35" y="175"/>
                    </a:lnTo>
                    <a:lnTo>
                      <a:pt x="27" y="190"/>
                    </a:lnTo>
                    <a:lnTo>
                      <a:pt x="12" y="206"/>
                    </a:lnTo>
                    <a:lnTo>
                      <a:pt x="0" y="217"/>
                    </a:lnTo>
                    <a:lnTo>
                      <a:pt x="8" y="229"/>
                    </a:lnTo>
                    <a:lnTo>
                      <a:pt x="20" y="245"/>
                    </a:lnTo>
                    <a:lnTo>
                      <a:pt x="27" y="268"/>
                    </a:lnTo>
                    <a:lnTo>
                      <a:pt x="35" y="299"/>
                    </a:lnTo>
                    <a:lnTo>
                      <a:pt x="43" y="338"/>
                    </a:lnTo>
                    <a:lnTo>
                      <a:pt x="47" y="381"/>
                    </a:lnTo>
                    <a:lnTo>
                      <a:pt x="43" y="435"/>
                    </a:lnTo>
                    <a:lnTo>
                      <a:pt x="47" y="458"/>
                    </a:lnTo>
                    <a:lnTo>
                      <a:pt x="47" y="466"/>
                    </a:lnTo>
                    <a:lnTo>
                      <a:pt x="51" y="474"/>
                    </a:lnTo>
                    <a:lnTo>
                      <a:pt x="55" y="478"/>
                    </a:lnTo>
                    <a:lnTo>
                      <a:pt x="62" y="486"/>
                    </a:lnTo>
                    <a:lnTo>
                      <a:pt x="74" y="489"/>
                    </a:lnTo>
                    <a:lnTo>
                      <a:pt x="93" y="489"/>
                    </a:lnTo>
                    <a:lnTo>
                      <a:pt x="117" y="486"/>
                    </a:lnTo>
                    <a:lnTo>
                      <a:pt x="148" y="482"/>
                    </a:lnTo>
                    <a:lnTo>
                      <a:pt x="171" y="489"/>
                    </a:lnTo>
                    <a:lnTo>
                      <a:pt x="191" y="501"/>
                    </a:lnTo>
                    <a:lnTo>
                      <a:pt x="206" y="520"/>
                    </a:lnTo>
                    <a:lnTo>
                      <a:pt x="218" y="544"/>
                    </a:lnTo>
                    <a:lnTo>
                      <a:pt x="222" y="567"/>
                    </a:lnTo>
                    <a:lnTo>
                      <a:pt x="225" y="594"/>
                    </a:lnTo>
                    <a:lnTo>
                      <a:pt x="225" y="622"/>
                    </a:lnTo>
                    <a:lnTo>
                      <a:pt x="233" y="649"/>
                    </a:lnTo>
                    <a:lnTo>
                      <a:pt x="241" y="653"/>
                    </a:lnTo>
                    <a:lnTo>
                      <a:pt x="249" y="653"/>
                    </a:lnTo>
                    <a:lnTo>
                      <a:pt x="264" y="645"/>
                    </a:lnTo>
                    <a:lnTo>
                      <a:pt x="284" y="629"/>
                    </a:lnTo>
                    <a:lnTo>
                      <a:pt x="299" y="610"/>
                    </a:lnTo>
                    <a:lnTo>
                      <a:pt x="326" y="571"/>
                    </a:lnTo>
                    <a:lnTo>
                      <a:pt x="334" y="552"/>
                    </a:lnTo>
                    <a:lnTo>
                      <a:pt x="342" y="544"/>
                    </a:lnTo>
                    <a:lnTo>
                      <a:pt x="350" y="524"/>
                    </a:lnTo>
                    <a:lnTo>
                      <a:pt x="354" y="517"/>
                    </a:lnTo>
                    <a:lnTo>
                      <a:pt x="354" y="505"/>
                    </a:lnTo>
                    <a:lnTo>
                      <a:pt x="350" y="501"/>
                    </a:lnTo>
                    <a:lnTo>
                      <a:pt x="338" y="497"/>
                    </a:lnTo>
                    <a:lnTo>
                      <a:pt x="326" y="497"/>
                    </a:lnTo>
                    <a:lnTo>
                      <a:pt x="319" y="493"/>
                    </a:lnTo>
                    <a:lnTo>
                      <a:pt x="311" y="486"/>
                    </a:lnTo>
                    <a:lnTo>
                      <a:pt x="303" y="474"/>
                    </a:lnTo>
                    <a:lnTo>
                      <a:pt x="295" y="451"/>
                    </a:lnTo>
                    <a:lnTo>
                      <a:pt x="292" y="419"/>
                    </a:lnTo>
                    <a:lnTo>
                      <a:pt x="288" y="365"/>
                    </a:lnTo>
                    <a:lnTo>
                      <a:pt x="288" y="342"/>
                    </a:lnTo>
                    <a:lnTo>
                      <a:pt x="299" y="334"/>
                    </a:lnTo>
                    <a:lnTo>
                      <a:pt x="311" y="330"/>
                    </a:lnTo>
                    <a:lnTo>
                      <a:pt x="323" y="311"/>
                    </a:lnTo>
                    <a:lnTo>
                      <a:pt x="330" y="291"/>
                    </a:lnTo>
                    <a:lnTo>
                      <a:pt x="334" y="272"/>
                    </a:lnTo>
                    <a:lnTo>
                      <a:pt x="334" y="233"/>
                    </a:lnTo>
                    <a:lnTo>
                      <a:pt x="330" y="217"/>
                    </a:lnTo>
                    <a:lnTo>
                      <a:pt x="346" y="194"/>
                    </a:lnTo>
                    <a:lnTo>
                      <a:pt x="354" y="175"/>
                    </a:lnTo>
                    <a:lnTo>
                      <a:pt x="350" y="155"/>
                    </a:lnTo>
                    <a:lnTo>
                      <a:pt x="346" y="140"/>
                    </a:lnTo>
                    <a:lnTo>
                      <a:pt x="338" y="128"/>
                    </a:lnTo>
                    <a:lnTo>
                      <a:pt x="330" y="120"/>
                    </a:lnTo>
                    <a:lnTo>
                      <a:pt x="323" y="113"/>
                    </a:lnTo>
                    <a:lnTo>
                      <a:pt x="334" y="97"/>
                    </a:lnTo>
                    <a:lnTo>
                      <a:pt x="342" y="78"/>
                    </a:lnTo>
                    <a:lnTo>
                      <a:pt x="354" y="43"/>
                    </a:lnTo>
                    <a:lnTo>
                      <a:pt x="354" y="23"/>
                    </a:lnTo>
                    <a:lnTo>
                      <a:pt x="350" y="12"/>
                    </a:lnTo>
                    <a:lnTo>
                      <a:pt x="342" y="4"/>
                    </a:lnTo>
                    <a:lnTo>
                      <a:pt x="330" y="0"/>
                    </a:lnTo>
                    <a:lnTo>
                      <a:pt x="315" y="4"/>
                    </a:lnTo>
                    <a:lnTo>
                      <a:pt x="299" y="8"/>
                    </a:lnTo>
                    <a:lnTo>
                      <a:pt x="284" y="19"/>
                    </a:lnTo>
                    <a:lnTo>
                      <a:pt x="272" y="31"/>
                    </a:lnTo>
                    <a:close/>
                  </a:path>
                </a:pathLst>
              </a:custGeom>
              <a:solidFill>
                <a:srgbClr val="FFFCD1"/>
              </a:solidFill>
              <a:ln w="25400">
                <a:solidFill>
                  <a:srgbClr val="5DB7E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" name="Freeform 44"/>
              <p:cNvSpPr>
                <a:spLocks/>
              </p:cNvSpPr>
              <p:nvPr/>
            </p:nvSpPr>
            <p:spPr bwMode="auto">
              <a:xfrm>
                <a:off x="10419581" y="691141"/>
                <a:ext cx="36513" cy="38100"/>
              </a:xfrm>
              <a:custGeom>
                <a:avLst/>
                <a:gdLst>
                  <a:gd name="T0" fmla="*/ 23 w 23"/>
                  <a:gd name="T1" fmla="*/ 12 h 24"/>
                  <a:gd name="T2" fmla="*/ 23 w 23"/>
                  <a:gd name="T3" fmla="*/ 12 h 24"/>
                  <a:gd name="T4" fmla="*/ 19 w 23"/>
                  <a:gd name="T5" fmla="*/ 20 h 24"/>
                  <a:gd name="T6" fmla="*/ 12 w 23"/>
                  <a:gd name="T7" fmla="*/ 24 h 24"/>
                  <a:gd name="T8" fmla="*/ 12 w 23"/>
                  <a:gd name="T9" fmla="*/ 24 h 24"/>
                  <a:gd name="T10" fmla="*/ 4 w 23"/>
                  <a:gd name="T11" fmla="*/ 20 h 24"/>
                  <a:gd name="T12" fmla="*/ 0 w 23"/>
                  <a:gd name="T13" fmla="*/ 12 h 24"/>
                  <a:gd name="T14" fmla="*/ 0 w 23"/>
                  <a:gd name="T15" fmla="*/ 12 h 24"/>
                  <a:gd name="T16" fmla="*/ 4 w 23"/>
                  <a:gd name="T17" fmla="*/ 4 h 24"/>
                  <a:gd name="T18" fmla="*/ 12 w 23"/>
                  <a:gd name="T19" fmla="*/ 0 h 24"/>
                  <a:gd name="T20" fmla="*/ 12 w 23"/>
                  <a:gd name="T21" fmla="*/ 0 h 24"/>
                  <a:gd name="T22" fmla="*/ 19 w 23"/>
                  <a:gd name="T23" fmla="*/ 4 h 24"/>
                  <a:gd name="T24" fmla="*/ 23 w 23"/>
                  <a:gd name="T25" fmla="*/ 12 h 24"/>
                  <a:gd name="T26" fmla="*/ 23 w 23"/>
                  <a:gd name="T27" fmla="*/ 12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" h="24">
                    <a:moveTo>
                      <a:pt x="23" y="12"/>
                    </a:moveTo>
                    <a:lnTo>
                      <a:pt x="23" y="12"/>
                    </a:lnTo>
                    <a:lnTo>
                      <a:pt x="19" y="20"/>
                    </a:lnTo>
                    <a:lnTo>
                      <a:pt x="12" y="24"/>
                    </a:lnTo>
                    <a:lnTo>
                      <a:pt x="4" y="20"/>
                    </a:lnTo>
                    <a:lnTo>
                      <a:pt x="0" y="12"/>
                    </a:lnTo>
                    <a:lnTo>
                      <a:pt x="4" y="4"/>
                    </a:lnTo>
                    <a:lnTo>
                      <a:pt x="12" y="0"/>
                    </a:lnTo>
                    <a:lnTo>
                      <a:pt x="19" y="4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E6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" name="Freeform 45"/>
              <p:cNvSpPr>
                <a:spLocks/>
              </p:cNvSpPr>
              <p:nvPr/>
            </p:nvSpPr>
            <p:spPr bwMode="auto">
              <a:xfrm>
                <a:off x="10394181" y="667329"/>
                <a:ext cx="93663" cy="92075"/>
              </a:xfrm>
              <a:custGeom>
                <a:avLst/>
                <a:gdLst>
                  <a:gd name="T0" fmla="*/ 59 w 59"/>
                  <a:gd name="T1" fmla="*/ 27 h 58"/>
                  <a:gd name="T2" fmla="*/ 59 w 59"/>
                  <a:gd name="T3" fmla="*/ 27 h 58"/>
                  <a:gd name="T4" fmla="*/ 55 w 59"/>
                  <a:gd name="T5" fmla="*/ 39 h 58"/>
                  <a:gd name="T6" fmla="*/ 47 w 59"/>
                  <a:gd name="T7" fmla="*/ 46 h 58"/>
                  <a:gd name="T8" fmla="*/ 39 w 59"/>
                  <a:gd name="T9" fmla="*/ 54 h 58"/>
                  <a:gd name="T10" fmla="*/ 28 w 59"/>
                  <a:gd name="T11" fmla="*/ 58 h 58"/>
                  <a:gd name="T12" fmla="*/ 28 w 59"/>
                  <a:gd name="T13" fmla="*/ 58 h 58"/>
                  <a:gd name="T14" fmla="*/ 16 w 59"/>
                  <a:gd name="T15" fmla="*/ 54 h 58"/>
                  <a:gd name="T16" fmla="*/ 8 w 59"/>
                  <a:gd name="T17" fmla="*/ 46 h 58"/>
                  <a:gd name="T18" fmla="*/ 0 w 59"/>
                  <a:gd name="T19" fmla="*/ 39 h 58"/>
                  <a:gd name="T20" fmla="*/ 0 w 59"/>
                  <a:gd name="T21" fmla="*/ 27 h 58"/>
                  <a:gd name="T22" fmla="*/ 0 w 59"/>
                  <a:gd name="T23" fmla="*/ 27 h 58"/>
                  <a:gd name="T24" fmla="*/ 0 w 59"/>
                  <a:gd name="T25" fmla="*/ 15 h 58"/>
                  <a:gd name="T26" fmla="*/ 8 w 59"/>
                  <a:gd name="T27" fmla="*/ 8 h 58"/>
                  <a:gd name="T28" fmla="*/ 16 w 59"/>
                  <a:gd name="T29" fmla="*/ 0 h 58"/>
                  <a:gd name="T30" fmla="*/ 28 w 59"/>
                  <a:gd name="T31" fmla="*/ 0 h 58"/>
                  <a:gd name="T32" fmla="*/ 28 w 59"/>
                  <a:gd name="T33" fmla="*/ 0 h 58"/>
                  <a:gd name="T34" fmla="*/ 39 w 59"/>
                  <a:gd name="T35" fmla="*/ 0 h 58"/>
                  <a:gd name="T36" fmla="*/ 47 w 59"/>
                  <a:gd name="T37" fmla="*/ 8 h 58"/>
                  <a:gd name="T38" fmla="*/ 55 w 59"/>
                  <a:gd name="T39" fmla="*/ 15 h 58"/>
                  <a:gd name="T40" fmla="*/ 59 w 59"/>
                  <a:gd name="T41" fmla="*/ 27 h 58"/>
                  <a:gd name="T42" fmla="*/ 59 w 59"/>
                  <a:gd name="T43" fmla="*/ 27 h 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9" h="58">
                    <a:moveTo>
                      <a:pt x="59" y="27"/>
                    </a:moveTo>
                    <a:lnTo>
                      <a:pt x="59" y="27"/>
                    </a:lnTo>
                    <a:lnTo>
                      <a:pt x="55" y="39"/>
                    </a:lnTo>
                    <a:lnTo>
                      <a:pt x="47" y="46"/>
                    </a:lnTo>
                    <a:lnTo>
                      <a:pt x="39" y="54"/>
                    </a:lnTo>
                    <a:lnTo>
                      <a:pt x="28" y="58"/>
                    </a:lnTo>
                    <a:lnTo>
                      <a:pt x="16" y="54"/>
                    </a:lnTo>
                    <a:lnTo>
                      <a:pt x="8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8" y="8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8"/>
                    </a:lnTo>
                    <a:lnTo>
                      <a:pt x="55" y="15"/>
                    </a:lnTo>
                    <a:lnTo>
                      <a:pt x="59" y="27"/>
                    </a:lnTo>
                    <a:close/>
                  </a:path>
                </a:pathLst>
              </a:custGeom>
              <a:noFill/>
              <a:ln w="12700">
                <a:solidFill>
                  <a:srgbClr val="E6001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" name="Freeform 111"/>
              <p:cNvSpPr>
                <a:spLocks noEditPoints="1"/>
              </p:cNvSpPr>
              <p:nvPr/>
            </p:nvSpPr>
            <p:spPr bwMode="auto">
              <a:xfrm>
                <a:off x="10111606" y="834016"/>
                <a:ext cx="134938" cy="134938"/>
              </a:xfrm>
              <a:custGeom>
                <a:avLst/>
                <a:gdLst>
                  <a:gd name="T0" fmla="*/ 27 w 85"/>
                  <a:gd name="T1" fmla="*/ 46 h 85"/>
                  <a:gd name="T2" fmla="*/ 31 w 85"/>
                  <a:gd name="T3" fmla="*/ 42 h 85"/>
                  <a:gd name="T4" fmla="*/ 31 w 85"/>
                  <a:gd name="T5" fmla="*/ 38 h 85"/>
                  <a:gd name="T6" fmla="*/ 42 w 85"/>
                  <a:gd name="T7" fmla="*/ 85 h 85"/>
                  <a:gd name="T8" fmla="*/ 85 w 85"/>
                  <a:gd name="T9" fmla="*/ 77 h 85"/>
                  <a:gd name="T10" fmla="*/ 66 w 85"/>
                  <a:gd name="T11" fmla="*/ 70 h 85"/>
                  <a:gd name="T12" fmla="*/ 81 w 85"/>
                  <a:gd name="T13" fmla="*/ 58 h 85"/>
                  <a:gd name="T14" fmla="*/ 66 w 85"/>
                  <a:gd name="T15" fmla="*/ 50 h 85"/>
                  <a:gd name="T16" fmla="*/ 81 w 85"/>
                  <a:gd name="T17" fmla="*/ 42 h 85"/>
                  <a:gd name="T18" fmla="*/ 66 w 85"/>
                  <a:gd name="T19" fmla="*/ 31 h 85"/>
                  <a:gd name="T20" fmla="*/ 85 w 85"/>
                  <a:gd name="T21" fmla="*/ 23 h 85"/>
                  <a:gd name="T22" fmla="*/ 62 w 85"/>
                  <a:gd name="T23" fmla="*/ 15 h 85"/>
                  <a:gd name="T24" fmla="*/ 70 w 85"/>
                  <a:gd name="T25" fmla="*/ 11 h 85"/>
                  <a:gd name="T26" fmla="*/ 66 w 85"/>
                  <a:gd name="T27" fmla="*/ 0 h 85"/>
                  <a:gd name="T28" fmla="*/ 54 w 85"/>
                  <a:gd name="T29" fmla="*/ 4 h 85"/>
                  <a:gd name="T30" fmla="*/ 46 w 85"/>
                  <a:gd name="T31" fmla="*/ 15 h 85"/>
                  <a:gd name="T32" fmla="*/ 50 w 85"/>
                  <a:gd name="T33" fmla="*/ 4 h 85"/>
                  <a:gd name="T34" fmla="*/ 50 w 85"/>
                  <a:gd name="T35" fmla="*/ 4 h 85"/>
                  <a:gd name="T36" fmla="*/ 39 w 85"/>
                  <a:gd name="T37" fmla="*/ 0 h 85"/>
                  <a:gd name="T38" fmla="*/ 19 w 85"/>
                  <a:gd name="T39" fmla="*/ 42 h 85"/>
                  <a:gd name="T40" fmla="*/ 19 w 85"/>
                  <a:gd name="T41" fmla="*/ 42 h 85"/>
                  <a:gd name="T42" fmla="*/ 15 w 85"/>
                  <a:gd name="T43" fmla="*/ 15 h 85"/>
                  <a:gd name="T44" fmla="*/ 27 w 85"/>
                  <a:gd name="T45" fmla="*/ 11 h 85"/>
                  <a:gd name="T46" fmla="*/ 15 w 85"/>
                  <a:gd name="T47" fmla="*/ 0 h 85"/>
                  <a:gd name="T48" fmla="*/ 7 w 85"/>
                  <a:gd name="T49" fmla="*/ 11 h 85"/>
                  <a:gd name="T50" fmla="*/ 15 w 85"/>
                  <a:gd name="T51" fmla="*/ 15 h 85"/>
                  <a:gd name="T52" fmla="*/ 0 w 85"/>
                  <a:gd name="T53" fmla="*/ 35 h 85"/>
                  <a:gd name="T54" fmla="*/ 15 w 85"/>
                  <a:gd name="T55" fmla="*/ 42 h 85"/>
                  <a:gd name="T56" fmla="*/ 23 w 85"/>
                  <a:gd name="T57" fmla="*/ 31 h 85"/>
                  <a:gd name="T58" fmla="*/ 0 w 85"/>
                  <a:gd name="T59" fmla="*/ 31 h 85"/>
                  <a:gd name="T60" fmla="*/ 0 w 85"/>
                  <a:gd name="T61" fmla="*/ 35 h 85"/>
                  <a:gd name="T62" fmla="*/ 0 w 85"/>
                  <a:gd name="T63" fmla="*/ 35 h 85"/>
                  <a:gd name="T64" fmla="*/ 54 w 85"/>
                  <a:gd name="T65" fmla="*/ 31 h 85"/>
                  <a:gd name="T66" fmla="*/ 42 w 85"/>
                  <a:gd name="T67" fmla="*/ 23 h 85"/>
                  <a:gd name="T68" fmla="*/ 54 w 85"/>
                  <a:gd name="T69" fmla="*/ 23 h 85"/>
                  <a:gd name="T70" fmla="*/ 54 w 85"/>
                  <a:gd name="T71" fmla="*/ 50 h 85"/>
                  <a:gd name="T72" fmla="*/ 42 w 85"/>
                  <a:gd name="T73" fmla="*/ 42 h 85"/>
                  <a:gd name="T74" fmla="*/ 54 w 85"/>
                  <a:gd name="T75" fmla="*/ 42 h 85"/>
                  <a:gd name="T76" fmla="*/ 0 w 85"/>
                  <a:gd name="T77" fmla="*/ 73 h 85"/>
                  <a:gd name="T78" fmla="*/ 11 w 85"/>
                  <a:gd name="T79" fmla="*/ 85 h 85"/>
                  <a:gd name="T80" fmla="*/ 19 w 85"/>
                  <a:gd name="T81" fmla="*/ 66 h 85"/>
                  <a:gd name="T82" fmla="*/ 15 w 85"/>
                  <a:gd name="T83" fmla="*/ 46 h 85"/>
                  <a:gd name="T84" fmla="*/ 7 w 85"/>
                  <a:gd name="T85" fmla="*/ 62 h 85"/>
                  <a:gd name="T86" fmla="*/ 0 w 85"/>
                  <a:gd name="T87" fmla="*/ 73 h 85"/>
                  <a:gd name="T88" fmla="*/ 42 w 85"/>
                  <a:gd name="T89" fmla="*/ 58 h 85"/>
                  <a:gd name="T90" fmla="*/ 54 w 85"/>
                  <a:gd name="T91" fmla="*/ 70 h 85"/>
                  <a:gd name="T92" fmla="*/ 42 w 85"/>
                  <a:gd name="T93" fmla="*/ 58 h 8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5" h="85">
                    <a:moveTo>
                      <a:pt x="19" y="42"/>
                    </a:moveTo>
                    <a:lnTo>
                      <a:pt x="27" y="46"/>
                    </a:lnTo>
                    <a:lnTo>
                      <a:pt x="31" y="42"/>
                    </a:lnTo>
                    <a:lnTo>
                      <a:pt x="31" y="38"/>
                    </a:lnTo>
                    <a:lnTo>
                      <a:pt x="31" y="85"/>
                    </a:lnTo>
                    <a:lnTo>
                      <a:pt x="42" y="85"/>
                    </a:lnTo>
                    <a:lnTo>
                      <a:pt x="42" y="77"/>
                    </a:lnTo>
                    <a:lnTo>
                      <a:pt x="85" y="77"/>
                    </a:lnTo>
                    <a:lnTo>
                      <a:pt x="85" y="70"/>
                    </a:lnTo>
                    <a:lnTo>
                      <a:pt x="66" y="70"/>
                    </a:lnTo>
                    <a:lnTo>
                      <a:pt x="66" y="58"/>
                    </a:lnTo>
                    <a:lnTo>
                      <a:pt x="81" y="58"/>
                    </a:lnTo>
                    <a:lnTo>
                      <a:pt x="81" y="50"/>
                    </a:lnTo>
                    <a:lnTo>
                      <a:pt x="66" y="50"/>
                    </a:lnTo>
                    <a:lnTo>
                      <a:pt x="66" y="42"/>
                    </a:lnTo>
                    <a:lnTo>
                      <a:pt x="81" y="42"/>
                    </a:lnTo>
                    <a:lnTo>
                      <a:pt x="81" y="31"/>
                    </a:lnTo>
                    <a:lnTo>
                      <a:pt x="66" y="31"/>
                    </a:lnTo>
                    <a:lnTo>
                      <a:pt x="66" y="23"/>
                    </a:lnTo>
                    <a:lnTo>
                      <a:pt x="85" y="23"/>
                    </a:lnTo>
                    <a:lnTo>
                      <a:pt x="85" y="15"/>
                    </a:lnTo>
                    <a:lnTo>
                      <a:pt x="62" y="15"/>
                    </a:lnTo>
                    <a:lnTo>
                      <a:pt x="70" y="11"/>
                    </a:lnTo>
                    <a:lnTo>
                      <a:pt x="66" y="0"/>
                    </a:lnTo>
                    <a:lnTo>
                      <a:pt x="54" y="4"/>
                    </a:lnTo>
                    <a:lnTo>
                      <a:pt x="58" y="15"/>
                    </a:lnTo>
                    <a:lnTo>
                      <a:pt x="46" y="15"/>
                    </a:lnTo>
                    <a:lnTo>
                      <a:pt x="50" y="4"/>
                    </a:lnTo>
                    <a:lnTo>
                      <a:pt x="39" y="0"/>
                    </a:lnTo>
                    <a:lnTo>
                      <a:pt x="31" y="19"/>
                    </a:lnTo>
                    <a:lnTo>
                      <a:pt x="19" y="42"/>
                    </a:lnTo>
                    <a:close/>
                    <a:moveTo>
                      <a:pt x="15" y="15"/>
                    </a:moveTo>
                    <a:lnTo>
                      <a:pt x="15" y="15"/>
                    </a:lnTo>
                    <a:lnTo>
                      <a:pt x="19" y="19"/>
                    </a:lnTo>
                    <a:lnTo>
                      <a:pt x="27" y="11"/>
                    </a:lnTo>
                    <a:lnTo>
                      <a:pt x="15" y="0"/>
                    </a:lnTo>
                    <a:lnTo>
                      <a:pt x="7" y="11"/>
                    </a:lnTo>
                    <a:lnTo>
                      <a:pt x="15" y="15"/>
                    </a:lnTo>
                    <a:close/>
                    <a:moveTo>
                      <a:pt x="0" y="35"/>
                    </a:moveTo>
                    <a:lnTo>
                      <a:pt x="0" y="35"/>
                    </a:lnTo>
                    <a:lnTo>
                      <a:pt x="15" y="42"/>
                    </a:lnTo>
                    <a:lnTo>
                      <a:pt x="23" y="31"/>
                    </a:lnTo>
                    <a:lnTo>
                      <a:pt x="7" y="23"/>
                    </a:lnTo>
                    <a:lnTo>
                      <a:pt x="0" y="31"/>
                    </a:lnTo>
                    <a:lnTo>
                      <a:pt x="0" y="35"/>
                    </a:lnTo>
                    <a:close/>
                    <a:moveTo>
                      <a:pt x="54" y="23"/>
                    </a:moveTo>
                    <a:lnTo>
                      <a:pt x="54" y="31"/>
                    </a:lnTo>
                    <a:lnTo>
                      <a:pt x="42" y="31"/>
                    </a:lnTo>
                    <a:lnTo>
                      <a:pt x="42" y="23"/>
                    </a:lnTo>
                    <a:lnTo>
                      <a:pt x="54" y="23"/>
                    </a:lnTo>
                    <a:close/>
                    <a:moveTo>
                      <a:pt x="54" y="42"/>
                    </a:moveTo>
                    <a:lnTo>
                      <a:pt x="54" y="50"/>
                    </a:lnTo>
                    <a:lnTo>
                      <a:pt x="42" y="50"/>
                    </a:lnTo>
                    <a:lnTo>
                      <a:pt x="42" y="42"/>
                    </a:lnTo>
                    <a:lnTo>
                      <a:pt x="54" y="42"/>
                    </a:lnTo>
                    <a:close/>
                    <a:moveTo>
                      <a:pt x="0" y="73"/>
                    </a:moveTo>
                    <a:lnTo>
                      <a:pt x="0" y="73"/>
                    </a:lnTo>
                    <a:lnTo>
                      <a:pt x="11" y="85"/>
                    </a:lnTo>
                    <a:lnTo>
                      <a:pt x="19" y="66"/>
                    </a:lnTo>
                    <a:lnTo>
                      <a:pt x="23" y="50"/>
                    </a:lnTo>
                    <a:lnTo>
                      <a:pt x="15" y="46"/>
                    </a:lnTo>
                    <a:lnTo>
                      <a:pt x="7" y="62"/>
                    </a:lnTo>
                    <a:lnTo>
                      <a:pt x="0" y="73"/>
                    </a:lnTo>
                    <a:close/>
                    <a:moveTo>
                      <a:pt x="42" y="58"/>
                    </a:moveTo>
                    <a:lnTo>
                      <a:pt x="54" y="58"/>
                    </a:lnTo>
                    <a:lnTo>
                      <a:pt x="54" y="70"/>
                    </a:lnTo>
                    <a:lnTo>
                      <a:pt x="42" y="70"/>
                    </a:lnTo>
                    <a:lnTo>
                      <a:pt x="42" y="58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" name="Freeform 112"/>
              <p:cNvSpPr>
                <a:spLocks noEditPoints="1"/>
              </p:cNvSpPr>
              <p:nvPr/>
            </p:nvSpPr>
            <p:spPr bwMode="auto">
              <a:xfrm>
                <a:off x="10259243" y="834016"/>
                <a:ext cx="134938" cy="128588"/>
              </a:xfrm>
              <a:custGeom>
                <a:avLst/>
                <a:gdLst>
                  <a:gd name="T0" fmla="*/ 58 w 85"/>
                  <a:gd name="T1" fmla="*/ 4 h 81"/>
                  <a:gd name="T2" fmla="*/ 58 w 85"/>
                  <a:gd name="T3" fmla="*/ 4 h 81"/>
                  <a:gd name="T4" fmla="*/ 58 w 85"/>
                  <a:gd name="T5" fmla="*/ 0 h 81"/>
                  <a:gd name="T6" fmla="*/ 58 w 85"/>
                  <a:gd name="T7" fmla="*/ 0 h 81"/>
                  <a:gd name="T8" fmla="*/ 43 w 85"/>
                  <a:gd name="T9" fmla="*/ 0 h 81"/>
                  <a:gd name="T10" fmla="*/ 43 w 85"/>
                  <a:gd name="T11" fmla="*/ 73 h 81"/>
                  <a:gd name="T12" fmla="*/ 43 w 85"/>
                  <a:gd name="T13" fmla="*/ 73 h 81"/>
                  <a:gd name="T14" fmla="*/ 47 w 85"/>
                  <a:gd name="T15" fmla="*/ 81 h 81"/>
                  <a:gd name="T16" fmla="*/ 54 w 85"/>
                  <a:gd name="T17" fmla="*/ 81 h 81"/>
                  <a:gd name="T18" fmla="*/ 70 w 85"/>
                  <a:gd name="T19" fmla="*/ 81 h 81"/>
                  <a:gd name="T20" fmla="*/ 70 w 85"/>
                  <a:gd name="T21" fmla="*/ 81 h 81"/>
                  <a:gd name="T22" fmla="*/ 78 w 85"/>
                  <a:gd name="T23" fmla="*/ 81 h 81"/>
                  <a:gd name="T24" fmla="*/ 81 w 85"/>
                  <a:gd name="T25" fmla="*/ 77 h 81"/>
                  <a:gd name="T26" fmla="*/ 85 w 85"/>
                  <a:gd name="T27" fmla="*/ 66 h 81"/>
                  <a:gd name="T28" fmla="*/ 85 w 85"/>
                  <a:gd name="T29" fmla="*/ 66 h 81"/>
                  <a:gd name="T30" fmla="*/ 74 w 85"/>
                  <a:gd name="T31" fmla="*/ 58 h 81"/>
                  <a:gd name="T32" fmla="*/ 74 w 85"/>
                  <a:gd name="T33" fmla="*/ 58 h 81"/>
                  <a:gd name="T34" fmla="*/ 70 w 85"/>
                  <a:gd name="T35" fmla="*/ 70 h 81"/>
                  <a:gd name="T36" fmla="*/ 70 w 85"/>
                  <a:gd name="T37" fmla="*/ 70 h 81"/>
                  <a:gd name="T38" fmla="*/ 58 w 85"/>
                  <a:gd name="T39" fmla="*/ 70 h 81"/>
                  <a:gd name="T40" fmla="*/ 58 w 85"/>
                  <a:gd name="T41" fmla="*/ 70 h 81"/>
                  <a:gd name="T42" fmla="*/ 58 w 85"/>
                  <a:gd name="T43" fmla="*/ 70 h 81"/>
                  <a:gd name="T44" fmla="*/ 54 w 85"/>
                  <a:gd name="T45" fmla="*/ 70 h 81"/>
                  <a:gd name="T46" fmla="*/ 54 w 85"/>
                  <a:gd name="T47" fmla="*/ 42 h 81"/>
                  <a:gd name="T48" fmla="*/ 54 w 85"/>
                  <a:gd name="T49" fmla="*/ 42 h 81"/>
                  <a:gd name="T50" fmla="*/ 81 w 85"/>
                  <a:gd name="T51" fmla="*/ 27 h 81"/>
                  <a:gd name="T52" fmla="*/ 81 w 85"/>
                  <a:gd name="T53" fmla="*/ 27 h 81"/>
                  <a:gd name="T54" fmla="*/ 81 w 85"/>
                  <a:gd name="T55" fmla="*/ 27 h 81"/>
                  <a:gd name="T56" fmla="*/ 81 w 85"/>
                  <a:gd name="T57" fmla="*/ 27 h 81"/>
                  <a:gd name="T58" fmla="*/ 74 w 85"/>
                  <a:gd name="T59" fmla="*/ 15 h 81"/>
                  <a:gd name="T60" fmla="*/ 74 w 85"/>
                  <a:gd name="T61" fmla="*/ 15 h 81"/>
                  <a:gd name="T62" fmla="*/ 54 w 85"/>
                  <a:gd name="T63" fmla="*/ 31 h 81"/>
                  <a:gd name="T64" fmla="*/ 54 w 85"/>
                  <a:gd name="T65" fmla="*/ 7 h 81"/>
                  <a:gd name="T66" fmla="*/ 54 w 85"/>
                  <a:gd name="T67" fmla="*/ 7 h 81"/>
                  <a:gd name="T68" fmla="*/ 58 w 85"/>
                  <a:gd name="T69" fmla="*/ 4 h 81"/>
                  <a:gd name="T70" fmla="*/ 58 w 85"/>
                  <a:gd name="T71" fmla="*/ 4 h 81"/>
                  <a:gd name="T72" fmla="*/ 58 w 85"/>
                  <a:gd name="T73" fmla="*/ 4 h 81"/>
                  <a:gd name="T74" fmla="*/ 23 w 85"/>
                  <a:gd name="T75" fmla="*/ 35 h 81"/>
                  <a:gd name="T76" fmla="*/ 23 w 85"/>
                  <a:gd name="T77" fmla="*/ 58 h 81"/>
                  <a:gd name="T78" fmla="*/ 23 w 85"/>
                  <a:gd name="T79" fmla="*/ 58 h 81"/>
                  <a:gd name="T80" fmla="*/ 0 w 85"/>
                  <a:gd name="T81" fmla="*/ 66 h 81"/>
                  <a:gd name="T82" fmla="*/ 0 w 85"/>
                  <a:gd name="T83" fmla="*/ 66 h 81"/>
                  <a:gd name="T84" fmla="*/ 4 w 85"/>
                  <a:gd name="T85" fmla="*/ 77 h 81"/>
                  <a:gd name="T86" fmla="*/ 4 w 85"/>
                  <a:gd name="T87" fmla="*/ 77 h 81"/>
                  <a:gd name="T88" fmla="*/ 12 w 85"/>
                  <a:gd name="T89" fmla="*/ 73 h 81"/>
                  <a:gd name="T90" fmla="*/ 12 w 85"/>
                  <a:gd name="T91" fmla="*/ 73 h 81"/>
                  <a:gd name="T92" fmla="*/ 23 w 85"/>
                  <a:gd name="T93" fmla="*/ 70 h 81"/>
                  <a:gd name="T94" fmla="*/ 23 w 85"/>
                  <a:gd name="T95" fmla="*/ 81 h 81"/>
                  <a:gd name="T96" fmla="*/ 35 w 85"/>
                  <a:gd name="T97" fmla="*/ 81 h 81"/>
                  <a:gd name="T98" fmla="*/ 35 w 85"/>
                  <a:gd name="T99" fmla="*/ 11 h 81"/>
                  <a:gd name="T100" fmla="*/ 35 w 85"/>
                  <a:gd name="T101" fmla="*/ 11 h 81"/>
                  <a:gd name="T102" fmla="*/ 39 w 85"/>
                  <a:gd name="T103" fmla="*/ 4 h 81"/>
                  <a:gd name="T104" fmla="*/ 39 w 85"/>
                  <a:gd name="T105" fmla="*/ 4 h 81"/>
                  <a:gd name="T106" fmla="*/ 39 w 85"/>
                  <a:gd name="T107" fmla="*/ 4 h 81"/>
                  <a:gd name="T108" fmla="*/ 39 w 85"/>
                  <a:gd name="T109" fmla="*/ 4 h 81"/>
                  <a:gd name="T110" fmla="*/ 35 w 85"/>
                  <a:gd name="T111" fmla="*/ 0 h 81"/>
                  <a:gd name="T112" fmla="*/ 35 w 85"/>
                  <a:gd name="T113" fmla="*/ 0 h 81"/>
                  <a:gd name="T114" fmla="*/ 23 w 85"/>
                  <a:gd name="T115" fmla="*/ 0 h 81"/>
                  <a:gd name="T116" fmla="*/ 23 w 85"/>
                  <a:gd name="T117" fmla="*/ 27 h 81"/>
                  <a:gd name="T118" fmla="*/ 4 w 85"/>
                  <a:gd name="T119" fmla="*/ 27 h 81"/>
                  <a:gd name="T120" fmla="*/ 4 w 85"/>
                  <a:gd name="T121" fmla="*/ 35 h 81"/>
                  <a:gd name="T122" fmla="*/ 23 w 85"/>
                  <a:gd name="T123" fmla="*/ 35 h 81"/>
                  <a:gd name="T124" fmla="*/ 23 w 85"/>
                  <a:gd name="T125" fmla="*/ 35 h 8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5" h="81">
                    <a:moveTo>
                      <a:pt x="58" y="4"/>
                    </a:moveTo>
                    <a:lnTo>
                      <a:pt x="58" y="4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43" y="73"/>
                    </a:lnTo>
                    <a:lnTo>
                      <a:pt x="47" y="81"/>
                    </a:lnTo>
                    <a:lnTo>
                      <a:pt x="54" y="81"/>
                    </a:lnTo>
                    <a:lnTo>
                      <a:pt x="70" y="81"/>
                    </a:lnTo>
                    <a:lnTo>
                      <a:pt x="78" y="81"/>
                    </a:lnTo>
                    <a:lnTo>
                      <a:pt x="81" y="77"/>
                    </a:lnTo>
                    <a:lnTo>
                      <a:pt x="85" y="66"/>
                    </a:lnTo>
                    <a:lnTo>
                      <a:pt x="74" y="58"/>
                    </a:lnTo>
                    <a:lnTo>
                      <a:pt x="70" y="70"/>
                    </a:lnTo>
                    <a:lnTo>
                      <a:pt x="58" y="70"/>
                    </a:lnTo>
                    <a:lnTo>
                      <a:pt x="54" y="70"/>
                    </a:lnTo>
                    <a:lnTo>
                      <a:pt x="54" y="42"/>
                    </a:lnTo>
                    <a:lnTo>
                      <a:pt x="81" y="27"/>
                    </a:lnTo>
                    <a:lnTo>
                      <a:pt x="74" y="15"/>
                    </a:lnTo>
                    <a:lnTo>
                      <a:pt x="54" y="31"/>
                    </a:lnTo>
                    <a:lnTo>
                      <a:pt x="54" y="7"/>
                    </a:lnTo>
                    <a:lnTo>
                      <a:pt x="58" y="4"/>
                    </a:lnTo>
                    <a:close/>
                    <a:moveTo>
                      <a:pt x="23" y="35"/>
                    </a:moveTo>
                    <a:lnTo>
                      <a:pt x="23" y="58"/>
                    </a:lnTo>
                    <a:lnTo>
                      <a:pt x="0" y="66"/>
                    </a:lnTo>
                    <a:lnTo>
                      <a:pt x="4" y="77"/>
                    </a:lnTo>
                    <a:lnTo>
                      <a:pt x="12" y="73"/>
                    </a:lnTo>
                    <a:lnTo>
                      <a:pt x="23" y="70"/>
                    </a:lnTo>
                    <a:lnTo>
                      <a:pt x="23" y="81"/>
                    </a:lnTo>
                    <a:lnTo>
                      <a:pt x="35" y="81"/>
                    </a:lnTo>
                    <a:lnTo>
                      <a:pt x="35" y="11"/>
                    </a:lnTo>
                    <a:lnTo>
                      <a:pt x="39" y="4"/>
                    </a:lnTo>
                    <a:lnTo>
                      <a:pt x="35" y="0"/>
                    </a:lnTo>
                    <a:lnTo>
                      <a:pt x="23" y="0"/>
                    </a:lnTo>
                    <a:lnTo>
                      <a:pt x="23" y="27"/>
                    </a:lnTo>
                    <a:lnTo>
                      <a:pt x="4" y="27"/>
                    </a:lnTo>
                    <a:lnTo>
                      <a:pt x="4" y="35"/>
                    </a:lnTo>
                    <a:lnTo>
                      <a:pt x="23" y="35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4" name="Freeform 113"/>
              <p:cNvSpPr>
                <a:spLocks/>
              </p:cNvSpPr>
              <p:nvPr/>
            </p:nvSpPr>
            <p:spPr bwMode="auto">
              <a:xfrm>
                <a:off x="10413231" y="834016"/>
                <a:ext cx="130175" cy="134938"/>
              </a:xfrm>
              <a:custGeom>
                <a:avLst/>
                <a:gdLst>
                  <a:gd name="T0" fmla="*/ 47 w 82"/>
                  <a:gd name="T1" fmla="*/ 11 h 85"/>
                  <a:gd name="T2" fmla="*/ 47 w 82"/>
                  <a:gd name="T3" fmla="*/ 11 h 85"/>
                  <a:gd name="T4" fmla="*/ 47 w 82"/>
                  <a:gd name="T5" fmla="*/ 7 h 85"/>
                  <a:gd name="T6" fmla="*/ 47 w 82"/>
                  <a:gd name="T7" fmla="*/ 7 h 85"/>
                  <a:gd name="T8" fmla="*/ 43 w 82"/>
                  <a:gd name="T9" fmla="*/ 0 h 85"/>
                  <a:gd name="T10" fmla="*/ 43 w 82"/>
                  <a:gd name="T11" fmla="*/ 0 h 85"/>
                  <a:gd name="T12" fmla="*/ 39 w 82"/>
                  <a:gd name="T13" fmla="*/ 0 h 85"/>
                  <a:gd name="T14" fmla="*/ 39 w 82"/>
                  <a:gd name="T15" fmla="*/ 0 h 85"/>
                  <a:gd name="T16" fmla="*/ 31 w 82"/>
                  <a:gd name="T17" fmla="*/ 4 h 85"/>
                  <a:gd name="T18" fmla="*/ 31 w 82"/>
                  <a:gd name="T19" fmla="*/ 4 h 85"/>
                  <a:gd name="T20" fmla="*/ 35 w 82"/>
                  <a:gd name="T21" fmla="*/ 11 h 85"/>
                  <a:gd name="T22" fmla="*/ 0 w 82"/>
                  <a:gd name="T23" fmla="*/ 11 h 85"/>
                  <a:gd name="T24" fmla="*/ 0 w 82"/>
                  <a:gd name="T25" fmla="*/ 23 h 85"/>
                  <a:gd name="T26" fmla="*/ 35 w 82"/>
                  <a:gd name="T27" fmla="*/ 23 h 85"/>
                  <a:gd name="T28" fmla="*/ 35 w 82"/>
                  <a:gd name="T29" fmla="*/ 35 h 85"/>
                  <a:gd name="T30" fmla="*/ 8 w 82"/>
                  <a:gd name="T31" fmla="*/ 35 h 85"/>
                  <a:gd name="T32" fmla="*/ 8 w 82"/>
                  <a:gd name="T33" fmla="*/ 73 h 85"/>
                  <a:gd name="T34" fmla="*/ 19 w 82"/>
                  <a:gd name="T35" fmla="*/ 73 h 85"/>
                  <a:gd name="T36" fmla="*/ 19 w 82"/>
                  <a:gd name="T37" fmla="*/ 42 h 85"/>
                  <a:gd name="T38" fmla="*/ 35 w 82"/>
                  <a:gd name="T39" fmla="*/ 42 h 85"/>
                  <a:gd name="T40" fmla="*/ 35 w 82"/>
                  <a:gd name="T41" fmla="*/ 85 h 85"/>
                  <a:gd name="T42" fmla="*/ 47 w 82"/>
                  <a:gd name="T43" fmla="*/ 85 h 85"/>
                  <a:gd name="T44" fmla="*/ 47 w 82"/>
                  <a:gd name="T45" fmla="*/ 42 h 85"/>
                  <a:gd name="T46" fmla="*/ 58 w 82"/>
                  <a:gd name="T47" fmla="*/ 42 h 85"/>
                  <a:gd name="T48" fmla="*/ 58 w 82"/>
                  <a:gd name="T49" fmla="*/ 62 h 85"/>
                  <a:gd name="T50" fmla="*/ 58 w 82"/>
                  <a:gd name="T51" fmla="*/ 62 h 85"/>
                  <a:gd name="T52" fmla="*/ 54 w 82"/>
                  <a:gd name="T53" fmla="*/ 66 h 85"/>
                  <a:gd name="T54" fmla="*/ 47 w 82"/>
                  <a:gd name="T55" fmla="*/ 66 h 85"/>
                  <a:gd name="T56" fmla="*/ 47 w 82"/>
                  <a:gd name="T57" fmla="*/ 66 h 85"/>
                  <a:gd name="T58" fmla="*/ 51 w 82"/>
                  <a:gd name="T59" fmla="*/ 77 h 85"/>
                  <a:gd name="T60" fmla="*/ 51 w 82"/>
                  <a:gd name="T61" fmla="*/ 77 h 85"/>
                  <a:gd name="T62" fmla="*/ 66 w 82"/>
                  <a:gd name="T63" fmla="*/ 73 h 85"/>
                  <a:gd name="T64" fmla="*/ 70 w 82"/>
                  <a:gd name="T65" fmla="*/ 73 h 85"/>
                  <a:gd name="T66" fmla="*/ 70 w 82"/>
                  <a:gd name="T67" fmla="*/ 70 h 85"/>
                  <a:gd name="T68" fmla="*/ 70 w 82"/>
                  <a:gd name="T69" fmla="*/ 35 h 85"/>
                  <a:gd name="T70" fmla="*/ 47 w 82"/>
                  <a:gd name="T71" fmla="*/ 35 h 85"/>
                  <a:gd name="T72" fmla="*/ 47 w 82"/>
                  <a:gd name="T73" fmla="*/ 23 h 85"/>
                  <a:gd name="T74" fmla="*/ 82 w 82"/>
                  <a:gd name="T75" fmla="*/ 23 h 85"/>
                  <a:gd name="T76" fmla="*/ 82 w 82"/>
                  <a:gd name="T77" fmla="*/ 11 h 85"/>
                  <a:gd name="T78" fmla="*/ 39 w 82"/>
                  <a:gd name="T79" fmla="*/ 11 h 85"/>
                  <a:gd name="T80" fmla="*/ 39 w 82"/>
                  <a:gd name="T81" fmla="*/ 11 h 85"/>
                  <a:gd name="T82" fmla="*/ 47 w 82"/>
                  <a:gd name="T83" fmla="*/ 11 h 85"/>
                  <a:gd name="T84" fmla="*/ 47 w 82"/>
                  <a:gd name="T85" fmla="*/ 11 h 85"/>
                  <a:gd name="T86" fmla="*/ 47 w 82"/>
                  <a:gd name="T87" fmla="*/ 11 h 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85">
                    <a:moveTo>
                      <a:pt x="47" y="11"/>
                    </a:moveTo>
                    <a:lnTo>
                      <a:pt x="47" y="11"/>
                    </a:lnTo>
                    <a:lnTo>
                      <a:pt x="47" y="7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1" y="4"/>
                    </a:lnTo>
                    <a:lnTo>
                      <a:pt x="35" y="11"/>
                    </a:lnTo>
                    <a:lnTo>
                      <a:pt x="0" y="11"/>
                    </a:lnTo>
                    <a:lnTo>
                      <a:pt x="0" y="23"/>
                    </a:lnTo>
                    <a:lnTo>
                      <a:pt x="35" y="23"/>
                    </a:lnTo>
                    <a:lnTo>
                      <a:pt x="35" y="35"/>
                    </a:lnTo>
                    <a:lnTo>
                      <a:pt x="8" y="35"/>
                    </a:lnTo>
                    <a:lnTo>
                      <a:pt x="8" y="73"/>
                    </a:lnTo>
                    <a:lnTo>
                      <a:pt x="19" y="73"/>
                    </a:lnTo>
                    <a:lnTo>
                      <a:pt x="19" y="42"/>
                    </a:lnTo>
                    <a:lnTo>
                      <a:pt x="35" y="42"/>
                    </a:lnTo>
                    <a:lnTo>
                      <a:pt x="35" y="85"/>
                    </a:lnTo>
                    <a:lnTo>
                      <a:pt x="47" y="85"/>
                    </a:lnTo>
                    <a:lnTo>
                      <a:pt x="47" y="42"/>
                    </a:lnTo>
                    <a:lnTo>
                      <a:pt x="58" y="42"/>
                    </a:lnTo>
                    <a:lnTo>
                      <a:pt x="58" y="62"/>
                    </a:lnTo>
                    <a:lnTo>
                      <a:pt x="54" y="66"/>
                    </a:lnTo>
                    <a:lnTo>
                      <a:pt x="47" y="66"/>
                    </a:lnTo>
                    <a:lnTo>
                      <a:pt x="51" y="77"/>
                    </a:lnTo>
                    <a:lnTo>
                      <a:pt x="66" y="73"/>
                    </a:lnTo>
                    <a:lnTo>
                      <a:pt x="70" y="73"/>
                    </a:lnTo>
                    <a:lnTo>
                      <a:pt x="70" y="70"/>
                    </a:lnTo>
                    <a:lnTo>
                      <a:pt x="70" y="35"/>
                    </a:lnTo>
                    <a:lnTo>
                      <a:pt x="47" y="35"/>
                    </a:lnTo>
                    <a:lnTo>
                      <a:pt x="47" y="23"/>
                    </a:lnTo>
                    <a:lnTo>
                      <a:pt x="82" y="23"/>
                    </a:lnTo>
                    <a:lnTo>
                      <a:pt x="82" y="11"/>
                    </a:lnTo>
                    <a:lnTo>
                      <a:pt x="39" y="11"/>
                    </a:lnTo>
                    <a:lnTo>
                      <a:pt x="47" y="11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4" name="组合 503"/>
          <p:cNvGrpSpPr/>
          <p:nvPr/>
        </p:nvGrpSpPr>
        <p:grpSpPr>
          <a:xfrm>
            <a:off x="1308721" y="1164337"/>
            <a:ext cx="1044009" cy="1354902"/>
            <a:chOff x="9179743" y="494291"/>
            <a:chExt cx="1220788" cy="1584325"/>
          </a:xfrm>
        </p:grpSpPr>
        <p:sp>
          <p:nvSpPr>
            <p:cNvPr id="521" name="Freeform 27"/>
            <p:cNvSpPr>
              <a:spLocks/>
            </p:cNvSpPr>
            <p:nvPr/>
          </p:nvSpPr>
          <p:spPr bwMode="auto">
            <a:xfrm>
              <a:off x="9179743" y="494291"/>
              <a:ext cx="1220788" cy="1584325"/>
            </a:xfrm>
            <a:custGeom>
              <a:avLst/>
              <a:gdLst>
                <a:gd name="T0" fmla="*/ 761 w 769"/>
                <a:gd name="T1" fmla="*/ 657 h 998"/>
                <a:gd name="T2" fmla="*/ 738 w 769"/>
                <a:gd name="T3" fmla="*/ 555 h 998"/>
                <a:gd name="T4" fmla="*/ 653 w 769"/>
                <a:gd name="T5" fmla="*/ 521 h 998"/>
                <a:gd name="T6" fmla="*/ 598 w 769"/>
                <a:gd name="T7" fmla="*/ 521 h 998"/>
                <a:gd name="T8" fmla="*/ 583 w 769"/>
                <a:gd name="T9" fmla="*/ 493 h 998"/>
                <a:gd name="T10" fmla="*/ 579 w 769"/>
                <a:gd name="T11" fmla="*/ 373 h 998"/>
                <a:gd name="T12" fmla="*/ 548 w 769"/>
                <a:gd name="T13" fmla="*/ 268 h 998"/>
                <a:gd name="T14" fmla="*/ 509 w 769"/>
                <a:gd name="T15" fmla="*/ 256 h 998"/>
                <a:gd name="T16" fmla="*/ 451 w 769"/>
                <a:gd name="T17" fmla="*/ 276 h 998"/>
                <a:gd name="T18" fmla="*/ 389 w 769"/>
                <a:gd name="T19" fmla="*/ 291 h 998"/>
                <a:gd name="T20" fmla="*/ 323 w 769"/>
                <a:gd name="T21" fmla="*/ 225 h 998"/>
                <a:gd name="T22" fmla="*/ 303 w 769"/>
                <a:gd name="T23" fmla="*/ 124 h 998"/>
                <a:gd name="T24" fmla="*/ 256 w 769"/>
                <a:gd name="T25" fmla="*/ 58 h 998"/>
                <a:gd name="T26" fmla="*/ 214 w 769"/>
                <a:gd name="T27" fmla="*/ 70 h 998"/>
                <a:gd name="T28" fmla="*/ 190 w 769"/>
                <a:gd name="T29" fmla="*/ 62 h 998"/>
                <a:gd name="T30" fmla="*/ 175 w 769"/>
                <a:gd name="T31" fmla="*/ 27 h 998"/>
                <a:gd name="T32" fmla="*/ 117 w 769"/>
                <a:gd name="T33" fmla="*/ 0 h 998"/>
                <a:gd name="T34" fmla="*/ 51 w 769"/>
                <a:gd name="T35" fmla="*/ 35 h 998"/>
                <a:gd name="T36" fmla="*/ 12 w 769"/>
                <a:gd name="T37" fmla="*/ 78 h 998"/>
                <a:gd name="T38" fmla="*/ 12 w 769"/>
                <a:gd name="T39" fmla="*/ 132 h 998"/>
                <a:gd name="T40" fmla="*/ 47 w 769"/>
                <a:gd name="T41" fmla="*/ 159 h 998"/>
                <a:gd name="T42" fmla="*/ 35 w 769"/>
                <a:gd name="T43" fmla="*/ 190 h 998"/>
                <a:gd name="T44" fmla="*/ 8 w 769"/>
                <a:gd name="T45" fmla="*/ 233 h 998"/>
                <a:gd name="T46" fmla="*/ 0 w 769"/>
                <a:gd name="T47" fmla="*/ 287 h 998"/>
                <a:gd name="T48" fmla="*/ 16 w 769"/>
                <a:gd name="T49" fmla="*/ 373 h 998"/>
                <a:gd name="T50" fmla="*/ 4 w 769"/>
                <a:gd name="T51" fmla="*/ 408 h 998"/>
                <a:gd name="T52" fmla="*/ 51 w 769"/>
                <a:gd name="T53" fmla="*/ 443 h 998"/>
                <a:gd name="T54" fmla="*/ 109 w 769"/>
                <a:gd name="T55" fmla="*/ 489 h 998"/>
                <a:gd name="T56" fmla="*/ 167 w 769"/>
                <a:gd name="T57" fmla="*/ 544 h 998"/>
                <a:gd name="T58" fmla="*/ 187 w 769"/>
                <a:gd name="T59" fmla="*/ 602 h 998"/>
                <a:gd name="T60" fmla="*/ 148 w 769"/>
                <a:gd name="T61" fmla="*/ 715 h 998"/>
                <a:gd name="T62" fmla="*/ 144 w 769"/>
                <a:gd name="T63" fmla="*/ 750 h 998"/>
                <a:gd name="T64" fmla="*/ 183 w 769"/>
                <a:gd name="T65" fmla="*/ 792 h 998"/>
                <a:gd name="T66" fmla="*/ 225 w 769"/>
                <a:gd name="T67" fmla="*/ 800 h 998"/>
                <a:gd name="T68" fmla="*/ 268 w 769"/>
                <a:gd name="T69" fmla="*/ 827 h 998"/>
                <a:gd name="T70" fmla="*/ 276 w 769"/>
                <a:gd name="T71" fmla="*/ 882 h 998"/>
                <a:gd name="T72" fmla="*/ 299 w 769"/>
                <a:gd name="T73" fmla="*/ 897 h 998"/>
                <a:gd name="T74" fmla="*/ 334 w 769"/>
                <a:gd name="T75" fmla="*/ 928 h 998"/>
                <a:gd name="T76" fmla="*/ 365 w 769"/>
                <a:gd name="T77" fmla="*/ 971 h 998"/>
                <a:gd name="T78" fmla="*/ 482 w 769"/>
                <a:gd name="T79" fmla="*/ 987 h 998"/>
                <a:gd name="T80" fmla="*/ 466 w 769"/>
                <a:gd name="T81" fmla="*/ 948 h 998"/>
                <a:gd name="T82" fmla="*/ 455 w 769"/>
                <a:gd name="T83" fmla="*/ 878 h 998"/>
                <a:gd name="T84" fmla="*/ 513 w 769"/>
                <a:gd name="T85" fmla="*/ 882 h 998"/>
                <a:gd name="T86" fmla="*/ 606 w 769"/>
                <a:gd name="T87" fmla="*/ 952 h 998"/>
                <a:gd name="T88" fmla="*/ 664 w 769"/>
                <a:gd name="T89" fmla="*/ 956 h 998"/>
                <a:gd name="T90" fmla="*/ 703 w 769"/>
                <a:gd name="T91" fmla="*/ 897 h 998"/>
                <a:gd name="T92" fmla="*/ 719 w 769"/>
                <a:gd name="T93" fmla="*/ 862 h 998"/>
                <a:gd name="T94" fmla="*/ 715 w 769"/>
                <a:gd name="T95" fmla="*/ 812 h 998"/>
                <a:gd name="T96" fmla="*/ 742 w 769"/>
                <a:gd name="T97" fmla="*/ 773 h 998"/>
                <a:gd name="T98" fmla="*/ 769 w 769"/>
                <a:gd name="T99" fmla="*/ 723 h 99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769" h="998">
                  <a:moveTo>
                    <a:pt x="765" y="688"/>
                  </a:moveTo>
                  <a:lnTo>
                    <a:pt x="761" y="684"/>
                  </a:lnTo>
                  <a:lnTo>
                    <a:pt x="761" y="657"/>
                  </a:lnTo>
                  <a:lnTo>
                    <a:pt x="761" y="629"/>
                  </a:lnTo>
                  <a:lnTo>
                    <a:pt x="758" y="602"/>
                  </a:lnTo>
                  <a:lnTo>
                    <a:pt x="750" y="575"/>
                  </a:lnTo>
                  <a:lnTo>
                    <a:pt x="738" y="555"/>
                  </a:lnTo>
                  <a:lnTo>
                    <a:pt x="727" y="536"/>
                  </a:lnTo>
                  <a:lnTo>
                    <a:pt x="703" y="524"/>
                  </a:lnTo>
                  <a:lnTo>
                    <a:pt x="680" y="517"/>
                  </a:lnTo>
                  <a:lnTo>
                    <a:pt x="653" y="521"/>
                  </a:lnTo>
                  <a:lnTo>
                    <a:pt x="629" y="524"/>
                  </a:lnTo>
                  <a:lnTo>
                    <a:pt x="610" y="524"/>
                  </a:lnTo>
                  <a:lnTo>
                    <a:pt x="598" y="521"/>
                  </a:lnTo>
                  <a:lnTo>
                    <a:pt x="591" y="513"/>
                  </a:lnTo>
                  <a:lnTo>
                    <a:pt x="587" y="505"/>
                  </a:lnTo>
                  <a:lnTo>
                    <a:pt x="583" y="501"/>
                  </a:lnTo>
                  <a:lnTo>
                    <a:pt x="583" y="493"/>
                  </a:lnTo>
                  <a:lnTo>
                    <a:pt x="579" y="470"/>
                  </a:lnTo>
                  <a:lnTo>
                    <a:pt x="579" y="420"/>
                  </a:lnTo>
                  <a:lnTo>
                    <a:pt x="579" y="373"/>
                  </a:lnTo>
                  <a:lnTo>
                    <a:pt x="571" y="338"/>
                  </a:lnTo>
                  <a:lnTo>
                    <a:pt x="563" y="307"/>
                  </a:lnTo>
                  <a:lnTo>
                    <a:pt x="556" y="284"/>
                  </a:lnTo>
                  <a:lnTo>
                    <a:pt x="548" y="268"/>
                  </a:lnTo>
                  <a:lnTo>
                    <a:pt x="536" y="252"/>
                  </a:lnTo>
                  <a:lnTo>
                    <a:pt x="525" y="256"/>
                  </a:lnTo>
                  <a:lnTo>
                    <a:pt x="509" y="256"/>
                  </a:lnTo>
                  <a:lnTo>
                    <a:pt x="474" y="256"/>
                  </a:lnTo>
                  <a:lnTo>
                    <a:pt x="462" y="268"/>
                  </a:lnTo>
                  <a:lnTo>
                    <a:pt x="451" y="276"/>
                  </a:lnTo>
                  <a:lnTo>
                    <a:pt x="431" y="287"/>
                  </a:lnTo>
                  <a:lnTo>
                    <a:pt x="416" y="295"/>
                  </a:lnTo>
                  <a:lnTo>
                    <a:pt x="396" y="295"/>
                  </a:lnTo>
                  <a:lnTo>
                    <a:pt x="389" y="291"/>
                  </a:lnTo>
                  <a:lnTo>
                    <a:pt x="381" y="287"/>
                  </a:lnTo>
                  <a:lnTo>
                    <a:pt x="373" y="280"/>
                  </a:lnTo>
                  <a:lnTo>
                    <a:pt x="365" y="272"/>
                  </a:lnTo>
                  <a:lnTo>
                    <a:pt x="323" y="225"/>
                  </a:lnTo>
                  <a:lnTo>
                    <a:pt x="319" y="194"/>
                  </a:lnTo>
                  <a:lnTo>
                    <a:pt x="311" y="159"/>
                  </a:lnTo>
                  <a:lnTo>
                    <a:pt x="303" y="124"/>
                  </a:lnTo>
                  <a:lnTo>
                    <a:pt x="288" y="89"/>
                  </a:lnTo>
                  <a:lnTo>
                    <a:pt x="280" y="74"/>
                  </a:lnTo>
                  <a:lnTo>
                    <a:pt x="268" y="66"/>
                  </a:lnTo>
                  <a:lnTo>
                    <a:pt x="256" y="58"/>
                  </a:lnTo>
                  <a:lnTo>
                    <a:pt x="245" y="54"/>
                  </a:lnTo>
                  <a:lnTo>
                    <a:pt x="229" y="58"/>
                  </a:lnTo>
                  <a:lnTo>
                    <a:pt x="214" y="70"/>
                  </a:lnTo>
                  <a:lnTo>
                    <a:pt x="210" y="70"/>
                  </a:lnTo>
                  <a:lnTo>
                    <a:pt x="198" y="70"/>
                  </a:lnTo>
                  <a:lnTo>
                    <a:pt x="194" y="66"/>
                  </a:lnTo>
                  <a:lnTo>
                    <a:pt x="190" y="62"/>
                  </a:lnTo>
                  <a:lnTo>
                    <a:pt x="187" y="54"/>
                  </a:lnTo>
                  <a:lnTo>
                    <a:pt x="183" y="43"/>
                  </a:lnTo>
                  <a:lnTo>
                    <a:pt x="175" y="27"/>
                  </a:lnTo>
                  <a:lnTo>
                    <a:pt x="167" y="15"/>
                  </a:lnTo>
                  <a:lnTo>
                    <a:pt x="152" y="4"/>
                  </a:lnTo>
                  <a:lnTo>
                    <a:pt x="128" y="0"/>
                  </a:lnTo>
                  <a:lnTo>
                    <a:pt x="117" y="0"/>
                  </a:lnTo>
                  <a:lnTo>
                    <a:pt x="105" y="4"/>
                  </a:lnTo>
                  <a:lnTo>
                    <a:pt x="86" y="12"/>
                  </a:lnTo>
                  <a:lnTo>
                    <a:pt x="70" y="19"/>
                  </a:lnTo>
                  <a:lnTo>
                    <a:pt x="51" y="35"/>
                  </a:lnTo>
                  <a:lnTo>
                    <a:pt x="31" y="54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4" y="89"/>
                  </a:lnTo>
                  <a:lnTo>
                    <a:pt x="0" y="105"/>
                  </a:lnTo>
                  <a:lnTo>
                    <a:pt x="0" y="120"/>
                  </a:lnTo>
                  <a:lnTo>
                    <a:pt x="12" y="132"/>
                  </a:lnTo>
                  <a:lnTo>
                    <a:pt x="31" y="144"/>
                  </a:lnTo>
                  <a:lnTo>
                    <a:pt x="39" y="151"/>
                  </a:lnTo>
                  <a:lnTo>
                    <a:pt x="47" y="159"/>
                  </a:lnTo>
                  <a:lnTo>
                    <a:pt x="51" y="167"/>
                  </a:lnTo>
                  <a:lnTo>
                    <a:pt x="54" y="179"/>
                  </a:lnTo>
                  <a:lnTo>
                    <a:pt x="47" y="186"/>
                  </a:lnTo>
                  <a:lnTo>
                    <a:pt x="35" y="190"/>
                  </a:lnTo>
                  <a:lnTo>
                    <a:pt x="8" y="194"/>
                  </a:lnTo>
                  <a:lnTo>
                    <a:pt x="0" y="202"/>
                  </a:lnTo>
                  <a:lnTo>
                    <a:pt x="8" y="233"/>
                  </a:lnTo>
                  <a:lnTo>
                    <a:pt x="8" y="260"/>
                  </a:lnTo>
                  <a:lnTo>
                    <a:pt x="4" y="276"/>
                  </a:lnTo>
                  <a:lnTo>
                    <a:pt x="0" y="287"/>
                  </a:lnTo>
                  <a:lnTo>
                    <a:pt x="8" y="303"/>
                  </a:lnTo>
                  <a:lnTo>
                    <a:pt x="16" y="338"/>
                  </a:lnTo>
                  <a:lnTo>
                    <a:pt x="20" y="357"/>
                  </a:lnTo>
                  <a:lnTo>
                    <a:pt x="16" y="373"/>
                  </a:lnTo>
                  <a:lnTo>
                    <a:pt x="12" y="388"/>
                  </a:lnTo>
                  <a:lnTo>
                    <a:pt x="0" y="400"/>
                  </a:lnTo>
                  <a:lnTo>
                    <a:pt x="4" y="408"/>
                  </a:lnTo>
                  <a:lnTo>
                    <a:pt x="16" y="423"/>
                  </a:lnTo>
                  <a:lnTo>
                    <a:pt x="31" y="435"/>
                  </a:lnTo>
                  <a:lnTo>
                    <a:pt x="39" y="443"/>
                  </a:lnTo>
                  <a:lnTo>
                    <a:pt x="51" y="443"/>
                  </a:lnTo>
                  <a:lnTo>
                    <a:pt x="62" y="451"/>
                  </a:lnTo>
                  <a:lnTo>
                    <a:pt x="74" y="458"/>
                  </a:lnTo>
                  <a:lnTo>
                    <a:pt x="109" y="489"/>
                  </a:lnTo>
                  <a:lnTo>
                    <a:pt x="148" y="528"/>
                  </a:lnTo>
                  <a:lnTo>
                    <a:pt x="155" y="532"/>
                  </a:lnTo>
                  <a:lnTo>
                    <a:pt x="167" y="544"/>
                  </a:lnTo>
                  <a:lnTo>
                    <a:pt x="179" y="567"/>
                  </a:lnTo>
                  <a:lnTo>
                    <a:pt x="183" y="583"/>
                  </a:lnTo>
                  <a:lnTo>
                    <a:pt x="187" y="602"/>
                  </a:lnTo>
                  <a:lnTo>
                    <a:pt x="183" y="641"/>
                  </a:lnTo>
                  <a:lnTo>
                    <a:pt x="175" y="672"/>
                  </a:lnTo>
                  <a:lnTo>
                    <a:pt x="163" y="695"/>
                  </a:lnTo>
                  <a:lnTo>
                    <a:pt x="148" y="715"/>
                  </a:lnTo>
                  <a:lnTo>
                    <a:pt x="140" y="723"/>
                  </a:lnTo>
                  <a:lnTo>
                    <a:pt x="140" y="734"/>
                  </a:lnTo>
                  <a:lnTo>
                    <a:pt x="144" y="750"/>
                  </a:lnTo>
                  <a:lnTo>
                    <a:pt x="148" y="761"/>
                  </a:lnTo>
                  <a:lnTo>
                    <a:pt x="159" y="773"/>
                  </a:lnTo>
                  <a:lnTo>
                    <a:pt x="171" y="785"/>
                  </a:lnTo>
                  <a:lnTo>
                    <a:pt x="183" y="792"/>
                  </a:lnTo>
                  <a:lnTo>
                    <a:pt x="198" y="800"/>
                  </a:lnTo>
                  <a:lnTo>
                    <a:pt x="210" y="800"/>
                  </a:lnTo>
                  <a:lnTo>
                    <a:pt x="225" y="800"/>
                  </a:lnTo>
                  <a:lnTo>
                    <a:pt x="249" y="800"/>
                  </a:lnTo>
                  <a:lnTo>
                    <a:pt x="256" y="804"/>
                  </a:lnTo>
                  <a:lnTo>
                    <a:pt x="264" y="812"/>
                  </a:lnTo>
                  <a:lnTo>
                    <a:pt x="268" y="827"/>
                  </a:lnTo>
                  <a:lnTo>
                    <a:pt x="272" y="851"/>
                  </a:lnTo>
                  <a:lnTo>
                    <a:pt x="272" y="870"/>
                  </a:lnTo>
                  <a:lnTo>
                    <a:pt x="276" y="882"/>
                  </a:lnTo>
                  <a:lnTo>
                    <a:pt x="280" y="890"/>
                  </a:lnTo>
                  <a:lnTo>
                    <a:pt x="284" y="897"/>
                  </a:lnTo>
                  <a:lnTo>
                    <a:pt x="295" y="901"/>
                  </a:lnTo>
                  <a:lnTo>
                    <a:pt x="299" y="897"/>
                  </a:lnTo>
                  <a:lnTo>
                    <a:pt x="303" y="901"/>
                  </a:lnTo>
                  <a:lnTo>
                    <a:pt x="319" y="913"/>
                  </a:lnTo>
                  <a:lnTo>
                    <a:pt x="334" y="928"/>
                  </a:lnTo>
                  <a:lnTo>
                    <a:pt x="338" y="940"/>
                  </a:lnTo>
                  <a:lnTo>
                    <a:pt x="342" y="956"/>
                  </a:lnTo>
                  <a:lnTo>
                    <a:pt x="346" y="967"/>
                  </a:lnTo>
                  <a:lnTo>
                    <a:pt x="365" y="971"/>
                  </a:lnTo>
                  <a:lnTo>
                    <a:pt x="389" y="979"/>
                  </a:lnTo>
                  <a:lnTo>
                    <a:pt x="412" y="998"/>
                  </a:lnTo>
                  <a:lnTo>
                    <a:pt x="478" y="987"/>
                  </a:lnTo>
                  <a:lnTo>
                    <a:pt x="482" y="987"/>
                  </a:lnTo>
                  <a:lnTo>
                    <a:pt x="474" y="967"/>
                  </a:lnTo>
                  <a:lnTo>
                    <a:pt x="466" y="948"/>
                  </a:lnTo>
                  <a:lnTo>
                    <a:pt x="455" y="917"/>
                  </a:lnTo>
                  <a:lnTo>
                    <a:pt x="451" y="901"/>
                  </a:lnTo>
                  <a:lnTo>
                    <a:pt x="451" y="886"/>
                  </a:lnTo>
                  <a:lnTo>
                    <a:pt x="455" y="878"/>
                  </a:lnTo>
                  <a:lnTo>
                    <a:pt x="466" y="870"/>
                  </a:lnTo>
                  <a:lnTo>
                    <a:pt x="486" y="874"/>
                  </a:lnTo>
                  <a:lnTo>
                    <a:pt x="513" y="882"/>
                  </a:lnTo>
                  <a:lnTo>
                    <a:pt x="544" y="905"/>
                  </a:lnTo>
                  <a:lnTo>
                    <a:pt x="594" y="944"/>
                  </a:lnTo>
                  <a:lnTo>
                    <a:pt x="606" y="952"/>
                  </a:lnTo>
                  <a:lnTo>
                    <a:pt x="626" y="956"/>
                  </a:lnTo>
                  <a:lnTo>
                    <a:pt x="645" y="956"/>
                  </a:lnTo>
                  <a:lnTo>
                    <a:pt x="664" y="956"/>
                  </a:lnTo>
                  <a:lnTo>
                    <a:pt x="664" y="944"/>
                  </a:lnTo>
                  <a:lnTo>
                    <a:pt x="668" y="936"/>
                  </a:lnTo>
                  <a:lnTo>
                    <a:pt x="684" y="917"/>
                  </a:lnTo>
                  <a:lnTo>
                    <a:pt x="703" y="897"/>
                  </a:lnTo>
                  <a:lnTo>
                    <a:pt x="715" y="882"/>
                  </a:lnTo>
                  <a:lnTo>
                    <a:pt x="719" y="870"/>
                  </a:lnTo>
                  <a:lnTo>
                    <a:pt x="719" y="862"/>
                  </a:lnTo>
                  <a:lnTo>
                    <a:pt x="715" y="847"/>
                  </a:lnTo>
                  <a:lnTo>
                    <a:pt x="715" y="824"/>
                  </a:lnTo>
                  <a:lnTo>
                    <a:pt x="715" y="812"/>
                  </a:lnTo>
                  <a:lnTo>
                    <a:pt x="719" y="796"/>
                  </a:lnTo>
                  <a:lnTo>
                    <a:pt x="730" y="785"/>
                  </a:lnTo>
                  <a:lnTo>
                    <a:pt x="742" y="773"/>
                  </a:lnTo>
                  <a:lnTo>
                    <a:pt x="754" y="761"/>
                  </a:lnTo>
                  <a:lnTo>
                    <a:pt x="761" y="750"/>
                  </a:lnTo>
                  <a:lnTo>
                    <a:pt x="765" y="734"/>
                  </a:lnTo>
                  <a:lnTo>
                    <a:pt x="769" y="723"/>
                  </a:lnTo>
                  <a:lnTo>
                    <a:pt x="769" y="699"/>
                  </a:lnTo>
                  <a:lnTo>
                    <a:pt x="765" y="688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2" name="Freeform 46"/>
            <p:cNvSpPr>
              <a:spLocks/>
            </p:cNvSpPr>
            <p:nvPr/>
          </p:nvSpPr>
          <p:spPr bwMode="auto">
            <a:xfrm>
              <a:off x="9333731" y="710191"/>
              <a:ext cx="42863" cy="36513"/>
            </a:xfrm>
            <a:custGeom>
              <a:avLst/>
              <a:gdLst>
                <a:gd name="T0" fmla="*/ 27 w 27"/>
                <a:gd name="T1" fmla="*/ 12 h 23"/>
                <a:gd name="T2" fmla="*/ 27 w 27"/>
                <a:gd name="T3" fmla="*/ 12 h 23"/>
                <a:gd name="T4" fmla="*/ 24 w 27"/>
                <a:gd name="T5" fmla="*/ 19 h 23"/>
                <a:gd name="T6" fmla="*/ 12 w 27"/>
                <a:gd name="T7" fmla="*/ 23 h 23"/>
                <a:gd name="T8" fmla="*/ 12 w 27"/>
                <a:gd name="T9" fmla="*/ 23 h 23"/>
                <a:gd name="T10" fmla="*/ 4 w 27"/>
                <a:gd name="T11" fmla="*/ 19 h 23"/>
                <a:gd name="T12" fmla="*/ 0 w 27"/>
                <a:gd name="T13" fmla="*/ 12 h 23"/>
                <a:gd name="T14" fmla="*/ 0 w 27"/>
                <a:gd name="T15" fmla="*/ 12 h 23"/>
                <a:gd name="T16" fmla="*/ 4 w 27"/>
                <a:gd name="T17" fmla="*/ 4 h 23"/>
                <a:gd name="T18" fmla="*/ 12 w 27"/>
                <a:gd name="T19" fmla="*/ 0 h 23"/>
                <a:gd name="T20" fmla="*/ 12 w 27"/>
                <a:gd name="T21" fmla="*/ 0 h 23"/>
                <a:gd name="T22" fmla="*/ 24 w 27"/>
                <a:gd name="T23" fmla="*/ 4 h 23"/>
                <a:gd name="T24" fmla="*/ 27 w 27"/>
                <a:gd name="T25" fmla="*/ 12 h 23"/>
                <a:gd name="T26" fmla="*/ 27 w 27"/>
                <a:gd name="T27" fmla="*/ 12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3">
                  <a:moveTo>
                    <a:pt x="27" y="12"/>
                  </a:moveTo>
                  <a:lnTo>
                    <a:pt x="27" y="12"/>
                  </a:lnTo>
                  <a:lnTo>
                    <a:pt x="24" y="1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4" y="4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" name="Freeform 47"/>
            <p:cNvSpPr>
              <a:spLocks/>
            </p:cNvSpPr>
            <p:nvPr/>
          </p:nvSpPr>
          <p:spPr bwMode="auto">
            <a:xfrm>
              <a:off x="9309918" y="680029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4 w 58"/>
                <a:gd name="T5" fmla="*/ 42 h 58"/>
                <a:gd name="T6" fmla="*/ 50 w 58"/>
                <a:gd name="T7" fmla="*/ 50 h 58"/>
                <a:gd name="T8" fmla="*/ 39 w 58"/>
                <a:gd name="T9" fmla="*/ 58 h 58"/>
                <a:gd name="T10" fmla="*/ 27 w 58"/>
                <a:gd name="T11" fmla="*/ 58 h 58"/>
                <a:gd name="T12" fmla="*/ 27 w 58"/>
                <a:gd name="T13" fmla="*/ 58 h 58"/>
                <a:gd name="T14" fmla="*/ 19 w 58"/>
                <a:gd name="T15" fmla="*/ 58 h 58"/>
                <a:gd name="T16" fmla="*/ 7 w 58"/>
                <a:gd name="T17" fmla="*/ 50 h 58"/>
                <a:gd name="T18" fmla="*/ 4 w 58"/>
                <a:gd name="T19" fmla="*/ 42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7 w 58"/>
                <a:gd name="T27" fmla="*/ 11 h 58"/>
                <a:gd name="T28" fmla="*/ 19 w 58"/>
                <a:gd name="T29" fmla="*/ 3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3 h 58"/>
                <a:gd name="T36" fmla="*/ 50 w 58"/>
                <a:gd name="T37" fmla="*/ 11 h 58"/>
                <a:gd name="T38" fmla="*/ 54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2"/>
                  </a:lnTo>
                  <a:lnTo>
                    <a:pt x="50" y="50"/>
                  </a:lnTo>
                  <a:lnTo>
                    <a:pt x="39" y="58"/>
                  </a:lnTo>
                  <a:lnTo>
                    <a:pt x="27" y="58"/>
                  </a:lnTo>
                  <a:lnTo>
                    <a:pt x="19" y="58"/>
                  </a:lnTo>
                  <a:lnTo>
                    <a:pt x="7" y="50"/>
                  </a:lnTo>
                  <a:lnTo>
                    <a:pt x="4" y="42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7" y="11"/>
                  </a:lnTo>
                  <a:lnTo>
                    <a:pt x="19" y="3"/>
                  </a:lnTo>
                  <a:lnTo>
                    <a:pt x="27" y="0"/>
                  </a:lnTo>
                  <a:lnTo>
                    <a:pt x="39" y="3"/>
                  </a:lnTo>
                  <a:lnTo>
                    <a:pt x="50" y="11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" name="Freeform 114"/>
            <p:cNvSpPr>
              <a:spLocks noEditPoints="1"/>
            </p:cNvSpPr>
            <p:nvPr/>
          </p:nvSpPr>
          <p:spPr bwMode="auto">
            <a:xfrm>
              <a:off x="9248006" y="827666"/>
              <a:ext cx="128588" cy="128588"/>
            </a:xfrm>
            <a:custGeom>
              <a:avLst/>
              <a:gdLst>
                <a:gd name="T0" fmla="*/ 78 w 81"/>
                <a:gd name="T1" fmla="*/ 15 h 81"/>
                <a:gd name="T2" fmla="*/ 46 w 81"/>
                <a:gd name="T3" fmla="*/ 4 h 81"/>
                <a:gd name="T4" fmla="*/ 46 w 81"/>
                <a:gd name="T5" fmla="*/ 4 h 81"/>
                <a:gd name="T6" fmla="*/ 46 w 81"/>
                <a:gd name="T7" fmla="*/ 0 h 81"/>
                <a:gd name="T8" fmla="*/ 31 w 81"/>
                <a:gd name="T9" fmla="*/ 0 h 81"/>
                <a:gd name="T10" fmla="*/ 31 w 81"/>
                <a:gd name="T11" fmla="*/ 4 h 81"/>
                <a:gd name="T12" fmla="*/ 35 w 81"/>
                <a:gd name="T13" fmla="*/ 4 h 81"/>
                <a:gd name="T14" fmla="*/ 0 w 81"/>
                <a:gd name="T15" fmla="*/ 15 h 81"/>
                <a:gd name="T16" fmla="*/ 66 w 81"/>
                <a:gd name="T17" fmla="*/ 35 h 81"/>
                <a:gd name="T18" fmla="*/ 11 w 81"/>
                <a:gd name="T19" fmla="*/ 15 h 81"/>
                <a:gd name="T20" fmla="*/ 66 w 81"/>
                <a:gd name="T21" fmla="*/ 35 h 81"/>
                <a:gd name="T22" fmla="*/ 23 w 81"/>
                <a:gd name="T23" fmla="*/ 23 h 81"/>
                <a:gd name="T24" fmla="*/ 54 w 81"/>
                <a:gd name="T25" fmla="*/ 27 h 81"/>
                <a:gd name="T26" fmla="*/ 23 w 81"/>
                <a:gd name="T27" fmla="*/ 23 h 81"/>
                <a:gd name="T28" fmla="*/ 31 w 81"/>
                <a:gd name="T29" fmla="*/ 58 h 81"/>
                <a:gd name="T30" fmla="*/ 0 w 81"/>
                <a:gd name="T31" fmla="*/ 62 h 81"/>
                <a:gd name="T32" fmla="*/ 31 w 81"/>
                <a:gd name="T33" fmla="*/ 70 h 81"/>
                <a:gd name="T34" fmla="*/ 31 w 81"/>
                <a:gd name="T35" fmla="*/ 74 h 81"/>
                <a:gd name="T36" fmla="*/ 39 w 81"/>
                <a:gd name="T37" fmla="*/ 81 h 81"/>
                <a:gd name="T38" fmla="*/ 66 w 81"/>
                <a:gd name="T39" fmla="*/ 81 h 81"/>
                <a:gd name="T40" fmla="*/ 78 w 81"/>
                <a:gd name="T41" fmla="*/ 74 h 81"/>
                <a:gd name="T42" fmla="*/ 62 w 81"/>
                <a:gd name="T43" fmla="*/ 70 h 81"/>
                <a:gd name="T44" fmla="*/ 62 w 81"/>
                <a:gd name="T45" fmla="*/ 74 h 81"/>
                <a:gd name="T46" fmla="*/ 46 w 81"/>
                <a:gd name="T47" fmla="*/ 74 h 81"/>
                <a:gd name="T48" fmla="*/ 43 w 81"/>
                <a:gd name="T49" fmla="*/ 74 h 81"/>
                <a:gd name="T50" fmla="*/ 43 w 81"/>
                <a:gd name="T51" fmla="*/ 70 h 81"/>
                <a:gd name="T52" fmla="*/ 78 w 81"/>
                <a:gd name="T53" fmla="*/ 58 h 81"/>
                <a:gd name="T54" fmla="*/ 43 w 81"/>
                <a:gd name="T55" fmla="*/ 54 h 81"/>
                <a:gd name="T56" fmla="*/ 58 w 81"/>
                <a:gd name="T57" fmla="*/ 54 h 81"/>
                <a:gd name="T58" fmla="*/ 66 w 81"/>
                <a:gd name="T59" fmla="*/ 54 h 81"/>
                <a:gd name="T60" fmla="*/ 62 w 81"/>
                <a:gd name="T61" fmla="*/ 50 h 81"/>
                <a:gd name="T62" fmla="*/ 70 w 81"/>
                <a:gd name="T63" fmla="*/ 46 h 81"/>
                <a:gd name="T64" fmla="*/ 81 w 81"/>
                <a:gd name="T65" fmla="*/ 50 h 81"/>
                <a:gd name="T66" fmla="*/ 0 w 81"/>
                <a:gd name="T67" fmla="*/ 39 h 81"/>
                <a:gd name="T68" fmla="*/ 11 w 81"/>
                <a:gd name="T69" fmla="*/ 50 h 81"/>
                <a:gd name="T70" fmla="*/ 11 w 81"/>
                <a:gd name="T71" fmla="*/ 58 h 81"/>
                <a:gd name="T72" fmla="*/ 31 w 81"/>
                <a:gd name="T73" fmla="*/ 58 h 81"/>
                <a:gd name="T74" fmla="*/ 31 w 81"/>
                <a:gd name="T75" fmla="*/ 58 h 81"/>
                <a:gd name="T76" fmla="*/ 11 w 81"/>
                <a:gd name="T77" fmla="*/ 46 h 81"/>
                <a:gd name="T78" fmla="*/ 58 w 81"/>
                <a:gd name="T79" fmla="*/ 46 h 81"/>
                <a:gd name="T80" fmla="*/ 11 w 81"/>
                <a:gd name="T81" fmla="*/ 50 h 8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1" h="81">
                  <a:moveTo>
                    <a:pt x="0" y="15"/>
                  </a:moveTo>
                  <a:lnTo>
                    <a:pt x="78" y="15"/>
                  </a:lnTo>
                  <a:lnTo>
                    <a:pt x="78" y="4"/>
                  </a:lnTo>
                  <a:lnTo>
                    <a:pt x="46" y="4"/>
                  </a:lnTo>
                  <a:lnTo>
                    <a:pt x="46" y="0"/>
                  </a:lnTo>
                  <a:lnTo>
                    <a:pt x="31" y="0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0" y="4"/>
                  </a:lnTo>
                  <a:lnTo>
                    <a:pt x="0" y="15"/>
                  </a:lnTo>
                  <a:close/>
                  <a:moveTo>
                    <a:pt x="66" y="35"/>
                  </a:moveTo>
                  <a:lnTo>
                    <a:pt x="66" y="15"/>
                  </a:lnTo>
                  <a:lnTo>
                    <a:pt x="11" y="15"/>
                  </a:lnTo>
                  <a:lnTo>
                    <a:pt x="11" y="35"/>
                  </a:lnTo>
                  <a:lnTo>
                    <a:pt x="66" y="35"/>
                  </a:lnTo>
                  <a:close/>
                  <a:moveTo>
                    <a:pt x="23" y="23"/>
                  </a:moveTo>
                  <a:lnTo>
                    <a:pt x="54" y="23"/>
                  </a:lnTo>
                  <a:lnTo>
                    <a:pt x="54" y="27"/>
                  </a:lnTo>
                  <a:lnTo>
                    <a:pt x="23" y="27"/>
                  </a:lnTo>
                  <a:lnTo>
                    <a:pt x="23" y="23"/>
                  </a:lnTo>
                  <a:close/>
                  <a:moveTo>
                    <a:pt x="31" y="58"/>
                  </a:moveTo>
                  <a:lnTo>
                    <a:pt x="31" y="62"/>
                  </a:lnTo>
                  <a:lnTo>
                    <a:pt x="0" y="62"/>
                  </a:lnTo>
                  <a:lnTo>
                    <a:pt x="0" y="70"/>
                  </a:lnTo>
                  <a:lnTo>
                    <a:pt x="31" y="70"/>
                  </a:lnTo>
                  <a:lnTo>
                    <a:pt x="31" y="74"/>
                  </a:lnTo>
                  <a:lnTo>
                    <a:pt x="31" y="81"/>
                  </a:lnTo>
                  <a:lnTo>
                    <a:pt x="39" y="81"/>
                  </a:lnTo>
                  <a:lnTo>
                    <a:pt x="66" y="81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62" y="70"/>
                  </a:lnTo>
                  <a:lnTo>
                    <a:pt x="62" y="74"/>
                  </a:lnTo>
                  <a:lnTo>
                    <a:pt x="46" y="74"/>
                  </a:lnTo>
                  <a:lnTo>
                    <a:pt x="43" y="74"/>
                  </a:lnTo>
                  <a:lnTo>
                    <a:pt x="43" y="70"/>
                  </a:lnTo>
                  <a:lnTo>
                    <a:pt x="78" y="66"/>
                  </a:lnTo>
                  <a:lnTo>
                    <a:pt x="78" y="58"/>
                  </a:lnTo>
                  <a:lnTo>
                    <a:pt x="43" y="58"/>
                  </a:lnTo>
                  <a:lnTo>
                    <a:pt x="43" y="54"/>
                  </a:lnTo>
                  <a:lnTo>
                    <a:pt x="58" y="54"/>
                  </a:lnTo>
                  <a:lnTo>
                    <a:pt x="66" y="54"/>
                  </a:lnTo>
                  <a:lnTo>
                    <a:pt x="62" y="50"/>
                  </a:lnTo>
                  <a:lnTo>
                    <a:pt x="62" y="46"/>
                  </a:lnTo>
                  <a:lnTo>
                    <a:pt x="70" y="46"/>
                  </a:lnTo>
                  <a:lnTo>
                    <a:pt x="70" y="50"/>
                  </a:lnTo>
                  <a:lnTo>
                    <a:pt x="81" y="50"/>
                  </a:lnTo>
                  <a:lnTo>
                    <a:pt x="81" y="39"/>
                  </a:lnTo>
                  <a:lnTo>
                    <a:pt x="0" y="39"/>
                  </a:lnTo>
                  <a:lnTo>
                    <a:pt x="0" y="50"/>
                  </a:lnTo>
                  <a:lnTo>
                    <a:pt x="11" y="50"/>
                  </a:lnTo>
                  <a:lnTo>
                    <a:pt x="11" y="58"/>
                  </a:lnTo>
                  <a:lnTo>
                    <a:pt x="31" y="58"/>
                  </a:lnTo>
                  <a:close/>
                  <a:moveTo>
                    <a:pt x="11" y="50"/>
                  </a:moveTo>
                  <a:lnTo>
                    <a:pt x="11" y="46"/>
                  </a:lnTo>
                  <a:lnTo>
                    <a:pt x="58" y="46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" name="Freeform 115"/>
            <p:cNvSpPr>
              <a:spLocks noEditPoints="1"/>
            </p:cNvSpPr>
            <p:nvPr/>
          </p:nvSpPr>
          <p:spPr bwMode="auto">
            <a:xfrm>
              <a:off x="9395643" y="827666"/>
              <a:ext cx="123825" cy="134938"/>
            </a:xfrm>
            <a:custGeom>
              <a:avLst/>
              <a:gdLst>
                <a:gd name="T0" fmla="*/ 58 w 78"/>
                <a:gd name="T1" fmla="*/ 23 h 85"/>
                <a:gd name="T2" fmla="*/ 51 w 78"/>
                <a:gd name="T3" fmla="*/ 11 h 85"/>
                <a:gd name="T4" fmla="*/ 51 w 78"/>
                <a:gd name="T5" fmla="*/ 8 h 85"/>
                <a:gd name="T6" fmla="*/ 51 w 78"/>
                <a:gd name="T7" fmla="*/ 8 h 85"/>
                <a:gd name="T8" fmla="*/ 51 w 78"/>
                <a:gd name="T9" fmla="*/ 4 h 85"/>
                <a:gd name="T10" fmla="*/ 39 w 78"/>
                <a:gd name="T11" fmla="*/ 4 h 85"/>
                <a:gd name="T12" fmla="*/ 39 w 78"/>
                <a:gd name="T13" fmla="*/ 42 h 85"/>
                <a:gd name="T14" fmla="*/ 35 w 78"/>
                <a:gd name="T15" fmla="*/ 23 h 85"/>
                <a:gd name="T16" fmla="*/ 27 w 78"/>
                <a:gd name="T17" fmla="*/ 8 h 85"/>
                <a:gd name="T18" fmla="*/ 27 w 78"/>
                <a:gd name="T19" fmla="*/ 4 h 85"/>
                <a:gd name="T20" fmla="*/ 27 w 78"/>
                <a:gd name="T21" fmla="*/ 4 h 85"/>
                <a:gd name="T22" fmla="*/ 23 w 78"/>
                <a:gd name="T23" fmla="*/ 4 h 85"/>
                <a:gd name="T24" fmla="*/ 16 w 78"/>
                <a:gd name="T25" fmla="*/ 0 h 85"/>
                <a:gd name="T26" fmla="*/ 16 w 78"/>
                <a:gd name="T27" fmla="*/ 46 h 85"/>
                <a:gd name="T28" fmla="*/ 12 w 78"/>
                <a:gd name="T29" fmla="*/ 66 h 85"/>
                <a:gd name="T30" fmla="*/ 0 w 78"/>
                <a:gd name="T31" fmla="*/ 77 h 85"/>
                <a:gd name="T32" fmla="*/ 12 w 78"/>
                <a:gd name="T33" fmla="*/ 81 h 85"/>
                <a:gd name="T34" fmla="*/ 19 w 78"/>
                <a:gd name="T35" fmla="*/ 74 h 85"/>
                <a:gd name="T36" fmla="*/ 23 w 78"/>
                <a:gd name="T37" fmla="*/ 66 h 85"/>
                <a:gd name="T38" fmla="*/ 27 w 78"/>
                <a:gd name="T39" fmla="*/ 27 h 85"/>
                <a:gd name="T40" fmla="*/ 31 w 78"/>
                <a:gd name="T41" fmla="*/ 50 h 85"/>
                <a:gd name="T42" fmla="*/ 35 w 78"/>
                <a:gd name="T43" fmla="*/ 50 h 85"/>
                <a:gd name="T44" fmla="*/ 39 w 78"/>
                <a:gd name="T45" fmla="*/ 50 h 85"/>
                <a:gd name="T46" fmla="*/ 51 w 78"/>
                <a:gd name="T47" fmla="*/ 81 h 85"/>
                <a:gd name="T48" fmla="*/ 51 w 78"/>
                <a:gd name="T49" fmla="*/ 27 h 85"/>
                <a:gd name="T50" fmla="*/ 54 w 78"/>
                <a:gd name="T51" fmla="*/ 50 h 85"/>
                <a:gd name="T52" fmla="*/ 66 w 78"/>
                <a:gd name="T53" fmla="*/ 85 h 85"/>
                <a:gd name="T54" fmla="*/ 74 w 78"/>
                <a:gd name="T55" fmla="*/ 8 h 85"/>
                <a:gd name="T56" fmla="*/ 78 w 78"/>
                <a:gd name="T57" fmla="*/ 4 h 85"/>
                <a:gd name="T58" fmla="*/ 78 w 78"/>
                <a:gd name="T59" fmla="*/ 0 h 85"/>
                <a:gd name="T60" fmla="*/ 74 w 78"/>
                <a:gd name="T61" fmla="*/ 0 h 85"/>
                <a:gd name="T62" fmla="*/ 66 w 78"/>
                <a:gd name="T63" fmla="*/ 0 h 85"/>
                <a:gd name="T64" fmla="*/ 66 w 78"/>
                <a:gd name="T65" fmla="*/ 42 h 85"/>
                <a:gd name="T66" fmla="*/ 58 w 78"/>
                <a:gd name="T67" fmla="*/ 23 h 85"/>
                <a:gd name="T68" fmla="*/ 12 w 78"/>
                <a:gd name="T69" fmla="*/ 39 h 85"/>
                <a:gd name="T70" fmla="*/ 16 w 78"/>
                <a:gd name="T71" fmla="*/ 23 h 85"/>
                <a:gd name="T72" fmla="*/ 4 w 78"/>
                <a:gd name="T73" fmla="*/ 23 h 85"/>
                <a:gd name="T74" fmla="*/ 4 w 78"/>
                <a:gd name="T75" fmla="*/ 27 h 85"/>
                <a:gd name="T76" fmla="*/ 0 w 78"/>
                <a:gd name="T77" fmla="*/ 50 h 85"/>
                <a:gd name="T78" fmla="*/ 8 w 78"/>
                <a:gd name="T79" fmla="*/ 50 h 85"/>
                <a:gd name="T80" fmla="*/ 12 w 78"/>
                <a:gd name="T81" fmla="*/ 39 h 85"/>
                <a:gd name="T82" fmla="*/ 12 w 78"/>
                <a:gd name="T83" fmla="*/ 39 h 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8" h="85">
                  <a:moveTo>
                    <a:pt x="58" y="23"/>
                  </a:moveTo>
                  <a:lnTo>
                    <a:pt x="58" y="23"/>
                  </a:lnTo>
                  <a:lnTo>
                    <a:pt x="51" y="23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51" y="4"/>
                  </a:lnTo>
                  <a:lnTo>
                    <a:pt x="39" y="4"/>
                  </a:lnTo>
                  <a:lnTo>
                    <a:pt x="39" y="42"/>
                  </a:lnTo>
                  <a:lnTo>
                    <a:pt x="35" y="23"/>
                  </a:lnTo>
                  <a:lnTo>
                    <a:pt x="27" y="23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16" y="0"/>
                  </a:lnTo>
                  <a:lnTo>
                    <a:pt x="16" y="46"/>
                  </a:lnTo>
                  <a:lnTo>
                    <a:pt x="16" y="58"/>
                  </a:lnTo>
                  <a:lnTo>
                    <a:pt x="12" y="66"/>
                  </a:lnTo>
                  <a:lnTo>
                    <a:pt x="0" y="77"/>
                  </a:lnTo>
                  <a:lnTo>
                    <a:pt x="12" y="81"/>
                  </a:lnTo>
                  <a:lnTo>
                    <a:pt x="19" y="74"/>
                  </a:lnTo>
                  <a:lnTo>
                    <a:pt x="23" y="66"/>
                  </a:lnTo>
                  <a:lnTo>
                    <a:pt x="27" y="46"/>
                  </a:lnTo>
                  <a:lnTo>
                    <a:pt x="27" y="27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39" y="50"/>
                  </a:lnTo>
                  <a:lnTo>
                    <a:pt x="39" y="81"/>
                  </a:lnTo>
                  <a:lnTo>
                    <a:pt x="51" y="81"/>
                  </a:lnTo>
                  <a:lnTo>
                    <a:pt x="51" y="27"/>
                  </a:lnTo>
                  <a:lnTo>
                    <a:pt x="54" y="50"/>
                  </a:lnTo>
                  <a:lnTo>
                    <a:pt x="66" y="50"/>
                  </a:lnTo>
                  <a:lnTo>
                    <a:pt x="66" y="85"/>
                  </a:lnTo>
                  <a:lnTo>
                    <a:pt x="74" y="85"/>
                  </a:lnTo>
                  <a:lnTo>
                    <a:pt x="74" y="8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6" y="0"/>
                  </a:lnTo>
                  <a:lnTo>
                    <a:pt x="66" y="42"/>
                  </a:lnTo>
                  <a:lnTo>
                    <a:pt x="58" y="23"/>
                  </a:lnTo>
                  <a:close/>
                  <a:moveTo>
                    <a:pt x="12" y="39"/>
                  </a:moveTo>
                  <a:lnTo>
                    <a:pt x="12" y="39"/>
                  </a:lnTo>
                  <a:lnTo>
                    <a:pt x="16" y="23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0" y="50"/>
                  </a:lnTo>
                  <a:lnTo>
                    <a:pt x="8" y="50"/>
                  </a:lnTo>
                  <a:lnTo>
                    <a:pt x="12" y="3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" name="Freeform 116"/>
            <p:cNvSpPr>
              <a:spLocks/>
            </p:cNvSpPr>
            <p:nvPr/>
          </p:nvSpPr>
          <p:spPr bwMode="auto">
            <a:xfrm>
              <a:off x="9543281" y="827666"/>
              <a:ext cx="130175" cy="134938"/>
            </a:xfrm>
            <a:custGeom>
              <a:avLst/>
              <a:gdLst>
                <a:gd name="T0" fmla="*/ 47 w 82"/>
                <a:gd name="T1" fmla="*/ 11 h 85"/>
                <a:gd name="T2" fmla="*/ 47 w 82"/>
                <a:gd name="T3" fmla="*/ 11 h 85"/>
                <a:gd name="T4" fmla="*/ 47 w 82"/>
                <a:gd name="T5" fmla="*/ 8 h 85"/>
                <a:gd name="T6" fmla="*/ 47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0 h 85"/>
                <a:gd name="T14" fmla="*/ 39 w 82"/>
                <a:gd name="T15" fmla="*/ 0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1 h 85"/>
                <a:gd name="T22" fmla="*/ 0 w 82"/>
                <a:gd name="T23" fmla="*/ 11 h 85"/>
                <a:gd name="T24" fmla="*/ 0 w 82"/>
                <a:gd name="T25" fmla="*/ 23 h 85"/>
                <a:gd name="T26" fmla="*/ 35 w 82"/>
                <a:gd name="T27" fmla="*/ 23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4 h 85"/>
                <a:gd name="T34" fmla="*/ 24 w 82"/>
                <a:gd name="T35" fmla="*/ 74 h 85"/>
                <a:gd name="T36" fmla="*/ 24 w 82"/>
                <a:gd name="T37" fmla="*/ 42 h 85"/>
                <a:gd name="T38" fmla="*/ 35 w 82"/>
                <a:gd name="T39" fmla="*/ 42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2 h 85"/>
                <a:gd name="T46" fmla="*/ 59 w 82"/>
                <a:gd name="T47" fmla="*/ 42 h 85"/>
                <a:gd name="T48" fmla="*/ 59 w 82"/>
                <a:gd name="T49" fmla="*/ 62 h 85"/>
                <a:gd name="T50" fmla="*/ 59 w 82"/>
                <a:gd name="T51" fmla="*/ 62 h 85"/>
                <a:gd name="T52" fmla="*/ 59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1 w 82"/>
                <a:gd name="T59" fmla="*/ 77 h 85"/>
                <a:gd name="T60" fmla="*/ 51 w 82"/>
                <a:gd name="T61" fmla="*/ 77 h 85"/>
                <a:gd name="T62" fmla="*/ 66 w 82"/>
                <a:gd name="T63" fmla="*/ 74 h 85"/>
                <a:gd name="T64" fmla="*/ 70 w 82"/>
                <a:gd name="T65" fmla="*/ 70 h 85"/>
                <a:gd name="T66" fmla="*/ 70 w 82"/>
                <a:gd name="T67" fmla="*/ 70 h 85"/>
                <a:gd name="T68" fmla="*/ 70 w 82"/>
                <a:gd name="T69" fmla="*/ 35 h 85"/>
                <a:gd name="T70" fmla="*/ 47 w 82"/>
                <a:gd name="T71" fmla="*/ 35 h 85"/>
                <a:gd name="T72" fmla="*/ 47 w 82"/>
                <a:gd name="T73" fmla="*/ 23 h 85"/>
                <a:gd name="T74" fmla="*/ 82 w 82"/>
                <a:gd name="T75" fmla="*/ 23 h 85"/>
                <a:gd name="T76" fmla="*/ 82 w 82"/>
                <a:gd name="T77" fmla="*/ 11 h 85"/>
                <a:gd name="T78" fmla="*/ 39 w 82"/>
                <a:gd name="T79" fmla="*/ 11 h 85"/>
                <a:gd name="T80" fmla="*/ 39 w 82"/>
                <a:gd name="T81" fmla="*/ 11 h 85"/>
                <a:gd name="T82" fmla="*/ 47 w 82"/>
                <a:gd name="T83" fmla="*/ 11 h 85"/>
                <a:gd name="T84" fmla="*/ 47 w 82"/>
                <a:gd name="T85" fmla="*/ 11 h 85"/>
                <a:gd name="T86" fmla="*/ 47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47" y="11"/>
                  </a:moveTo>
                  <a:lnTo>
                    <a:pt x="47" y="11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4"/>
                  </a:lnTo>
                  <a:lnTo>
                    <a:pt x="24" y="74"/>
                  </a:lnTo>
                  <a:lnTo>
                    <a:pt x="24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2"/>
                  </a:lnTo>
                  <a:lnTo>
                    <a:pt x="59" y="42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1" y="77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1"/>
                  </a:lnTo>
                  <a:lnTo>
                    <a:pt x="39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5" name="组合 504"/>
          <p:cNvGrpSpPr/>
          <p:nvPr/>
        </p:nvGrpSpPr>
        <p:grpSpPr>
          <a:xfrm>
            <a:off x="2590312" y="2330531"/>
            <a:ext cx="369272" cy="230795"/>
            <a:chOff x="2559768" y="2128375"/>
            <a:chExt cx="369272" cy="230795"/>
          </a:xfrm>
        </p:grpSpPr>
        <p:sp>
          <p:nvSpPr>
            <p:cNvPr id="515" name="Freeform 38"/>
            <p:cNvSpPr>
              <a:spLocks/>
            </p:cNvSpPr>
            <p:nvPr/>
          </p:nvSpPr>
          <p:spPr bwMode="auto">
            <a:xfrm>
              <a:off x="2770199" y="2302150"/>
              <a:ext cx="32583" cy="36656"/>
            </a:xfrm>
            <a:custGeom>
              <a:avLst/>
              <a:gdLst>
                <a:gd name="T0" fmla="*/ 24 w 24"/>
                <a:gd name="T1" fmla="*/ 15 h 27"/>
                <a:gd name="T2" fmla="*/ 24 w 24"/>
                <a:gd name="T3" fmla="*/ 15 h 27"/>
                <a:gd name="T4" fmla="*/ 20 w 24"/>
                <a:gd name="T5" fmla="*/ 23 h 27"/>
                <a:gd name="T6" fmla="*/ 12 w 24"/>
                <a:gd name="T7" fmla="*/ 27 h 27"/>
                <a:gd name="T8" fmla="*/ 12 w 24"/>
                <a:gd name="T9" fmla="*/ 27 h 27"/>
                <a:gd name="T10" fmla="*/ 4 w 24"/>
                <a:gd name="T11" fmla="*/ 23 h 27"/>
                <a:gd name="T12" fmla="*/ 0 w 24"/>
                <a:gd name="T13" fmla="*/ 15 h 27"/>
                <a:gd name="T14" fmla="*/ 0 w 24"/>
                <a:gd name="T15" fmla="*/ 15 h 27"/>
                <a:gd name="T16" fmla="*/ 4 w 24"/>
                <a:gd name="T17" fmla="*/ 4 h 27"/>
                <a:gd name="T18" fmla="*/ 12 w 24"/>
                <a:gd name="T19" fmla="*/ 0 h 27"/>
                <a:gd name="T20" fmla="*/ 12 w 24"/>
                <a:gd name="T21" fmla="*/ 0 h 27"/>
                <a:gd name="T22" fmla="*/ 20 w 24"/>
                <a:gd name="T23" fmla="*/ 4 h 27"/>
                <a:gd name="T24" fmla="*/ 24 w 24"/>
                <a:gd name="T25" fmla="*/ 15 h 27"/>
                <a:gd name="T26" fmla="*/ 24 w 24"/>
                <a:gd name="T27" fmla="*/ 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6" name="Freeform 39"/>
            <p:cNvSpPr>
              <a:spLocks/>
            </p:cNvSpPr>
            <p:nvPr/>
          </p:nvSpPr>
          <p:spPr bwMode="auto">
            <a:xfrm>
              <a:off x="2744404" y="2280428"/>
              <a:ext cx="78742" cy="7874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1 w 58"/>
                <a:gd name="T7" fmla="*/ 51 h 58"/>
                <a:gd name="T8" fmla="*/ 43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8 h 58"/>
                <a:gd name="T16" fmla="*/ 12 w 58"/>
                <a:gd name="T17" fmla="*/ 51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20 h 58"/>
                <a:gd name="T26" fmla="*/ 12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4 h 58"/>
                <a:gd name="T36" fmla="*/ 51 w 58"/>
                <a:gd name="T37" fmla="*/ 8 h 58"/>
                <a:gd name="T38" fmla="*/ 58 w 58"/>
                <a:gd name="T39" fmla="*/ 20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1" y="51"/>
                  </a:lnTo>
                  <a:lnTo>
                    <a:pt x="43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2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12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20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17" name="组合 516"/>
            <p:cNvGrpSpPr/>
            <p:nvPr/>
          </p:nvGrpSpPr>
          <p:grpSpPr>
            <a:xfrm>
              <a:off x="2559768" y="2128375"/>
              <a:ext cx="369272" cy="120828"/>
              <a:chOff x="2559768" y="2128375"/>
              <a:chExt cx="369272" cy="120828"/>
            </a:xfrm>
          </p:grpSpPr>
          <p:sp>
            <p:nvSpPr>
              <p:cNvPr id="518" name="Freeform 106"/>
              <p:cNvSpPr>
                <a:spLocks noEditPoints="1"/>
              </p:cNvSpPr>
              <p:nvPr/>
            </p:nvSpPr>
            <p:spPr bwMode="auto">
              <a:xfrm>
                <a:off x="2686027" y="2128375"/>
                <a:ext cx="116755" cy="120828"/>
              </a:xfrm>
              <a:custGeom>
                <a:avLst/>
                <a:gdLst>
                  <a:gd name="T0" fmla="*/ 43 w 86"/>
                  <a:gd name="T1" fmla="*/ 58 h 89"/>
                  <a:gd name="T2" fmla="*/ 51 w 86"/>
                  <a:gd name="T3" fmla="*/ 62 h 89"/>
                  <a:gd name="T4" fmla="*/ 28 w 86"/>
                  <a:gd name="T5" fmla="*/ 73 h 89"/>
                  <a:gd name="T6" fmla="*/ 51 w 86"/>
                  <a:gd name="T7" fmla="*/ 89 h 89"/>
                  <a:gd name="T8" fmla="*/ 62 w 86"/>
                  <a:gd name="T9" fmla="*/ 73 h 89"/>
                  <a:gd name="T10" fmla="*/ 86 w 86"/>
                  <a:gd name="T11" fmla="*/ 62 h 89"/>
                  <a:gd name="T12" fmla="*/ 62 w 86"/>
                  <a:gd name="T13" fmla="*/ 58 h 89"/>
                  <a:gd name="T14" fmla="*/ 78 w 86"/>
                  <a:gd name="T15" fmla="*/ 34 h 89"/>
                  <a:gd name="T16" fmla="*/ 43 w 86"/>
                  <a:gd name="T17" fmla="*/ 31 h 89"/>
                  <a:gd name="T18" fmla="*/ 78 w 86"/>
                  <a:gd name="T19" fmla="*/ 11 h 89"/>
                  <a:gd name="T20" fmla="*/ 55 w 86"/>
                  <a:gd name="T21" fmla="*/ 11 h 89"/>
                  <a:gd name="T22" fmla="*/ 59 w 86"/>
                  <a:gd name="T23" fmla="*/ 3 h 89"/>
                  <a:gd name="T24" fmla="*/ 59 w 86"/>
                  <a:gd name="T25" fmla="*/ 3 h 89"/>
                  <a:gd name="T26" fmla="*/ 55 w 86"/>
                  <a:gd name="T27" fmla="*/ 3 h 89"/>
                  <a:gd name="T28" fmla="*/ 51 w 86"/>
                  <a:gd name="T29" fmla="*/ 3 h 89"/>
                  <a:gd name="T30" fmla="*/ 43 w 86"/>
                  <a:gd name="T31" fmla="*/ 0 h 89"/>
                  <a:gd name="T32" fmla="*/ 31 w 86"/>
                  <a:gd name="T33" fmla="*/ 11 h 89"/>
                  <a:gd name="T34" fmla="*/ 43 w 86"/>
                  <a:gd name="T35" fmla="*/ 58 h 89"/>
                  <a:gd name="T36" fmla="*/ 66 w 86"/>
                  <a:gd name="T37" fmla="*/ 19 h 89"/>
                  <a:gd name="T38" fmla="*/ 43 w 86"/>
                  <a:gd name="T39" fmla="*/ 23 h 89"/>
                  <a:gd name="T40" fmla="*/ 66 w 86"/>
                  <a:gd name="T41" fmla="*/ 19 h 89"/>
                  <a:gd name="T42" fmla="*/ 66 w 86"/>
                  <a:gd name="T43" fmla="*/ 42 h 89"/>
                  <a:gd name="T44" fmla="*/ 43 w 86"/>
                  <a:gd name="T45" fmla="*/ 46 h 89"/>
                  <a:gd name="T46" fmla="*/ 66 w 86"/>
                  <a:gd name="T47" fmla="*/ 42 h 89"/>
                  <a:gd name="T48" fmla="*/ 0 w 86"/>
                  <a:gd name="T49" fmla="*/ 66 h 89"/>
                  <a:gd name="T50" fmla="*/ 0 w 86"/>
                  <a:gd name="T51" fmla="*/ 66 h 89"/>
                  <a:gd name="T52" fmla="*/ 8 w 86"/>
                  <a:gd name="T53" fmla="*/ 77 h 89"/>
                  <a:gd name="T54" fmla="*/ 31 w 86"/>
                  <a:gd name="T55" fmla="*/ 62 h 89"/>
                  <a:gd name="T56" fmla="*/ 28 w 86"/>
                  <a:gd name="T57" fmla="*/ 54 h 89"/>
                  <a:gd name="T58" fmla="*/ 24 w 86"/>
                  <a:gd name="T59" fmla="*/ 34 h 89"/>
                  <a:gd name="T60" fmla="*/ 28 w 86"/>
                  <a:gd name="T61" fmla="*/ 27 h 89"/>
                  <a:gd name="T62" fmla="*/ 24 w 86"/>
                  <a:gd name="T63" fmla="*/ 15 h 89"/>
                  <a:gd name="T64" fmla="*/ 24 w 86"/>
                  <a:gd name="T65" fmla="*/ 7 h 89"/>
                  <a:gd name="T66" fmla="*/ 24 w 86"/>
                  <a:gd name="T67" fmla="*/ 7 h 89"/>
                  <a:gd name="T68" fmla="*/ 20 w 86"/>
                  <a:gd name="T69" fmla="*/ 7 h 89"/>
                  <a:gd name="T70" fmla="*/ 12 w 86"/>
                  <a:gd name="T71" fmla="*/ 27 h 89"/>
                  <a:gd name="T72" fmla="*/ 0 w 86"/>
                  <a:gd name="T73" fmla="*/ 34 h 89"/>
                  <a:gd name="T74" fmla="*/ 12 w 86"/>
                  <a:gd name="T75" fmla="*/ 62 h 89"/>
                  <a:gd name="T76" fmla="*/ 12 w 86"/>
                  <a:gd name="T77" fmla="*/ 62 h 89"/>
                  <a:gd name="T78" fmla="*/ 0 w 86"/>
                  <a:gd name="T79" fmla="*/ 66 h 89"/>
                  <a:gd name="T80" fmla="*/ 0 w 86"/>
                  <a:gd name="T81" fmla="*/ 66 h 8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6" h="89">
                    <a:moveTo>
                      <a:pt x="43" y="58"/>
                    </a:moveTo>
                    <a:lnTo>
                      <a:pt x="43" y="58"/>
                    </a:lnTo>
                    <a:lnTo>
                      <a:pt x="51" y="58"/>
                    </a:lnTo>
                    <a:lnTo>
                      <a:pt x="51" y="62"/>
                    </a:lnTo>
                    <a:lnTo>
                      <a:pt x="28" y="62"/>
                    </a:lnTo>
                    <a:lnTo>
                      <a:pt x="28" y="73"/>
                    </a:lnTo>
                    <a:lnTo>
                      <a:pt x="51" y="73"/>
                    </a:lnTo>
                    <a:lnTo>
                      <a:pt x="51" y="89"/>
                    </a:lnTo>
                    <a:lnTo>
                      <a:pt x="62" y="89"/>
                    </a:lnTo>
                    <a:lnTo>
                      <a:pt x="62" y="73"/>
                    </a:lnTo>
                    <a:lnTo>
                      <a:pt x="86" y="73"/>
                    </a:lnTo>
                    <a:lnTo>
                      <a:pt x="86" y="62"/>
                    </a:lnTo>
                    <a:lnTo>
                      <a:pt x="62" y="62"/>
                    </a:lnTo>
                    <a:lnTo>
                      <a:pt x="62" y="58"/>
                    </a:lnTo>
                    <a:lnTo>
                      <a:pt x="78" y="58"/>
                    </a:lnTo>
                    <a:lnTo>
                      <a:pt x="78" y="34"/>
                    </a:lnTo>
                    <a:lnTo>
                      <a:pt x="43" y="34"/>
                    </a:lnTo>
                    <a:lnTo>
                      <a:pt x="43" y="31"/>
                    </a:lnTo>
                    <a:lnTo>
                      <a:pt x="78" y="31"/>
                    </a:lnTo>
                    <a:lnTo>
                      <a:pt x="78" y="11"/>
                    </a:lnTo>
                    <a:lnTo>
                      <a:pt x="55" y="11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51" y="3"/>
                    </a:lnTo>
                    <a:lnTo>
                      <a:pt x="43" y="0"/>
                    </a:lnTo>
                    <a:lnTo>
                      <a:pt x="43" y="11"/>
                    </a:lnTo>
                    <a:lnTo>
                      <a:pt x="31" y="11"/>
                    </a:lnTo>
                    <a:lnTo>
                      <a:pt x="31" y="58"/>
                    </a:lnTo>
                    <a:lnTo>
                      <a:pt x="43" y="58"/>
                    </a:lnTo>
                    <a:close/>
                    <a:moveTo>
                      <a:pt x="66" y="19"/>
                    </a:moveTo>
                    <a:lnTo>
                      <a:pt x="66" y="23"/>
                    </a:lnTo>
                    <a:lnTo>
                      <a:pt x="43" y="23"/>
                    </a:lnTo>
                    <a:lnTo>
                      <a:pt x="43" y="19"/>
                    </a:lnTo>
                    <a:lnTo>
                      <a:pt x="66" y="19"/>
                    </a:lnTo>
                    <a:close/>
                    <a:moveTo>
                      <a:pt x="66" y="42"/>
                    </a:moveTo>
                    <a:lnTo>
                      <a:pt x="66" y="46"/>
                    </a:lnTo>
                    <a:lnTo>
                      <a:pt x="43" y="46"/>
                    </a:lnTo>
                    <a:lnTo>
                      <a:pt x="43" y="42"/>
                    </a:lnTo>
                    <a:lnTo>
                      <a:pt x="66" y="42"/>
                    </a:lnTo>
                    <a:close/>
                    <a:moveTo>
                      <a:pt x="0" y="66"/>
                    </a:moveTo>
                    <a:lnTo>
                      <a:pt x="0" y="66"/>
                    </a:lnTo>
                    <a:lnTo>
                      <a:pt x="8" y="77"/>
                    </a:lnTo>
                    <a:lnTo>
                      <a:pt x="31" y="62"/>
                    </a:lnTo>
                    <a:lnTo>
                      <a:pt x="28" y="54"/>
                    </a:lnTo>
                    <a:lnTo>
                      <a:pt x="24" y="54"/>
                    </a:lnTo>
                    <a:lnTo>
                      <a:pt x="24" y="34"/>
                    </a:lnTo>
                    <a:lnTo>
                      <a:pt x="28" y="34"/>
                    </a:lnTo>
                    <a:lnTo>
                      <a:pt x="28" y="27"/>
                    </a:lnTo>
                    <a:lnTo>
                      <a:pt x="24" y="27"/>
                    </a:lnTo>
                    <a:lnTo>
                      <a:pt x="24" y="15"/>
                    </a:lnTo>
                    <a:lnTo>
                      <a:pt x="24" y="7"/>
                    </a:lnTo>
                    <a:lnTo>
                      <a:pt x="20" y="7"/>
                    </a:lnTo>
                    <a:lnTo>
                      <a:pt x="12" y="7"/>
                    </a:lnTo>
                    <a:lnTo>
                      <a:pt x="12" y="2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2" y="34"/>
                    </a:lnTo>
                    <a:lnTo>
                      <a:pt x="12" y="62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" name="Freeform 107"/>
              <p:cNvSpPr>
                <a:spLocks/>
              </p:cNvSpPr>
              <p:nvPr/>
            </p:nvSpPr>
            <p:spPr bwMode="auto">
              <a:xfrm>
                <a:off x="2817715" y="2132447"/>
                <a:ext cx="111325" cy="111325"/>
              </a:xfrm>
              <a:custGeom>
                <a:avLst/>
                <a:gdLst>
                  <a:gd name="T0" fmla="*/ 47 w 82"/>
                  <a:gd name="T1" fmla="*/ 12 h 82"/>
                  <a:gd name="T2" fmla="*/ 47 w 82"/>
                  <a:gd name="T3" fmla="*/ 12 h 82"/>
                  <a:gd name="T4" fmla="*/ 47 w 82"/>
                  <a:gd name="T5" fmla="*/ 8 h 82"/>
                  <a:gd name="T6" fmla="*/ 47 w 82"/>
                  <a:gd name="T7" fmla="*/ 8 h 82"/>
                  <a:gd name="T8" fmla="*/ 43 w 82"/>
                  <a:gd name="T9" fmla="*/ 0 h 82"/>
                  <a:gd name="T10" fmla="*/ 43 w 82"/>
                  <a:gd name="T11" fmla="*/ 0 h 82"/>
                  <a:gd name="T12" fmla="*/ 39 w 82"/>
                  <a:gd name="T13" fmla="*/ 0 h 82"/>
                  <a:gd name="T14" fmla="*/ 39 w 82"/>
                  <a:gd name="T15" fmla="*/ 0 h 82"/>
                  <a:gd name="T16" fmla="*/ 32 w 82"/>
                  <a:gd name="T17" fmla="*/ 0 h 82"/>
                  <a:gd name="T18" fmla="*/ 32 w 82"/>
                  <a:gd name="T19" fmla="*/ 0 h 82"/>
                  <a:gd name="T20" fmla="*/ 35 w 82"/>
                  <a:gd name="T21" fmla="*/ 12 h 82"/>
                  <a:gd name="T22" fmla="*/ 0 w 82"/>
                  <a:gd name="T23" fmla="*/ 12 h 82"/>
                  <a:gd name="T24" fmla="*/ 0 w 82"/>
                  <a:gd name="T25" fmla="*/ 24 h 82"/>
                  <a:gd name="T26" fmla="*/ 35 w 82"/>
                  <a:gd name="T27" fmla="*/ 24 h 82"/>
                  <a:gd name="T28" fmla="*/ 35 w 82"/>
                  <a:gd name="T29" fmla="*/ 35 h 82"/>
                  <a:gd name="T30" fmla="*/ 8 w 82"/>
                  <a:gd name="T31" fmla="*/ 35 h 82"/>
                  <a:gd name="T32" fmla="*/ 8 w 82"/>
                  <a:gd name="T33" fmla="*/ 74 h 82"/>
                  <a:gd name="T34" fmla="*/ 20 w 82"/>
                  <a:gd name="T35" fmla="*/ 74 h 82"/>
                  <a:gd name="T36" fmla="*/ 20 w 82"/>
                  <a:gd name="T37" fmla="*/ 43 h 82"/>
                  <a:gd name="T38" fmla="*/ 35 w 82"/>
                  <a:gd name="T39" fmla="*/ 43 h 82"/>
                  <a:gd name="T40" fmla="*/ 35 w 82"/>
                  <a:gd name="T41" fmla="*/ 82 h 82"/>
                  <a:gd name="T42" fmla="*/ 47 w 82"/>
                  <a:gd name="T43" fmla="*/ 82 h 82"/>
                  <a:gd name="T44" fmla="*/ 47 w 82"/>
                  <a:gd name="T45" fmla="*/ 43 h 82"/>
                  <a:gd name="T46" fmla="*/ 59 w 82"/>
                  <a:gd name="T47" fmla="*/ 43 h 82"/>
                  <a:gd name="T48" fmla="*/ 59 w 82"/>
                  <a:gd name="T49" fmla="*/ 63 h 82"/>
                  <a:gd name="T50" fmla="*/ 59 w 82"/>
                  <a:gd name="T51" fmla="*/ 63 h 82"/>
                  <a:gd name="T52" fmla="*/ 55 w 82"/>
                  <a:gd name="T53" fmla="*/ 66 h 82"/>
                  <a:gd name="T54" fmla="*/ 47 w 82"/>
                  <a:gd name="T55" fmla="*/ 66 h 82"/>
                  <a:gd name="T56" fmla="*/ 47 w 82"/>
                  <a:gd name="T57" fmla="*/ 66 h 82"/>
                  <a:gd name="T58" fmla="*/ 51 w 82"/>
                  <a:gd name="T59" fmla="*/ 78 h 82"/>
                  <a:gd name="T60" fmla="*/ 51 w 82"/>
                  <a:gd name="T61" fmla="*/ 78 h 82"/>
                  <a:gd name="T62" fmla="*/ 66 w 82"/>
                  <a:gd name="T63" fmla="*/ 74 h 82"/>
                  <a:gd name="T64" fmla="*/ 70 w 82"/>
                  <a:gd name="T65" fmla="*/ 70 h 82"/>
                  <a:gd name="T66" fmla="*/ 70 w 82"/>
                  <a:gd name="T67" fmla="*/ 66 h 82"/>
                  <a:gd name="T68" fmla="*/ 70 w 82"/>
                  <a:gd name="T69" fmla="*/ 35 h 82"/>
                  <a:gd name="T70" fmla="*/ 47 w 82"/>
                  <a:gd name="T71" fmla="*/ 35 h 82"/>
                  <a:gd name="T72" fmla="*/ 47 w 82"/>
                  <a:gd name="T73" fmla="*/ 24 h 82"/>
                  <a:gd name="T74" fmla="*/ 82 w 82"/>
                  <a:gd name="T75" fmla="*/ 24 h 82"/>
                  <a:gd name="T76" fmla="*/ 82 w 82"/>
                  <a:gd name="T77" fmla="*/ 12 h 82"/>
                  <a:gd name="T78" fmla="*/ 39 w 82"/>
                  <a:gd name="T79" fmla="*/ 12 h 82"/>
                  <a:gd name="T80" fmla="*/ 39 w 82"/>
                  <a:gd name="T81" fmla="*/ 12 h 82"/>
                  <a:gd name="T82" fmla="*/ 47 w 82"/>
                  <a:gd name="T83" fmla="*/ 12 h 82"/>
                  <a:gd name="T84" fmla="*/ 47 w 82"/>
                  <a:gd name="T85" fmla="*/ 12 h 82"/>
                  <a:gd name="T86" fmla="*/ 47 w 82"/>
                  <a:gd name="T87" fmla="*/ 12 h 8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82">
                    <a:moveTo>
                      <a:pt x="47" y="12"/>
                    </a:moveTo>
                    <a:lnTo>
                      <a:pt x="47" y="12"/>
                    </a:lnTo>
                    <a:lnTo>
                      <a:pt x="47" y="8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35" y="12"/>
                    </a:lnTo>
                    <a:lnTo>
                      <a:pt x="0" y="12"/>
                    </a:lnTo>
                    <a:lnTo>
                      <a:pt x="0" y="24"/>
                    </a:lnTo>
                    <a:lnTo>
                      <a:pt x="35" y="24"/>
                    </a:lnTo>
                    <a:lnTo>
                      <a:pt x="35" y="35"/>
                    </a:lnTo>
                    <a:lnTo>
                      <a:pt x="8" y="35"/>
                    </a:lnTo>
                    <a:lnTo>
                      <a:pt x="8" y="74"/>
                    </a:lnTo>
                    <a:lnTo>
                      <a:pt x="20" y="74"/>
                    </a:lnTo>
                    <a:lnTo>
                      <a:pt x="20" y="43"/>
                    </a:lnTo>
                    <a:lnTo>
                      <a:pt x="35" y="43"/>
                    </a:lnTo>
                    <a:lnTo>
                      <a:pt x="35" y="82"/>
                    </a:lnTo>
                    <a:lnTo>
                      <a:pt x="47" y="82"/>
                    </a:lnTo>
                    <a:lnTo>
                      <a:pt x="47" y="43"/>
                    </a:lnTo>
                    <a:lnTo>
                      <a:pt x="59" y="43"/>
                    </a:lnTo>
                    <a:lnTo>
                      <a:pt x="59" y="63"/>
                    </a:lnTo>
                    <a:lnTo>
                      <a:pt x="55" y="66"/>
                    </a:lnTo>
                    <a:lnTo>
                      <a:pt x="47" y="66"/>
                    </a:lnTo>
                    <a:lnTo>
                      <a:pt x="51" y="78"/>
                    </a:lnTo>
                    <a:lnTo>
                      <a:pt x="66" y="74"/>
                    </a:lnTo>
                    <a:lnTo>
                      <a:pt x="70" y="70"/>
                    </a:lnTo>
                    <a:lnTo>
                      <a:pt x="70" y="66"/>
                    </a:lnTo>
                    <a:lnTo>
                      <a:pt x="70" y="35"/>
                    </a:lnTo>
                    <a:lnTo>
                      <a:pt x="47" y="35"/>
                    </a:lnTo>
                    <a:lnTo>
                      <a:pt x="47" y="24"/>
                    </a:lnTo>
                    <a:lnTo>
                      <a:pt x="82" y="24"/>
                    </a:lnTo>
                    <a:lnTo>
                      <a:pt x="82" y="12"/>
                    </a:lnTo>
                    <a:lnTo>
                      <a:pt x="39" y="12"/>
                    </a:lnTo>
                    <a:lnTo>
                      <a:pt x="47" y="12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" name="Freeform 105"/>
              <p:cNvSpPr>
                <a:spLocks noEditPoints="1"/>
              </p:cNvSpPr>
              <p:nvPr/>
            </p:nvSpPr>
            <p:spPr bwMode="auto">
              <a:xfrm>
                <a:off x="2559768" y="2132448"/>
                <a:ext cx="116755" cy="116755"/>
              </a:xfrm>
              <a:custGeom>
                <a:avLst/>
                <a:gdLst>
                  <a:gd name="T0" fmla="*/ 12 w 86"/>
                  <a:gd name="T1" fmla="*/ 55 h 86"/>
                  <a:gd name="T2" fmla="*/ 16 w 86"/>
                  <a:gd name="T3" fmla="*/ 51 h 86"/>
                  <a:gd name="T4" fmla="*/ 16 w 86"/>
                  <a:gd name="T5" fmla="*/ 66 h 86"/>
                  <a:gd name="T6" fmla="*/ 0 w 86"/>
                  <a:gd name="T7" fmla="*/ 66 h 86"/>
                  <a:gd name="T8" fmla="*/ 0 w 86"/>
                  <a:gd name="T9" fmla="*/ 74 h 86"/>
                  <a:gd name="T10" fmla="*/ 0 w 86"/>
                  <a:gd name="T11" fmla="*/ 78 h 86"/>
                  <a:gd name="T12" fmla="*/ 4 w 86"/>
                  <a:gd name="T13" fmla="*/ 78 h 86"/>
                  <a:gd name="T14" fmla="*/ 4 w 86"/>
                  <a:gd name="T15" fmla="*/ 78 h 86"/>
                  <a:gd name="T16" fmla="*/ 35 w 86"/>
                  <a:gd name="T17" fmla="*/ 78 h 86"/>
                  <a:gd name="T18" fmla="*/ 39 w 86"/>
                  <a:gd name="T19" fmla="*/ 78 h 86"/>
                  <a:gd name="T20" fmla="*/ 47 w 86"/>
                  <a:gd name="T21" fmla="*/ 78 h 86"/>
                  <a:gd name="T22" fmla="*/ 43 w 86"/>
                  <a:gd name="T23" fmla="*/ 66 h 86"/>
                  <a:gd name="T24" fmla="*/ 39 w 86"/>
                  <a:gd name="T25" fmla="*/ 63 h 86"/>
                  <a:gd name="T26" fmla="*/ 54 w 86"/>
                  <a:gd name="T27" fmla="*/ 86 h 86"/>
                  <a:gd name="T28" fmla="*/ 66 w 86"/>
                  <a:gd name="T29" fmla="*/ 63 h 86"/>
                  <a:gd name="T30" fmla="*/ 86 w 86"/>
                  <a:gd name="T31" fmla="*/ 55 h 86"/>
                  <a:gd name="T32" fmla="*/ 66 w 86"/>
                  <a:gd name="T33" fmla="*/ 43 h 86"/>
                  <a:gd name="T34" fmla="*/ 82 w 86"/>
                  <a:gd name="T35" fmla="*/ 31 h 86"/>
                  <a:gd name="T36" fmla="*/ 66 w 86"/>
                  <a:gd name="T37" fmla="*/ 24 h 86"/>
                  <a:gd name="T38" fmla="*/ 82 w 86"/>
                  <a:gd name="T39" fmla="*/ 12 h 86"/>
                  <a:gd name="T40" fmla="*/ 66 w 86"/>
                  <a:gd name="T41" fmla="*/ 8 h 86"/>
                  <a:gd name="T42" fmla="*/ 66 w 86"/>
                  <a:gd name="T43" fmla="*/ 4 h 86"/>
                  <a:gd name="T44" fmla="*/ 66 w 86"/>
                  <a:gd name="T45" fmla="*/ 0 h 86"/>
                  <a:gd name="T46" fmla="*/ 54 w 86"/>
                  <a:gd name="T47" fmla="*/ 0 h 86"/>
                  <a:gd name="T48" fmla="*/ 43 w 86"/>
                  <a:gd name="T49" fmla="*/ 12 h 86"/>
                  <a:gd name="T50" fmla="*/ 54 w 86"/>
                  <a:gd name="T51" fmla="*/ 24 h 86"/>
                  <a:gd name="T52" fmla="*/ 43 w 86"/>
                  <a:gd name="T53" fmla="*/ 31 h 86"/>
                  <a:gd name="T54" fmla="*/ 54 w 86"/>
                  <a:gd name="T55" fmla="*/ 43 h 86"/>
                  <a:gd name="T56" fmla="*/ 39 w 86"/>
                  <a:gd name="T57" fmla="*/ 55 h 86"/>
                  <a:gd name="T58" fmla="*/ 39 w 86"/>
                  <a:gd name="T59" fmla="*/ 55 h 86"/>
                  <a:gd name="T60" fmla="*/ 27 w 86"/>
                  <a:gd name="T61" fmla="*/ 59 h 86"/>
                  <a:gd name="T62" fmla="*/ 31 w 86"/>
                  <a:gd name="T63" fmla="*/ 63 h 86"/>
                  <a:gd name="T64" fmla="*/ 27 w 86"/>
                  <a:gd name="T65" fmla="*/ 51 h 86"/>
                  <a:gd name="T66" fmla="*/ 31 w 86"/>
                  <a:gd name="T67" fmla="*/ 51 h 86"/>
                  <a:gd name="T68" fmla="*/ 43 w 86"/>
                  <a:gd name="T69" fmla="*/ 16 h 86"/>
                  <a:gd name="T70" fmla="*/ 27 w 86"/>
                  <a:gd name="T71" fmla="*/ 8 h 86"/>
                  <a:gd name="T72" fmla="*/ 27 w 86"/>
                  <a:gd name="T73" fmla="*/ 4 h 86"/>
                  <a:gd name="T74" fmla="*/ 27 w 86"/>
                  <a:gd name="T75" fmla="*/ 0 h 86"/>
                  <a:gd name="T76" fmla="*/ 16 w 86"/>
                  <a:gd name="T77" fmla="*/ 0 h 86"/>
                  <a:gd name="T78" fmla="*/ 4 w 86"/>
                  <a:gd name="T79" fmla="*/ 16 h 86"/>
                  <a:gd name="T80" fmla="*/ 4 w 86"/>
                  <a:gd name="T81" fmla="*/ 55 h 86"/>
                  <a:gd name="T82" fmla="*/ 12 w 86"/>
                  <a:gd name="T83" fmla="*/ 24 h 86"/>
                  <a:gd name="T84" fmla="*/ 16 w 86"/>
                  <a:gd name="T85" fmla="*/ 43 h 86"/>
                  <a:gd name="T86" fmla="*/ 12 w 86"/>
                  <a:gd name="T87" fmla="*/ 43 h 86"/>
                  <a:gd name="T88" fmla="*/ 27 w 86"/>
                  <a:gd name="T89" fmla="*/ 24 h 86"/>
                  <a:gd name="T90" fmla="*/ 31 w 86"/>
                  <a:gd name="T91" fmla="*/ 43 h 86"/>
                  <a:gd name="T92" fmla="*/ 27 w 86"/>
                  <a:gd name="T93" fmla="*/ 43 h 8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6" h="86">
                    <a:moveTo>
                      <a:pt x="4" y="55"/>
                    </a:moveTo>
                    <a:lnTo>
                      <a:pt x="12" y="55"/>
                    </a:lnTo>
                    <a:lnTo>
                      <a:pt x="12" y="51"/>
                    </a:lnTo>
                    <a:lnTo>
                      <a:pt x="16" y="51"/>
                    </a:lnTo>
                    <a:lnTo>
                      <a:pt x="16" y="6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4" y="78"/>
                    </a:lnTo>
                    <a:lnTo>
                      <a:pt x="31" y="74"/>
                    </a:lnTo>
                    <a:lnTo>
                      <a:pt x="35" y="78"/>
                    </a:lnTo>
                    <a:lnTo>
                      <a:pt x="39" y="78"/>
                    </a:lnTo>
                    <a:lnTo>
                      <a:pt x="47" y="78"/>
                    </a:lnTo>
                    <a:lnTo>
                      <a:pt x="43" y="66"/>
                    </a:lnTo>
                    <a:lnTo>
                      <a:pt x="39" y="63"/>
                    </a:lnTo>
                    <a:lnTo>
                      <a:pt x="54" y="63"/>
                    </a:lnTo>
                    <a:lnTo>
                      <a:pt x="54" y="86"/>
                    </a:lnTo>
                    <a:lnTo>
                      <a:pt x="66" y="86"/>
                    </a:lnTo>
                    <a:lnTo>
                      <a:pt x="66" y="63"/>
                    </a:lnTo>
                    <a:lnTo>
                      <a:pt x="86" y="63"/>
                    </a:lnTo>
                    <a:lnTo>
                      <a:pt x="86" y="55"/>
                    </a:lnTo>
                    <a:lnTo>
                      <a:pt x="66" y="55"/>
                    </a:lnTo>
                    <a:lnTo>
                      <a:pt x="66" y="43"/>
                    </a:lnTo>
                    <a:lnTo>
                      <a:pt x="82" y="43"/>
                    </a:lnTo>
                    <a:lnTo>
                      <a:pt x="82" y="31"/>
                    </a:lnTo>
                    <a:lnTo>
                      <a:pt x="66" y="31"/>
                    </a:lnTo>
                    <a:lnTo>
                      <a:pt x="66" y="24"/>
                    </a:lnTo>
                    <a:lnTo>
                      <a:pt x="82" y="24"/>
                    </a:lnTo>
                    <a:lnTo>
                      <a:pt x="82" y="12"/>
                    </a:lnTo>
                    <a:lnTo>
                      <a:pt x="66" y="12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66" y="0"/>
                    </a:lnTo>
                    <a:lnTo>
                      <a:pt x="54" y="0"/>
                    </a:lnTo>
                    <a:lnTo>
                      <a:pt x="54" y="12"/>
                    </a:lnTo>
                    <a:lnTo>
                      <a:pt x="43" y="12"/>
                    </a:lnTo>
                    <a:lnTo>
                      <a:pt x="43" y="24"/>
                    </a:lnTo>
                    <a:lnTo>
                      <a:pt x="54" y="24"/>
                    </a:lnTo>
                    <a:lnTo>
                      <a:pt x="54" y="31"/>
                    </a:lnTo>
                    <a:lnTo>
                      <a:pt x="43" y="31"/>
                    </a:lnTo>
                    <a:lnTo>
                      <a:pt x="43" y="43"/>
                    </a:lnTo>
                    <a:lnTo>
                      <a:pt x="54" y="43"/>
                    </a:lnTo>
                    <a:lnTo>
                      <a:pt x="54" y="55"/>
                    </a:lnTo>
                    <a:lnTo>
                      <a:pt x="39" y="55"/>
                    </a:lnTo>
                    <a:lnTo>
                      <a:pt x="39" y="59"/>
                    </a:lnTo>
                    <a:lnTo>
                      <a:pt x="39" y="55"/>
                    </a:lnTo>
                    <a:lnTo>
                      <a:pt x="27" y="59"/>
                    </a:lnTo>
                    <a:lnTo>
                      <a:pt x="31" y="63"/>
                    </a:lnTo>
                    <a:lnTo>
                      <a:pt x="27" y="66"/>
                    </a:lnTo>
                    <a:lnTo>
                      <a:pt x="27" y="51"/>
                    </a:lnTo>
                    <a:lnTo>
                      <a:pt x="31" y="51"/>
                    </a:lnTo>
                    <a:lnTo>
                      <a:pt x="43" y="51"/>
                    </a:lnTo>
                    <a:lnTo>
                      <a:pt x="43" y="16"/>
                    </a:lnTo>
                    <a:lnTo>
                      <a:pt x="27" y="16"/>
                    </a:lnTo>
                    <a:lnTo>
                      <a:pt x="27" y="8"/>
                    </a:lnTo>
                    <a:lnTo>
                      <a:pt x="27" y="4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16" y="16"/>
                    </a:lnTo>
                    <a:lnTo>
                      <a:pt x="4" y="16"/>
                    </a:lnTo>
                    <a:lnTo>
                      <a:pt x="4" y="55"/>
                    </a:lnTo>
                    <a:close/>
                    <a:moveTo>
                      <a:pt x="12" y="43"/>
                    </a:moveTo>
                    <a:lnTo>
                      <a:pt x="12" y="24"/>
                    </a:lnTo>
                    <a:lnTo>
                      <a:pt x="16" y="24"/>
                    </a:lnTo>
                    <a:lnTo>
                      <a:pt x="16" y="43"/>
                    </a:lnTo>
                    <a:lnTo>
                      <a:pt x="12" y="43"/>
                    </a:lnTo>
                    <a:close/>
                    <a:moveTo>
                      <a:pt x="27" y="43"/>
                    </a:moveTo>
                    <a:lnTo>
                      <a:pt x="27" y="24"/>
                    </a:lnTo>
                    <a:lnTo>
                      <a:pt x="31" y="24"/>
                    </a:lnTo>
                    <a:lnTo>
                      <a:pt x="31" y="43"/>
                    </a:lnTo>
                    <a:lnTo>
                      <a:pt x="27" y="43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6" name="组合 505"/>
          <p:cNvGrpSpPr/>
          <p:nvPr/>
        </p:nvGrpSpPr>
        <p:grpSpPr>
          <a:xfrm>
            <a:off x="1921007" y="2345465"/>
            <a:ext cx="695100" cy="517253"/>
            <a:chOff x="1890463" y="2143309"/>
            <a:chExt cx="695100" cy="517253"/>
          </a:xfrm>
        </p:grpSpPr>
        <p:sp>
          <p:nvSpPr>
            <p:cNvPr id="507" name="Freeform 24"/>
            <p:cNvSpPr>
              <a:spLocks/>
            </p:cNvSpPr>
            <p:nvPr/>
          </p:nvSpPr>
          <p:spPr bwMode="auto">
            <a:xfrm>
              <a:off x="1890463" y="2143309"/>
              <a:ext cx="691028" cy="506392"/>
            </a:xfrm>
            <a:custGeom>
              <a:avLst/>
              <a:gdLst>
                <a:gd name="T0" fmla="*/ 159 w 509"/>
                <a:gd name="T1" fmla="*/ 373 h 373"/>
                <a:gd name="T2" fmla="*/ 120 w 509"/>
                <a:gd name="T3" fmla="*/ 350 h 373"/>
                <a:gd name="T4" fmla="*/ 120 w 509"/>
                <a:gd name="T5" fmla="*/ 350 h 373"/>
                <a:gd name="T6" fmla="*/ 112 w 509"/>
                <a:gd name="T7" fmla="*/ 342 h 373"/>
                <a:gd name="T8" fmla="*/ 101 w 509"/>
                <a:gd name="T9" fmla="*/ 330 h 373"/>
                <a:gd name="T10" fmla="*/ 89 w 509"/>
                <a:gd name="T11" fmla="*/ 315 h 373"/>
                <a:gd name="T12" fmla="*/ 74 w 509"/>
                <a:gd name="T13" fmla="*/ 292 h 373"/>
                <a:gd name="T14" fmla="*/ 62 w 509"/>
                <a:gd name="T15" fmla="*/ 264 h 373"/>
                <a:gd name="T16" fmla="*/ 50 w 509"/>
                <a:gd name="T17" fmla="*/ 225 h 373"/>
                <a:gd name="T18" fmla="*/ 39 w 509"/>
                <a:gd name="T19" fmla="*/ 183 h 373"/>
                <a:gd name="T20" fmla="*/ 39 w 509"/>
                <a:gd name="T21" fmla="*/ 183 h 373"/>
                <a:gd name="T22" fmla="*/ 35 w 509"/>
                <a:gd name="T23" fmla="*/ 144 h 373"/>
                <a:gd name="T24" fmla="*/ 31 w 509"/>
                <a:gd name="T25" fmla="*/ 109 h 373"/>
                <a:gd name="T26" fmla="*/ 19 w 509"/>
                <a:gd name="T27" fmla="*/ 78 h 373"/>
                <a:gd name="T28" fmla="*/ 19 w 509"/>
                <a:gd name="T29" fmla="*/ 78 h 373"/>
                <a:gd name="T30" fmla="*/ 4 w 509"/>
                <a:gd name="T31" fmla="*/ 47 h 373"/>
                <a:gd name="T32" fmla="*/ 0 w 509"/>
                <a:gd name="T33" fmla="*/ 31 h 373"/>
                <a:gd name="T34" fmla="*/ 0 w 509"/>
                <a:gd name="T35" fmla="*/ 20 h 373"/>
                <a:gd name="T36" fmla="*/ 4 w 509"/>
                <a:gd name="T37" fmla="*/ 8 h 373"/>
                <a:gd name="T38" fmla="*/ 15 w 509"/>
                <a:gd name="T39" fmla="*/ 0 h 373"/>
                <a:gd name="T40" fmla="*/ 35 w 509"/>
                <a:gd name="T41" fmla="*/ 4 h 373"/>
                <a:gd name="T42" fmla="*/ 62 w 509"/>
                <a:gd name="T43" fmla="*/ 12 h 373"/>
                <a:gd name="T44" fmla="*/ 62 w 509"/>
                <a:gd name="T45" fmla="*/ 12 h 373"/>
                <a:gd name="T46" fmla="*/ 93 w 509"/>
                <a:gd name="T47" fmla="*/ 35 h 373"/>
                <a:gd name="T48" fmla="*/ 143 w 509"/>
                <a:gd name="T49" fmla="*/ 74 h 373"/>
                <a:gd name="T50" fmla="*/ 143 w 509"/>
                <a:gd name="T51" fmla="*/ 74 h 373"/>
                <a:gd name="T52" fmla="*/ 155 w 509"/>
                <a:gd name="T53" fmla="*/ 82 h 373"/>
                <a:gd name="T54" fmla="*/ 167 w 509"/>
                <a:gd name="T55" fmla="*/ 86 h 373"/>
                <a:gd name="T56" fmla="*/ 198 w 509"/>
                <a:gd name="T57" fmla="*/ 86 h 373"/>
                <a:gd name="T58" fmla="*/ 256 w 509"/>
                <a:gd name="T59" fmla="*/ 82 h 373"/>
                <a:gd name="T60" fmla="*/ 256 w 509"/>
                <a:gd name="T61" fmla="*/ 82 h 373"/>
                <a:gd name="T62" fmla="*/ 268 w 509"/>
                <a:gd name="T63" fmla="*/ 86 h 373"/>
                <a:gd name="T64" fmla="*/ 283 w 509"/>
                <a:gd name="T65" fmla="*/ 93 h 373"/>
                <a:gd name="T66" fmla="*/ 314 w 509"/>
                <a:gd name="T67" fmla="*/ 121 h 373"/>
                <a:gd name="T68" fmla="*/ 373 w 509"/>
                <a:gd name="T69" fmla="*/ 187 h 373"/>
                <a:gd name="T70" fmla="*/ 373 w 509"/>
                <a:gd name="T71" fmla="*/ 187 h 373"/>
                <a:gd name="T72" fmla="*/ 392 w 509"/>
                <a:gd name="T73" fmla="*/ 214 h 373"/>
                <a:gd name="T74" fmla="*/ 404 w 509"/>
                <a:gd name="T75" fmla="*/ 225 h 373"/>
                <a:gd name="T76" fmla="*/ 419 w 509"/>
                <a:gd name="T77" fmla="*/ 237 h 373"/>
                <a:gd name="T78" fmla="*/ 435 w 509"/>
                <a:gd name="T79" fmla="*/ 249 h 373"/>
                <a:gd name="T80" fmla="*/ 454 w 509"/>
                <a:gd name="T81" fmla="*/ 253 h 373"/>
                <a:gd name="T82" fmla="*/ 478 w 509"/>
                <a:gd name="T83" fmla="*/ 253 h 373"/>
                <a:gd name="T84" fmla="*/ 509 w 509"/>
                <a:gd name="T85" fmla="*/ 249 h 373"/>
                <a:gd name="T86" fmla="*/ 509 w 509"/>
                <a:gd name="T87" fmla="*/ 249 h 373"/>
                <a:gd name="T88" fmla="*/ 509 w 509"/>
                <a:gd name="T89" fmla="*/ 292 h 373"/>
                <a:gd name="T90" fmla="*/ 509 w 509"/>
                <a:gd name="T91" fmla="*/ 327 h 373"/>
                <a:gd name="T92" fmla="*/ 505 w 509"/>
                <a:gd name="T93" fmla="*/ 354 h 3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09" h="373">
                  <a:moveTo>
                    <a:pt x="159" y="373"/>
                  </a:moveTo>
                  <a:lnTo>
                    <a:pt x="120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2"/>
                  </a:lnTo>
                  <a:lnTo>
                    <a:pt x="62" y="264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5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4" y="8"/>
                  </a:lnTo>
                  <a:lnTo>
                    <a:pt x="15" y="0"/>
                  </a:lnTo>
                  <a:lnTo>
                    <a:pt x="35" y="4"/>
                  </a:lnTo>
                  <a:lnTo>
                    <a:pt x="62" y="12"/>
                  </a:lnTo>
                  <a:lnTo>
                    <a:pt x="93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6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68" y="86"/>
                  </a:lnTo>
                  <a:lnTo>
                    <a:pt x="283" y="93"/>
                  </a:lnTo>
                  <a:lnTo>
                    <a:pt x="314" y="121"/>
                  </a:lnTo>
                  <a:lnTo>
                    <a:pt x="373" y="187"/>
                  </a:lnTo>
                  <a:lnTo>
                    <a:pt x="392" y="214"/>
                  </a:lnTo>
                  <a:lnTo>
                    <a:pt x="404" y="225"/>
                  </a:lnTo>
                  <a:lnTo>
                    <a:pt x="419" y="237"/>
                  </a:lnTo>
                  <a:lnTo>
                    <a:pt x="435" y="249"/>
                  </a:lnTo>
                  <a:lnTo>
                    <a:pt x="454" y="253"/>
                  </a:lnTo>
                  <a:lnTo>
                    <a:pt x="478" y="253"/>
                  </a:lnTo>
                  <a:lnTo>
                    <a:pt x="509" y="249"/>
                  </a:lnTo>
                  <a:lnTo>
                    <a:pt x="509" y="292"/>
                  </a:lnTo>
                  <a:lnTo>
                    <a:pt x="509" y="327"/>
                  </a:lnTo>
                  <a:lnTo>
                    <a:pt x="505" y="354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" name="Freeform 29"/>
            <p:cNvSpPr>
              <a:spLocks/>
            </p:cNvSpPr>
            <p:nvPr/>
          </p:nvSpPr>
          <p:spPr bwMode="auto">
            <a:xfrm>
              <a:off x="1890463" y="2148739"/>
              <a:ext cx="695100" cy="511823"/>
            </a:xfrm>
            <a:custGeom>
              <a:avLst/>
              <a:gdLst>
                <a:gd name="T0" fmla="*/ 124 w 512"/>
                <a:gd name="T1" fmla="*/ 350 h 377"/>
                <a:gd name="T2" fmla="*/ 112 w 512"/>
                <a:gd name="T3" fmla="*/ 342 h 377"/>
                <a:gd name="T4" fmla="*/ 89 w 512"/>
                <a:gd name="T5" fmla="*/ 315 h 377"/>
                <a:gd name="T6" fmla="*/ 62 w 512"/>
                <a:gd name="T7" fmla="*/ 260 h 377"/>
                <a:gd name="T8" fmla="*/ 39 w 512"/>
                <a:gd name="T9" fmla="*/ 183 h 377"/>
                <a:gd name="T10" fmla="*/ 39 w 512"/>
                <a:gd name="T11" fmla="*/ 144 h 377"/>
                <a:gd name="T12" fmla="*/ 19 w 512"/>
                <a:gd name="T13" fmla="*/ 78 h 377"/>
                <a:gd name="T14" fmla="*/ 4 w 512"/>
                <a:gd name="T15" fmla="*/ 47 h 377"/>
                <a:gd name="T16" fmla="*/ 0 w 512"/>
                <a:gd name="T17" fmla="*/ 16 h 377"/>
                <a:gd name="T18" fmla="*/ 19 w 512"/>
                <a:gd name="T19" fmla="*/ 0 h 377"/>
                <a:gd name="T20" fmla="*/ 66 w 512"/>
                <a:gd name="T21" fmla="*/ 12 h 377"/>
                <a:gd name="T22" fmla="*/ 97 w 512"/>
                <a:gd name="T23" fmla="*/ 35 h 377"/>
                <a:gd name="T24" fmla="*/ 143 w 512"/>
                <a:gd name="T25" fmla="*/ 74 h 377"/>
                <a:gd name="T26" fmla="*/ 167 w 512"/>
                <a:gd name="T27" fmla="*/ 82 h 377"/>
                <a:gd name="T28" fmla="*/ 256 w 512"/>
                <a:gd name="T29" fmla="*/ 82 h 377"/>
                <a:gd name="T30" fmla="*/ 272 w 512"/>
                <a:gd name="T31" fmla="*/ 82 h 377"/>
                <a:gd name="T32" fmla="*/ 314 w 512"/>
                <a:gd name="T33" fmla="*/ 117 h 377"/>
                <a:gd name="T34" fmla="*/ 373 w 512"/>
                <a:gd name="T35" fmla="*/ 183 h 377"/>
                <a:gd name="T36" fmla="*/ 408 w 512"/>
                <a:gd name="T37" fmla="*/ 225 h 377"/>
                <a:gd name="T38" fmla="*/ 435 w 512"/>
                <a:gd name="T39" fmla="*/ 245 h 377"/>
                <a:gd name="T40" fmla="*/ 481 w 512"/>
                <a:gd name="T41" fmla="*/ 253 h 377"/>
                <a:gd name="T42" fmla="*/ 509 w 512"/>
                <a:gd name="T43" fmla="*/ 249 h 377"/>
                <a:gd name="T44" fmla="*/ 509 w 512"/>
                <a:gd name="T45" fmla="*/ 326 h 377"/>
                <a:gd name="T46" fmla="*/ 505 w 512"/>
                <a:gd name="T47" fmla="*/ 354 h 377"/>
                <a:gd name="T48" fmla="*/ 493 w 512"/>
                <a:gd name="T49" fmla="*/ 350 h 377"/>
                <a:gd name="T50" fmla="*/ 485 w 512"/>
                <a:gd name="T51" fmla="*/ 354 h 377"/>
                <a:gd name="T52" fmla="*/ 454 w 512"/>
                <a:gd name="T53" fmla="*/ 357 h 377"/>
                <a:gd name="T54" fmla="*/ 357 w 512"/>
                <a:gd name="T55" fmla="*/ 357 h 377"/>
                <a:gd name="T56" fmla="*/ 310 w 512"/>
                <a:gd name="T57" fmla="*/ 377 h 377"/>
                <a:gd name="T58" fmla="*/ 291 w 512"/>
                <a:gd name="T59" fmla="*/ 346 h 377"/>
                <a:gd name="T60" fmla="*/ 264 w 512"/>
                <a:gd name="T61" fmla="*/ 319 h 377"/>
                <a:gd name="T62" fmla="*/ 241 w 512"/>
                <a:gd name="T63" fmla="*/ 315 h 377"/>
                <a:gd name="T64" fmla="*/ 221 w 512"/>
                <a:gd name="T65" fmla="*/ 323 h 377"/>
                <a:gd name="T66" fmla="*/ 213 w 512"/>
                <a:gd name="T67" fmla="*/ 334 h 377"/>
                <a:gd name="T68" fmla="*/ 171 w 512"/>
                <a:gd name="T69" fmla="*/ 369 h 377"/>
                <a:gd name="T70" fmla="*/ 155 w 512"/>
                <a:gd name="T71" fmla="*/ 373 h 377"/>
                <a:gd name="T72" fmla="*/ 159 w 512"/>
                <a:gd name="T73" fmla="*/ 373 h 3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2" h="377">
                  <a:moveTo>
                    <a:pt x="159" y="373"/>
                  </a:move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  <a:lnTo>
                    <a:pt x="159" y="373"/>
                  </a:lnTo>
                  <a:close/>
                </a:path>
              </a:pathLst>
            </a:custGeom>
            <a:solidFill>
              <a:srgbClr val="FFF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9" name="Freeform 30"/>
            <p:cNvSpPr>
              <a:spLocks/>
            </p:cNvSpPr>
            <p:nvPr/>
          </p:nvSpPr>
          <p:spPr bwMode="auto">
            <a:xfrm>
              <a:off x="1890463" y="2148739"/>
              <a:ext cx="695100" cy="511823"/>
            </a:xfrm>
            <a:custGeom>
              <a:avLst/>
              <a:gdLst>
                <a:gd name="T0" fmla="*/ 124 w 512"/>
                <a:gd name="T1" fmla="*/ 350 h 377"/>
                <a:gd name="T2" fmla="*/ 112 w 512"/>
                <a:gd name="T3" fmla="*/ 342 h 377"/>
                <a:gd name="T4" fmla="*/ 89 w 512"/>
                <a:gd name="T5" fmla="*/ 315 h 377"/>
                <a:gd name="T6" fmla="*/ 62 w 512"/>
                <a:gd name="T7" fmla="*/ 260 h 377"/>
                <a:gd name="T8" fmla="*/ 39 w 512"/>
                <a:gd name="T9" fmla="*/ 183 h 377"/>
                <a:gd name="T10" fmla="*/ 39 w 512"/>
                <a:gd name="T11" fmla="*/ 144 h 377"/>
                <a:gd name="T12" fmla="*/ 19 w 512"/>
                <a:gd name="T13" fmla="*/ 78 h 377"/>
                <a:gd name="T14" fmla="*/ 4 w 512"/>
                <a:gd name="T15" fmla="*/ 47 h 377"/>
                <a:gd name="T16" fmla="*/ 0 w 512"/>
                <a:gd name="T17" fmla="*/ 16 h 377"/>
                <a:gd name="T18" fmla="*/ 19 w 512"/>
                <a:gd name="T19" fmla="*/ 0 h 377"/>
                <a:gd name="T20" fmla="*/ 66 w 512"/>
                <a:gd name="T21" fmla="*/ 12 h 377"/>
                <a:gd name="T22" fmla="*/ 97 w 512"/>
                <a:gd name="T23" fmla="*/ 35 h 377"/>
                <a:gd name="T24" fmla="*/ 143 w 512"/>
                <a:gd name="T25" fmla="*/ 74 h 377"/>
                <a:gd name="T26" fmla="*/ 167 w 512"/>
                <a:gd name="T27" fmla="*/ 82 h 377"/>
                <a:gd name="T28" fmla="*/ 256 w 512"/>
                <a:gd name="T29" fmla="*/ 82 h 377"/>
                <a:gd name="T30" fmla="*/ 272 w 512"/>
                <a:gd name="T31" fmla="*/ 82 h 377"/>
                <a:gd name="T32" fmla="*/ 314 w 512"/>
                <a:gd name="T33" fmla="*/ 117 h 377"/>
                <a:gd name="T34" fmla="*/ 373 w 512"/>
                <a:gd name="T35" fmla="*/ 183 h 377"/>
                <a:gd name="T36" fmla="*/ 408 w 512"/>
                <a:gd name="T37" fmla="*/ 225 h 377"/>
                <a:gd name="T38" fmla="*/ 435 w 512"/>
                <a:gd name="T39" fmla="*/ 245 h 377"/>
                <a:gd name="T40" fmla="*/ 481 w 512"/>
                <a:gd name="T41" fmla="*/ 253 h 377"/>
                <a:gd name="T42" fmla="*/ 509 w 512"/>
                <a:gd name="T43" fmla="*/ 249 h 377"/>
                <a:gd name="T44" fmla="*/ 509 w 512"/>
                <a:gd name="T45" fmla="*/ 326 h 377"/>
                <a:gd name="T46" fmla="*/ 505 w 512"/>
                <a:gd name="T47" fmla="*/ 354 h 377"/>
                <a:gd name="T48" fmla="*/ 493 w 512"/>
                <a:gd name="T49" fmla="*/ 350 h 377"/>
                <a:gd name="T50" fmla="*/ 485 w 512"/>
                <a:gd name="T51" fmla="*/ 354 h 377"/>
                <a:gd name="T52" fmla="*/ 454 w 512"/>
                <a:gd name="T53" fmla="*/ 357 h 377"/>
                <a:gd name="T54" fmla="*/ 357 w 512"/>
                <a:gd name="T55" fmla="*/ 357 h 377"/>
                <a:gd name="T56" fmla="*/ 310 w 512"/>
                <a:gd name="T57" fmla="*/ 377 h 377"/>
                <a:gd name="T58" fmla="*/ 291 w 512"/>
                <a:gd name="T59" fmla="*/ 346 h 377"/>
                <a:gd name="T60" fmla="*/ 264 w 512"/>
                <a:gd name="T61" fmla="*/ 319 h 377"/>
                <a:gd name="T62" fmla="*/ 241 w 512"/>
                <a:gd name="T63" fmla="*/ 315 h 377"/>
                <a:gd name="T64" fmla="*/ 221 w 512"/>
                <a:gd name="T65" fmla="*/ 323 h 377"/>
                <a:gd name="T66" fmla="*/ 213 w 512"/>
                <a:gd name="T67" fmla="*/ 334 h 377"/>
                <a:gd name="T68" fmla="*/ 171 w 512"/>
                <a:gd name="T69" fmla="*/ 369 h 377"/>
                <a:gd name="T70" fmla="*/ 155 w 512"/>
                <a:gd name="T71" fmla="*/ 373 h 3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12" h="377">
                  <a:moveTo>
                    <a:pt x="159" y="373"/>
                  </a:move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</a:path>
              </a:pathLst>
            </a:custGeom>
            <a:noFill/>
            <a:ln w="25400">
              <a:solidFill>
                <a:srgbClr val="5DB7E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0" name="Freeform 40"/>
            <p:cNvSpPr>
              <a:spLocks/>
            </p:cNvSpPr>
            <p:nvPr/>
          </p:nvSpPr>
          <p:spPr bwMode="auto">
            <a:xfrm>
              <a:off x="2375132" y="2549237"/>
              <a:ext cx="31226" cy="32583"/>
            </a:xfrm>
            <a:custGeom>
              <a:avLst/>
              <a:gdLst>
                <a:gd name="T0" fmla="*/ 23 w 23"/>
                <a:gd name="T1" fmla="*/ 12 h 24"/>
                <a:gd name="T2" fmla="*/ 23 w 23"/>
                <a:gd name="T3" fmla="*/ 12 h 24"/>
                <a:gd name="T4" fmla="*/ 20 w 23"/>
                <a:gd name="T5" fmla="*/ 20 h 24"/>
                <a:gd name="T6" fmla="*/ 12 w 23"/>
                <a:gd name="T7" fmla="*/ 24 h 24"/>
                <a:gd name="T8" fmla="*/ 12 w 23"/>
                <a:gd name="T9" fmla="*/ 24 h 24"/>
                <a:gd name="T10" fmla="*/ 4 w 23"/>
                <a:gd name="T11" fmla="*/ 20 h 24"/>
                <a:gd name="T12" fmla="*/ 0 w 23"/>
                <a:gd name="T13" fmla="*/ 12 h 24"/>
                <a:gd name="T14" fmla="*/ 0 w 23"/>
                <a:gd name="T15" fmla="*/ 12 h 24"/>
                <a:gd name="T16" fmla="*/ 4 w 23"/>
                <a:gd name="T17" fmla="*/ 0 h 24"/>
                <a:gd name="T18" fmla="*/ 12 w 23"/>
                <a:gd name="T19" fmla="*/ 0 h 24"/>
                <a:gd name="T20" fmla="*/ 12 w 23"/>
                <a:gd name="T21" fmla="*/ 0 h 24"/>
                <a:gd name="T22" fmla="*/ 20 w 23"/>
                <a:gd name="T23" fmla="*/ 0 h 24"/>
                <a:gd name="T24" fmla="*/ 23 w 23"/>
                <a:gd name="T25" fmla="*/ 12 h 24"/>
                <a:gd name="T26" fmla="*/ 23 w 23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4">
                  <a:moveTo>
                    <a:pt x="23" y="12"/>
                  </a:moveTo>
                  <a:lnTo>
                    <a:pt x="23" y="12"/>
                  </a:lnTo>
                  <a:lnTo>
                    <a:pt x="20" y="20"/>
                  </a:lnTo>
                  <a:lnTo>
                    <a:pt x="12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1" name="Freeform 41"/>
            <p:cNvSpPr>
              <a:spLocks/>
            </p:cNvSpPr>
            <p:nvPr/>
          </p:nvSpPr>
          <p:spPr bwMode="auto">
            <a:xfrm>
              <a:off x="2349338" y="2523442"/>
              <a:ext cx="78742" cy="7874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0 w 58"/>
                <a:gd name="T7" fmla="*/ 50 h 58"/>
                <a:gd name="T8" fmla="*/ 42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8 h 58"/>
                <a:gd name="T16" fmla="*/ 11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1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2" name="Freeform 117"/>
            <p:cNvSpPr>
              <a:spLocks noEditPoints="1"/>
            </p:cNvSpPr>
            <p:nvPr/>
          </p:nvSpPr>
          <p:spPr bwMode="auto">
            <a:xfrm>
              <a:off x="2027582" y="2386323"/>
              <a:ext cx="109967" cy="115398"/>
            </a:xfrm>
            <a:custGeom>
              <a:avLst/>
              <a:gdLst>
                <a:gd name="T0" fmla="*/ 27 w 81"/>
                <a:gd name="T1" fmla="*/ 50 h 85"/>
                <a:gd name="T2" fmla="*/ 31 w 81"/>
                <a:gd name="T3" fmla="*/ 43 h 85"/>
                <a:gd name="T4" fmla="*/ 31 w 81"/>
                <a:gd name="T5" fmla="*/ 43 h 85"/>
                <a:gd name="T6" fmla="*/ 42 w 81"/>
                <a:gd name="T7" fmla="*/ 85 h 85"/>
                <a:gd name="T8" fmla="*/ 81 w 81"/>
                <a:gd name="T9" fmla="*/ 78 h 85"/>
                <a:gd name="T10" fmla="*/ 66 w 81"/>
                <a:gd name="T11" fmla="*/ 70 h 85"/>
                <a:gd name="T12" fmla="*/ 77 w 81"/>
                <a:gd name="T13" fmla="*/ 62 h 85"/>
                <a:gd name="T14" fmla="*/ 66 w 81"/>
                <a:gd name="T15" fmla="*/ 50 h 85"/>
                <a:gd name="T16" fmla="*/ 77 w 81"/>
                <a:gd name="T17" fmla="*/ 43 h 85"/>
                <a:gd name="T18" fmla="*/ 66 w 81"/>
                <a:gd name="T19" fmla="*/ 35 h 85"/>
                <a:gd name="T20" fmla="*/ 81 w 81"/>
                <a:gd name="T21" fmla="*/ 27 h 85"/>
                <a:gd name="T22" fmla="*/ 62 w 81"/>
                <a:gd name="T23" fmla="*/ 15 h 85"/>
                <a:gd name="T24" fmla="*/ 70 w 81"/>
                <a:gd name="T25" fmla="*/ 12 h 85"/>
                <a:gd name="T26" fmla="*/ 62 w 81"/>
                <a:gd name="T27" fmla="*/ 0 h 85"/>
                <a:gd name="T28" fmla="*/ 50 w 81"/>
                <a:gd name="T29" fmla="*/ 4 h 85"/>
                <a:gd name="T30" fmla="*/ 42 w 81"/>
                <a:gd name="T31" fmla="*/ 15 h 85"/>
                <a:gd name="T32" fmla="*/ 50 w 81"/>
                <a:gd name="T33" fmla="*/ 8 h 85"/>
                <a:gd name="T34" fmla="*/ 50 w 81"/>
                <a:gd name="T35" fmla="*/ 4 h 85"/>
                <a:gd name="T36" fmla="*/ 35 w 81"/>
                <a:gd name="T37" fmla="*/ 0 h 85"/>
                <a:gd name="T38" fmla="*/ 19 w 81"/>
                <a:gd name="T39" fmla="*/ 43 h 85"/>
                <a:gd name="T40" fmla="*/ 19 w 81"/>
                <a:gd name="T41" fmla="*/ 43 h 85"/>
                <a:gd name="T42" fmla="*/ 15 w 81"/>
                <a:gd name="T43" fmla="*/ 19 h 85"/>
                <a:gd name="T44" fmla="*/ 27 w 81"/>
                <a:gd name="T45" fmla="*/ 15 h 85"/>
                <a:gd name="T46" fmla="*/ 15 w 81"/>
                <a:gd name="T47" fmla="*/ 4 h 85"/>
                <a:gd name="T48" fmla="*/ 7 w 81"/>
                <a:gd name="T49" fmla="*/ 12 h 85"/>
                <a:gd name="T50" fmla="*/ 15 w 81"/>
                <a:gd name="T51" fmla="*/ 19 h 85"/>
                <a:gd name="T52" fmla="*/ 0 w 81"/>
                <a:gd name="T53" fmla="*/ 35 h 85"/>
                <a:gd name="T54" fmla="*/ 11 w 81"/>
                <a:gd name="T55" fmla="*/ 43 h 85"/>
                <a:gd name="T56" fmla="*/ 19 w 81"/>
                <a:gd name="T57" fmla="*/ 35 h 85"/>
                <a:gd name="T58" fmla="*/ 0 w 81"/>
                <a:gd name="T59" fmla="*/ 35 h 85"/>
                <a:gd name="T60" fmla="*/ 0 w 81"/>
                <a:gd name="T61" fmla="*/ 35 h 85"/>
                <a:gd name="T62" fmla="*/ 0 w 81"/>
                <a:gd name="T63" fmla="*/ 35 h 85"/>
                <a:gd name="T64" fmla="*/ 54 w 81"/>
                <a:gd name="T65" fmla="*/ 35 h 85"/>
                <a:gd name="T66" fmla="*/ 42 w 81"/>
                <a:gd name="T67" fmla="*/ 27 h 85"/>
                <a:gd name="T68" fmla="*/ 54 w 81"/>
                <a:gd name="T69" fmla="*/ 27 h 85"/>
                <a:gd name="T70" fmla="*/ 54 w 81"/>
                <a:gd name="T71" fmla="*/ 50 h 85"/>
                <a:gd name="T72" fmla="*/ 42 w 81"/>
                <a:gd name="T73" fmla="*/ 43 h 85"/>
                <a:gd name="T74" fmla="*/ 54 w 81"/>
                <a:gd name="T75" fmla="*/ 43 h 85"/>
                <a:gd name="T76" fmla="*/ 0 w 81"/>
                <a:gd name="T77" fmla="*/ 78 h 85"/>
                <a:gd name="T78" fmla="*/ 11 w 81"/>
                <a:gd name="T79" fmla="*/ 85 h 85"/>
                <a:gd name="T80" fmla="*/ 19 w 81"/>
                <a:gd name="T81" fmla="*/ 66 h 85"/>
                <a:gd name="T82" fmla="*/ 15 w 81"/>
                <a:gd name="T83" fmla="*/ 46 h 85"/>
                <a:gd name="T84" fmla="*/ 7 w 81"/>
                <a:gd name="T85" fmla="*/ 62 h 85"/>
                <a:gd name="T86" fmla="*/ 0 w 81"/>
                <a:gd name="T87" fmla="*/ 78 h 85"/>
                <a:gd name="T88" fmla="*/ 42 w 81"/>
                <a:gd name="T89" fmla="*/ 62 h 85"/>
                <a:gd name="T90" fmla="*/ 54 w 81"/>
                <a:gd name="T91" fmla="*/ 70 h 85"/>
                <a:gd name="T92" fmla="*/ 42 w 81"/>
                <a:gd name="T93" fmla="*/ 62 h 8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1" h="85">
                  <a:moveTo>
                    <a:pt x="19" y="43"/>
                  </a:moveTo>
                  <a:lnTo>
                    <a:pt x="27" y="50"/>
                  </a:lnTo>
                  <a:lnTo>
                    <a:pt x="31" y="43"/>
                  </a:lnTo>
                  <a:lnTo>
                    <a:pt x="31" y="85"/>
                  </a:lnTo>
                  <a:lnTo>
                    <a:pt x="42" y="85"/>
                  </a:lnTo>
                  <a:lnTo>
                    <a:pt x="42" y="78"/>
                  </a:lnTo>
                  <a:lnTo>
                    <a:pt x="81" y="78"/>
                  </a:lnTo>
                  <a:lnTo>
                    <a:pt x="81" y="70"/>
                  </a:lnTo>
                  <a:lnTo>
                    <a:pt x="66" y="70"/>
                  </a:lnTo>
                  <a:lnTo>
                    <a:pt x="66" y="62"/>
                  </a:lnTo>
                  <a:lnTo>
                    <a:pt x="77" y="62"/>
                  </a:lnTo>
                  <a:lnTo>
                    <a:pt x="77" y="50"/>
                  </a:lnTo>
                  <a:lnTo>
                    <a:pt x="66" y="50"/>
                  </a:lnTo>
                  <a:lnTo>
                    <a:pt x="66" y="43"/>
                  </a:lnTo>
                  <a:lnTo>
                    <a:pt x="77" y="43"/>
                  </a:lnTo>
                  <a:lnTo>
                    <a:pt x="77" y="35"/>
                  </a:lnTo>
                  <a:lnTo>
                    <a:pt x="66" y="35"/>
                  </a:lnTo>
                  <a:lnTo>
                    <a:pt x="66" y="27"/>
                  </a:lnTo>
                  <a:lnTo>
                    <a:pt x="81" y="27"/>
                  </a:lnTo>
                  <a:lnTo>
                    <a:pt x="81" y="15"/>
                  </a:lnTo>
                  <a:lnTo>
                    <a:pt x="62" y="15"/>
                  </a:lnTo>
                  <a:lnTo>
                    <a:pt x="70" y="12"/>
                  </a:lnTo>
                  <a:lnTo>
                    <a:pt x="62" y="0"/>
                  </a:lnTo>
                  <a:lnTo>
                    <a:pt x="50" y="4"/>
                  </a:lnTo>
                  <a:lnTo>
                    <a:pt x="58" y="15"/>
                  </a:lnTo>
                  <a:lnTo>
                    <a:pt x="42" y="15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35" y="0"/>
                  </a:lnTo>
                  <a:lnTo>
                    <a:pt x="27" y="19"/>
                  </a:lnTo>
                  <a:lnTo>
                    <a:pt x="19" y="43"/>
                  </a:lnTo>
                  <a:close/>
                  <a:moveTo>
                    <a:pt x="15" y="19"/>
                  </a:moveTo>
                  <a:lnTo>
                    <a:pt x="15" y="19"/>
                  </a:lnTo>
                  <a:lnTo>
                    <a:pt x="19" y="23"/>
                  </a:lnTo>
                  <a:lnTo>
                    <a:pt x="27" y="15"/>
                  </a:lnTo>
                  <a:lnTo>
                    <a:pt x="15" y="4"/>
                  </a:lnTo>
                  <a:lnTo>
                    <a:pt x="7" y="12"/>
                  </a:lnTo>
                  <a:lnTo>
                    <a:pt x="15" y="19"/>
                  </a:lnTo>
                  <a:close/>
                  <a:moveTo>
                    <a:pt x="0" y="35"/>
                  </a:moveTo>
                  <a:lnTo>
                    <a:pt x="0" y="35"/>
                  </a:lnTo>
                  <a:lnTo>
                    <a:pt x="11" y="43"/>
                  </a:lnTo>
                  <a:lnTo>
                    <a:pt x="19" y="35"/>
                  </a:lnTo>
                  <a:lnTo>
                    <a:pt x="7" y="23"/>
                  </a:lnTo>
                  <a:lnTo>
                    <a:pt x="0" y="35"/>
                  </a:lnTo>
                  <a:close/>
                  <a:moveTo>
                    <a:pt x="54" y="27"/>
                  </a:moveTo>
                  <a:lnTo>
                    <a:pt x="54" y="35"/>
                  </a:lnTo>
                  <a:lnTo>
                    <a:pt x="42" y="35"/>
                  </a:lnTo>
                  <a:lnTo>
                    <a:pt x="42" y="27"/>
                  </a:lnTo>
                  <a:lnTo>
                    <a:pt x="54" y="27"/>
                  </a:lnTo>
                  <a:close/>
                  <a:moveTo>
                    <a:pt x="54" y="43"/>
                  </a:moveTo>
                  <a:lnTo>
                    <a:pt x="54" y="50"/>
                  </a:lnTo>
                  <a:lnTo>
                    <a:pt x="42" y="50"/>
                  </a:lnTo>
                  <a:lnTo>
                    <a:pt x="42" y="43"/>
                  </a:lnTo>
                  <a:lnTo>
                    <a:pt x="54" y="43"/>
                  </a:lnTo>
                  <a:close/>
                  <a:moveTo>
                    <a:pt x="0" y="78"/>
                  </a:moveTo>
                  <a:lnTo>
                    <a:pt x="0" y="78"/>
                  </a:lnTo>
                  <a:lnTo>
                    <a:pt x="11" y="85"/>
                  </a:lnTo>
                  <a:lnTo>
                    <a:pt x="19" y="66"/>
                  </a:lnTo>
                  <a:lnTo>
                    <a:pt x="23" y="50"/>
                  </a:lnTo>
                  <a:lnTo>
                    <a:pt x="15" y="46"/>
                  </a:lnTo>
                  <a:lnTo>
                    <a:pt x="7" y="62"/>
                  </a:lnTo>
                  <a:lnTo>
                    <a:pt x="0" y="78"/>
                  </a:lnTo>
                  <a:close/>
                  <a:moveTo>
                    <a:pt x="42" y="62"/>
                  </a:moveTo>
                  <a:lnTo>
                    <a:pt x="54" y="62"/>
                  </a:lnTo>
                  <a:lnTo>
                    <a:pt x="54" y="70"/>
                  </a:lnTo>
                  <a:lnTo>
                    <a:pt x="42" y="70"/>
                  </a:lnTo>
                  <a:lnTo>
                    <a:pt x="42" y="6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3" name="Freeform 118"/>
            <p:cNvSpPr>
              <a:spLocks noEditPoints="1"/>
            </p:cNvSpPr>
            <p:nvPr/>
          </p:nvSpPr>
          <p:spPr bwMode="auto">
            <a:xfrm>
              <a:off x="2153841" y="2386323"/>
              <a:ext cx="111325" cy="115398"/>
            </a:xfrm>
            <a:custGeom>
              <a:avLst/>
              <a:gdLst>
                <a:gd name="T0" fmla="*/ 35 w 82"/>
                <a:gd name="T1" fmla="*/ 27 h 85"/>
                <a:gd name="T2" fmla="*/ 8 w 82"/>
                <a:gd name="T3" fmla="*/ 85 h 85"/>
                <a:gd name="T4" fmla="*/ 19 w 82"/>
                <a:gd name="T5" fmla="*/ 35 h 85"/>
                <a:gd name="T6" fmla="*/ 23 w 82"/>
                <a:gd name="T7" fmla="*/ 39 h 85"/>
                <a:gd name="T8" fmla="*/ 27 w 82"/>
                <a:gd name="T9" fmla="*/ 46 h 85"/>
                <a:gd name="T10" fmla="*/ 23 w 82"/>
                <a:gd name="T11" fmla="*/ 54 h 85"/>
                <a:gd name="T12" fmla="*/ 35 w 82"/>
                <a:gd name="T13" fmla="*/ 62 h 85"/>
                <a:gd name="T14" fmla="*/ 19 w 82"/>
                <a:gd name="T15" fmla="*/ 70 h 85"/>
                <a:gd name="T16" fmla="*/ 35 w 82"/>
                <a:gd name="T17" fmla="*/ 81 h 85"/>
                <a:gd name="T18" fmla="*/ 47 w 82"/>
                <a:gd name="T19" fmla="*/ 70 h 85"/>
                <a:gd name="T20" fmla="*/ 62 w 82"/>
                <a:gd name="T21" fmla="*/ 62 h 85"/>
                <a:gd name="T22" fmla="*/ 47 w 82"/>
                <a:gd name="T23" fmla="*/ 54 h 85"/>
                <a:gd name="T24" fmla="*/ 62 w 82"/>
                <a:gd name="T25" fmla="*/ 46 h 85"/>
                <a:gd name="T26" fmla="*/ 50 w 82"/>
                <a:gd name="T27" fmla="*/ 46 h 85"/>
                <a:gd name="T28" fmla="*/ 58 w 82"/>
                <a:gd name="T29" fmla="*/ 43 h 85"/>
                <a:gd name="T30" fmla="*/ 58 w 82"/>
                <a:gd name="T31" fmla="*/ 39 h 85"/>
                <a:gd name="T32" fmla="*/ 62 w 82"/>
                <a:gd name="T33" fmla="*/ 35 h 85"/>
                <a:gd name="T34" fmla="*/ 62 w 82"/>
                <a:gd name="T35" fmla="*/ 70 h 85"/>
                <a:gd name="T36" fmla="*/ 58 w 82"/>
                <a:gd name="T37" fmla="*/ 74 h 85"/>
                <a:gd name="T38" fmla="*/ 54 w 82"/>
                <a:gd name="T39" fmla="*/ 74 h 85"/>
                <a:gd name="T40" fmla="*/ 58 w 82"/>
                <a:gd name="T41" fmla="*/ 85 h 85"/>
                <a:gd name="T42" fmla="*/ 74 w 82"/>
                <a:gd name="T43" fmla="*/ 81 h 85"/>
                <a:gd name="T44" fmla="*/ 78 w 82"/>
                <a:gd name="T45" fmla="*/ 74 h 85"/>
                <a:gd name="T46" fmla="*/ 47 w 82"/>
                <a:gd name="T47" fmla="*/ 27 h 85"/>
                <a:gd name="T48" fmla="*/ 82 w 82"/>
                <a:gd name="T49" fmla="*/ 19 h 85"/>
                <a:gd name="T50" fmla="*/ 47 w 82"/>
                <a:gd name="T51" fmla="*/ 12 h 85"/>
                <a:gd name="T52" fmla="*/ 47 w 82"/>
                <a:gd name="T53" fmla="*/ 4 h 85"/>
                <a:gd name="T54" fmla="*/ 47 w 82"/>
                <a:gd name="T55" fmla="*/ 0 h 85"/>
                <a:gd name="T56" fmla="*/ 35 w 82"/>
                <a:gd name="T57" fmla="*/ 12 h 85"/>
                <a:gd name="T58" fmla="*/ 0 w 82"/>
                <a:gd name="T59" fmla="*/ 19 h 85"/>
                <a:gd name="T60" fmla="*/ 35 w 82"/>
                <a:gd name="T61" fmla="*/ 19 h 85"/>
                <a:gd name="T62" fmla="*/ 39 w 82"/>
                <a:gd name="T63" fmla="*/ 43 h 85"/>
                <a:gd name="T64" fmla="*/ 35 w 82"/>
                <a:gd name="T65" fmla="*/ 39 h 85"/>
                <a:gd name="T66" fmla="*/ 35 w 82"/>
                <a:gd name="T67" fmla="*/ 35 h 85"/>
                <a:gd name="T68" fmla="*/ 47 w 82"/>
                <a:gd name="T69" fmla="*/ 35 h 85"/>
                <a:gd name="T70" fmla="*/ 35 w 82"/>
                <a:gd name="T71" fmla="*/ 46 h 85"/>
                <a:gd name="T72" fmla="*/ 39 w 82"/>
                <a:gd name="T73" fmla="*/ 43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" h="85">
                  <a:moveTo>
                    <a:pt x="35" y="19"/>
                  </a:moveTo>
                  <a:lnTo>
                    <a:pt x="35" y="27"/>
                  </a:lnTo>
                  <a:lnTo>
                    <a:pt x="8" y="27"/>
                  </a:lnTo>
                  <a:lnTo>
                    <a:pt x="8" y="85"/>
                  </a:lnTo>
                  <a:lnTo>
                    <a:pt x="19" y="85"/>
                  </a:lnTo>
                  <a:lnTo>
                    <a:pt x="19" y="35"/>
                  </a:lnTo>
                  <a:lnTo>
                    <a:pt x="31" y="35"/>
                  </a:lnTo>
                  <a:lnTo>
                    <a:pt x="23" y="39"/>
                  </a:lnTo>
                  <a:lnTo>
                    <a:pt x="27" y="46"/>
                  </a:lnTo>
                  <a:lnTo>
                    <a:pt x="23" y="4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62"/>
                  </a:lnTo>
                  <a:lnTo>
                    <a:pt x="19" y="62"/>
                  </a:lnTo>
                  <a:lnTo>
                    <a:pt x="19" y="70"/>
                  </a:lnTo>
                  <a:lnTo>
                    <a:pt x="35" y="70"/>
                  </a:lnTo>
                  <a:lnTo>
                    <a:pt x="35" y="81"/>
                  </a:lnTo>
                  <a:lnTo>
                    <a:pt x="47" y="81"/>
                  </a:lnTo>
                  <a:lnTo>
                    <a:pt x="47" y="70"/>
                  </a:lnTo>
                  <a:lnTo>
                    <a:pt x="62" y="70"/>
                  </a:lnTo>
                  <a:lnTo>
                    <a:pt x="62" y="62"/>
                  </a:lnTo>
                  <a:lnTo>
                    <a:pt x="47" y="62"/>
                  </a:lnTo>
                  <a:lnTo>
                    <a:pt x="47" y="54"/>
                  </a:lnTo>
                  <a:lnTo>
                    <a:pt x="62" y="54"/>
                  </a:lnTo>
                  <a:lnTo>
                    <a:pt x="62" y="46"/>
                  </a:lnTo>
                  <a:lnTo>
                    <a:pt x="50" y="46"/>
                  </a:lnTo>
                  <a:lnTo>
                    <a:pt x="58" y="43"/>
                  </a:lnTo>
                  <a:lnTo>
                    <a:pt x="58" y="39"/>
                  </a:lnTo>
                  <a:lnTo>
                    <a:pt x="50" y="35"/>
                  </a:lnTo>
                  <a:lnTo>
                    <a:pt x="62" y="35"/>
                  </a:lnTo>
                  <a:lnTo>
                    <a:pt x="62" y="70"/>
                  </a:lnTo>
                  <a:lnTo>
                    <a:pt x="62" y="74"/>
                  </a:lnTo>
                  <a:lnTo>
                    <a:pt x="58" y="74"/>
                  </a:lnTo>
                  <a:lnTo>
                    <a:pt x="54" y="74"/>
                  </a:lnTo>
                  <a:lnTo>
                    <a:pt x="58" y="85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78" y="27"/>
                  </a:lnTo>
                  <a:lnTo>
                    <a:pt x="47" y="27"/>
                  </a:lnTo>
                  <a:lnTo>
                    <a:pt x="47" y="19"/>
                  </a:lnTo>
                  <a:lnTo>
                    <a:pt x="82" y="19"/>
                  </a:lnTo>
                  <a:lnTo>
                    <a:pt x="82" y="12"/>
                  </a:lnTo>
                  <a:lnTo>
                    <a:pt x="47" y="12"/>
                  </a:lnTo>
                  <a:lnTo>
                    <a:pt x="47" y="4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35" y="19"/>
                  </a:lnTo>
                  <a:close/>
                  <a:moveTo>
                    <a:pt x="39" y="43"/>
                  </a:moveTo>
                  <a:lnTo>
                    <a:pt x="39" y="43"/>
                  </a:lnTo>
                  <a:lnTo>
                    <a:pt x="35" y="39"/>
                  </a:lnTo>
                  <a:lnTo>
                    <a:pt x="35" y="35"/>
                  </a:lnTo>
                  <a:lnTo>
                    <a:pt x="47" y="35"/>
                  </a:lnTo>
                  <a:lnTo>
                    <a:pt x="43" y="46"/>
                  </a:lnTo>
                  <a:lnTo>
                    <a:pt x="35" y="46"/>
                  </a:lnTo>
                  <a:lnTo>
                    <a:pt x="39" y="43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4" name="Freeform 119"/>
            <p:cNvSpPr>
              <a:spLocks/>
            </p:cNvSpPr>
            <p:nvPr/>
          </p:nvSpPr>
          <p:spPr bwMode="auto">
            <a:xfrm>
              <a:off x="2280099" y="2386323"/>
              <a:ext cx="111325" cy="115398"/>
            </a:xfrm>
            <a:custGeom>
              <a:avLst/>
              <a:gdLst>
                <a:gd name="T0" fmla="*/ 51 w 82"/>
                <a:gd name="T1" fmla="*/ 12 h 85"/>
                <a:gd name="T2" fmla="*/ 51 w 82"/>
                <a:gd name="T3" fmla="*/ 12 h 85"/>
                <a:gd name="T4" fmla="*/ 51 w 82"/>
                <a:gd name="T5" fmla="*/ 8 h 85"/>
                <a:gd name="T6" fmla="*/ 51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4 h 85"/>
                <a:gd name="T14" fmla="*/ 39 w 82"/>
                <a:gd name="T15" fmla="*/ 4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7 h 85"/>
                <a:gd name="T26" fmla="*/ 35 w 82"/>
                <a:gd name="T27" fmla="*/ 27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8 h 85"/>
                <a:gd name="T34" fmla="*/ 23 w 82"/>
                <a:gd name="T35" fmla="*/ 78 h 85"/>
                <a:gd name="T36" fmla="*/ 23 w 82"/>
                <a:gd name="T37" fmla="*/ 46 h 85"/>
                <a:gd name="T38" fmla="*/ 35 w 82"/>
                <a:gd name="T39" fmla="*/ 46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6 h 85"/>
                <a:gd name="T46" fmla="*/ 62 w 82"/>
                <a:gd name="T47" fmla="*/ 46 h 85"/>
                <a:gd name="T48" fmla="*/ 62 w 82"/>
                <a:gd name="T49" fmla="*/ 62 h 85"/>
                <a:gd name="T50" fmla="*/ 62 w 82"/>
                <a:gd name="T51" fmla="*/ 62 h 85"/>
                <a:gd name="T52" fmla="*/ 58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8 h 85"/>
                <a:gd name="T60" fmla="*/ 55 w 82"/>
                <a:gd name="T61" fmla="*/ 78 h 85"/>
                <a:gd name="T62" fmla="*/ 70 w 82"/>
                <a:gd name="T63" fmla="*/ 78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7 h 85"/>
                <a:gd name="T74" fmla="*/ 82 w 82"/>
                <a:gd name="T75" fmla="*/ 27 h 85"/>
                <a:gd name="T76" fmla="*/ 82 w 82"/>
                <a:gd name="T77" fmla="*/ 15 h 85"/>
                <a:gd name="T78" fmla="*/ 43 w 82"/>
                <a:gd name="T79" fmla="*/ 15 h 85"/>
                <a:gd name="T80" fmla="*/ 43 w 82"/>
                <a:gd name="T81" fmla="*/ 15 h 85"/>
                <a:gd name="T82" fmla="*/ 51 w 82"/>
                <a:gd name="T83" fmla="*/ 12 h 85"/>
                <a:gd name="T84" fmla="*/ 51 w 82"/>
                <a:gd name="T85" fmla="*/ 12 h 85"/>
                <a:gd name="T86" fmla="*/ 51 w 82"/>
                <a:gd name="T87" fmla="*/ 12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2"/>
                  </a:moveTo>
                  <a:lnTo>
                    <a:pt x="51" y="12"/>
                  </a:lnTo>
                  <a:lnTo>
                    <a:pt x="51" y="8"/>
                  </a:lnTo>
                  <a:lnTo>
                    <a:pt x="47" y="0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8"/>
                  </a:lnTo>
                  <a:lnTo>
                    <a:pt x="23" y="78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62" y="46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1" y="66"/>
                  </a:lnTo>
                  <a:lnTo>
                    <a:pt x="55" y="78"/>
                  </a:lnTo>
                  <a:lnTo>
                    <a:pt x="70" y="78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43" y="15"/>
                  </a:lnTo>
                  <a:lnTo>
                    <a:pt x="51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16" name="组合 215"/>
          <p:cNvGrpSpPr/>
          <p:nvPr/>
        </p:nvGrpSpPr>
        <p:grpSpPr>
          <a:xfrm>
            <a:off x="634144" y="467819"/>
            <a:ext cx="4120596" cy="5863296"/>
            <a:chOff x="618904" y="528779"/>
            <a:chExt cx="4120596" cy="5863296"/>
          </a:xfrm>
        </p:grpSpPr>
        <p:grpSp>
          <p:nvGrpSpPr>
            <p:cNvPr id="217" name="组合 216"/>
            <p:cNvGrpSpPr/>
            <p:nvPr/>
          </p:nvGrpSpPr>
          <p:grpSpPr>
            <a:xfrm>
              <a:off x="636779" y="528779"/>
              <a:ext cx="4102721" cy="5759015"/>
              <a:chOff x="603441" y="371617"/>
              <a:chExt cx="4102721" cy="5759015"/>
            </a:xfrm>
            <a:solidFill>
              <a:srgbClr val="29A7A4"/>
            </a:solidFill>
          </p:grpSpPr>
          <p:sp>
            <p:nvSpPr>
              <p:cNvPr id="350" name="Freeform 8"/>
              <p:cNvSpPr>
                <a:spLocks/>
              </p:cNvSpPr>
              <p:nvPr/>
            </p:nvSpPr>
            <p:spPr bwMode="auto">
              <a:xfrm>
                <a:off x="603441" y="371617"/>
                <a:ext cx="4102721" cy="5759014"/>
              </a:xfrm>
              <a:custGeom>
                <a:avLst/>
                <a:gdLst>
                  <a:gd name="T0" fmla="*/ 1169 w 3022"/>
                  <a:gd name="T1" fmla="*/ 3994 h 4242"/>
                  <a:gd name="T2" fmla="*/ 1336 w 3022"/>
                  <a:gd name="T3" fmla="*/ 3795 h 4242"/>
                  <a:gd name="T4" fmla="*/ 1492 w 3022"/>
                  <a:gd name="T5" fmla="*/ 3916 h 4242"/>
                  <a:gd name="T6" fmla="*/ 1810 w 3022"/>
                  <a:gd name="T7" fmla="*/ 4129 h 4242"/>
                  <a:gd name="T8" fmla="*/ 2051 w 3022"/>
                  <a:gd name="T9" fmla="*/ 4207 h 4242"/>
                  <a:gd name="T10" fmla="*/ 2311 w 3022"/>
                  <a:gd name="T11" fmla="*/ 4079 h 4242"/>
                  <a:gd name="T12" fmla="*/ 2498 w 3022"/>
                  <a:gd name="T13" fmla="*/ 3842 h 4242"/>
                  <a:gd name="T14" fmla="*/ 2521 w 3022"/>
                  <a:gd name="T15" fmla="*/ 3539 h 4242"/>
                  <a:gd name="T16" fmla="*/ 2661 w 3022"/>
                  <a:gd name="T17" fmla="*/ 3566 h 4242"/>
                  <a:gd name="T18" fmla="*/ 2847 w 3022"/>
                  <a:gd name="T19" fmla="*/ 3512 h 4242"/>
                  <a:gd name="T20" fmla="*/ 2750 w 3022"/>
                  <a:gd name="T21" fmla="*/ 3395 h 4242"/>
                  <a:gd name="T22" fmla="*/ 2906 w 3022"/>
                  <a:gd name="T23" fmla="*/ 3205 h 4242"/>
                  <a:gd name="T24" fmla="*/ 2960 w 3022"/>
                  <a:gd name="T25" fmla="*/ 2921 h 4242"/>
                  <a:gd name="T26" fmla="*/ 2704 w 3022"/>
                  <a:gd name="T27" fmla="*/ 2789 h 4242"/>
                  <a:gd name="T28" fmla="*/ 2482 w 3022"/>
                  <a:gd name="T29" fmla="*/ 2700 h 4242"/>
                  <a:gd name="T30" fmla="*/ 2455 w 3022"/>
                  <a:gd name="T31" fmla="*/ 2482 h 4242"/>
                  <a:gd name="T32" fmla="*/ 2350 w 3022"/>
                  <a:gd name="T33" fmla="*/ 2405 h 4242"/>
                  <a:gd name="T34" fmla="*/ 2230 w 3022"/>
                  <a:gd name="T35" fmla="*/ 2172 h 4242"/>
                  <a:gd name="T36" fmla="*/ 2436 w 3022"/>
                  <a:gd name="T37" fmla="*/ 1900 h 4242"/>
                  <a:gd name="T38" fmla="*/ 2401 w 3022"/>
                  <a:gd name="T39" fmla="*/ 1795 h 4242"/>
                  <a:gd name="T40" fmla="*/ 2696 w 3022"/>
                  <a:gd name="T41" fmla="*/ 1865 h 4242"/>
                  <a:gd name="T42" fmla="*/ 2801 w 3022"/>
                  <a:gd name="T43" fmla="*/ 1655 h 4242"/>
                  <a:gd name="T44" fmla="*/ 2634 w 3022"/>
                  <a:gd name="T45" fmla="*/ 1453 h 4242"/>
                  <a:gd name="T46" fmla="*/ 2439 w 3022"/>
                  <a:gd name="T47" fmla="*/ 1628 h 4242"/>
                  <a:gd name="T48" fmla="*/ 2152 w 3022"/>
                  <a:gd name="T49" fmla="*/ 1453 h 4242"/>
                  <a:gd name="T50" fmla="*/ 2160 w 3022"/>
                  <a:gd name="T51" fmla="*/ 1220 h 4242"/>
                  <a:gd name="T52" fmla="*/ 2024 w 3022"/>
                  <a:gd name="T53" fmla="*/ 1123 h 4242"/>
                  <a:gd name="T54" fmla="*/ 2156 w 3022"/>
                  <a:gd name="T55" fmla="*/ 882 h 4242"/>
                  <a:gd name="T56" fmla="*/ 1997 w 3022"/>
                  <a:gd name="T57" fmla="*/ 804 h 4242"/>
                  <a:gd name="T58" fmla="*/ 1857 w 3022"/>
                  <a:gd name="T59" fmla="*/ 594 h 4242"/>
                  <a:gd name="T60" fmla="*/ 1721 w 3022"/>
                  <a:gd name="T61" fmla="*/ 548 h 4242"/>
                  <a:gd name="T62" fmla="*/ 1534 w 3022"/>
                  <a:gd name="T63" fmla="*/ 474 h 4242"/>
                  <a:gd name="T64" fmla="*/ 1402 w 3022"/>
                  <a:gd name="T65" fmla="*/ 217 h 4242"/>
                  <a:gd name="T66" fmla="*/ 1196 w 3022"/>
                  <a:gd name="T67" fmla="*/ 147 h 4242"/>
                  <a:gd name="T68" fmla="*/ 1095 w 3022"/>
                  <a:gd name="T69" fmla="*/ 0 h 4242"/>
                  <a:gd name="T70" fmla="*/ 963 w 3022"/>
                  <a:gd name="T71" fmla="*/ 182 h 4242"/>
                  <a:gd name="T72" fmla="*/ 1142 w 3022"/>
                  <a:gd name="T73" fmla="*/ 295 h 4242"/>
                  <a:gd name="T74" fmla="*/ 1200 w 3022"/>
                  <a:gd name="T75" fmla="*/ 575 h 4242"/>
                  <a:gd name="T76" fmla="*/ 971 w 3022"/>
                  <a:gd name="T77" fmla="*/ 691 h 4242"/>
                  <a:gd name="T78" fmla="*/ 753 w 3022"/>
                  <a:gd name="T79" fmla="*/ 493 h 4242"/>
                  <a:gd name="T80" fmla="*/ 567 w 3022"/>
                  <a:gd name="T81" fmla="*/ 454 h 4242"/>
                  <a:gd name="T82" fmla="*/ 497 w 3022"/>
                  <a:gd name="T83" fmla="*/ 637 h 4242"/>
                  <a:gd name="T84" fmla="*/ 357 w 3022"/>
                  <a:gd name="T85" fmla="*/ 870 h 4242"/>
                  <a:gd name="T86" fmla="*/ 214 w 3022"/>
                  <a:gd name="T87" fmla="*/ 1193 h 4242"/>
                  <a:gd name="T88" fmla="*/ 23 w 3022"/>
                  <a:gd name="T89" fmla="*/ 1227 h 4242"/>
                  <a:gd name="T90" fmla="*/ 175 w 3022"/>
                  <a:gd name="T91" fmla="*/ 1468 h 4242"/>
                  <a:gd name="T92" fmla="*/ 241 w 3022"/>
                  <a:gd name="T93" fmla="*/ 1655 h 4242"/>
                  <a:gd name="T94" fmla="*/ 365 w 3022"/>
                  <a:gd name="T95" fmla="*/ 1678 h 4242"/>
                  <a:gd name="T96" fmla="*/ 544 w 3022"/>
                  <a:gd name="T97" fmla="*/ 1713 h 4242"/>
                  <a:gd name="T98" fmla="*/ 637 w 3022"/>
                  <a:gd name="T99" fmla="*/ 2117 h 4242"/>
                  <a:gd name="T100" fmla="*/ 342 w 3022"/>
                  <a:gd name="T101" fmla="*/ 2331 h 4242"/>
                  <a:gd name="T102" fmla="*/ 291 w 3022"/>
                  <a:gd name="T103" fmla="*/ 2630 h 4242"/>
                  <a:gd name="T104" fmla="*/ 454 w 3022"/>
                  <a:gd name="T105" fmla="*/ 2750 h 4242"/>
                  <a:gd name="T106" fmla="*/ 668 w 3022"/>
                  <a:gd name="T107" fmla="*/ 2929 h 4242"/>
                  <a:gd name="T108" fmla="*/ 447 w 3022"/>
                  <a:gd name="T109" fmla="*/ 3096 h 4242"/>
                  <a:gd name="T110" fmla="*/ 517 w 3022"/>
                  <a:gd name="T111" fmla="*/ 3294 h 4242"/>
                  <a:gd name="T112" fmla="*/ 610 w 3022"/>
                  <a:gd name="T113" fmla="*/ 3520 h 4242"/>
                  <a:gd name="T114" fmla="*/ 680 w 3022"/>
                  <a:gd name="T115" fmla="*/ 3830 h 4242"/>
                  <a:gd name="T116" fmla="*/ 924 w 3022"/>
                  <a:gd name="T117" fmla="*/ 3690 h 4242"/>
                  <a:gd name="T118" fmla="*/ 1107 w 3022"/>
                  <a:gd name="T119" fmla="*/ 3753 h 4242"/>
                  <a:gd name="T120" fmla="*/ 1045 w 3022"/>
                  <a:gd name="T121" fmla="*/ 3873 h 4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022" h="4242">
                    <a:moveTo>
                      <a:pt x="967" y="3994"/>
                    </a:moveTo>
                    <a:lnTo>
                      <a:pt x="1010" y="4032"/>
                    </a:lnTo>
                    <a:lnTo>
                      <a:pt x="1018" y="4021"/>
                    </a:lnTo>
                    <a:lnTo>
                      <a:pt x="1033" y="4005"/>
                    </a:lnTo>
                    <a:lnTo>
                      <a:pt x="1041" y="4001"/>
                    </a:lnTo>
                    <a:lnTo>
                      <a:pt x="1049" y="4005"/>
                    </a:lnTo>
                    <a:lnTo>
                      <a:pt x="1053" y="4013"/>
                    </a:lnTo>
                    <a:lnTo>
                      <a:pt x="1056" y="4032"/>
                    </a:lnTo>
                    <a:lnTo>
                      <a:pt x="1060" y="4052"/>
                    </a:lnTo>
                    <a:lnTo>
                      <a:pt x="1064" y="4063"/>
                    </a:lnTo>
                    <a:lnTo>
                      <a:pt x="1068" y="4067"/>
                    </a:lnTo>
                    <a:lnTo>
                      <a:pt x="1072" y="4067"/>
                    </a:lnTo>
                    <a:lnTo>
                      <a:pt x="1084" y="4056"/>
                    </a:lnTo>
                    <a:lnTo>
                      <a:pt x="1088" y="4052"/>
                    </a:lnTo>
                    <a:lnTo>
                      <a:pt x="1123" y="4040"/>
                    </a:lnTo>
                    <a:lnTo>
                      <a:pt x="1142" y="3997"/>
                    </a:lnTo>
                    <a:lnTo>
                      <a:pt x="1169" y="3994"/>
                    </a:lnTo>
                    <a:lnTo>
                      <a:pt x="1247" y="3978"/>
                    </a:lnTo>
                    <a:lnTo>
                      <a:pt x="1297" y="3896"/>
                    </a:lnTo>
                    <a:lnTo>
                      <a:pt x="1297" y="3893"/>
                    </a:lnTo>
                    <a:lnTo>
                      <a:pt x="1297" y="3885"/>
                    </a:lnTo>
                    <a:lnTo>
                      <a:pt x="1290" y="3877"/>
                    </a:lnTo>
                    <a:lnTo>
                      <a:pt x="1270" y="3873"/>
                    </a:lnTo>
                    <a:lnTo>
                      <a:pt x="1262" y="3873"/>
                    </a:lnTo>
                    <a:lnTo>
                      <a:pt x="1255" y="3869"/>
                    </a:lnTo>
                    <a:lnTo>
                      <a:pt x="1251" y="3865"/>
                    </a:lnTo>
                    <a:lnTo>
                      <a:pt x="1255" y="3861"/>
                    </a:lnTo>
                    <a:lnTo>
                      <a:pt x="1262" y="3850"/>
                    </a:lnTo>
                    <a:lnTo>
                      <a:pt x="1274" y="3838"/>
                    </a:lnTo>
                    <a:lnTo>
                      <a:pt x="1309" y="3815"/>
                    </a:lnTo>
                    <a:lnTo>
                      <a:pt x="1325" y="3803"/>
                    </a:lnTo>
                    <a:lnTo>
                      <a:pt x="1336" y="3795"/>
                    </a:lnTo>
                    <a:lnTo>
                      <a:pt x="1340" y="3795"/>
                    </a:lnTo>
                    <a:lnTo>
                      <a:pt x="1356" y="3799"/>
                    </a:lnTo>
                    <a:lnTo>
                      <a:pt x="1363" y="3807"/>
                    </a:lnTo>
                    <a:lnTo>
                      <a:pt x="1371" y="3815"/>
                    </a:lnTo>
                    <a:lnTo>
                      <a:pt x="1379" y="3826"/>
                    </a:lnTo>
                    <a:lnTo>
                      <a:pt x="1383" y="3842"/>
                    </a:lnTo>
                    <a:lnTo>
                      <a:pt x="1387" y="3858"/>
                    </a:lnTo>
                    <a:lnTo>
                      <a:pt x="1391" y="3865"/>
                    </a:lnTo>
                    <a:lnTo>
                      <a:pt x="1394" y="3869"/>
                    </a:lnTo>
                    <a:lnTo>
                      <a:pt x="1402" y="3873"/>
                    </a:lnTo>
                    <a:lnTo>
                      <a:pt x="1426" y="3873"/>
                    </a:lnTo>
                    <a:lnTo>
                      <a:pt x="1457" y="3869"/>
                    </a:lnTo>
                    <a:lnTo>
                      <a:pt x="1472" y="3873"/>
                    </a:lnTo>
                    <a:lnTo>
                      <a:pt x="1480" y="3877"/>
                    </a:lnTo>
                    <a:lnTo>
                      <a:pt x="1488" y="3885"/>
                    </a:lnTo>
                    <a:lnTo>
                      <a:pt x="1492" y="3896"/>
                    </a:lnTo>
                    <a:lnTo>
                      <a:pt x="1492" y="3916"/>
                    </a:lnTo>
                    <a:lnTo>
                      <a:pt x="1492" y="3927"/>
                    </a:lnTo>
                    <a:lnTo>
                      <a:pt x="1492" y="3994"/>
                    </a:lnTo>
                    <a:lnTo>
                      <a:pt x="1519" y="4009"/>
                    </a:lnTo>
                    <a:lnTo>
                      <a:pt x="1542" y="4040"/>
                    </a:lnTo>
                    <a:lnTo>
                      <a:pt x="1562" y="4060"/>
                    </a:lnTo>
                    <a:lnTo>
                      <a:pt x="1569" y="4075"/>
                    </a:lnTo>
                    <a:lnTo>
                      <a:pt x="1573" y="4079"/>
                    </a:lnTo>
                    <a:lnTo>
                      <a:pt x="1581" y="4079"/>
                    </a:lnTo>
                    <a:lnTo>
                      <a:pt x="1596" y="4083"/>
                    </a:lnTo>
                    <a:lnTo>
                      <a:pt x="1624" y="4087"/>
                    </a:lnTo>
                    <a:lnTo>
                      <a:pt x="1666" y="4114"/>
                    </a:lnTo>
                    <a:lnTo>
                      <a:pt x="1697" y="4118"/>
                    </a:lnTo>
                    <a:lnTo>
                      <a:pt x="1729" y="4114"/>
                    </a:lnTo>
                    <a:lnTo>
                      <a:pt x="1744" y="4106"/>
                    </a:lnTo>
                    <a:lnTo>
                      <a:pt x="1795" y="4133"/>
                    </a:lnTo>
                    <a:lnTo>
                      <a:pt x="1810" y="4129"/>
                    </a:lnTo>
                    <a:lnTo>
                      <a:pt x="1837" y="4114"/>
                    </a:lnTo>
                    <a:lnTo>
                      <a:pt x="1853" y="4110"/>
                    </a:lnTo>
                    <a:lnTo>
                      <a:pt x="1872" y="4110"/>
                    </a:lnTo>
                    <a:lnTo>
                      <a:pt x="1892" y="4110"/>
                    </a:lnTo>
                    <a:lnTo>
                      <a:pt x="1911" y="4118"/>
                    </a:lnTo>
                    <a:lnTo>
                      <a:pt x="1934" y="4129"/>
                    </a:lnTo>
                    <a:lnTo>
                      <a:pt x="1942" y="4137"/>
                    </a:lnTo>
                    <a:lnTo>
                      <a:pt x="1950" y="4149"/>
                    </a:lnTo>
                    <a:lnTo>
                      <a:pt x="1958" y="4164"/>
                    </a:lnTo>
                    <a:lnTo>
                      <a:pt x="1962" y="4180"/>
                    </a:lnTo>
                    <a:lnTo>
                      <a:pt x="1962" y="4223"/>
                    </a:lnTo>
                    <a:lnTo>
                      <a:pt x="1973" y="4230"/>
                    </a:lnTo>
                    <a:lnTo>
                      <a:pt x="2000" y="4238"/>
                    </a:lnTo>
                    <a:lnTo>
                      <a:pt x="2016" y="4242"/>
                    </a:lnTo>
                    <a:lnTo>
                      <a:pt x="2028" y="4238"/>
                    </a:lnTo>
                    <a:lnTo>
                      <a:pt x="2043" y="4227"/>
                    </a:lnTo>
                    <a:lnTo>
                      <a:pt x="2051" y="4207"/>
                    </a:lnTo>
                    <a:lnTo>
                      <a:pt x="2067" y="4184"/>
                    </a:lnTo>
                    <a:lnTo>
                      <a:pt x="2078" y="4172"/>
                    </a:lnTo>
                    <a:lnTo>
                      <a:pt x="2094" y="4188"/>
                    </a:lnTo>
                    <a:lnTo>
                      <a:pt x="2109" y="4188"/>
                    </a:lnTo>
                    <a:lnTo>
                      <a:pt x="2113" y="4180"/>
                    </a:lnTo>
                    <a:lnTo>
                      <a:pt x="2125" y="4153"/>
                    </a:lnTo>
                    <a:lnTo>
                      <a:pt x="2136" y="4145"/>
                    </a:lnTo>
                    <a:lnTo>
                      <a:pt x="2148" y="4149"/>
                    </a:lnTo>
                    <a:lnTo>
                      <a:pt x="2156" y="4149"/>
                    </a:lnTo>
                    <a:lnTo>
                      <a:pt x="2171" y="4149"/>
                    </a:lnTo>
                    <a:lnTo>
                      <a:pt x="2183" y="4145"/>
                    </a:lnTo>
                    <a:lnTo>
                      <a:pt x="2199" y="4137"/>
                    </a:lnTo>
                    <a:lnTo>
                      <a:pt x="2210" y="4122"/>
                    </a:lnTo>
                    <a:lnTo>
                      <a:pt x="2218" y="4098"/>
                    </a:lnTo>
                    <a:lnTo>
                      <a:pt x="2245" y="4079"/>
                    </a:lnTo>
                    <a:lnTo>
                      <a:pt x="2272" y="4067"/>
                    </a:lnTo>
                    <a:lnTo>
                      <a:pt x="2292" y="4071"/>
                    </a:lnTo>
                    <a:lnTo>
                      <a:pt x="2311" y="4079"/>
                    </a:lnTo>
                    <a:lnTo>
                      <a:pt x="2331" y="4079"/>
                    </a:lnTo>
                    <a:lnTo>
                      <a:pt x="2377" y="4032"/>
                    </a:lnTo>
                    <a:lnTo>
                      <a:pt x="2381" y="4009"/>
                    </a:lnTo>
                    <a:lnTo>
                      <a:pt x="2381" y="3959"/>
                    </a:lnTo>
                    <a:lnTo>
                      <a:pt x="2420" y="3900"/>
                    </a:lnTo>
                    <a:lnTo>
                      <a:pt x="2443" y="3920"/>
                    </a:lnTo>
                    <a:lnTo>
                      <a:pt x="2447" y="3920"/>
                    </a:lnTo>
                    <a:lnTo>
                      <a:pt x="2451" y="3916"/>
                    </a:lnTo>
                    <a:lnTo>
                      <a:pt x="2459" y="3900"/>
                    </a:lnTo>
                    <a:lnTo>
                      <a:pt x="2467" y="3869"/>
                    </a:lnTo>
                    <a:lnTo>
                      <a:pt x="2467" y="3854"/>
                    </a:lnTo>
                    <a:lnTo>
                      <a:pt x="2471" y="3846"/>
                    </a:lnTo>
                    <a:lnTo>
                      <a:pt x="2474" y="3842"/>
                    </a:lnTo>
                    <a:lnTo>
                      <a:pt x="2482" y="3838"/>
                    </a:lnTo>
                    <a:lnTo>
                      <a:pt x="2494" y="3842"/>
                    </a:lnTo>
                    <a:lnTo>
                      <a:pt x="2498" y="3842"/>
                    </a:lnTo>
                    <a:lnTo>
                      <a:pt x="2502" y="3834"/>
                    </a:lnTo>
                    <a:lnTo>
                      <a:pt x="2509" y="3815"/>
                    </a:lnTo>
                    <a:lnTo>
                      <a:pt x="2509" y="3799"/>
                    </a:lnTo>
                    <a:lnTo>
                      <a:pt x="2509" y="3788"/>
                    </a:lnTo>
                    <a:lnTo>
                      <a:pt x="2502" y="3772"/>
                    </a:lnTo>
                    <a:lnTo>
                      <a:pt x="2490" y="3757"/>
                    </a:lnTo>
                    <a:lnTo>
                      <a:pt x="2478" y="3737"/>
                    </a:lnTo>
                    <a:lnTo>
                      <a:pt x="2478" y="3722"/>
                    </a:lnTo>
                    <a:lnTo>
                      <a:pt x="2482" y="3694"/>
                    </a:lnTo>
                    <a:lnTo>
                      <a:pt x="2467" y="3679"/>
                    </a:lnTo>
                    <a:lnTo>
                      <a:pt x="2467" y="3671"/>
                    </a:lnTo>
                    <a:lnTo>
                      <a:pt x="2482" y="3667"/>
                    </a:lnTo>
                    <a:lnTo>
                      <a:pt x="2494" y="3667"/>
                    </a:lnTo>
                    <a:lnTo>
                      <a:pt x="2494" y="3644"/>
                    </a:lnTo>
                    <a:lnTo>
                      <a:pt x="2494" y="3624"/>
                    </a:lnTo>
                    <a:lnTo>
                      <a:pt x="2494" y="3601"/>
                    </a:lnTo>
                    <a:lnTo>
                      <a:pt x="2494" y="3578"/>
                    </a:lnTo>
                    <a:lnTo>
                      <a:pt x="2494" y="3547"/>
                    </a:lnTo>
                    <a:lnTo>
                      <a:pt x="2521" y="3539"/>
                    </a:lnTo>
                    <a:lnTo>
                      <a:pt x="2537" y="3535"/>
                    </a:lnTo>
                    <a:lnTo>
                      <a:pt x="2544" y="3539"/>
                    </a:lnTo>
                    <a:lnTo>
                      <a:pt x="2548" y="3539"/>
                    </a:lnTo>
                    <a:lnTo>
                      <a:pt x="2552" y="3547"/>
                    </a:lnTo>
                    <a:lnTo>
                      <a:pt x="2552" y="3551"/>
                    </a:lnTo>
                    <a:lnTo>
                      <a:pt x="2560" y="3555"/>
                    </a:lnTo>
                    <a:lnTo>
                      <a:pt x="2564" y="3558"/>
                    </a:lnTo>
                    <a:lnTo>
                      <a:pt x="2583" y="3551"/>
                    </a:lnTo>
                    <a:lnTo>
                      <a:pt x="2591" y="3551"/>
                    </a:lnTo>
                    <a:lnTo>
                      <a:pt x="2603" y="3566"/>
                    </a:lnTo>
                    <a:lnTo>
                      <a:pt x="2626" y="3574"/>
                    </a:lnTo>
                    <a:lnTo>
                      <a:pt x="2630" y="3566"/>
                    </a:lnTo>
                    <a:lnTo>
                      <a:pt x="2641" y="3558"/>
                    </a:lnTo>
                    <a:lnTo>
                      <a:pt x="2653" y="3558"/>
                    </a:lnTo>
                    <a:lnTo>
                      <a:pt x="2657" y="3562"/>
                    </a:lnTo>
                    <a:lnTo>
                      <a:pt x="2661" y="3566"/>
                    </a:lnTo>
                    <a:lnTo>
                      <a:pt x="2673" y="3578"/>
                    </a:lnTo>
                    <a:lnTo>
                      <a:pt x="2700" y="3593"/>
                    </a:lnTo>
                    <a:lnTo>
                      <a:pt x="2711" y="3597"/>
                    </a:lnTo>
                    <a:lnTo>
                      <a:pt x="2723" y="3597"/>
                    </a:lnTo>
                    <a:lnTo>
                      <a:pt x="2727" y="3593"/>
                    </a:lnTo>
                    <a:lnTo>
                      <a:pt x="2731" y="3586"/>
                    </a:lnTo>
                    <a:lnTo>
                      <a:pt x="2731" y="3566"/>
                    </a:lnTo>
                    <a:lnTo>
                      <a:pt x="2727" y="3562"/>
                    </a:lnTo>
                    <a:lnTo>
                      <a:pt x="2731" y="3551"/>
                    </a:lnTo>
                    <a:lnTo>
                      <a:pt x="2739" y="3547"/>
                    </a:lnTo>
                    <a:lnTo>
                      <a:pt x="2746" y="3539"/>
                    </a:lnTo>
                    <a:lnTo>
                      <a:pt x="2762" y="3535"/>
                    </a:lnTo>
                    <a:lnTo>
                      <a:pt x="2781" y="3535"/>
                    </a:lnTo>
                    <a:lnTo>
                      <a:pt x="2836" y="3539"/>
                    </a:lnTo>
                    <a:lnTo>
                      <a:pt x="2855" y="3512"/>
                    </a:lnTo>
                    <a:lnTo>
                      <a:pt x="2847" y="3512"/>
                    </a:lnTo>
                    <a:lnTo>
                      <a:pt x="2832" y="3504"/>
                    </a:lnTo>
                    <a:lnTo>
                      <a:pt x="2824" y="3500"/>
                    </a:lnTo>
                    <a:lnTo>
                      <a:pt x="2816" y="3488"/>
                    </a:lnTo>
                    <a:lnTo>
                      <a:pt x="2812" y="3477"/>
                    </a:lnTo>
                    <a:lnTo>
                      <a:pt x="2808" y="3457"/>
                    </a:lnTo>
                    <a:lnTo>
                      <a:pt x="2812" y="3411"/>
                    </a:lnTo>
                    <a:lnTo>
                      <a:pt x="2812" y="3407"/>
                    </a:lnTo>
                    <a:lnTo>
                      <a:pt x="2812" y="3403"/>
                    </a:lnTo>
                    <a:lnTo>
                      <a:pt x="2808" y="3395"/>
                    </a:lnTo>
                    <a:lnTo>
                      <a:pt x="2805" y="3391"/>
                    </a:lnTo>
                    <a:lnTo>
                      <a:pt x="2797" y="3391"/>
                    </a:lnTo>
                    <a:lnTo>
                      <a:pt x="2785" y="3391"/>
                    </a:lnTo>
                    <a:lnTo>
                      <a:pt x="2774" y="3395"/>
                    </a:lnTo>
                    <a:lnTo>
                      <a:pt x="2758" y="3399"/>
                    </a:lnTo>
                    <a:lnTo>
                      <a:pt x="2750" y="3395"/>
                    </a:lnTo>
                    <a:lnTo>
                      <a:pt x="2742" y="3387"/>
                    </a:lnTo>
                    <a:lnTo>
                      <a:pt x="2739" y="3376"/>
                    </a:lnTo>
                    <a:lnTo>
                      <a:pt x="2739" y="3364"/>
                    </a:lnTo>
                    <a:lnTo>
                      <a:pt x="2739" y="3353"/>
                    </a:lnTo>
                    <a:lnTo>
                      <a:pt x="2742" y="3341"/>
                    </a:lnTo>
                    <a:lnTo>
                      <a:pt x="2746" y="3337"/>
                    </a:lnTo>
                    <a:lnTo>
                      <a:pt x="2754" y="3325"/>
                    </a:lnTo>
                    <a:lnTo>
                      <a:pt x="2801" y="3329"/>
                    </a:lnTo>
                    <a:lnTo>
                      <a:pt x="2808" y="3314"/>
                    </a:lnTo>
                    <a:lnTo>
                      <a:pt x="2816" y="3306"/>
                    </a:lnTo>
                    <a:lnTo>
                      <a:pt x="2828" y="3290"/>
                    </a:lnTo>
                    <a:lnTo>
                      <a:pt x="2840" y="3286"/>
                    </a:lnTo>
                    <a:lnTo>
                      <a:pt x="2847" y="3286"/>
                    </a:lnTo>
                    <a:lnTo>
                      <a:pt x="2855" y="3294"/>
                    </a:lnTo>
                    <a:lnTo>
                      <a:pt x="2863" y="3310"/>
                    </a:lnTo>
                    <a:lnTo>
                      <a:pt x="2878" y="3310"/>
                    </a:lnTo>
                    <a:lnTo>
                      <a:pt x="2906" y="3271"/>
                    </a:lnTo>
                    <a:lnTo>
                      <a:pt x="2906" y="3205"/>
                    </a:lnTo>
                    <a:lnTo>
                      <a:pt x="2944" y="3205"/>
                    </a:lnTo>
                    <a:lnTo>
                      <a:pt x="2948" y="3197"/>
                    </a:lnTo>
                    <a:lnTo>
                      <a:pt x="2960" y="3178"/>
                    </a:lnTo>
                    <a:lnTo>
                      <a:pt x="2964" y="3162"/>
                    </a:lnTo>
                    <a:lnTo>
                      <a:pt x="2968" y="3143"/>
                    </a:lnTo>
                    <a:lnTo>
                      <a:pt x="2968" y="3116"/>
                    </a:lnTo>
                    <a:lnTo>
                      <a:pt x="2968" y="3081"/>
                    </a:lnTo>
                    <a:lnTo>
                      <a:pt x="3007" y="3007"/>
                    </a:lnTo>
                    <a:lnTo>
                      <a:pt x="3022" y="2968"/>
                    </a:lnTo>
                    <a:lnTo>
                      <a:pt x="3022" y="2960"/>
                    </a:lnTo>
                    <a:lnTo>
                      <a:pt x="3022" y="2945"/>
                    </a:lnTo>
                    <a:lnTo>
                      <a:pt x="3018" y="2933"/>
                    </a:lnTo>
                    <a:lnTo>
                      <a:pt x="3010" y="2925"/>
                    </a:lnTo>
                    <a:lnTo>
                      <a:pt x="2999" y="2921"/>
                    </a:lnTo>
                    <a:lnTo>
                      <a:pt x="2979" y="2921"/>
                    </a:lnTo>
                    <a:lnTo>
                      <a:pt x="2960" y="2921"/>
                    </a:lnTo>
                    <a:lnTo>
                      <a:pt x="2937" y="2914"/>
                    </a:lnTo>
                    <a:lnTo>
                      <a:pt x="2894" y="2902"/>
                    </a:lnTo>
                    <a:lnTo>
                      <a:pt x="2867" y="2886"/>
                    </a:lnTo>
                    <a:lnTo>
                      <a:pt x="2855" y="2879"/>
                    </a:lnTo>
                    <a:lnTo>
                      <a:pt x="2855" y="2813"/>
                    </a:lnTo>
                    <a:lnTo>
                      <a:pt x="2847" y="2809"/>
                    </a:lnTo>
                    <a:lnTo>
                      <a:pt x="2836" y="2809"/>
                    </a:lnTo>
                    <a:lnTo>
                      <a:pt x="2824" y="2813"/>
                    </a:lnTo>
                    <a:lnTo>
                      <a:pt x="2816" y="2816"/>
                    </a:lnTo>
                    <a:lnTo>
                      <a:pt x="2797" y="2820"/>
                    </a:lnTo>
                    <a:lnTo>
                      <a:pt x="2785" y="2820"/>
                    </a:lnTo>
                    <a:lnTo>
                      <a:pt x="2770" y="2816"/>
                    </a:lnTo>
                    <a:lnTo>
                      <a:pt x="2750" y="2809"/>
                    </a:lnTo>
                    <a:lnTo>
                      <a:pt x="2727" y="2797"/>
                    </a:lnTo>
                    <a:lnTo>
                      <a:pt x="2715" y="2789"/>
                    </a:lnTo>
                    <a:lnTo>
                      <a:pt x="2704" y="2789"/>
                    </a:lnTo>
                    <a:lnTo>
                      <a:pt x="2692" y="2797"/>
                    </a:lnTo>
                    <a:lnTo>
                      <a:pt x="2680" y="2805"/>
                    </a:lnTo>
                    <a:lnTo>
                      <a:pt x="2665" y="2820"/>
                    </a:lnTo>
                    <a:lnTo>
                      <a:pt x="2661" y="2828"/>
                    </a:lnTo>
                    <a:lnTo>
                      <a:pt x="2618" y="2832"/>
                    </a:lnTo>
                    <a:lnTo>
                      <a:pt x="2575" y="2832"/>
                    </a:lnTo>
                    <a:lnTo>
                      <a:pt x="2525" y="2828"/>
                    </a:lnTo>
                    <a:lnTo>
                      <a:pt x="2478" y="2820"/>
                    </a:lnTo>
                    <a:lnTo>
                      <a:pt x="2455" y="2809"/>
                    </a:lnTo>
                    <a:lnTo>
                      <a:pt x="2439" y="2801"/>
                    </a:lnTo>
                    <a:lnTo>
                      <a:pt x="2424" y="2785"/>
                    </a:lnTo>
                    <a:lnTo>
                      <a:pt x="2412" y="2770"/>
                    </a:lnTo>
                    <a:lnTo>
                      <a:pt x="2404" y="2750"/>
                    </a:lnTo>
                    <a:lnTo>
                      <a:pt x="2404" y="2723"/>
                    </a:lnTo>
                    <a:lnTo>
                      <a:pt x="2432" y="2723"/>
                    </a:lnTo>
                    <a:lnTo>
                      <a:pt x="2455" y="2715"/>
                    </a:lnTo>
                    <a:lnTo>
                      <a:pt x="2482" y="2700"/>
                    </a:lnTo>
                    <a:lnTo>
                      <a:pt x="2494" y="2688"/>
                    </a:lnTo>
                    <a:lnTo>
                      <a:pt x="2505" y="2677"/>
                    </a:lnTo>
                    <a:lnTo>
                      <a:pt x="2517" y="2657"/>
                    </a:lnTo>
                    <a:lnTo>
                      <a:pt x="2525" y="2638"/>
                    </a:lnTo>
                    <a:lnTo>
                      <a:pt x="2529" y="2614"/>
                    </a:lnTo>
                    <a:lnTo>
                      <a:pt x="2533" y="2587"/>
                    </a:lnTo>
                    <a:lnTo>
                      <a:pt x="2533" y="2556"/>
                    </a:lnTo>
                    <a:lnTo>
                      <a:pt x="2525" y="2521"/>
                    </a:lnTo>
                    <a:lnTo>
                      <a:pt x="2521" y="2509"/>
                    </a:lnTo>
                    <a:lnTo>
                      <a:pt x="2509" y="2509"/>
                    </a:lnTo>
                    <a:lnTo>
                      <a:pt x="2494" y="2509"/>
                    </a:lnTo>
                    <a:lnTo>
                      <a:pt x="2482" y="2498"/>
                    </a:lnTo>
                    <a:lnTo>
                      <a:pt x="2467" y="2486"/>
                    </a:lnTo>
                    <a:lnTo>
                      <a:pt x="2455" y="2482"/>
                    </a:lnTo>
                    <a:lnTo>
                      <a:pt x="2443" y="2486"/>
                    </a:lnTo>
                    <a:lnTo>
                      <a:pt x="2432" y="2490"/>
                    </a:lnTo>
                    <a:lnTo>
                      <a:pt x="2420" y="2498"/>
                    </a:lnTo>
                    <a:lnTo>
                      <a:pt x="2397" y="2502"/>
                    </a:lnTo>
                    <a:lnTo>
                      <a:pt x="2385" y="2498"/>
                    </a:lnTo>
                    <a:lnTo>
                      <a:pt x="2381" y="2498"/>
                    </a:lnTo>
                    <a:lnTo>
                      <a:pt x="2381" y="2478"/>
                    </a:lnTo>
                    <a:lnTo>
                      <a:pt x="2389" y="2467"/>
                    </a:lnTo>
                    <a:lnTo>
                      <a:pt x="2393" y="2459"/>
                    </a:lnTo>
                    <a:lnTo>
                      <a:pt x="2397" y="2447"/>
                    </a:lnTo>
                    <a:lnTo>
                      <a:pt x="2401" y="2440"/>
                    </a:lnTo>
                    <a:lnTo>
                      <a:pt x="2401" y="2428"/>
                    </a:lnTo>
                    <a:lnTo>
                      <a:pt x="2393" y="2416"/>
                    </a:lnTo>
                    <a:lnTo>
                      <a:pt x="2377" y="2408"/>
                    </a:lnTo>
                    <a:lnTo>
                      <a:pt x="2350" y="2405"/>
                    </a:lnTo>
                    <a:lnTo>
                      <a:pt x="2323" y="2401"/>
                    </a:lnTo>
                    <a:lnTo>
                      <a:pt x="2307" y="2393"/>
                    </a:lnTo>
                    <a:lnTo>
                      <a:pt x="2292" y="2385"/>
                    </a:lnTo>
                    <a:lnTo>
                      <a:pt x="2288" y="2377"/>
                    </a:lnTo>
                    <a:lnTo>
                      <a:pt x="2284" y="2370"/>
                    </a:lnTo>
                    <a:lnTo>
                      <a:pt x="2280" y="2358"/>
                    </a:lnTo>
                    <a:lnTo>
                      <a:pt x="2284" y="2339"/>
                    </a:lnTo>
                    <a:lnTo>
                      <a:pt x="2280" y="2315"/>
                    </a:lnTo>
                    <a:lnTo>
                      <a:pt x="2269" y="2300"/>
                    </a:lnTo>
                    <a:lnTo>
                      <a:pt x="2253" y="2284"/>
                    </a:lnTo>
                    <a:lnTo>
                      <a:pt x="2230" y="2276"/>
                    </a:lnTo>
                    <a:lnTo>
                      <a:pt x="2218" y="2269"/>
                    </a:lnTo>
                    <a:lnTo>
                      <a:pt x="2210" y="2257"/>
                    </a:lnTo>
                    <a:lnTo>
                      <a:pt x="2210" y="2241"/>
                    </a:lnTo>
                    <a:lnTo>
                      <a:pt x="2210" y="2222"/>
                    </a:lnTo>
                    <a:lnTo>
                      <a:pt x="2222" y="2187"/>
                    </a:lnTo>
                    <a:lnTo>
                      <a:pt x="2230" y="2172"/>
                    </a:lnTo>
                    <a:lnTo>
                      <a:pt x="2272" y="2148"/>
                    </a:lnTo>
                    <a:lnTo>
                      <a:pt x="2276" y="2133"/>
                    </a:lnTo>
                    <a:lnTo>
                      <a:pt x="2288" y="2109"/>
                    </a:lnTo>
                    <a:lnTo>
                      <a:pt x="2300" y="2094"/>
                    </a:lnTo>
                    <a:lnTo>
                      <a:pt x="2311" y="2082"/>
                    </a:lnTo>
                    <a:lnTo>
                      <a:pt x="2323" y="2074"/>
                    </a:lnTo>
                    <a:lnTo>
                      <a:pt x="2338" y="2070"/>
                    </a:lnTo>
                    <a:lnTo>
                      <a:pt x="2370" y="2067"/>
                    </a:lnTo>
                    <a:lnTo>
                      <a:pt x="2401" y="2063"/>
                    </a:lnTo>
                    <a:lnTo>
                      <a:pt x="2412" y="2055"/>
                    </a:lnTo>
                    <a:lnTo>
                      <a:pt x="2424" y="2047"/>
                    </a:lnTo>
                    <a:lnTo>
                      <a:pt x="2432" y="2032"/>
                    </a:lnTo>
                    <a:lnTo>
                      <a:pt x="2436" y="2012"/>
                    </a:lnTo>
                    <a:lnTo>
                      <a:pt x="2436" y="1935"/>
                    </a:lnTo>
                    <a:lnTo>
                      <a:pt x="2436" y="1900"/>
                    </a:lnTo>
                    <a:lnTo>
                      <a:pt x="2439" y="1892"/>
                    </a:lnTo>
                    <a:lnTo>
                      <a:pt x="2447" y="1872"/>
                    </a:lnTo>
                    <a:lnTo>
                      <a:pt x="2447" y="1861"/>
                    </a:lnTo>
                    <a:lnTo>
                      <a:pt x="2443" y="1853"/>
                    </a:lnTo>
                    <a:lnTo>
                      <a:pt x="2436" y="1845"/>
                    </a:lnTo>
                    <a:lnTo>
                      <a:pt x="2420" y="1845"/>
                    </a:lnTo>
                    <a:lnTo>
                      <a:pt x="2404" y="1841"/>
                    </a:lnTo>
                    <a:lnTo>
                      <a:pt x="2393" y="1837"/>
                    </a:lnTo>
                    <a:lnTo>
                      <a:pt x="2385" y="1830"/>
                    </a:lnTo>
                    <a:lnTo>
                      <a:pt x="2385" y="1822"/>
                    </a:lnTo>
                    <a:lnTo>
                      <a:pt x="2385" y="1818"/>
                    </a:lnTo>
                    <a:lnTo>
                      <a:pt x="2389" y="1810"/>
                    </a:lnTo>
                    <a:lnTo>
                      <a:pt x="2393" y="1806"/>
                    </a:lnTo>
                    <a:lnTo>
                      <a:pt x="2397" y="1802"/>
                    </a:lnTo>
                    <a:lnTo>
                      <a:pt x="2401" y="1799"/>
                    </a:lnTo>
                    <a:lnTo>
                      <a:pt x="2401" y="1795"/>
                    </a:lnTo>
                    <a:lnTo>
                      <a:pt x="2389" y="1775"/>
                    </a:lnTo>
                    <a:lnTo>
                      <a:pt x="2373" y="1748"/>
                    </a:lnTo>
                    <a:lnTo>
                      <a:pt x="2424" y="1736"/>
                    </a:lnTo>
                    <a:lnTo>
                      <a:pt x="2463" y="1733"/>
                    </a:lnTo>
                    <a:lnTo>
                      <a:pt x="2478" y="1736"/>
                    </a:lnTo>
                    <a:lnTo>
                      <a:pt x="2494" y="1740"/>
                    </a:lnTo>
                    <a:lnTo>
                      <a:pt x="2564" y="1740"/>
                    </a:lnTo>
                    <a:lnTo>
                      <a:pt x="2575" y="1744"/>
                    </a:lnTo>
                    <a:lnTo>
                      <a:pt x="2599" y="1764"/>
                    </a:lnTo>
                    <a:lnTo>
                      <a:pt x="2622" y="1791"/>
                    </a:lnTo>
                    <a:lnTo>
                      <a:pt x="2630" y="1802"/>
                    </a:lnTo>
                    <a:lnTo>
                      <a:pt x="2634" y="1818"/>
                    </a:lnTo>
                    <a:lnTo>
                      <a:pt x="2657" y="1818"/>
                    </a:lnTo>
                    <a:lnTo>
                      <a:pt x="2688" y="1853"/>
                    </a:lnTo>
                    <a:lnTo>
                      <a:pt x="2692" y="1857"/>
                    </a:lnTo>
                    <a:lnTo>
                      <a:pt x="2696" y="1865"/>
                    </a:lnTo>
                    <a:lnTo>
                      <a:pt x="2700" y="1868"/>
                    </a:lnTo>
                    <a:lnTo>
                      <a:pt x="2707" y="1868"/>
                    </a:lnTo>
                    <a:lnTo>
                      <a:pt x="2715" y="1865"/>
                    </a:lnTo>
                    <a:lnTo>
                      <a:pt x="2727" y="1853"/>
                    </a:lnTo>
                    <a:lnTo>
                      <a:pt x="2742" y="1834"/>
                    </a:lnTo>
                    <a:lnTo>
                      <a:pt x="2766" y="1795"/>
                    </a:lnTo>
                    <a:lnTo>
                      <a:pt x="2781" y="1771"/>
                    </a:lnTo>
                    <a:lnTo>
                      <a:pt x="2793" y="1764"/>
                    </a:lnTo>
                    <a:lnTo>
                      <a:pt x="2797" y="1764"/>
                    </a:lnTo>
                    <a:lnTo>
                      <a:pt x="2801" y="1748"/>
                    </a:lnTo>
                    <a:lnTo>
                      <a:pt x="2801" y="1721"/>
                    </a:lnTo>
                    <a:lnTo>
                      <a:pt x="2797" y="1709"/>
                    </a:lnTo>
                    <a:lnTo>
                      <a:pt x="2793" y="1705"/>
                    </a:lnTo>
                    <a:lnTo>
                      <a:pt x="2789" y="1690"/>
                    </a:lnTo>
                    <a:lnTo>
                      <a:pt x="2789" y="1682"/>
                    </a:lnTo>
                    <a:lnTo>
                      <a:pt x="2793" y="1670"/>
                    </a:lnTo>
                    <a:lnTo>
                      <a:pt x="2801" y="1655"/>
                    </a:lnTo>
                    <a:lnTo>
                      <a:pt x="2812" y="1639"/>
                    </a:lnTo>
                    <a:lnTo>
                      <a:pt x="2816" y="1632"/>
                    </a:lnTo>
                    <a:lnTo>
                      <a:pt x="2816" y="1624"/>
                    </a:lnTo>
                    <a:lnTo>
                      <a:pt x="2812" y="1616"/>
                    </a:lnTo>
                    <a:lnTo>
                      <a:pt x="2805" y="1608"/>
                    </a:lnTo>
                    <a:lnTo>
                      <a:pt x="2793" y="1597"/>
                    </a:lnTo>
                    <a:lnTo>
                      <a:pt x="2785" y="1589"/>
                    </a:lnTo>
                    <a:lnTo>
                      <a:pt x="2777" y="1585"/>
                    </a:lnTo>
                    <a:lnTo>
                      <a:pt x="2750" y="1573"/>
                    </a:lnTo>
                    <a:lnTo>
                      <a:pt x="2735" y="1558"/>
                    </a:lnTo>
                    <a:lnTo>
                      <a:pt x="2719" y="1542"/>
                    </a:lnTo>
                    <a:lnTo>
                      <a:pt x="2704" y="1523"/>
                    </a:lnTo>
                    <a:lnTo>
                      <a:pt x="2692" y="1499"/>
                    </a:lnTo>
                    <a:lnTo>
                      <a:pt x="2676" y="1476"/>
                    </a:lnTo>
                    <a:lnTo>
                      <a:pt x="2657" y="1461"/>
                    </a:lnTo>
                    <a:lnTo>
                      <a:pt x="2634" y="1453"/>
                    </a:lnTo>
                    <a:lnTo>
                      <a:pt x="2610" y="1449"/>
                    </a:lnTo>
                    <a:lnTo>
                      <a:pt x="2587" y="1453"/>
                    </a:lnTo>
                    <a:lnTo>
                      <a:pt x="2568" y="1464"/>
                    </a:lnTo>
                    <a:lnTo>
                      <a:pt x="2552" y="1484"/>
                    </a:lnTo>
                    <a:lnTo>
                      <a:pt x="2548" y="1492"/>
                    </a:lnTo>
                    <a:lnTo>
                      <a:pt x="2548" y="1507"/>
                    </a:lnTo>
                    <a:lnTo>
                      <a:pt x="2548" y="1542"/>
                    </a:lnTo>
                    <a:lnTo>
                      <a:pt x="2509" y="1542"/>
                    </a:lnTo>
                    <a:lnTo>
                      <a:pt x="2505" y="1546"/>
                    </a:lnTo>
                    <a:lnTo>
                      <a:pt x="2502" y="1600"/>
                    </a:lnTo>
                    <a:lnTo>
                      <a:pt x="2502" y="1604"/>
                    </a:lnTo>
                    <a:lnTo>
                      <a:pt x="2502" y="1612"/>
                    </a:lnTo>
                    <a:lnTo>
                      <a:pt x="2502" y="1616"/>
                    </a:lnTo>
                    <a:lnTo>
                      <a:pt x="2494" y="1624"/>
                    </a:lnTo>
                    <a:lnTo>
                      <a:pt x="2482" y="1628"/>
                    </a:lnTo>
                    <a:lnTo>
                      <a:pt x="2463" y="1632"/>
                    </a:lnTo>
                    <a:lnTo>
                      <a:pt x="2439" y="1628"/>
                    </a:lnTo>
                    <a:lnTo>
                      <a:pt x="2385" y="1628"/>
                    </a:lnTo>
                    <a:lnTo>
                      <a:pt x="2354" y="1628"/>
                    </a:lnTo>
                    <a:lnTo>
                      <a:pt x="2335" y="1628"/>
                    </a:lnTo>
                    <a:lnTo>
                      <a:pt x="2307" y="1604"/>
                    </a:lnTo>
                    <a:lnTo>
                      <a:pt x="2261" y="1628"/>
                    </a:lnTo>
                    <a:lnTo>
                      <a:pt x="2249" y="1624"/>
                    </a:lnTo>
                    <a:lnTo>
                      <a:pt x="2245" y="1585"/>
                    </a:lnTo>
                    <a:lnTo>
                      <a:pt x="2241" y="1577"/>
                    </a:lnTo>
                    <a:lnTo>
                      <a:pt x="2191" y="1546"/>
                    </a:lnTo>
                    <a:lnTo>
                      <a:pt x="2191" y="1534"/>
                    </a:lnTo>
                    <a:lnTo>
                      <a:pt x="2202" y="1519"/>
                    </a:lnTo>
                    <a:lnTo>
                      <a:pt x="2187" y="1511"/>
                    </a:lnTo>
                    <a:lnTo>
                      <a:pt x="2171" y="1499"/>
                    </a:lnTo>
                    <a:lnTo>
                      <a:pt x="2156" y="1488"/>
                    </a:lnTo>
                    <a:lnTo>
                      <a:pt x="2148" y="1472"/>
                    </a:lnTo>
                    <a:lnTo>
                      <a:pt x="2144" y="1464"/>
                    </a:lnTo>
                    <a:lnTo>
                      <a:pt x="2148" y="1461"/>
                    </a:lnTo>
                    <a:lnTo>
                      <a:pt x="2152" y="1453"/>
                    </a:lnTo>
                    <a:lnTo>
                      <a:pt x="2156" y="1449"/>
                    </a:lnTo>
                    <a:lnTo>
                      <a:pt x="2168" y="1441"/>
                    </a:lnTo>
                    <a:lnTo>
                      <a:pt x="2183" y="1437"/>
                    </a:lnTo>
                    <a:lnTo>
                      <a:pt x="2191" y="1426"/>
                    </a:lnTo>
                    <a:lnTo>
                      <a:pt x="2183" y="1414"/>
                    </a:lnTo>
                    <a:lnTo>
                      <a:pt x="2175" y="1406"/>
                    </a:lnTo>
                    <a:lnTo>
                      <a:pt x="2168" y="1398"/>
                    </a:lnTo>
                    <a:lnTo>
                      <a:pt x="2164" y="1387"/>
                    </a:lnTo>
                    <a:lnTo>
                      <a:pt x="2160" y="1363"/>
                    </a:lnTo>
                    <a:lnTo>
                      <a:pt x="2160" y="1348"/>
                    </a:lnTo>
                    <a:lnTo>
                      <a:pt x="2164" y="1336"/>
                    </a:lnTo>
                    <a:lnTo>
                      <a:pt x="2168" y="1321"/>
                    </a:lnTo>
                    <a:lnTo>
                      <a:pt x="2179" y="1313"/>
                    </a:lnTo>
                    <a:lnTo>
                      <a:pt x="2179" y="1239"/>
                    </a:lnTo>
                    <a:lnTo>
                      <a:pt x="2175" y="1231"/>
                    </a:lnTo>
                    <a:lnTo>
                      <a:pt x="2168" y="1224"/>
                    </a:lnTo>
                    <a:lnTo>
                      <a:pt x="2160" y="1220"/>
                    </a:lnTo>
                    <a:lnTo>
                      <a:pt x="2152" y="1224"/>
                    </a:lnTo>
                    <a:lnTo>
                      <a:pt x="2140" y="1227"/>
                    </a:lnTo>
                    <a:lnTo>
                      <a:pt x="2129" y="1239"/>
                    </a:lnTo>
                    <a:lnTo>
                      <a:pt x="2113" y="1247"/>
                    </a:lnTo>
                    <a:lnTo>
                      <a:pt x="2094" y="1255"/>
                    </a:lnTo>
                    <a:lnTo>
                      <a:pt x="2070" y="1259"/>
                    </a:lnTo>
                    <a:lnTo>
                      <a:pt x="2047" y="1259"/>
                    </a:lnTo>
                    <a:lnTo>
                      <a:pt x="2039" y="1255"/>
                    </a:lnTo>
                    <a:lnTo>
                      <a:pt x="2028" y="1247"/>
                    </a:lnTo>
                    <a:lnTo>
                      <a:pt x="2020" y="1239"/>
                    </a:lnTo>
                    <a:lnTo>
                      <a:pt x="2016" y="1224"/>
                    </a:lnTo>
                    <a:lnTo>
                      <a:pt x="2012" y="1208"/>
                    </a:lnTo>
                    <a:lnTo>
                      <a:pt x="2008" y="1189"/>
                    </a:lnTo>
                    <a:lnTo>
                      <a:pt x="2008" y="1177"/>
                    </a:lnTo>
                    <a:lnTo>
                      <a:pt x="2012" y="1154"/>
                    </a:lnTo>
                    <a:lnTo>
                      <a:pt x="2016" y="1138"/>
                    </a:lnTo>
                    <a:lnTo>
                      <a:pt x="2024" y="1123"/>
                    </a:lnTo>
                    <a:lnTo>
                      <a:pt x="2035" y="1107"/>
                    </a:lnTo>
                    <a:lnTo>
                      <a:pt x="2051" y="1095"/>
                    </a:lnTo>
                    <a:lnTo>
                      <a:pt x="2051" y="1080"/>
                    </a:lnTo>
                    <a:lnTo>
                      <a:pt x="2055" y="1060"/>
                    </a:lnTo>
                    <a:lnTo>
                      <a:pt x="2059" y="1041"/>
                    </a:lnTo>
                    <a:lnTo>
                      <a:pt x="2067" y="1022"/>
                    </a:lnTo>
                    <a:lnTo>
                      <a:pt x="2078" y="1006"/>
                    </a:lnTo>
                    <a:lnTo>
                      <a:pt x="2086" y="1002"/>
                    </a:lnTo>
                    <a:lnTo>
                      <a:pt x="2098" y="998"/>
                    </a:lnTo>
                    <a:lnTo>
                      <a:pt x="2109" y="994"/>
                    </a:lnTo>
                    <a:lnTo>
                      <a:pt x="2125" y="998"/>
                    </a:lnTo>
                    <a:lnTo>
                      <a:pt x="2121" y="979"/>
                    </a:lnTo>
                    <a:lnTo>
                      <a:pt x="2125" y="940"/>
                    </a:lnTo>
                    <a:lnTo>
                      <a:pt x="2129" y="917"/>
                    </a:lnTo>
                    <a:lnTo>
                      <a:pt x="2136" y="897"/>
                    </a:lnTo>
                    <a:lnTo>
                      <a:pt x="2148" y="886"/>
                    </a:lnTo>
                    <a:lnTo>
                      <a:pt x="2156" y="882"/>
                    </a:lnTo>
                    <a:lnTo>
                      <a:pt x="2168" y="882"/>
                    </a:lnTo>
                    <a:lnTo>
                      <a:pt x="2171" y="874"/>
                    </a:lnTo>
                    <a:lnTo>
                      <a:pt x="2179" y="851"/>
                    </a:lnTo>
                    <a:lnTo>
                      <a:pt x="2179" y="835"/>
                    </a:lnTo>
                    <a:lnTo>
                      <a:pt x="2175" y="823"/>
                    </a:lnTo>
                    <a:lnTo>
                      <a:pt x="2168" y="808"/>
                    </a:lnTo>
                    <a:lnTo>
                      <a:pt x="2152" y="796"/>
                    </a:lnTo>
                    <a:lnTo>
                      <a:pt x="2109" y="800"/>
                    </a:lnTo>
                    <a:lnTo>
                      <a:pt x="2078" y="796"/>
                    </a:lnTo>
                    <a:lnTo>
                      <a:pt x="2063" y="792"/>
                    </a:lnTo>
                    <a:lnTo>
                      <a:pt x="2051" y="785"/>
                    </a:lnTo>
                    <a:lnTo>
                      <a:pt x="2035" y="788"/>
                    </a:lnTo>
                    <a:lnTo>
                      <a:pt x="2020" y="792"/>
                    </a:lnTo>
                    <a:lnTo>
                      <a:pt x="2008" y="800"/>
                    </a:lnTo>
                    <a:lnTo>
                      <a:pt x="1997" y="804"/>
                    </a:lnTo>
                    <a:lnTo>
                      <a:pt x="1981" y="804"/>
                    </a:lnTo>
                    <a:lnTo>
                      <a:pt x="1942" y="800"/>
                    </a:lnTo>
                    <a:lnTo>
                      <a:pt x="1919" y="796"/>
                    </a:lnTo>
                    <a:lnTo>
                      <a:pt x="1903" y="785"/>
                    </a:lnTo>
                    <a:lnTo>
                      <a:pt x="1888" y="777"/>
                    </a:lnTo>
                    <a:lnTo>
                      <a:pt x="1884" y="769"/>
                    </a:lnTo>
                    <a:lnTo>
                      <a:pt x="1884" y="761"/>
                    </a:lnTo>
                    <a:lnTo>
                      <a:pt x="1899" y="719"/>
                    </a:lnTo>
                    <a:lnTo>
                      <a:pt x="1903" y="687"/>
                    </a:lnTo>
                    <a:lnTo>
                      <a:pt x="1903" y="676"/>
                    </a:lnTo>
                    <a:lnTo>
                      <a:pt x="1899" y="672"/>
                    </a:lnTo>
                    <a:lnTo>
                      <a:pt x="1884" y="668"/>
                    </a:lnTo>
                    <a:lnTo>
                      <a:pt x="1876" y="664"/>
                    </a:lnTo>
                    <a:lnTo>
                      <a:pt x="1872" y="656"/>
                    </a:lnTo>
                    <a:lnTo>
                      <a:pt x="1865" y="633"/>
                    </a:lnTo>
                    <a:lnTo>
                      <a:pt x="1857" y="594"/>
                    </a:lnTo>
                    <a:lnTo>
                      <a:pt x="1853" y="575"/>
                    </a:lnTo>
                    <a:lnTo>
                      <a:pt x="1845" y="567"/>
                    </a:lnTo>
                    <a:lnTo>
                      <a:pt x="1833" y="563"/>
                    </a:lnTo>
                    <a:lnTo>
                      <a:pt x="1822" y="567"/>
                    </a:lnTo>
                    <a:lnTo>
                      <a:pt x="1802" y="579"/>
                    </a:lnTo>
                    <a:lnTo>
                      <a:pt x="1795" y="586"/>
                    </a:lnTo>
                    <a:lnTo>
                      <a:pt x="1791" y="586"/>
                    </a:lnTo>
                    <a:lnTo>
                      <a:pt x="1787" y="583"/>
                    </a:lnTo>
                    <a:lnTo>
                      <a:pt x="1779" y="575"/>
                    </a:lnTo>
                    <a:lnTo>
                      <a:pt x="1771" y="555"/>
                    </a:lnTo>
                    <a:lnTo>
                      <a:pt x="1767" y="548"/>
                    </a:lnTo>
                    <a:lnTo>
                      <a:pt x="1764" y="540"/>
                    </a:lnTo>
                    <a:lnTo>
                      <a:pt x="1756" y="536"/>
                    </a:lnTo>
                    <a:lnTo>
                      <a:pt x="1748" y="532"/>
                    </a:lnTo>
                    <a:lnTo>
                      <a:pt x="1732" y="536"/>
                    </a:lnTo>
                    <a:lnTo>
                      <a:pt x="1721" y="548"/>
                    </a:lnTo>
                    <a:lnTo>
                      <a:pt x="1717" y="552"/>
                    </a:lnTo>
                    <a:lnTo>
                      <a:pt x="1709" y="555"/>
                    </a:lnTo>
                    <a:lnTo>
                      <a:pt x="1705" y="555"/>
                    </a:lnTo>
                    <a:lnTo>
                      <a:pt x="1697" y="552"/>
                    </a:lnTo>
                    <a:lnTo>
                      <a:pt x="1686" y="540"/>
                    </a:lnTo>
                    <a:lnTo>
                      <a:pt x="1674" y="520"/>
                    </a:lnTo>
                    <a:lnTo>
                      <a:pt x="1659" y="505"/>
                    </a:lnTo>
                    <a:lnTo>
                      <a:pt x="1643" y="497"/>
                    </a:lnTo>
                    <a:lnTo>
                      <a:pt x="1628" y="497"/>
                    </a:lnTo>
                    <a:lnTo>
                      <a:pt x="1612" y="509"/>
                    </a:lnTo>
                    <a:lnTo>
                      <a:pt x="1604" y="513"/>
                    </a:lnTo>
                    <a:lnTo>
                      <a:pt x="1593" y="513"/>
                    </a:lnTo>
                    <a:lnTo>
                      <a:pt x="1585" y="509"/>
                    </a:lnTo>
                    <a:lnTo>
                      <a:pt x="1573" y="505"/>
                    </a:lnTo>
                    <a:lnTo>
                      <a:pt x="1550" y="489"/>
                    </a:lnTo>
                    <a:lnTo>
                      <a:pt x="1534" y="474"/>
                    </a:lnTo>
                    <a:lnTo>
                      <a:pt x="1515" y="454"/>
                    </a:lnTo>
                    <a:lnTo>
                      <a:pt x="1492" y="439"/>
                    </a:lnTo>
                    <a:lnTo>
                      <a:pt x="1460" y="416"/>
                    </a:lnTo>
                    <a:lnTo>
                      <a:pt x="1468" y="408"/>
                    </a:lnTo>
                    <a:lnTo>
                      <a:pt x="1472" y="400"/>
                    </a:lnTo>
                    <a:lnTo>
                      <a:pt x="1476" y="388"/>
                    </a:lnTo>
                    <a:lnTo>
                      <a:pt x="1480" y="373"/>
                    </a:lnTo>
                    <a:lnTo>
                      <a:pt x="1476" y="357"/>
                    </a:lnTo>
                    <a:lnTo>
                      <a:pt x="1464" y="338"/>
                    </a:lnTo>
                    <a:lnTo>
                      <a:pt x="1445" y="322"/>
                    </a:lnTo>
                    <a:lnTo>
                      <a:pt x="1445" y="299"/>
                    </a:lnTo>
                    <a:lnTo>
                      <a:pt x="1445" y="280"/>
                    </a:lnTo>
                    <a:lnTo>
                      <a:pt x="1441" y="256"/>
                    </a:lnTo>
                    <a:lnTo>
                      <a:pt x="1429" y="237"/>
                    </a:lnTo>
                    <a:lnTo>
                      <a:pt x="1422" y="229"/>
                    </a:lnTo>
                    <a:lnTo>
                      <a:pt x="1414" y="221"/>
                    </a:lnTo>
                    <a:lnTo>
                      <a:pt x="1402" y="217"/>
                    </a:lnTo>
                    <a:lnTo>
                      <a:pt x="1387" y="217"/>
                    </a:lnTo>
                    <a:lnTo>
                      <a:pt x="1367" y="217"/>
                    </a:lnTo>
                    <a:lnTo>
                      <a:pt x="1348" y="225"/>
                    </a:lnTo>
                    <a:lnTo>
                      <a:pt x="1344" y="221"/>
                    </a:lnTo>
                    <a:lnTo>
                      <a:pt x="1328" y="217"/>
                    </a:lnTo>
                    <a:lnTo>
                      <a:pt x="1313" y="206"/>
                    </a:lnTo>
                    <a:lnTo>
                      <a:pt x="1305" y="194"/>
                    </a:lnTo>
                    <a:lnTo>
                      <a:pt x="1297" y="182"/>
                    </a:lnTo>
                    <a:lnTo>
                      <a:pt x="1290" y="175"/>
                    </a:lnTo>
                    <a:lnTo>
                      <a:pt x="1282" y="167"/>
                    </a:lnTo>
                    <a:lnTo>
                      <a:pt x="1270" y="163"/>
                    </a:lnTo>
                    <a:lnTo>
                      <a:pt x="1258" y="163"/>
                    </a:lnTo>
                    <a:lnTo>
                      <a:pt x="1235" y="163"/>
                    </a:lnTo>
                    <a:lnTo>
                      <a:pt x="1224" y="159"/>
                    </a:lnTo>
                    <a:lnTo>
                      <a:pt x="1212" y="155"/>
                    </a:lnTo>
                    <a:lnTo>
                      <a:pt x="1196" y="147"/>
                    </a:lnTo>
                    <a:lnTo>
                      <a:pt x="1189" y="140"/>
                    </a:lnTo>
                    <a:lnTo>
                      <a:pt x="1189" y="136"/>
                    </a:lnTo>
                    <a:lnTo>
                      <a:pt x="1196" y="124"/>
                    </a:lnTo>
                    <a:lnTo>
                      <a:pt x="1200" y="116"/>
                    </a:lnTo>
                    <a:lnTo>
                      <a:pt x="1200" y="113"/>
                    </a:lnTo>
                    <a:lnTo>
                      <a:pt x="1196" y="105"/>
                    </a:lnTo>
                    <a:lnTo>
                      <a:pt x="1185" y="101"/>
                    </a:lnTo>
                    <a:lnTo>
                      <a:pt x="1173" y="93"/>
                    </a:lnTo>
                    <a:lnTo>
                      <a:pt x="1150" y="62"/>
                    </a:lnTo>
                    <a:lnTo>
                      <a:pt x="1142" y="46"/>
                    </a:lnTo>
                    <a:lnTo>
                      <a:pt x="1138" y="31"/>
                    </a:lnTo>
                    <a:lnTo>
                      <a:pt x="1134" y="27"/>
                    </a:lnTo>
                    <a:lnTo>
                      <a:pt x="1130" y="19"/>
                    </a:lnTo>
                    <a:lnTo>
                      <a:pt x="1119" y="8"/>
                    </a:lnTo>
                    <a:lnTo>
                      <a:pt x="1107" y="4"/>
                    </a:lnTo>
                    <a:lnTo>
                      <a:pt x="1095" y="0"/>
                    </a:lnTo>
                    <a:lnTo>
                      <a:pt x="1076" y="0"/>
                    </a:lnTo>
                    <a:lnTo>
                      <a:pt x="1060" y="8"/>
                    </a:lnTo>
                    <a:lnTo>
                      <a:pt x="1041" y="23"/>
                    </a:lnTo>
                    <a:lnTo>
                      <a:pt x="1029" y="31"/>
                    </a:lnTo>
                    <a:lnTo>
                      <a:pt x="994" y="31"/>
                    </a:lnTo>
                    <a:lnTo>
                      <a:pt x="994" y="62"/>
                    </a:lnTo>
                    <a:lnTo>
                      <a:pt x="983" y="62"/>
                    </a:lnTo>
                    <a:lnTo>
                      <a:pt x="975" y="62"/>
                    </a:lnTo>
                    <a:lnTo>
                      <a:pt x="967" y="62"/>
                    </a:lnTo>
                    <a:lnTo>
                      <a:pt x="959" y="70"/>
                    </a:lnTo>
                    <a:lnTo>
                      <a:pt x="952" y="78"/>
                    </a:lnTo>
                    <a:lnTo>
                      <a:pt x="948" y="93"/>
                    </a:lnTo>
                    <a:lnTo>
                      <a:pt x="952" y="116"/>
                    </a:lnTo>
                    <a:lnTo>
                      <a:pt x="952" y="159"/>
                    </a:lnTo>
                    <a:lnTo>
                      <a:pt x="955" y="159"/>
                    </a:lnTo>
                    <a:lnTo>
                      <a:pt x="959" y="167"/>
                    </a:lnTo>
                    <a:lnTo>
                      <a:pt x="963" y="182"/>
                    </a:lnTo>
                    <a:lnTo>
                      <a:pt x="955" y="206"/>
                    </a:lnTo>
                    <a:lnTo>
                      <a:pt x="955" y="221"/>
                    </a:lnTo>
                    <a:lnTo>
                      <a:pt x="975" y="225"/>
                    </a:lnTo>
                    <a:lnTo>
                      <a:pt x="1014" y="241"/>
                    </a:lnTo>
                    <a:lnTo>
                      <a:pt x="1033" y="252"/>
                    </a:lnTo>
                    <a:lnTo>
                      <a:pt x="1049" y="268"/>
                    </a:lnTo>
                    <a:lnTo>
                      <a:pt x="1056" y="287"/>
                    </a:lnTo>
                    <a:lnTo>
                      <a:pt x="1060" y="299"/>
                    </a:lnTo>
                    <a:lnTo>
                      <a:pt x="1060" y="311"/>
                    </a:lnTo>
                    <a:lnTo>
                      <a:pt x="1056" y="315"/>
                    </a:lnTo>
                    <a:lnTo>
                      <a:pt x="1056" y="318"/>
                    </a:lnTo>
                    <a:lnTo>
                      <a:pt x="1060" y="322"/>
                    </a:lnTo>
                    <a:lnTo>
                      <a:pt x="1068" y="322"/>
                    </a:lnTo>
                    <a:lnTo>
                      <a:pt x="1091" y="315"/>
                    </a:lnTo>
                    <a:lnTo>
                      <a:pt x="1123" y="299"/>
                    </a:lnTo>
                    <a:lnTo>
                      <a:pt x="1142" y="295"/>
                    </a:lnTo>
                    <a:lnTo>
                      <a:pt x="1157" y="291"/>
                    </a:lnTo>
                    <a:lnTo>
                      <a:pt x="1161" y="291"/>
                    </a:lnTo>
                    <a:lnTo>
                      <a:pt x="1161" y="295"/>
                    </a:lnTo>
                    <a:lnTo>
                      <a:pt x="1165" y="303"/>
                    </a:lnTo>
                    <a:lnTo>
                      <a:pt x="1161" y="330"/>
                    </a:lnTo>
                    <a:lnTo>
                      <a:pt x="1165" y="353"/>
                    </a:lnTo>
                    <a:lnTo>
                      <a:pt x="1173" y="365"/>
                    </a:lnTo>
                    <a:lnTo>
                      <a:pt x="1157" y="377"/>
                    </a:lnTo>
                    <a:lnTo>
                      <a:pt x="1157" y="396"/>
                    </a:lnTo>
                    <a:lnTo>
                      <a:pt x="1173" y="404"/>
                    </a:lnTo>
                    <a:lnTo>
                      <a:pt x="1157" y="427"/>
                    </a:lnTo>
                    <a:lnTo>
                      <a:pt x="1157" y="466"/>
                    </a:lnTo>
                    <a:lnTo>
                      <a:pt x="1173" y="489"/>
                    </a:lnTo>
                    <a:lnTo>
                      <a:pt x="1185" y="513"/>
                    </a:lnTo>
                    <a:lnTo>
                      <a:pt x="1196" y="536"/>
                    </a:lnTo>
                    <a:lnTo>
                      <a:pt x="1200" y="563"/>
                    </a:lnTo>
                    <a:lnTo>
                      <a:pt x="1200" y="575"/>
                    </a:lnTo>
                    <a:lnTo>
                      <a:pt x="1196" y="586"/>
                    </a:lnTo>
                    <a:lnTo>
                      <a:pt x="1192" y="598"/>
                    </a:lnTo>
                    <a:lnTo>
                      <a:pt x="1181" y="606"/>
                    </a:lnTo>
                    <a:lnTo>
                      <a:pt x="1169" y="614"/>
                    </a:lnTo>
                    <a:lnTo>
                      <a:pt x="1150" y="618"/>
                    </a:lnTo>
                    <a:lnTo>
                      <a:pt x="1138" y="618"/>
                    </a:lnTo>
                    <a:lnTo>
                      <a:pt x="1115" y="621"/>
                    </a:lnTo>
                    <a:lnTo>
                      <a:pt x="1099" y="629"/>
                    </a:lnTo>
                    <a:lnTo>
                      <a:pt x="1084" y="637"/>
                    </a:lnTo>
                    <a:lnTo>
                      <a:pt x="1068" y="645"/>
                    </a:lnTo>
                    <a:lnTo>
                      <a:pt x="1060" y="660"/>
                    </a:lnTo>
                    <a:lnTo>
                      <a:pt x="1049" y="676"/>
                    </a:lnTo>
                    <a:lnTo>
                      <a:pt x="1041" y="684"/>
                    </a:lnTo>
                    <a:lnTo>
                      <a:pt x="1029" y="687"/>
                    </a:lnTo>
                    <a:lnTo>
                      <a:pt x="1018" y="691"/>
                    </a:lnTo>
                    <a:lnTo>
                      <a:pt x="998" y="691"/>
                    </a:lnTo>
                    <a:lnTo>
                      <a:pt x="971" y="691"/>
                    </a:lnTo>
                    <a:lnTo>
                      <a:pt x="959" y="703"/>
                    </a:lnTo>
                    <a:lnTo>
                      <a:pt x="948" y="711"/>
                    </a:lnTo>
                    <a:lnTo>
                      <a:pt x="928" y="722"/>
                    </a:lnTo>
                    <a:lnTo>
                      <a:pt x="913" y="730"/>
                    </a:lnTo>
                    <a:lnTo>
                      <a:pt x="893" y="730"/>
                    </a:lnTo>
                    <a:lnTo>
                      <a:pt x="886" y="726"/>
                    </a:lnTo>
                    <a:lnTo>
                      <a:pt x="878" y="722"/>
                    </a:lnTo>
                    <a:lnTo>
                      <a:pt x="870" y="715"/>
                    </a:lnTo>
                    <a:lnTo>
                      <a:pt x="862" y="707"/>
                    </a:lnTo>
                    <a:lnTo>
                      <a:pt x="820" y="660"/>
                    </a:lnTo>
                    <a:lnTo>
                      <a:pt x="816" y="629"/>
                    </a:lnTo>
                    <a:lnTo>
                      <a:pt x="808" y="594"/>
                    </a:lnTo>
                    <a:lnTo>
                      <a:pt x="800" y="559"/>
                    </a:lnTo>
                    <a:lnTo>
                      <a:pt x="785" y="524"/>
                    </a:lnTo>
                    <a:lnTo>
                      <a:pt x="777" y="509"/>
                    </a:lnTo>
                    <a:lnTo>
                      <a:pt x="765" y="501"/>
                    </a:lnTo>
                    <a:lnTo>
                      <a:pt x="753" y="493"/>
                    </a:lnTo>
                    <a:lnTo>
                      <a:pt x="742" y="489"/>
                    </a:lnTo>
                    <a:lnTo>
                      <a:pt x="726" y="493"/>
                    </a:lnTo>
                    <a:lnTo>
                      <a:pt x="711" y="505"/>
                    </a:lnTo>
                    <a:lnTo>
                      <a:pt x="707" y="505"/>
                    </a:lnTo>
                    <a:lnTo>
                      <a:pt x="695" y="505"/>
                    </a:lnTo>
                    <a:lnTo>
                      <a:pt x="691" y="501"/>
                    </a:lnTo>
                    <a:lnTo>
                      <a:pt x="687" y="497"/>
                    </a:lnTo>
                    <a:lnTo>
                      <a:pt x="684" y="489"/>
                    </a:lnTo>
                    <a:lnTo>
                      <a:pt x="680" y="478"/>
                    </a:lnTo>
                    <a:lnTo>
                      <a:pt x="672" y="462"/>
                    </a:lnTo>
                    <a:lnTo>
                      <a:pt x="664" y="450"/>
                    </a:lnTo>
                    <a:lnTo>
                      <a:pt x="649" y="439"/>
                    </a:lnTo>
                    <a:lnTo>
                      <a:pt x="625" y="435"/>
                    </a:lnTo>
                    <a:lnTo>
                      <a:pt x="614" y="435"/>
                    </a:lnTo>
                    <a:lnTo>
                      <a:pt x="602" y="439"/>
                    </a:lnTo>
                    <a:lnTo>
                      <a:pt x="583" y="447"/>
                    </a:lnTo>
                    <a:lnTo>
                      <a:pt x="567" y="454"/>
                    </a:lnTo>
                    <a:lnTo>
                      <a:pt x="548" y="470"/>
                    </a:lnTo>
                    <a:lnTo>
                      <a:pt x="528" y="489"/>
                    </a:lnTo>
                    <a:lnTo>
                      <a:pt x="517" y="501"/>
                    </a:lnTo>
                    <a:lnTo>
                      <a:pt x="509" y="513"/>
                    </a:lnTo>
                    <a:lnTo>
                      <a:pt x="501" y="524"/>
                    </a:lnTo>
                    <a:lnTo>
                      <a:pt x="497" y="540"/>
                    </a:lnTo>
                    <a:lnTo>
                      <a:pt x="497" y="555"/>
                    </a:lnTo>
                    <a:lnTo>
                      <a:pt x="509" y="567"/>
                    </a:lnTo>
                    <a:lnTo>
                      <a:pt x="528" y="579"/>
                    </a:lnTo>
                    <a:lnTo>
                      <a:pt x="536" y="586"/>
                    </a:lnTo>
                    <a:lnTo>
                      <a:pt x="544" y="594"/>
                    </a:lnTo>
                    <a:lnTo>
                      <a:pt x="548" y="602"/>
                    </a:lnTo>
                    <a:lnTo>
                      <a:pt x="551" y="614"/>
                    </a:lnTo>
                    <a:lnTo>
                      <a:pt x="544" y="621"/>
                    </a:lnTo>
                    <a:lnTo>
                      <a:pt x="532" y="625"/>
                    </a:lnTo>
                    <a:lnTo>
                      <a:pt x="505" y="629"/>
                    </a:lnTo>
                    <a:lnTo>
                      <a:pt x="497" y="637"/>
                    </a:lnTo>
                    <a:lnTo>
                      <a:pt x="505" y="668"/>
                    </a:lnTo>
                    <a:lnTo>
                      <a:pt x="505" y="695"/>
                    </a:lnTo>
                    <a:lnTo>
                      <a:pt x="501" y="711"/>
                    </a:lnTo>
                    <a:lnTo>
                      <a:pt x="497" y="722"/>
                    </a:lnTo>
                    <a:lnTo>
                      <a:pt x="505" y="738"/>
                    </a:lnTo>
                    <a:lnTo>
                      <a:pt x="513" y="773"/>
                    </a:lnTo>
                    <a:lnTo>
                      <a:pt x="517" y="796"/>
                    </a:lnTo>
                    <a:lnTo>
                      <a:pt x="513" y="812"/>
                    </a:lnTo>
                    <a:lnTo>
                      <a:pt x="505" y="827"/>
                    </a:lnTo>
                    <a:lnTo>
                      <a:pt x="501" y="831"/>
                    </a:lnTo>
                    <a:lnTo>
                      <a:pt x="493" y="835"/>
                    </a:lnTo>
                    <a:lnTo>
                      <a:pt x="388" y="835"/>
                    </a:lnTo>
                    <a:lnTo>
                      <a:pt x="388" y="843"/>
                    </a:lnTo>
                    <a:lnTo>
                      <a:pt x="377" y="858"/>
                    </a:lnTo>
                    <a:lnTo>
                      <a:pt x="369" y="866"/>
                    </a:lnTo>
                    <a:lnTo>
                      <a:pt x="357" y="870"/>
                    </a:lnTo>
                    <a:lnTo>
                      <a:pt x="346" y="870"/>
                    </a:lnTo>
                    <a:lnTo>
                      <a:pt x="322" y="866"/>
                    </a:lnTo>
                    <a:lnTo>
                      <a:pt x="322" y="870"/>
                    </a:lnTo>
                    <a:lnTo>
                      <a:pt x="318" y="889"/>
                    </a:lnTo>
                    <a:lnTo>
                      <a:pt x="315" y="932"/>
                    </a:lnTo>
                    <a:lnTo>
                      <a:pt x="326" y="998"/>
                    </a:lnTo>
                    <a:lnTo>
                      <a:pt x="322" y="1025"/>
                    </a:lnTo>
                    <a:lnTo>
                      <a:pt x="318" y="1045"/>
                    </a:lnTo>
                    <a:lnTo>
                      <a:pt x="311" y="1057"/>
                    </a:lnTo>
                    <a:lnTo>
                      <a:pt x="303" y="1064"/>
                    </a:lnTo>
                    <a:lnTo>
                      <a:pt x="299" y="1103"/>
                    </a:lnTo>
                    <a:lnTo>
                      <a:pt x="299" y="1119"/>
                    </a:lnTo>
                    <a:lnTo>
                      <a:pt x="283" y="1138"/>
                    </a:lnTo>
                    <a:lnTo>
                      <a:pt x="264" y="1158"/>
                    </a:lnTo>
                    <a:lnTo>
                      <a:pt x="241" y="1177"/>
                    </a:lnTo>
                    <a:lnTo>
                      <a:pt x="214" y="1193"/>
                    </a:lnTo>
                    <a:lnTo>
                      <a:pt x="198" y="1200"/>
                    </a:lnTo>
                    <a:lnTo>
                      <a:pt x="179" y="1204"/>
                    </a:lnTo>
                    <a:lnTo>
                      <a:pt x="163" y="1204"/>
                    </a:lnTo>
                    <a:lnTo>
                      <a:pt x="144" y="1200"/>
                    </a:lnTo>
                    <a:lnTo>
                      <a:pt x="128" y="1196"/>
                    </a:lnTo>
                    <a:lnTo>
                      <a:pt x="109" y="1185"/>
                    </a:lnTo>
                    <a:lnTo>
                      <a:pt x="50" y="1150"/>
                    </a:lnTo>
                    <a:lnTo>
                      <a:pt x="23" y="1134"/>
                    </a:lnTo>
                    <a:lnTo>
                      <a:pt x="19" y="1138"/>
                    </a:lnTo>
                    <a:lnTo>
                      <a:pt x="15" y="1142"/>
                    </a:lnTo>
                    <a:lnTo>
                      <a:pt x="15" y="1161"/>
                    </a:lnTo>
                    <a:lnTo>
                      <a:pt x="15" y="1177"/>
                    </a:lnTo>
                    <a:lnTo>
                      <a:pt x="19" y="1185"/>
                    </a:lnTo>
                    <a:lnTo>
                      <a:pt x="27" y="1200"/>
                    </a:lnTo>
                    <a:lnTo>
                      <a:pt x="27" y="1208"/>
                    </a:lnTo>
                    <a:lnTo>
                      <a:pt x="27" y="1220"/>
                    </a:lnTo>
                    <a:lnTo>
                      <a:pt x="23" y="1227"/>
                    </a:lnTo>
                    <a:lnTo>
                      <a:pt x="12" y="1243"/>
                    </a:lnTo>
                    <a:lnTo>
                      <a:pt x="4" y="1259"/>
                    </a:lnTo>
                    <a:lnTo>
                      <a:pt x="0" y="1266"/>
                    </a:lnTo>
                    <a:lnTo>
                      <a:pt x="4" y="1274"/>
                    </a:lnTo>
                    <a:lnTo>
                      <a:pt x="8" y="1282"/>
                    </a:lnTo>
                    <a:lnTo>
                      <a:pt x="27" y="1286"/>
                    </a:lnTo>
                    <a:lnTo>
                      <a:pt x="43" y="1297"/>
                    </a:lnTo>
                    <a:lnTo>
                      <a:pt x="81" y="1313"/>
                    </a:lnTo>
                    <a:lnTo>
                      <a:pt x="113" y="1325"/>
                    </a:lnTo>
                    <a:lnTo>
                      <a:pt x="140" y="1340"/>
                    </a:lnTo>
                    <a:lnTo>
                      <a:pt x="167" y="1363"/>
                    </a:lnTo>
                    <a:lnTo>
                      <a:pt x="179" y="1375"/>
                    </a:lnTo>
                    <a:lnTo>
                      <a:pt x="186" y="1391"/>
                    </a:lnTo>
                    <a:lnTo>
                      <a:pt x="190" y="1406"/>
                    </a:lnTo>
                    <a:lnTo>
                      <a:pt x="190" y="1426"/>
                    </a:lnTo>
                    <a:lnTo>
                      <a:pt x="186" y="1445"/>
                    </a:lnTo>
                    <a:lnTo>
                      <a:pt x="175" y="1468"/>
                    </a:lnTo>
                    <a:lnTo>
                      <a:pt x="171" y="1523"/>
                    </a:lnTo>
                    <a:lnTo>
                      <a:pt x="175" y="1527"/>
                    </a:lnTo>
                    <a:lnTo>
                      <a:pt x="182" y="1542"/>
                    </a:lnTo>
                    <a:lnTo>
                      <a:pt x="186" y="1550"/>
                    </a:lnTo>
                    <a:lnTo>
                      <a:pt x="186" y="1558"/>
                    </a:lnTo>
                    <a:lnTo>
                      <a:pt x="182" y="1569"/>
                    </a:lnTo>
                    <a:lnTo>
                      <a:pt x="171" y="1581"/>
                    </a:lnTo>
                    <a:lnTo>
                      <a:pt x="175" y="1589"/>
                    </a:lnTo>
                    <a:lnTo>
                      <a:pt x="179" y="1597"/>
                    </a:lnTo>
                    <a:lnTo>
                      <a:pt x="186" y="1600"/>
                    </a:lnTo>
                    <a:lnTo>
                      <a:pt x="194" y="1604"/>
                    </a:lnTo>
                    <a:lnTo>
                      <a:pt x="206" y="1600"/>
                    </a:lnTo>
                    <a:lnTo>
                      <a:pt x="221" y="1593"/>
                    </a:lnTo>
                    <a:lnTo>
                      <a:pt x="233" y="1593"/>
                    </a:lnTo>
                    <a:lnTo>
                      <a:pt x="237" y="1647"/>
                    </a:lnTo>
                    <a:lnTo>
                      <a:pt x="241" y="1655"/>
                    </a:lnTo>
                    <a:lnTo>
                      <a:pt x="241" y="1659"/>
                    </a:lnTo>
                    <a:lnTo>
                      <a:pt x="245" y="1663"/>
                    </a:lnTo>
                    <a:lnTo>
                      <a:pt x="252" y="1663"/>
                    </a:lnTo>
                    <a:lnTo>
                      <a:pt x="260" y="1659"/>
                    </a:lnTo>
                    <a:lnTo>
                      <a:pt x="268" y="1643"/>
                    </a:lnTo>
                    <a:lnTo>
                      <a:pt x="283" y="1620"/>
                    </a:lnTo>
                    <a:lnTo>
                      <a:pt x="287" y="1616"/>
                    </a:lnTo>
                    <a:lnTo>
                      <a:pt x="299" y="1612"/>
                    </a:lnTo>
                    <a:lnTo>
                      <a:pt x="307" y="1612"/>
                    </a:lnTo>
                    <a:lnTo>
                      <a:pt x="315" y="1616"/>
                    </a:lnTo>
                    <a:lnTo>
                      <a:pt x="318" y="1624"/>
                    </a:lnTo>
                    <a:lnTo>
                      <a:pt x="326" y="1639"/>
                    </a:lnTo>
                    <a:lnTo>
                      <a:pt x="365" y="1635"/>
                    </a:lnTo>
                    <a:lnTo>
                      <a:pt x="369" y="1635"/>
                    </a:lnTo>
                    <a:lnTo>
                      <a:pt x="373" y="1639"/>
                    </a:lnTo>
                    <a:lnTo>
                      <a:pt x="373" y="1655"/>
                    </a:lnTo>
                    <a:lnTo>
                      <a:pt x="365" y="1678"/>
                    </a:lnTo>
                    <a:lnTo>
                      <a:pt x="373" y="1698"/>
                    </a:lnTo>
                    <a:lnTo>
                      <a:pt x="381" y="1713"/>
                    </a:lnTo>
                    <a:lnTo>
                      <a:pt x="396" y="1729"/>
                    </a:lnTo>
                    <a:lnTo>
                      <a:pt x="412" y="1740"/>
                    </a:lnTo>
                    <a:lnTo>
                      <a:pt x="423" y="1744"/>
                    </a:lnTo>
                    <a:lnTo>
                      <a:pt x="435" y="1748"/>
                    </a:lnTo>
                    <a:lnTo>
                      <a:pt x="447" y="1748"/>
                    </a:lnTo>
                    <a:lnTo>
                      <a:pt x="458" y="1744"/>
                    </a:lnTo>
                    <a:lnTo>
                      <a:pt x="474" y="1736"/>
                    </a:lnTo>
                    <a:lnTo>
                      <a:pt x="489" y="1725"/>
                    </a:lnTo>
                    <a:lnTo>
                      <a:pt x="493" y="1721"/>
                    </a:lnTo>
                    <a:lnTo>
                      <a:pt x="509" y="1705"/>
                    </a:lnTo>
                    <a:lnTo>
                      <a:pt x="517" y="1701"/>
                    </a:lnTo>
                    <a:lnTo>
                      <a:pt x="528" y="1701"/>
                    </a:lnTo>
                    <a:lnTo>
                      <a:pt x="536" y="1701"/>
                    </a:lnTo>
                    <a:lnTo>
                      <a:pt x="544" y="1713"/>
                    </a:lnTo>
                    <a:lnTo>
                      <a:pt x="551" y="1717"/>
                    </a:lnTo>
                    <a:lnTo>
                      <a:pt x="559" y="1717"/>
                    </a:lnTo>
                    <a:lnTo>
                      <a:pt x="579" y="1709"/>
                    </a:lnTo>
                    <a:lnTo>
                      <a:pt x="602" y="1686"/>
                    </a:lnTo>
                    <a:lnTo>
                      <a:pt x="606" y="1694"/>
                    </a:lnTo>
                    <a:lnTo>
                      <a:pt x="618" y="1713"/>
                    </a:lnTo>
                    <a:lnTo>
                      <a:pt x="629" y="1748"/>
                    </a:lnTo>
                    <a:lnTo>
                      <a:pt x="633" y="1767"/>
                    </a:lnTo>
                    <a:lnTo>
                      <a:pt x="633" y="1787"/>
                    </a:lnTo>
                    <a:lnTo>
                      <a:pt x="637" y="1876"/>
                    </a:lnTo>
                    <a:lnTo>
                      <a:pt x="633" y="1946"/>
                    </a:lnTo>
                    <a:lnTo>
                      <a:pt x="633" y="1997"/>
                    </a:lnTo>
                    <a:lnTo>
                      <a:pt x="629" y="2024"/>
                    </a:lnTo>
                    <a:lnTo>
                      <a:pt x="629" y="2043"/>
                    </a:lnTo>
                    <a:lnTo>
                      <a:pt x="633" y="2070"/>
                    </a:lnTo>
                    <a:lnTo>
                      <a:pt x="637" y="2117"/>
                    </a:lnTo>
                    <a:lnTo>
                      <a:pt x="629" y="2133"/>
                    </a:lnTo>
                    <a:lnTo>
                      <a:pt x="618" y="2152"/>
                    </a:lnTo>
                    <a:lnTo>
                      <a:pt x="598" y="2183"/>
                    </a:lnTo>
                    <a:lnTo>
                      <a:pt x="602" y="2195"/>
                    </a:lnTo>
                    <a:lnTo>
                      <a:pt x="606" y="2206"/>
                    </a:lnTo>
                    <a:lnTo>
                      <a:pt x="602" y="2222"/>
                    </a:lnTo>
                    <a:lnTo>
                      <a:pt x="598" y="2238"/>
                    </a:lnTo>
                    <a:lnTo>
                      <a:pt x="590" y="2249"/>
                    </a:lnTo>
                    <a:lnTo>
                      <a:pt x="571" y="2261"/>
                    </a:lnTo>
                    <a:lnTo>
                      <a:pt x="544" y="2269"/>
                    </a:lnTo>
                    <a:lnTo>
                      <a:pt x="474" y="2276"/>
                    </a:lnTo>
                    <a:lnTo>
                      <a:pt x="435" y="2280"/>
                    </a:lnTo>
                    <a:lnTo>
                      <a:pt x="400" y="2296"/>
                    </a:lnTo>
                    <a:lnTo>
                      <a:pt x="381" y="2304"/>
                    </a:lnTo>
                    <a:lnTo>
                      <a:pt x="361" y="2315"/>
                    </a:lnTo>
                    <a:lnTo>
                      <a:pt x="342" y="2331"/>
                    </a:lnTo>
                    <a:lnTo>
                      <a:pt x="318" y="2354"/>
                    </a:lnTo>
                    <a:lnTo>
                      <a:pt x="299" y="2377"/>
                    </a:lnTo>
                    <a:lnTo>
                      <a:pt x="280" y="2405"/>
                    </a:lnTo>
                    <a:lnTo>
                      <a:pt x="260" y="2436"/>
                    </a:lnTo>
                    <a:lnTo>
                      <a:pt x="241" y="2475"/>
                    </a:lnTo>
                    <a:lnTo>
                      <a:pt x="233" y="2490"/>
                    </a:lnTo>
                    <a:lnTo>
                      <a:pt x="221" y="2521"/>
                    </a:lnTo>
                    <a:lnTo>
                      <a:pt x="217" y="2537"/>
                    </a:lnTo>
                    <a:lnTo>
                      <a:pt x="221" y="2556"/>
                    </a:lnTo>
                    <a:lnTo>
                      <a:pt x="225" y="2568"/>
                    </a:lnTo>
                    <a:lnTo>
                      <a:pt x="233" y="2572"/>
                    </a:lnTo>
                    <a:lnTo>
                      <a:pt x="245" y="2576"/>
                    </a:lnTo>
                    <a:lnTo>
                      <a:pt x="252" y="2579"/>
                    </a:lnTo>
                    <a:lnTo>
                      <a:pt x="268" y="2591"/>
                    </a:lnTo>
                    <a:lnTo>
                      <a:pt x="280" y="2603"/>
                    </a:lnTo>
                    <a:lnTo>
                      <a:pt x="287" y="2614"/>
                    </a:lnTo>
                    <a:lnTo>
                      <a:pt x="291" y="2630"/>
                    </a:lnTo>
                    <a:lnTo>
                      <a:pt x="291" y="2649"/>
                    </a:lnTo>
                    <a:lnTo>
                      <a:pt x="295" y="2669"/>
                    </a:lnTo>
                    <a:lnTo>
                      <a:pt x="299" y="2692"/>
                    </a:lnTo>
                    <a:lnTo>
                      <a:pt x="307" y="2708"/>
                    </a:lnTo>
                    <a:lnTo>
                      <a:pt x="318" y="2723"/>
                    </a:lnTo>
                    <a:lnTo>
                      <a:pt x="334" y="2731"/>
                    </a:lnTo>
                    <a:lnTo>
                      <a:pt x="349" y="2735"/>
                    </a:lnTo>
                    <a:lnTo>
                      <a:pt x="365" y="2731"/>
                    </a:lnTo>
                    <a:lnTo>
                      <a:pt x="381" y="2719"/>
                    </a:lnTo>
                    <a:lnTo>
                      <a:pt x="396" y="2704"/>
                    </a:lnTo>
                    <a:lnTo>
                      <a:pt x="408" y="2696"/>
                    </a:lnTo>
                    <a:lnTo>
                      <a:pt x="419" y="2696"/>
                    </a:lnTo>
                    <a:lnTo>
                      <a:pt x="431" y="2696"/>
                    </a:lnTo>
                    <a:lnTo>
                      <a:pt x="439" y="2704"/>
                    </a:lnTo>
                    <a:lnTo>
                      <a:pt x="447" y="2715"/>
                    </a:lnTo>
                    <a:lnTo>
                      <a:pt x="450" y="2731"/>
                    </a:lnTo>
                    <a:lnTo>
                      <a:pt x="454" y="2750"/>
                    </a:lnTo>
                    <a:lnTo>
                      <a:pt x="454" y="2754"/>
                    </a:lnTo>
                    <a:lnTo>
                      <a:pt x="458" y="2758"/>
                    </a:lnTo>
                    <a:lnTo>
                      <a:pt x="462" y="2766"/>
                    </a:lnTo>
                    <a:lnTo>
                      <a:pt x="470" y="2770"/>
                    </a:lnTo>
                    <a:lnTo>
                      <a:pt x="485" y="2774"/>
                    </a:lnTo>
                    <a:lnTo>
                      <a:pt x="505" y="2774"/>
                    </a:lnTo>
                    <a:lnTo>
                      <a:pt x="532" y="2770"/>
                    </a:lnTo>
                    <a:lnTo>
                      <a:pt x="551" y="2789"/>
                    </a:lnTo>
                    <a:lnTo>
                      <a:pt x="598" y="2851"/>
                    </a:lnTo>
                    <a:lnTo>
                      <a:pt x="614" y="2863"/>
                    </a:lnTo>
                    <a:lnTo>
                      <a:pt x="633" y="2875"/>
                    </a:lnTo>
                    <a:lnTo>
                      <a:pt x="656" y="2882"/>
                    </a:lnTo>
                    <a:lnTo>
                      <a:pt x="660" y="2890"/>
                    </a:lnTo>
                    <a:lnTo>
                      <a:pt x="672" y="2914"/>
                    </a:lnTo>
                    <a:lnTo>
                      <a:pt x="672" y="2921"/>
                    </a:lnTo>
                    <a:lnTo>
                      <a:pt x="668" y="2929"/>
                    </a:lnTo>
                    <a:lnTo>
                      <a:pt x="656" y="2933"/>
                    </a:lnTo>
                    <a:lnTo>
                      <a:pt x="637" y="2933"/>
                    </a:lnTo>
                    <a:lnTo>
                      <a:pt x="621" y="2933"/>
                    </a:lnTo>
                    <a:lnTo>
                      <a:pt x="598" y="2941"/>
                    </a:lnTo>
                    <a:lnTo>
                      <a:pt x="579" y="2952"/>
                    </a:lnTo>
                    <a:lnTo>
                      <a:pt x="555" y="2964"/>
                    </a:lnTo>
                    <a:lnTo>
                      <a:pt x="520" y="2987"/>
                    </a:lnTo>
                    <a:lnTo>
                      <a:pt x="505" y="2999"/>
                    </a:lnTo>
                    <a:lnTo>
                      <a:pt x="509" y="3011"/>
                    </a:lnTo>
                    <a:lnTo>
                      <a:pt x="513" y="3038"/>
                    </a:lnTo>
                    <a:lnTo>
                      <a:pt x="509" y="3049"/>
                    </a:lnTo>
                    <a:lnTo>
                      <a:pt x="501" y="3061"/>
                    </a:lnTo>
                    <a:lnTo>
                      <a:pt x="485" y="3069"/>
                    </a:lnTo>
                    <a:lnTo>
                      <a:pt x="462" y="3073"/>
                    </a:lnTo>
                    <a:lnTo>
                      <a:pt x="458" y="3081"/>
                    </a:lnTo>
                    <a:lnTo>
                      <a:pt x="447" y="3096"/>
                    </a:lnTo>
                    <a:lnTo>
                      <a:pt x="443" y="3108"/>
                    </a:lnTo>
                    <a:lnTo>
                      <a:pt x="443" y="3116"/>
                    </a:lnTo>
                    <a:lnTo>
                      <a:pt x="447" y="3127"/>
                    </a:lnTo>
                    <a:lnTo>
                      <a:pt x="454" y="3135"/>
                    </a:lnTo>
                    <a:lnTo>
                      <a:pt x="466" y="3158"/>
                    </a:lnTo>
                    <a:lnTo>
                      <a:pt x="474" y="3182"/>
                    </a:lnTo>
                    <a:lnTo>
                      <a:pt x="478" y="3201"/>
                    </a:lnTo>
                    <a:lnTo>
                      <a:pt x="485" y="3209"/>
                    </a:lnTo>
                    <a:lnTo>
                      <a:pt x="517" y="3209"/>
                    </a:lnTo>
                    <a:lnTo>
                      <a:pt x="520" y="3213"/>
                    </a:lnTo>
                    <a:lnTo>
                      <a:pt x="524" y="3220"/>
                    </a:lnTo>
                    <a:lnTo>
                      <a:pt x="524" y="3236"/>
                    </a:lnTo>
                    <a:lnTo>
                      <a:pt x="517" y="3267"/>
                    </a:lnTo>
                    <a:lnTo>
                      <a:pt x="517" y="3271"/>
                    </a:lnTo>
                    <a:lnTo>
                      <a:pt x="517" y="3286"/>
                    </a:lnTo>
                    <a:lnTo>
                      <a:pt x="517" y="3294"/>
                    </a:lnTo>
                    <a:lnTo>
                      <a:pt x="524" y="3306"/>
                    </a:lnTo>
                    <a:lnTo>
                      <a:pt x="532" y="3318"/>
                    </a:lnTo>
                    <a:lnTo>
                      <a:pt x="548" y="3329"/>
                    </a:lnTo>
                    <a:lnTo>
                      <a:pt x="540" y="3345"/>
                    </a:lnTo>
                    <a:lnTo>
                      <a:pt x="517" y="3364"/>
                    </a:lnTo>
                    <a:lnTo>
                      <a:pt x="513" y="3376"/>
                    </a:lnTo>
                    <a:lnTo>
                      <a:pt x="509" y="3387"/>
                    </a:lnTo>
                    <a:lnTo>
                      <a:pt x="509" y="3399"/>
                    </a:lnTo>
                    <a:lnTo>
                      <a:pt x="509" y="3415"/>
                    </a:lnTo>
                    <a:lnTo>
                      <a:pt x="517" y="3430"/>
                    </a:lnTo>
                    <a:lnTo>
                      <a:pt x="532" y="3446"/>
                    </a:lnTo>
                    <a:lnTo>
                      <a:pt x="555" y="3461"/>
                    </a:lnTo>
                    <a:lnTo>
                      <a:pt x="567" y="3465"/>
                    </a:lnTo>
                    <a:lnTo>
                      <a:pt x="579" y="3473"/>
                    </a:lnTo>
                    <a:lnTo>
                      <a:pt x="590" y="3485"/>
                    </a:lnTo>
                    <a:lnTo>
                      <a:pt x="602" y="3500"/>
                    </a:lnTo>
                    <a:lnTo>
                      <a:pt x="610" y="3520"/>
                    </a:lnTo>
                    <a:lnTo>
                      <a:pt x="614" y="3547"/>
                    </a:lnTo>
                    <a:lnTo>
                      <a:pt x="614" y="3578"/>
                    </a:lnTo>
                    <a:lnTo>
                      <a:pt x="614" y="3656"/>
                    </a:lnTo>
                    <a:lnTo>
                      <a:pt x="606" y="3667"/>
                    </a:lnTo>
                    <a:lnTo>
                      <a:pt x="602" y="3671"/>
                    </a:lnTo>
                    <a:lnTo>
                      <a:pt x="598" y="3687"/>
                    </a:lnTo>
                    <a:lnTo>
                      <a:pt x="598" y="3694"/>
                    </a:lnTo>
                    <a:lnTo>
                      <a:pt x="602" y="3702"/>
                    </a:lnTo>
                    <a:lnTo>
                      <a:pt x="610" y="3714"/>
                    </a:lnTo>
                    <a:lnTo>
                      <a:pt x="625" y="3729"/>
                    </a:lnTo>
                    <a:lnTo>
                      <a:pt x="629" y="3733"/>
                    </a:lnTo>
                    <a:lnTo>
                      <a:pt x="633" y="3741"/>
                    </a:lnTo>
                    <a:lnTo>
                      <a:pt x="633" y="3764"/>
                    </a:lnTo>
                    <a:lnTo>
                      <a:pt x="633" y="3795"/>
                    </a:lnTo>
                    <a:lnTo>
                      <a:pt x="645" y="3807"/>
                    </a:lnTo>
                    <a:lnTo>
                      <a:pt x="680" y="3830"/>
                    </a:lnTo>
                    <a:lnTo>
                      <a:pt x="699" y="3838"/>
                    </a:lnTo>
                    <a:lnTo>
                      <a:pt x="719" y="3846"/>
                    </a:lnTo>
                    <a:lnTo>
                      <a:pt x="738" y="3846"/>
                    </a:lnTo>
                    <a:lnTo>
                      <a:pt x="746" y="3842"/>
                    </a:lnTo>
                    <a:lnTo>
                      <a:pt x="750" y="3834"/>
                    </a:lnTo>
                    <a:lnTo>
                      <a:pt x="769" y="3811"/>
                    </a:lnTo>
                    <a:lnTo>
                      <a:pt x="788" y="3792"/>
                    </a:lnTo>
                    <a:lnTo>
                      <a:pt x="796" y="3784"/>
                    </a:lnTo>
                    <a:lnTo>
                      <a:pt x="808" y="3780"/>
                    </a:lnTo>
                    <a:lnTo>
                      <a:pt x="823" y="3780"/>
                    </a:lnTo>
                    <a:lnTo>
                      <a:pt x="847" y="3780"/>
                    </a:lnTo>
                    <a:lnTo>
                      <a:pt x="854" y="3780"/>
                    </a:lnTo>
                    <a:lnTo>
                      <a:pt x="866" y="3776"/>
                    </a:lnTo>
                    <a:lnTo>
                      <a:pt x="886" y="3760"/>
                    </a:lnTo>
                    <a:lnTo>
                      <a:pt x="901" y="3741"/>
                    </a:lnTo>
                    <a:lnTo>
                      <a:pt x="917" y="3718"/>
                    </a:lnTo>
                    <a:lnTo>
                      <a:pt x="924" y="3690"/>
                    </a:lnTo>
                    <a:lnTo>
                      <a:pt x="932" y="3667"/>
                    </a:lnTo>
                    <a:lnTo>
                      <a:pt x="940" y="3636"/>
                    </a:lnTo>
                    <a:lnTo>
                      <a:pt x="940" y="3632"/>
                    </a:lnTo>
                    <a:lnTo>
                      <a:pt x="948" y="3624"/>
                    </a:lnTo>
                    <a:lnTo>
                      <a:pt x="959" y="3617"/>
                    </a:lnTo>
                    <a:lnTo>
                      <a:pt x="971" y="3613"/>
                    </a:lnTo>
                    <a:lnTo>
                      <a:pt x="990" y="3613"/>
                    </a:lnTo>
                    <a:lnTo>
                      <a:pt x="1010" y="3617"/>
                    </a:lnTo>
                    <a:lnTo>
                      <a:pt x="1029" y="3628"/>
                    </a:lnTo>
                    <a:lnTo>
                      <a:pt x="1056" y="3644"/>
                    </a:lnTo>
                    <a:lnTo>
                      <a:pt x="1072" y="3663"/>
                    </a:lnTo>
                    <a:lnTo>
                      <a:pt x="1088" y="3683"/>
                    </a:lnTo>
                    <a:lnTo>
                      <a:pt x="1095" y="3698"/>
                    </a:lnTo>
                    <a:lnTo>
                      <a:pt x="1103" y="3718"/>
                    </a:lnTo>
                    <a:lnTo>
                      <a:pt x="1107" y="3741"/>
                    </a:lnTo>
                    <a:lnTo>
                      <a:pt x="1107" y="3753"/>
                    </a:lnTo>
                    <a:lnTo>
                      <a:pt x="1111" y="3753"/>
                    </a:lnTo>
                    <a:lnTo>
                      <a:pt x="1115" y="3757"/>
                    </a:lnTo>
                    <a:lnTo>
                      <a:pt x="1126" y="3757"/>
                    </a:lnTo>
                    <a:lnTo>
                      <a:pt x="1142" y="3749"/>
                    </a:lnTo>
                    <a:lnTo>
                      <a:pt x="1150" y="3745"/>
                    </a:lnTo>
                    <a:lnTo>
                      <a:pt x="1157" y="3749"/>
                    </a:lnTo>
                    <a:lnTo>
                      <a:pt x="1157" y="3753"/>
                    </a:lnTo>
                    <a:lnTo>
                      <a:pt x="1161" y="3764"/>
                    </a:lnTo>
                    <a:lnTo>
                      <a:pt x="1154" y="3784"/>
                    </a:lnTo>
                    <a:lnTo>
                      <a:pt x="1150" y="3792"/>
                    </a:lnTo>
                    <a:lnTo>
                      <a:pt x="1142" y="3799"/>
                    </a:lnTo>
                    <a:lnTo>
                      <a:pt x="1095" y="3873"/>
                    </a:lnTo>
                    <a:lnTo>
                      <a:pt x="1080" y="3877"/>
                    </a:lnTo>
                    <a:lnTo>
                      <a:pt x="1072" y="3873"/>
                    </a:lnTo>
                    <a:lnTo>
                      <a:pt x="1064" y="3869"/>
                    </a:lnTo>
                    <a:lnTo>
                      <a:pt x="1056" y="3869"/>
                    </a:lnTo>
                    <a:lnTo>
                      <a:pt x="1045" y="3873"/>
                    </a:lnTo>
                    <a:lnTo>
                      <a:pt x="1029" y="3877"/>
                    </a:lnTo>
                    <a:lnTo>
                      <a:pt x="1014" y="3889"/>
                    </a:lnTo>
                    <a:lnTo>
                      <a:pt x="998" y="3908"/>
                    </a:lnTo>
                    <a:lnTo>
                      <a:pt x="983" y="3935"/>
                    </a:lnTo>
                    <a:lnTo>
                      <a:pt x="990" y="3974"/>
                    </a:lnTo>
                    <a:lnTo>
                      <a:pt x="967" y="3994"/>
                    </a:lnTo>
                  </a:path>
                </a:pathLst>
              </a:custGeom>
              <a:grpFill/>
              <a:ln w="123825">
                <a:solidFill>
                  <a:srgbClr val="29A7A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1" name="Freeform 12"/>
              <p:cNvSpPr>
                <a:spLocks/>
              </p:cNvSpPr>
              <p:nvPr/>
            </p:nvSpPr>
            <p:spPr bwMode="auto">
              <a:xfrm>
                <a:off x="3135398" y="3562019"/>
                <a:ext cx="563412" cy="1350830"/>
              </a:xfrm>
              <a:custGeom>
                <a:avLst/>
                <a:gdLst>
                  <a:gd name="T0" fmla="*/ 415 w 415"/>
                  <a:gd name="T1" fmla="*/ 0 h 995"/>
                  <a:gd name="T2" fmla="*/ 388 w 415"/>
                  <a:gd name="T3" fmla="*/ 20 h 995"/>
                  <a:gd name="T4" fmla="*/ 369 w 415"/>
                  <a:gd name="T5" fmla="*/ 55 h 995"/>
                  <a:gd name="T6" fmla="*/ 353 w 415"/>
                  <a:gd name="T7" fmla="*/ 109 h 995"/>
                  <a:gd name="T8" fmla="*/ 345 w 415"/>
                  <a:gd name="T9" fmla="*/ 194 h 995"/>
                  <a:gd name="T10" fmla="*/ 330 w 415"/>
                  <a:gd name="T11" fmla="*/ 222 h 995"/>
                  <a:gd name="T12" fmla="*/ 318 w 415"/>
                  <a:gd name="T13" fmla="*/ 229 h 995"/>
                  <a:gd name="T14" fmla="*/ 299 w 415"/>
                  <a:gd name="T15" fmla="*/ 268 h 995"/>
                  <a:gd name="T16" fmla="*/ 295 w 415"/>
                  <a:gd name="T17" fmla="*/ 346 h 995"/>
                  <a:gd name="T18" fmla="*/ 295 w 415"/>
                  <a:gd name="T19" fmla="*/ 350 h 995"/>
                  <a:gd name="T20" fmla="*/ 283 w 415"/>
                  <a:gd name="T21" fmla="*/ 365 h 995"/>
                  <a:gd name="T22" fmla="*/ 256 w 415"/>
                  <a:gd name="T23" fmla="*/ 373 h 995"/>
                  <a:gd name="T24" fmla="*/ 236 w 415"/>
                  <a:gd name="T25" fmla="*/ 373 h 995"/>
                  <a:gd name="T26" fmla="*/ 202 w 415"/>
                  <a:gd name="T27" fmla="*/ 385 h 995"/>
                  <a:gd name="T28" fmla="*/ 143 w 415"/>
                  <a:gd name="T29" fmla="*/ 431 h 995"/>
                  <a:gd name="T30" fmla="*/ 120 w 415"/>
                  <a:gd name="T31" fmla="*/ 451 h 995"/>
                  <a:gd name="T32" fmla="*/ 108 w 415"/>
                  <a:gd name="T33" fmla="*/ 447 h 995"/>
                  <a:gd name="T34" fmla="*/ 93 w 415"/>
                  <a:gd name="T35" fmla="*/ 451 h 995"/>
                  <a:gd name="T36" fmla="*/ 73 w 415"/>
                  <a:gd name="T37" fmla="*/ 486 h 995"/>
                  <a:gd name="T38" fmla="*/ 58 w 415"/>
                  <a:gd name="T39" fmla="*/ 529 h 995"/>
                  <a:gd name="T40" fmla="*/ 58 w 415"/>
                  <a:gd name="T41" fmla="*/ 536 h 995"/>
                  <a:gd name="T42" fmla="*/ 97 w 415"/>
                  <a:gd name="T43" fmla="*/ 583 h 995"/>
                  <a:gd name="T44" fmla="*/ 143 w 415"/>
                  <a:gd name="T45" fmla="*/ 641 h 995"/>
                  <a:gd name="T46" fmla="*/ 143 w 415"/>
                  <a:gd name="T47" fmla="*/ 653 h 995"/>
                  <a:gd name="T48" fmla="*/ 128 w 415"/>
                  <a:gd name="T49" fmla="*/ 696 h 995"/>
                  <a:gd name="T50" fmla="*/ 104 w 415"/>
                  <a:gd name="T51" fmla="*/ 719 h 995"/>
                  <a:gd name="T52" fmla="*/ 81 w 415"/>
                  <a:gd name="T53" fmla="*/ 727 h 995"/>
                  <a:gd name="T54" fmla="*/ 19 w 415"/>
                  <a:gd name="T55" fmla="*/ 731 h 995"/>
                  <a:gd name="T56" fmla="*/ 15 w 415"/>
                  <a:gd name="T57" fmla="*/ 742 h 995"/>
                  <a:gd name="T58" fmla="*/ 34 w 415"/>
                  <a:gd name="T59" fmla="*/ 762 h 995"/>
                  <a:gd name="T60" fmla="*/ 62 w 415"/>
                  <a:gd name="T61" fmla="*/ 773 h 995"/>
                  <a:gd name="T62" fmla="*/ 93 w 415"/>
                  <a:gd name="T63" fmla="*/ 793 h 995"/>
                  <a:gd name="T64" fmla="*/ 116 w 415"/>
                  <a:gd name="T65" fmla="*/ 824 h 995"/>
                  <a:gd name="T66" fmla="*/ 108 w 415"/>
                  <a:gd name="T67" fmla="*/ 870 h 995"/>
                  <a:gd name="T68" fmla="*/ 101 w 415"/>
                  <a:gd name="T69" fmla="*/ 882 h 995"/>
                  <a:gd name="T70" fmla="*/ 62 w 415"/>
                  <a:gd name="T71" fmla="*/ 913 h 995"/>
                  <a:gd name="T72" fmla="*/ 27 w 415"/>
                  <a:gd name="T73" fmla="*/ 929 h 995"/>
                  <a:gd name="T74" fmla="*/ 27 w 415"/>
                  <a:gd name="T75" fmla="*/ 960 h 995"/>
                  <a:gd name="T76" fmla="*/ 27 w 415"/>
                  <a:gd name="T77" fmla="*/ 960 h 995"/>
                  <a:gd name="T78" fmla="*/ 19 w 415"/>
                  <a:gd name="T79" fmla="*/ 968 h 995"/>
                  <a:gd name="T80" fmla="*/ 0 w 415"/>
                  <a:gd name="T81" fmla="*/ 995 h 99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5" h="995">
                    <a:moveTo>
                      <a:pt x="415" y="0"/>
                    </a:moveTo>
                    <a:lnTo>
                      <a:pt x="415" y="0"/>
                    </a:lnTo>
                    <a:lnTo>
                      <a:pt x="407" y="4"/>
                    </a:lnTo>
                    <a:lnTo>
                      <a:pt x="388" y="20"/>
                    </a:lnTo>
                    <a:lnTo>
                      <a:pt x="380" y="35"/>
                    </a:lnTo>
                    <a:lnTo>
                      <a:pt x="369" y="55"/>
                    </a:lnTo>
                    <a:lnTo>
                      <a:pt x="361" y="78"/>
                    </a:lnTo>
                    <a:lnTo>
                      <a:pt x="353" y="109"/>
                    </a:lnTo>
                    <a:lnTo>
                      <a:pt x="345" y="194"/>
                    </a:lnTo>
                    <a:lnTo>
                      <a:pt x="337" y="210"/>
                    </a:lnTo>
                    <a:lnTo>
                      <a:pt x="330" y="222"/>
                    </a:lnTo>
                    <a:lnTo>
                      <a:pt x="318" y="229"/>
                    </a:lnTo>
                    <a:lnTo>
                      <a:pt x="306" y="241"/>
                    </a:lnTo>
                    <a:lnTo>
                      <a:pt x="299" y="268"/>
                    </a:lnTo>
                    <a:lnTo>
                      <a:pt x="299" y="315"/>
                    </a:lnTo>
                    <a:lnTo>
                      <a:pt x="295" y="346"/>
                    </a:lnTo>
                    <a:lnTo>
                      <a:pt x="295" y="350"/>
                    </a:lnTo>
                    <a:lnTo>
                      <a:pt x="291" y="358"/>
                    </a:lnTo>
                    <a:lnTo>
                      <a:pt x="283" y="365"/>
                    </a:lnTo>
                    <a:lnTo>
                      <a:pt x="271" y="369"/>
                    </a:lnTo>
                    <a:lnTo>
                      <a:pt x="256" y="373"/>
                    </a:lnTo>
                    <a:lnTo>
                      <a:pt x="236" y="373"/>
                    </a:lnTo>
                    <a:lnTo>
                      <a:pt x="217" y="377"/>
                    </a:lnTo>
                    <a:lnTo>
                      <a:pt x="202" y="385"/>
                    </a:lnTo>
                    <a:lnTo>
                      <a:pt x="167" y="408"/>
                    </a:lnTo>
                    <a:lnTo>
                      <a:pt x="143" y="431"/>
                    </a:lnTo>
                    <a:lnTo>
                      <a:pt x="135" y="439"/>
                    </a:lnTo>
                    <a:lnTo>
                      <a:pt x="120" y="451"/>
                    </a:lnTo>
                    <a:lnTo>
                      <a:pt x="108" y="447"/>
                    </a:lnTo>
                    <a:lnTo>
                      <a:pt x="101" y="447"/>
                    </a:lnTo>
                    <a:lnTo>
                      <a:pt x="93" y="451"/>
                    </a:lnTo>
                    <a:lnTo>
                      <a:pt x="73" y="486"/>
                    </a:lnTo>
                    <a:lnTo>
                      <a:pt x="62" y="509"/>
                    </a:lnTo>
                    <a:lnTo>
                      <a:pt x="58" y="529"/>
                    </a:lnTo>
                    <a:lnTo>
                      <a:pt x="58" y="536"/>
                    </a:lnTo>
                    <a:lnTo>
                      <a:pt x="69" y="548"/>
                    </a:lnTo>
                    <a:lnTo>
                      <a:pt x="97" y="583"/>
                    </a:lnTo>
                    <a:lnTo>
                      <a:pt x="135" y="622"/>
                    </a:lnTo>
                    <a:lnTo>
                      <a:pt x="143" y="641"/>
                    </a:lnTo>
                    <a:lnTo>
                      <a:pt x="143" y="653"/>
                    </a:lnTo>
                    <a:lnTo>
                      <a:pt x="135" y="680"/>
                    </a:lnTo>
                    <a:lnTo>
                      <a:pt x="128" y="696"/>
                    </a:lnTo>
                    <a:lnTo>
                      <a:pt x="116" y="711"/>
                    </a:lnTo>
                    <a:lnTo>
                      <a:pt x="104" y="719"/>
                    </a:lnTo>
                    <a:lnTo>
                      <a:pt x="81" y="727"/>
                    </a:lnTo>
                    <a:lnTo>
                      <a:pt x="19" y="731"/>
                    </a:lnTo>
                    <a:lnTo>
                      <a:pt x="19" y="734"/>
                    </a:lnTo>
                    <a:lnTo>
                      <a:pt x="15" y="742"/>
                    </a:lnTo>
                    <a:lnTo>
                      <a:pt x="19" y="750"/>
                    </a:lnTo>
                    <a:lnTo>
                      <a:pt x="34" y="762"/>
                    </a:lnTo>
                    <a:lnTo>
                      <a:pt x="62" y="773"/>
                    </a:lnTo>
                    <a:lnTo>
                      <a:pt x="77" y="781"/>
                    </a:lnTo>
                    <a:lnTo>
                      <a:pt x="93" y="793"/>
                    </a:lnTo>
                    <a:lnTo>
                      <a:pt x="108" y="808"/>
                    </a:lnTo>
                    <a:lnTo>
                      <a:pt x="116" y="824"/>
                    </a:lnTo>
                    <a:lnTo>
                      <a:pt x="116" y="843"/>
                    </a:lnTo>
                    <a:lnTo>
                      <a:pt x="108" y="870"/>
                    </a:lnTo>
                    <a:lnTo>
                      <a:pt x="101" y="882"/>
                    </a:lnTo>
                    <a:lnTo>
                      <a:pt x="89" y="894"/>
                    </a:lnTo>
                    <a:lnTo>
                      <a:pt x="62" y="913"/>
                    </a:lnTo>
                    <a:lnTo>
                      <a:pt x="38" y="925"/>
                    </a:lnTo>
                    <a:lnTo>
                      <a:pt x="27" y="929"/>
                    </a:lnTo>
                    <a:lnTo>
                      <a:pt x="27" y="944"/>
                    </a:lnTo>
                    <a:lnTo>
                      <a:pt x="27" y="960"/>
                    </a:lnTo>
                    <a:lnTo>
                      <a:pt x="19" y="968"/>
                    </a:lnTo>
                    <a:lnTo>
                      <a:pt x="11" y="979"/>
                    </a:lnTo>
                    <a:lnTo>
                      <a:pt x="0" y="995"/>
                    </a:lnTo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2" name="Freeform 13"/>
              <p:cNvSpPr>
                <a:spLocks/>
              </p:cNvSpPr>
              <p:nvPr/>
            </p:nvSpPr>
            <p:spPr bwMode="auto">
              <a:xfrm>
                <a:off x="3287451" y="4179735"/>
                <a:ext cx="638080" cy="553908"/>
              </a:xfrm>
              <a:custGeom>
                <a:avLst/>
                <a:gdLst>
                  <a:gd name="T0" fmla="*/ 470 w 470"/>
                  <a:gd name="T1" fmla="*/ 0 h 408"/>
                  <a:gd name="T2" fmla="*/ 424 w 470"/>
                  <a:gd name="T3" fmla="*/ 66 h 408"/>
                  <a:gd name="T4" fmla="*/ 424 w 470"/>
                  <a:gd name="T5" fmla="*/ 66 h 408"/>
                  <a:gd name="T6" fmla="*/ 420 w 470"/>
                  <a:gd name="T7" fmla="*/ 81 h 408"/>
                  <a:gd name="T8" fmla="*/ 412 w 470"/>
                  <a:gd name="T9" fmla="*/ 105 h 408"/>
                  <a:gd name="T10" fmla="*/ 400 w 470"/>
                  <a:gd name="T11" fmla="*/ 116 h 408"/>
                  <a:gd name="T12" fmla="*/ 389 w 470"/>
                  <a:gd name="T13" fmla="*/ 128 h 408"/>
                  <a:gd name="T14" fmla="*/ 373 w 470"/>
                  <a:gd name="T15" fmla="*/ 132 h 408"/>
                  <a:gd name="T16" fmla="*/ 354 w 470"/>
                  <a:gd name="T17" fmla="*/ 132 h 408"/>
                  <a:gd name="T18" fmla="*/ 354 w 470"/>
                  <a:gd name="T19" fmla="*/ 132 h 408"/>
                  <a:gd name="T20" fmla="*/ 350 w 470"/>
                  <a:gd name="T21" fmla="*/ 132 h 408"/>
                  <a:gd name="T22" fmla="*/ 342 w 470"/>
                  <a:gd name="T23" fmla="*/ 143 h 408"/>
                  <a:gd name="T24" fmla="*/ 334 w 470"/>
                  <a:gd name="T25" fmla="*/ 159 h 408"/>
                  <a:gd name="T26" fmla="*/ 334 w 470"/>
                  <a:gd name="T27" fmla="*/ 171 h 408"/>
                  <a:gd name="T28" fmla="*/ 334 w 470"/>
                  <a:gd name="T29" fmla="*/ 182 h 408"/>
                  <a:gd name="T30" fmla="*/ 334 w 470"/>
                  <a:gd name="T31" fmla="*/ 182 h 408"/>
                  <a:gd name="T32" fmla="*/ 334 w 470"/>
                  <a:gd name="T33" fmla="*/ 186 h 408"/>
                  <a:gd name="T34" fmla="*/ 330 w 470"/>
                  <a:gd name="T35" fmla="*/ 190 h 408"/>
                  <a:gd name="T36" fmla="*/ 323 w 470"/>
                  <a:gd name="T37" fmla="*/ 190 h 408"/>
                  <a:gd name="T38" fmla="*/ 303 w 470"/>
                  <a:gd name="T39" fmla="*/ 190 h 408"/>
                  <a:gd name="T40" fmla="*/ 303 w 470"/>
                  <a:gd name="T41" fmla="*/ 190 h 408"/>
                  <a:gd name="T42" fmla="*/ 288 w 470"/>
                  <a:gd name="T43" fmla="*/ 190 h 408"/>
                  <a:gd name="T44" fmla="*/ 280 w 470"/>
                  <a:gd name="T45" fmla="*/ 198 h 408"/>
                  <a:gd name="T46" fmla="*/ 272 w 470"/>
                  <a:gd name="T47" fmla="*/ 206 h 408"/>
                  <a:gd name="T48" fmla="*/ 268 w 470"/>
                  <a:gd name="T49" fmla="*/ 217 h 408"/>
                  <a:gd name="T50" fmla="*/ 264 w 470"/>
                  <a:gd name="T51" fmla="*/ 248 h 408"/>
                  <a:gd name="T52" fmla="*/ 264 w 470"/>
                  <a:gd name="T53" fmla="*/ 279 h 408"/>
                  <a:gd name="T54" fmla="*/ 264 w 470"/>
                  <a:gd name="T55" fmla="*/ 279 h 408"/>
                  <a:gd name="T56" fmla="*/ 264 w 470"/>
                  <a:gd name="T57" fmla="*/ 326 h 408"/>
                  <a:gd name="T58" fmla="*/ 264 w 470"/>
                  <a:gd name="T59" fmla="*/ 345 h 408"/>
                  <a:gd name="T60" fmla="*/ 264 w 470"/>
                  <a:gd name="T61" fmla="*/ 345 h 408"/>
                  <a:gd name="T62" fmla="*/ 268 w 470"/>
                  <a:gd name="T63" fmla="*/ 353 h 408"/>
                  <a:gd name="T64" fmla="*/ 264 w 470"/>
                  <a:gd name="T65" fmla="*/ 361 h 408"/>
                  <a:gd name="T66" fmla="*/ 264 w 470"/>
                  <a:gd name="T67" fmla="*/ 365 h 408"/>
                  <a:gd name="T68" fmla="*/ 260 w 470"/>
                  <a:gd name="T69" fmla="*/ 365 h 408"/>
                  <a:gd name="T70" fmla="*/ 249 w 470"/>
                  <a:gd name="T71" fmla="*/ 361 h 408"/>
                  <a:gd name="T72" fmla="*/ 237 w 470"/>
                  <a:gd name="T73" fmla="*/ 345 h 408"/>
                  <a:gd name="T74" fmla="*/ 218 w 470"/>
                  <a:gd name="T75" fmla="*/ 318 h 408"/>
                  <a:gd name="T76" fmla="*/ 218 w 470"/>
                  <a:gd name="T77" fmla="*/ 318 h 408"/>
                  <a:gd name="T78" fmla="*/ 206 w 470"/>
                  <a:gd name="T79" fmla="*/ 307 h 408"/>
                  <a:gd name="T80" fmla="*/ 198 w 470"/>
                  <a:gd name="T81" fmla="*/ 295 h 408"/>
                  <a:gd name="T82" fmla="*/ 187 w 470"/>
                  <a:gd name="T83" fmla="*/ 291 h 408"/>
                  <a:gd name="T84" fmla="*/ 179 w 470"/>
                  <a:gd name="T85" fmla="*/ 287 h 408"/>
                  <a:gd name="T86" fmla="*/ 171 w 470"/>
                  <a:gd name="T87" fmla="*/ 287 h 408"/>
                  <a:gd name="T88" fmla="*/ 163 w 470"/>
                  <a:gd name="T89" fmla="*/ 291 h 408"/>
                  <a:gd name="T90" fmla="*/ 152 w 470"/>
                  <a:gd name="T91" fmla="*/ 307 h 408"/>
                  <a:gd name="T92" fmla="*/ 144 w 470"/>
                  <a:gd name="T93" fmla="*/ 322 h 408"/>
                  <a:gd name="T94" fmla="*/ 136 w 470"/>
                  <a:gd name="T95" fmla="*/ 342 h 408"/>
                  <a:gd name="T96" fmla="*/ 124 w 470"/>
                  <a:gd name="T97" fmla="*/ 365 h 408"/>
                  <a:gd name="T98" fmla="*/ 124 w 470"/>
                  <a:gd name="T99" fmla="*/ 365 h 408"/>
                  <a:gd name="T100" fmla="*/ 117 w 470"/>
                  <a:gd name="T101" fmla="*/ 377 h 408"/>
                  <a:gd name="T102" fmla="*/ 105 w 470"/>
                  <a:gd name="T103" fmla="*/ 380 h 408"/>
                  <a:gd name="T104" fmla="*/ 90 w 470"/>
                  <a:gd name="T105" fmla="*/ 380 h 408"/>
                  <a:gd name="T106" fmla="*/ 74 w 470"/>
                  <a:gd name="T107" fmla="*/ 380 h 408"/>
                  <a:gd name="T108" fmla="*/ 74 w 470"/>
                  <a:gd name="T109" fmla="*/ 380 h 408"/>
                  <a:gd name="T110" fmla="*/ 47 w 470"/>
                  <a:gd name="T111" fmla="*/ 396 h 408"/>
                  <a:gd name="T112" fmla="*/ 23 w 470"/>
                  <a:gd name="T113" fmla="*/ 408 h 408"/>
                  <a:gd name="T114" fmla="*/ 12 w 470"/>
                  <a:gd name="T115" fmla="*/ 408 h 408"/>
                  <a:gd name="T116" fmla="*/ 0 w 470"/>
                  <a:gd name="T117" fmla="*/ 408 h 4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70" h="408">
                    <a:moveTo>
                      <a:pt x="470" y="0"/>
                    </a:moveTo>
                    <a:lnTo>
                      <a:pt x="424" y="66"/>
                    </a:lnTo>
                    <a:lnTo>
                      <a:pt x="420" y="81"/>
                    </a:lnTo>
                    <a:lnTo>
                      <a:pt x="412" y="105"/>
                    </a:lnTo>
                    <a:lnTo>
                      <a:pt x="400" y="116"/>
                    </a:lnTo>
                    <a:lnTo>
                      <a:pt x="389" y="128"/>
                    </a:lnTo>
                    <a:lnTo>
                      <a:pt x="373" y="132"/>
                    </a:lnTo>
                    <a:lnTo>
                      <a:pt x="354" y="132"/>
                    </a:lnTo>
                    <a:lnTo>
                      <a:pt x="350" y="132"/>
                    </a:lnTo>
                    <a:lnTo>
                      <a:pt x="342" y="143"/>
                    </a:lnTo>
                    <a:lnTo>
                      <a:pt x="334" y="159"/>
                    </a:lnTo>
                    <a:lnTo>
                      <a:pt x="334" y="171"/>
                    </a:lnTo>
                    <a:lnTo>
                      <a:pt x="334" y="182"/>
                    </a:lnTo>
                    <a:lnTo>
                      <a:pt x="334" y="186"/>
                    </a:lnTo>
                    <a:lnTo>
                      <a:pt x="330" y="190"/>
                    </a:lnTo>
                    <a:lnTo>
                      <a:pt x="323" y="190"/>
                    </a:lnTo>
                    <a:lnTo>
                      <a:pt x="303" y="190"/>
                    </a:lnTo>
                    <a:lnTo>
                      <a:pt x="288" y="190"/>
                    </a:lnTo>
                    <a:lnTo>
                      <a:pt x="280" y="198"/>
                    </a:lnTo>
                    <a:lnTo>
                      <a:pt x="272" y="206"/>
                    </a:lnTo>
                    <a:lnTo>
                      <a:pt x="268" y="217"/>
                    </a:lnTo>
                    <a:lnTo>
                      <a:pt x="264" y="248"/>
                    </a:lnTo>
                    <a:lnTo>
                      <a:pt x="264" y="279"/>
                    </a:lnTo>
                    <a:lnTo>
                      <a:pt x="264" y="326"/>
                    </a:lnTo>
                    <a:lnTo>
                      <a:pt x="264" y="345"/>
                    </a:lnTo>
                    <a:lnTo>
                      <a:pt x="268" y="353"/>
                    </a:lnTo>
                    <a:lnTo>
                      <a:pt x="264" y="361"/>
                    </a:lnTo>
                    <a:lnTo>
                      <a:pt x="264" y="365"/>
                    </a:lnTo>
                    <a:lnTo>
                      <a:pt x="260" y="365"/>
                    </a:lnTo>
                    <a:lnTo>
                      <a:pt x="249" y="361"/>
                    </a:lnTo>
                    <a:lnTo>
                      <a:pt x="237" y="345"/>
                    </a:lnTo>
                    <a:lnTo>
                      <a:pt x="218" y="318"/>
                    </a:lnTo>
                    <a:lnTo>
                      <a:pt x="206" y="307"/>
                    </a:lnTo>
                    <a:lnTo>
                      <a:pt x="198" y="295"/>
                    </a:lnTo>
                    <a:lnTo>
                      <a:pt x="187" y="291"/>
                    </a:lnTo>
                    <a:lnTo>
                      <a:pt x="179" y="287"/>
                    </a:lnTo>
                    <a:lnTo>
                      <a:pt x="171" y="287"/>
                    </a:lnTo>
                    <a:lnTo>
                      <a:pt x="163" y="291"/>
                    </a:lnTo>
                    <a:lnTo>
                      <a:pt x="152" y="307"/>
                    </a:lnTo>
                    <a:lnTo>
                      <a:pt x="144" y="322"/>
                    </a:lnTo>
                    <a:lnTo>
                      <a:pt x="136" y="342"/>
                    </a:lnTo>
                    <a:lnTo>
                      <a:pt x="124" y="365"/>
                    </a:lnTo>
                    <a:lnTo>
                      <a:pt x="117" y="377"/>
                    </a:lnTo>
                    <a:lnTo>
                      <a:pt x="105" y="380"/>
                    </a:lnTo>
                    <a:lnTo>
                      <a:pt x="90" y="380"/>
                    </a:lnTo>
                    <a:lnTo>
                      <a:pt x="74" y="380"/>
                    </a:lnTo>
                    <a:lnTo>
                      <a:pt x="47" y="396"/>
                    </a:lnTo>
                    <a:lnTo>
                      <a:pt x="23" y="408"/>
                    </a:lnTo>
                    <a:lnTo>
                      <a:pt x="12" y="408"/>
                    </a:lnTo>
                    <a:lnTo>
                      <a:pt x="0" y="408"/>
                    </a:lnTo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3" name="Freeform 35"/>
              <p:cNvSpPr>
                <a:spLocks/>
              </p:cNvSpPr>
              <p:nvPr/>
            </p:nvSpPr>
            <p:spPr bwMode="auto">
              <a:xfrm>
                <a:off x="2486456" y="803340"/>
                <a:ext cx="120828" cy="175133"/>
              </a:xfrm>
              <a:custGeom>
                <a:avLst/>
                <a:gdLst>
                  <a:gd name="T0" fmla="*/ 58 w 89"/>
                  <a:gd name="T1" fmla="*/ 0 h 129"/>
                  <a:gd name="T2" fmla="*/ 58 w 89"/>
                  <a:gd name="T3" fmla="*/ 0 h 129"/>
                  <a:gd name="T4" fmla="*/ 39 w 89"/>
                  <a:gd name="T5" fmla="*/ 31 h 129"/>
                  <a:gd name="T6" fmla="*/ 23 w 89"/>
                  <a:gd name="T7" fmla="*/ 59 h 129"/>
                  <a:gd name="T8" fmla="*/ 7 w 89"/>
                  <a:gd name="T9" fmla="*/ 86 h 129"/>
                  <a:gd name="T10" fmla="*/ 0 w 89"/>
                  <a:gd name="T11" fmla="*/ 113 h 129"/>
                  <a:gd name="T12" fmla="*/ 0 w 89"/>
                  <a:gd name="T13" fmla="*/ 121 h 129"/>
                  <a:gd name="T14" fmla="*/ 4 w 89"/>
                  <a:gd name="T15" fmla="*/ 125 h 129"/>
                  <a:gd name="T16" fmla="*/ 11 w 89"/>
                  <a:gd name="T17" fmla="*/ 129 h 129"/>
                  <a:gd name="T18" fmla="*/ 27 w 89"/>
                  <a:gd name="T19" fmla="*/ 125 h 129"/>
                  <a:gd name="T20" fmla="*/ 46 w 89"/>
                  <a:gd name="T21" fmla="*/ 113 h 129"/>
                  <a:gd name="T22" fmla="*/ 73 w 89"/>
                  <a:gd name="T23" fmla="*/ 98 h 129"/>
                  <a:gd name="T24" fmla="*/ 73 w 89"/>
                  <a:gd name="T25" fmla="*/ 98 h 129"/>
                  <a:gd name="T26" fmla="*/ 77 w 89"/>
                  <a:gd name="T27" fmla="*/ 90 h 129"/>
                  <a:gd name="T28" fmla="*/ 85 w 89"/>
                  <a:gd name="T29" fmla="*/ 82 h 129"/>
                  <a:gd name="T30" fmla="*/ 89 w 89"/>
                  <a:gd name="T31" fmla="*/ 70 h 129"/>
                  <a:gd name="T32" fmla="*/ 89 w 89"/>
                  <a:gd name="T33" fmla="*/ 55 h 129"/>
                  <a:gd name="T34" fmla="*/ 89 w 89"/>
                  <a:gd name="T35" fmla="*/ 35 h 129"/>
                  <a:gd name="T36" fmla="*/ 77 w 89"/>
                  <a:gd name="T37" fmla="*/ 20 h 129"/>
                  <a:gd name="T38" fmla="*/ 58 w 89"/>
                  <a:gd name="T39" fmla="*/ 0 h 129"/>
                  <a:gd name="T40" fmla="*/ 58 w 89"/>
                  <a:gd name="T41" fmla="*/ 0 h 1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9" h="129">
                    <a:moveTo>
                      <a:pt x="58" y="0"/>
                    </a:moveTo>
                    <a:lnTo>
                      <a:pt x="58" y="0"/>
                    </a:lnTo>
                    <a:lnTo>
                      <a:pt x="39" y="31"/>
                    </a:lnTo>
                    <a:lnTo>
                      <a:pt x="23" y="59"/>
                    </a:lnTo>
                    <a:lnTo>
                      <a:pt x="7" y="86"/>
                    </a:lnTo>
                    <a:lnTo>
                      <a:pt x="0" y="113"/>
                    </a:lnTo>
                    <a:lnTo>
                      <a:pt x="0" y="121"/>
                    </a:lnTo>
                    <a:lnTo>
                      <a:pt x="4" y="125"/>
                    </a:lnTo>
                    <a:lnTo>
                      <a:pt x="11" y="129"/>
                    </a:lnTo>
                    <a:lnTo>
                      <a:pt x="27" y="125"/>
                    </a:lnTo>
                    <a:lnTo>
                      <a:pt x="46" y="113"/>
                    </a:lnTo>
                    <a:lnTo>
                      <a:pt x="73" y="98"/>
                    </a:lnTo>
                    <a:lnTo>
                      <a:pt x="77" y="90"/>
                    </a:lnTo>
                    <a:lnTo>
                      <a:pt x="85" y="82"/>
                    </a:lnTo>
                    <a:lnTo>
                      <a:pt x="89" y="70"/>
                    </a:lnTo>
                    <a:lnTo>
                      <a:pt x="89" y="55"/>
                    </a:lnTo>
                    <a:lnTo>
                      <a:pt x="89" y="35"/>
                    </a:lnTo>
                    <a:lnTo>
                      <a:pt x="77" y="2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54" name="组合 353"/>
              <p:cNvGrpSpPr/>
              <p:nvPr/>
            </p:nvGrpSpPr>
            <p:grpSpPr>
              <a:xfrm>
                <a:off x="3150332" y="4158013"/>
                <a:ext cx="1555830" cy="1361691"/>
                <a:chOff x="11368906" y="4231266"/>
                <a:chExt cx="1819275" cy="1592263"/>
              </a:xfrm>
              <a:grpFill/>
            </p:grpSpPr>
            <p:sp>
              <p:nvSpPr>
                <p:cNvPr id="475" name="Freeform 17"/>
                <p:cNvSpPr>
                  <a:spLocks/>
                </p:cNvSpPr>
                <p:nvPr/>
              </p:nvSpPr>
              <p:spPr bwMode="auto">
                <a:xfrm>
                  <a:off x="11368906" y="4231266"/>
                  <a:ext cx="1819275" cy="1592263"/>
                </a:xfrm>
                <a:custGeom>
                  <a:avLst/>
                  <a:gdLst>
                    <a:gd name="T0" fmla="*/ 1084 w 1146"/>
                    <a:gd name="T1" fmla="*/ 389 h 1003"/>
                    <a:gd name="T2" fmla="*/ 1131 w 1146"/>
                    <a:gd name="T3" fmla="*/ 218 h 1003"/>
                    <a:gd name="T4" fmla="*/ 1142 w 1146"/>
                    <a:gd name="T5" fmla="*/ 144 h 1003"/>
                    <a:gd name="T6" fmla="*/ 1084 w 1146"/>
                    <a:gd name="T7" fmla="*/ 132 h 1003"/>
                    <a:gd name="T8" fmla="*/ 979 w 1146"/>
                    <a:gd name="T9" fmla="*/ 24 h 1003"/>
                    <a:gd name="T10" fmla="*/ 948 w 1146"/>
                    <a:gd name="T11" fmla="*/ 24 h 1003"/>
                    <a:gd name="T12" fmla="*/ 874 w 1146"/>
                    <a:gd name="T13" fmla="*/ 20 h 1003"/>
                    <a:gd name="T14" fmla="*/ 816 w 1146"/>
                    <a:gd name="T15" fmla="*/ 8 h 1003"/>
                    <a:gd name="T16" fmla="*/ 762 w 1146"/>
                    <a:gd name="T17" fmla="*/ 39 h 1003"/>
                    <a:gd name="T18" fmla="*/ 571 w 1146"/>
                    <a:gd name="T19" fmla="*/ 16 h 1003"/>
                    <a:gd name="T20" fmla="*/ 513 w 1146"/>
                    <a:gd name="T21" fmla="*/ 121 h 1003"/>
                    <a:gd name="T22" fmla="*/ 455 w 1146"/>
                    <a:gd name="T23" fmla="*/ 148 h 1003"/>
                    <a:gd name="T24" fmla="*/ 435 w 1146"/>
                    <a:gd name="T25" fmla="*/ 198 h 1003"/>
                    <a:gd name="T26" fmla="*/ 404 w 1146"/>
                    <a:gd name="T27" fmla="*/ 206 h 1003"/>
                    <a:gd name="T28" fmla="*/ 369 w 1146"/>
                    <a:gd name="T29" fmla="*/ 233 h 1003"/>
                    <a:gd name="T30" fmla="*/ 365 w 1146"/>
                    <a:gd name="T31" fmla="*/ 361 h 1003"/>
                    <a:gd name="T32" fmla="*/ 361 w 1146"/>
                    <a:gd name="T33" fmla="*/ 381 h 1003"/>
                    <a:gd name="T34" fmla="*/ 307 w 1146"/>
                    <a:gd name="T35" fmla="*/ 323 h 1003"/>
                    <a:gd name="T36" fmla="*/ 264 w 1146"/>
                    <a:gd name="T37" fmla="*/ 307 h 1003"/>
                    <a:gd name="T38" fmla="*/ 225 w 1146"/>
                    <a:gd name="T39" fmla="*/ 381 h 1003"/>
                    <a:gd name="T40" fmla="*/ 175 w 1146"/>
                    <a:gd name="T41" fmla="*/ 396 h 1003"/>
                    <a:gd name="T42" fmla="*/ 101 w 1146"/>
                    <a:gd name="T43" fmla="*/ 428 h 1003"/>
                    <a:gd name="T44" fmla="*/ 78 w 1146"/>
                    <a:gd name="T45" fmla="*/ 459 h 1003"/>
                    <a:gd name="T46" fmla="*/ 12 w 1146"/>
                    <a:gd name="T47" fmla="*/ 525 h 1003"/>
                    <a:gd name="T48" fmla="*/ 0 w 1146"/>
                    <a:gd name="T49" fmla="*/ 544 h 1003"/>
                    <a:gd name="T50" fmla="*/ 66 w 1146"/>
                    <a:gd name="T51" fmla="*/ 532 h 1003"/>
                    <a:gd name="T52" fmla="*/ 90 w 1146"/>
                    <a:gd name="T53" fmla="*/ 567 h 1003"/>
                    <a:gd name="T54" fmla="*/ 136 w 1146"/>
                    <a:gd name="T55" fmla="*/ 610 h 1003"/>
                    <a:gd name="T56" fmla="*/ 179 w 1146"/>
                    <a:gd name="T57" fmla="*/ 630 h 1003"/>
                    <a:gd name="T58" fmla="*/ 210 w 1146"/>
                    <a:gd name="T59" fmla="*/ 649 h 1003"/>
                    <a:gd name="T60" fmla="*/ 233 w 1146"/>
                    <a:gd name="T61" fmla="*/ 699 h 1003"/>
                    <a:gd name="T62" fmla="*/ 222 w 1146"/>
                    <a:gd name="T63" fmla="*/ 855 h 1003"/>
                    <a:gd name="T64" fmla="*/ 268 w 1146"/>
                    <a:gd name="T65" fmla="*/ 874 h 1003"/>
                    <a:gd name="T66" fmla="*/ 342 w 1146"/>
                    <a:gd name="T67" fmla="*/ 909 h 1003"/>
                    <a:gd name="T68" fmla="*/ 354 w 1146"/>
                    <a:gd name="T69" fmla="*/ 971 h 1003"/>
                    <a:gd name="T70" fmla="*/ 365 w 1146"/>
                    <a:gd name="T71" fmla="*/ 1003 h 1003"/>
                    <a:gd name="T72" fmla="*/ 396 w 1146"/>
                    <a:gd name="T73" fmla="*/ 979 h 1003"/>
                    <a:gd name="T74" fmla="*/ 532 w 1146"/>
                    <a:gd name="T75" fmla="*/ 894 h 1003"/>
                    <a:gd name="T76" fmla="*/ 591 w 1146"/>
                    <a:gd name="T77" fmla="*/ 890 h 1003"/>
                    <a:gd name="T78" fmla="*/ 618 w 1146"/>
                    <a:gd name="T79" fmla="*/ 835 h 1003"/>
                    <a:gd name="T80" fmla="*/ 661 w 1146"/>
                    <a:gd name="T81" fmla="*/ 746 h 1003"/>
                    <a:gd name="T82" fmla="*/ 676 w 1146"/>
                    <a:gd name="T83" fmla="*/ 758 h 1003"/>
                    <a:gd name="T84" fmla="*/ 715 w 1146"/>
                    <a:gd name="T85" fmla="*/ 762 h 1003"/>
                    <a:gd name="T86" fmla="*/ 765 w 1146"/>
                    <a:gd name="T87" fmla="*/ 769 h 1003"/>
                    <a:gd name="T88" fmla="*/ 797 w 1146"/>
                    <a:gd name="T89" fmla="*/ 789 h 1003"/>
                    <a:gd name="T90" fmla="*/ 855 w 1146"/>
                    <a:gd name="T91" fmla="*/ 797 h 1003"/>
                    <a:gd name="T92" fmla="*/ 863 w 1146"/>
                    <a:gd name="T93" fmla="*/ 758 h 1003"/>
                    <a:gd name="T94" fmla="*/ 979 w 1146"/>
                    <a:gd name="T95" fmla="*/ 723 h 1003"/>
                    <a:gd name="T96" fmla="*/ 940 w 1146"/>
                    <a:gd name="T97" fmla="*/ 699 h 1003"/>
                    <a:gd name="T98" fmla="*/ 936 w 1146"/>
                    <a:gd name="T99" fmla="*/ 618 h 1003"/>
                    <a:gd name="T100" fmla="*/ 929 w 1146"/>
                    <a:gd name="T101" fmla="*/ 602 h 1003"/>
                    <a:gd name="T102" fmla="*/ 882 w 1146"/>
                    <a:gd name="T103" fmla="*/ 610 h 1003"/>
                    <a:gd name="T104" fmla="*/ 863 w 1146"/>
                    <a:gd name="T105" fmla="*/ 564 h 1003"/>
                    <a:gd name="T106" fmla="*/ 932 w 1146"/>
                    <a:gd name="T107" fmla="*/ 525 h 1003"/>
                    <a:gd name="T108" fmla="*/ 971 w 1146"/>
                    <a:gd name="T109" fmla="*/ 497 h 1003"/>
                    <a:gd name="T110" fmla="*/ 1030 w 1146"/>
                    <a:gd name="T111" fmla="*/ 416 h 100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1146" h="1003">
                      <a:moveTo>
                        <a:pt x="1030" y="416"/>
                      </a:moveTo>
                      <a:lnTo>
                        <a:pt x="1068" y="416"/>
                      </a:lnTo>
                      <a:lnTo>
                        <a:pt x="1072" y="408"/>
                      </a:lnTo>
                      <a:lnTo>
                        <a:pt x="1084" y="389"/>
                      </a:lnTo>
                      <a:lnTo>
                        <a:pt x="1088" y="373"/>
                      </a:lnTo>
                      <a:lnTo>
                        <a:pt x="1092" y="354"/>
                      </a:lnTo>
                      <a:lnTo>
                        <a:pt x="1092" y="327"/>
                      </a:lnTo>
                      <a:lnTo>
                        <a:pt x="1092" y="292"/>
                      </a:lnTo>
                      <a:lnTo>
                        <a:pt x="1131" y="218"/>
                      </a:lnTo>
                      <a:lnTo>
                        <a:pt x="1146" y="179"/>
                      </a:lnTo>
                      <a:lnTo>
                        <a:pt x="1146" y="171"/>
                      </a:lnTo>
                      <a:lnTo>
                        <a:pt x="1146" y="156"/>
                      </a:lnTo>
                      <a:lnTo>
                        <a:pt x="1142" y="144"/>
                      </a:lnTo>
                      <a:lnTo>
                        <a:pt x="1134" y="136"/>
                      </a:lnTo>
                      <a:lnTo>
                        <a:pt x="1123" y="132"/>
                      </a:lnTo>
                      <a:lnTo>
                        <a:pt x="1103" y="132"/>
                      </a:lnTo>
                      <a:lnTo>
                        <a:pt x="1084" y="132"/>
                      </a:lnTo>
                      <a:lnTo>
                        <a:pt x="1061" y="125"/>
                      </a:lnTo>
                      <a:lnTo>
                        <a:pt x="1018" y="113"/>
                      </a:lnTo>
                      <a:lnTo>
                        <a:pt x="991" y="97"/>
                      </a:lnTo>
                      <a:lnTo>
                        <a:pt x="979" y="90"/>
                      </a:lnTo>
                      <a:lnTo>
                        <a:pt x="979" y="24"/>
                      </a:lnTo>
                      <a:lnTo>
                        <a:pt x="971" y="20"/>
                      </a:lnTo>
                      <a:lnTo>
                        <a:pt x="960" y="20"/>
                      </a:lnTo>
                      <a:lnTo>
                        <a:pt x="948" y="24"/>
                      </a:lnTo>
                      <a:lnTo>
                        <a:pt x="940" y="27"/>
                      </a:lnTo>
                      <a:lnTo>
                        <a:pt x="921" y="31"/>
                      </a:lnTo>
                      <a:lnTo>
                        <a:pt x="909" y="31"/>
                      </a:lnTo>
                      <a:lnTo>
                        <a:pt x="894" y="27"/>
                      </a:lnTo>
                      <a:lnTo>
                        <a:pt x="874" y="20"/>
                      </a:lnTo>
                      <a:lnTo>
                        <a:pt x="851" y="8"/>
                      </a:lnTo>
                      <a:lnTo>
                        <a:pt x="839" y="0"/>
                      </a:lnTo>
                      <a:lnTo>
                        <a:pt x="828" y="0"/>
                      </a:lnTo>
                      <a:lnTo>
                        <a:pt x="816" y="8"/>
                      </a:lnTo>
                      <a:lnTo>
                        <a:pt x="804" y="16"/>
                      </a:lnTo>
                      <a:lnTo>
                        <a:pt x="789" y="31"/>
                      </a:lnTo>
                      <a:lnTo>
                        <a:pt x="785" y="39"/>
                      </a:lnTo>
                      <a:lnTo>
                        <a:pt x="762" y="39"/>
                      </a:lnTo>
                      <a:lnTo>
                        <a:pt x="707" y="43"/>
                      </a:lnTo>
                      <a:lnTo>
                        <a:pt x="672" y="43"/>
                      </a:lnTo>
                      <a:lnTo>
                        <a:pt x="637" y="39"/>
                      </a:lnTo>
                      <a:lnTo>
                        <a:pt x="602" y="27"/>
                      </a:lnTo>
                      <a:lnTo>
                        <a:pt x="571" y="16"/>
                      </a:lnTo>
                      <a:lnTo>
                        <a:pt x="525" y="82"/>
                      </a:lnTo>
                      <a:lnTo>
                        <a:pt x="521" y="97"/>
                      </a:lnTo>
                      <a:lnTo>
                        <a:pt x="513" y="121"/>
                      </a:lnTo>
                      <a:lnTo>
                        <a:pt x="501" y="132"/>
                      </a:lnTo>
                      <a:lnTo>
                        <a:pt x="490" y="144"/>
                      </a:lnTo>
                      <a:lnTo>
                        <a:pt x="474" y="148"/>
                      </a:lnTo>
                      <a:lnTo>
                        <a:pt x="455" y="148"/>
                      </a:lnTo>
                      <a:lnTo>
                        <a:pt x="451" y="148"/>
                      </a:lnTo>
                      <a:lnTo>
                        <a:pt x="443" y="159"/>
                      </a:lnTo>
                      <a:lnTo>
                        <a:pt x="435" y="175"/>
                      </a:lnTo>
                      <a:lnTo>
                        <a:pt x="435" y="187"/>
                      </a:lnTo>
                      <a:lnTo>
                        <a:pt x="435" y="198"/>
                      </a:lnTo>
                      <a:lnTo>
                        <a:pt x="435" y="202"/>
                      </a:lnTo>
                      <a:lnTo>
                        <a:pt x="431" y="206"/>
                      </a:lnTo>
                      <a:lnTo>
                        <a:pt x="424" y="206"/>
                      </a:lnTo>
                      <a:lnTo>
                        <a:pt x="404" y="206"/>
                      </a:lnTo>
                      <a:lnTo>
                        <a:pt x="389" y="206"/>
                      </a:lnTo>
                      <a:lnTo>
                        <a:pt x="381" y="214"/>
                      </a:lnTo>
                      <a:lnTo>
                        <a:pt x="373" y="222"/>
                      </a:lnTo>
                      <a:lnTo>
                        <a:pt x="369" y="233"/>
                      </a:lnTo>
                      <a:lnTo>
                        <a:pt x="365" y="264"/>
                      </a:lnTo>
                      <a:lnTo>
                        <a:pt x="365" y="295"/>
                      </a:lnTo>
                      <a:lnTo>
                        <a:pt x="365" y="342"/>
                      </a:lnTo>
                      <a:lnTo>
                        <a:pt x="365" y="361"/>
                      </a:lnTo>
                      <a:lnTo>
                        <a:pt x="369" y="369"/>
                      </a:lnTo>
                      <a:lnTo>
                        <a:pt x="365" y="377"/>
                      </a:lnTo>
                      <a:lnTo>
                        <a:pt x="365" y="381"/>
                      </a:lnTo>
                      <a:lnTo>
                        <a:pt x="361" y="381"/>
                      </a:lnTo>
                      <a:lnTo>
                        <a:pt x="350" y="377"/>
                      </a:lnTo>
                      <a:lnTo>
                        <a:pt x="338" y="361"/>
                      </a:lnTo>
                      <a:lnTo>
                        <a:pt x="319" y="334"/>
                      </a:lnTo>
                      <a:lnTo>
                        <a:pt x="307" y="323"/>
                      </a:lnTo>
                      <a:lnTo>
                        <a:pt x="299" y="311"/>
                      </a:lnTo>
                      <a:lnTo>
                        <a:pt x="288" y="307"/>
                      </a:lnTo>
                      <a:lnTo>
                        <a:pt x="280" y="303"/>
                      </a:lnTo>
                      <a:lnTo>
                        <a:pt x="272" y="303"/>
                      </a:lnTo>
                      <a:lnTo>
                        <a:pt x="264" y="307"/>
                      </a:lnTo>
                      <a:lnTo>
                        <a:pt x="253" y="323"/>
                      </a:lnTo>
                      <a:lnTo>
                        <a:pt x="245" y="338"/>
                      </a:lnTo>
                      <a:lnTo>
                        <a:pt x="237" y="358"/>
                      </a:lnTo>
                      <a:lnTo>
                        <a:pt x="225" y="381"/>
                      </a:lnTo>
                      <a:lnTo>
                        <a:pt x="218" y="393"/>
                      </a:lnTo>
                      <a:lnTo>
                        <a:pt x="206" y="396"/>
                      </a:lnTo>
                      <a:lnTo>
                        <a:pt x="191" y="396"/>
                      </a:lnTo>
                      <a:lnTo>
                        <a:pt x="175" y="396"/>
                      </a:lnTo>
                      <a:lnTo>
                        <a:pt x="148" y="412"/>
                      </a:lnTo>
                      <a:lnTo>
                        <a:pt x="124" y="424"/>
                      </a:lnTo>
                      <a:lnTo>
                        <a:pt x="113" y="424"/>
                      </a:lnTo>
                      <a:lnTo>
                        <a:pt x="101" y="424"/>
                      </a:lnTo>
                      <a:lnTo>
                        <a:pt x="101" y="428"/>
                      </a:lnTo>
                      <a:lnTo>
                        <a:pt x="97" y="435"/>
                      </a:lnTo>
                      <a:lnTo>
                        <a:pt x="90" y="447"/>
                      </a:lnTo>
                      <a:lnTo>
                        <a:pt x="78" y="459"/>
                      </a:lnTo>
                      <a:lnTo>
                        <a:pt x="51" y="478"/>
                      </a:lnTo>
                      <a:lnTo>
                        <a:pt x="27" y="490"/>
                      </a:lnTo>
                      <a:lnTo>
                        <a:pt x="16" y="494"/>
                      </a:lnTo>
                      <a:lnTo>
                        <a:pt x="12" y="509"/>
                      </a:lnTo>
                      <a:lnTo>
                        <a:pt x="12" y="525"/>
                      </a:lnTo>
                      <a:lnTo>
                        <a:pt x="8" y="532"/>
                      </a:lnTo>
                      <a:lnTo>
                        <a:pt x="0" y="544"/>
                      </a:lnTo>
                      <a:lnTo>
                        <a:pt x="0" y="548"/>
                      </a:lnTo>
                      <a:lnTo>
                        <a:pt x="51" y="548"/>
                      </a:lnTo>
                      <a:lnTo>
                        <a:pt x="55" y="540"/>
                      </a:lnTo>
                      <a:lnTo>
                        <a:pt x="66" y="532"/>
                      </a:lnTo>
                      <a:lnTo>
                        <a:pt x="70" y="532"/>
                      </a:lnTo>
                      <a:lnTo>
                        <a:pt x="78" y="536"/>
                      </a:lnTo>
                      <a:lnTo>
                        <a:pt x="86" y="548"/>
                      </a:lnTo>
                      <a:lnTo>
                        <a:pt x="90" y="567"/>
                      </a:lnTo>
                      <a:lnTo>
                        <a:pt x="97" y="591"/>
                      </a:lnTo>
                      <a:lnTo>
                        <a:pt x="101" y="602"/>
                      </a:lnTo>
                      <a:lnTo>
                        <a:pt x="109" y="610"/>
                      </a:lnTo>
                      <a:lnTo>
                        <a:pt x="121" y="610"/>
                      </a:lnTo>
                      <a:lnTo>
                        <a:pt x="136" y="610"/>
                      </a:lnTo>
                      <a:lnTo>
                        <a:pt x="156" y="606"/>
                      </a:lnTo>
                      <a:lnTo>
                        <a:pt x="163" y="606"/>
                      </a:lnTo>
                      <a:lnTo>
                        <a:pt x="167" y="614"/>
                      </a:lnTo>
                      <a:lnTo>
                        <a:pt x="179" y="630"/>
                      </a:lnTo>
                      <a:lnTo>
                        <a:pt x="183" y="653"/>
                      </a:lnTo>
                      <a:lnTo>
                        <a:pt x="194" y="653"/>
                      </a:lnTo>
                      <a:lnTo>
                        <a:pt x="202" y="649"/>
                      </a:lnTo>
                      <a:lnTo>
                        <a:pt x="210" y="649"/>
                      </a:lnTo>
                      <a:lnTo>
                        <a:pt x="218" y="649"/>
                      </a:lnTo>
                      <a:lnTo>
                        <a:pt x="222" y="653"/>
                      </a:lnTo>
                      <a:lnTo>
                        <a:pt x="229" y="661"/>
                      </a:lnTo>
                      <a:lnTo>
                        <a:pt x="233" y="676"/>
                      </a:lnTo>
                      <a:lnTo>
                        <a:pt x="233" y="699"/>
                      </a:lnTo>
                      <a:lnTo>
                        <a:pt x="214" y="750"/>
                      </a:lnTo>
                      <a:lnTo>
                        <a:pt x="214" y="835"/>
                      </a:lnTo>
                      <a:lnTo>
                        <a:pt x="214" y="843"/>
                      </a:lnTo>
                      <a:lnTo>
                        <a:pt x="222" y="855"/>
                      </a:lnTo>
                      <a:lnTo>
                        <a:pt x="225" y="863"/>
                      </a:lnTo>
                      <a:lnTo>
                        <a:pt x="237" y="870"/>
                      </a:lnTo>
                      <a:lnTo>
                        <a:pt x="249" y="874"/>
                      </a:lnTo>
                      <a:lnTo>
                        <a:pt x="268" y="874"/>
                      </a:lnTo>
                      <a:lnTo>
                        <a:pt x="288" y="874"/>
                      </a:lnTo>
                      <a:lnTo>
                        <a:pt x="307" y="878"/>
                      </a:lnTo>
                      <a:lnTo>
                        <a:pt x="323" y="886"/>
                      </a:lnTo>
                      <a:lnTo>
                        <a:pt x="334" y="898"/>
                      </a:lnTo>
                      <a:lnTo>
                        <a:pt x="342" y="909"/>
                      </a:lnTo>
                      <a:lnTo>
                        <a:pt x="346" y="917"/>
                      </a:lnTo>
                      <a:lnTo>
                        <a:pt x="350" y="929"/>
                      </a:lnTo>
                      <a:lnTo>
                        <a:pt x="350" y="936"/>
                      </a:lnTo>
                      <a:lnTo>
                        <a:pt x="354" y="971"/>
                      </a:lnTo>
                      <a:lnTo>
                        <a:pt x="354" y="995"/>
                      </a:lnTo>
                      <a:lnTo>
                        <a:pt x="354" y="999"/>
                      </a:lnTo>
                      <a:lnTo>
                        <a:pt x="361" y="1003"/>
                      </a:lnTo>
                      <a:lnTo>
                        <a:pt x="365" y="1003"/>
                      </a:lnTo>
                      <a:lnTo>
                        <a:pt x="373" y="1003"/>
                      </a:lnTo>
                      <a:lnTo>
                        <a:pt x="377" y="999"/>
                      </a:lnTo>
                      <a:lnTo>
                        <a:pt x="389" y="991"/>
                      </a:lnTo>
                      <a:lnTo>
                        <a:pt x="396" y="979"/>
                      </a:lnTo>
                      <a:lnTo>
                        <a:pt x="412" y="971"/>
                      </a:lnTo>
                      <a:lnTo>
                        <a:pt x="447" y="956"/>
                      </a:lnTo>
                      <a:lnTo>
                        <a:pt x="490" y="944"/>
                      </a:lnTo>
                      <a:lnTo>
                        <a:pt x="532" y="894"/>
                      </a:lnTo>
                      <a:lnTo>
                        <a:pt x="536" y="890"/>
                      </a:lnTo>
                      <a:lnTo>
                        <a:pt x="544" y="890"/>
                      </a:lnTo>
                      <a:lnTo>
                        <a:pt x="563" y="890"/>
                      </a:lnTo>
                      <a:lnTo>
                        <a:pt x="591" y="890"/>
                      </a:lnTo>
                      <a:lnTo>
                        <a:pt x="591" y="882"/>
                      </a:lnTo>
                      <a:lnTo>
                        <a:pt x="606" y="878"/>
                      </a:lnTo>
                      <a:lnTo>
                        <a:pt x="618" y="878"/>
                      </a:lnTo>
                      <a:lnTo>
                        <a:pt x="618" y="855"/>
                      </a:lnTo>
                      <a:lnTo>
                        <a:pt x="618" y="835"/>
                      </a:lnTo>
                      <a:lnTo>
                        <a:pt x="618" y="812"/>
                      </a:lnTo>
                      <a:lnTo>
                        <a:pt x="618" y="789"/>
                      </a:lnTo>
                      <a:lnTo>
                        <a:pt x="618" y="758"/>
                      </a:lnTo>
                      <a:lnTo>
                        <a:pt x="645" y="750"/>
                      </a:lnTo>
                      <a:lnTo>
                        <a:pt x="661" y="746"/>
                      </a:lnTo>
                      <a:lnTo>
                        <a:pt x="668" y="750"/>
                      </a:lnTo>
                      <a:lnTo>
                        <a:pt x="672" y="750"/>
                      </a:lnTo>
                      <a:lnTo>
                        <a:pt x="676" y="758"/>
                      </a:lnTo>
                      <a:lnTo>
                        <a:pt x="676" y="762"/>
                      </a:lnTo>
                      <a:lnTo>
                        <a:pt x="684" y="766"/>
                      </a:lnTo>
                      <a:lnTo>
                        <a:pt x="688" y="769"/>
                      </a:lnTo>
                      <a:lnTo>
                        <a:pt x="707" y="762"/>
                      </a:lnTo>
                      <a:lnTo>
                        <a:pt x="715" y="762"/>
                      </a:lnTo>
                      <a:lnTo>
                        <a:pt x="727" y="777"/>
                      </a:lnTo>
                      <a:lnTo>
                        <a:pt x="750" y="785"/>
                      </a:lnTo>
                      <a:lnTo>
                        <a:pt x="754" y="777"/>
                      </a:lnTo>
                      <a:lnTo>
                        <a:pt x="765" y="769"/>
                      </a:lnTo>
                      <a:lnTo>
                        <a:pt x="777" y="769"/>
                      </a:lnTo>
                      <a:lnTo>
                        <a:pt x="781" y="773"/>
                      </a:lnTo>
                      <a:lnTo>
                        <a:pt x="785" y="777"/>
                      </a:lnTo>
                      <a:lnTo>
                        <a:pt x="797" y="789"/>
                      </a:lnTo>
                      <a:lnTo>
                        <a:pt x="824" y="804"/>
                      </a:lnTo>
                      <a:lnTo>
                        <a:pt x="835" y="808"/>
                      </a:lnTo>
                      <a:lnTo>
                        <a:pt x="847" y="808"/>
                      </a:lnTo>
                      <a:lnTo>
                        <a:pt x="851" y="804"/>
                      </a:lnTo>
                      <a:lnTo>
                        <a:pt x="855" y="797"/>
                      </a:lnTo>
                      <a:lnTo>
                        <a:pt x="855" y="777"/>
                      </a:lnTo>
                      <a:lnTo>
                        <a:pt x="851" y="773"/>
                      </a:lnTo>
                      <a:lnTo>
                        <a:pt x="855" y="762"/>
                      </a:lnTo>
                      <a:lnTo>
                        <a:pt x="863" y="758"/>
                      </a:lnTo>
                      <a:lnTo>
                        <a:pt x="870" y="750"/>
                      </a:lnTo>
                      <a:lnTo>
                        <a:pt x="886" y="746"/>
                      </a:lnTo>
                      <a:lnTo>
                        <a:pt x="905" y="746"/>
                      </a:lnTo>
                      <a:lnTo>
                        <a:pt x="960" y="750"/>
                      </a:lnTo>
                      <a:lnTo>
                        <a:pt x="979" y="723"/>
                      </a:lnTo>
                      <a:lnTo>
                        <a:pt x="971" y="723"/>
                      </a:lnTo>
                      <a:lnTo>
                        <a:pt x="956" y="715"/>
                      </a:lnTo>
                      <a:lnTo>
                        <a:pt x="948" y="711"/>
                      </a:lnTo>
                      <a:lnTo>
                        <a:pt x="940" y="699"/>
                      </a:lnTo>
                      <a:lnTo>
                        <a:pt x="936" y="688"/>
                      </a:lnTo>
                      <a:lnTo>
                        <a:pt x="932" y="668"/>
                      </a:lnTo>
                      <a:lnTo>
                        <a:pt x="936" y="622"/>
                      </a:lnTo>
                      <a:lnTo>
                        <a:pt x="936" y="618"/>
                      </a:lnTo>
                      <a:lnTo>
                        <a:pt x="936" y="614"/>
                      </a:lnTo>
                      <a:lnTo>
                        <a:pt x="932" y="606"/>
                      </a:lnTo>
                      <a:lnTo>
                        <a:pt x="929" y="602"/>
                      </a:lnTo>
                      <a:lnTo>
                        <a:pt x="921" y="602"/>
                      </a:lnTo>
                      <a:lnTo>
                        <a:pt x="909" y="602"/>
                      </a:lnTo>
                      <a:lnTo>
                        <a:pt x="898" y="606"/>
                      </a:lnTo>
                      <a:lnTo>
                        <a:pt x="882" y="610"/>
                      </a:lnTo>
                      <a:lnTo>
                        <a:pt x="874" y="606"/>
                      </a:lnTo>
                      <a:lnTo>
                        <a:pt x="866" y="598"/>
                      </a:lnTo>
                      <a:lnTo>
                        <a:pt x="863" y="587"/>
                      </a:lnTo>
                      <a:lnTo>
                        <a:pt x="863" y="575"/>
                      </a:lnTo>
                      <a:lnTo>
                        <a:pt x="863" y="564"/>
                      </a:lnTo>
                      <a:lnTo>
                        <a:pt x="866" y="552"/>
                      </a:lnTo>
                      <a:lnTo>
                        <a:pt x="870" y="548"/>
                      </a:lnTo>
                      <a:lnTo>
                        <a:pt x="878" y="536"/>
                      </a:lnTo>
                      <a:lnTo>
                        <a:pt x="925" y="540"/>
                      </a:lnTo>
                      <a:lnTo>
                        <a:pt x="932" y="525"/>
                      </a:lnTo>
                      <a:lnTo>
                        <a:pt x="940" y="517"/>
                      </a:lnTo>
                      <a:lnTo>
                        <a:pt x="952" y="501"/>
                      </a:lnTo>
                      <a:lnTo>
                        <a:pt x="964" y="497"/>
                      </a:lnTo>
                      <a:lnTo>
                        <a:pt x="971" y="497"/>
                      </a:lnTo>
                      <a:lnTo>
                        <a:pt x="979" y="505"/>
                      </a:lnTo>
                      <a:lnTo>
                        <a:pt x="987" y="521"/>
                      </a:lnTo>
                      <a:lnTo>
                        <a:pt x="1002" y="521"/>
                      </a:lnTo>
                      <a:lnTo>
                        <a:pt x="1030" y="482"/>
                      </a:lnTo>
                      <a:lnTo>
                        <a:pt x="1030" y="416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52"/>
                <p:cNvSpPr>
                  <a:spLocks/>
                </p:cNvSpPr>
                <p:nvPr/>
              </p:nvSpPr>
              <p:spPr bwMode="auto">
                <a:xfrm>
                  <a:off x="12245206" y="4601154"/>
                  <a:ext cx="36513" cy="42863"/>
                </a:xfrm>
                <a:custGeom>
                  <a:avLst/>
                  <a:gdLst>
                    <a:gd name="T0" fmla="*/ 23 w 23"/>
                    <a:gd name="T1" fmla="*/ 12 h 27"/>
                    <a:gd name="T2" fmla="*/ 23 w 23"/>
                    <a:gd name="T3" fmla="*/ 12 h 27"/>
                    <a:gd name="T4" fmla="*/ 19 w 23"/>
                    <a:gd name="T5" fmla="*/ 24 h 27"/>
                    <a:gd name="T6" fmla="*/ 11 w 23"/>
                    <a:gd name="T7" fmla="*/ 27 h 27"/>
                    <a:gd name="T8" fmla="*/ 11 w 23"/>
                    <a:gd name="T9" fmla="*/ 27 h 27"/>
                    <a:gd name="T10" fmla="*/ 0 w 23"/>
                    <a:gd name="T11" fmla="*/ 24 h 27"/>
                    <a:gd name="T12" fmla="*/ 0 w 23"/>
                    <a:gd name="T13" fmla="*/ 12 h 27"/>
                    <a:gd name="T14" fmla="*/ 0 w 23"/>
                    <a:gd name="T15" fmla="*/ 12 h 27"/>
                    <a:gd name="T16" fmla="*/ 0 w 23"/>
                    <a:gd name="T17" fmla="*/ 4 h 27"/>
                    <a:gd name="T18" fmla="*/ 11 w 23"/>
                    <a:gd name="T19" fmla="*/ 0 h 27"/>
                    <a:gd name="T20" fmla="*/ 11 w 23"/>
                    <a:gd name="T21" fmla="*/ 0 h 27"/>
                    <a:gd name="T22" fmla="*/ 19 w 23"/>
                    <a:gd name="T23" fmla="*/ 4 h 27"/>
                    <a:gd name="T24" fmla="*/ 23 w 23"/>
                    <a:gd name="T25" fmla="*/ 12 h 27"/>
                    <a:gd name="T26" fmla="*/ 23 w 23"/>
                    <a:gd name="T27" fmla="*/ 12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7">
                      <a:moveTo>
                        <a:pt x="23" y="12"/>
                      </a:moveTo>
                      <a:lnTo>
                        <a:pt x="23" y="12"/>
                      </a:lnTo>
                      <a:lnTo>
                        <a:pt x="19" y="24"/>
                      </a:lnTo>
                      <a:lnTo>
                        <a:pt x="11" y="27"/>
                      </a:lnTo>
                      <a:lnTo>
                        <a:pt x="0" y="24"/>
                      </a:lnTo>
                      <a:lnTo>
                        <a:pt x="0" y="12"/>
                      </a:lnTo>
                      <a:lnTo>
                        <a:pt x="0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53"/>
                <p:cNvSpPr>
                  <a:spLocks/>
                </p:cNvSpPr>
                <p:nvPr/>
              </p:nvSpPr>
              <p:spPr bwMode="auto">
                <a:xfrm>
                  <a:off x="12213456" y="4577341"/>
                  <a:ext cx="93663" cy="92075"/>
                </a:xfrm>
                <a:custGeom>
                  <a:avLst/>
                  <a:gdLst>
                    <a:gd name="T0" fmla="*/ 59 w 59"/>
                    <a:gd name="T1" fmla="*/ 27 h 58"/>
                    <a:gd name="T2" fmla="*/ 59 w 59"/>
                    <a:gd name="T3" fmla="*/ 27 h 58"/>
                    <a:gd name="T4" fmla="*/ 59 w 59"/>
                    <a:gd name="T5" fmla="*/ 39 h 58"/>
                    <a:gd name="T6" fmla="*/ 51 w 59"/>
                    <a:gd name="T7" fmla="*/ 50 h 58"/>
                    <a:gd name="T8" fmla="*/ 43 w 59"/>
                    <a:gd name="T9" fmla="*/ 54 h 58"/>
                    <a:gd name="T10" fmla="*/ 31 w 59"/>
                    <a:gd name="T11" fmla="*/ 58 h 58"/>
                    <a:gd name="T12" fmla="*/ 31 w 59"/>
                    <a:gd name="T13" fmla="*/ 58 h 58"/>
                    <a:gd name="T14" fmla="*/ 20 w 59"/>
                    <a:gd name="T15" fmla="*/ 54 h 58"/>
                    <a:gd name="T16" fmla="*/ 8 w 59"/>
                    <a:gd name="T17" fmla="*/ 50 h 58"/>
                    <a:gd name="T18" fmla="*/ 4 w 59"/>
                    <a:gd name="T19" fmla="*/ 39 h 58"/>
                    <a:gd name="T20" fmla="*/ 0 w 59"/>
                    <a:gd name="T21" fmla="*/ 27 h 58"/>
                    <a:gd name="T22" fmla="*/ 0 w 59"/>
                    <a:gd name="T23" fmla="*/ 27 h 58"/>
                    <a:gd name="T24" fmla="*/ 4 w 59"/>
                    <a:gd name="T25" fmla="*/ 15 h 58"/>
                    <a:gd name="T26" fmla="*/ 8 w 59"/>
                    <a:gd name="T27" fmla="*/ 8 h 58"/>
                    <a:gd name="T28" fmla="*/ 20 w 59"/>
                    <a:gd name="T29" fmla="*/ 4 h 58"/>
                    <a:gd name="T30" fmla="*/ 31 w 59"/>
                    <a:gd name="T31" fmla="*/ 0 h 58"/>
                    <a:gd name="T32" fmla="*/ 31 w 59"/>
                    <a:gd name="T33" fmla="*/ 0 h 58"/>
                    <a:gd name="T34" fmla="*/ 43 w 59"/>
                    <a:gd name="T35" fmla="*/ 4 h 58"/>
                    <a:gd name="T36" fmla="*/ 51 w 59"/>
                    <a:gd name="T37" fmla="*/ 8 h 58"/>
                    <a:gd name="T38" fmla="*/ 59 w 59"/>
                    <a:gd name="T39" fmla="*/ 15 h 58"/>
                    <a:gd name="T40" fmla="*/ 59 w 59"/>
                    <a:gd name="T41" fmla="*/ 27 h 58"/>
                    <a:gd name="T42" fmla="*/ 59 w 59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27"/>
                      </a:moveTo>
                      <a:lnTo>
                        <a:pt x="59" y="27"/>
                      </a:lnTo>
                      <a:lnTo>
                        <a:pt x="59" y="39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8" y="50"/>
                      </a:lnTo>
                      <a:lnTo>
                        <a:pt x="4" y="39"/>
                      </a:lnTo>
                      <a:lnTo>
                        <a:pt x="0" y="27"/>
                      </a:lnTo>
                      <a:lnTo>
                        <a:pt x="4" y="15"/>
                      </a:lnTo>
                      <a:lnTo>
                        <a:pt x="8" y="8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9" y="15"/>
                      </a:lnTo>
                      <a:lnTo>
                        <a:pt x="59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68"/>
                <p:cNvSpPr>
                  <a:spLocks noEditPoints="1"/>
                </p:cNvSpPr>
                <p:nvPr/>
              </p:nvSpPr>
              <p:spPr bwMode="auto">
                <a:xfrm>
                  <a:off x="12065818" y="4750379"/>
                  <a:ext cx="123825" cy="128588"/>
                </a:xfrm>
                <a:custGeom>
                  <a:avLst/>
                  <a:gdLst>
                    <a:gd name="T0" fmla="*/ 0 w 78"/>
                    <a:gd name="T1" fmla="*/ 27 h 81"/>
                    <a:gd name="T2" fmla="*/ 12 w 78"/>
                    <a:gd name="T3" fmla="*/ 27 h 81"/>
                    <a:gd name="T4" fmla="*/ 12 w 78"/>
                    <a:gd name="T5" fmla="*/ 19 h 81"/>
                    <a:gd name="T6" fmla="*/ 66 w 78"/>
                    <a:gd name="T7" fmla="*/ 19 h 81"/>
                    <a:gd name="T8" fmla="*/ 66 w 78"/>
                    <a:gd name="T9" fmla="*/ 27 h 81"/>
                    <a:gd name="T10" fmla="*/ 78 w 78"/>
                    <a:gd name="T11" fmla="*/ 27 h 81"/>
                    <a:gd name="T12" fmla="*/ 78 w 78"/>
                    <a:gd name="T13" fmla="*/ 7 h 81"/>
                    <a:gd name="T14" fmla="*/ 47 w 78"/>
                    <a:gd name="T15" fmla="*/ 7 h 81"/>
                    <a:gd name="T16" fmla="*/ 47 w 78"/>
                    <a:gd name="T17" fmla="*/ 7 h 81"/>
                    <a:gd name="T18" fmla="*/ 47 w 78"/>
                    <a:gd name="T19" fmla="*/ 3 h 81"/>
                    <a:gd name="T20" fmla="*/ 47 w 78"/>
                    <a:gd name="T21" fmla="*/ 3 h 81"/>
                    <a:gd name="T22" fmla="*/ 47 w 78"/>
                    <a:gd name="T23" fmla="*/ 0 h 81"/>
                    <a:gd name="T24" fmla="*/ 31 w 78"/>
                    <a:gd name="T25" fmla="*/ 0 h 81"/>
                    <a:gd name="T26" fmla="*/ 31 w 78"/>
                    <a:gd name="T27" fmla="*/ 7 h 81"/>
                    <a:gd name="T28" fmla="*/ 0 w 78"/>
                    <a:gd name="T29" fmla="*/ 7 h 81"/>
                    <a:gd name="T30" fmla="*/ 0 w 78"/>
                    <a:gd name="T31" fmla="*/ 7 h 81"/>
                    <a:gd name="T32" fmla="*/ 0 w 78"/>
                    <a:gd name="T33" fmla="*/ 27 h 81"/>
                    <a:gd name="T34" fmla="*/ 0 w 78"/>
                    <a:gd name="T35" fmla="*/ 27 h 81"/>
                    <a:gd name="T36" fmla="*/ 16 w 78"/>
                    <a:gd name="T37" fmla="*/ 23 h 81"/>
                    <a:gd name="T38" fmla="*/ 16 w 78"/>
                    <a:gd name="T39" fmla="*/ 31 h 81"/>
                    <a:gd name="T40" fmla="*/ 62 w 78"/>
                    <a:gd name="T41" fmla="*/ 31 h 81"/>
                    <a:gd name="T42" fmla="*/ 62 w 78"/>
                    <a:gd name="T43" fmla="*/ 23 h 81"/>
                    <a:gd name="T44" fmla="*/ 16 w 78"/>
                    <a:gd name="T45" fmla="*/ 23 h 81"/>
                    <a:gd name="T46" fmla="*/ 16 w 78"/>
                    <a:gd name="T47" fmla="*/ 23 h 81"/>
                    <a:gd name="T48" fmla="*/ 70 w 78"/>
                    <a:gd name="T49" fmla="*/ 69 h 81"/>
                    <a:gd name="T50" fmla="*/ 70 w 78"/>
                    <a:gd name="T51" fmla="*/ 34 h 81"/>
                    <a:gd name="T52" fmla="*/ 12 w 78"/>
                    <a:gd name="T53" fmla="*/ 34 h 81"/>
                    <a:gd name="T54" fmla="*/ 12 w 78"/>
                    <a:gd name="T55" fmla="*/ 69 h 81"/>
                    <a:gd name="T56" fmla="*/ 70 w 78"/>
                    <a:gd name="T57" fmla="*/ 69 h 81"/>
                    <a:gd name="T58" fmla="*/ 70 w 78"/>
                    <a:gd name="T59" fmla="*/ 69 h 81"/>
                    <a:gd name="T60" fmla="*/ 23 w 78"/>
                    <a:gd name="T61" fmla="*/ 46 h 81"/>
                    <a:gd name="T62" fmla="*/ 23 w 78"/>
                    <a:gd name="T63" fmla="*/ 42 h 81"/>
                    <a:gd name="T64" fmla="*/ 55 w 78"/>
                    <a:gd name="T65" fmla="*/ 42 h 81"/>
                    <a:gd name="T66" fmla="*/ 55 w 78"/>
                    <a:gd name="T67" fmla="*/ 46 h 81"/>
                    <a:gd name="T68" fmla="*/ 23 w 78"/>
                    <a:gd name="T69" fmla="*/ 46 h 81"/>
                    <a:gd name="T70" fmla="*/ 23 w 78"/>
                    <a:gd name="T71" fmla="*/ 46 h 81"/>
                    <a:gd name="T72" fmla="*/ 23 w 78"/>
                    <a:gd name="T73" fmla="*/ 62 h 81"/>
                    <a:gd name="T74" fmla="*/ 23 w 78"/>
                    <a:gd name="T75" fmla="*/ 54 h 81"/>
                    <a:gd name="T76" fmla="*/ 55 w 78"/>
                    <a:gd name="T77" fmla="*/ 54 h 81"/>
                    <a:gd name="T78" fmla="*/ 55 w 78"/>
                    <a:gd name="T79" fmla="*/ 62 h 81"/>
                    <a:gd name="T80" fmla="*/ 23 w 78"/>
                    <a:gd name="T81" fmla="*/ 62 h 81"/>
                    <a:gd name="T82" fmla="*/ 23 w 78"/>
                    <a:gd name="T83" fmla="*/ 62 h 81"/>
                    <a:gd name="T84" fmla="*/ 78 w 78"/>
                    <a:gd name="T85" fmla="*/ 73 h 81"/>
                    <a:gd name="T86" fmla="*/ 0 w 78"/>
                    <a:gd name="T87" fmla="*/ 73 h 81"/>
                    <a:gd name="T88" fmla="*/ 0 w 78"/>
                    <a:gd name="T89" fmla="*/ 81 h 81"/>
                    <a:gd name="T90" fmla="*/ 78 w 78"/>
                    <a:gd name="T91" fmla="*/ 81 h 81"/>
                    <a:gd name="T92" fmla="*/ 78 w 78"/>
                    <a:gd name="T93" fmla="*/ 73 h 81"/>
                    <a:gd name="T94" fmla="*/ 78 w 78"/>
                    <a:gd name="T95" fmla="*/ 73 h 8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78" h="81">
                      <a:moveTo>
                        <a:pt x="0" y="27"/>
                      </a:moveTo>
                      <a:lnTo>
                        <a:pt x="12" y="27"/>
                      </a:lnTo>
                      <a:lnTo>
                        <a:pt x="12" y="19"/>
                      </a:lnTo>
                      <a:lnTo>
                        <a:pt x="66" y="19"/>
                      </a:lnTo>
                      <a:lnTo>
                        <a:pt x="66" y="27"/>
                      </a:lnTo>
                      <a:lnTo>
                        <a:pt x="78" y="27"/>
                      </a:lnTo>
                      <a:lnTo>
                        <a:pt x="78" y="7"/>
                      </a:lnTo>
                      <a:lnTo>
                        <a:pt x="47" y="7"/>
                      </a:lnTo>
                      <a:lnTo>
                        <a:pt x="47" y="3"/>
                      </a:lnTo>
                      <a:lnTo>
                        <a:pt x="47" y="0"/>
                      </a:lnTo>
                      <a:lnTo>
                        <a:pt x="31" y="0"/>
                      </a:lnTo>
                      <a:lnTo>
                        <a:pt x="31" y="7"/>
                      </a:lnTo>
                      <a:lnTo>
                        <a:pt x="0" y="7"/>
                      </a:lnTo>
                      <a:lnTo>
                        <a:pt x="0" y="27"/>
                      </a:lnTo>
                      <a:close/>
                      <a:moveTo>
                        <a:pt x="16" y="23"/>
                      </a:moveTo>
                      <a:lnTo>
                        <a:pt x="16" y="31"/>
                      </a:lnTo>
                      <a:lnTo>
                        <a:pt x="62" y="31"/>
                      </a:lnTo>
                      <a:lnTo>
                        <a:pt x="62" y="23"/>
                      </a:lnTo>
                      <a:lnTo>
                        <a:pt x="16" y="23"/>
                      </a:lnTo>
                      <a:close/>
                      <a:moveTo>
                        <a:pt x="70" y="69"/>
                      </a:moveTo>
                      <a:lnTo>
                        <a:pt x="70" y="34"/>
                      </a:lnTo>
                      <a:lnTo>
                        <a:pt x="12" y="34"/>
                      </a:lnTo>
                      <a:lnTo>
                        <a:pt x="12" y="69"/>
                      </a:lnTo>
                      <a:lnTo>
                        <a:pt x="70" y="69"/>
                      </a:lnTo>
                      <a:close/>
                      <a:moveTo>
                        <a:pt x="23" y="46"/>
                      </a:moveTo>
                      <a:lnTo>
                        <a:pt x="23" y="42"/>
                      </a:lnTo>
                      <a:lnTo>
                        <a:pt x="55" y="42"/>
                      </a:lnTo>
                      <a:lnTo>
                        <a:pt x="55" y="46"/>
                      </a:lnTo>
                      <a:lnTo>
                        <a:pt x="23" y="46"/>
                      </a:lnTo>
                      <a:close/>
                      <a:moveTo>
                        <a:pt x="23" y="62"/>
                      </a:moveTo>
                      <a:lnTo>
                        <a:pt x="23" y="54"/>
                      </a:lnTo>
                      <a:lnTo>
                        <a:pt x="55" y="54"/>
                      </a:lnTo>
                      <a:lnTo>
                        <a:pt x="55" y="62"/>
                      </a:lnTo>
                      <a:lnTo>
                        <a:pt x="23" y="62"/>
                      </a:lnTo>
                      <a:close/>
                      <a:moveTo>
                        <a:pt x="78" y="73"/>
                      </a:moveTo>
                      <a:lnTo>
                        <a:pt x="0" y="73"/>
                      </a:lnTo>
                      <a:lnTo>
                        <a:pt x="0" y="81"/>
                      </a:lnTo>
                      <a:lnTo>
                        <a:pt x="78" y="81"/>
                      </a:lnTo>
                      <a:lnTo>
                        <a:pt x="78" y="7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69"/>
                <p:cNvSpPr>
                  <a:spLocks noEditPoints="1"/>
                </p:cNvSpPr>
                <p:nvPr/>
              </p:nvSpPr>
              <p:spPr bwMode="auto">
                <a:xfrm>
                  <a:off x="12207106" y="4750379"/>
                  <a:ext cx="136525" cy="134938"/>
                </a:xfrm>
                <a:custGeom>
                  <a:avLst/>
                  <a:gdLst>
                    <a:gd name="T0" fmla="*/ 28 w 86"/>
                    <a:gd name="T1" fmla="*/ 42 h 85"/>
                    <a:gd name="T2" fmla="*/ 24 w 86"/>
                    <a:gd name="T3" fmla="*/ 62 h 85"/>
                    <a:gd name="T4" fmla="*/ 12 w 86"/>
                    <a:gd name="T5" fmla="*/ 77 h 85"/>
                    <a:gd name="T6" fmla="*/ 24 w 86"/>
                    <a:gd name="T7" fmla="*/ 85 h 85"/>
                    <a:gd name="T8" fmla="*/ 35 w 86"/>
                    <a:gd name="T9" fmla="*/ 62 h 85"/>
                    <a:gd name="T10" fmla="*/ 39 w 86"/>
                    <a:gd name="T11" fmla="*/ 73 h 85"/>
                    <a:gd name="T12" fmla="*/ 51 w 86"/>
                    <a:gd name="T13" fmla="*/ 62 h 85"/>
                    <a:gd name="T14" fmla="*/ 39 w 86"/>
                    <a:gd name="T15" fmla="*/ 31 h 85"/>
                    <a:gd name="T16" fmla="*/ 55 w 86"/>
                    <a:gd name="T17" fmla="*/ 27 h 85"/>
                    <a:gd name="T18" fmla="*/ 59 w 86"/>
                    <a:gd name="T19" fmla="*/ 62 h 85"/>
                    <a:gd name="T20" fmla="*/ 51 w 86"/>
                    <a:gd name="T21" fmla="*/ 73 h 85"/>
                    <a:gd name="T22" fmla="*/ 43 w 86"/>
                    <a:gd name="T23" fmla="*/ 77 h 85"/>
                    <a:gd name="T24" fmla="*/ 51 w 86"/>
                    <a:gd name="T25" fmla="*/ 85 h 85"/>
                    <a:gd name="T26" fmla="*/ 63 w 86"/>
                    <a:gd name="T27" fmla="*/ 73 h 85"/>
                    <a:gd name="T28" fmla="*/ 78 w 86"/>
                    <a:gd name="T29" fmla="*/ 85 h 85"/>
                    <a:gd name="T30" fmla="*/ 86 w 86"/>
                    <a:gd name="T31" fmla="*/ 81 h 85"/>
                    <a:gd name="T32" fmla="*/ 86 w 86"/>
                    <a:gd name="T33" fmla="*/ 66 h 85"/>
                    <a:gd name="T34" fmla="*/ 78 w 86"/>
                    <a:gd name="T35" fmla="*/ 62 h 85"/>
                    <a:gd name="T36" fmla="*/ 74 w 86"/>
                    <a:gd name="T37" fmla="*/ 66 h 85"/>
                    <a:gd name="T38" fmla="*/ 70 w 86"/>
                    <a:gd name="T39" fmla="*/ 62 h 85"/>
                    <a:gd name="T40" fmla="*/ 82 w 86"/>
                    <a:gd name="T41" fmla="*/ 34 h 85"/>
                    <a:gd name="T42" fmla="*/ 70 w 86"/>
                    <a:gd name="T43" fmla="*/ 31 h 85"/>
                    <a:gd name="T44" fmla="*/ 67 w 86"/>
                    <a:gd name="T45" fmla="*/ 50 h 85"/>
                    <a:gd name="T46" fmla="*/ 67 w 86"/>
                    <a:gd name="T47" fmla="*/ 38 h 85"/>
                    <a:gd name="T48" fmla="*/ 63 w 86"/>
                    <a:gd name="T49" fmla="*/ 27 h 85"/>
                    <a:gd name="T50" fmla="*/ 82 w 86"/>
                    <a:gd name="T51" fmla="*/ 15 h 85"/>
                    <a:gd name="T52" fmla="*/ 74 w 86"/>
                    <a:gd name="T53" fmla="*/ 15 h 85"/>
                    <a:gd name="T54" fmla="*/ 82 w 86"/>
                    <a:gd name="T55" fmla="*/ 11 h 85"/>
                    <a:gd name="T56" fmla="*/ 67 w 86"/>
                    <a:gd name="T57" fmla="*/ 3 h 85"/>
                    <a:gd name="T58" fmla="*/ 67 w 86"/>
                    <a:gd name="T59" fmla="*/ 7 h 85"/>
                    <a:gd name="T60" fmla="*/ 70 w 86"/>
                    <a:gd name="T61" fmla="*/ 15 h 85"/>
                    <a:gd name="T62" fmla="*/ 63 w 86"/>
                    <a:gd name="T63" fmla="*/ 11 h 85"/>
                    <a:gd name="T64" fmla="*/ 63 w 86"/>
                    <a:gd name="T65" fmla="*/ 0 h 85"/>
                    <a:gd name="T66" fmla="*/ 67 w 86"/>
                    <a:gd name="T67" fmla="*/ 0 h 85"/>
                    <a:gd name="T68" fmla="*/ 55 w 86"/>
                    <a:gd name="T69" fmla="*/ 0 h 85"/>
                    <a:gd name="T70" fmla="*/ 51 w 86"/>
                    <a:gd name="T71" fmla="*/ 0 h 85"/>
                    <a:gd name="T72" fmla="*/ 51 w 86"/>
                    <a:gd name="T73" fmla="*/ 3 h 85"/>
                    <a:gd name="T74" fmla="*/ 55 w 86"/>
                    <a:gd name="T75" fmla="*/ 15 h 85"/>
                    <a:gd name="T76" fmla="*/ 28 w 86"/>
                    <a:gd name="T77" fmla="*/ 15 h 85"/>
                    <a:gd name="T78" fmla="*/ 28 w 86"/>
                    <a:gd name="T79" fmla="*/ 42 h 85"/>
                    <a:gd name="T80" fmla="*/ 35 w 86"/>
                    <a:gd name="T81" fmla="*/ 62 h 85"/>
                    <a:gd name="T82" fmla="*/ 43 w 86"/>
                    <a:gd name="T83" fmla="*/ 42 h 85"/>
                    <a:gd name="T84" fmla="*/ 43 w 86"/>
                    <a:gd name="T85" fmla="*/ 50 h 85"/>
                    <a:gd name="T86" fmla="*/ 35 w 86"/>
                    <a:gd name="T87" fmla="*/ 62 h 85"/>
                    <a:gd name="T88" fmla="*/ 35 w 86"/>
                    <a:gd name="T89" fmla="*/ 62 h 85"/>
                    <a:gd name="T90" fmla="*/ 0 w 86"/>
                    <a:gd name="T91" fmla="*/ 62 h 85"/>
                    <a:gd name="T92" fmla="*/ 4 w 86"/>
                    <a:gd name="T93" fmla="*/ 73 h 85"/>
                    <a:gd name="T94" fmla="*/ 24 w 86"/>
                    <a:gd name="T95" fmla="*/ 62 h 85"/>
                    <a:gd name="T96" fmla="*/ 24 w 86"/>
                    <a:gd name="T97" fmla="*/ 54 h 85"/>
                    <a:gd name="T98" fmla="*/ 20 w 86"/>
                    <a:gd name="T99" fmla="*/ 34 h 85"/>
                    <a:gd name="T100" fmla="*/ 24 w 86"/>
                    <a:gd name="T101" fmla="*/ 23 h 85"/>
                    <a:gd name="T102" fmla="*/ 20 w 86"/>
                    <a:gd name="T103" fmla="*/ 11 h 85"/>
                    <a:gd name="T104" fmla="*/ 20 w 86"/>
                    <a:gd name="T105" fmla="*/ 7 h 85"/>
                    <a:gd name="T106" fmla="*/ 20 w 86"/>
                    <a:gd name="T107" fmla="*/ 3 h 85"/>
                    <a:gd name="T108" fmla="*/ 20 w 86"/>
                    <a:gd name="T109" fmla="*/ 3 h 85"/>
                    <a:gd name="T110" fmla="*/ 12 w 86"/>
                    <a:gd name="T111" fmla="*/ 3 h 85"/>
                    <a:gd name="T112" fmla="*/ 8 w 86"/>
                    <a:gd name="T113" fmla="*/ 23 h 85"/>
                    <a:gd name="T114" fmla="*/ 0 w 86"/>
                    <a:gd name="T115" fmla="*/ 34 h 85"/>
                    <a:gd name="T116" fmla="*/ 8 w 86"/>
                    <a:gd name="T117" fmla="*/ 58 h 85"/>
                    <a:gd name="T118" fmla="*/ 8 w 86"/>
                    <a:gd name="T119" fmla="*/ 58 h 85"/>
                    <a:gd name="T120" fmla="*/ 0 w 86"/>
                    <a:gd name="T121" fmla="*/ 62 h 8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86" h="85">
                      <a:moveTo>
                        <a:pt x="28" y="42"/>
                      </a:moveTo>
                      <a:lnTo>
                        <a:pt x="28" y="42"/>
                      </a:lnTo>
                      <a:lnTo>
                        <a:pt x="24" y="62"/>
                      </a:lnTo>
                      <a:lnTo>
                        <a:pt x="12" y="77"/>
                      </a:lnTo>
                      <a:lnTo>
                        <a:pt x="24" y="85"/>
                      </a:lnTo>
                      <a:lnTo>
                        <a:pt x="35" y="62"/>
                      </a:lnTo>
                      <a:lnTo>
                        <a:pt x="39" y="73"/>
                      </a:lnTo>
                      <a:lnTo>
                        <a:pt x="51" y="69"/>
                      </a:lnTo>
                      <a:lnTo>
                        <a:pt x="51" y="62"/>
                      </a:lnTo>
                      <a:lnTo>
                        <a:pt x="51" y="31"/>
                      </a:lnTo>
                      <a:lnTo>
                        <a:pt x="39" y="31"/>
                      </a:lnTo>
                      <a:lnTo>
                        <a:pt x="39" y="27"/>
                      </a:lnTo>
                      <a:lnTo>
                        <a:pt x="55" y="27"/>
                      </a:lnTo>
                      <a:lnTo>
                        <a:pt x="59" y="62"/>
                      </a:lnTo>
                      <a:lnTo>
                        <a:pt x="51" y="73"/>
                      </a:lnTo>
                      <a:lnTo>
                        <a:pt x="43" y="77"/>
                      </a:lnTo>
                      <a:lnTo>
                        <a:pt x="51" y="85"/>
                      </a:lnTo>
                      <a:lnTo>
                        <a:pt x="63" y="73"/>
                      </a:lnTo>
                      <a:lnTo>
                        <a:pt x="74" y="81"/>
                      </a:lnTo>
                      <a:lnTo>
                        <a:pt x="78" y="85"/>
                      </a:lnTo>
                      <a:lnTo>
                        <a:pt x="86" y="81"/>
                      </a:lnTo>
                      <a:lnTo>
                        <a:pt x="86" y="66"/>
                      </a:lnTo>
                      <a:lnTo>
                        <a:pt x="78" y="62"/>
                      </a:lnTo>
                      <a:lnTo>
                        <a:pt x="74" y="66"/>
                      </a:lnTo>
                      <a:lnTo>
                        <a:pt x="70" y="62"/>
                      </a:lnTo>
                      <a:lnTo>
                        <a:pt x="82" y="34"/>
                      </a:lnTo>
                      <a:lnTo>
                        <a:pt x="74" y="31"/>
                      </a:lnTo>
                      <a:lnTo>
                        <a:pt x="70" y="31"/>
                      </a:lnTo>
                      <a:lnTo>
                        <a:pt x="67" y="50"/>
                      </a:lnTo>
                      <a:lnTo>
                        <a:pt x="67" y="38"/>
                      </a:lnTo>
                      <a:lnTo>
                        <a:pt x="63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74" y="15"/>
                      </a:lnTo>
                      <a:lnTo>
                        <a:pt x="82" y="11"/>
                      </a:lnTo>
                      <a:lnTo>
                        <a:pt x="74" y="0"/>
                      </a:lnTo>
                      <a:lnTo>
                        <a:pt x="67" y="3"/>
                      </a:lnTo>
                      <a:lnTo>
                        <a:pt x="67" y="7"/>
                      </a:lnTo>
                      <a:lnTo>
                        <a:pt x="70" y="15"/>
                      </a:lnTo>
                      <a:lnTo>
                        <a:pt x="63" y="15"/>
                      </a:lnTo>
                      <a:lnTo>
                        <a:pt x="63" y="11"/>
                      </a:lnTo>
                      <a:lnTo>
                        <a:pt x="63" y="0"/>
                      </a:lnTo>
                      <a:lnTo>
                        <a:pt x="67" y="0"/>
                      </a:lnTo>
                      <a:lnTo>
                        <a:pt x="55" y="0"/>
                      </a:lnTo>
                      <a:lnTo>
                        <a:pt x="51" y="0"/>
                      </a:lnTo>
                      <a:lnTo>
                        <a:pt x="51" y="3"/>
                      </a:lnTo>
                      <a:lnTo>
                        <a:pt x="55" y="15"/>
                      </a:lnTo>
                      <a:lnTo>
                        <a:pt x="28" y="15"/>
                      </a:lnTo>
                      <a:lnTo>
                        <a:pt x="28" y="42"/>
                      </a:lnTo>
                      <a:close/>
                      <a:moveTo>
                        <a:pt x="35" y="62"/>
                      </a:moveTo>
                      <a:lnTo>
                        <a:pt x="35" y="62"/>
                      </a:lnTo>
                      <a:lnTo>
                        <a:pt x="39" y="42"/>
                      </a:lnTo>
                      <a:lnTo>
                        <a:pt x="43" y="42"/>
                      </a:lnTo>
                      <a:lnTo>
                        <a:pt x="43" y="50"/>
                      </a:lnTo>
                      <a:lnTo>
                        <a:pt x="43" y="62"/>
                      </a:lnTo>
                      <a:lnTo>
                        <a:pt x="35" y="62"/>
                      </a:lnTo>
                      <a:close/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4" y="73"/>
                      </a:lnTo>
                      <a:lnTo>
                        <a:pt x="24" y="62"/>
                      </a:lnTo>
                      <a:lnTo>
                        <a:pt x="24" y="54"/>
                      </a:lnTo>
                      <a:lnTo>
                        <a:pt x="20" y="54"/>
                      </a:lnTo>
                      <a:lnTo>
                        <a:pt x="20" y="34"/>
                      </a:lnTo>
                      <a:lnTo>
                        <a:pt x="24" y="34"/>
                      </a:lnTo>
                      <a:lnTo>
                        <a:pt x="24" y="23"/>
                      </a:lnTo>
                      <a:lnTo>
                        <a:pt x="20" y="23"/>
                      </a:lnTo>
                      <a:lnTo>
                        <a:pt x="20" y="11"/>
                      </a:lnTo>
                      <a:lnTo>
                        <a:pt x="20" y="7"/>
                      </a:lnTo>
                      <a:lnTo>
                        <a:pt x="20" y="3"/>
                      </a:lnTo>
                      <a:lnTo>
                        <a:pt x="12" y="3"/>
                      </a:lnTo>
                      <a:lnTo>
                        <a:pt x="8" y="3"/>
                      </a:lnTo>
                      <a:lnTo>
                        <a:pt x="8" y="23"/>
                      </a:lnTo>
                      <a:lnTo>
                        <a:pt x="0" y="23"/>
                      </a:lnTo>
                      <a:lnTo>
                        <a:pt x="0" y="34"/>
                      </a:lnTo>
                      <a:lnTo>
                        <a:pt x="8" y="34"/>
                      </a:lnTo>
                      <a:lnTo>
                        <a:pt x="8" y="58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70"/>
                <p:cNvSpPr>
                  <a:spLocks/>
                </p:cNvSpPr>
                <p:nvPr/>
              </p:nvSpPr>
              <p:spPr bwMode="auto">
                <a:xfrm>
                  <a:off x="12362681" y="4750379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7 h 85"/>
                    <a:gd name="T6" fmla="*/ 46 w 81"/>
                    <a:gd name="T7" fmla="*/ 7 h 85"/>
                    <a:gd name="T8" fmla="*/ 42 w 81"/>
                    <a:gd name="T9" fmla="*/ 0 h 85"/>
                    <a:gd name="T10" fmla="*/ 42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3 h 85"/>
                    <a:gd name="T18" fmla="*/ 31 w 81"/>
                    <a:gd name="T19" fmla="*/ 3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4 h 85"/>
                    <a:gd name="T30" fmla="*/ 7 w 81"/>
                    <a:gd name="T31" fmla="*/ 34 h 85"/>
                    <a:gd name="T32" fmla="*/ 7 w 81"/>
                    <a:gd name="T33" fmla="*/ 73 h 85"/>
                    <a:gd name="T34" fmla="*/ 23 w 81"/>
                    <a:gd name="T35" fmla="*/ 73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3 h 85"/>
                    <a:gd name="T64" fmla="*/ 70 w 81"/>
                    <a:gd name="T65" fmla="*/ 73 h 85"/>
                    <a:gd name="T66" fmla="*/ 70 w 81"/>
                    <a:gd name="T67" fmla="*/ 69 h 85"/>
                    <a:gd name="T68" fmla="*/ 70 w 81"/>
                    <a:gd name="T69" fmla="*/ 34 h 85"/>
                    <a:gd name="T70" fmla="*/ 46 w 81"/>
                    <a:gd name="T71" fmla="*/ 34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38 w 81"/>
                    <a:gd name="T79" fmla="*/ 15 h 85"/>
                    <a:gd name="T80" fmla="*/ 38 w 81"/>
                    <a:gd name="T81" fmla="*/ 15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4"/>
                      </a:lnTo>
                      <a:lnTo>
                        <a:pt x="7" y="34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3"/>
                      </a:lnTo>
                      <a:lnTo>
                        <a:pt x="70" y="73"/>
                      </a:lnTo>
                      <a:lnTo>
                        <a:pt x="70" y="69"/>
                      </a:lnTo>
                      <a:lnTo>
                        <a:pt x="70" y="34"/>
                      </a:lnTo>
                      <a:lnTo>
                        <a:pt x="46" y="34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38" y="15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5" name="组合 354"/>
              <p:cNvGrpSpPr/>
              <p:nvPr/>
            </p:nvGrpSpPr>
            <p:grpSpPr>
              <a:xfrm>
                <a:off x="2406357" y="4880266"/>
                <a:ext cx="1603347" cy="1250366"/>
                <a:chOff x="10498956" y="5075816"/>
                <a:chExt cx="1874838" cy="1462088"/>
              </a:xfrm>
              <a:grpFill/>
            </p:grpSpPr>
            <p:sp>
              <p:nvSpPr>
                <p:cNvPr id="469" name="Freeform 11"/>
                <p:cNvSpPr>
                  <a:spLocks/>
                </p:cNvSpPr>
                <p:nvPr/>
              </p:nvSpPr>
              <p:spPr bwMode="auto">
                <a:xfrm>
                  <a:off x="10498956" y="5075816"/>
                  <a:ext cx="1874838" cy="1462088"/>
                </a:xfrm>
                <a:custGeom>
                  <a:avLst/>
                  <a:gdLst>
                    <a:gd name="T0" fmla="*/ 1038 w 1181"/>
                    <a:gd name="T1" fmla="*/ 412 h 921"/>
                    <a:gd name="T2" fmla="*/ 937 w 1181"/>
                    <a:gd name="T3" fmla="*/ 459 h 921"/>
                    <a:gd name="T4" fmla="*/ 913 w 1181"/>
                    <a:gd name="T5" fmla="*/ 471 h 921"/>
                    <a:gd name="T6" fmla="*/ 902 w 1181"/>
                    <a:gd name="T7" fmla="*/ 463 h 921"/>
                    <a:gd name="T8" fmla="*/ 898 w 1181"/>
                    <a:gd name="T9" fmla="*/ 397 h 921"/>
                    <a:gd name="T10" fmla="*/ 871 w 1181"/>
                    <a:gd name="T11" fmla="*/ 354 h 921"/>
                    <a:gd name="T12" fmla="*/ 816 w 1181"/>
                    <a:gd name="T13" fmla="*/ 342 h 921"/>
                    <a:gd name="T14" fmla="*/ 770 w 1181"/>
                    <a:gd name="T15" fmla="*/ 323 h 921"/>
                    <a:gd name="T16" fmla="*/ 781 w 1181"/>
                    <a:gd name="T17" fmla="*/ 167 h 921"/>
                    <a:gd name="T18" fmla="*/ 770 w 1181"/>
                    <a:gd name="T19" fmla="*/ 121 h 921"/>
                    <a:gd name="T20" fmla="*/ 742 w 1181"/>
                    <a:gd name="T21" fmla="*/ 121 h 921"/>
                    <a:gd name="T22" fmla="*/ 715 w 1181"/>
                    <a:gd name="T23" fmla="*/ 82 h 921"/>
                    <a:gd name="T24" fmla="*/ 684 w 1181"/>
                    <a:gd name="T25" fmla="*/ 78 h 921"/>
                    <a:gd name="T26" fmla="*/ 645 w 1181"/>
                    <a:gd name="T27" fmla="*/ 59 h 921"/>
                    <a:gd name="T28" fmla="*/ 626 w 1181"/>
                    <a:gd name="T29" fmla="*/ 4 h 921"/>
                    <a:gd name="T30" fmla="*/ 599 w 1181"/>
                    <a:gd name="T31" fmla="*/ 16 h 921"/>
                    <a:gd name="T32" fmla="*/ 540 w 1181"/>
                    <a:gd name="T33" fmla="*/ 66 h 921"/>
                    <a:gd name="T34" fmla="*/ 498 w 1181"/>
                    <a:gd name="T35" fmla="*/ 160 h 921"/>
                    <a:gd name="T36" fmla="*/ 455 w 1181"/>
                    <a:gd name="T37" fmla="*/ 214 h 921"/>
                    <a:gd name="T38" fmla="*/ 467 w 1181"/>
                    <a:gd name="T39" fmla="*/ 257 h 921"/>
                    <a:gd name="T40" fmla="*/ 300 w 1181"/>
                    <a:gd name="T41" fmla="*/ 315 h 921"/>
                    <a:gd name="T42" fmla="*/ 222 w 1181"/>
                    <a:gd name="T43" fmla="*/ 327 h 921"/>
                    <a:gd name="T44" fmla="*/ 70 w 1181"/>
                    <a:gd name="T45" fmla="*/ 369 h 921"/>
                    <a:gd name="T46" fmla="*/ 31 w 1181"/>
                    <a:gd name="T47" fmla="*/ 373 h 921"/>
                    <a:gd name="T48" fmla="*/ 0 w 1181"/>
                    <a:gd name="T49" fmla="*/ 455 h 921"/>
                    <a:gd name="T50" fmla="*/ 8 w 1181"/>
                    <a:gd name="T51" fmla="*/ 474 h 921"/>
                    <a:gd name="T52" fmla="*/ 43 w 1181"/>
                    <a:gd name="T53" fmla="*/ 494 h 921"/>
                    <a:gd name="T54" fmla="*/ 59 w 1181"/>
                    <a:gd name="T55" fmla="*/ 537 h 921"/>
                    <a:gd name="T56" fmla="*/ 98 w 1181"/>
                    <a:gd name="T57" fmla="*/ 552 h 921"/>
                    <a:gd name="T58" fmla="*/ 152 w 1181"/>
                    <a:gd name="T59" fmla="*/ 556 h 921"/>
                    <a:gd name="T60" fmla="*/ 164 w 1181"/>
                    <a:gd name="T61" fmla="*/ 606 h 921"/>
                    <a:gd name="T62" fmla="*/ 191 w 1181"/>
                    <a:gd name="T63" fmla="*/ 688 h 921"/>
                    <a:gd name="T64" fmla="*/ 241 w 1181"/>
                    <a:gd name="T65" fmla="*/ 754 h 921"/>
                    <a:gd name="T66" fmla="*/ 296 w 1181"/>
                    <a:gd name="T67" fmla="*/ 766 h 921"/>
                    <a:gd name="T68" fmla="*/ 416 w 1181"/>
                    <a:gd name="T69" fmla="*/ 785 h 921"/>
                    <a:gd name="T70" fmla="*/ 509 w 1181"/>
                    <a:gd name="T71" fmla="*/ 793 h 921"/>
                    <a:gd name="T72" fmla="*/ 583 w 1181"/>
                    <a:gd name="T73" fmla="*/ 797 h 921"/>
                    <a:gd name="T74" fmla="*/ 630 w 1181"/>
                    <a:gd name="T75" fmla="*/ 843 h 921"/>
                    <a:gd name="T76" fmla="*/ 645 w 1181"/>
                    <a:gd name="T77" fmla="*/ 909 h 921"/>
                    <a:gd name="T78" fmla="*/ 715 w 1181"/>
                    <a:gd name="T79" fmla="*/ 906 h 921"/>
                    <a:gd name="T80" fmla="*/ 766 w 1181"/>
                    <a:gd name="T81" fmla="*/ 867 h 921"/>
                    <a:gd name="T82" fmla="*/ 808 w 1181"/>
                    <a:gd name="T83" fmla="*/ 824 h 921"/>
                    <a:gd name="T84" fmla="*/ 843 w 1181"/>
                    <a:gd name="T85" fmla="*/ 828 h 921"/>
                    <a:gd name="T86" fmla="*/ 890 w 1181"/>
                    <a:gd name="T87" fmla="*/ 777 h 921"/>
                    <a:gd name="T88" fmla="*/ 983 w 1181"/>
                    <a:gd name="T89" fmla="*/ 758 h 921"/>
                    <a:gd name="T90" fmla="*/ 1053 w 1181"/>
                    <a:gd name="T91" fmla="*/ 638 h 921"/>
                    <a:gd name="T92" fmla="*/ 1119 w 1181"/>
                    <a:gd name="T93" fmla="*/ 599 h 921"/>
                    <a:gd name="T94" fmla="*/ 1139 w 1181"/>
                    <a:gd name="T95" fmla="*/ 548 h 921"/>
                    <a:gd name="T96" fmla="*/ 1154 w 1181"/>
                    <a:gd name="T97" fmla="*/ 517 h 921"/>
                    <a:gd name="T98" fmla="*/ 1174 w 1181"/>
                    <a:gd name="T99" fmla="*/ 513 h 921"/>
                    <a:gd name="T100" fmla="*/ 1174 w 1181"/>
                    <a:gd name="T101" fmla="*/ 451 h 921"/>
                    <a:gd name="T102" fmla="*/ 1154 w 1181"/>
                    <a:gd name="T103" fmla="*/ 373 h 921"/>
                    <a:gd name="T104" fmla="*/ 1092 w 1181"/>
                    <a:gd name="T105" fmla="*/ 358 h 92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1181" h="921">
                      <a:moveTo>
                        <a:pt x="1080" y="362"/>
                      </a:moveTo>
                      <a:lnTo>
                        <a:pt x="1080" y="362"/>
                      </a:lnTo>
                      <a:lnTo>
                        <a:pt x="1038" y="412"/>
                      </a:lnTo>
                      <a:lnTo>
                        <a:pt x="995" y="424"/>
                      </a:lnTo>
                      <a:lnTo>
                        <a:pt x="960" y="439"/>
                      </a:lnTo>
                      <a:lnTo>
                        <a:pt x="944" y="447"/>
                      </a:lnTo>
                      <a:lnTo>
                        <a:pt x="937" y="459"/>
                      </a:lnTo>
                      <a:lnTo>
                        <a:pt x="925" y="467"/>
                      </a:lnTo>
                      <a:lnTo>
                        <a:pt x="921" y="471"/>
                      </a:lnTo>
                      <a:lnTo>
                        <a:pt x="913" y="471"/>
                      </a:lnTo>
                      <a:lnTo>
                        <a:pt x="909" y="471"/>
                      </a:lnTo>
                      <a:lnTo>
                        <a:pt x="902" y="467"/>
                      </a:lnTo>
                      <a:lnTo>
                        <a:pt x="902" y="463"/>
                      </a:lnTo>
                      <a:lnTo>
                        <a:pt x="902" y="439"/>
                      </a:lnTo>
                      <a:lnTo>
                        <a:pt x="898" y="404"/>
                      </a:lnTo>
                      <a:lnTo>
                        <a:pt x="898" y="397"/>
                      </a:lnTo>
                      <a:lnTo>
                        <a:pt x="894" y="385"/>
                      </a:lnTo>
                      <a:lnTo>
                        <a:pt x="890" y="377"/>
                      </a:lnTo>
                      <a:lnTo>
                        <a:pt x="882" y="366"/>
                      </a:lnTo>
                      <a:lnTo>
                        <a:pt x="871" y="354"/>
                      </a:lnTo>
                      <a:lnTo>
                        <a:pt x="855" y="346"/>
                      </a:lnTo>
                      <a:lnTo>
                        <a:pt x="836" y="342"/>
                      </a:lnTo>
                      <a:lnTo>
                        <a:pt x="816" y="342"/>
                      </a:lnTo>
                      <a:lnTo>
                        <a:pt x="797" y="342"/>
                      </a:lnTo>
                      <a:lnTo>
                        <a:pt x="785" y="338"/>
                      </a:lnTo>
                      <a:lnTo>
                        <a:pt x="773" y="331"/>
                      </a:lnTo>
                      <a:lnTo>
                        <a:pt x="770" y="323"/>
                      </a:lnTo>
                      <a:lnTo>
                        <a:pt x="762" y="311"/>
                      </a:lnTo>
                      <a:lnTo>
                        <a:pt x="762" y="303"/>
                      </a:lnTo>
                      <a:lnTo>
                        <a:pt x="762" y="218"/>
                      </a:lnTo>
                      <a:lnTo>
                        <a:pt x="781" y="167"/>
                      </a:lnTo>
                      <a:lnTo>
                        <a:pt x="781" y="144"/>
                      </a:lnTo>
                      <a:lnTo>
                        <a:pt x="777" y="129"/>
                      </a:lnTo>
                      <a:lnTo>
                        <a:pt x="770" y="121"/>
                      </a:lnTo>
                      <a:lnTo>
                        <a:pt x="766" y="117"/>
                      </a:lnTo>
                      <a:lnTo>
                        <a:pt x="758" y="117"/>
                      </a:lnTo>
                      <a:lnTo>
                        <a:pt x="750" y="117"/>
                      </a:lnTo>
                      <a:lnTo>
                        <a:pt x="742" y="121"/>
                      </a:lnTo>
                      <a:lnTo>
                        <a:pt x="731" y="121"/>
                      </a:lnTo>
                      <a:lnTo>
                        <a:pt x="727" y="98"/>
                      </a:lnTo>
                      <a:lnTo>
                        <a:pt x="715" y="82"/>
                      </a:lnTo>
                      <a:lnTo>
                        <a:pt x="711" y="74"/>
                      </a:lnTo>
                      <a:lnTo>
                        <a:pt x="704" y="74"/>
                      </a:lnTo>
                      <a:lnTo>
                        <a:pt x="684" y="78"/>
                      </a:lnTo>
                      <a:lnTo>
                        <a:pt x="669" y="78"/>
                      </a:lnTo>
                      <a:lnTo>
                        <a:pt x="657" y="78"/>
                      </a:lnTo>
                      <a:lnTo>
                        <a:pt x="649" y="70"/>
                      </a:lnTo>
                      <a:lnTo>
                        <a:pt x="645" y="59"/>
                      </a:lnTo>
                      <a:lnTo>
                        <a:pt x="638" y="35"/>
                      </a:lnTo>
                      <a:lnTo>
                        <a:pt x="634" y="16"/>
                      </a:lnTo>
                      <a:lnTo>
                        <a:pt x="626" y="4"/>
                      </a:lnTo>
                      <a:lnTo>
                        <a:pt x="618" y="0"/>
                      </a:lnTo>
                      <a:lnTo>
                        <a:pt x="614" y="0"/>
                      </a:lnTo>
                      <a:lnTo>
                        <a:pt x="603" y="8"/>
                      </a:lnTo>
                      <a:lnTo>
                        <a:pt x="599" y="16"/>
                      </a:lnTo>
                      <a:lnTo>
                        <a:pt x="548" y="16"/>
                      </a:lnTo>
                      <a:lnTo>
                        <a:pt x="537" y="24"/>
                      </a:lnTo>
                      <a:lnTo>
                        <a:pt x="540" y="66"/>
                      </a:lnTo>
                      <a:lnTo>
                        <a:pt x="533" y="101"/>
                      </a:lnTo>
                      <a:lnTo>
                        <a:pt x="525" y="129"/>
                      </a:lnTo>
                      <a:lnTo>
                        <a:pt x="509" y="148"/>
                      </a:lnTo>
                      <a:lnTo>
                        <a:pt x="498" y="160"/>
                      </a:lnTo>
                      <a:lnTo>
                        <a:pt x="486" y="171"/>
                      </a:lnTo>
                      <a:lnTo>
                        <a:pt x="474" y="175"/>
                      </a:lnTo>
                      <a:lnTo>
                        <a:pt x="455" y="195"/>
                      </a:lnTo>
                      <a:lnTo>
                        <a:pt x="455" y="214"/>
                      </a:lnTo>
                      <a:lnTo>
                        <a:pt x="463" y="226"/>
                      </a:lnTo>
                      <a:lnTo>
                        <a:pt x="467" y="237"/>
                      </a:lnTo>
                      <a:lnTo>
                        <a:pt x="467" y="257"/>
                      </a:lnTo>
                      <a:lnTo>
                        <a:pt x="412" y="272"/>
                      </a:lnTo>
                      <a:lnTo>
                        <a:pt x="327" y="307"/>
                      </a:lnTo>
                      <a:lnTo>
                        <a:pt x="300" y="315"/>
                      </a:lnTo>
                      <a:lnTo>
                        <a:pt x="276" y="311"/>
                      </a:lnTo>
                      <a:lnTo>
                        <a:pt x="261" y="311"/>
                      </a:lnTo>
                      <a:lnTo>
                        <a:pt x="234" y="319"/>
                      </a:lnTo>
                      <a:lnTo>
                        <a:pt x="222" y="327"/>
                      </a:lnTo>
                      <a:lnTo>
                        <a:pt x="214" y="331"/>
                      </a:lnTo>
                      <a:lnTo>
                        <a:pt x="160" y="369"/>
                      </a:lnTo>
                      <a:lnTo>
                        <a:pt x="70" y="369"/>
                      </a:lnTo>
                      <a:lnTo>
                        <a:pt x="59" y="366"/>
                      </a:lnTo>
                      <a:lnTo>
                        <a:pt x="47" y="366"/>
                      </a:lnTo>
                      <a:lnTo>
                        <a:pt x="39" y="369"/>
                      </a:lnTo>
                      <a:lnTo>
                        <a:pt x="31" y="373"/>
                      </a:lnTo>
                      <a:lnTo>
                        <a:pt x="16" y="389"/>
                      </a:lnTo>
                      <a:lnTo>
                        <a:pt x="8" y="412"/>
                      </a:lnTo>
                      <a:lnTo>
                        <a:pt x="4" y="432"/>
                      </a:lnTo>
                      <a:lnTo>
                        <a:pt x="0" y="455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8" y="474"/>
                      </a:lnTo>
                      <a:lnTo>
                        <a:pt x="12" y="474"/>
                      </a:lnTo>
                      <a:lnTo>
                        <a:pt x="28" y="478"/>
                      </a:lnTo>
                      <a:lnTo>
                        <a:pt x="35" y="486"/>
                      </a:lnTo>
                      <a:lnTo>
                        <a:pt x="43" y="494"/>
                      </a:lnTo>
                      <a:lnTo>
                        <a:pt x="51" y="505"/>
                      </a:lnTo>
                      <a:lnTo>
                        <a:pt x="55" y="521"/>
                      </a:lnTo>
                      <a:lnTo>
                        <a:pt x="59" y="537"/>
                      </a:lnTo>
                      <a:lnTo>
                        <a:pt x="63" y="544"/>
                      </a:lnTo>
                      <a:lnTo>
                        <a:pt x="66" y="548"/>
                      </a:lnTo>
                      <a:lnTo>
                        <a:pt x="74" y="552"/>
                      </a:lnTo>
                      <a:lnTo>
                        <a:pt x="98" y="552"/>
                      </a:lnTo>
                      <a:lnTo>
                        <a:pt x="129" y="548"/>
                      </a:lnTo>
                      <a:lnTo>
                        <a:pt x="144" y="552"/>
                      </a:lnTo>
                      <a:lnTo>
                        <a:pt x="152" y="556"/>
                      </a:lnTo>
                      <a:lnTo>
                        <a:pt x="160" y="564"/>
                      </a:lnTo>
                      <a:lnTo>
                        <a:pt x="164" y="575"/>
                      </a:lnTo>
                      <a:lnTo>
                        <a:pt x="164" y="595"/>
                      </a:lnTo>
                      <a:lnTo>
                        <a:pt x="164" y="606"/>
                      </a:lnTo>
                      <a:lnTo>
                        <a:pt x="164" y="673"/>
                      </a:lnTo>
                      <a:lnTo>
                        <a:pt x="191" y="688"/>
                      </a:lnTo>
                      <a:lnTo>
                        <a:pt x="214" y="719"/>
                      </a:lnTo>
                      <a:lnTo>
                        <a:pt x="234" y="739"/>
                      </a:lnTo>
                      <a:lnTo>
                        <a:pt x="241" y="754"/>
                      </a:lnTo>
                      <a:lnTo>
                        <a:pt x="245" y="758"/>
                      </a:lnTo>
                      <a:lnTo>
                        <a:pt x="253" y="758"/>
                      </a:lnTo>
                      <a:lnTo>
                        <a:pt x="268" y="762"/>
                      </a:lnTo>
                      <a:lnTo>
                        <a:pt x="296" y="766"/>
                      </a:lnTo>
                      <a:lnTo>
                        <a:pt x="338" y="793"/>
                      </a:lnTo>
                      <a:lnTo>
                        <a:pt x="369" y="797"/>
                      </a:lnTo>
                      <a:lnTo>
                        <a:pt x="401" y="793"/>
                      </a:lnTo>
                      <a:lnTo>
                        <a:pt x="416" y="785"/>
                      </a:lnTo>
                      <a:lnTo>
                        <a:pt x="467" y="812"/>
                      </a:lnTo>
                      <a:lnTo>
                        <a:pt x="482" y="808"/>
                      </a:lnTo>
                      <a:lnTo>
                        <a:pt x="509" y="793"/>
                      </a:lnTo>
                      <a:lnTo>
                        <a:pt x="525" y="789"/>
                      </a:lnTo>
                      <a:lnTo>
                        <a:pt x="544" y="789"/>
                      </a:lnTo>
                      <a:lnTo>
                        <a:pt x="564" y="789"/>
                      </a:lnTo>
                      <a:lnTo>
                        <a:pt x="583" y="797"/>
                      </a:lnTo>
                      <a:lnTo>
                        <a:pt x="606" y="808"/>
                      </a:lnTo>
                      <a:lnTo>
                        <a:pt x="614" y="816"/>
                      </a:lnTo>
                      <a:lnTo>
                        <a:pt x="622" y="828"/>
                      </a:lnTo>
                      <a:lnTo>
                        <a:pt x="630" y="843"/>
                      </a:lnTo>
                      <a:lnTo>
                        <a:pt x="634" y="859"/>
                      </a:lnTo>
                      <a:lnTo>
                        <a:pt x="634" y="902"/>
                      </a:lnTo>
                      <a:lnTo>
                        <a:pt x="645" y="909"/>
                      </a:lnTo>
                      <a:lnTo>
                        <a:pt x="672" y="917"/>
                      </a:lnTo>
                      <a:lnTo>
                        <a:pt x="688" y="921"/>
                      </a:lnTo>
                      <a:lnTo>
                        <a:pt x="700" y="917"/>
                      </a:lnTo>
                      <a:lnTo>
                        <a:pt x="715" y="906"/>
                      </a:lnTo>
                      <a:lnTo>
                        <a:pt x="723" y="886"/>
                      </a:lnTo>
                      <a:lnTo>
                        <a:pt x="739" y="863"/>
                      </a:lnTo>
                      <a:lnTo>
                        <a:pt x="750" y="851"/>
                      </a:lnTo>
                      <a:lnTo>
                        <a:pt x="766" y="867"/>
                      </a:lnTo>
                      <a:lnTo>
                        <a:pt x="781" y="867"/>
                      </a:lnTo>
                      <a:lnTo>
                        <a:pt x="785" y="859"/>
                      </a:lnTo>
                      <a:lnTo>
                        <a:pt x="797" y="832"/>
                      </a:lnTo>
                      <a:lnTo>
                        <a:pt x="808" y="824"/>
                      </a:lnTo>
                      <a:lnTo>
                        <a:pt x="820" y="828"/>
                      </a:lnTo>
                      <a:lnTo>
                        <a:pt x="828" y="828"/>
                      </a:lnTo>
                      <a:lnTo>
                        <a:pt x="843" y="828"/>
                      </a:lnTo>
                      <a:lnTo>
                        <a:pt x="855" y="824"/>
                      </a:lnTo>
                      <a:lnTo>
                        <a:pt x="871" y="816"/>
                      </a:lnTo>
                      <a:lnTo>
                        <a:pt x="882" y="801"/>
                      </a:lnTo>
                      <a:lnTo>
                        <a:pt x="890" y="777"/>
                      </a:lnTo>
                      <a:lnTo>
                        <a:pt x="917" y="758"/>
                      </a:lnTo>
                      <a:lnTo>
                        <a:pt x="944" y="746"/>
                      </a:lnTo>
                      <a:lnTo>
                        <a:pt x="964" y="750"/>
                      </a:lnTo>
                      <a:lnTo>
                        <a:pt x="983" y="758"/>
                      </a:lnTo>
                      <a:lnTo>
                        <a:pt x="1003" y="758"/>
                      </a:lnTo>
                      <a:lnTo>
                        <a:pt x="1049" y="711"/>
                      </a:lnTo>
                      <a:lnTo>
                        <a:pt x="1053" y="688"/>
                      </a:lnTo>
                      <a:lnTo>
                        <a:pt x="1053" y="638"/>
                      </a:lnTo>
                      <a:lnTo>
                        <a:pt x="1092" y="579"/>
                      </a:lnTo>
                      <a:lnTo>
                        <a:pt x="1115" y="599"/>
                      </a:lnTo>
                      <a:lnTo>
                        <a:pt x="1119" y="599"/>
                      </a:lnTo>
                      <a:lnTo>
                        <a:pt x="1123" y="595"/>
                      </a:lnTo>
                      <a:lnTo>
                        <a:pt x="1131" y="579"/>
                      </a:lnTo>
                      <a:lnTo>
                        <a:pt x="1139" y="548"/>
                      </a:lnTo>
                      <a:lnTo>
                        <a:pt x="1139" y="533"/>
                      </a:lnTo>
                      <a:lnTo>
                        <a:pt x="1143" y="525"/>
                      </a:lnTo>
                      <a:lnTo>
                        <a:pt x="1146" y="521"/>
                      </a:lnTo>
                      <a:lnTo>
                        <a:pt x="1154" y="517"/>
                      </a:lnTo>
                      <a:lnTo>
                        <a:pt x="1166" y="521"/>
                      </a:lnTo>
                      <a:lnTo>
                        <a:pt x="1170" y="521"/>
                      </a:lnTo>
                      <a:lnTo>
                        <a:pt x="1174" y="513"/>
                      </a:lnTo>
                      <a:lnTo>
                        <a:pt x="1181" y="494"/>
                      </a:lnTo>
                      <a:lnTo>
                        <a:pt x="1181" y="478"/>
                      </a:lnTo>
                      <a:lnTo>
                        <a:pt x="1181" y="467"/>
                      </a:lnTo>
                      <a:lnTo>
                        <a:pt x="1174" y="451"/>
                      </a:lnTo>
                      <a:lnTo>
                        <a:pt x="1162" y="436"/>
                      </a:lnTo>
                      <a:lnTo>
                        <a:pt x="1150" y="416"/>
                      </a:lnTo>
                      <a:lnTo>
                        <a:pt x="1150" y="401"/>
                      </a:lnTo>
                      <a:lnTo>
                        <a:pt x="1154" y="373"/>
                      </a:lnTo>
                      <a:lnTo>
                        <a:pt x="1139" y="358"/>
                      </a:lnTo>
                      <a:lnTo>
                        <a:pt x="1111" y="358"/>
                      </a:lnTo>
                      <a:lnTo>
                        <a:pt x="1092" y="358"/>
                      </a:lnTo>
                      <a:lnTo>
                        <a:pt x="1084" y="358"/>
                      </a:lnTo>
                      <a:lnTo>
                        <a:pt x="1080" y="362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50"/>
                <p:cNvSpPr>
                  <a:spLocks/>
                </p:cNvSpPr>
                <p:nvPr/>
              </p:nvSpPr>
              <p:spPr bwMode="auto">
                <a:xfrm>
                  <a:off x="11665768" y="6099754"/>
                  <a:ext cx="42863" cy="38100"/>
                </a:xfrm>
                <a:custGeom>
                  <a:avLst/>
                  <a:gdLst>
                    <a:gd name="T0" fmla="*/ 27 w 27"/>
                    <a:gd name="T1" fmla="*/ 12 h 24"/>
                    <a:gd name="T2" fmla="*/ 27 w 27"/>
                    <a:gd name="T3" fmla="*/ 12 h 24"/>
                    <a:gd name="T4" fmla="*/ 23 w 27"/>
                    <a:gd name="T5" fmla="*/ 20 h 24"/>
                    <a:gd name="T6" fmla="*/ 15 w 27"/>
                    <a:gd name="T7" fmla="*/ 24 h 24"/>
                    <a:gd name="T8" fmla="*/ 15 w 27"/>
                    <a:gd name="T9" fmla="*/ 24 h 24"/>
                    <a:gd name="T10" fmla="*/ 4 w 27"/>
                    <a:gd name="T11" fmla="*/ 20 h 24"/>
                    <a:gd name="T12" fmla="*/ 0 w 27"/>
                    <a:gd name="T13" fmla="*/ 12 h 24"/>
                    <a:gd name="T14" fmla="*/ 0 w 27"/>
                    <a:gd name="T15" fmla="*/ 12 h 24"/>
                    <a:gd name="T16" fmla="*/ 4 w 27"/>
                    <a:gd name="T17" fmla="*/ 4 h 24"/>
                    <a:gd name="T18" fmla="*/ 15 w 27"/>
                    <a:gd name="T19" fmla="*/ 0 h 24"/>
                    <a:gd name="T20" fmla="*/ 15 w 27"/>
                    <a:gd name="T21" fmla="*/ 0 h 24"/>
                    <a:gd name="T22" fmla="*/ 23 w 27"/>
                    <a:gd name="T23" fmla="*/ 4 h 24"/>
                    <a:gd name="T24" fmla="*/ 27 w 27"/>
                    <a:gd name="T25" fmla="*/ 12 h 24"/>
                    <a:gd name="T26" fmla="*/ 27 w 27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4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0"/>
                      </a:lnTo>
                      <a:lnTo>
                        <a:pt x="15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5" y="0"/>
                      </a:lnTo>
                      <a:lnTo>
                        <a:pt x="23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51"/>
                <p:cNvSpPr>
                  <a:spLocks/>
                </p:cNvSpPr>
                <p:nvPr/>
              </p:nvSpPr>
              <p:spPr bwMode="auto">
                <a:xfrm>
                  <a:off x="11640368" y="6069591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4 w 58"/>
                    <a:gd name="T5" fmla="*/ 43 h 58"/>
                    <a:gd name="T6" fmla="*/ 51 w 58"/>
                    <a:gd name="T7" fmla="*/ 50 h 58"/>
                    <a:gd name="T8" fmla="*/ 39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8 h 58"/>
                    <a:gd name="T16" fmla="*/ 8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8 w 58"/>
                    <a:gd name="T27" fmla="*/ 12 h 58"/>
                    <a:gd name="T28" fmla="*/ 20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39 w 58"/>
                    <a:gd name="T35" fmla="*/ 4 h 58"/>
                    <a:gd name="T36" fmla="*/ 51 w 58"/>
                    <a:gd name="T37" fmla="*/ 12 h 58"/>
                    <a:gd name="T38" fmla="*/ 54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4" y="43"/>
                      </a:lnTo>
                      <a:lnTo>
                        <a:pt x="51" y="50"/>
                      </a:lnTo>
                      <a:lnTo>
                        <a:pt x="39" y="58"/>
                      </a:lnTo>
                      <a:lnTo>
                        <a:pt x="31" y="58"/>
                      </a:lnTo>
                      <a:lnTo>
                        <a:pt x="20" y="58"/>
                      </a:lnTo>
                      <a:lnTo>
                        <a:pt x="8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8" y="12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39" y="4"/>
                      </a:lnTo>
                      <a:lnTo>
                        <a:pt x="51" y="12"/>
                      </a:lnTo>
                      <a:lnTo>
                        <a:pt x="54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71"/>
                <p:cNvSpPr>
                  <a:spLocks noEditPoints="1"/>
                </p:cNvSpPr>
                <p:nvPr/>
              </p:nvSpPr>
              <p:spPr bwMode="auto">
                <a:xfrm>
                  <a:off x="11306993" y="5847341"/>
                  <a:ext cx="136525" cy="141288"/>
                </a:xfrm>
                <a:custGeom>
                  <a:avLst/>
                  <a:gdLst>
                    <a:gd name="T0" fmla="*/ 24 w 86"/>
                    <a:gd name="T1" fmla="*/ 19 h 89"/>
                    <a:gd name="T2" fmla="*/ 0 w 86"/>
                    <a:gd name="T3" fmla="*/ 23 h 89"/>
                    <a:gd name="T4" fmla="*/ 35 w 86"/>
                    <a:gd name="T5" fmla="*/ 31 h 89"/>
                    <a:gd name="T6" fmla="*/ 12 w 86"/>
                    <a:gd name="T7" fmla="*/ 35 h 89"/>
                    <a:gd name="T8" fmla="*/ 24 w 86"/>
                    <a:gd name="T9" fmla="*/ 70 h 89"/>
                    <a:gd name="T10" fmla="*/ 16 w 86"/>
                    <a:gd name="T11" fmla="*/ 74 h 89"/>
                    <a:gd name="T12" fmla="*/ 4 w 86"/>
                    <a:gd name="T13" fmla="*/ 78 h 89"/>
                    <a:gd name="T14" fmla="*/ 12 w 86"/>
                    <a:gd name="T15" fmla="*/ 86 h 89"/>
                    <a:gd name="T16" fmla="*/ 31 w 86"/>
                    <a:gd name="T17" fmla="*/ 70 h 89"/>
                    <a:gd name="T18" fmla="*/ 47 w 86"/>
                    <a:gd name="T19" fmla="*/ 74 h 89"/>
                    <a:gd name="T20" fmla="*/ 70 w 86"/>
                    <a:gd name="T21" fmla="*/ 89 h 89"/>
                    <a:gd name="T22" fmla="*/ 78 w 86"/>
                    <a:gd name="T23" fmla="*/ 78 h 89"/>
                    <a:gd name="T24" fmla="*/ 74 w 86"/>
                    <a:gd name="T25" fmla="*/ 70 h 89"/>
                    <a:gd name="T26" fmla="*/ 47 w 86"/>
                    <a:gd name="T27" fmla="*/ 35 h 89"/>
                    <a:gd name="T28" fmla="*/ 86 w 86"/>
                    <a:gd name="T29" fmla="*/ 31 h 89"/>
                    <a:gd name="T30" fmla="*/ 62 w 86"/>
                    <a:gd name="T31" fmla="*/ 23 h 89"/>
                    <a:gd name="T32" fmla="*/ 78 w 86"/>
                    <a:gd name="T33" fmla="*/ 19 h 89"/>
                    <a:gd name="T34" fmla="*/ 62 w 86"/>
                    <a:gd name="T35" fmla="*/ 8 h 89"/>
                    <a:gd name="T36" fmla="*/ 62 w 86"/>
                    <a:gd name="T37" fmla="*/ 8 h 89"/>
                    <a:gd name="T38" fmla="*/ 62 w 86"/>
                    <a:gd name="T39" fmla="*/ 4 h 89"/>
                    <a:gd name="T40" fmla="*/ 62 w 86"/>
                    <a:gd name="T41" fmla="*/ 4 h 89"/>
                    <a:gd name="T42" fmla="*/ 47 w 86"/>
                    <a:gd name="T43" fmla="*/ 0 h 89"/>
                    <a:gd name="T44" fmla="*/ 35 w 86"/>
                    <a:gd name="T45" fmla="*/ 8 h 89"/>
                    <a:gd name="T46" fmla="*/ 35 w 86"/>
                    <a:gd name="T47" fmla="*/ 8 h 89"/>
                    <a:gd name="T48" fmla="*/ 35 w 86"/>
                    <a:gd name="T49" fmla="*/ 4 h 89"/>
                    <a:gd name="T50" fmla="*/ 39 w 86"/>
                    <a:gd name="T51" fmla="*/ 4 h 89"/>
                    <a:gd name="T52" fmla="*/ 24 w 86"/>
                    <a:gd name="T53" fmla="*/ 0 h 89"/>
                    <a:gd name="T54" fmla="*/ 8 w 86"/>
                    <a:gd name="T55" fmla="*/ 8 h 89"/>
                    <a:gd name="T56" fmla="*/ 8 w 86"/>
                    <a:gd name="T57" fmla="*/ 19 h 89"/>
                    <a:gd name="T58" fmla="*/ 47 w 86"/>
                    <a:gd name="T59" fmla="*/ 23 h 89"/>
                    <a:gd name="T60" fmla="*/ 35 w 86"/>
                    <a:gd name="T61" fmla="*/ 19 h 89"/>
                    <a:gd name="T62" fmla="*/ 47 w 86"/>
                    <a:gd name="T63" fmla="*/ 19 h 89"/>
                    <a:gd name="T64" fmla="*/ 35 w 86"/>
                    <a:gd name="T65" fmla="*/ 47 h 89"/>
                    <a:gd name="T66" fmla="*/ 24 w 86"/>
                    <a:gd name="T67" fmla="*/ 43 h 89"/>
                    <a:gd name="T68" fmla="*/ 35 w 86"/>
                    <a:gd name="T69" fmla="*/ 43 h 89"/>
                    <a:gd name="T70" fmla="*/ 59 w 86"/>
                    <a:gd name="T71" fmla="*/ 43 h 89"/>
                    <a:gd name="T72" fmla="*/ 47 w 86"/>
                    <a:gd name="T73" fmla="*/ 47 h 89"/>
                    <a:gd name="T74" fmla="*/ 47 w 86"/>
                    <a:gd name="T75" fmla="*/ 43 h 89"/>
                    <a:gd name="T76" fmla="*/ 35 w 86"/>
                    <a:gd name="T77" fmla="*/ 58 h 89"/>
                    <a:gd name="T78" fmla="*/ 24 w 86"/>
                    <a:gd name="T79" fmla="*/ 54 h 89"/>
                    <a:gd name="T80" fmla="*/ 35 w 86"/>
                    <a:gd name="T81" fmla="*/ 54 h 89"/>
                    <a:gd name="T82" fmla="*/ 47 w 86"/>
                    <a:gd name="T83" fmla="*/ 54 h 89"/>
                    <a:gd name="T84" fmla="*/ 59 w 86"/>
                    <a:gd name="T85" fmla="*/ 58 h 89"/>
                    <a:gd name="T86" fmla="*/ 47 w 86"/>
                    <a:gd name="T87" fmla="*/ 58 h 8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6" h="89">
                      <a:moveTo>
                        <a:pt x="8" y="19"/>
                      </a:moveTo>
                      <a:lnTo>
                        <a:pt x="24" y="19"/>
                      </a:lnTo>
                      <a:lnTo>
                        <a:pt x="24" y="2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5" y="31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0"/>
                      </a:lnTo>
                      <a:lnTo>
                        <a:pt x="24" y="70"/>
                      </a:lnTo>
                      <a:lnTo>
                        <a:pt x="16" y="74"/>
                      </a:lnTo>
                      <a:lnTo>
                        <a:pt x="4" y="78"/>
                      </a:lnTo>
                      <a:lnTo>
                        <a:pt x="12" y="86"/>
                      </a:lnTo>
                      <a:lnTo>
                        <a:pt x="39" y="74"/>
                      </a:lnTo>
                      <a:lnTo>
                        <a:pt x="31" y="70"/>
                      </a:lnTo>
                      <a:lnTo>
                        <a:pt x="51" y="70"/>
                      </a:lnTo>
                      <a:lnTo>
                        <a:pt x="47" y="74"/>
                      </a:lnTo>
                      <a:lnTo>
                        <a:pt x="70" y="89"/>
                      </a:lnTo>
                      <a:lnTo>
                        <a:pt x="78" y="78"/>
                      </a:lnTo>
                      <a:lnTo>
                        <a:pt x="59" y="70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31"/>
                      </a:lnTo>
                      <a:lnTo>
                        <a:pt x="86" y="31"/>
                      </a:lnTo>
                      <a:lnTo>
                        <a:pt x="86" y="23"/>
                      </a:lnTo>
                      <a:lnTo>
                        <a:pt x="62" y="23"/>
                      </a:lnTo>
                      <a:lnTo>
                        <a:pt x="62" y="19"/>
                      </a:lnTo>
                      <a:lnTo>
                        <a:pt x="78" y="19"/>
                      </a:lnTo>
                      <a:lnTo>
                        <a:pt x="78" y="8"/>
                      </a:lnTo>
                      <a:lnTo>
                        <a:pt x="62" y="8"/>
                      </a:lnTo>
                      <a:lnTo>
                        <a:pt x="62" y="4"/>
                      </a:lnTo>
                      <a:lnTo>
                        <a:pt x="55" y="0"/>
                      </a:lnTo>
                      <a:lnTo>
                        <a:pt x="47" y="0"/>
                      </a:lnTo>
                      <a:lnTo>
                        <a:pt x="47" y="8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9" y="4"/>
                      </a:lnTo>
                      <a:lnTo>
                        <a:pt x="31" y="0"/>
                      </a:lnTo>
                      <a:lnTo>
                        <a:pt x="24" y="0"/>
                      </a:lnTo>
                      <a:lnTo>
                        <a:pt x="24" y="8"/>
                      </a:lnTo>
                      <a:lnTo>
                        <a:pt x="8" y="8"/>
                      </a:lnTo>
                      <a:lnTo>
                        <a:pt x="8" y="19"/>
                      </a:lnTo>
                      <a:close/>
                      <a:moveTo>
                        <a:pt x="47" y="19"/>
                      </a:moveTo>
                      <a:lnTo>
                        <a:pt x="47" y="23"/>
                      </a:lnTo>
                      <a:lnTo>
                        <a:pt x="35" y="23"/>
                      </a:lnTo>
                      <a:lnTo>
                        <a:pt x="35" y="19"/>
                      </a:lnTo>
                      <a:lnTo>
                        <a:pt x="47" y="19"/>
                      </a:lnTo>
                      <a:close/>
                      <a:moveTo>
                        <a:pt x="35" y="43"/>
                      </a:moveTo>
                      <a:lnTo>
                        <a:pt x="35" y="47"/>
                      </a:lnTo>
                      <a:lnTo>
                        <a:pt x="24" y="47"/>
                      </a:lnTo>
                      <a:lnTo>
                        <a:pt x="24" y="43"/>
                      </a:lnTo>
                      <a:lnTo>
                        <a:pt x="35" y="43"/>
                      </a:lnTo>
                      <a:close/>
                      <a:moveTo>
                        <a:pt x="47" y="43"/>
                      </a:moveTo>
                      <a:lnTo>
                        <a:pt x="59" y="43"/>
                      </a:lnTo>
                      <a:lnTo>
                        <a:pt x="59" y="47"/>
                      </a:lnTo>
                      <a:lnTo>
                        <a:pt x="47" y="47"/>
                      </a:lnTo>
                      <a:lnTo>
                        <a:pt x="47" y="43"/>
                      </a:lnTo>
                      <a:close/>
                      <a:moveTo>
                        <a:pt x="35" y="54"/>
                      </a:moveTo>
                      <a:lnTo>
                        <a:pt x="35" y="58"/>
                      </a:lnTo>
                      <a:lnTo>
                        <a:pt x="24" y="58"/>
                      </a:lnTo>
                      <a:lnTo>
                        <a:pt x="24" y="54"/>
                      </a:lnTo>
                      <a:lnTo>
                        <a:pt x="35" y="54"/>
                      </a:lnTo>
                      <a:close/>
                      <a:moveTo>
                        <a:pt x="47" y="58"/>
                      </a:moveTo>
                      <a:lnTo>
                        <a:pt x="47" y="54"/>
                      </a:lnTo>
                      <a:lnTo>
                        <a:pt x="59" y="54"/>
                      </a:lnTo>
                      <a:lnTo>
                        <a:pt x="59" y="58"/>
                      </a:lnTo>
                      <a:lnTo>
                        <a:pt x="47" y="5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72"/>
                <p:cNvSpPr>
                  <a:spLocks/>
                </p:cNvSpPr>
                <p:nvPr/>
              </p:nvSpPr>
              <p:spPr bwMode="auto">
                <a:xfrm>
                  <a:off x="11467331" y="5853691"/>
                  <a:ext cx="111125" cy="123825"/>
                </a:xfrm>
                <a:custGeom>
                  <a:avLst/>
                  <a:gdLst>
                    <a:gd name="T0" fmla="*/ 12 w 70"/>
                    <a:gd name="T1" fmla="*/ 27 h 78"/>
                    <a:gd name="T2" fmla="*/ 12 w 70"/>
                    <a:gd name="T3" fmla="*/ 27 h 78"/>
                    <a:gd name="T4" fmla="*/ 12 w 70"/>
                    <a:gd name="T5" fmla="*/ 19 h 78"/>
                    <a:gd name="T6" fmla="*/ 12 w 70"/>
                    <a:gd name="T7" fmla="*/ 19 h 78"/>
                    <a:gd name="T8" fmla="*/ 12 w 70"/>
                    <a:gd name="T9" fmla="*/ 19 h 78"/>
                    <a:gd name="T10" fmla="*/ 12 w 70"/>
                    <a:gd name="T11" fmla="*/ 19 h 78"/>
                    <a:gd name="T12" fmla="*/ 12 w 70"/>
                    <a:gd name="T13" fmla="*/ 19 h 78"/>
                    <a:gd name="T14" fmla="*/ 12 w 70"/>
                    <a:gd name="T15" fmla="*/ 19 h 78"/>
                    <a:gd name="T16" fmla="*/ 8 w 70"/>
                    <a:gd name="T17" fmla="*/ 19 h 78"/>
                    <a:gd name="T18" fmla="*/ 0 w 70"/>
                    <a:gd name="T19" fmla="*/ 19 h 78"/>
                    <a:gd name="T20" fmla="*/ 0 w 70"/>
                    <a:gd name="T21" fmla="*/ 74 h 78"/>
                    <a:gd name="T22" fmla="*/ 59 w 70"/>
                    <a:gd name="T23" fmla="*/ 74 h 78"/>
                    <a:gd name="T24" fmla="*/ 59 w 70"/>
                    <a:gd name="T25" fmla="*/ 78 h 78"/>
                    <a:gd name="T26" fmla="*/ 70 w 70"/>
                    <a:gd name="T27" fmla="*/ 78 h 78"/>
                    <a:gd name="T28" fmla="*/ 70 w 70"/>
                    <a:gd name="T29" fmla="*/ 27 h 78"/>
                    <a:gd name="T30" fmla="*/ 70 w 70"/>
                    <a:gd name="T31" fmla="*/ 27 h 78"/>
                    <a:gd name="T32" fmla="*/ 70 w 70"/>
                    <a:gd name="T33" fmla="*/ 19 h 78"/>
                    <a:gd name="T34" fmla="*/ 70 w 70"/>
                    <a:gd name="T35" fmla="*/ 19 h 78"/>
                    <a:gd name="T36" fmla="*/ 70 w 70"/>
                    <a:gd name="T37" fmla="*/ 19 h 78"/>
                    <a:gd name="T38" fmla="*/ 70 w 70"/>
                    <a:gd name="T39" fmla="*/ 19 h 78"/>
                    <a:gd name="T40" fmla="*/ 66 w 70"/>
                    <a:gd name="T41" fmla="*/ 19 h 78"/>
                    <a:gd name="T42" fmla="*/ 59 w 70"/>
                    <a:gd name="T43" fmla="*/ 19 h 78"/>
                    <a:gd name="T44" fmla="*/ 59 w 70"/>
                    <a:gd name="T45" fmla="*/ 66 h 78"/>
                    <a:gd name="T46" fmla="*/ 43 w 70"/>
                    <a:gd name="T47" fmla="*/ 66 h 78"/>
                    <a:gd name="T48" fmla="*/ 43 w 70"/>
                    <a:gd name="T49" fmla="*/ 8 h 78"/>
                    <a:gd name="T50" fmla="*/ 43 w 70"/>
                    <a:gd name="T51" fmla="*/ 8 h 78"/>
                    <a:gd name="T52" fmla="*/ 43 w 70"/>
                    <a:gd name="T53" fmla="*/ 0 h 78"/>
                    <a:gd name="T54" fmla="*/ 43 w 70"/>
                    <a:gd name="T55" fmla="*/ 0 h 78"/>
                    <a:gd name="T56" fmla="*/ 43 w 70"/>
                    <a:gd name="T57" fmla="*/ 0 h 78"/>
                    <a:gd name="T58" fmla="*/ 43 w 70"/>
                    <a:gd name="T59" fmla="*/ 0 h 78"/>
                    <a:gd name="T60" fmla="*/ 35 w 70"/>
                    <a:gd name="T61" fmla="*/ 0 h 78"/>
                    <a:gd name="T62" fmla="*/ 28 w 70"/>
                    <a:gd name="T63" fmla="*/ 0 h 78"/>
                    <a:gd name="T64" fmla="*/ 28 w 70"/>
                    <a:gd name="T65" fmla="*/ 66 h 78"/>
                    <a:gd name="T66" fmla="*/ 12 w 70"/>
                    <a:gd name="T67" fmla="*/ 66 h 78"/>
                    <a:gd name="T68" fmla="*/ 12 w 70"/>
                    <a:gd name="T69" fmla="*/ 27 h 78"/>
                    <a:gd name="T70" fmla="*/ 12 w 70"/>
                    <a:gd name="T71" fmla="*/ 27 h 7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0" h="78">
                      <a:moveTo>
                        <a:pt x="12" y="27"/>
                      </a:moveTo>
                      <a:lnTo>
                        <a:pt x="12" y="2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0" y="19"/>
                      </a:lnTo>
                      <a:lnTo>
                        <a:pt x="0" y="74"/>
                      </a:lnTo>
                      <a:lnTo>
                        <a:pt x="59" y="74"/>
                      </a:lnTo>
                      <a:lnTo>
                        <a:pt x="59" y="78"/>
                      </a:lnTo>
                      <a:lnTo>
                        <a:pt x="70" y="78"/>
                      </a:lnTo>
                      <a:lnTo>
                        <a:pt x="70" y="27"/>
                      </a:lnTo>
                      <a:lnTo>
                        <a:pt x="70" y="19"/>
                      </a:lnTo>
                      <a:lnTo>
                        <a:pt x="66" y="19"/>
                      </a:lnTo>
                      <a:lnTo>
                        <a:pt x="59" y="19"/>
                      </a:lnTo>
                      <a:lnTo>
                        <a:pt x="59" y="66"/>
                      </a:lnTo>
                      <a:lnTo>
                        <a:pt x="43" y="66"/>
                      </a:lnTo>
                      <a:lnTo>
                        <a:pt x="43" y="8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8" y="66"/>
                      </a:lnTo>
                      <a:lnTo>
                        <a:pt x="12" y="66"/>
                      </a:lnTo>
                      <a:lnTo>
                        <a:pt x="12" y="27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73"/>
                <p:cNvSpPr>
                  <a:spLocks/>
                </p:cNvSpPr>
                <p:nvPr/>
              </p:nvSpPr>
              <p:spPr bwMode="auto">
                <a:xfrm>
                  <a:off x="11603856" y="5847341"/>
                  <a:ext cx="134938" cy="136525"/>
                </a:xfrm>
                <a:custGeom>
                  <a:avLst/>
                  <a:gdLst>
                    <a:gd name="T0" fmla="*/ 50 w 85"/>
                    <a:gd name="T1" fmla="*/ 12 h 86"/>
                    <a:gd name="T2" fmla="*/ 50 w 85"/>
                    <a:gd name="T3" fmla="*/ 12 h 86"/>
                    <a:gd name="T4" fmla="*/ 50 w 85"/>
                    <a:gd name="T5" fmla="*/ 8 h 86"/>
                    <a:gd name="T6" fmla="*/ 50 w 85"/>
                    <a:gd name="T7" fmla="*/ 8 h 86"/>
                    <a:gd name="T8" fmla="*/ 46 w 85"/>
                    <a:gd name="T9" fmla="*/ 0 h 86"/>
                    <a:gd name="T10" fmla="*/ 46 w 85"/>
                    <a:gd name="T11" fmla="*/ 0 h 86"/>
                    <a:gd name="T12" fmla="*/ 43 w 85"/>
                    <a:gd name="T13" fmla="*/ 4 h 86"/>
                    <a:gd name="T14" fmla="*/ 43 w 85"/>
                    <a:gd name="T15" fmla="*/ 4 h 86"/>
                    <a:gd name="T16" fmla="*/ 35 w 85"/>
                    <a:gd name="T17" fmla="*/ 4 h 86"/>
                    <a:gd name="T18" fmla="*/ 35 w 85"/>
                    <a:gd name="T19" fmla="*/ 4 h 86"/>
                    <a:gd name="T20" fmla="*/ 39 w 85"/>
                    <a:gd name="T21" fmla="*/ 16 h 86"/>
                    <a:gd name="T22" fmla="*/ 0 w 85"/>
                    <a:gd name="T23" fmla="*/ 16 h 86"/>
                    <a:gd name="T24" fmla="*/ 0 w 85"/>
                    <a:gd name="T25" fmla="*/ 27 h 86"/>
                    <a:gd name="T26" fmla="*/ 35 w 85"/>
                    <a:gd name="T27" fmla="*/ 27 h 86"/>
                    <a:gd name="T28" fmla="*/ 35 w 85"/>
                    <a:gd name="T29" fmla="*/ 35 h 86"/>
                    <a:gd name="T30" fmla="*/ 11 w 85"/>
                    <a:gd name="T31" fmla="*/ 35 h 86"/>
                    <a:gd name="T32" fmla="*/ 11 w 85"/>
                    <a:gd name="T33" fmla="*/ 78 h 86"/>
                    <a:gd name="T34" fmla="*/ 23 w 85"/>
                    <a:gd name="T35" fmla="*/ 78 h 86"/>
                    <a:gd name="T36" fmla="*/ 23 w 85"/>
                    <a:gd name="T37" fmla="*/ 47 h 86"/>
                    <a:gd name="T38" fmla="*/ 35 w 85"/>
                    <a:gd name="T39" fmla="*/ 47 h 86"/>
                    <a:gd name="T40" fmla="*/ 35 w 85"/>
                    <a:gd name="T41" fmla="*/ 86 h 86"/>
                    <a:gd name="T42" fmla="*/ 50 w 85"/>
                    <a:gd name="T43" fmla="*/ 86 h 86"/>
                    <a:gd name="T44" fmla="*/ 50 w 85"/>
                    <a:gd name="T45" fmla="*/ 47 h 86"/>
                    <a:gd name="T46" fmla="*/ 62 w 85"/>
                    <a:gd name="T47" fmla="*/ 47 h 86"/>
                    <a:gd name="T48" fmla="*/ 62 w 85"/>
                    <a:gd name="T49" fmla="*/ 62 h 86"/>
                    <a:gd name="T50" fmla="*/ 62 w 85"/>
                    <a:gd name="T51" fmla="*/ 62 h 86"/>
                    <a:gd name="T52" fmla="*/ 58 w 85"/>
                    <a:gd name="T53" fmla="*/ 66 h 86"/>
                    <a:gd name="T54" fmla="*/ 50 w 85"/>
                    <a:gd name="T55" fmla="*/ 66 h 86"/>
                    <a:gd name="T56" fmla="*/ 50 w 85"/>
                    <a:gd name="T57" fmla="*/ 66 h 86"/>
                    <a:gd name="T58" fmla="*/ 54 w 85"/>
                    <a:gd name="T59" fmla="*/ 78 h 86"/>
                    <a:gd name="T60" fmla="*/ 54 w 85"/>
                    <a:gd name="T61" fmla="*/ 78 h 86"/>
                    <a:gd name="T62" fmla="*/ 70 w 85"/>
                    <a:gd name="T63" fmla="*/ 78 h 86"/>
                    <a:gd name="T64" fmla="*/ 74 w 85"/>
                    <a:gd name="T65" fmla="*/ 74 h 86"/>
                    <a:gd name="T66" fmla="*/ 74 w 85"/>
                    <a:gd name="T67" fmla="*/ 70 h 86"/>
                    <a:gd name="T68" fmla="*/ 74 w 85"/>
                    <a:gd name="T69" fmla="*/ 35 h 86"/>
                    <a:gd name="T70" fmla="*/ 50 w 85"/>
                    <a:gd name="T71" fmla="*/ 35 h 86"/>
                    <a:gd name="T72" fmla="*/ 50 w 85"/>
                    <a:gd name="T73" fmla="*/ 27 h 86"/>
                    <a:gd name="T74" fmla="*/ 85 w 85"/>
                    <a:gd name="T75" fmla="*/ 27 h 86"/>
                    <a:gd name="T76" fmla="*/ 85 w 85"/>
                    <a:gd name="T77" fmla="*/ 16 h 86"/>
                    <a:gd name="T78" fmla="*/ 43 w 85"/>
                    <a:gd name="T79" fmla="*/ 16 h 86"/>
                    <a:gd name="T80" fmla="*/ 43 w 85"/>
                    <a:gd name="T81" fmla="*/ 16 h 86"/>
                    <a:gd name="T82" fmla="*/ 50 w 85"/>
                    <a:gd name="T83" fmla="*/ 12 h 86"/>
                    <a:gd name="T84" fmla="*/ 50 w 85"/>
                    <a:gd name="T85" fmla="*/ 12 h 86"/>
                    <a:gd name="T86" fmla="*/ 50 w 85"/>
                    <a:gd name="T87" fmla="*/ 12 h 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5" h="86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39" y="16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8"/>
                      </a:lnTo>
                      <a:lnTo>
                        <a:pt x="23" y="78"/>
                      </a:lnTo>
                      <a:lnTo>
                        <a:pt x="23" y="47"/>
                      </a:lnTo>
                      <a:lnTo>
                        <a:pt x="35" y="47"/>
                      </a:lnTo>
                      <a:lnTo>
                        <a:pt x="35" y="86"/>
                      </a:lnTo>
                      <a:lnTo>
                        <a:pt x="50" y="86"/>
                      </a:lnTo>
                      <a:lnTo>
                        <a:pt x="50" y="47"/>
                      </a:lnTo>
                      <a:lnTo>
                        <a:pt x="62" y="47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8"/>
                      </a:lnTo>
                      <a:lnTo>
                        <a:pt x="74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50" y="35"/>
                      </a:lnTo>
                      <a:lnTo>
                        <a:pt x="50" y="27"/>
                      </a:lnTo>
                      <a:lnTo>
                        <a:pt x="85" y="27"/>
                      </a:lnTo>
                      <a:lnTo>
                        <a:pt x="85" y="16"/>
                      </a:lnTo>
                      <a:lnTo>
                        <a:pt x="43" y="16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6" name="组合 355"/>
              <p:cNvGrpSpPr/>
              <p:nvPr/>
            </p:nvGrpSpPr>
            <p:grpSpPr>
              <a:xfrm>
                <a:off x="1916257" y="4549007"/>
                <a:ext cx="1376624" cy="1344041"/>
                <a:chOff x="9925868" y="4688466"/>
                <a:chExt cx="1609725" cy="1571625"/>
              </a:xfrm>
              <a:grpFill/>
            </p:grpSpPr>
            <p:sp>
              <p:nvSpPr>
                <p:cNvPr id="463" name="Freeform 16"/>
                <p:cNvSpPr>
                  <a:spLocks/>
                </p:cNvSpPr>
                <p:nvPr/>
              </p:nvSpPr>
              <p:spPr bwMode="auto">
                <a:xfrm>
                  <a:off x="9925868" y="4688466"/>
                  <a:ext cx="1609725" cy="1571625"/>
                </a:xfrm>
                <a:custGeom>
                  <a:avLst/>
                  <a:gdLst>
                    <a:gd name="T0" fmla="*/ 1010 w 1014"/>
                    <a:gd name="T1" fmla="*/ 101 h 990"/>
                    <a:gd name="T2" fmla="*/ 960 w 1014"/>
                    <a:gd name="T3" fmla="*/ 50 h 990"/>
                    <a:gd name="T4" fmla="*/ 913 w 1014"/>
                    <a:gd name="T5" fmla="*/ 19 h 990"/>
                    <a:gd name="T6" fmla="*/ 917 w 1014"/>
                    <a:gd name="T7" fmla="*/ 7 h 990"/>
                    <a:gd name="T8" fmla="*/ 855 w 1014"/>
                    <a:gd name="T9" fmla="*/ 31 h 990"/>
                    <a:gd name="T10" fmla="*/ 824 w 1014"/>
                    <a:gd name="T11" fmla="*/ 58 h 990"/>
                    <a:gd name="T12" fmla="*/ 797 w 1014"/>
                    <a:gd name="T13" fmla="*/ 54 h 990"/>
                    <a:gd name="T14" fmla="*/ 777 w 1014"/>
                    <a:gd name="T15" fmla="*/ 15 h 990"/>
                    <a:gd name="T16" fmla="*/ 754 w 1014"/>
                    <a:gd name="T17" fmla="*/ 15 h 990"/>
                    <a:gd name="T18" fmla="*/ 715 w 1014"/>
                    <a:gd name="T19" fmla="*/ 31 h 990"/>
                    <a:gd name="T20" fmla="*/ 606 w 1014"/>
                    <a:gd name="T21" fmla="*/ 81 h 990"/>
                    <a:gd name="T22" fmla="*/ 517 w 1014"/>
                    <a:gd name="T23" fmla="*/ 97 h 990"/>
                    <a:gd name="T24" fmla="*/ 455 w 1014"/>
                    <a:gd name="T25" fmla="*/ 105 h 990"/>
                    <a:gd name="T26" fmla="*/ 424 w 1014"/>
                    <a:gd name="T27" fmla="*/ 194 h 990"/>
                    <a:gd name="T28" fmla="*/ 404 w 1014"/>
                    <a:gd name="T29" fmla="*/ 256 h 990"/>
                    <a:gd name="T30" fmla="*/ 346 w 1014"/>
                    <a:gd name="T31" fmla="*/ 256 h 990"/>
                    <a:gd name="T32" fmla="*/ 284 w 1014"/>
                    <a:gd name="T33" fmla="*/ 241 h 990"/>
                    <a:gd name="T34" fmla="*/ 214 w 1014"/>
                    <a:gd name="T35" fmla="*/ 276 h 990"/>
                    <a:gd name="T36" fmla="*/ 179 w 1014"/>
                    <a:gd name="T37" fmla="*/ 334 h 990"/>
                    <a:gd name="T38" fmla="*/ 202 w 1014"/>
                    <a:gd name="T39" fmla="*/ 380 h 990"/>
                    <a:gd name="T40" fmla="*/ 163 w 1014"/>
                    <a:gd name="T41" fmla="*/ 454 h 990"/>
                    <a:gd name="T42" fmla="*/ 89 w 1014"/>
                    <a:gd name="T43" fmla="*/ 555 h 990"/>
                    <a:gd name="T44" fmla="*/ 89 w 1014"/>
                    <a:gd name="T45" fmla="*/ 567 h 990"/>
                    <a:gd name="T46" fmla="*/ 136 w 1014"/>
                    <a:gd name="T47" fmla="*/ 641 h 990"/>
                    <a:gd name="T48" fmla="*/ 144 w 1014"/>
                    <a:gd name="T49" fmla="*/ 676 h 990"/>
                    <a:gd name="T50" fmla="*/ 175 w 1014"/>
                    <a:gd name="T51" fmla="*/ 672 h 990"/>
                    <a:gd name="T52" fmla="*/ 194 w 1014"/>
                    <a:gd name="T53" fmla="*/ 687 h 990"/>
                    <a:gd name="T54" fmla="*/ 128 w 1014"/>
                    <a:gd name="T55" fmla="*/ 796 h 990"/>
                    <a:gd name="T56" fmla="*/ 97 w 1014"/>
                    <a:gd name="T57" fmla="*/ 792 h 990"/>
                    <a:gd name="T58" fmla="*/ 47 w 1014"/>
                    <a:gd name="T59" fmla="*/ 812 h 990"/>
                    <a:gd name="T60" fmla="*/ 0 w 1014"/>
                    <a:gd name="T61" fmla="*/ 917 h 990"/>
                    <a:gd name="T62" fmla="*/ 51 w 1014"/>
                    <a:gd name="T63" fmla="*/ 944 h 990"/>
                    <a:gd name="T64" fmla="*/ 86 w 1014"/>
                    <a:gd name="T65" fmla="*/ 936 h 990"/>
                    <a:gd name="T66" fmla="*/ 97 w 1014"/>
                    <a:gd name="T67" fmla="*/ 986 h 990"/>
                    <a:gd name="T68" fmla="*/ 121 w 1014"/>
                    <a:gd name="T69" fmla="*/ 975 h 990"/>
                    <a:gd name="T70" fmla="*/ 280 w 1014"/>
                    <a:gd name="T71" fmla="*/ 901 h 990"/>
                    <a:gd name="T72" fmla="*/ 330 w 1014"/>
                    <a:gd name="T73" fmla="*/ 808 h 990"/>
                    <a:gd name="T74" fmla="*/ 295 w 1014"/>
                    <a:gd name="T75" fmla="*/ 796 h 990"/>
                    <a:gd name="T76" fmla="*/ 295 w 1014"/>
                    <a:gd name="T77" fmla="*/ 773 h 990"/>
                    <a:gd name="T78" fmla="*/ 358 w 1014"/>
                    <a:gd name="T79" fmla="*/ 726 h 990"/>
                    <a:gd name="T80" fmla="*/ 361 w 1014"/>
                    <a:gd name="T81" fmla="*/ 699 h 990"/>
                    <a:gd name="T82" fmla="*/ 389 w 1014"/>
                    <a:gd name="T83" fmla="*/ 621 h 990"/>
                    <a:gd name="T84" fmla="*/ 431 w 1014"/>
                    <a:gd name="T85" fmla="*/ 617 h 990"/>
                    <a:gd name="T86" fmla="*/ 579 w 1014"/>
                    <a:gd name="T87" fmla="*/ 575 h 990"/>
                    <a:gd name="T88" fmla="*/ 657 w 1014"/>
                    <a:gd name="T89" fmla="*/ 563 h 990"/>
                    <a:gd name="T90" fmla="*/ 828 w 1014"/>
                    <a:gd name="T91" fmla="*/ 501 h 990"/>
                    <a:gd name="T92" fmla="*/ 816 w 1014"/>
                    <a:gd name="T93" fmla="*/ 443 h 990"/>
                    <a:gd name="T94" fmla="*/ 859 w 1014"/>
                    <a:gd name="T95" fmla="*/ 408 h 990"/>
                    <a:gd name="T96" fmla="*/ 898 w 1014"/>
                    <a:gd name="T97" fmla="*/ 314 h 990"/>
                    <a:gd name="T98" fmla="*/ 909 w 1014"/>
                    <a:gd name="T99" fmla="*/ 256 h 990"/>
                    <a:gd name="T100" fmla="*/ 921 w 1014"/>
                    <a:gd name="T101" fmla="*/ 237 h 990"/>
                    <a:gd name="T102" fmla="*/ 936 w 1014"/>
                    <a:gd name="T103" fmla="*/ 202 h 990"/>
                    <a:gd name="T104" fmla="*/ 1006 w 1014"/>
                    <a:gd name="T105" fmla="*/ 147 h 990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1014" h="990">
                      <a:moveTo>
                        <a:pt x="1006" y="147"/>
                      </a:moveTo>
                      <a:lnTo>
                        <a:pt x="1006" y="147"/>
                      </a:lnTo>
                      <a:lnTo>
                        <a:pt x="1014" y="120"/>
                      </a:lnTo>
                      <a:lnTo>
                        <a:pt x="1010" y="101"/>
                      </a:lnTo>
                      <a:lnTo>
                        <a:pt x="1002" y="85"/>
                      </a:lnTo>
                      <a:lnTo>
                        <a:pt x="991" y="70"/>
                      </a:lnTo>
                      <a:lnTo>
                        <a:pt x="975" y="58"/>
                      </a:lnTo>
                      <a:lnTo>
                        <a:pt x="960" y="50"/>
                      </a:lnTo>
                      <a:lnTo>
                        <a:pt x="932" y="39"/>
                      </a:lnTo>
                      <a:lnTo>
                        <a:pt x="917" y="27"/>
                      </a:lnTo>
                      <a:lnTo>
                        <a:pt x="913" y="19"/>
                      </a:lnTo>
                      <a:lnTo>
                        <a:pt x="917" y="11"/>
                      </a:lnTo>
                      <a:lnTo>
                        <a:pt x="917" y="7"/>
                      </a:lnTo>
                      <a:lnTo>
                        <a:pt x="909" y="4"/>
                      </a:lnTo>
                      <a:lnTo>
                        <a:pt x="890" y="11"/>
                      </a:lnTo>
                      <a:lnTo>
                        <a:pt x="866" y="23"/>
                      </a:lnTo>
                      <a:lnTo>
                        <a:pt x="855" y="31"/>
                      </a:lnTo>
                      <a:lnTo>
                        <a:pt x="843" y="42"/>
                      </a:lnTo>
                      <a:lnTo>
                        <a:pt x="831" y="54"/>
                      </a:lnTo>
                      <a:lnTo>
                        <a:pt x="824" y="58"/>
                      </a:lnTo>
                      <a:lnTo>
                        <a:pt x="816" y="62"/>
                      </a:lnTo>
                      <a:lnTo>
                        <a:pt x="808" y="62"/>
                      </a:lnTo>
                      <a:lnTo>
                        <a:pt x="800" y="58"/>
                      </a:lnTo>
                      <a:lnTo>
                        <a:pt x="797" y="54"/>
                      </a:lnTo>
                      <a:lnTo>
                        <a:pt x="793" y="42"/>
                      </a:lnTo>
                      <a:lnTo>
                        <a:pt x="789" y="31"/>
                      </a:lnTo>
                      <a:lnTo>
                        <a:pt x="777" y="15"/>
                      </a:lnTo>
                      <a:lnTo>
                        <a:pt x="762" y="0"/>
                      </a:lnTo>
                      <a:lnTo>
                        <a:pt x="758" y="0"/>
                      </a:lnTo>
                      <a:lnTo>
                        <a:pt x="754" y="15"/>
                      </a:lnTo>
                      <a:lnTo>
                        <a:pt x="742" y="23"/>
                      </a:lnTo>
                      <a:lnTo>
                        <a:pt x="730" y="31"/>
                      </a:lnTo>
                      <a:lnTo>
                        <a:pt x="715" y="31"/>
                      </a:lnTo>
                      <a:lnTo>
                        <a:pt x="696" y="35"/>
                      </a:lnTo>
                      <a:lnTo>
                        <a:pt x="676" y="39"/>
                      </a:lnTo>
                      <a:lnTo>
                        <a:pt x="637" y="58"/>
                      </a:lnTo>
                      <a:lnTo>
                        <a:pt x="606" y="81"/>
                      </a:lnTo>
                      <a:lnTo>
                        <a:pt x="595" y="97"/>
                      </a:lnTo>
                      <a:lnTo>
                        <a:pt x="571" y="97"/>
                      </a:lnTo>
                      <a:lnTo>
                        <a:pt x="517" y="97"/>
                      </a:lnTo>
                      <a:lnTo>
                        <a:pt x="486" y="97"/>
                      </a:lnTo>
                      <a:lnTo>
                        <a:pt x="470" y="101"/>
                      </a:lnTo>
                      <a:lnTo>
                        <a:pt x="455" y="105"/>
                      </a:lnTo>
                      <a:lnTo>
                        <a:pt x="443" y="116"/>
                      </a:lnTo>
                      <a:lnTo>
                        <a:pt x="431" y="136"/>
                      </a:lnTo>
                      <a:lnTo>
                        <a:pt x="424" y="159"/>
                      </a:lnTo>
                      <a:lnTo>
                        <a:pt x="424" y="194"/>
                      </a:lnTo>
                      <a:lnTo>
                        <a:pt x="420" y="229"/>
                      </a:lnTo>
                      <a:lnTo>
                        <a:pt x="408" y="248"/>
                      </a:lnTo>
                      <a:lnTo>
                        <a:pt x="404" y="256"/>
                      </a:lnTo>
                      <a:lnTo>
                        <a:pt x="396" y="260"/>
                      </a:lnTo>
                      <a:lnTo>
                        <a:pt x="381" y="264"/>
                      </a:lnTo>
                      <a:lnTo>
                        <a:pt x="361" y="260"/>
                      </a:lnTo>
                      <a:lnTo>
                        <a:pt x="346" y="256"/>
                      </a:lnTo>
                      <a:lnTo>
                        <a:pt x="319" y="244"/>
                      </a:lnTo>
                      <a:lnTo>
                        <a:pt x="295" y="241"/>
                      </a:lnTo>
                      <a:lnTo>
                        <a:pt x="284" y="241"/>
                      </a:lnTo>
                      <a:lnTo>
                        <a:pt x="268" y="241"/>
                      </a:lnTo>
                      <a:lnTo>
                        <a:pt x="253" y="244"/>
                      </a:lnTo>
                      <a:lnTo>
                        <a:pt x="233" y="256"/>
                      </a:lnTo>
                      <a:lnTo>
                        <a:pt x="214" y="276"/>
                      </a:lnTo>
                      <a:lnTo>
                        <a:pt x="194" y="299"/>
                      </a:lnTo>
                      <a:lnTo>
                        <a:pt x="183" y="318"/>
                      </a:lnTo>
                      <a:lnTo>
                        <a:pt x="179" y="334"/>
                      </a:lnTo>
                      <a:lnTo>
                        <a:pt x="179" y="349"/>
                      </a:lnTo>
                      <a:lnTo>
                        <a:pt x="183" y="361"/>
                      </a:lnTo>
                      <a:lnTo>
                        <a:pt x="194" y="377"/>
                      </a:lnTo>
                      <a:lnTo>
                        <a:pt x="202" y="380"/>
                      </a:lnTo>
                      <a:lnTo>
                        <a:pt x="190" y="408"/>
                      </a:lnTo>
                      <a:lnTo>
                        <a:pt x="179" y="431"/>
                      </a:lnTo>
                      <a:lnTo>
                        <a:pt x="163" y="454"/>
                      </a:lnTo>
                      <a:lnTo>
                        <a:pt x="117" y="509"/>
                      </a:lnTo>
                      <a:lnTo>
                        <a:pt x="93" y="544"/>
                      </a:lnTo>
                      <a:lnTo>
                        <a:pt x="89" y="555"/>
                      </a:lnTo>
                      <a:lnTo>
                        <a:pt x="86" y="567"/>
                      </a:lnTo>
                      <a:lnTo>
                        <a:pt x="89" y="567"/>
                      </a:lnTo>
                      <a:lnTo>
                        <a:pt x="105" y="586"/>
                      </a:lnTo>
                      <a:lnTo>
                        <a:pt x="121" y="606"/>
                      </a:lnTo>
                      <a:lnTo>
                        <a:pt x="128" y="621"/>
                      </a:lnTo>
                      <a:lnTo>
                        <a:pt x="136" y="641"/>
                      </a:lnTo>
                      <a:lnTo>
                        <a:pt x="140" y="664"/>
                      </a:lnTo>
                      <a:lnTo>
                        <a:pt x="140" y="676"/>
                      </a:lnTo>
                      <a:lnTo>
                        <a:pt x="144" y="676"/>
                      </a:lnTo>
                      <a:lnTo>
                        <a:pt x="148" y="680"/>
                      </a:lnTo>
                      <a:lnTo>
                        <a:pt x="159" y="680"/>
                      </a:lnTo>
                      <a:lnTo>
                        <a:pt x="175" y="672"/>
                      </a:lnTo>
                      <a:lnTo>
                        <a:pt x="183" y="668"/>
                      </a:lnTo>
                      <a:lnTo>
                        <a:pt x="190" y="672"/>
                      </a:lnTo>
                      <a:lnTo>
                        <a:pt x="190" y="676"/>
                      </a:lnTo>
                      <a:lnTo>
                        <a:pt x="194" y="687"/>
                      </a:lnTo>
                      <a:lnTo>
                        <a:pt x="187" y="707"/>
                      </a:lnTo>
                      <a:lnTo>
                        <a:pt x="183" y="715"/>
                      </a:lnTo>
                      <a:lnTo>
                        <a:pt x="175" y="722"/>
                      </a:lnTo>
                      <a:lnTo>
                        <a:pt x="128" y="796"/>
                      </a:lnTo>
                      <a:lnTo>
                        <a:pt x="113" y="800"/>
                      </a:lnTo>
                      <a:lnTo>
                        <a:pt x="105" y="796"/>
                      </a:lnTo>
                      <a:lnTo>
                        <a:pt x="97" y="792"/>
                      </a:lnTo>
                      <a:lnTo>
                        <a:pt x="89" y="792"/>
                      </a:lnTo>
                      <a:lnTo>
                        <a:pt x="78" y="796"/>
                      </a:lnTo>
                      <a:lnTo>
                        <a:pt x="62" y="800"/>
                      </a:lnTo>
                      <a:lnTo>
                        <a:pt x="47" y="812"/>
                      </a:lnTo>
                      <a:lnTo>
                        <a:pt x="31" y="831"/>
                      </a:lnTo>
                      <a:lnTo>
                        <a:pt x="16" y="858"/>
                      </a:lnTo>
                      <a:lnTo>
                        <a:pt x="23" y="897"/>
                      </a:lnTo>
                      <a:lnTo>
                        <a:pt x="0" y="917"/>
                      </a:lnTo>
                      <a:lnTo>
                        <a:pt x="43" y="955"/>
                      </a:lnTo>
                      <a:lnTo>
                        <a:pt x="51" y="944"/>
                      </a:lnTo>
                      <a:lnTo>
                        <a:pt x="66" y="928"/>
                      </a:lnTo>
                      <a:lnTo>
                        <a:pt x="74" y="924"/>
                      </a:lnTo>
                      <a:lnTo>
                        <a:pt x="82" y="928"/>
                      </a:lnTo>
                      <a:lnTo>
                        <a:pt x="86" y="936"/>
                      </a:lnTo>
                      <a:lnTo>
                        <a:pt x="89" y="955"/>
                      </a:lnTo>
                      <a:lnTo>
                        <a:pt x="93" y="975"/>
                      </a:lnTo>
                      <a:lnTo>
                        <a:pt x="97" y="986"/>
                      </a:lnTo>
                      <a:lnTo>
                        <a:pt x="101" y="990"/>
                      </a:lnTo>
                      <a:lnTo>
                        <a:pt x="105" y="990"/>
                      </a:lnTo>
                      <a:lnTo>
                        <a:pt x="117" y="979"/>
                      </a:lnTo>
                      <a:lnTo>
                        <a:pt x="121" y="975"/>
                      </a:lnTo>
                      <a:lnTo>
                        <a:pt x="156" y="963"/>
                      </a:lnTo>
                      <a:lnTo>
                        <a:pt x="175" y="920"/>
                      </a:lnTo>
                      <a:lnTo>
                        <a:pt x="202" y="917"/>
                      </a:lnTo>
                      <a:lnTo>
                        <a:pt x="280" y="901"/>
                      </a:lnTo>
                      <a:lnTo>
                        <a:pt x="330" y="819"/>
                      </a:lnTo>
                      <a:lnTo>
                        <a:pt x="330" y="816"/>
                      </a:lnTo>
                      <a:lnTo>
                        <a:pt x="330" y="808"/>
                      </a:lnTo>
                      <a:lnTo>
                        <a:pt x="323" y="800"/>
                      </a:lnTo>
                      <a:lnTo>
                        <a:pt x="303" y="796"/>
                      </a:lnTo>
                      <a:lnTo>
                        <a:pt x="295" y="796"/>
                      </a:lnTo>
                      <a:lnTo>
                        <a:pt x="288" y="792"/>
                      </a:lnTo>
                      <a:lnTo>
                        <a:pt x="284" y="788"/>
                      </a:lnTo>
                      <a:lnTo>
                        <a:pt x="288" y="784"/>
                      </a:lnTo>
                      <a:lnTo>
                        <a:pt x="295" y="773"/>
                      </a:lnTo>
                      <a:lnTo>
                        <a:pt x="307" y="761"/>
                      </a:lnTo>
                      <a:lnTo>
                        <a:pt x="342" y="738"/>
                      </a:lnTo>
                      <a:lnTo>
                        <a:pt x="358" y="726"/>
                      </a:lnTo>
                      <a:lnTo>
                        <a:pt x="361" y="722"/>
                      </a:lnTo>
                      <a:lnTo>
                        <a:pt x="361" y="699"/>
                      </a:lnTo>
                      <a:lnTo>
                        <a:pt x="365" y="680"/>
                      </a:lnTo>
                      <a:lnTo>
                        <a:pt x="369" y="660"/>
                      </a:lnTo>
                      <a:lnTo>
                        <a:pt x="377" y="637"/>
                      </a:lnTo>
                      <a:lnTo>
                        <a:pt x="389" y="621"/>
                      </a:lnTo>
                      <a:lnTo>
                        <a:pt x="396" y="617"/>
                      </a:lnTo>
                      <a:lnTo>
                        <a:pt x="408" y="613"/>
                      </a:lnTo>
                      <a:lnTo>
                        <a:pt x="420" y="613"/>
                      </a:lnTo>
                      <a:lnTo>
                        <a:pt x="431" y="617"/>
                      </a:lnTo>
                      <a:lnTo>
                        <a:pt x="521" y="617"/>
                      </a:lnTo>
                      <a:lnTo>
                        <a:pt x="575" y="579"/>
                      </a:lnTo>
                      <a:lnTo>
                        <a:pt x="579" y="575"/>
                      </a:lnTo>
                      <a:lnTo>
                        <a:pt x="595" y="567"/>
                      </a:lnTo>
                      <a:lnTo>
                        <a:pt x="622" y="559"/>
                      </a:lnTo>
                      <a:lnTo>
                        <a:pt x="637" y="559"/>
                      </a:lnTo>
                      <a:lnTo>
                        <a:pt x="657" y="563"/>
                      </a:lnTo>
                      <a:lnTo>
                        <a:pt x="684" y="555"/>
                      </a:lnTo>
                      <a:lnTo>
                        <a:pt x="773" y="520"/>
                      </a:lnTo>
                      <a:lnTo>
                        <a:pt x="828" y="501"/>
                      </a:lnTo>
                      <a:lnTo>
                        <a:pt x="828" y="485"/>
                      </a:lnTo>
                      <a:lnTo>
                        <a:pt x="824" y="474"/>
                      </a:lnTo>
                      <a:lnTo>
                        <a:pt x="816" y="462"/>
                      </a:lnTo>
                      <a:lnTo>
                        <a:pt x="816" y="443"/>
                      </a:lnTo>
                      <a:lnTo>
                        <a:pt x="835" y="423"/>
                      </a:lnTo>
                      <a:lnTo>
                        <a:pt x="847" y="419"/>
                      </a:lnTo>
                      <a:lnTo>
                        <a:pt x="859" y="408"/>
                      </a:lnTo>
                      <a:lnTo>
                        <a:pt x="870" y="396"/>
                      </a:lnTo>
                      <a:lnTo>
                        <a:pt x="882" y="377"/>
                      </a:lnTo>
                      <a:lnTo>
                        <a:pt x="894" y="349"/>
                      </a:lnTo>
                      <a:lnTo>
                        <a:pt x="898" y="314"/>
                      </a:lnTo>
                      <a:lnTo>
                        <a:pt x="898" y="272"/>
                      </a:lnTo>
                      <a:lnTo>
                        <a:pt x="909" y="256"/>
                      </a:lnTo>
                      <a:lnTo>
                        <a:pt x="917" y="244"/>
                      </a:lnTo>
                      <a:lnTo>
                        <a:pt x="921" y="237"/>
                      </a:lnTo>
                      <a:lnTo>
                        <a:pt x="921" y="221"/>
                      </a:lnTo>
                      <a:lnTo>
                        <a:pt x="925" y="206"/>
                      </a:lnTo>
                      <a:lnTo>
                        <a:pt x="936" y="202"/>
                      </a:lnTo>
                      <a:lnTo>
                        <a:pt x="960" y="190"/>
                      </a:lnTo>
                      <a:lnTo>
                        <a:pt x="987" y="171"/>
                      </a:lnTo>
                      <a:lnTo>
                        <a:pt x="999" y="159"/>
                      </a:lnTo>
                      <a:lnTo>
                        <a:pt x="1006" y="147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54"/>
                <p:cNvSpPr>
                  <a:spLocks/>
                </p:cNvSpPr>
                <p:nvPr/>
              </p:nvSpPr>
              <p:spPr bwMode="auto">
                <a:xfrm>
                  <a:off x="10864081" y="4966279"/>
                  <a:ext cx="36513" cy="42863"/>
                </a:xfrm>
                <a:custGeom>
                  <a:avLst/>
                  <a:gdLst>
                    <a:gd name="T0" fmla="*/ 23 w 23"/>
                    <a:gd name="T1" fmla="*/ 11 h 27"/>
                    <a:gd name="T2" fmla="*/ 23 w 23"/>
                    <a:gd name="T3" fmla="*/ 11 h 27"/>
                    <a:gd name="T4" fmla="*/ 19 w 23"/>
                    <a:gd name="T5" fmla="*/ 23 h 27"/>
                    <a:gd name="T6" fmla="*/ 11 w 23"/>
                    <a:gd name="T7" fmla="*/ 27 h 27"/>
                    <a:gd name="T8" fmla="*/ 11 w 23"/>
                    <a:gd name="T9" fmla="*/ 27 h 27"/>
                    <a:gd name="T10" fmla="*/ 4 w 23"/>
                    <a:gd name="T11" fmla="*/ 23 h 27"/>
                    <a:gd name="T12" fmla="*/ 0 w 23"/>
                    <a:gd name="T13" fmla="*/ 11 h 27"/>
                    <a:gd name="T14" fmla="*/ 0 w 23"/>
                    <a:gd name="T15" fmla="*/ 11 h 27"/>
                    <a:gd name="T16" fmla="*/ 4 w 23"/>
                    <a:gd name="T17" fmla="*/ 3 h 27"/>
                    <a:gd name="T18" fmla="*/ 11 w 23"/>
                    <a:gd name="T19" fmla="*/ 0 h 27"/>
                    <a:gd name="T20" fmla="*/ 11 w 23"/>
                    <a:gd name="T21" fmla="*/ 0 h 27"/>
                    <a:gd name="T22" fmla="*/ 19 w 23"/>
                    <a:gd name="T23" fmla="*/ 3 h 27"/>
                    <a:gd name="T24" fmla="*/ 23 w 23"/>
                    <a:gd name="T25" fmla="*/ 11 h 27"/>
                    <a:gd name="T26" fmla="*/ 23 w 23"/>
                    <a:gd name="T27" fmla="*/ 11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7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23"/>
                      </a:lnTo>
                      <a:lnTo>
                        <a:pt x="11" y="27"/>
                      </a:lnTo>
                      <a:lnTo>
                        <a:pt x="4" y="23"/>
                      </a:lnTo>
                      <a:lnTo>
                        <a:pt x="0" y="11"/>
                      </a:lnTo>
                      <a:lnTo>
                        <a:pt x="4" y="3"/>
                      </a:lnTo>
                      <a:lnTo>
                        <a:pt x="11" y="0"/>
                      </a:lnTo>
                      <a:lnTo>
                        <a:pt x="19" y="3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55"/>
                <p:cNvSpPr>
                  <a:spLocks/>
                </p:cNvSpPr>
                <p:nvPr/>
              </p:nvSpPr>
              <p:spPr bwMode="auto">
                <a:xfrm>
                  <a:off x="10832331" y="4940879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8 w 58"/>
                    <a:gd name="T5" fmla="*/ 39 h 58"/>
                    <a:gd name="T6" fmla="*/ 51 w 58"/>
                    <a:gd name="T7" fmla="*/ 50 h 58"/>
                    <a:gd name="T8" fmla="*/ 43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4 h 58"/>
                    <a:gd name="T16" fmla="*/ 12 w 58"/>
                    <a:gd name="T17" fmla="*/ 50 h 58"/>
                    <a:gd name="T18" fmla="*/ 4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4 w 58"/>
                    <a:gd name="T25" fmla="*/ 19 h 58"/>
                    <a:gd name="T26" fmla="*/ 12 w 58"/>
                    <a:gd name="T27" fmla="*/ 8 h 58"/>
                    <a:gd name="T28" fmla="*/ 20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4 h 58"/>
                    <a:gd name="T36" fmla="*/ 51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8" y="39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12" y="50"/>
                      </a:lnTo>
                      <a:lnTo>
                        <a:pt x="4" y="39"/>
                      </a:lnTo>
                      <a:lnTo>
                        <a:pt x="0" y="27"/>
                      </a:lnTo>
                      <a:lnTo>
                        <a:pt x="4" y="19"/>
                      </a:lnTo>
                      <a:lnTo>
                        <a:pt x="12" y="8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8" y="19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74"/>
                <p:cNvSpPr>
                  <a:spLocks noEditPoints="1"/>
                </p:cNvSpPr>
                <p:nvPr/>
              </p:nvSpPr>
              <p:spPr bwMode="auto">
                <a:xfrm>
                  <a:off x="10721206" y="5032954"/>
                  <a:ext cx="136525" cy="130175"/>
                </a:xfrm>
                <a:custGeom>
                  <a:avLst/>
                  <a:gdLst>
                    <a:gd name="T0" fmla="*/ 27 w 86"/>
                    <a:gd name="T1" fmla="*/ 12 h 82"/>
                    <a:gd name="T2" fmla="*/ 12 w 86"/>
                    <a:gd name="T3" fmla="*/ 0 h 82"/>
                    <a:gd name="T4" fmla="*/ 4 w 86"/>
                    <a:gd name="T5" fmla="*/ 8 h 82"/>
                    <a:gd name="T6" fmla="*/ 20 w 86"/>
                    <a:gd name="T7" fmla="*/ 20 h 82"/>
                    <a:gd name="T8" fmla="*/ 27 w 86"/>
                    <a:gd name="T9" fmla="*/ 12 h 82"/>
                    <a:gd name="T10" fmla="*/ 43 w 86"/>
                    <a:gd name="T11" fmla="*/ 16 h 82"/>
                    <a:gd name="T12" fmla="*/ 43 w 86"/>
                    <a:gd name="T13" fmla="*/ 12 h 82"/>
                    <a:gd name="T14" fmla="*/ 43 w 86"/>
                    <a:gd name="T15" fmla="*/ 12 h 82"/>
                    <a:gd name="T16" fmla="*/ 35 w 86"/>
                    <a:gd name="T17" fmla="*/ 8 h 82"/>
                    <a:gd name="T18" fmla="*/ 31 w 86"/>
                    <a:gd name="T19" fmla="*/ 31 h 82"/>
                    <a:gd name="T20" fmla="*/ 24 w 86"/>
                    <a:gd name="T21" fmla="*/ 31 h 82"/>
                    <a:gd name="T22" fmla="*/ 4 w 86"/>
                    <a:gd name="T23" fmla="*/ 24 h 82"/>
                    <a:gd name="T24" fmla="*/ 0 w 86"/>
                    <a:gd name="T25" fmla="*/ 35 h 82"/>
                    <a:gd name="T26" fmla="*/ 16 w 86"/>
                    <a:gd name="T27" fmla="*/ 43 h 82"/>
                    <a:gd name="T28" fmla="*/ 20 w 86"/>
                    <a:gd name="T29" fmla="*/ 47 h 82"/>
                    <a:gd name="T30" fmla="*/ 31 w 86"/>
                    <a:gd name="T31" fmla="*/ 70 h 82"/>
                    <a:gd name="T32" fmla="*/ 31 w 86"/>
                    <a:gd name="T33" fmla="*/ 78 h 82"/>
                    <a:gd name="T34" fmla="*/ 51 w 86"/>
                    <a:gd name="T35" fmla="*/ 82 h 82"/>
                    <a:gd name="T36" fmla="*/ 66 w 86"/>
                    <a:gd name="T37" fmla="*/ 82 h 82"/>
                    <a:gd name="T38" fmla="*/ 78 w 86"/>
                    <a:gd name="T39" fmla="*/ 78 h 82"/>
                    <a:gd name="T40" fmla="*/ 82 w 86"/>
                    <a:gd name="T41" fmla="*/ 74 h 82"/>
                    <a:gd name="T42" fmla="*/ 86 w 86"/>
                    <a:gd name="T43" fmla="*/ 62 h 82"/>
                    <a:gd name="T44" fmla="*/ 70 w 86"/>
                    <a:gd name="T45" fmla="*/ 62 h 82"/>
                    <a:gd name="T46" fmla="*/ 62 w 86"/>
                    <a:gd name="T47" fmla="*/ 70 h 82"/>
                    <a:gd name="T48" fmla="*/ 47 w 86"/>
                    <a:gd name="T49" fmla="*/ 70 h 82"/>
                    <a:gd name="T50" fmla="*/ 43 w 86"/>
                    <a:gd name="T51" fmla="*/ 66 h 82"/>
                    <a:gd name="T52" fmla="*/ 47 w 86"/>
                    <a:gd name="T53" fmla="*/ 35 h 82"/>
                    <a:gd name="T54" fmla="*/ 59 w 86"/>
                    <a:gd name="T55" fmla="*/ 62 h 82"/>
                    <a:gd name="T56" fmla="*/ 59 w 86"/>
                    <a:gd name="T57" fmla="*/ 51 h 82"/>
                    <a:gd name="T58" fmla="*/ 62 w 86"/>
                    <a:gd name="T59" fmla="*/ 59 h 82"/>
                    <a:gd name="T60" fmla="*/ 78 w 86"/>
                    <a:gd name="T61" fmla="*/ 47 h 82"/>
                    <a:gd name="T62" fmla="*/ 78 w 86"/>
                    <a:gd name="T63" fmla="*/ 16 h 82"/>
                    <a:gd name="T64" fmla="*/ 59 w 86"/>
                    <a:gd name="T65" fmla="*/ 8 h 82"/>
                    <a:gd name="T66" fmla="*/ 59 w 86"/>
                    <a:gd name="T67" fmla="*/ 4 h 82"/>
                    <a:gd name="T68" fmla="*/ 59 w 86"/>
                    <a:gd name="T69" fmla="*/ 0 h 82"/>
                    <a:gd name="T70" fmla="*/ 51 w 86"/>
                    <a:gd name="T71" fmla="*/ 0 h 82"/>
                    <a:gd name="T72" fmla="*/ 47 w 86"/>
                    <a:gd name="T73" fmla="*/ 27 h 82"/>
                    <a:gd name="T74" fmla="*/ 43 w 86"/>
                    <a:gd name="T75" fmla="*/ 16 h 82"/>
                    <a:gd name="T76" fmla="*/ 66 w 86"/>
                    <a:gd name="T77" fmla="*/ 43 h 82"/>
                    <a:gd name="T78" fmla="*/ 62 w 86"/>
                    <a:gd name="T79" fmla="*/ 47 h 82"/>
                    <a:gd name="T80" fmla="*/ 59 w 86"/>
                    <a:gd name="T81" fmla="*/ 35 h 82"/>
                    <a:gd name="T82" fmla="*/ 66 w 86"/>
                    <a:gd name="T83" fmla="*/ 31 h 82"/>
                    <a:gd name="T84" fmla="*/ 66 w 86"/>
                    <a:gd name="T85" fmla="*/ 43 h 82"/>
                    <a:gd name="T86" fmla="*/ 0 w 86"/>
                    <a:gd name="T87" fmla="*/ 78 h 82"/>
                    <a:gd name="T88" fmla="*/ 4 w 86"/>
                    <a:gd name="T89" fmla="*/ 78 h 82"/>
                    <a:gd name="T90" fmla="*/ 12 w 86"/>
                    <a:gd name="T91" fmla="*/ 82 h 82"/>
                    <a:gd name="T92" fmla="*/ 20 w 86"/>
                    <a:gd name="T93" fmla="*/ 59 h 82"/>
                    <a:gd name="T94" fmla="*/ 24 w 86"/>
                    <a:gd name="T95" fmla="*/ 51 h 82"/>
                    <a:gd name="T96" fmla="*/ 12 w 86"/>
                    <a:gd name="T97" fmla="*/ 47 h 82"/>
                    <a:gd name="T98" fmla="*/ 12 w 86"/>
                    <a:gd name="T99" fmla="*/ 43 h 82"/>
                    <a:gd name="T100" fmla="*/ 0 w 86"/>
                    <a:gd name="T101" fmla="*/ 74 h 82"/>
                    <a:gd name="T102" fmla="*/ 0 w 86"/>
                    <a:gd name="T103" fmla="*/ 78 h 8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6" h="82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12" y="0"/>
                      </a:lnTo>
                      <a:lnTo>
                        <a:pt x="4" y="8"/>
                      </a:lnTo>
                      <a:lnTo>
                        <a:pt x="20" y="20"/>
                      </a:lnTo>
                      <a:lnTo>
                        <a:pt x="27" y="12"/>
                      </a:lnTo>
                      <a:close/>
                      <a:moveTo>
                        <a:pt x="43" y="16"/>
                      </a:move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35" y="8"/>
                      </a:lnTo>
                      <a:lnTo>
                        <a:pt x="31" y="8"/>
                      </a:lnTo>
                      <a:lnTo>
                        <a:pt x="31" y="31"/>
                      </a:lnTo>
                      <a:lnTo>
                        <a:pt x="20" y="31"/>
                      </a:lnTo>
                      <a:lnTo>
                        <a:pt x="24" y="31"/>
                      </a:lnTo>
                      <a:lnTo>
                        <a:pt x="4" y="24"/>
                      </a:lnTo>
                      <a:lnTo>
                        <a:pt x="0" y="35"/>
                      </a:lnTo>
                      <a:lnTo>
                        <a:pt x="16" y="43"/>
                      </a:lnTo>
                      <a:lnTo>
                        <a:pt x="20" y="35"/>
                      </a:lnTo>
                      <a:lnTo>
                        <a:pt x="20" y="47"/>
                      </a:lnTo>
                      <a:lnTo>
                        <a:pt x="31" y="43"/>
                      </a:lnTo>
                      <a:lnTo>
                        <a:pt x="31" y="70"/>
                      </a:lnTo>
                      <a:lnTo>
                        <a:pt x="31" y="78"/>
                      </a:lnTo>
                      <a:lnTo>
                        <a:pt x="35" y="82"/>
                      </a:lnTo>
                      <a:lnTo>
                        <a:pt x="51" y="82"/>
                      </a:lnTo>
                      <a:lnTo>
                        <a:pt x="66" y="82"/>
                      </a:lnTo>
                      <a:lnTo>
                        <a:pt x="74" y="82"/>
                      </a:lnTo>
                      <a:lnTo>
                        <a:pt x="78" y="78"/>
                      </a:lnTo>
                      <a:lnTo>
                        <a:pt x="82" y="74"/>
                      </a:lnTo>
                      <a:lnTo>
                        <a:pt x="86" y="62"/>
                      </a:lnTo>
                      <a:lnTo>
                        <a:pt x="70" y="62"/>
                      </a:lnTo>
                      <a:lnTo>
                        <a:pt x="70" y="70"/>
                      </a:lnTo>
                      <a:lnTo>
                        <a:pt x="62" y="70"/>
                      </a:lnTo>
                      <a:lnTo>
                        <a:pt x="47" y="70"/>
                      </a:lnTo>
                      <a:lnTo>
                        <a:pt x="43" y="70"/>
                      </a:lnTo>
                      <a:lnTo>
                        <a:pt x="43" y="66"/>
                      </a:lnTo>
                      <a:lnTo>
                        <a:pt x="43" y="39"/>
                      </a:lnTo>
                      <a:lnTo>
                        <a:pt x="47" y="35"/>
                      </a:lnTo>
                      <a:lnTo>
                        <a:pt x="47" y="62"/>
                      </a:lnTo>
                      <a:lnTo>
                        <a:pt x="59" y="62"/>
                      </a:lnTo>
                      <a:lnTo>
                        <a:pt x="59" y="51"/>
                      </a:lnTo>
                      <a:lnTo>
                        <a:pt x="62" y="59"/>
                      </a:lnTo>
                      <a:lnTo>
                        <a:pt x="74" y="59"/>
                      </a:lnTo>
                      <a:lnTo>
                        <a:pt x="78" y="47"/>
                      </a:lnTo>
                      <a:lnTo>
                        <a:pt x="78" y="16"/>
                      </a:lnTo>
                      <a:lnTo>
                        <a:pt x="59" y="24"/>
                      </a:lnTo>
                      <a:lnTo>
                        <a:pt x="59" y="8"/>
                      </a:lnTo>
                      <a:lnTo>
                        <a:pt x="59" y="4"/>
                      </a:lnTo>
                      <a:lnTo>
                        <a:pt x="59" y="0"/>
                      </a:lnTo>
                      <a:lnTo>
                        <a:pt x="51" y="0"/>
                      </a:lnTo>
                      <a:lnTo>
                        <a:pt x="47" y="0"/>
                      </a:lnTo>
                      <a:lnTo>
                        <a:pt x="47" y="27"/>
                      </a:lnTo>
                      <a:lnTo>
                        <a:pt x="43" y="27"/>
                      </a:lnTo>
                      <a:lnTo>
                        <a:pt x="43" y="16"/>
                      </a:lnTo>
                      <a:close/>
                      <a:moveTo>
                        <a:pt x="66" y="43"/>
                      </a:moveTo>
                      <a:lnTo>
                        <a:pt x="66" y="43"/>
                      </a:lnTo>
                      <a:lnTo>
                        <a:pt x="62" y="47"/>
                      </a:lnTo>
                      <a:lnTo>
                        <a:pt x="59" y="47"/>
                      </a:lnTo>
                      <a:lnTo>
                        <a:pt x="59" y="35"/>
                      </a:lnTo>
                      <a:lnTo>
                        <a:pt x="66" y="31"/>
                      </a:lnTo>
                      <a:lnTo>
                        <a:pt x="66" y="43"/>
                      </a:lnTo>
                      <a:close/>
                      <a:moveTo>
                        <a:pt x="0" y="78"/>
                      </a:moveTo>
                      <a:lnTo>
                        <a:pt x="4" y="78"/>
                      </a:lnTo>
                      <a:lnTo>
                        <a:pt x="12" y="82"/>
                      </a:lnTo>
                      <a:lnTo>
                        <a:pt x="20" y="59"/>
                      </a:lnTo>
                      <a:lnTo>
                        <a:pt x="24" y="51"/>
                      </a:lnTo>
                      <a:lnTo>
                        <a:pt x="12" y="47"/>
                      </a:lnTo>
                      <a:lnTo>
                        <a:pt x="12" y="43"/>
                      </a:lnTo>
                      <a:lnTo>
                        <a:pt x="0" y="74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75"/>
                <p:cNvSpPr>
                  <a:spLocks noEditPoints="1"/>
                </p:cNvSpPr>
                <p:nvPr/>
              </p:nvSpPr>
              <p:spPr bwMode="auto">
                <a:xfrm>
                  <a:off x="10870431" y="5032954"/>
                  <a:ext cx="122238" cy="136525"/>
                </a:xfrm>
                <a:custGeom>
                  <a:avLst/>
                  <a:gdLst>
                    <a:gd name="T0" fmla="*/ 62 w 77"/>
                    <a:gd name="T1" fmla="*/ 24 h 86"/>
                    <a:gd name="T2" fmla="*/ 50 w 77"/>
                    <a:gd name="T3" fmla="*/ 12 h 86"/>
                    <a:gd name="T4" fmla="*/ 50 w 77"/>
                    <a:gd name="T5" fmla="*/ 8 h 86"/>
                    <a:gd name="T6" fmla="*/ 50 w 77"/>
                    <a:gd name="T7" fmla="*/ 8 h 86"/>
                    <a:gd name="T8" fmla="*/ 50 w 77"/>
                    <a:gd name="T9" fmla="*/ 8 h 86"/>
                    <a:gd name="T10" fmla="*/ 38 w 77"/>
                    <a:gd name="T11" fmla="*/ 4 h 86"/>
                    <a:gd name="T12" fmla="*/ 38 w 77"/>
                    <a:gd name="T13" fmla="*/ 43 h 86"/>
                    <a:gd name="T14" fmla="*/ 34 w 77"/>
                    <a:gd name="T15" fmla="*/ 24 h 86"/>
                    <a:gd name="T16" fmla="*/ 27 w 77"/>
                    <a:gd name="T17" fmla="*/ 8 h 86"/>
                    <a:gd name="T18" fmla="*/ 27 w 77"/>
                    <a:gd name="T19" fmla="*/ 4 h 86"/>
                    <a:gd name="T20" fmla="*/ 27 w 77"/>
                    <a:gd name="T21" fmla="*/ 4 h 86"/>
                    <a:gd name="T22" fmla="*/ 27 w 77"/>
                    <a:gd name="T23" fmla="*/ 4 h 86"/>
                    <a:gd name="T24" fmla="*/ 15 w 77"/>
                    <a:gd name="T25" fmla="*/ 0 h 86"/>
                    <a:gd name="T26" fmla="*/ 15 w 77"/>
                    <a:gd name="T27" fmla="*/ 47 h 86"/>
                    <a:gd name="T28" fmla="*/ 11 w 77"/>
                    <a:gd name="T29" fmla="*/ 66 h 86"/>
                    <a:gd name="T30" fmla="*/ 0 w 77"/>
                    <a:gd name="T31" fmla="*/ 78 h 86"/>
                    <a:gd name="T32" fmla="*/ 11 w 77"/>
                    <a:gd name="T33" fmla="*/ 82 h 86"/>
                    <a:gd name="T34" fmla="*/ 19 w 77"/>
                    <a:gd name="T35" fmla="*/ 74 h 86"/>
                    <a:gd name="T36" fmla="*/ 23 w 77"/>
                    <a:gd name="T37" fmla="*/ 66 h 86"/>
                    <a:gd name="T38" fmla="*/ 27 w 77"/>
                    <a:gd name="T39" fmla="*/ 27 h 86"/>
                    <a:gd name="T40" fmla="*/ 31 w 77"/>
                    <a:gd name="T41" fmla="*/ 51 h 86"/>
                    <a:gd name="T42" fmla="*/ 38 w 77"/>
                    <a:gd name="T43" fmla="*/ 51 h 86"/>
                    <a:gd name="T44" fmla="*/ 38 w 77"/>
                    <a:gd name="T45" fmla="*/ 51 h 86"/>
                    <a:gd name="T46" fmla="*/ 50 w 77"/>
                    <a:gd name="T47" fmla="*/ 82 h 86"/>
                    <a:gd name="T48" fmla="*/ 50 w 77"/>
                    <a:gd name="T49" fmla="*/ 27 h 86"/>
                    <a:gd name="T50" fmla="*/ 54 w 77"/>
                    <a:gd name="T51" fmla="*/ 51 h 86"/>
                    <a:gd name="T52" fmla="*/ 66 w 77"/>
                    <a:gd name="T53" fmla="*/ 86 h 86"/>
                    <a:gd name="T54" fmla="*/ 77 w 77"/>
                    <a:gd name="T55" fmla="*/ 8 h 86"/>
                    <a:gd name="T56" fmla="*/ 77 w 77"/>
                    <a:gd name="T57" fmla="*/ 4 h 86"/>
                    <a:gd name="T58" fmla="*/ 77 w 77"/>
                    <a:gd name="T59" fmla="*/ 0 h 86"/>
                    <a:gd name="T60" fmla="*/ 77 w 77"/>
                    <a:gd name="T61" fmla="*/ 0 h 86"/>
                    <a:gd name="T62" fmla="*/ 66 w 77"/>
                    <a:gd name="T63" fmla="*/ 0 h 86"/>
                    <a:gd name="T64" fmla="*/ 66 w 77"/>
                    <a:gd name="T65" fmla="*/ 43 h 86"/>
                    <a:gd name="T66" fmla="*/ 62 w 77"/>
                    <a:gd name="T67" fmla="*/ 24 h 86"/>
                    <a:gd name="T68" fmla="*/ 11 w 77"/>
                    <a:gd name="T69" fmla="*/ 39 h 86"/>
                    <a:gd name="T70" fmla="*/ 15 w 77"/>
                    <a:gd name="T71" fmla="*/ 24 h 86"/>
                    <a:gd name="T72" fmla="*/ 3 w 77"/>
                    <a:gd name="T73" fmla="*/ 24 h 86"/>
                    <a:gd name="T74" fmla="*/ 3 w 77"/>
                    <a:gd name="T75" fmla="*/ 27 h 86"/>
                    <a:gd name="T76" fmla="*/ 0 w 77"/>
                    <a:gd name="T77" fmla="*/ 51 h 86"/>
                    <a:gd name="T78" fmla="*/ 11 w 77"/>
                    <a:gd name="T79" fmla="*/ 55 h 86"/>
                    <a:gd name="T80" fmla="*/ 11 w 77"/>
                    <a:gd name="T81" fmla="*/ 39 h 86"/>
                    <a:gd name="T82" fmla="*/ 11 w 77"/>
                    <a:gd name="T83" fmla="*/ 39 h 8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7" h="86">
                      <a:moveTo>
                        <a:pt x="62" y="24"/>
                      </a:moveTo>
                      <a:lnTo>
                        <a:pt x="62" y="24"/>
                      </a:lnTo>
                      <a:lnTo>
                        <a:pt x="50" y="24"/>
                      </a:ln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38" y="4"/>
                      </a:lnTo>
                      <a:lnTo>
                        <a:pt x="38" y="43"/>
                      </a:lnTo>
                      <a:lnTo>
                        <a:pt x="34" y="24"/>
                      </a:lnTo>
                      <a:lnTo>
                        <a:pt x="27" y="24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15" y="0"/>
                      </a:lnTo>
                      <a:lnTo>
                        <a:pt x="15" y="47"/>
                      </a:lnTo>
                      <a:lnTo>
                        <a:pt x="15" y="59"/>
                      </a:lnTo>
                      <a:lnTo>
                        <a:pt x="11" y="66"/>
                      </a:lnTo>
                      <a:lnTo>
                        <a:pt x="0" y="78"/>
                      </a:lnTo>
                      <a:lnTo>
                        <a:pt x="11" y="82"/>
                      </a:lnTo>
                      <a:lnTo>
                        <a:pt x="19" y="74"/>
                      </a:lnTo>
                      <a:lnTo>
                        <a:pt x="23" y="66"/>
                      </a:lnTo>
                      <a:lnTo>
                        <a:pt x="27" y="47"/>
                      </a:lnTo>
                      <a:lnTo>
                        <a:pt x="27" y="27"/>
                      </a:lnTo>
                      <a:lnTo>
                        <a:pt x="31" y="51"/>
                      </a:lnTo>
                      <a:lnTo>
                        <a:pt x="38" y="51"/>
                      </a:lnTo>
                      <a:lnTo>
                        <a:pt x="38" y="82"/>
                      </a:lnTo>
                      <a:lnTo>
                        <a:pt x="50" y="82"/>
                      </a:lnTo>
                      <a:lnTo>
                        <a:pt x="50" y="27"/>
                      </a:lnTo>
                      <a:lnTo>
                        <a:pt x="54" y="51"/>
                      </a:lnTo>
                      <a:lnTo>
                        <a:pt x="66" y="51"/>
                      </a:lnTo>
                      <a:lnTo>
                        <a:pt x="66" y="86"/>
                      </a:lnTo>
                      <a:lnTo>
                        <a:pt x="77" y="86"/>
                      </a:lnTo>
                      <a:lnTo>
                        <a:pt x="77" y="8"/>
                      </a:lnTo>
                      <a:lnTo>
                        <a:pt x="77" y="4"/>
                      </a:lnTo>
                      <a:lnTo>
                        <a:pt x="77" y="0"/>
                      </a:lnTo>
                      <a:lnTo>
                        <a:pt x="66" y="0"/>
                      </a:lnTo>
                      <a:lnTo>
                        <a:pt x="66" y="43"/>
                      </a:lnTo>
                      <a:lnTo>
                        <a:pt x="62" y="24"/>
                      </a:lnTo>
                      <a:close/>
                      <a:moveTo>
                        <a:pt x="11" y="39"/>
                      </a:moveTo>
                      <a:lnTo>
                        <a:pt x="11" y="39"/>
                      </a:lnTo>
                      <a:lnTo>
                        <a:pt x="15" y="24"/>
                      </a:lnTo>
                      <a:lnTo>
                        <a:pt x="3" y="24"/>
                      </a:lnTo>
                      <a:lnTo>
                        <a:pt x="3" y="27"/>
                      </a:lnTo>
                      <a:lnTo>
                        <a:pt x="0" y="51"/>
                      </a:lnTo>
                      <a:lnTo>
                        <a:pt x="11" y="55"/>
                      </a:lnTo>
                      <a:lnTo>
                        <a:pt x="11" y="3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76"/>
                <p:cNvSpPr>
                  <a:spLocks/>
                </p:cNvSpPr>
                <p:nvPr/>
              </p:nvSpPr>
              <p:spPr bwMode="auto">
                <a:xfrm>
                  <a:off x="11018068" y="5032954"/>
                  <a:ext cx="128588" cy="136525"/>
                </a:xfrm>
                <a:custGeom>
                  <a:avLst/>
                  <a:gdLst>
                    <a:gd name="T0" fmla="*/ 50 w 81"/>
                    <a:gd name="T1" fmla="*/ 12 h 86"/>
                    <a:gd name="T2" fmla="*/ 50 w 81"/>
                    <a:gd name="T3" fmla="*/ 12 h 86"/>
                    <a:gd name="T4" fmla="*/ 46 w 81"/>
                    <a:gd name="T5" fmla="*/ 8 h 86"/>
                    <a:gd name="T6" fmla="*/ 46 w 81"/>
                    <a:gd name="T7" fmla="*/ 8 h 86"/>
                    <a:gd name="T8" fmla="*/ 46 w 81"/>
                    <a:gd name="T9" fmla="*/ 0 h 86"/>
                    <a:gd name="T10" fmla="*/ 46 w 81"/>
                    <a:gd name="T11" fmla="*/ 0 h 86"/>
                    <a:gd name="T12" fmla="*/ 39 w 81"/>
                    <a:gd name="T13" fmla="*/ 0 h 86"/>
                    <a:gd name="T14" fmla="*/ 39 w 81"/>
                    <a:gd name="T15" fmla="*/ 0 h 86"/>
                    <a:gd name="T16" fmla="*/ 31 w 81"/>
                    <a:gd name="T17" fmla="*/ 4 h 86"/>
                    <a:gd name="T18" fmla="*/ 31 w 81"/>
                    <a:gd name="T19" fmla="*/ 4 h 86"/>
                    <a:gd name="T20" fmla="*/ 35 w 81"/>
                    <a:gd name="T21" fmla="*/ 12 h 86"/>
                    <a:gd name="T22" fmla="*/ 0 w 81"/>
                    <a:gd name="T23" fmla="*/ 12 h 86"/>
                    <a:gd name="T24" fmla="*/ 0 w 81"/>
                    <a:gd name="T25" fmla="*/ 24 h 86"/>
                    <a:gd name="T26" fmla="*/ 35 w 81"/>
                    <a:gd name="T27" fmla="*/ 24 h 86"/>
                    <a:gd name="T28" fmla="*/ 35 w 81"/>
                    <a:gd name="T29" fmla="*/ 35 h 86"/>
                    <a:gd name="T30" fmla="*/ 11 w 81"/>
                    <a:gd name="T31" fmla="*/ 35 h 86"/>
                    <a:gd name="T32" fmla="*/ 11 w 81"/>
                    <a:gd name="T33" fmla="*/ 74 h 86"/>
                    <a:gd name="T34" fmla="*/ 23 w 81"/>
                    <a:gd name="T35" fmla="*/ 74 h 86"/>
                    <a:gd name="T36" fmla="*/ 23 w 81"/>
                    <a:gd name="T37" fmla="*/ 43 h 86"/>
                    <a:gd name="T38" fmla="*/ 35 w 81"/>
                    <a:gd name="T39" fmla="*/ 43 h 86"/>
                    <a:gd name="T40" fmla="*/ 35 w 81"/>
                    <a:gd name="T41" fmla="*/ 86 h 86"/>
                    <a:gd name="T42" fmla="*/ 46 w 81"/>
                    <a:gd name="T43" fmla="*/ 86 h 86"/>
                    <a:gd name="T44" fmla="*/ 46 w 81"/>
                    <a:gd name="T45" fmla="*/ 43 h 86"/>
                    <a:gd name="T46" fmla="*/ 62 w 81"/>
                    <a:gd name="T47" fmla="*/ 43 h 86"/>
                    <a:gd name="T48" fmla="*/ 62 w 81"/>
                    <a:gd name="T49" fmla="*/ 62 h 86"/>
                    <a:gd name="T50" fmla="*/ 62 w 81"/>
                    <a:gd name="T51" fmla="*/ 62 h 86"/>
                    <a:gd name="T52" fmla="*/ 58 w 81"/>
                    <a:gd name="T53" fmla="*/ 66 h 86"/>
                    <a:gd name="T54" fmla="*/ 50 w 81"/>
                    <a:gd name="T55" fmla="*/ 66 h 86"/>
                    <a:gd name="T56" fmla="*/ 50 w 81"/>
                    <a:gd name="T57" fmla="*/ 66 h 86"/>
                    <a:gd name="T58" fmla="*/ 54 w 81"/>
                    <a:gd name="T59" fmla="*/ 78 h 86"/>
                    <a:gd name="T60" fmla="*/ 54 w 81"/>
                    <a:gd name="T61" fmla="*/ 78 h 86"/>
                    <a:gd name="T62" fmla="*/ 66 w 81"/>
                    <a:gd name="T63" fmla="*/ 74 h 86"/>
                    <a:gd name="T64" fmla="*/ 70 w 81"/>
                    <a:gd name="T65" fmla="*/ 74 h 86"/>
                    <a:gd name="T66" fmla="*/ 74 w 81"/>
                    <a:gd name="T67" fmla="*/ 70 h 86"/>
                    <a:gd name="T68" fmla="*/ 74 w 81"/>
                    <a:gd name="T69" fmla="*/ 35 h 86"/>
                    <a:gd name="T70" fmla="*/ 46 w 81"/>
                    <a:gd name="T71" fmla="*/ 35 h 86"/>
                    <a:gd name="T72" fmla="*/ 46 w 81"/>
                    <a:gd name="T73" fmla="*/ 24 h 86"/>
                    <a:gd name="T74" fmla="*/ 81 w 81"/>
                    <a:gd name="T75" fmla="*/ 24 h 86"/>
                    <a:gd name="T76" fmla="*/ 81 w 81"/>
                    <a:gd name="T77" fmla="*/ 12 h 86"/>
                    <a:gd name="T78" fmla="*/ 39 w 81"/>
                    <a:gd name="T79" fmla="*/ 12 h 86"/>
                    <a:gd name="T80" fmla="*/ 39 w 81"/>
                    <a:gd name="T81" fmla="*/ 12 h 86"/>
                    <a:gd name="T82" fmla="*/ 50 w 81"/>
                    <a:gd name="T83" fmla="*/ 12 h 86"/>
                    <a:gd name="T84" fmla="*/ 50 w 81"/>
                    <a:gd name="T85" fmla="*/ 12 h 86"/>
                    <a:gd name="T86" fmla="*/ 50 w 81"/>
                    <a:gd name="T87" fmla="*/ 12 h 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6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46" y="8"/>
                      </a:lnTo>
                      <a:lnTo>
                        <a:pt x="46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24"/>
                      </a:lnTo>
                      <a:lnTo>
                        <a:pt x="35" y="24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6"/>
                      </a:lnTo>
                      <a:lnTo>
                        <a:pt x="46" y="86"/>
                      </a:lnTo>
                      <a:lnTo>
                        <a:pt x="46" y="43"/>
                      </a:lnTo>
                      <a:lnTo>
                        <a:pt x="62" y="43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66" y="74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6" y="35"/>
                      </a:lnTo>
                      <a:lnTo>
                        <a:pt x="46" y="24"/>
                      </a:lnTo>
                      <a:lnTo>
                        <a:pt x="81" y="24"/>
                      </a:lnTo>
                      <a:lnTo>
                        <a:pt x="81" y="12"/>
                      </a:lnTo>
                      <a:lnTo>
                        <a:pt x="39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7" name="组合 356"/>
              <p:cNvGrpSpPr/>
              <p:nvPr/>
            </p:nvGrpSpPr>
            <p:grpSpPr>
              <a:xfrm>
                <a:off x="1204865" y="3989669"/>
                <a:ext cx="1749970" cy="1592486"/>
                <a:chOff x="9094018" y="4034416"/>
                <a:chExt cx="2046288" cy="1862138"/>
              </a:xfrm>
              <a:grpFill/>
            </p:grpSpPr>
            <p:sp>
              <p:nvSpPr>
                <p:cNvPr id="457" name="Freeform 10"/>
                <p:cNvSpPr>
                  <a:spLocks/>
                </p:cNvSpPr>
                <p:nvPr/>
              </p:nvSpPr>
              <p:spPr bwMode="auto">
                <a:xfrm>
                  <a:off x="9094018" y="4034416"/>
                  <a:ext cx="2046288" cy="1862138"/>
                </a:xfrm>
                <a:custGeom>
                  <a:avLst/>
                  <a:gdLst>
                    <a:gd name="T0" fmla="*/ 1130 w 1289"/>
                    <a:gd name="T1" fmla="*/ 260 h 1173"/>
                    <a:gd name="T2" fmla="*/ 986 w 1289"/>
                    <a:gd name="T3" fmla="*/ 245 h 1173"/>
                    <a:gd name="T4" fmla="*/ 889 w 1289"/>
                    <a:gd name="T5" fmla="*/ 151 h 1173"/>
                    <a:gd name="T6" fmla="*/ 850 w 1289"/>
                    <a:gd name="T7" fmla="*/ 0 h 1173"/>
                    <a:gd name="T8" fmla="*/ 835 w 1289"/>
                    <a:gd name="T9" fmla="*/ 23 h 1173"/>
                    <a:gd name="T10" fmla="*/ 773 w 1289"/>
                    <a:gd name="T11" fmla="*/ 85 h 1173"/>
                    <a:gd name="T12" fmla="*/ 699 w 1289"/>
                    <a:gd name="T13" fmla="*/ 132 h 1173"/>
                    <a:gd name="T14" fmla="*/ 633 w 1289"/>
                    <a:gd name="T15" fmla="*/ 186 h 1173"/>
                    <a:gd name="T16" fmla="*/ 606 w 1289"/>
                    <a:gd name="T17" fmla="*/ 182 h 1173"/>
                    <a:gd name="T18" fmla="*/ 551 w 1289"/>
                    <a:gd name="T19" fmla="*/ 163 h 1173"/>
                    <a:gd name="T20" fmla="*/ 493 w 1289"/>
                    <a:gd name="T21" fmla="*/ 194 h 1173"/>
                    <a:gd name="T22" fmla="*/ 524 w 1289"/>
                    <a:gd name="T23" fmla="*/ 97 h 1173"/>
                    <a:gd name="T24" fmla="*/ 501 w 1289"/>
                    <a:gd name="T25" fmla="*/ 81 h 1173"/>
                    <a:gd name="T26" fmla="*/ 419 w 1289"/>
                    <a:gd name="T27" fmla="*/ 85 h 1173"/>
                    <a:gd name="T28" fmla="*/ 349 w 1289"/>
                    <a:gd name="T29" fmla="*/ 116 h 1173"/>
                    <a:gd name="T30" fmla="*/ 283 w 1289"/>
                    <a:gd name="T31" fmla="*/ 144 h 1173"/>
                    <a:gd name="T32" fmla="*/ 229 w 1289"/>
                    <a:gd name="T33" fmla="*/ 116 h 1173"/>
                    <a:gd name="T34" fmla="*/ 163 w 1289"/>
                    <a:gd name="T35" fmla="*/ 167 h 1173"/>
                    <a:gd name="T36" fmla="*/ 171 w 1289"/>
                    <a:gd name="T37" fmla="*/ 194 h 1173"/>
                    <a:gd name="T38" fmla="*/ 229 w 1289"/>
                    <a:gd name="T39" fmla="*/ 241 h 1173"/>
                    <a:gd name="T40" fmla="*/ 194 w 1289"/>
                    <a:gd name="T41" fmla="*/ 260 h 1173"/>
                    <a:gd name="T42" fmla="*/ 77 w 1289"/>
                    <a:gd name="T43" fmla="*/ 315 h 1173"/>
                    <a:gd name="T44" fmla="*/ 66 w 1289"/>
                    <a:gd name="T45" fmla="*/ 377 h 1173"/>
                    <a:gd name="T46" fmla="*/ 15 w 1289"/>
                    <a:gd name="T47" fmla="*/ 408 h 1173"/>
                    <a:gd name="T48" fmla="*/ 11 w 1289"/>
                    <a:gd name="T49" fmla="*/ 462 h 1173"/>
                    <a:gd name="T50" fmla="*/ 42 w 1289"/>
                    <a:gd name="T51" fmla="*/ 536 h 1173"/>
                    <a:gd name="T52" fmla="*/ 81 w 1289"/>
                    <a:gd name="T53" fmla="*/ 567 h 1173"/>
                    <a:gd name="T54" fmla="*/ 74 w 1289"/>
                    <a:gd name="T55" fmla="*/ 621 h 1173"/>
                    <a:gd name="T56" fmla="*/ 74 w 1289"/>
                    <a:gd name="T57" fmla="*/ 691 h 1173"/>
                    <a:gd name="T58" fmla="*/ 66 w 1289"/>
                    <a:gd name="T59" fmla="*/ 742 h 1173"/>
                    <a:gd name="T60" fmla="*/ 124 w 1289"/>
                    <a:gd name="T61" fmla="*/ 796 h 1173"/>
                    <a:gd name="T62" fmla="*/ 171 w 1289"/>
                    <a:gd name="T63" fmla="*/ 874 h 1173"/>
                    <a:gd name="T64" fmla="*/ 159 w 1289"/>
                    <a:gd name="T65" fmla="*/ 1002 h 1173"/>
                    <a:gd name="T66" fmla="*/ 182 w 1289"/>
                    <a:gd name="T67" fmla="*/ 1057 h 1173"/>
                    <a:gd name="T68" fmla="*/ 190 w 1289"/>
                    <a:gd name="T69" fmla="*/ 1123 h 1173"/>
                    <a:gd name="T70" fmla="*/ 276 w 1289"/>
                    <a:gd name="T71" fmla="*/ 1173 h 1173"/>
                    <a:gd name="T72" fmla="*/ 326 w 1289"/>
                    <a:gd name="T73" fmla="*/ 1138 h 1173"/>
                    <a:gd name="T74" fmla="*/ 404 w 1289"/>
                    <a:gd name="T75" fmla="*/ 1107 h 1173"/>
                    <a:gd name="T76" fmla="*/ 458 w 1289"/>
                    <a:gd name="T77" fmla="*/ 1068 h 1173"/>
                    <a:gd name="T78" fmla="*/ 497 w 1289"/>
                    <a:gd name="T79" fmla="*/ 967 h 1173"/>
                    <a:gd name="T80" fmla="*/ 544 w 1289"/>
                    <a:gd name="T81" fmla="*/ 940 h 1173"/>
                    <a:gd name="T82" fmla="*/ 610 w 1289"/>
                    <a:gd name="T83" fmla="*/ 967 h 1173"/>
                    <a:gd name="T84" fmla="*/ 687 w 1289"/>
                    <a:gd name="T85" fmla="*/ 855 h 1173"/>
                    <a:gd name="T86" fmla="*/ 726 w 1289"/>
                    <a:gd name="T87" fmla="*/ 781 h 1173"/>
                    <a:gd name="T88" fmla="*/ 707 w 1289"/>
                    <a:gd name="T89" fmla="*/ 722 h 1173"/>
                    <a:gd name="T90" fmla="*/ 777 w 1289"/>
                    <a:gd name="T91" fmla="*/ 649 h 1173"/>
                    <a:gd name="T92" fmla="*/ 843 w 1289"/>
                    <a:gd name="T93" fmla="*/ 649 h 1173"/>
                    <a:gd name="T94" fmla="*/ 928 w 1289"/>
                    <a:gd name="T95" fmla="*/ 656 h 1173"/>
                    <a:gd name="T96" fmla="*/ 951 w 1289"/>
                    <a:gd name="T97" fmla="*/ 563 h 1173"/>
                    <a:gd name="T98" fmla="*/ 1010 w 1289"/>
                    <a:gd name="T99" fmla="*/ 497 h 1173"/>
                    <a:gd name="T100" fmla="*/ 1119 w 1289"/>
                    <a:gd name="T101" fmla="*/ 497 h 1173"/>
                    <a:gd name="T102" fmla="*/ 1239 w 1289"/>
                    <a:gd name="T103" fmla="*/ 431 h 1173"/>
                    <a:gd name="T104" fmla="*/ 1274 w 1289"/>
                    <a:gd name="T105" fmla="*/ 419 h 1173"/>
                    <a:gd name="T106" fmla="*/ 1286 w 1289"/>
                    <a:gd name="T107" fmla="*/ 326 h 11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289" h="1173">
                      <a:moveTo>
                        <a:pt x="1286" y="326"/>
                      </a:moveTo>
                      <a:lnTo>
                        <a:pt x="1212" y="276"/>
                      </a:lnTo>
                      <a:lnTo>
                        <a:pt x="1169" y="276"/>
                      </a:lnTo>
                      <a:lnTo>
                        <a:pt x="1146" y="268"/>
                      </a:lnTo>
                      <a:lnTo>
                        <a:pt x="1130" y="260"/>
                      </a:lnTo>
                      <a:lnTo>
                        <a:pt x="1087" y="264"/>
                      </a:lnTo>
                      <a:lnTo>
                        <a:pt x="1060" y="264"/>
                      </a:lnTo>
                      <a:lnTo>
                        <a:pt x="1025" y="252"/>
                      </a:lnTo>
                      <a:lnTo>
                        <a:pt x="1010" y="252"/>
                      </a:lnTo>
                      <a:lnTo>
                        <a:pt x="986" y="245"/>
                      </a:lnTo>
                      <a:lnTo>
                        <a:pt x="924" y="202"/>
                      </a:lnTo>
                      <a:lnTo>
                        <a:pt x="905" y="179"/>
                      </a:lnTo>
                      <a:lnTo>
                        <a:pt x="889" y="151"/>
                      </a:lnTo>
                      <a:lnTo>
                        <a:pt x="878" y="116"/>
                      </a:lnTo>
                      <a:lnTo>
                        <a:pt x="866" y="81"/>
                      </a:lnTo>
                      <a:lnTo>
                        <a:pt x="854" y="27"/>
                      </a:lnTo>
                      <a:lnTo>
                        <a:pt x="850" y="0"/>
                      </a:lnTo>
                      <a:lnTo>
                        <a:pt x="843" y="12"/>
                      </a:lnTo>
                      <a:lnTo>
                        <a:pt x="839" y="15"/>
                      </a:lnTo>
                      <a:lnTo>
                        <a:pt x="835" y="23"/>
                      </a:lnTo>
                      <a:lnTo>
                        <a:pt x="812" y="39"/>
                      </a:lnTo>
                      <a:lnTo>
                        <a:pt x="784" y="58"/>
                      </a:lnTo>
                      <a:lnTo>
                        <a:pt x="781" y="74"/>
                      </a:lnTo>
                      <a:lnTo>
                        <a:pt x="773" y="85"/>
                      </a:lnTo>
                      <a:lnTo>
                        <a:pt x="753" y="105"/>
                      </a:lnTo>
                      <a:lnTo>
                        <a:pt x="738" y="116"/>
                      </a:lnTo>
                      <a:lnTo>
                        <a:pt x="726" y="124"/>
                      </a:lnTo>
                      <a:lnTo>
                        <a:pt x="699" y="132"/>
                      </a:lnTo>
                      <a:lnTo>
                        <a:pt x="676" y="140"/>
                      </a:lnTo>
                      <a:lnTo>
                        <a:pt x="660" y="163"/>
                      </a:lnTo>
                      <a:lnTo>
                        <a:pt x="648" y="179"/>
                      </a:lnTo>
                      <a:lnTo>
                        <a:pt x="633" y="186"/>
                      </a:lnTo>
                      <a:lnTo>
                        <a:pt x="625" y="190"/>
                      </a:lnTo>
                      <a:lnTo>
                        <a:pt x="617" y="186"/>
                      </a:lnTo>
                      <a:lnTo>
                        <a:pt x="610" y="186"/>
                      </a:lnTo>
                      <a:lnTo>
                        <a:pt x="606" y="182"/>
                      </a:lnTo>
                      <a:lnTo>
                        <a:pt x="602" y="175"/>
                      </a:lnTo>
                      <a:lnTo>
                        <a:pt x="586" y="163"/>
                      </a:lnTo>
                      <a:lnTo>
                        <a:pt x="579" y="159"/>
                      </a:lnTo>
                      <a:lnTo>
                        <a:pt x="567" y="159"/>
                      </a:lnTo>
                      <a:lnTo>
                        <a:pt x="551" y="163"/>
                      </a:lnTo>
                      <a:lnTo>
                        <a:pt x="540" y="171"/>
                      </a:lnTo>
                      <a:lnTo>
                        <a:pt x="505" y="194"/>
                      </a:lnTo>
                      <a:lnTo>
                        <a:pt x="497" y="198"/>
                      </a:lnTo>
                      <a:lnTo>
                        <a:pt x="493" y="194"/>
                      </a:lnTo>
                      <a:lnTo>
                        <a:pt x="493" y="186"/>
                      </a:lnTo>
                      <a:lnTo>
                        <a:pt x="497" y="171"/>
                      </a:lnTo>
                      <a:lnTo>
                        <a:pt x="512" y="132"/>
                      </a:lnTo>
                      <a:lnTo>
                        <a:pt x="524" y="97"/>
                      </a:lnTo>
                      <a:lnTo>
                        <a:pt x="524" y="85"/>
                      </a:lnTo>
                      <a:lnTo>
                        <a:pt x="520" y="81"/>
                      </a:lnTo>
                      <a:lnTo>
                        <a:pt x="516" y="78"/>
                      </a:lnTo>
                      <a:lnTo>
                        <a:pt x="512" y="78"/>
                      </a:lnTo>
                      <a:lnTo>
                        <a:pt x="501" y="81"/>
                      </a:lnTo>
                      <a:lnTo>
                        <a:pt x="485" y="85"/>
                      </a:lnTo>
                      <a:lnTo>
                        <a:pt x="458" y="85"/>
                      </a:lnTo>
                      <a:lnTo>
                        <a:pt x="419" y="85"/>
                      </a:lnTo>
                      <a:lnTo>
                        <a:pt x="411" y="85"/>
                      </a:lnTo>
                      <a:lnTo>
                        <a:pt x="392" y="89"/>
                      </a:lnTo>
                      <a:lnTo>
                        <a:pt x="373" y="97"/>
                      </a:lnTo>
                      <a:lnTo>
                        <a:pt x="349" y="116"/>
                      </a:lnTo>
                      <a:lnTo>
                        <a:pt x="338" y="128"/>
                      </a:lnTo>
                      <a:lnTo>
                        <a:pt x="326" y="136"/>
                      </a:lnTo>
                      <a:lnTo>
                        <a:pt x="314" y="144"/>
                      </a:lnTo>
                      <a:lnTo>
                        <a:pt x="299" y="148"/>
                      </a:lnTo>
                      <a:lnTo>
                        <a:pt x="283" y="144"/>
                      </a:lnTo>
                      <a:lnTo>
                        <a:pt x="268" y="140"/>
                      </a:lnTo>
                      <a:lnTo>
                        <a:pt x="252" y="132"/>
                      </a:lnTo>
                      <a:lnTo>
                        <a:pt x="237" y="124"/>
                      </a:lnTo>
                      <a:lnTo>
                        <a:pt x="229" y="116"/>
                      </a:lnTo>
                      <a:lnTo>
                        <a:pt x="221" y="116"/>
                      </a:lnTo>
                      <a:lnTo>
                        <a:pt x="206" y="116"/>
                      </a:lnTo>
                      <a:lnTo>
                        <a:pt x="194" y="124"/>
                      </a:lnTo>
                      <a:lnTo>
                        <a:pt x="178" y="140"/>
                      </a:lnTo>
                      <a:lnTo>
                        <a:pt x="163" y="167"/>
                      </a:lnTo>
                      <a:lnTo>
                        <a:pt x="155" y="179"/>
                      </a:lnTo>
                      <a:lnTo>
                        <a:pt x="155" y="182"/>
                      </a:lnTo>
                      <a:lnTo>
                        <a:pt x="171" y="194"/>
                      </a:lnTo>
                      <a:lnTo>
                        <a:pt x="190" y="202"/>
                      </a:lnTo>
                      <a:lnTo>
                        <a:pt x="213" y="210"/>
                      </a:lnTo>
                      <a:lnTo>
                        <a:pt x="217" y="221"/>
                      </a:lnTo>
                      <a:lnTo>
                        <a:pt x="229" y="241"/>
                      </a:lnTo>
                      <a:lnTo>
                        <a:pt x="229" y="249"/>
                      </a:lnTo>
                      <a:lnTo>
                        <a:pt x="225" y="256"/>
                      </a:lnTo>
                      <a:lnTo>
                        <a:pt x="213" y="264"/>
                      </a:lnTo>
                      <a:lnTo>
                        <a:pt x="194" y="260"/>
                      </a:lnTo>
                      <a:lnTo>
                        <a:pt x="178" y="264"/>
                      </a:lnTo>
                      <a:lnTo>
                        <a:pt x="155" y="268"/>
                      </a:lnTo>
                      <a:lnTo>
                        <a:pt x="136" y="280"/>
                      </a:lnTo>
                      <a:lnTo>
                        <a:pt x="112" y="291"/>
                      </a:lnTo>
                      <a:lnTo>
                        <a:pt x="77" y="315"/>
                      </a:lnTo>
                      <a:lnTo>
                        <a:pt x="62" y="326"/>
                      </a:lnTo>
                      <a:lnTo>
                        <a:pt x="66" y="338"/>
                      </a:lnTo>
                      <a:lnTo>
                        <a:pt x="70" y="365"/>
                      </a:lnTo>
                      <a:lnTo>
                        <a:pt x="66" y="377"/>
                      </a:lnTo>
                      <a:lnTo>
                        <a:pt x="58" y="388"/>
                      </a:lnTo>
                      <a:lnTo>
                        <a:pt x="42" y="400"/>
                      </a:lnTo>
                      <a:lnTo>
                        <a:pt x="19" y="400"/>
                      </a:lnTo>
                      <a:lnTo>
                        <a:pt x="15" y="408"/>
                      </a:lnTo>
                      <a:lnTo>
                        <a:pt x="4" y="423"/>
                      </a:lnTo>
                      <a:lnTo>
                        <a:pt x="0" y="435"/>
                      </a:lnTo>
                      <a:lnTo>
                        <a:pt x="0" y="447"/>
                      </a:lnTo>
                      <a:lnTo>
                        <a:pt x="4" y="454"/>
                      </a:lnTo>
                      <a:lnTo>
                        <a:pt x="11" y="462"/>
                      </a:lnTo>
                      <a:lnTo>
                        <a:pt x="23" y="489"/>
                      </a:lnTo>
                      <a:lnTo>
                        <a:pt x="31" y="509"/>
                      </a:lnTo>
                      <a:lnTo>
                        <a:pt x="35" y="532"/>
                      </a:lnTo>
                      <a:lnTo>
                        <a:pt x="42" y="536"/>
                      </a:lnTo>
                      <a:lnTo>
                        <a:pt x="74" y="540"/>
                      </a:lnTo>
                      <a:lnTo>
                        <a:pt x="77" y="540"/>
                      </a:lnTo>
                      <a:lnTo>
                        <a:pt x="81" y="548"/>
                      </a:lnTo>
                      <a:lnTo>
                        <a:pt x="81" y="567"/>
                      </a:lnTo>
                      <a:lnTo>
                        <a:pt x="74" y="594"/>
                      </a:lnTo>
                      <a:lnTo>
                        <a:pt x="74" y="598"/>
                      </a:lnTo>
                      <a:lnTo>
                        <a:pt x="74" y="614"/>
                      </a:lnTo>
                      <a:lnTo>
                        <a:pt x="74" y="621"/>
                      </a:lnTo>
                      <a:lnTo>
                        <a:pt x="81" y="633"/>
                      </a:lnTo>
                      <a:lnTo>
                        <a:pt x="89" y="645"/>
                      </a:lnTo>
                      <a:lnTo>
                        <a:pt x="105" y="660"/>
                      </a:lnTo>
                      <a:lnTo>
                        <a:pt x="97" y="672"/>
                      </a:lnTo>
                      <a:lnTo>
                        <a:pt x="74" y="691"/>
                      </a:lnTo>
                      <a:lnTo>
                        <a:pt x="70" y="703"/>
                      </a:lnTo>
                      <a:lnTo>
                        <a:pt x="66" y="715"/>
                      </a:lnTo>
                      <a:lnTo>
                        <a:pt x="66" y="726"/>
                      </a:lnTo>
                      <a:lnTo>
                        <a:pt x="66" y="742"/>
                      </a:lnTo>
                      <a:lnTo>
                        <a:pt x="74" y="757"/>
                      </a:lnTo>
                      <a:lnTo>
                        <a:pt x="89" y="777"/>
                      </a:lnTo>
                      <a:lnTo>
                        <a:pt x="112" y="792"/>
                      </a:lnTo>
                      <a:lnTo>
                        <a:pt x="124" y="796"/>
                      </a:lnTo>
                      <a:lnTo>
                        <a:pt x="136" y="800"/>
                      </a:lnTo>
                      <a:lnTo>
                        <a:pt x="147" y="812"/>
                      </a:lnTo>
                      <a:lnTo>
                        <a:pt x="159" y="827"/>
                      </a:lnTo>
                      <a:lnTo>
                        <a:pt x="167" y="847"/>
                      </a:lnTo>
                      <a:lnTo>
                        <a:pt x="171" y="874"/>
                      </a:lnTo>
                      <a:lnTo>
                        <a:pt x="171" y="909"/>
                      </a:lnTo>
                      <a:lnTo>
                        <a:pt x="171" y="987"/>
                      </a:lnTo>
                      <a:lnTo>
                        <a:pt x="163" y="998"/>
                      </a:lnTo>
                      <a:lnTo>
                        <a:pt x="159" y="1002"/>
                      </a:lnTo>
                      <a:lnTo>
                        <a:pt x="155" y="1014"/>
                      </a:lnTo>
                      <a:lnTo>
                        <a:pt x="155" y="1022"/>
                      </a:lnTo>
                      <a:lnTo>
                        <a:pt x="159" y="1033"/>
                      </a:lnTo>
                      <a:lnTo>
                        <a:pt x="167" y="1045"/>
                      </a:lnTo>
                      <a:lnTo>
                        <a:pt x="182" y="1057"/>
                      </a:lnTo>
                      <a:lnTo>
                        <a:pt x="186" y="1060"/>
                      </a:lnTo>
                      <a:lnTo>
                        <a:pt x="190" y="1072"/>
                      </a:lnTo>
                      <a:lnTo>
                        <a:pt x="190" y="1095"/>
                      </a:lnTo>
                      <a:lnTo>
                        <a:pt x="190" y="1123"/>
                      </a:lnTo>
                      <a:lnTo>
                        <a:pt x="202" y="1134"/>
                      </a:lnTo>
                      <a:lnTo>
                        <a:pt x="237" y="1158"/>
                      </a:lnTo>
                      <a:lnTo>
                        <a:pt x="256" y="1169"/>
                      </a:lnTo>
                      <a:lnTo>
                        <a:pt x="276" y="1173"/>
                      </a:lnTo>
                      <a:lnTo>
                        <a:pt x="295" y="1173"/>
                      </a:lnTo>
                      <a:lnTo>
                        <a:pt x="303" y="1169"/>
                      </a:lnTo>
                      <a:lnTo>
                        <a:pt x="307" y="1161"/>
                      </a:lnTo>
                      <a:lnTo>
                        <a:pt x="326" y="1138"/>
                      </a:lnTo>
                      <a:lnTo>
                        <a:pt x="345" y="1119"/>
                      </a:lnTo>
                      <a:lnTo>
                        <a:pt x="353" y="1115"/>
                      </a:lnTo>
                      <a:lnTo>
                        <a:pt x="365" y="1111"/>
                      </a:lnTo>
                      <a:lnTo>
                        <a:pt x="380" y="1107"/>
                      </a:lnTo>
                      <a:lnTo>
                        <a:pt x="404" y="1107"/>
                      </a:lnTo>
                      <a:lnTo>
                        <a:pt x="411" y="1107"/>
                      </a:lnTo>
                      <a:lnTo>
                        <a:pt x="423" y="1103"/>
                      </a:lnTo>
                      <a:lnTo>
                        <a:pt x="443" y="1092"/>
                      </a:lnTo>
                      <a:lnTo>
                        <a:pt x="458" y="1068"/>
                      </a:lnTo>
                      <a:lnTo>
                        <a:pt x="474" y="1045"/>
                      </a:lnTo>
                      <a:lnTo>
                        <a:pt x="481" y="1018"/>
                      </a:lnTo>
                      <a:lnTo>
                        <a:pt x="489" y="994"/>
                      </a:lnTo>
                      <a:lnTo>
                        <a:pt x="497" y="967"/>
                      </a:lnTo>
                      <a:lnTo>
                        <a:pt x="497" y="959"/>
                      </a:lnTo>
                      <a:lnTo>
                        <a:pt x="505" y="952"/>
                      </a:lnTo>
                      <a:lnTo>
                        <a:pt x="516" y="944"/>
                      </a:lnTo>
                      <a:lnTo>
                        <a:pt x="528" y="940"/>
                      </a:lnTo>
                      <a:lnTo>
                        <a:pt x="544" y="940"/>
                      </a:lnTo>
                      <a:lnTo>
                        <a:pt x="563" y="944"/>
                      </a:lnTo>
                      <a:lnTo>
                        <a:pt x="586" y="956"/>
                      </a:lnTo>
                      <a:lnTo>
                        <a:pt x="610" y="971"/>
                      </a:lnTo>
                      <a:lnTo>
                        <a:pt x="610" y="967"/>
                      </a:lnTo>
                      <a:lnTo>
                        <a:pt x="613" y="959"/>
                      </a:lnTo>
                      <a:lnTo>
                        <a:pt x="617" y="944"/>
                      </a:lnTo>
                      <a:lnTo>
                        <a:pt x="641" y="913"/>
                      </a:lnTo>
                      <a:lnTo>
                        <a:pt x="664" y="882"/>
                      </a:lnTo>
                      <a:lnTo>
                        <a:pt x="687" y="855"/>
                      </a:lnTo>
                      <a:lnTo>
                        <a:pt x="703" y="831"/>
                      </a:lnTo>
                      <a:lnTo>
                        <a:pt x="718" y="808"/>
                      </a:lnTo>
                      <a:lnTo>
                        <a:pt x="726" y="781"/>
                      </a:lnTo>
                      <a:lnTo>
                        <a:pt x="722" y="777"/>
                      </a:lnTo>
                      <a:lnTo>
                        <a:pt x="711" y="761"/>
                      </a:lnTo>
                      <a:lnTo>
                        <a:pt x="703" y="750"/>
                      </a:lnTo>
                      <a:lnTo>
                        <a:pt x="703" y="738"/>
                      </a:lnTo>
                      <a:lnTo>
                        <a:pt x="707" y="722"/>
                      </a:lnTo>
                      <a:lnTo>
                        <a:pt x="718" y="703"/>
                      </a:lnTo>
                      <a:lnTo>
                        <a:pt x="738" y="676"/>
                      </a:lnTo>
                      <a:lnTo>
                        <a:pt x="757" y="656"/>
                      </a:lnTo>
                      <a:lnTo>
                        <a:pt x="777" y="649"/>
                      </a:lnTo>
                      <a:lnTo>
                        <a:pt x="792" y="641"/>
                      </a:lnTo>
                      <a:lnTo>
                        <a:pt x="808" y="641"/>
                      </a:lnTo>
                      <a:lnTo>
                        <a:pt x="819" y="641"/>
                      </a:lnTo>
                      <a:lnTo>
                        <a:pt x="843" y="649"/>
                      </a:lnTo>
                      <a:lnTo>
                        <a:pt x="870" y="656"/>
                      </a:lnTo>
                      <a:lnTo>
                        <a:pt x="889" y="660"/>
                      </a:lnTo>
                      <a:lnTo>
                        <a:pt x="905" y="664"/>
                      </a:lnTo>
                      <a:lnTo>
                        <a:pt x="920" y="660"/>
                      </a:lnTo>
                      <a:lnTo>
                        <a:pt x="928" y="656"/>
                      </a:lnTo>
                      <a:lnTo>
                        <a:pt x="932" y="649"/>
                      </a:lnTo>
                      <a:lnTo>
                        <a:pt x="944" y="629"/>
                      </a:lnTo>
                      <a:lnTo>
                        <a:pt x="948" y="598"/>
                      </a:lnTo>
                      <a:lnTo>
                        <a:pt x="951" y="563"/>
                      </a:lnTo>
                      <a:lnTo>
                        <a:pt x="955" y="536"/>
                      </a:lnTo>
                      <a:lnTo>
                        <a:pt x="967" y="517"/>
                      </a:lnTo>
                      <a:lnTo>
                        <a:pt x="979" y="505"/>
                      </a:lnTo>
                      <a:lnTo>
                        <a:pt x="994" y="501"/>
                      </a:lnTo>
                      <a:lnTo>
                        <a:pt x="1010" y="497"/>
                      </a:lnTo>
                      <a:lnTo>
                        <a:pt x="1041" y="497"/>
                      </a:lnTo>
                      <a:lnTo>
                        <a:pt x="1099" y="497"/>
                      </a:lnTo>
                      <a:lnTo>
                        <a:pt x="1119" y="497"/>
                      </a:lnTo>
                      <a:lnTo>
                        <a:pt x="1130" y="482"/>
                      </a:lnTo>
                      <a:lnTo>
                        <a:pt x="1161" y="462"/>
                      </a:lnTo>
                      <a:lnTo>
                        <a:pt x="1200" y="439"/>
                      </a:lnTo>
                      <a:lnTo>
                        <a:pt x="1220" y="435"/>
                      </a:lnTo>
                      <a:lnTo>
                        <a:pt x="1239" y="431"/>
                      </a:lnTo>
                      <a:lnTo>
                        <a:pt x="1251" y="431"/>
                      </a:lnTo>
                      <a:lnTo>
                        <a:pt x="1262" y="427"/>
                      </a:lnTo>
                      <a:lnTo>
                        <a:pt x="1270" y="423"/>
                      </a:lnTo>
                      <a:lnTo>
                        <a:pt x="1274" y="419"/>
                      </a:lnTo>
                      <a:lnTo>
                        <a:pt x="1286" y="400"/>
                      </a:lnTo>
                      <a:lnTo>
                        <a:pt x="1289" y="381"/>
                      </a:lnTo>
                      <a:lnTo>
                        <a:pt x="1289" y="361"/>
                      </a:lnTo>
                      <a:lnTo>
                        <a:pt x="1289" y="346"/>
                      </a:lnTo>
                      <a:lnTo>
                        <a:pt x="1286" y="326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56"/>
                <p:cNvSpPr>
                  <a:spLocks/>
                </p:cNvSpPr>
                <p:nvPr/>
              </p:nvSpPr>
              <p:spPr bwMode="auto">
                <a:xfrm>
                  <a:off x="10364018" y="4966279"/>
                  <a:ext cx="42863" cy="36513"/>
                </a:xfrm>
                <a:custGeom>
                  <a:avLst/>
                  <a:gdLst>
                    <a:gd name="T0" fmla="*/ 27 w 27"/>
                    <a:gd name="T1" fmla="*/ 11 h 23"/>
                    <a:gd name="T2" fmla="*/ 27 w 27"/>
                    <a:gd name="T3" fmla="*/ 11 h 23"/>
                    <a:gd name="T4" fmla="*/ 23 w 27"/>
                    <a:gd name="T5" fmla="*/ 19 h 23"/>
                    <a:gd name="T6" fmla="*/ 12 w 27"/>
                    <a:gd name="T7" fmla="*/ 23 h 23"/>
                    <a:gd name="T8" fmla="*/ 12 w 27"/>
                    <a:gd name="T9" fmla="*/ 23 h 23"/>
                    <a:gd name="T10" fmla="*/ 4 w 27"/>
                    <a:gd name="T11" fmla="*/ 19 h 23"/>
                    <a:gd name="T12" fmla="*/ 0 w 27"/>
                    <a:gd name="T13" fmla="*/ 11 h 23"/>
                    <a:gd name="T14" fmla="*/ 0 w 27"/>
                    <a:gd name="T15" fmla="*/ 11 h 23"/>
                    <a:gd name="T16" fmla="*/ 4 w 27"/>
                    <a:gd name="T17" fmla="*/ 3 h 23"/>
                    <a:gd name="T18" fmla="*/ 12 w 27"/>
                    <a:gd name="T19" fmla="*/ 0 h 23"/>
                    <a:gd name="T20" fmla="*/ 12 w 27"/>
                    <a:gd name="T21" fmla="*/ 0 h 23"/>
                    <a:gd name="T22" fmla="*/ 23 w 27"/>
                    <a:gd name="T23" fmla="*/ 3 h 23"/>
                    <a:gd name="T24" fmla="*/ 27 w 27"/>
                    <a:gd name="T25" fmla="*/ 11 h 23"/>
                    <a:gd name="T26" fmla="*/ 27 w 27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3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3" y="19"/>
                      </a:lnTo>
                      <a:lnTo>
                        <a:pt x="12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3"/>
                      </a:lnTo>
                      <a:lnTo>
                        <a:pt x="12" y="0"/>
                      </a:lnTo>
                      <a:lnTo>
                        <a:pt x="23" y="3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57"/>
                <p:cNvSpPr>
                  <a:spLocks/>
                </p:cNvSpPr>
                <p:nvPr/>
              </p:nvSpPr>
              <p:spPr bwMode="auto">
                <a:xfrm>
                  <a:off x="10338618" y="4934529"/>
                  <a:ext cx="93663" cy="92075"/>
                </a:xfrm>
                <a:custGeom>
                  <a:avLst/>
                  <a:gdLst>
                    <a:gd name="T0" fmla="*/ 59 w 59"/>
                    <a:gd name="T1" fmla="*/ 31 h 58"/>
                    <a:gd name="T2" fmla="*/ 59 w 59"/>
                    <a:gd name="T3" fmla="*/ 31 h 58"/>
                    <a:gd name="T4" fmla="*/ 55 w 59"/>
                    <a:gd name="T5" fmla="*/ 43 h 58"/>
                    <a:gd name="T6" fmla="*/ 51 w 59"/>
                    <a:gd name="T7" fmla="*/ 51 h 58"/>
                    <a:gd name="T8" fmla="*/ 39 w 59"/>
                    <a:gd name="T9" fmla="*/ 58 h 58"/>
                    <a:gd name="T10" fmla="*/ 28 w 59"/>
                    <a:gd name="T11" fmla="*/ 58 h 58"/>
                    <a:gd name="T12" fmla="*/ 28 w 59"/>
                    <a:gd name="T13" fmla="*/ 58 h 58"/>
                    <a:gd name="T14" fmla="*/ 20 w 59"/>
                    <a:gd name="T15" fmla="*/ 58 h 58"/>
                    <a:gd name="T16" fmla="*/ 8 w 59"/>
                    <a:gd name="T17" fmla="*/ 51 h 58"/>
                    <a:gd name="T18" fmla="*/ 4 w 59"/>
                    <a:gd name="T19" fmla="*/ 43 h 58"/>
                    <a:gd name="T20" fmla="*/ 0 w 59"/>
                    <a:gd name="T21" fmla="*/ 31 h 58"/>
                    <a:gd name="T22" fmla="*/ 0 w 59"/>
                    <a:gd name="T23" fmla="*/ 31 h 58"/>
                    <a:gd name="T24" fmla="*/ 4 w 59"/>
                    <a:gd name="T25" fmla="*/ 20 h 58"/>
                    <a:gd name="T26" fmla="*/ 8 w 59"/>
                    <a:gd name="T27" fmla="*/ 12 h 58"/>
                    <a:gd name="T28" fmla="*/ 20 w 59"/>
                    <a:gd name="T29" fmla="*/ 4 h 58"/>
                    <a:gd name="T30" fmla="*/ 28 w 59"/>
                    <a:gd name="T31" fmla="*/ 0 h 58"/>
                    <a:gd name="T32" fmla="*/ 28 w 59"/>
                    <a:gd name="T33" fmla="*/ 0 h 58"/>
                    <a:gd name="T34" fmla="*/ 39 w 59"/>
                    <a:gd name="T35" fmla="*/ 4 h 58"/>
                    <a:gd name="T36" fmla="*/ 51 w 59"/>
                    <a:gd name="T37" fmla="*/ 12 h 58"/>
                    <a:gd name="T38" fmla="*/ 55 w 59"/>
                    <a:gd name="T39" fmla="*/ 20 h 58"/>
                    <a:gd name="T40" fmla="*/ 59 w 59"/>
                    <a:gd name="T41" fmla="*/ 31 h 58"/>
                    <a:gd name="T42" fmla="*/ 59 w 59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31"/>
                      </a:moveTo>
                      <a:lnTo>
                        <a:pt x="59" y="31"/>
                      </a:lnTo>
                      <a:lnTo>
                        <a:pt x="55" y="43"/>
                      </a:lnTo>
                      <a:lnTo>
                        <a:pt x="51" y="51"/>
                      </a:lnTo>
                      <a:lnTo>
                        <a:pt x="39" y="58"/>
                      </a:lnTo>
                      <a:lnTo>
                        <a:pt x="28" y="58"/>
                      </a:lnTo>
                      <a:lnTo>
                        <a:pt x="20" y="58"/>
                      </a:lnTo>
                      <a:lnTo>
                        <a:pt x="8" y="51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20"/>
                      </a:lnTo>
                      <a:lnTo>
                        <a:pt x="8" y="12"/>
                      </a:lnTo>
                      <a:lnTo>
                        <a:pt x="20" y="4"/>
                      </a:lnTo>
                      <a:lnTo>
                        <a:pt x="28" y="0"/>
                      </a:lnTo>
                      <a:lnTo>
                        <a:pt x="39" y="4"/>
                      </a:lnTo>
                      <a:lnTo>
                        <a:pt x="51" y="12"/>
                      </a:lnTo>
                      <a:lnTo>
                        <a:pt x="55" y="20"/>
                      </a:lnTo>
                      <a:lnTo>
                        <a:pt x="59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77"/>
                <p:cNvSpPr>
                  <a:spLocks noEditPoints="1"/>
                </p:cNvSpPr>
                <p:nvPr/>
              </p:nvSpPr>
              <p:spPr bwMode="auto">
                <a:xfrm>
                  <a:off x="9870306" y="4866266"/>
                  <a:ext cx="136525" cy="136525"/>
                </a:xfrm>
                <a:custGeom>
                  <a:avLst/>
                  <a:gdLst>
                    <a:gd name="T0" fmla="*/ 16 w 86"/>
                    <a:gd name="T1" fmla="*/ 31 h 86"/>
                    <a:gd name="T2" fmla="*/ 66 w 86"/>
                    <a:gd name="T3" fmla="*/ 20 h 86"/>
                    <a:gd name="T4" fmla="*/ 78 w 86"/>
                    <a:gd name="T5" fmla="*/ 31 h 86"/>
                    <a:gd name="T6" fmla="*/ 51 w 86"/>
                    <a:gd name="T7" fmla="*/ 8 h 86"/>
                    <a:gd name="T8" fmla="*/ 51 w 86"/>
                    <a:gd name="T9" fmla="*/ 0 h 86"/>
                    <a:gd name="T10" fmla="*/ 47 w 86"/>
                    <a:gd name="T11" fmla="*/ 0 h 86"/>
                    <a:gd name="T12" fmla="*/ 35 w 86"/>
                    <a:gd name="T13" fmla="*/ 0 h 86"/>
                    <a:gd name="T14" fmla="*/ 35 w 86"/>
                    <a:gd name="T15" fmla="*/ 8 h 86"/>
                    <a:gd name="T16" fmla="*/ 4 w 86"/>
                    <a:gd name="T17" fmla="*/ 31 h 86"/>
                    <a:gd name="T18" fmla="*/ 0 w 86"/>
                    <a:gd name="T19" fmla="*/ 47 h 86"/>
                    <a:gd name="T20" fmla="*/ 23 w 86"/>
                    <a:gd name="T21" fmla="*/ 47 h 86"/>
                    <a:gd name="T22" fmla="*/ 16 w 86"/>
                    <a:gd name="T23" fmla="*/ 59 h 86"/>
                    <a:gd name="T24" fmla="*/ 35 w 86"/>
                    <a:gd name="T25" fmla="*/ 66 h 86"/>
                    <a:gd name="T26" fmla="*/ 23 w 86"/>
                    <a:gd name="T27" fmla="*/ 70 h 86"/>
                    <a:gd name="T28" fmla="*/ 4 w 86"/>
                    <a:gd name="T29" fmla="*/ 74 h 86"/>
                    <a:gd name="T30" fmla="*/ 12 w 86"/>
                    <a:gd name="T31" fmla="*/ 86 h 86"/>
                    <a:gd name="T32" fmla="*/ 51 w 86"/>
                    <a:gd name="T33" fmla="*/ 70 h 86"/>
                    <a:gd name="T34" fmla="*/ 62 w 86"/>
                    <a:gd name="T35" fmla="*/ 78 h 86"/>
                    <a:gd name="T36" fmla="*/ 74 w 86"/>
                    <a:gd name="T37" fmla="*/ 86 h 86"/>
                    <a:gd name="T38" fmla="*/ 78 w 86"/>
                    <a:gd name="T39" fmla="*/ 82 h 86"/>
                    <a:gd name="T40" fmla="*/ 82 w 86"/>
                    <a:gd name="T41" fmla="*/ 74 h 86"/>
                    <a:gd name="T42" fmla="*/ 58 w 86"/>
                    <a:gd name="T43" fmla="*/ 63 h 86"/>
                    <a:gd name="T44" fmla="*/ 86 w 86"/>
                    <a:gd name="T45" fmla="*/ 47 h 86"/>
                    <a:gd name="T46" fmla="*/ 43 w 86"/>
                    <a:gd name="T47" fmla="*/ 35 h 86"/>
                    <a:gd name="T48" fmla="*/ 47 w 86"/>
                    <a:gd name="T49" fmla="*/ 28 h 86"/>
                    <a:gd name="T50" fmla="*/ 47 w 86"/>
                    <a:gd name="T51" fmla="*/ 28 h 86"/>
                    <a:gd name="T52" fmla="*/ 47 w 86"/>
                    <a:gd name="T53" fmla="*/ 28 h 86"/>
                    <a:gd name="T54" fmla="*/ 35 w 86"/>
                    <a:gd name="T55" fmla="*/ 24 h 86"/>
                    <a:gd name="T56" fmla="*/ 35 w 86"/>
                    <a:gd name="T57" fmla="*/ 24 h 86"/>
                    <a:gd name="T58" fmla="*/ 27 w 86"/>
                    <a:gd name="T59" fmla="*/ 35 h 86"/>
                    <a:gd name="T60" fmla="*/ 0 w 86"/>
                    <a:gd name="T61" fmla="*/ 35 h 86"/>
                    <a:gd name="T62" fmla="*/ 0 w 86"/>
                    <a:gd name="T63" fmla="*/ 47 h 86"/>
                    <a:gd name="T64" fmla="*/ 47 w 86"/>
                    <a:gd name="T65" fmla="*/ 59 h 86"/>
                    <a:gd name="T66" fmla="*/ 35 w 86"/>
                    <a:gd name="T67" fmla="*/ 47 h 86"/>
                    <a:gd name="T68" fmla="*/ 51 w 86"/>
                    <a:gd name="T69" fmla="*/ 47 h 86"/>
                    <a:gd name="T70" fmla="*/ 47 w 86"/>
                    <a:gd name="T71" fmla="*/ 59 h 8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86" h="86">
                      <a:moveTo>
                        <a:pt x="4" y="31"/>
                      </a:moveTo>
                      <a:lnTo>
                        <a:pt x="16" y="31"/>
                      </a:lnTo>
                      <a:lnTo>
                        <a:pt x="16" y="20"/>
                      </a:lnTo>
                      <a:lnTo>
                        <a:pt x="66" y="20"/>
                      </a:lnTo>
                      <a:lnTo>
                        <a:pt x="66" y="31"/>
                      </a:lnTo>
                      <a:lnTo>
                        <a:pt x="78" y="31"/>
                      </a:lnTo>
                      <a:lnTo>
                        <a:pt x="78" y="8"/>
                      </a:lnTo>
                      <a:lnTo>
                        <a:pt x="51" y="8"/>
                      </a:lnTo>
                      <a:lnTo>
                        <a:pt x="51" y="0"/>
                      </a:lnTo>
                      <a:lnTo>
                        <a:pt x="47" y="0"/>
                      </a:lnTo>
                      <a:lnTo>
                        <a:pt x="35" y="0"/>
                      </a:lnTo>
                      <a:lnTo>
                        <a:pt x="35" y="8"/>
                      </a:lnTo>
                      <a:lnTo>
                        <a:pt x="4" y="8"/>
                      </a:lnTo>
                      <a:lnTo>
                        <a:pt x="4" y="31"/>
                      </a:lnTo>
                      <a:close/>
                      <a:moveTo>
                        <a:pt x="0" y="47"/>
                      </a:moveTo>
                      <a:lnTo>
                        <a:pt x="23" y="47"/>
                      </a:lnTo>
                      <a:lnTo>
                        <a:pt x="16" y="59"/>
                      </a:lnTo>
                      <a:lnTo>
                        <a:pt x="35" y="66"/>
                      </a:lnTo>
                      <a:lnTo>
                        <a:pt x="23" y="70"/>
                      </a:lnTo>
                      <a:lnTo>
                        <a:pt x="4" y="74"/>
                      </a:lnTo>
                      <a:lnTo>
                        <a:pt x="12" y="86"/>
                      </a:lnTo>
                      <a:lnTo>
                        <a:pt x="31" y="82"/>
                      </a:lnTo>
                      <a:lnTo>
                        <a:pt x="51" y="70"/>
                      </a:lnTo>
                      <a:lnTo>
                        <a:pt x="62" y="78"/>
                      </a:lnTo>
                      <a:lnTo>
                        <a:pt x="74" y="86"/>
                      </a:lnTo>
                      <a:lnTo>
                        <a:pt x="78" y="82"/>
                      </a:lnTo>
                      <a:lnTo>
                        <a:pt x="82" y="74"/>
                      </a:lnTo>
                      <a:lnTo>
                        <a:pt x="58" y="63"/>
                      </a:lnTo>
                      <a:lnTo>
                        <a:pt x="66" y="47"/>
                      </a:lnTo>
                      <a:lnTo>
                        <a:pt x="86" y="47"/>
                      </a:lnTo>
                      <a:lnTo>
                        <a:pt x="86" y="35"/>
                      </a:lnTo>
                      <a:lnTo>
                        <a:pt x="43" y="35"/>
                      </a:lnTo>
                      <a:lnTo>
                        <a:pt x="47" y="28"/>
                      </a:lnTo>
                      <a:lnTo>
                        <a:pt x="35" y="24"/>
                      </a:lnTo>
                      <a:lnTo>
                        <a:pt x="27" y="35"/>
                      </a:lnTo>
                      <a:lnTo>
                        <a:pt x="0" y="35"/>
                      </a:lnTo>
                      <a:lnTo>
                        <a:pt x="0" y="47"/>
                      </a:lnTo>
                      <a:close/>
                      <a:moveTo>
                        <a:pt x="47" y="59"/>
                      </a:moveTo>
                      <a:lnTo>
                        <a:pt x="47" y="59"/>
                      </a:lnTo>
                      <a:lnTo>
                        <a:pt x="31" y="55"/>
                      </a:lnTo>
                      <a:lnTo>
                        <a:pt x="35" y="47"/>
                      </a:lnTo>
                      <a:lnTo>
                        <a:pt x="51" y="47"/>
                      </a:lnTo>
                      <a:lnTo>
                        <a:pt x="47" y="5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78"/>
                <p:cNvSpPr>
                  <a:spLocks noEditPoints="1"/>
                </p:cNvSpPr>
                <p:nvPr/>
              </p:nvSpPr>
              <p:spPr bwMode="auto">
                <a:xfrm>
                  <a:off x="10013181" y="4866266"/>
                  <a:ext cx="141288" cy="136525"/>
                </a:xfrm>
                <a:custGeom>
                  <a:avLst/>
                  <a:gdLst>
                    <a:gd name="T0" fmla="*/ 54 w 89"/>
                    <a:gd name="T1" fmla="*/ 4 h 86"/>
                    <a:gd name="T2" fmla="*/ 54 w 89"/>
                    <a:gd name="T3" fmla="*/ 0 h 86"/>
                    <a:gd name="T4" fmla="*/ 42 w 89"/>
                    <a:gd name="T5" fmla="*/ 0 h 86"/>
                    <a:gd name="T6" fmla="*/ 38 w 89"/>
                    <a:gd name="T7" fmla="*/ 0 h 86"/>
                    <a:gd name="T8" fmla="*/ 42 w 89"/>
                    <a:gd name="T9" fmla="*/ 8 h 86"/>
                    <a:gd name="T10" fmla="*/ 11 w 89"/>
                    <a:gd name="T11" fmla="*/ 8 h 86"/>
                    <a:gd name="T12" fmla="*/ 11 w 89"/>
                    <a:gd name="T13" fmla="*/ 39 h 86"/>
                    <a:gd name="T14" fmla="*/ 0 w 89"/>
                    <a:gd name="T15" fmla="*/ 78 h 86"/>
                    <a:gd name="T16" fmla="*/ 11 w 89"/>
                    <a:gd name="T17" fmla="*/ 86 h 86"/>
                    <a:gd name="T18" fmla="*/ 19 w 89"/>
                    <a:gd name="T19" fmla="*/ 66 h 86"/>
                    <a:gd name="T20" fmla="*/ 23 w 89"/>
                    <a:gd name="T21" fmla="*/ 35 h 86"/>
                    <a:gd name="T22" fmla="*/ 85 w 89"/>
                    <a:gd name="T23" fmla="*/ 20 h 86"/>
                    <a:gd name="T24" fmla="*/ 58 w 89"/>
                    <a:gd name="T25" fmla="*/ 8 h 86"/>
                    <a:gd name="T26" fmla="*/ 54 w 89"/>
                    <a:gd name="T27" fmla="*/ 4 h 86"/>
                    <a:gd name="T28" fmla="*/ 54 w 89"/>
                    <a:gd name="T29" fmla="*/ 4 h 86"/>
                    <a:gd name="T30" fmla="*/ 19 w 89"/>
                    <a:gd name="T31" fmla="*/ 74 h 86"/>
                    <a:gd name="T32" fmla="*/ 27 w 89"/>
                    <a:gd name="T33" fmla="*/ 86 h 86"/>
                    <a:gd name="T34" fmla="*/ 54 w 89"/>
                    <a:gd name="T35" fmla="*/ 59 h 86"/>
                    <a:gd name="T36" fmla="*/ 62 w 89"/>
                    <a:gd name="T37" fmla="*/ 74 h 86"/>
                    <a:gd name="T38" fmla="*/ 77 w 89"/>
                    <a:gd name="T39" fmla="*/ 86 h 86"/>
                    <a:gd name="T40" fmla="*/ 85 w 89"/>
                    <a:gd name="T41" fmla="*/ 74 h 86"/>
                    <a:gd name="T42" fmla="*/ 89 w 89"/>
                    <a:gd name="T43" fmla="*/ 70 h 86"/>
                    <a:gd name="T44" fmla="*/ 69 w 89"/>
                    <a:gd name="T45" fmla="*/ 63 h 86"/>
                    <a:gd name="T46" fmla="*/ 58 w 89"/>
                    <a:gd name="T47" fmla="*/ 43 h 86"/>
                    <a:gd name="T48" fmla="*/ 81 w 89"/>
                    <a:gd name="T49" fmla="*/ 35 h 86"/>
                    <a:gd name="T50" fmla="*/ 58 w 89"/>
                    <a:gd name="T51" fmla="*/ 31 h 86"/>
                    <a:gd name="T52" fmla="*/ 58 w 89"/>
                    <a:gd name="T53" fmla="*/ 24 h 86"/>
                    <a:gd name="T54" fmla="*/ 58 w 89"/>
                    <a:gd name="T55" fmla="*/ 24 h 86"/>
                    <a:gd name="T56" fmla="*/ 54 w 89"/>
                    <a:gd name="T57" fmla="*/ 24 h 86"/>
                    <a:gd name="T58" fmla="*/ 46 w 89"/>
                    <a:gd name="T59" fmla="*/ 35 h 86"/>
                    <a:gd name="T60" fmla="*/ 27 w 89"/>
                    <a:gd name="T61" fmla="*/ 43 h 86"/>
                    <a:gd name="T62" fmla="*/ 42 w 89"/>
                    <a:gd name="T63" fmla="*/ 43 h 86"/>
                    <a:gd name="T64" fmla="*/ 19 w 89"/>
                    <a:gd name="T65" fmla="*/ 74 h 86"/>
                    <a:gd name="T66" fmla="*/ 19 w 89"/>
                    <a:gd name="T67" fmla="*/ 74 h 8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89" h="86">
                      <a:moveTo>
                        <a:pt x="54" y="4"/>
                      </a:moveTo>
                      <a:lnTo>
                        <a:pt x="54" y="4"/>
                      </a:lnTo>
                      <a:lnTo>
                        <a:pt x="54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42" y="8"/>
                      </a:lnTo>
                      <a:lnTo>
                        <a:pt x="11" y="8"/>
                      </a:lnTo>
                      <a:lnTo>
                        <a:pt x="11" y="39"/>
                      </a:lnTo>
                      <a:lnTo>
                        <a:pt x="7" y="63"/>
                      </a:lnTo>
                      <a:lnTo>
                        <a:pt x="0" y="78"/>
                      </a:lnTo>
                      <a:lnTo>
                        <a:pt x="11" y="86"/>
                      </a:lnTo>
                      <a:lnTo>
                        <a:pt x="19" y="66"/>
                      </a:lnTo>
                      <a:lnTo>
                        <a:pt x="23" y="35"/>
                      </a:lnTo>
                      <a:lnTo>
                        <a:pt x="23" y="20"/>
                      </a:lnTo>
                      <a:lnTo>
                        <a:pt x="85" y="20"/>
                      </a:lnTo>
                      <a:lnTo>
                        <a:pt x="85" y="8"/>
                      </a:lnTo>
                      <a:lnTo>
                        <a:pt x="58" y="8"/>
                      </a:lnTo>
                      <a:lnTo>
                        <a:pt x="54" y="4"/>
                      </a:lnTo>
                      <a:close/>
                      <a:moveTo>
                        <a:pt x="19" y="74"/>
                      </a:moveTo>
                      <a:lnTo>
                        <a:pt x="19" y="74"/>
                      </a:lnTo>
                      <a:lnTo>
                        <a:pt x="27" y="86"/>
                      </a:lnTo>
                      <a:lnTo>
                        <a:pt x="42" y="70"/>
                      </a:lnTo>
                      <a:lnTo>
                        <a:pt x="54" y="59"/>
                      </a:lnTo>
                      <a:lnTo>
                        <a:pt x="62" y="74"/>
                      </a:lnTo>
                      <a:lnTo>
                        <a:pt x="77" y="86"/>
                      </a:lnTo>
                      <a:lnTo>
                        <a:pt x="85" y="74"/>
                      </a:lnTo>
                      <a:lnTo>
                        <a:pt x="89" y="70"/>
                      </a:lnTo>
                      <a:lnTo>
                        <a:pt x="77" y="66"/>
                      </a:lnTo>
                      <a:lnTo>
                        <a:pt x="69" y="63"/>
                      </a:lnTo>
                      <a:lnTo>
                        <a:pt x="62" y="55"/>
                      </a:lnTo>
                      <a:lnTo>
                        <a:pt x="58" y="43"/>
                      </a:lnTo>
                      <a:lnTo>
                        <a:pt x="81" y="43"/>
                      </a:lnTo>
                      <a:lnTo>
                        <a:pt x="81" y="35"/>
                      </a:lnTo>
                      <a:lnTo>
                        <a:pt x="58" y="35"/>
                      </a:lnTo>
                      <a:lnTo>
                        <a:pt x="58" y="31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46" y="24"/>
                      </a:lnTo>
                      <a:lnTo>
                        <a:pt x="46" y="35"/>
                      </a:lnTo>
                      <a:lnTo>
                        <a:pt x="27" y="35"/>
                      </a:lnTo>
                      <a:lnTo>
                        <a:pt x="27" y="43"/>
                      </a:lnTo>
                      <a:lnTo>
                        <a:pt x="42" y="43"/>
                      </a:lnTo>
                      <a:lnTo>
                        <a:pt x="34" y="63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79"/>
                <p:cNvSpPr>
                  <a:spLocks/>
                </p:cNvSpPr>
                <p:nvPr/>
              </p:nvSpPr>
              <p:spPr bwMode="auto">
                <a:xfrm>
                  <a:off x="10167168" y="4866266"/>
                  <a:ext cx="128588" cy="130175"/>
                </a:xfrm>
                <a:custGeom>
                  <a:avLst/>
                  <a:gdLst>
                    <a:gd name="T0" fmla="*/ 50 w 81"/>
                    <a:gd name="T1" fmla="*/ 12 h 82"/>
                    <a:gd name="T2" fmla="*/ 50 w 81"/>
                    <a:gd name="T3" fmla="*/ 12 h 82"/>
                    <a:gd name="T4" fmla="*/ 50 w 81"/>
                    <a:gd name="T5" fmla="*/ 8 h 82"/>
                    <a:gd name="T6" fmla="*/ 50 w 81"/>
                    <a:gd name="T7" fmla="*/ 8 h 82"/>
                    <a:gd name="T8" fmla="*/ 46 w 81"/>
                    <a:gd name="T9" fmla="*/ 0 h 82"/>
                    <a:gd name="T10" fmla="*/ 46 w 81"/>
                    <a:gd name="T11" fmla="*/ 0 h 82"/>
                    <a:gd name="T12" fmla="*/ 38 w 81"/>
                    <a:gd name="T13" fmla="*/ 0 h 82"/>
                    <a:gd name="T14" fmla="*/ 38 w 81"/>
                    <a:gd name="T15" fmla="*/ 0 h 82"/>
                    <a:gd name="T16" fmla="*/ 31 w 81"/>
                    <a:gd name="T17" fmla="*/ 0 h 82"/>
                    <a:gd name="T18" fmla="*/ 31 w 81"/>
                    <a:gd name="T19" fmla="*/ 0 h 82"/>
                    <a:gd name="T20" fmla="*/ 35 w 81"/>
                    <a:gd name="T21" fmla="*/ 12 h 82"/>
                    <a:gd name="T22" fmla="*/ 0 w 81"/>
                    <a:gd name="T23" fmla="*/ 12 h 82"/>
                    <a:gd name="T24" fmla="*/ 0 w 81"/>
                    <a:gd name="T25" fmla="*/ 24 h 82"/>
                    <a:gd name="T26" fmla="*/ 35 w 81"/>
                    <a:gd name="T27" fmla="*/ 24 h 82"/>
                    <a:gd name="T28" fmla="*/ 35 w 81"/>
                    <a:gd name="T29" fmla="*/ 35 h 82"/>
                    <a:gd name="T30" fmla="*/ 11 w 81"/>
                    <a:gd name="T31" fmla="*/ 35 h 82"/>
                    <a:gd name="T32" fmla="*/ 11 w 81"/>
                    <a:gd name="T33" fmla="*/ 74 h 82"/>
                    <a:gd name="T34" fmla="*/ 23 w 81"/>
                    <a:gd name="T35" fmla="*/ 74 h 82"/>
                    <a:gd name="T36" fmla="*/ 23 w 81"/>
                    <a:gd name="T37" fmla="*/ 43 h 82"/>
                    <a:gd name="T38" fmla="*/ 35 w 81"/>
                    <a:gd name="T39" fmla="*/ 43 h 82"/>
                    <a:gd name="T40" fmla="*/ 35 w 81"/>
                    <a:gd name="T41" fmla="*/ 82 h 82"/>
                    <a:gd name="T42" fmla="*/ 50 w 81"/>
                    <a:gd name="T43" fmla="*/ 82 h 82"/>
                    <a:gd name="T44" fmla="*/ 50 w 81"/>
                    <a:gd name="T45" fmla="*/ 43 h 82"/>
                    <a:gd name="T46" fmla="*/ 62 w 81"/>
                    <a:gd name="T47" fmla="*/ 43 h 82"/>
                    <a:gd name="T48" fmla="*/ 62 w 81"/>
                    <a:gd name="T49" fmla="*/ 63 h 82"/>
                    <a:gd name="T50" fmla="*/ 62 w 81"/>
                    <a:gd name="T51" fmla="*/ 63 h 82"/>
                    <a:gd name="T52" fmla="*/ 58 w 81"/>
                    <a:gd name="T53" fmla="*/ 66 h 82"/>
                    <a:gd name="T54" fmla="*/ 50 w 81"/>
                    <a:gd name="T55" fmla="*/ 66 h 82"/>
                    <a:gd name="T56" fmla="*/ 50 w 81"/>
                    <a:gd name="T57" fmla="*/ 66 h 82"/>
                    <a:gd name="T58" fmla="*/ 54 w 81"/>
                    <a:gd name="T59" fmla="*/ 78 h 82"/>
                    <a:gd name="T60" fmla="*/ 54 w 81"/>
                    <a:gd name="T61" fmla="*/ 78 h 82"/>
                    <a:gd name="T62" fmla="*/ 70 w 81"/>
                    <a:gd name="T63" fmla="*/ 74 h 82"/>
                    <a:gd name="T64" fmla="*/ 73 w 81"/>
                    <a:gd name="T65" fmla="*/ 70 h 82"/>
                    <a:gd name="T66" fmla="*/ 73 w 81"/>
                    <a:gd name="T67" fmla="*/ 66 h 82"/>
                    <a:gd name="T68" fmla="*/ 73 w 81"/>
                    <a:gd name="T69" fmla="*/ 35 h 82"/>
                    <a:gd name="T70" fmla="*/ 50 w 81"/>
                    <a:gd name="T71" fmla="*/ 35 h 82"/>
                    <a:gd name="T72" fmla="*/ 50 w 81"/>
                    <a:gd name="T73" fmla="*/ 24 h 82"/>
                    <a:gd name="T74" fmla="*/ 81 w 81"/>
                    <a:gd name="T75" fmla="*/ 24 h 82"/>
                    <a:gd name="T76" fmla="*/ 81 w 81"/>
                    <a:gd name="T77" fmla="*/ 12 h 82"/>
                    <a:gd name="T78" fmla="*/ 42 w 81"/>
                    <a:gd name="T79" fmla="*/ 12 h 82"/>
                    <a:gd name="T80" fmla="*/ 42 w 81"/>
                    <a:gd name="T81" fmla="*/ 12 h 82"/>
                    <a:gd name="T82" fmla="*/ 50 w 81"/>
                    <a:gd name="T83" fmla="*/ 12 h 82"/>
                    <a:gd name="T84" fmla="*/ 50 w 81"/>
                    <a:gd name="T85" fmla="*/ 12 h 82"/>
                    <a:gd name="T86" fmla="*/ 50 w 81"/>
                    <a:gd name="T87" fmla="*/ 12 h 8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2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24"/>
                      </a:lnTo>
                      <a:lnTo>
                        <a:pt x="35" y="24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2"/>
                      </a:lnTo>
                      <a:lnTo>
                        <a:pt x="50" y="82"/>
                      </a:lnTo>
                      <a:lnTo>
                        <a:pt x="50" y="43"/>
                      </a:lnTo>
                      <a:lnTo>
                        <a:pt x="62" y="43"/>
                      </a:lnTo>
                      <a:lnTo>
                        <a:pt x="62" y="63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4"/>
                      </a:lnTo>
                      <a:lnTo>
                        <a:pt x="73" y="70"/>
                      </a:lnTo>
                      <a:lnTo>
                        <a:pt x="73" y="66"/>
                      </a:lnTo>
                      <a:lnTo>
                        <a:pt x="73" y="35"/>
                      </a:lnTo>
                      <a:lnTo>
                        <a:pt x="50" y="35"/>
                      </a:lnTo>
                      <a:lnTo>
                        <a:pt x="50" y="24"/>
                      </a:lnTo>
                      <a:lnTo>
                        <a:pt x="81" y="24"/>
                      </a:lnTo>
                      <a:lnTo>
                        <a:pt x="81" y="12"/>
                      </a:lnTo>
                      <a:lnTo>
                        <a:pt x="42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8" name="组合 357"/>
              <p:cNvGrpSpPr/>
              <p:nvPr/>
            </p:nvGrpSpPr>
            <p:grpSpPr>
              <a:xfrm>
                <a:off x="2855729" y="4227252"/>
                <a:ext cx="473809" cy="400498"/>
                <a:chOff x="11024418" y="4312229"/>
                <a:chExt cx="554038" cy="468313"/>
              </a:xfrm>
              <a:grpFill/>
            </p:grpSpPr>
            <p:sp>
              <p:nvSpPr>
                <p:cNvPr id="451" name="Freeform 14"/>
                <p:cNvSpPr>
                  <a:spLocks/>
                </p:cNvSpPr>
                <p:nvPr/>
              </p:nvSpPr>
              <p:spPr bwMode="auto">
                <a:xfrm>
                  <a:off x="11129193" y="4312229"/>
                  <a:ext cx="307975" cy="246063"/>
                </a:xfrm>
                <a:custGeom>
                  <a:avLst/>
                  <a:gdLst>
                    <a:gd name="T0" fmla="*/ 194 w 194"/>
                    <a:gd name="T1" fmla="*/ 39 h 155"/>
                    <a:gd name="T2" fmla="*/ 194 w 194"/>
                    <a:gd name="T3" fmla="*/ 39 h 155"/>
                    <a:gd name="T4" fmla="*/ 186 w 194"/>
                    <a:gd name="T5" fmla="*/ 39 h 155"/>
                    <a:gd name="T6" fmla="*/ 167 w 194"/>
                    <a:gd name="T7" fmla="*/ 42 h 155"/>
                    <a:gd name="T8" fmla="*/ 155 w 194"/>
                    <a:gd name="T9" fmla="*/ 42 h 155"/>
                    <a:gd name="T10" fmla="*/ 140 w 194"/>
                    <a:gd name="T11" fmla="*/ 39 h 155"/>
                    <a:gd name="T12" fmla="*/ 124 w 194"/>
                    <a:gd name="T13" fmla="*/ 31 h 155"/>
                    <a:gd name="T14" fmla="*/ 112 w 194"/>
                    <a:gd name="T15" fmla="*/ 19 h 155"/>
                    <a:gd name="T16" fmla="*/ 112 w 194"/>
                    <a:gd name="T17" fmla="*/ 19 h 155"/>
                    <a:gd name="T18" fmla="*/ 97 w 194"/>
                    <a:gd name="T19" fmla="*/ 7 h 155"/>
                    <a:gd name="T20" fmla="*/ 85 w 194"/>
                    <a:gd name="T21" fmla="*/ 4 h 155"/>
                    <a:gd name="T22" fmla="*/ 73 w 194"/>
                    <a:gd name="T23" fmla="*/ 0 h 155"/>
                    <a:gd name="T24" fmla="*/ 62 w 194"/>
                    <a:gd name="T25" fmla="*/ 4 h 155"/>
                    <a:gd name="T26" fmla="*/ 50 w 194"/>
                    <a:gd name="T27" fmla="*/ 11 h 155"/>
                    <a:gd name="T28" fmla="*/ 42 w 194"/>
                    <a:gd name="T29" fmla="*/ 27 h 155"/>
                    <a:gd name="T30" fmla="*/ 39 w 194"/>
                    <a:gd name="T31" fmla="*/ 46 h 155"/>
                    <a:gd name="T32" fmla="*/ 42 w 194"/>
                    <a:gd name="T33" fmla="*/ 74 h 155"/>
                    <a:gd name="T34" fmla="*/ 42 w 194"/>
                    <a:gd name="T35" fmla="*/ 74 h 155"/>
                    <a:gd name="T36" fmla="*/ 42 w 194"/>
                    <a:gd name="T37" fmla="*/ 97 h 155"/>
                    <a:gd name="T38" fmla="*/ 39 w 194"/>
                    <a:gd name="T39" fmla="*/ 112 h 155"/>
                    <a:gd name="T40" fmla="*/ 31 w 194"/>
                    <a:gd name="T41" fmla="*/ 128 h 155"/>
                    <a:gd name="T42" fmla="*/ 23 w 194"/>
                    <a:gd name="T43" fmla="*/ 140 h 155"/>
                    <a:gd name="T44" fmla="*/ 7 w 194"/>
                    <a:gd name="T45" fmla="*/ 151 h 155"/>
                    <a:gd name="T46" fmla="*/ 0 w 194"/>
                    <a:gd name="T47" fmla="*/ 155 h 15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94" h="155">
                      <a:moveTo>
                        <a:pt x="194" y="39"/>
                      </a:moveTo>
                      <a:lnTo>
                        <a:pt x="194" y="39"/>
                      </a:lnTo>
                      <a:lnTo>
                        <a:pt x="186" y="39"/>
                      </a:lnTo>
                      <a:lnTo>
                        <a:pt x="167" y="42"/>
                      </a:lnTo>
                      <a:lnTo>
                        <a:pt x="155" y="42"/>
                      </a:lnTo>
                      <a:lnTo>
                        <a:pt x="140" y="39"/>
                      </a:lnTo>
                      <a:lnTo>
                        <a:pt x="124" y="31"/>
                      </a:lnTo>
                      <a:lnTo>
                        <a:pt x="112" y="19"/>
                      </a:lnTo>
                      <a:lnTo>
                        <a:pt x="97" y="7"/>
                      </a:lnTo>
                      <a:lnTo>
                        <a:pt x="85" y="4"/>
                      </a:lnTo>
                      <a:lnTo>
                        <a:pt x="73" y="0"/>
                      </a:lnTo>
                      <a:lnTo>
                        <a:pt x="62" y="4"/>
                      </a:lnTo>
                      <a:lnTo>
                        <a:pt x="50" y="11"/>
                      </a:lnTo>
                      <a:lnTo>
                        <a:pt x="42" y="27"/>
                      </a:lnTo>
                      <a:lnTo>
                        <a:pt x="39" y="46"/>
                      </a:lnTo>
                      <a:lnTo>
                        <a:pt x="42" y="74"/>
                      </a:lnTo>
                      <a:lnTo>
                        <a:pt x="42" y="97"/>
                      </a:lnTo>
                      <a:lnTo>
                        <a:pt x="39" y="112"/>
                      </a:lnTo>
                      <a:lnTo>
                        <a:pt x="31" y="128"/>
                      </a:lnTo>
                      <a:lnTo>
                        <a:pt x="23" y="140"/>
                      </a:lnTo>
                      <a:lnTo>
                        <a:pt x="7" y="151"/>
                      </a:lnTo>
                      <a:lnTo>
                        <a:pt x="0" y="155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5"/>
                <p:cNvSpPr>
                  <a:spLocks/>
                </p:cNvSpPr>
                <p:nvPr/>
              </p:nvSpPr>
              <p:spPr bwMode="auto">
                <a:xfrm>
                  <a:off x="11135543" y="4682116"/>
                  <a:ext cx="246063" cy="98425"/>
                </a:xfrm>
                <a:custGeom>
                  <a:avLst/>
                  <a:gdLst>
                    <a:gd name="T0" fmla="*/ 0 w 155"/>
                    <a:gd name="T1" fmla="*/ 0 h 62"/>
                    <a:gd name="T2" fmla="*/ 0 w 155"/>
                    <a:gd name="T3" fmla="*/ 0 h 62"/>
                    <a:gd name="T4" fmla="*/ 15 w 155"/>
                    <a:gd name="T5" fmla="*/ 15 h 62"/>
                    <a:gd name="T6" fmla="*/ 27 w 155"/>
                    <a:gd name="T7" fmla="*/ 31 h 62"/>
                    <a:gd name="T8" fmla="*/ 35 w 155"/>
                    <a:gd name="T9" fmla="*/ 43 h 62"/>
                    <a:gd name="T10" fmla="*/ 35 w 155"/>
                    <a:gd name="T11" fmla="*/ 43 h 62"/>
                    <a:gd name="T12" fmla="*/ 38 w 155"/>
                    <a:gd name="T13" fmla="*/ 54 h 62"/>
                    <a:gd name="T14" fmla="*/ 42 w 155"/>
                    <a:gd name="T15" fmla="*/ 58 h 62"/>
                    <a:gd name="T16" fmla="*/ 46 w 155"/>
                    <a:gd name="T17" fmla="*/ 62 h 62"/>
                    <a:gd name="T18" fmla="*/ 54 w 155"/>
                    <a:gd name="T19" fmla="*/ 62 h 62"/>
                    <a:gd name="T20" fmla="*/ 62 w 155"/>
                    <a:gd name="T21" fmla="*/ 58 h 62"/>
                    <a:gd name="T22" fmla="*/ 69 w 155"/>
                    <a:gd name="T23" fmla="*/ 54 h 62"/>
                    <a:gd name="T24" fmla="*/ 81 w 155"/>
                    <a:gd name="T25" fmla="*/ 43 h 62"/>
                    <a:gd name="T26" fmla="*/ 81 w 155"/>
                    <a:gd name="T27" fmla="*/ 43 h 62"/>
                    <a:gd name="T28" fmla="*/ 93 w 155"/>
                    <a:gd name="T29" fmla="*/ 31 h 62"/>
                    <a:gd name="T30" fmla="*/ 104 w 155"/>
                    <a:gd name="T31" fmla="*/ 23 h 62"/>
                    <a:gd name="T32" fmla="*/ 128 w 155"/>
                    <a:gd name="T33" fmla="*/ 11 h 62"/>
                    <a:gd name="T34" fmla="*/ 147 w 155"/>
                    <a:gd name="T35" fmla="*/ 11 h 62"/>
                    <a:gd name="T36" fmla="*/ 155 w 155"/>
                    <a:gd name="T37" fmla="*/ 11 h 6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55" h="6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15"/>
                      </a:lnTo>
                      <a:lnTo>
                        <a:pt x="27" y="31"/>
                      </a:lnTo>
                      <a:lnTo>
                        <a:pt x="35" y="43"/>
                      </a:lnTo>
                      <a:lnTo>
                        <a:pt x="38" y="54"/>
                      </a:lnTo>
                      <a:lnTo>
                        <a:pt x="42" y="58"/>
                      </a:lnTo>
                      <a:lnTo>
                        <a:pt x="46" y="62"/>
                      </a:lnTo>
                      <a:lnTo>
                        <a:pt x="54" y="62"/>
                      </a:lnTo>
                      <a:lnTo>
                        <a:pt x="62" y="58"/>
                      </a:lnTo>
                      <a:lnTo>
                        <a:pt x="69" y="54"/>
                      </a:lnTo>
                      <a:lnTo>
                        <a:pt x="81" y="43"/>
                      </a:lnTo>
                      <a:lnTo>
                        <a:pt x="93" y="31"/>
                      </a:lnTo>
                      <a:lnTo>
                        <a:pt x="104" y="23"/>
                      </a:lnTo>
                      <a:lnTo>
                        <a:pt x="128" y="11"/>
                      </a:lnTo>
                      <a:lnTo>
                        <a:pt x="147" y="11"/>
                      </a:lnTo>
                      <a:lnTo>
                        <a:pt x="155" y="11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8"/>
                <p:cNvSpPr>
                  <a:spLocks/>
                </p:cNvSpPr>
                <p:nvPr/>
              </p:nvSpPr>
              <p:spPr bwMode="auto">
                <a:xfrm>
                  <a:off x="11129193" y="4312229"/>
                  <a:ext cx="449263" cy="468313"/>
                </a:xfrm>
                <a:custGeom>
                  <a:avLst/>
                  <a:gdLst>
                    <a:gd name="T0" fmla="*/ 0 w 283"/>
                    <a:gd name="T1" fmla="*/ 155 h 295"/>
                    <a:gd name="T2" fmla="*/ 23 w 283"/>
                    <a:gd name="T3" fmla="*/ 140 h 295"/>
                    <a:gd name="T4" fmla="*/ 39 w 283"/>
                    <a:gd name="T5" fmla="*/ 112 h 295"/>
                    <a:gd name="T6" fmla="*/ 42 w 283"/>
                    <a:gd name="T7" fmla="*/ 74 h 295"/>
                    <a:gd name="T8" fmla="*/ 39 w 283"/>
                    <a:gd name="T9" fmla="*/ 46 h 295"/>
                    <a:gd name="T10" fmla="*/ 50 w 283"/>
                    <a:gd name="T11" fmla="*/ 11 h 295"/>
                    <a:gd name="T12" fmla="*/ 73 w 283"/>
                    <a:gd name="T13" fmla="*/ 0 h 295"/>
                    <a:gd name="T14" fmla="*/ 97 w 283"/>
                    <a:gd name="T15" fmla="*/ 7 h 295"/>
                    <a:gd name="T16" fmla="*/ 112 w 283"/>
                    <a:gd name="T17" fmla="*/ 19 h 295"/>
                    <a:gd name="T18" fmla="*/ 140 w 283"/>
                    <a:gd name="T19" fmla="*/ 39 h 295"/>
                    <a:gd name="T20" fmla="*/ 167 w 283"/>
                    <a:gd name="T21" fmla="*/ 42 h 295"/>
                    <a:gd name="T22" fmla="*/ 194 w 283"/>
                    <a:gd name="T23" fmla="*/ 39 h 295"/>
                    <a:gd name="T24" fmla="*/ 198 w 283"/>
                    <a:gd name="T25" fmla="*/ 39 h 295"/>
                    <a:gd name="T26" fmla="*/ 209 w 283"/>
                    <a:gd name="T27" fmla="*/ 58 h 295"/>
                    <a:gd name="T28" fmla="*/ 275 w 283"/>
                    <a:gd name="T29" fmla="*/ 132 h 295"/>
                    <a:gd name="T30" fmla="*/ 283 w 283"/>
                    <a:gd name="T31" fmla="*/ 151 h 295"/>
                    <a:gd name="T32" fmla="*/ 275 w 283"/>
                    <a:gd name="T33" fmla="*/ 190 h 295"/>
                    <a:gd name="T34" fmla="*/ 256 w 283"/>
                    <a:gd name="T35" fmla="*/ 221 h 295"/>
                    <a:gd name="T36" fmla="*/ 221 w 283"/>
                    <a:gd name="T37" fmla="*/ 237 h 295"/>
                    <a:gd name="T38" fmla="*/ 163 w 283"/>
                    <a:gd name="T39" fmla="*/ 241 h 295"/>
                    <a:gd name="T40" fmla="*/ 159 w 283"/>
                    <a:gd name="T41" fmla="*/ 241 h 295"/>
                    <a:gd name="T42" fmla="*/ 128 w 283"/>
                    <a:gd name="T43" fmla="*/ 248 h 295"/>
                    <a:gd name="T44" fmla="*/ 85 w 283"/>
                    <a:gd name="T45" fmla="*/ 276 h 295"/>
                    <a:gd name="T46" fmla="*/ 73 w 283"/>
                    <a:gd name="T47" fmla="*/ 287 h 295"/>
                    <a:gd name="T48" fmla="*/ 58 w 283"/>
                    <a:gd name="T49" fmla="*/ 295 h 295"/>
                    <a:gd name="T50" fmla="*/ 46 w 283"/>
                    <a:gd name="T51" fmla="*/ 291 h 295"/>
                    <a:gd name="T52" fmla="*/ 39 w 283"/>
                    <a:gd name="T53" fmla="*/ 276 h 295"/>
                    <a:gd name="T54" fmla="*/ 31 w 283"/>
                    <a:gd name="T55" fmla="*/ 264 h 295"/>
                    <a:gd name="T56" fmla="*/ 4 w 283"/>
                    <a:gd name="T57" fmla="*/ 233 h 295"/>
                    <a:gd name="T58" fmla="*/ 4 w 283"/>
                    <a:gd name="T59" fmla="*/ 233 h 295"/>
                    <a:gd name="T60" fmla="*/ 7 w 283"/>
                    <a:gd name="T61" fmla="*/ 182 h 295"/>
                    <a:gd name="T62" fmla="*/ 0 w 283"/>
                    <a:gd name="T63" fmla="*/ 155 h 29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83" h="295">
                      <a:moveTo>
                        <a:pt x="0" y="155"/>
                      </a:moveTo>
                      <a:lnTo>
                        <a:pt x="0" y="155"/>
                      </a:lnTo>
                      <a:lnTo>
                        <a:pt x="11" y="151"/>
                      </a:lnTo>
                      <a:lnTo>
                        <a:pt x="23" y="140"/>
                      </a:lnTo>
                      <a:lnTo>
                        <a:pt x="31" y="128"/>
                      </a:lnTo>
                      <a:lnTo>
                        <a:pt x="39" y="112"/>
                      </a:lnTo>
                      <a:lnTo>
                        <a:pt x="42" y="97"/>
                      </a:lnTo>
                      <a:lnTo>
                        <a:pt x="42" y="74"/>
                      </a:lnTo>
                      <a:lnTo>
                        <a:pt x="39" y="46"/>
                      </a:lnTo>
                      <a:lnTo>
                        <a:pt x="42" y="27"/>
                      </a:lnTo>
                      <a:lnTo>
                        <a:pt x="50" y="11"/>
                      </a:lnTo>
                      <a:lnTo>
                        <a:pt x="62" y="4"/>
                      </a:lnTo>
                      <a:lnTo>
                        <a:pt x="73" y="0"/>
                      </a:lnTo>
                      <a:lnTo>
                        <a:pt x="85" y="4"/>
                      </a:lnTo>
                      <a:lnTo>
                        <a:pt x="97" y="7"/>
                      </a:lnTo>
                      <a:lnTo>
                        <a:pt x="112" y="19"/>
                      </a:lnTo>
                      <a:lnTo>
                        <a:pt x="124" y="31"/>
                      </a:lnTo>
                      <a:lnTo>
                        <a:pt x="140" y="39"/>
                      </a:lnTo>
                      <a:lnTo>
                        <a:pt x="155" y="42"/>
                      </a:lnTo>
                      <a:lnTo>
                        <a:pt x="167" y="42"/>
                      </a:lnTo>
                      <a:lnTo>
                        <a:pt x="186" y="39"/>
                      </a:lnTo>
                      <a:lnTo>
                        <a:pt x="194" y="39"/>
                      </a:lnTo>
                      <a:lnTo>
                        <a:pt x="198" y="39"/>
                      </a:lnTo>
                      <a:lnTo>
                        <a:pt x="198" y="46"/>
                      </a:lnTo>
                      <a:lnTo>
                        <a:pt x="209" y="58"/>
                      </a:lnTo>
                      <a:lnTo>
                        <a:pt x="237" y="93"/>
                      </a:lnTo>
                      <a:lnTo>
                        <a:pt x="275" y="132"/>
                      </a:lnTo>
                      <a:lnTo>
                        <a:pt x="283" y="151"/>
                      </a:lnTo>
                      <a:lnTo>
                        <a:pt x="283" y="163"/>
                      </a:lnTo>
                      <a:lnTo>
                        <a:pt x="275" y="190"/>
                      </a:lnTo>
                      <a:lnTo>
                        <a:pt x="268" y="206"/>
                      </a:lnTo>
                      <a:lnTo>
                        <a:pt x="256" y="221"/>
                      </a:lnTo>
                      <a:lnTo>
                        <a:pt x="244" y="229"/>
                      </a:lnTo>
                      <a:lnTo>
                        <a:pt x="221" y="237"/>
                      </a:lnTo>
                      <a:lnTo>
                        <a:pt x="163" y="241"/>
                      </a:lnTo>
                      <a:lnTo>
                        <a:pt x="159" y="241"/>
                      </a:lnTo>
                      <a:lnTo>
                        <a:pt x="143" y="241"/>
                      </a:lnTo>
                      <a:lnTo>
                        <a:pt x="128" y="248"/>
                      </a:lnTo>
                      <a:lnTo>
                        <a:pt x="105" y="256"/>
                      </a:lnTo>
                      <a:lnTo>
                        <a:pt x="85" y="276"/>
                      </a:lnTo>
                      <a:lnTo>
                        <a:pt x="73" y="287"/>
                      </a:lnTo>
                      <a:lnTo>
                        <a:pt x="66" y="291"/>
                      </a:lnTo>
                      <a:lnTo>
                        <a:pt x="58" y="295"/>
                      </a:lnTo>
                      <a:lnTo>
                        <a:pt x="50" y="295"/>
                      </a:lnTo>
                      <a:lnTo>
                        <a:pt x="46" y="291"/>
                      </a:lnTo>
                      <a:lnTo>
                        <a:pt x="42" y="287"/>
                      </a:lnTo>
                      <a:lnTo>
                        <a:pt x="39" y="276"/>
                      </a:lnTo>
                      <a:lnTo>
                        <a:pt x="31" y="264"/>
                      </a:lnTo>
                      <a:lnTo>
                        <a:pt x="19" y="248"/>
                      </a:lnTo>
                      <a:lnTo>
                        <a:pt x="4" y="233"/>
                      </a:lnTo>
                      <a:lnTo>
                        <a:pt x="7" y="206"/>
                      </a:lnTo>
                      <a:lnTo>
                        <a:pt x="7" y="182"/>
                      </a:lnTo>
                      <a:lnTo>
                        <a:pt x="4" y="159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80"/>
                <p:cNvSpPr>
                  <a:spLocks noEditPoints="1"/>
                </p:cNvSpPr>
                <p:nvPr/>
              </p:nvSpPr>
              <p:spPr bwMode="auto">
                <a:xfrm>
                  <a:off x="11024418" y="4478916"/>
                  <a:ext cx="134938" cy="134938"/>
                </a:xfrm>
                <a:custGeom>
                  <a:avLst/>
                  <a:gdLst>
                    <a:gd name="T0" fmla="*/ 27 w 85"/>
                    <a:gd name="T1" fmla="*/ 3 h 85"/>
                    <a:gd name="T2" fmla="*/ 27 w 85"/>
                    <a:gd name="T3" fmla="*/ 3 h 85"/>
                    <a:gd name="T4" fmla="*/ 15 w 85"/>
                    <a:gd name="T5" fmla="*/ 0 h 85"/>
                    <a:gd name="T6" fmla="*/ 0 w 85"/>
                    <a:gd name="T7" fmla="*/ 35 h 85"/>
                    <a:gd name="T8" fmla="*/ 7 w 85"/>
                    <a:gd name="T9" fmla="*/ 42 h 85"/>
                    <a:gd name="T10" fmla="*/ 11 w 85"/>
                    <a:gd name="T11" fmla="*/ 35 h 85"/>
                    <a:gd name="T12" fmla="*/ 15 w 85"/>
                    <a:gd name="T13" fmla="*/ 46 h 85"/>
                    <a:gd name="T14" fmla="*/ 4 w 85"/>
                    <a:gd name="T15" fmla="*/ 54 h 85"/>
                    <a:gd name="T16" fmla="*/ 15 w 85"/>
                    <a:gd name="T17" fmla="*/ 70 h 85"/>
                    <a:gd name="T18" fmla="*/ 11 w 85"/>
                    <a:gd name="T19" fmla="*/ 70 h 85"/>
                    <a:gd name="T20" fmla="*/ 11 w 85"/>
                    <a:gd name="T21" fmla="*/ 73 h 85"/>
                    <a:gd name="T22" fmla="*/ 15 w 85"/>
                    <a:gd name="T23" fmla="*/ 85 h 85"/>
                    <a:gd name="T24" fmla="*/ 15 w 85"/>
                    <a:gd name="T25" fmla="*/ 81 h 85"/>
                    <a:gd name="T26" fmla="*/ 35 w 85"/>
                    <a:gd name="T27" fmla="*/ 70 h 85"/>
                    <a:gd name="T28" fmla="*/ 35 w 85"/>
                    <a:gd name="T29" fmla="*/ 66 h 85"/>
                    <a:gd name="T30" fmla="*/ 23 w 85"/>
                    <a:gd name="T31" fmla="*/ 66 h 85"/>
                    <a:gd name="T32" fmla="*/ 35 w 85"/>
                    <a:gd name="T33" fmla="*/ 54 h 85"/>
                    <a:gd name="T34" fmla="*/ 23 w 85"/>
                    <a:gd name="T35" fmla="*/ 46 h 85"/>
                    <a:gd name="T36" fmla="*/ 35 w 85"/>
                    <a:gd name="T37" fmla="*/ 35 h 85"/>
                    <a:gd name="T38" fmla="*/ 15 w 85"/>
                    <a:gd name="T39" fmla="*/ 27 h 85"/>
                    <a:gd name="T40" fmla="*/ 35 w 85"/>
                    <a:gd name="T41" fmla="*/ 19 h 85"/>
                    <a:gd name="T42" fmla="*/ 23 w 85"/>
                    <a:gd name="T43" fmla="*/ 11 h 85"/>
                    <a:gd name="T44" fmla="*/ 23 w 85"/>
                    <a:gd name="T45" fmla="*/ 11 h 85"/>
                    <a:gd name="T46" fmla="*/ 27 w 85"/>
                    <a:gd name="T47" fmla="*/ 3 h 85"/>
                    <a:gd name="T48" fmla="*/ 70 w 85"/>
                    <a:gd name="T49" fmla="*/ 19 h 85"/>
                    <a:gd name="T50" fmla="*/ 50 w 85"/>
                    <a:gd name="T51" fmla="*/ 31 h 85"/>
                    <a:gd name="T52" fmla="*/ 70 w 85"/>
                    <a:gd name="T53" fmla="*/ 19 h 85"/>
                    <a:gd name="T54" fmla="*/ 58 w 85"/>
                    <a:gd name="T55" fmla="*/ 70 h 85"/>
                    <a:gd name="T56" fmla="*/ 62 w 85"/>
                    <a:gd name="T57" fmla="*/ 66 h 85"/>
                    <a:gd name="T58" fmla="*/ 70 w 85"/>
                    <a:gd name="T59" fmla="*/ 70 h 85"/>
                    <a:gd name="T60" fmla="*/ 46 w 85"/>
                    <a:gd name="T61" fmla="*/ 35 h 85"/>
                    <a:gd name="T62" fmla="*/ 58 w 85"/>
                    <a:gd name="T63" fmla="*/ 70 h 85"/>
                    <a:gd name="T64" fmla="*/ 62 w 85"/>
                    <a:gd name="T65" fmla="*/ 42 h 85"/>
                    <a:gd name="T66" fmla="*/ 58 w 85"/>
                    <a:gd name="T67" fmla="*/ 58 h 85"/>
                    <a:gd name="T68" fmla="*/ 62 w 85"/>
                    <a:gd name="T69" fmla="*/ 42 h 85"/>
                    <a:gd name="T70" fmla="*/ 35 w 85"/>
                    <a:gd name="T71" fmla="*/ 85 h 85"/>
                    <a:gd name="T72" fmla="*/ 46 w 85"/>
                    <a:gd name="T73" fmla="*/ 15 h 85"/>
                    <a:gd name="T74" fmla="*/ 73 w 85"/>
                    <a:gd name="T75" fmla="*/ 70 h 85"/>
                    <a:gd name="T76" fmla="*/ 70 w 85"/>
                    <a:gd name="T77" fmla="*/ 73 h 85"/>
                    <a:gd name="T78" fmla="*/ 66 w 85"/>
                    <a:gd name="T79" fmla="*/ 73 h 85"/>
                    <a:gd name="T80" fmla="*/ 66 w 85"/>
                    <a:gd name="T81" fmla="*/ 85 h 85"/>
                    <a:gd name="T82" fmla="*/ 81 w 85"/>
                    <a:gd name="T83" fmla="*/ 81 h 85"/>
                    <a:gd name="T84" fmla="*/ 85 w 85"/>
                    <a:gd name="T85" fmla="*/ 3 h 85"/>
                    <a:gd name="T86" fmla="*/ 35 w 85"/>
                    <a:gd name="T87" fmla="*/ 85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5" h="85"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15" y="0"/>
                      </a:lnTo>
                      <a:lnTo>
                        <a:pt x="7" y="19"/>
                      </a:lnTo>
                      <a:lnTo>
                        <a:pt x="0" y="35"/>
                      </a:lnTo>
                      <a:lnTo>
                        <a:pt x="7" y="42"/>
                      </a:lnTo>
                      <a:lnTo>
                        <a:pt x="11" y="35"/>
                      </a:lnTo>
                      <a:lnTo>
                        <a:pt x="15" y="35"/>
                      </a:lnTo>
                      <a:lnTo>
                        <a:pt x="15" y="46"/>
                      </a:lnTo>
                      <a:lnTo>
                        <a:pt x="4" y="46"/>
                      </a:lnTo>
                      <a:lnTo>
                        <a:pt x="4" y="54"/>
                      </a:lnTo>
                      <a:lnTo>
                        <a:pt x="15" y="54"/>
                      </a:lnTo>
                      <a:lnTo>
                        <a:pt x="15" y="70"/>
                      </a:lnTo>
                      <a:lnTo>
                        <a:pt x="11" y="70"/>
                      </a:lnTo>
                      <a:lnTo>
                        <a:pt x="11" y="73"/>
                      </a:lnTo>
                      <a:lnTo>
                        <a:pt x="15" y="85"/>
                      </a:lnTo>
                      <a:lnTo>
                        <a:pt x="15" y="81"/>
                      </a:lnTo>
                      <a:lnTo>
                        <a:pt x="35" y="70"/>
                      </a:lnTo>
                      <a:lnTo>
                        <a:pt x="35" y="66"/>
                      </a:lnTo>
                      <a:lnTo>
                        <a:pt x="35" y="58"/>
                      </a:lnTo>
                      <a:lnTo>
                        <a:pt x="23" y="66"/>
                      </a:lnTo>
                      <a:lnTo>
                        <a:pt x="23" y="54"/>
                      </a:lnTo>
                      <a:lnTo>
                        <a:pt x="35" y="54"/>
                      </a:lnTo>
                      <a:lnTo>
                        <a:pt x="35" y="46"/>
                      </a:lnTo>
                      <a:lnTo>
                        <a:pt x="23" y="46"/>
                      </a:lnTo>
                      <a:lnTo>
                        <a:pt x="23" y="35"/>
                      </a:lnTo>
                      <a:lnTo>
                        <a:pt x="35" y="35"/>
                      </a:lnTo>
                      <a:lnTo>
                        <a:pt x="35" y="27"/>
                      </a:lnTo>
                      <a:lnTo>
                        <a:pt x="15" y="27"/>
                      </a:lnTo>
                      <a:lnTo>
                        <a:pt x="19" y="19"/>
                      </a:lnTo>
                      <a:lnTo>
                        <a:pt x="35" y="19"/>
                      </a:lnTo>
                      <a:lnTo>
                        <a:pt x="35" y="11"/>
                      </a:lnTo>
                      <a:lnTo>
                        <a:pt x="23" y="11"/>
                      </a:lnTo>
                      <a:lnTo>
                        <a:pt x="27" y="3"/>
                      </a:lnTo>
                      <a:close/>
                      <a:moveTo>
                        <a:pt x="70" y="19"/>
                      </a:moveTo>
                      <a:lnTo>
                        <a:pt x="50" y="19"/>
                      </a:lnTo>
                      <a:lnTo>
                        <a:pt x="50" y="31"/>
                      </a:lnTo>
                      <a:lnTo>
                        <a:pt x="70" y="31"/>
                      </a:lnTo>
                      <a:lnTo>
                        <a:pt x="70" y="19"/>
                      </a:lnTo>
                      <a:close/>
                      <a:moveTo>
                        <a:pt x="58" y="70"/>
                      </a:moveTo>
                      <a:lnTo>
                        <a:pt x="58" y="66"/>
                      </a:lnTo>
                      <a:lnTo>
                        <a:pt x="62" y="66"/>
                      </a:lnTo>
                      <a:lnTo>
                        <a:pt x="62" y="70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70"/>
                      </a:lnTo>
                      <a:lnTo>
                        <a:pt x="58" y="70"/>
                      </a:lnTo>
                      <a:close/>
                      <a:moveTo>
                        <a:pt x="62" y="42"/>
                      </a:moveTo>
                      <a:lnTo>
                        <a:pt x="62" y="58"/>
                      </a:lnTo>
                      <a:lnTo>
                        <a:pt x="58" y="58"/>
                      </a:lnTo>
                      <a:lnTo>
                        <a:pt x="58" y="42"/>
                      </a:lnTo>
                      <a:lnTo>
                        <a:pt x="62" y="42"/>
                      </a:lnTo>
                      <a:close/>
                      <a:moveTo>
                        <a:pt x="35" y="85"/>
                      </a:moveTo>
                      <a:lnTo>
                        <a:pt x="46" y="85"/>
                      </a:lnTo>
                      <a:lnTo>
                        <a:pt x="46" y="15"/>
                      </a:lnTo>
                      <a:lnTo>
                        <a:pt x="73" y="15"/>
                      </a:lnTo>
                      <a:lnTo>
                        <a:pt x="73" y="70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66" y="85"/>
                      </a:lnTo>
                      <a:lnTo>
                        <a:pt x="81" y="85"/>
                      </a:lnTo>
                      <a:lnTo>
                        <a:pt x="81" y="81"/>
                      </a:lnTo>
                      <a:lnTo>
                        <a:pt x="85" y="77"/>
                      </a:lnTo>
                      <a:lnTo>
                        <a:pt x="85" y="3"/>
                      </a:lnTo>
                      <a:lnTo>
                        <a:pt x="35" y="3"/>
                      </a:lnTo>
                      <a:lnTo>
                        <a:pt x="35" y="85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81"/>
                <p:cNvSpPr>
                  <a:spLocks noEditPoints="1"/>
                </p:cNvSpPr>
                <p:nvPr/>
              </p:nvSpPr>
              <p:spPr bwMode="auto">
                <a:xfrm>
                  <a:off x="11178406" y="4478916"/>
                  <a:ext cx="128588" cy="134938"/>
                </a:xfrm>
                <a:custGeom>
                  <a:avLst/>
                  <a:gdLst>
                    <a:gd name="T0" fmla="*/ 46 w 81"/>
                    <a:gd name="T1" fmla="*/ 19 h 85"/>
                    <a:gd name="T2" fmla="*/ 27 w 81"/>
                    <a:gd name="T3" fmla="*/ 23 h 85"/>
                    <a:gd name="T4" fmla="*/ 39 w 81"/>
                    <a:gd name="T5" fmla="*/ 35 h 85"/>
                    <a:gd name="T6" fmla="*/ 27 w 81"/>
                    <a:gd name="T7" fmla="*/ 42 h 85"/>
                    <a:gd name="T8" fmla="*/ 23 w 81"/>
                    <a:gd name="T9" fmla="*/ 38 h 85"/>
                    <a:gd name="T10" fmla="*/ 23 w 81"/>
                    <a:gd name="T11" fmla="*/ 35 h 85"/>
                    <a:gd name="T12" fmla="*/ 0 w 81"/>
                    <a:gd name="T13" fmla="*/ 3 h 85"/>
                    <a:gd name="T14" fmla="*/ 11 w 81"/>
                    <a:gd name="T15" fmla="*/ 85 h 85"/>
                    <a:gd name="T16" fmla="*/ 11 w 81"/>
                    <a:gd name="T17" fmla="*/ 62 h 85"/>
                    <a:gd name="T18" fmla="*/ 11 w 81"/>
                    <a:gd name="T19" fmla="*/ 70 h 85"/>
                    <a:gd name="T20" fmla="*/ 23 w 81"/>
                    <a:gd name="T21" fmla="*/ 62 h 85"/>
                    <a:gd name="T22" fmla="*/ 27 w 81"/>
                    <a:gd name="T23" fmla="*/ 46 h 85"/>
                    <a:gd name="T24" fmla="*/ 27 w 81"/>
                    <a:gd name="T25" fmla="*/ 46 h 85"/>
                    <a:gd name="T26" fmla="*/ 31 w 81"/>
                    <a:gd name="T27" fmla="*/ 50 h 85"/>
                    <a:gd name="T28" fmla="*/ 46 w 81"/>
                    <a:gd name="T29" fmla="*/ 38 h 85"/>
                    <a:gd name="T30" fmla="*/ 42 w 81"/>
                    <a:gd name="T31" fmla="*/ 35 h 85"/>
                    <a:gd name="T32" fmla="*/ 81 w 81"/>
                    <a:gd name="T33" fmla="*/ 23 h 85"/>
                    <a:gd name="T34" fmla="*/ 58 w 81"/>
                    <a:gd name="T35" fmla="*/ 19 h 85"/>
                    <a:gd name="T36" fmla="*/ 77 w 81"/>
                    <a:gd name="T37" fmla="*/ 7 h 85"/>
                    <a:gd name="T38" fmla="*/ 58 w 81"/>
                    <a:gd name="T39" fmla="*/ 7 h 85"/>
                    <a:gd name="T40" fmla="*/ 58 w 81"/>
                    <a:gd name="T41" fmla="*/ 3 h 85"/>
                    <a:gd name="T42" fmla="*/ 58 w 81"/>
                    <a:gd name="T43" fmla="*/ 3 h 85"/>
                    <a:gd name="T44" fmla="*/ 50 w 81"/>
                    <a:gd name="T45" fmla="*/ 0 h 85"/>
                    <a:gd name="T46" fmla="*/ 46 w 81"/>
                    <a:gd name="T47" fmla="*/ 7 h 85"/>
                    <a:gd name="T48" fmla="*/ 31 w 81"/>
                    <a:gd name="T49" fmla="*/ 19 h 85"/>
                    <a:gd name="T50" fmla="*/ 11 w 81"/>
                    <a:gd name="T51" fmla="*/ 35 h 85"/>
                    <a:gd name="T52" fmla="*/ 15 w 81"/>
                    <a:gd name="T53" fmla="*/ 50 h 85"/>
                    <a:gd name="T54" fmla="*/ 15 w 81"/>
                    <a:gd name="T55" fmla="*/ 58 h 85"/>
                    <a:gd name="T56" fmla="*/ 11 w 81"/>
                    <a:gd name="T57" fmla="*/ 15 h 85"/>
                    <a:gd name="T58" fmla="*/ 11 w 81"/>
                    <a:gd name="T59" fmla="*/ 35 h 85"/>
                    <a:gd name="T60" fmla="*/ 54 w 81"/>
                    <a:gd name="T61" fmla="*/ 62 h 85"/>
                    <a:gd name="T62" fmla="*/ 46 w 81"/>
                    <a:gd name="T63" fmla="*/ 54 h 85"/>
                    <a:gd name="T64" fmla="*/ 58 w 81"/>
                    <a:gd name="T65" fmla="*/ 54 h 85"/>
                    <a:gd name="T66" fmla="*/ 54 w 81"/>
                    <a:gd name="T67" fmla="*/ 62 h 85"/>
                    <a:gd name="T68" fmla="*/ 54 w 81"/>
                    <a:gd name="T69" fmla="*/ 42 h 85"/>
                    <a:gd name="T70" fmla="*/ 46 w 81"/>
                    <a:gd name="T71" fmla="*/ 42 h 85"/>
                    <a:gd name="T72" fmla="*/ 35 w 81"/>
                    <a:gd name="T73" fmla="*/ 54 h 85"/>
                    <a:gd name="T74" fmla="*/ 27 w 81"/>
                    <a:gd name="T75" fmla="*/ 62 h 85"/>
                    <a:gd name="T76" fmla="*/ 31 w 81"/>
                    <a:gd name="T77" fmla="*/ 70 h 85"/>
                    <a:gd name="T78" fmla="*/ 42 w 81"/>
                    <a:gd name="T79" fmla="*/ 62 h 85"/>
                    <a:gd name="T80" fmla="*/ 46 w 81"/>
                    <a:gd name="T81" fmla="*/ 70 h 85"/>
                    <a:gd name="T82" fmla="*/ 19 w 81"/>
                    <a:gd name="T83" fmla="*/ 77 h 85"/>
                    <a:gd name="T84" fmla="*/ 27 w 81"/>
                    <a:gd name="T85" fmla="*/ 85 h 85"/>
                    <a:gd name="T86" fmla="*/ 54 w 81"/>
                    <a:gd name="T87" fmla="*/ 77 h 85"/>
                    <a:gd name="T88" fmla="*/ 77 w 81"/>
                    <a:gd name="T89" fmla="*/ 85 h 85"/>
                    <a:gd name="T90" fmla="*/ 81 w 81"/>
                    <a:gd name="T91" fmla="*/ 73 h 85"/>
                    <a:gd name="T92" fmla="*/ 62 w 81"/>
                    <a:gd name="T93" fmla="*/ 70 h 85"/>
                    <a:gd name="T94" fmla="*/ 70 w 81"/>
                    <a:gd name="T95" fmla="*/ 50 h 85"/>
                    <a:gd name="T96" fmla="*/ 74 w 81"/>
                    <a:gd name="T97" fmla="*/ 50 h 85"/>
                    <a:gd name="T98" fmla="*/ 74 w 81"/>
                    <a:gd name="T99" fmla="*/ 50 h 85"/>
                    <a:gd name="T100" fmla="*/ 77 w 81"/>
                    <a:gd name="T101" fmla="*/ 46 h 85"/>
                    <a:gd name="T102" fmla="*/ 81 w 81"/>
                    <a:gd name="T103" fmla="*/ 42 h 85"/>
                    <a:gd name="T104" fmla="*/ 62 w 81"/>
                    <a:gd name="T105" fmla="*/ 35 h 85"/>
                    <a:gd name="T106" fmla="*/ 58 w 81"/>
                    <a:gd name="T107" fmla="*/ 35 h 85"/>
                    <a:gd name="T108" fmla="*/ 54 w 81"/>
                    <a:gd name="T109" fmla="*/ 38 h 85"/>
                    <a:gd name="T110" fmla="*/ 54 w 81"/>
                    <a:gd name="T111" fmla="*/ 38 h 85"/>
                    <a:gd name="T112" fmla="*/ 70 w 81"/>
                    <a:gd name="T113" fmla="*/ 46 h 85"/>
                    <a:gd name="T114" fmla="*/ 54 w 81"/>
                    <a:gd name="T115" fmla="*/ 46 h 85"/>
                    <a:gd name="T116" fmla="*/ 54 w 81"/>
                    <a:gd name="T117" fmla="*/ 42 h 8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81" h="85">
                      <a:moveTo>
                        <a:pt x="31" y="19"/>
                      </a:moveTo>
                      <a:lnTo>
                        <a:pt x="46" y="19"/>
                      </a:lnTo>
                      <a:lnTo>
                        <a:pt x="46" y="23"/>
                      </a:lnTo>
                      <a:lnTo>
                        <a:pt x="27" y="23"/>
                      </a:lnTo>
                      <a:lnTo>
                        <a:pt x="27" y="35"/>
                      </a:lnTo>
                      <a:lnTo>
                        <a:pt x="39" y="35"/>
                      </a:lnTo>
                      <a:lnTo>
                        <a:pt x="27" y="42"/>
                      </a:lnTo>
                      <a:lnTo>
                        <a:pt x="23" y="38"/>
                      </a:lnTo>
                      <a:lnTo>
                        <a:pt x="23" y="35"/>
                      </a:lnTo>
                      <a:lnTo>
                        <a:pt x="27" y="3"/>
                      </a:lnTo>
                      <a:lnTo>
                        <a:pt x="0" y="3"/>
                      </a:lnTo>
                      <a:lnTo>
                        <a:pt x="0" y="85"/>
                      </a:lnTo>
                      <a:lnTo>
                        <a:pt x="11" y="85"/>
                      </a:lnTo>
                      <a:lnTo>
                        <a:pt x="11" y="62"/>
                      </a:lnTo>
                      <a:lnTo>
                        <a:pt x="11" y="70"/>
                      </a:lnTo>
                      <a:lnTo>
                        <a:pt x="19" y="66"/>
                      </a:lnTo>
                      <a:lnTo>
                        <a:pt x="23" y="62"/>
                      </a:lnTo>
                      <a:lnTo>
                        <a:pt x="27" y="54"/>
                      </a:lnTo>
                      <a:lnTo>
                        <a:pt x="27" y="46"/>
                      </a:lnTo>
                      <a:lnTo>
                        <a:pt x="31" y="50"/>
                      </a:lnTo>
                      <a:lnTo>
                        <a:pt x="46" y="38"/>
                      </a:lnTo>
                      <a:lnTo>
                        <a:pt x="42" y="35"/>
                      </a:lnTo>
                      <a:lnTo>
                        <a:pt x="81" y="35"/>
                      </a:lnTo>
                      <a:lnTo>
                        <a:pt x="81" y="23"/>
                      </a:lnTo>
                      <a:lnTo>
                        <a:pt x="58" y="23"/>
                      </a:lnTo>
                      <a:lnTo>
                        <a:pt x="58" y="19"/>
                      </a:lnTo>
                      <a:lnTo>
                        <a:pt x="77" y="19"/>
                      </a:lnTo>
                      <a:lnTo>
                        <a:pt x="77" y="7"/>
                      </a:lnTo>
                      <a:lnTo>
                        <a:pt x="58" y="7"/>
                      </a:lnTo>
                      <a:lnTo>
                        <a:pt x="58" y="3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6" y="7"/>
                      </a:lnTo>
                      <a:lnTo>
                        <a:pt x="31" y="7"/>
                      </a:lnTo>
                      <a:lnTo>
                        <a:pt x="31" y="19"/>
                      </a:lnTo>
                      <a:close/>
                      <a:moveTo>
                        <a:pt x="11" y="35"/>
                      </a:moveTo>
                      <a:lnTo>
                        <a:pt x="11" y="35"/>
                      </a:lnTo>
                      <a:lnTo>
                        <a:pt x="15" y="50"/>
                      </a:lnTo>
                      <a:lnTo>
                        <a:pt x="15" y="58"/>
                      </a:lnTo>
                      <a:lnTo>
                        <a:pt x="11" y="58"/>
                      </a:lnTo>
                      <a:lnTo>
                        <a:pt x="11" y="15"/>
                      </a:lnTo>
                      <a:lnTo>
                        <a:pt x="15" y="15"/>
                      </a:lnTo>
                      <a:lnTo>
                        <a:pt x="11" y="35"/>
                      </a:lnTo>
                      <a:close/>
                      <a:moveTo>
                        <a:pt x="54" y="62"/>
                      </a:moveTo>
                      <a:lnTo>
                        <a:pt x="54" y="62"/>
                      </a:lnTo>
                      <a:lnTo>
                        <a:pt x="46" y="54"/>
                      </a:lnTo>
                      <a:lnTo>
                        <a:pt x="58" y="54"/>
                      </a:lnTo>
                      <a:lnTo>
                        <a:pt x="54" y="62"/>
                      </a:lnTo>
                      <a:close/>
                      <a:moveTo>
                        <a:pt x="54" y="42"/>
                      </a:moveTo>
                      <a:lnTo>
                        <a:pt x="54" y="42"/>
                      </a:lnTo>
                      <a:lnTo>
                        <a:pt x="46" y="42"/>
                      </a:lnTo>
                      <a:lnTo>
                        <a:pt x="35" y="54"/>
                      </a:lnTo>
                      <a:lnTo>
                        <a:pt x="27" y="62"/>
                      </a:lnTo>
                      <a:lnTo>
                        <a:pt x="31" y="70"/>
                      </a:lnTo>
                      <a:lnTo>
                        <a:pt x="42" y="62"/>
                      </a:lnTo>
                      <a:lnTo>
                        <a:pt x="46" y="70"/>
                      </a:lnTo>
                      <a:lnTo>
                        <a:pt x="35" y="73"/>
                      </a:lnTo>
                      <a:lnTo>
                        <a:pt x="19" y="77"/>
                      </a:lnTo>
                      <a:lnTo>
                        <a:pt x="27" y="85"/>
                      </a:lnTo>
                      <a:lnTo>
                        <a:pt x="54" y="77"/>
                      </a:lnTo>
                      <a:lnTo>
                        <a:pt x="77" y="85"/>
                      </a:lnTo>
                      <a:lnTo>
                        <a:pt x="81" y="73"/>
                      </a:lnTo>
                      <a:lnTo>
                        <a:pt x="62" y="70"/>
                      </a:lnTo>
                      <a:lnTo>
                        <a:pt x="70" y="50"/>
                      </a:lnTo>
                      <a:lnTo>
                        <a:pt x="74" y="50"/>
                      </a:lnTo>
                      <a:lnTo>
                        <a:pt x="77" y="46"/>
                      </a:lnTo>
                      <a:lnTo>
                        <a:pt x="81" y="42"/>
                      </a:lnTo>
                      <a:lnTo>
                        <a:pt x="62" y="35"/>
                      </a:lnTo>
                      <a:lnTo>
                        <a:pt x="58" y="35"/>
                      </a:lnTo>
                      <a:lnTo>
                        <a:pt x="54" y="38"/>
                      </a:lnTo>
                      <a:lnTo>
                        <a:pt x="70" y="46"/>
                      </a:lnTo>
                      <a:lnTo>
                        <a:pt x="54" y="46"/>
                      </a:lnTo>
                      <a:lnTo>
                        <a:pt x="54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82"/>
                <p:cNvSpPr>
                  <a:spLocks/>
                </p:cNvSpPr>
                <p:nvPr/>
              </p:nvSpPr>
              <p:spPr bwMode="auto">
                <a:xfrm>
                  <a:off x="11326043" y="4478916"/>
                  <a:ext cx="130175" cy="134938"/>
                </a:xfrm>
                <a:custGeom>
                  <a:avLst/>
                  <a:gdLst>
                    <a:gd name="T0" fmla="*/ 47 w 82"/>
                    <a:gd name="T1" fmla="*/ 11 h 85"/>
                    <a:gd name="T2" fmla="*/ 47 w 82"/>
                    <a:gd name="T3" fmla="*/ 11 h 85"/>
                    <a:gd name="T4" fmla="*/ 47 w 82"/>
                    <a:gd name="T5" fmla="*/ 7 h 85"/>
                    <a:gd name="T6" fmla="*/ 47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3 h 85"/>
                    <a:gd name="T14" fmla="*/ 39 w 82"/>
                    <a:gd name="T15" fmla="*/ 3 h 85"/>
                    <a:gd name="T16" fmla="*/ 31 w 82"/>
                    <a:gd name="T17" fmla="*/ 3 h 85"/>
                    <a:gd name="T18" fmla="*/ 31 w 82"/>
                    <a:gd name="T19" fmla="*/ 3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3 w 82"/>
                    <a:gd name="T35" fmla="*/ 77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58 w 82"/>
                    <a:gd name="T47" fmla="*/ 46 h 85"/>
                    <a:gd name="T48" fmla="*/ 58 w 82"/>
                    <a:gd name="T49" fmla="*/ 62 h 85"/>
                    <a:gd name="T50" fmla="*/ 58 w 82"/>
                    <a:gd name="T51" fmla="*/ 62 h 85"/>
                    <a:gd name="T52" fmla="*/ 58 w 82"/>
                    <a:gd name="T53" fmla="*/ 66 h 85"/>
                    <a:gd name="T54" fmla="*/ 50 w 82"/>
                    <a:gd name="T55" fmla="*/ 66 h 85"/>
                    <a:gd name="T56" fmla="*/ 50 w 82"/>
                    <a:gd name="T57" fmla="*/ 66 h 85"/>
                    <a:gd name="T58" fmla="*/ 54 w 82"/>
                    <a:gd name="T59" fmla="*/ 77 h 85"/>
                    <a:gd name="T60" fmla="*/ 54 w 82"/>
                    <a:gd name="T61" fmla="*/ 77 h 85"/>
                    <a:gd name="T62" fmla="*/ 66 w 82"/>
                    <a:gd name="T63" fmla="*/ 77 h 85"/>
                    <a:gd name="T64" fmla="*/ 70 w 82"/>
                    <a:gd name="T65" fmla="*/ 73 h 85"/>
                    <a:gd name="T66" fmla="*/ 70 w 82"/>
                    <a:gd name="T67" fmla="*/ 70 h 85"/>
                    <a:gd name="T68" fmla="*/ 70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47 w 82"/>
                    <a:gd name="T83" fmla="*/ 11 h 85"/>
                    <a:gd name="T84" fmla="*/ 47 w 82"/>
                    <a:gd name="T85" fmla="*/ 11 h 85"/>
                    <a:gd name="T86" fmla="*/ 47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3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3" y="77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58" y="46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7"/>
                      </a:lnTo>
                      <a:lnTo>
                        <a:pt x="66" y="77"/>
                      </a:lnTo>
                      <a:lnTo>
                        <a:pt x="70" y="73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9" name="组合 358"/>
              <p:cNvGrpSpPr/>
              <p:nvPr/>
            </p:nvGrpSpPr>
            <p:grpSpPr>
              <a:xfrm>
                <a:off x="3155762" y="3857980"/>
                <a:ext cx="769770" cy="881094"/>
                <a:chOff x="11375256" y="3880429"/>
                <a:chExt cx="900113" cy="1030288"/>
              </a:xfrm>
              <a:grpFill/>
            </p:grpSpPr>
            <p:sp>
              <p:nvSpPr>
                <p:cNvPr id="445" name="Freeform 21"/>
                <p:cNvSpPr>
                  <a:spLocks/>
                </p:cNvSpPr>
                <p:nvPr/>
              </p:nvSpPr>
              <p:spPr bwMode="auto">
                <a:xfrm>
                  <a:off x="11375256" y="3880429"/>
                  <a:ext cx="900113" cy="1030288"/>
                </a:xfrm>
                <a:custGeom>
                  <a:avLst/>
                  <a:gdLst>
                    <a:gd name="T0" fmla="*/ 567 w 567"/>
                    <a:gd name="T1" fmla="*/ 237 h 649"/>
                    <a:gd name="T2" fmla="*/ 536 w 567"/>
                    <a:gd name="T3" fmla="*/ 210 h 649"/>
                    <a:gd name="T4" fmla="*/ 521 w 567"/>
                    <a:gd name="T5" fmla="*/ 175 h 649"/>
                    <a:gd name="T6" fmla="*/ 470 w 567"/>
                    <a:gd name="T7" fmla="*/ 175 h 649"/>
                    <a:gd name="T8" fmla="*/ 412 w 567"/>
                    <a:gd name="T9" fmla="*/ 128 h 649"/>
                    <a:gd name="T10" fmla="*/ 373 w 567"/>
                    <a:gd name="T11" fmla="*/ 85 h 649"/>
                    <a:gd name="T12" fmla="*/ 361 w 567"/>
                    <a:gd name="T13" fmla="*/ 54 h 649"/>
                    <a:gd name="T14" fmla="*/ 354 w 567"/>
                    <a:gd name="T15" fmla="*/ 31 h 649"/>
                    <a:gd name="T16" fmla="*/ 319 w 567"/>
                    <a:gd name="T17" fmla="*/ 0 h 649"/>
                    <a:gd name="T18" fmla="*/ 311 w 567"/>
                    <a:gd name="T19" fmla="*/ 4 h 649"/>
                    <a:gd name="T20" fmla="*/ 284 w 567"/>
                    <a:gd name="T21" fmla="*/ 50 h 649"/>
                    <a:gd name="T22" fmla="*/ 280 w 567"/>
                    <a:gd name="T23" fmla="*/ 132 h 649"/>
                    <a:gd name="T24" fmla="*/ 264 w 567"/>
                    <a:gd name="T25" fmla="*/ 147 h 649"/>
                    <a:gd name="T26" fmla="*/ 218 w 567"/>
                    <a:gd name="T27" fmla="*/ 159 h 649"/>
                    <a:gd name="T28" fmla="*/ 183 w 567"/>
                    <a:gd name="T29" fmla="*/ 171 h 649"/>
                    <a:gd name="T30" fmla="*/ 117 w 567"/>
                    <a:gd name="T31" fmla="*/ 225 h 649"/>
                    <a:gd name="T32" fmla="*/ 93 w 567"/>
                    <a:gd name="T33" fmla="*/ 233 h 649"/>
                    <a:gd name="T34" fmla="*/ 78 w 567"/>
                    <a:gd name="T35" fmla="*/ 233 h 649"/>
                    <a:gd name="T36" fmla="*/ 39 w 567"/>
                    <a:gd name="T37" fmla="*/ 311 h 649"/>
                    <a:gd name="T38" fmla="*/ 51 w 567"/>
                    <a:gd name="T39" fmla="*/ 334 h 649"/>
                    <a:gd name="T40" fmla="*/ 128 w 567"/>
                    <a:gd name="T41" fmla="*/ 423 h 649"/>
                    <a:gd name="T42" fmla="*/ 120 w 567"/>
                    <a:gd name="T43" fmla="*/ 466 h 649"/>
                    <a:gd name="T44" fmla="*/ 86 w 567"/>
                    <a:gd name="T45" fmla="*/ 505 h 649"/>
                    <a:gd name="T46" fmla="*/ 4 w 567"/>
                    <a:gd name="T47" fmla="*/ 513 h 649"/>
                    <a:gd name="T48" fmla="*/ 0 w 567"/>
                    <a:gd name="T49" fmla="*/ 524 h 649"/>
                    <a:gd name="T50" fmla="*/ 16 w 567"/>
                    <a:gd name="T51" fmla="*/ 544 h 649"/>
                    <a:gd name="T52" fmla="*/ 74 w 567"/>
                    <a:gd name="T53" fmla="*/ 575 h 649"/>
                    <a:gd name="T54" fmla="*/ 97 w 567"/>
                    <a:gd name="T55" fmla="*/ 621 h 649"/>
                    <a:gd name="T56" fmla="*/ 93 w 567"/>
                    <a:gd name="T57" fmla="*/ 649 h 649"/>
                    <a:gd name="T58" fmla="*/ 140 w 567"/>
                    <a:gd name="T59" fmla="*/ 637 h 649"/>
                    <a:gd name="T60" fmla="*/ 183 w 567"/>
                    <a:gd name="T61" fmla="*/ 621 h 649"/>
                    <a:gd name="T62" fmla="*/ 221 w 567"/>
                    <a:gd name="T63" fmla="*/ 606 h 649"/>
                    <a:gd name="T64" fmla="*/ 237 w 567"/>
                    <a:gd name="T65" fmla="*/ 559 h 649"/>
                    <a:gd name="T66" fmla="*/ 268 w 567"/>
                    <a:gd name="T67" fmla="*/ 528 h 649"/>
                    <a:gd name="T68" fmla="*/ 291 w 567"/>
                    <a:gd name="T69" fmla="*/ 536 h 649"/>
                    <a:gd name="T70" fmla="*/ 311 w 567"/>
                    <a:gd name="T71" fmla="*/ 559 h 649"/>
                    <a:gd name="T72" fmla="*/ 354 w 567"/>
                    <a:gd name="T73" fmla="*/ 606 h 649"/>
                    <a:gd name="T74" fmla="*/ 361 w 567"/>
                    <a:gd name="T75" fmla="*/ 594 h 649"/>
                    <a:gd name="T76" fmla="*/ 357 w 567"/>
                    <a:gd name="T77" fmla="*/ 563 h 649"/>
                    <a:gd name="T78" fmla="*/ 357 w 567"/>
                    <a:gd name="T79" fmla="*/ 485 h 649"/>
                    <a:gd name="T80" fmla="*/ 377 w 567"/>
                    <a:gd name="T81" fmla="*/ 435 h 649"/>
                    <a:gd name="T82" fmla="*/ 396 w 567"/>
                    <a:gd name="T83" fmla="*/ 427 h 649"/>
                    <a:gd name="T84" fmla="*/ 431 w 567"/>
                    <a:gd name="T85" fmla="*/ 423 h 649"/>
                    <a:gd name="T86" fmla="*/ 427 w 567"/>
                    <a:gd name="T87" fmla="*/ 408 h 649"/>
                    <a:gd name="T88" fmla="*/ 443 w 567"/>
                    <a:gd name="T89" fmla="*/ 373 h 649"/>
                    <a:gd name="T90" fmla="*/ 466 w 567"/>
                    <a:gd name="T91" fmla="*/ 369 h 649"/>
                    <a:gd name="T92" fmla="*/ 505 w 567"/>
                    <a:gd name="T93" fmla="*/ 342 h 649"/>
                    <a:gd name="T94" fmla="*/ 563 w 567"/>
                    <a:gd name="T95" fmla="*/ 241 h 64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567" h="649">
                      <a:moveTo>
                        <a:pt x="563" y="241"/>
                      </a:moveTo>
                      <a:lnTo>
                        <a:pt x="563" y="237"/>
                      </a:lnTo>
                      <a:lnTo>
                        <a:pt x="567" y="237"/>
                      </a:lnTo>
                      <a:lnTo>
                        <a:pt x="552" y="225"/>
                      </a:lnTo>
                      <a:lnTo>
                        <a:pt x="536" y="210"/>
                      </a:lnTo>
                      <a:lnTo>
                        <a:pt x="528" y="194"/>
                      </a:lnTo>
                      <a:lnTo>
                        <a:pt x="524" y="175"/>
                      </a:lnTo>
                      <a:lnTo>
                        <a:pt x="521" y="175"/>
                      </a:lnTo>
                      <a:lnTo>
                        <a:pt x="497" y="178"/>
                      </a:lnTo>
                      <a:lnTo>
                        <a:pt x="470" y="175"/>
                      </a:lnTo>
                      <a:lnTo>
                        <a:pt x="443" y="167"/>
                      </a:lnTo>
                      <a:lnTo>
                        <a:pt x="412" y="128"/>
                      </a:lnTo>
                      <a:lnTo>
                        <a:pt x="377" y="89"/>
                      </a:lnTo>
                      <a:lnTo>
                        <a:pt x="373" y="85"/>
                      </a:lnTo>
                      <a:lnTo>
                        <a:pt x="369" y="81"/>
                      </a:lnTo>
                      <a:lnTo>
                        <a:pt x="365" y="70"/>
                      </a:lnTo>
                      <a:lnTo>
                        <a:pt x="361" y="54"/>
                      </a:lnTo>
                      <a:lnTo>
                        <a:pt x="361" y="42"/>
                      </a:lnTo>
                      <a:lnTo>
                        <a:pt x="354" y="31"/>
                      </a:lnTo>
                      <a:lnTo>
                        <a:pt x="338" y="15"/>
                      </a:lnTo>
                      <a:lnTo>
                        <a:pt x="319" y="0"/>
                      </a:lnTo>
                      <a:lnTo>
                        <a:pt x="311" y="4"/>
                      </a:lnTo>
                      <a:lnTo>
                        <a:pt x="299" y="11"/>
                      </a:lnTo>
                      <a:lnTo>
                        <a:pt x="288" y="27"/>
                      </a:lnTo>
                      <a:lnTo>
                        <a:pt x="284" y="50"/>
                      </a:lnTo>
                      <a:lnTo>
                        <a:pt x="280" y="101"/>
                      </a:lnTo>
                      <a:lnTo>
                        <a:pt x="280" y="132"/>
                      </a:lnTo>
                      <a:lnTo>
                        <a:pt x="280" y="136"/>
                      </a:lnTo>
                      <a:lnTo>
                        <a:pt x="272" y="144"/>
                      </a:lnTo>
                      <a:lnTo>
                        <a:pt x="264" y="147"/>
                      </a:lnTo>
                      <a:lnTo>
                        <a:pt x="256" y="151"/>
                      </a:lnTo>
                      <a:lnTo>
                        <a:pt x="241" y="155"/>
                      </a:lnTo>
                      <a:lnTo>
                        <a:pt x="218" y="159"/>
                      </a:lnTo>
                      <a:lnTo>
                        <a:pt x="198" y="163"/>
                      </a:lnTo>
                      <a:lnTo>
                        <a:pt x="183" y="171"/>
                      </a:lnTo>
                      <a:lnTo>
                        <a:pt x="152" y="194"/>
                      </a:lnTo>
                      <a:lnTo>
                        <a:pt x="128" y="213"/>
                      </a:lnTo>
                      <a:lnTo>
                        <a:pt x="117" y="225"/>
                      </a:lnTo>
                      <a:lnTo>
                        <a:pt x="105" y="233"/>
                      </a:lnTo>
                      <a:lnTo>
                        <a:pt x="93" y="233"/>
                      </a:lnTo>
                      <a:lnTo>
                        <a:pt x="82" y="233"/>
                      </a:lnTo>
                      <a:lnTo>
                        <a:pt x="78" y="233"/>
                      </a:lnTo>
                      <a:lnTo>
                        <a:pt x="58" y="268"/>
                      </a:lnTo>
                      <a:lnTo>
                        <a:pt x="43" y="295"/>
                      </a:lnTo>
                      <a:lnTo>
                        <a:pt x="39" y="311"/>
                      </a:lnTo>
                      <a:lnTo>
                        <a:pt x="43" y="322"/>
                      </a:lnTo>
                      <a:lnTo>
                        <a:pt x="51" y="334"/>
                      </a:lnTo>
                      <a:lnTo>
                        <a:pt x="78" y="365"/>
                      </a:lnTo>
                      <a:lnTo>
                        <a:pt x="117" y="408"/>
                      </a:lnTo>
                      <a:lnTo>
                        <a:pt x="128" y="423"/>
                      </a:lnTo>
                      <a:lnTo>
                        <a:pt x="124" y="435"/>
                      </a:lnTo>
                      <a:lnTo>
                        <a:pt x="120" y="466"/>
                      </a:lnTo>
                      <a:lnTo>
                        <a:pt x="113" y="481"/>
                      </a:lnTo>
                      <a:lnTo>
                        <a:pt x="101" y="493"/>
                      </a:lnTo>
                      <a:lnTo>
                        <a:pt x="86" y="505"/>
                      </a:lnTo>
                      <a:lnTo>
                        <a:pt x="66" y="509"/>
                      </a:lnTo>
                      <a:lnTo>
                        <a:pt x="4" y="513"/>
                      </a:lnTo>
                      <a:lnTo>
                        <a:pt x="0" y="516"/>
                      </a:lnTo>
                      <a:lnTo>
                        <a:pt x="0" y="524"/>
                      </a:lnTo>
                      <a:lnTo>
                        <a:pt x="4" y="532"/>
                      </a:lnTo>
                      <a:lnTo>
                        <a:pt x="16" y="544"/>
                      </a:lnTo>
                      <a:lnTo>
                        <a:pt x="43" y="555"/>
                      </a:lnTo>
                      <a:lnTo>
                        <a:pt x="58" y="563"/>
                      </a:lnTo>
                      <a:lnTo>
                        <a:pt x="74" y="575"/>
                      </a:lnTo>
                      <a:lnTo>
                        <a:pt x="89" y="586"/>
                      </a:lnTo>
                      <a:lnTo>
                        <a:pt x="97" y="602"/>
                      </a:lnTo>
                      <a:lnTo>
                        <a:pt x="97" y="621"/>
                      </a:lnTo>
                      <a:lnTo>
                        <a:pt x="93" y="649"/>
                      </a:lnTo>
                      <a:lnTo>
                        <a:pt x="105" y="649"/>
                      </a:lnTo>
                      <a:lnTo>
                        <a:pt x="117" y="645"/>
                      </a:lnTo>
                      <a:lnTo>
                        <a:pt x="140" y="637"/>
                      </a:lnTo>
                      <a:lnTo>
                        <a:pt x="167" y="621"/>
                      </a:lnTo>
                      <a:lnTo>
                        <a:pt x="183" y="621"/>
                      </a:lnTo>
                      <a:lnTo>
                        <a:pt x="198" y="617"/>
                      </a:lnTo>
                      <a:lnTo>
                        <a:pt x="210" y="614"/>
                      </a:lnTo>
                      <a:lnTo>
                        <a:pt x="221" y="606"/>
                      </a:lnTo>
                      <a:lnTo>
                        <a:pt x="233" y="579"/>
                      </a:lnTo>
                      <a:lnTo>
                        <a:pt x="237" y="559"/>
                      </a:lnTo>
                      <a:lnTo>
                        <a:pt x="249" y="544"/>
                      </a:lnTo>
                      <a:lnTo>
                        <a:pt x="260" y="532"/>
                      </a:lnTo>
                      <a:lnTo>
                        <a:pt x="268" y="528"/>
                      </a:lnTo>
                      <a:lnTo>
                        <a:pt x="276" y="528"/>
                      </a:lnTo>
                      <a:lnTo>
                        <a:pt x="284" y="528"/>
                      </a:lnTo>
                      <a:lnTo>
                        <a:pt x="291" y="536"/>
                      </a:lnTo>
                      <a:lnTo>
                        <a:pt x="303" y="544"/>
                      </a:lnTo>
                      <a:lnTo>
                        <a:pt x="311" y="559"/>
                      </a:lnTo>
                      <a:lnTo>
                        <a:pt x="330" y="582"/>
                      </a:lnTo>
                      <a:lnTo>
                        <a:pt x="346" y="598"/>
                      </a:lnTo>
                      <a:lnTo>
                        <a:pt x="354" y="606"/>
                      </a:lnTo>
                      <a:lnTo>
                        <a:pt x="357" y="606"/>
                      </a:lnTo>
                      <a:lnTo>
                        <a:pt x="361" y="598"/>
                      </a:lnTo>
                      <a:lnTo>
                        <a:pt x="361" y="594"/>
                      </a:lnTo>
                      <a:lnTo>
                        <a:pt x="361" y="586"/>
                      </a:lnTo>
                      <a:lnTo>
                        <a:pt x="357" y="563"/>
                      </a:lnTo>
                      <a:lnTo>
                        <a:pt x="357" y="516"/>
                      </a:lnTo>
                      <a:lnTo>
                        <a:pt x="357" y="485"/>
                      </a:lnTo>
                      <a:lnTo>
                        <a:pt x="365" y="458"/>
                      </a:lnTo>
                      <a:lnTo>
                        <a:pt x="369" y="443"/>
                      </a:lnTo>
                      <a:lnTo>
                        <a:pt x="377" y="435"/>
                      </a:lnTo>
                      <a:lnTo>
                        <a:pt x="385" y="431"/>
                      </a:lnTo>
                      <a:lnTo>
                        <a:pt x="396" y="427"/>
                      </a:lnTo>
                      <a:lnTo>
                        <a:pt x="416" y="431"/>
                      </a:lnTo>
                      <a:lnTo>
                        <a:pt x="427" y="427"/>
                      </a:lnTo>
                      <a:lnTo>
                        <a:pt x="431" y="423"/>
                      </a:lnTo>
                      <a:lnTo>
                        <a:pt x="427" y="408"/>
                      </a:lnTo>
                      <a:lnTo>
                        <a:pt x="427" y="400"/>
                      </a:lnTo>
                      <a:lnTo>
                        <a:pt x="435" y="380"/>
                      </a:lnTo>
                      <a:lnTo>
                        <a:pt x="443" y="373"/>
                      </a:lnTo>
                      <a:lnTo>
                        <a:pt x="447" y="369"/>
                      </a:lnTo>
                      <a:lnTo>
                        <a:pt x="466" y="369"/>
                      </a:lnTo>
                      <a:lnTo>
                        <a:pt x="482" y="365"/>
                      </a:lnTo>
                      <a:lnTo>
                        <a:pt x="497" y="353"/>
                      </a:lnTo>
                      <a:lnTo>
                        <a:pt x="505" y="342"/>
                      </a:lnTo>
                      <a:lnTo>
                        <a:pt x="517" y="318"/>
                      </a:lnTo>
                      <a:lnTo>
                        <a:pt x="517" y="307"/>
                      </a:lnTo>
                      <a:lnTo>
                        <a:pt x="563" y="241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62"/>
                <p:cNvSpPr>
                  <a:spLocks/>
                </p:cNvSpPr>
                <p:nvPr/>
              </p:nvSpPr>
              <p:spPr bwMode="auto">
                <a:xfrm>
                  <a:off x="11881668" y="4053466"/>
                  <a:ext cx="42863" cy="42863"/>
                </a:xfrm>
                <a:custGeom>
                  <a:avLst/>
                  <a:gdLst>
                    <a:gd name="T0" fmla="*/ 27 w 27"/>
                    <a:gd name="T1" fmla="*/ 11 h 27"/>
                    <a:gd name="T2" fmla="*/ 27 w 27"/>
                    <a:gd name="T3" fmla="*/ 11 h 27"/>
                    <a:gd name="T4" fmla="*/ 23 w 27"/>
                    <a:gd name="T5" fmla="*/ 23 h 27"/>
                    <a:gd name="T6" fmla="*/ 11 w 27"/>
                    <a:gd name="T7" fmla="*/ 27 h 27"/>
                    <a:gd name="T8" fmla="*/ 11 w 27"/>
                    <a:gd name="T9" fmla="*/ 27 h 27"/>
                    <a:gd name="T10" fmla="*/ 3 w 27"/>
                    <a:gd name="T11" fmla="*/ 23 h 27"/>
                    <a:gd name="T12" fmla="*/ 0 w 27"/>
                    <a:gd name="T13" fmla="*/ 11 h 27"/>
                    <a:gd name="T14" fmla="*/ 0 w 27"/>
                    <a:gd name="T15" fmla="*/ 11 h 27"/>
                    <a:gd name="T16" fmla="*/ 3 w 27"/>
                    <a:gd name="T17" fmla="*/ 3 h 27"/>
                    <a:gd name="T18" fmla="*/ 11 w 27"/>
                    <a:gd name="T19" fmla="*/ 0 h 27"/>
                    <a:gd name="T20" fmla="*/ 11 w 27"/>
                    <a:gd name="T21" fmla="*/ 0 h 27"/>
                    <a:gd name="T22" fmla="*/ 23 w 27"/>
                    <a:gd name="T23" fmla="*/ 3 h 27"/>
                    <a:gd name="T24" fmla="*/ 27 w 27"/>
                    <a:gd name="T25" fmla="*/ 11 h 27"/>
                    <a:gd name="T26" fmla="*/ 27 w 27"/>
                    <a:gd name="T27" fmla="*/ 11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7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3" y="23"/>
                      </a:lnTo>
                      <a:lnTo>
                        <a:pt x="11" y="27"/>
                      </a:lnTo>
                      <a:lnTo>
                        <a:pt x="3" y="23"/>
                      </a:lnTo>
                      <a:lnTo>
                        <a:pt x="0" y="11"/>
                      </a:lnTo>
                      <a:lnTo>
                        <a:pt x="3" y="3"/>
                      </a:lnTo>
                      <a:lnTo>
                        <a:pt x="11" y="0"/>
                      </a:lnTo>
                      <a:lnTo>
                        <a:pt x="23" y="3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63"/>
                <p:cNvSpPr>
                  <a:spLocks/>
                </p:cNvSpPr>
                <p:nvPr/>
              </p:nvSpPr>
              <p:spPr bwMode="auto">
                <a:xfrm>
                  <a:off x="11856268" y="4028066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4 w 58"/>
                    <a:gd name="T5" fmla="*/ 39 h 58"/>
                    <a:gd name="T6" fmla="*/ 51 w 58"/>
                    <a:gd name="T7" fmla="*/ 51 h 58"/>
                    <a:gd name="T8" fmla="*/ 39 w 58"/>
                    <a:gd name="T9" fmla="*/ 54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4 h 58"/>
                    <a:gd name="T16" fmla="*/ 8 w 58"/>
                    <a:gd name="T17" fmla="*/ 51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51 w 58"/>
                    <a:gd name="T37" fmla="*/ 8 h 58"/>
                    <a:gd name="T38" fmla="*/ 54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4" y="39"/>
                      </a:lnTo>
                      <a:lnTo>
                        <a:pt x="51" y="51"/>
                      </a:lnTo>
                      <a:lnTo>
                        <a:pt x="39" y="54"/>
                      </a:lnTo>
                      <a:lnTo>
                        <a:pt x="27" y="58"/>
                      </a:lnTo>
                      <a:lnTo>
                        <a:pt x="16" y="54"/>
                      </a:lnTo>
                      <a:lnTo>
                        <a:pt x="8" y="51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51" y="8"/>
                      </a:lnTo>
                      <a:lnTo>
                        <a:pt x="54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83"/>
                <p:cNvSpPr>
                  <a:spLocks noEditPoints="1"/>
                </p:cNvSpPr>
                <p:nvPr/>
              </p:nvSpPr>
              <p:spPr bwMode="auto">
                <a:xfrm>
                  <a:off x="11672118" y="4207454"/>
                  <a:ext cx="128588" cy="134938"/>
                </a:xfrm>
                <a:custGeom>
                  <a:avLst/>
                  <a:gdLst>
                    <a:gd name="T0" fmla="*/ 34 w 81"/>
                    <a:gd name="T1" fmla="*/ 23 h 85"/>
                    <a:gd name="T2" fmla="*/ 46 w 81"/>
                    <a:gd name="T3" fmla="*/ 19 h 85"/>
                    <a:gd name="T4" fmla="*/ 62 w 81"/>
                    <a:gd name="T5" fmla="*/ 23 h 85"/>
                    <a:gd name="T6" fmla="*/ 81 w 81"/>
                    <a:gd name="T7" fmla="*/ 19 h 85"/>
                    <a:gd name="T8" fmla="*/ 62 w 81"/>
                    <a:gd name="T9" fmla="*/ 11 h 85"/>
                    <a:gd name="T10" fmla="*/ 62 w 81"/>
                    <a:gd name="T11" fmla="*/ 7 h 85"/>
                    <a:gd name="T12" fmla="*/ 62 w 81"/>
                    <a:gd name="T13" fmla="*/ 4 h 85"/>
                    <a:gd name="T14" fmla="*/ 62 w 81"/>
                    <a:gd name="T15" fmla="*/ 0 h 85"/>
                    <a:gd name="T16" fmla="*/ 58 w 81"/>
                    <a:gd name="T17" fmla="*/ 0 h 85"/>
                    <a:gd name="T18" fmla="*/ 46 w 81"/>
                    <a:gd name="T19" fmla="*/ 11 h 85"/>
                    <a:gd name="T20" fmla="*/ 34 w 81"/>
                    <a:gd name="T21" fmla="*/ 7 h 85"/>
                    <a:gd name="T22" fmla="*/ 34 w 81"/>
                    <a:gd name="T23" fmla="*/ 4 h 85"/>
                    <a:gd name="T24" fmla="*/ 34 w 81"/>
                    <a:gd name="T25" fmla="*/ 0 h 85"/>
                    <a:gd name="T26" fmla="*/ 34 w 81"/>
                    <a:gd name="T27" fmla="*/ 0 h 85"/>
                    <a:gd name="T28" fmla="*/ 23 w 81"/>
                    <a:gd name="T29" fmla="*/ 0 h 85"/>
                    <a:gd name="T30" fmla="*/ 3 w 81"/>
                    <a:gd name="T31" fmla="*/ 11 h 85"/>
                    <a:gd name="T32" fmla="*/ 23 w 81"/>
                    <a:gd name="T33" fmla="*/ 19 h 85"/>
                    <a:gd name="T34" fmla="*/ 23 w 81"/>
                    <a:gd name="T35" fmla="*/ 23 h 85"/>
                    <a:gd name="T36" fmla="*/ 3 w 81"/>
                    <a:gd name="T37" fmla="*/ 46 h 85"/>
                    <a:gd name="T38" fmla="*/ 27 w 81"/>
                    <a:gd name="T39" fmla="*/ 54 h 85"/>
                    <a:gd name="T40" fmla="*/ 23 w 81"/>
                    <a:gd name="T41" fmla="*/ 62 h 85"/>
                    <a:gd name="T42" fmla="*/ 0 w 81"/>
                    <a:gd name="T43" fmla="*/ 77 h 85"/>
                    <a:gd name="T44" fmla="*/ 7 w 81"/>
                    <a:gd name="T45" fmla="*/ 85 h 85"/>
                    <a:gd name="T46" fmla="*/ 19 w 81"/>
                    <a:gd name="T47" fmla="*/ 81 h 85"/>
                    <a:gd name="T48" fmla="*/ 34 w 81"/>
                    <a:gd name="T49" fmla="*/ 66 h 85"/>
                    <a:gd name="T50" fmla="*/ 42 w 81"/>
                    <a:gd name="T51" fmla="*/ 54 h 85"/>
                    <a:gd name="T52" fmla="*/ 42 w 81"/>
                    <a:gd name="T53" fmla="*/ 73 h 85"/>
                    <a:gd name="T54" fmla="*/ 50 w 81"/>
                    <a:gd name="T55" fmla="*/ 81 h 85"/>
                    <a:gd name="T56" fmla="*/ 69 w 81"/>
                    <a:gd name="T57" fmla="*/ 81 h 85"/>
                    <a:gd name="T58" fmla="*/ 77 w 81"/>
                    <a:gd name="T59" fmla="*/ 81 h 85"/>
                    <a:gd name="T60" fmla="*/ 81 w 81"/>
                    <a:gd name="T61" fmla="*/ 66 h 85"/>
                    <a:gd name="T62" fmla="*/ 81 w 81"/>
                    <a:gd name="T63" fmla="*/ 66 h 85"/>
                    <a:gd name="T64" fmla="*/ 69 w 81"/>
                    <a:gd name="T65" fmla="*/ 62 h 85"/>
                    <a:gd name="T66" fmla="*/ 66 w 81"/>
                    <a:gd name="T67" fmla="*/ 73 h 85"/>
                    <a:gd name="T68" fmla="*/ 58 w 81"/>
                    <a:gd name="T69" fmla="*/ 73 h 85"/>
                    <a:gd name="T70" fmla="*/ 54 w 81"/>
                    <a:gd name="T71" fmla="*/ 54 h 85"/>
                    <a:gd name="T72" fmla="*/ 81 w 81"/>
                    <a:gd name="T73" fmla="*/ 46 h 85"/>
                    <a:gd name="T74" fmla="*/ 42 w 81"/>
                    <a:gd name="T75" fmla="*/ 46 h 85"/>
                    <a:gd name="T76" fmla="*/ 73 w 81"/>
                    <a:gd name="T77" fmla="*/ 39 h 85"/>
                    <a:gd name="T78" fmla="*/ 11 w 81"/>
                    <a:gd name="T79" fmla="*/ 27 h 85"/>
                    <a:gd name="T80" fmla="*/ 31 w 81"/>
                    <a:gd name="T81" fmla="*/ 39 h 85"/>
                    <a:gd name="T82" fmla="*/ 31 w 81"/>
                    <a:gd name="T83" fmla="*/ 46 h 85"/>
                    <a:gd name="T84" fmla="*/ 31 w 81"/>
                    <a:gd name="T85" fmla="*/ 46 h 8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81" h="85">
                      <a:moveTo>
                        <a:pt x="23" y="23"/>
                      </a:moveTo>
                      <a:lnTo>
                        <a:pt x="34" y="23"/>
                      </a:lnTo>
                      <a:lnTo>
                        <a:pt x="34" y="19"/>
                      </a:lnTo>
                      <a:lnTo>
                        <a:pt x="46" y="19"/>
                      </a:lnTo>
                      <a:lnTo>
                        <a:pt x="46" y="23"/>
                      </a:lnTo>
                      <a:lnTo>
                        <a:pt x="62" y="23"/>
                      </a:lnTo>
                      <a:lnTo>
                        <a:pt x="62" y="19"/>
                      </a:lnTo>
                      <a:lnTo>
                        <a:pt x="81" y="19"/>
                      </a:lnTo>
                      <a:lnTo>
                        <a:pt x="81" y="11"/>
                      </a:lnTo>
                      <a:lnTo>
                        <a:pt x="62" y="11"/>
                      </a:lnTo>
                      <a:lnTo>
                        <a:pt x="62" y="7"/>
                      </a:lnTo>
                      <a:lnTo>
                        <a:pt x="62" y="4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46" y="0"/>
                      </a:lnTo>
                      <a:lnTo>
                        <a:pt x="46" y="11"/>
                      </a:lnTo>
                      <a:lnTo>
                        <a:pt x="34" y="11"/>
                      </a:lnTo>
                      <a:lnTo>
                        <a:pt x="34" y="7"/>
                      </a:lnTo>
                      <a:lnTo>
                        <a:pt x="34" y="4"/>
                      </a:lnTo>
                      <a:lnTo>
                        <a:pt x="34" y="0"/>
                      </a:lnTo>
                      <a:lnTo>
                        <a:pt x="23" y="0"/>
                      </a:lnTo>
                      <a:lnTo>
                        <a:pt x="23" y="11"/>
                      </a:lnTo>
                      <a:lnTo>
                        <a:pt x="3" y="11"/>
                      </a:lnTo>
                      <a:lnTo>
                        <a:pt x="3" y="19"/>
                      </a:lnTo>
                      <a:lnTo>
                        <a:pt x="23" y="19"/>
                      </a:lnTo>
                      <a:lnTo>
                        <a:pt x="23" y="23"/>
                      </a:lnTo>
                      <a:close/>
                      <a:moveTo>
                        <a:pt x="31" y="46"/>
                      </a:moveTo>
                      <a:lnTo>
                        <a:pt x="3" y="46"/>
                      </a:lnTo>
                      <a:lnTo>
                        <a:pt x="3" y="54"/>
                      </a:lnTo>
                      <a:lnTo>
                        <a:pt x="27" y="54"/>
                      </a:lnTo>
                      <a:lnTo>
                        <a:pt x="23" y="62"/>
                      </a:lnTo>
                      <a:lnTo>
                        <a:pt x="19" y="66"/>
                      </a:lnTo>
                      <a:lnTo>
                        <a:pt x="0" y="77"/>
                      </a:lnTo>
                      <a:lnTo>
                        <a:pt x="7" y="85"/>
                      </a:lnTo>
                      <a:lnTo>
                        <a:pt x="19" y="81"/>
                      </a:lnTo>
                      <a:lnTo>
                        <a:pt x="31" y="73"/>
                      </a:lnTo>
                      <a:lnTo>
                        <a:pt x="34" y="66"/>
                      </a:lnTo>
                      <a:lnTo>
                        <a:pt x="38" y="54"/>
                      </a:lnTo>
                      <a:lnTo>
                        <a:pt x="42" y="54"/>
                      </a:lnTo>
                      <a:lnTo>
                        <a:pt x="42" y="73"/>
                      </a:lnTo>
                      <a:lnTo>
                        <a:pt x="46" y="81"/>
                      </a:lnTo>
                      <a:lnTo>
                        <a:pt x="50" y="81"/>
                      </a:lnTo>
                      <a:lnTo>
                        <a:pt x="69" y="81"/>
                      </a:lnTo>
                      <a:lnTo>
                        <a:pt x="77" y="81"/>
                      </a:lnTo>
                      <a:lnTo>
                        <a:pt x="81" y="66"/>
                      </a:lnTo>
                      <a:lnTo>
                        <a:pt x="69" y="62"/>
                      </a:lnTo>
                      <a:lnTo>
                        <a:pt x="69" y="70"/>
                      </a:lnTo>
                      <a:lnTo>
                        <a:pt x="66" y="73"/>
                      </a:lnTo>
                      <a:lnTo>
                        <a:pt x="58" y="73"/>
                      </a:lnTo>
                      <a:lnTo>
                        <a:pt x="54" y="70"/>
                      </a:lnTo>
                      <a:lnTo>
                        <a:pt x="54" y="54"/>
                      </a:lnTo>
                      <a:lnTo>
                        <a:pt x="81" y="54"/>
                      </a:lnTo>
                      <a:lnTo>
                        <a:pt x="81" y="46"/>
                      </a:lnTo>
                      <a:lnTo>
                        <a:pt x="42" y="46"/>
                      </a:lnTo>
                      <a:lnTo>
                        <a:pt x="42" y="39"/>
                      </a:lnTo>
                      <a:lnTo>
                        <a:pt x="73" y="39"/>
                      </a:lnTo>
                      <a:lnTo>
                        <a:pt x="73" y="27"/>
                      </a:lnTo>
                      <a:lnTo>
                        <a:pt x="11" y="27"/>
                      </a:lnTo>
                      <a:lnTo>
                        <a:pt x="11" y="39"/>
                      </a:lnTo>
                      <a:lnTo>
                        <a:pt x="31" y="39"/>
                      </a:lnTo>
                      <a:lnTo>
                        <a:pt x="31" y="4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84"/>
                <p:cNvSpPr>
                  <a:spLocks noEditPoints="1"/>
                </p:cNvSpPr>
                <p:nvPr/>
              </p:nvSpPr>
              <p:spPr bwMode="auto">
                <a:xfrm>
                  <a:off x="11813406" y="4207454"/>
                  <a:ext cx="134938" cy="134938"/>
                </a:xfrm>
                <a:custGeom>
                  <a:avLst/>
                  <a:gdLst>
                    <a:gd name="T0" fmla="*/ 27 w 85"/>
                    <a:gd name="T1" fmla="*/ 11 h 85"/>
                    <a:gd name="T2" fmla="*/ 19 w 85"/>
                    <a:gd name="T3" fmla="*/ 0 h 85"/>
                    <a:gd name="T4" fmla="*/ 8 w 85"/>
                    <a:gd name="T5" fmla="*/ 7 h 85"/>
                    <a:gd name="T6" fmla="*/ 19 w 85"/>
                    <a:gd name="T7" fmla="*/ 19 h 85"/>
                    <a:gd name="T8" fmla="*/ 23 w 85"/>
                    <a:gd name="T9" fmla="*/ 27 h 85"/>
                    <a:gd name="T10" fmla="*/ 35 w 85"/>
                    <a:gd name="T11" fmla="*/ 39 h 85"/>
                    <a:gd name="T12" fmla="*/ 27 w 85"/>
                    <a:gd name="T13" fmla="*/ 73 h 85"/>
                    <a:gd name="T14" fmla="*/ 35 w 85"/>
                    <a:gd name="T15" fmla="*/ 70 h 85"/>
                    <a:gd name="T16" fmla="*/ 43 w 85"/>
                    <a:gd name="T17" fmla="*/ 73 h 85"/>
                    <a:gd name="T18" fmla="*/ 50 w 85"/>
                    <a:gd name="T19" fmla="*/ 73 h 85"/>
                    <a:gd name="T20" fmla="*/ 43 w 85"/>
                    <a:gd name="T21" fmla="*/ 77 h 85"/>
                    <a:gd name="T22" fmla="*/ 43 w 85"/>
                    <a:gd name="T23" fmla="*/ 77 h 85"/>
                    <a:gd name="T24" fmla="*/ 50 w 85"/>
                    <a:gd name="T25" fmla="*/ 85 h 85"/>
                    <a:gd name="T26" fmla="*/ 66 w 85"/>
                    <a:gd name="T27" fmla="*/ 54 h 85"/>
                    <a:gd name="T28" fmla="*/ 74 w 85"/>
                    <a:gd name="T29" fmla="*/ 70 h 85"/>
                    <a:gd name="T30" fmla="*/ 74 w 85"/>
                    <a:gd name="T31" fmla="*/ 73 h 85"/>
                    <a:gd name="T32" fmla="*/ 66 w 85"/>
                    <a:gd name="T33" fmla="*/ 73 h 85"/>
                    <a:gd name="T34" fmla="*/ 70 w 85"/>
                    <a:gd name="T35" fmla="*/ 85 h 85"/>
                    <a:gd name="T36" fmla="*/ 81 w 85"/>
                    <a:gd name="T37" fmla="*/ 81 h 85"/>
                    <a:gd name="T38" fmla="*/ 85 w 85"/>
                    <a:gd name="T39" fmla="*/ 73 h 85"/>
                    <a:gd name="T40" fmla="*/ 58 w 85"/>
                    <a:gd name="T41" fmla="*/ 4 h 85"/>
                    <a:gd name="T42" fmla="*/ 58 w 85"/>
                    <a:gd name="T43" fmla="*/ 50 h 85"/>
                    <a:gd name="T44" fmla="*/ 54 w 85"/>
                    <a:gd name="T45" fmla="*/ 39 h 85"/>
                    <a:gd name="T46" fmla="*/ 43 w 85"/>
                    <a:gd name="T47" fmla="*/ 27 h 85"/>
                    <a:gd name="T48" fmla="*/ 54 w 85"/>
                    <a:gd name="T49" fmla="*/ 15 h 85"/>
                    <a:gd name="T50" fmla="*/ 43 w 85"/>
                    <a:gd name="T51" fmla="*/ 7 h 85"/>
                    <a:gd name="T52" fmla="*/ 46 w 85"/>
                    <a:gd name="T53" fmla="*/ 4 h 85"/>
                    <a:gd name="T54" fmla="*/ 46 w 85"/>
                    <a:gd name="T55" fmla="*/ 4 h 85"/>
                    <a:gd name="T56" fmla="*/ 39 w 85"/>
                    <a:gd name="T57" fmla="*/ 0 h 85"/>
                    <a:gd name="T58" fmla="*/ 35 w 85"/>
                    <a:gd name="T59" fmla="*/ 15 h 85"/>
                    <a:gd name="T60" fmla="*/ 23 w 85"/>
                    <a:gd name="T61" fmla="*/ 27 h 85"/>
                    <a:gd name="T62" fmla="*/ 74 w 85"/>
                    <a:gd name="T63" fmla="*/ 15 h 85"/>
                    <a:gd name="T64" fmla="*/ 66 w 85"/>
                    <a:gd name="T65" fmla="*/ 27 h 85"/>
                    <a:gd name="T66" fmla="*/ 74 w 85"/>
                    <a:gd name="T67" fmla="*/ 15 h 85"/>
                    <a:gd name="T68" fmla="*/ 15 w 85"/>
                    <a:gd name="T69" fmla="*/ 42 h 85"/>
                    <a:gd name="T70" fmla="*/ 23 w 85"/>
                    <a:gd name="T71" fmla="*/ 31 h 85"/>
                    <a:gd name="T72" fmla="*/ 12 w 85"/>
                    <a:gd name="T73" fmla="*/ 19 h 85"/>
                    <a:gd name="T74" fmla="*/ 0 w 85"/>
                    <a:gd name="T75" fmla="*/ 31 h 85"/>
                    <a:gd name="T76" fmla="*/ 15 w 85"/>
                    <a:gd name="T77" fmla="*/ 42 h 85"/>
                    <a:gd name="T78" fmla="*/ 66 w 85"/>
                    <a:gd name="T79" fmla="*/ 46 h 85"/>
                    <a:gd name="T80" fmla="*/ 74 w 85"/>
                    <a:gd name="T81" fmla="*/ 35 h 85"/>
                    <a:gd name="T82" fmla="*/ 66 w 85"/>
                    <a:gd name="T83" fmla="*/ 46 h 85"/>
                    <a:gd name="T84" fmla="*/ 4 w 85"/>
                    <a:gd name="T85" fmla="*/ 73 h 85"/>
                    <a:gd name="T86" fmla="*/ 4 w 85"/>
                    <a:gd name="T87" fmla="*/ 73 h 85"/>
                    <a:gd name="T88" fmla="*/ 15 w 85"/>
                    <a:gd name="T89" fmla="*/ 81 h 85"/>
                    <a:gd name="T90" fmla="*/ 15 w 85"/>
                    <a:gd name="T91" fmla="*/ 81 h 85"/>
                    <a:gd name="T92" fmla="*/ 23 w 85"/>
                    <a:gd name="T93" fmla="*/ 50 h 85"/>
                    <a:gd name="T94" fmla="*/ 15 w 85"/>
                    <a:gd name="T95" fmla="*/ 46 h 85"/>
                    <a:gd name="T96" fmla="*/ 4 w 85"/>
                    <a:gd name="T97" fmla="*/ 73 h 85"/>
                    <a:gd name="T98" fmla="*/ 43 w 85"/>
                    <a:gd name="T99" fmla="*/ 46 h 85"/>
                    <a:gd name="T100" fmla="*/ 35 w 85"/>
                    <a:gd name="T101" fmla="*/ 62 h 85"/>
                    <a:gd name="T102" fmla="*/ 43 w 85"/>
                    <a:gd name="T103" fmla="*/ 46 h 85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5" h="85">
                      <a:moveTo>
                        <a:pt x="19" y="19"/>
                      </a:moveTo>
                      <a:lnTo>
                        <a:pt x="27" y="11"/>
                      </a:lnTo>
                      <a:lnTo>
                        <a:pt x="19" y="0"/>
                      </a:lnTo>
                      <a:lnTo>
                        <a:pt x="8" y="7"/>
                      </a:lnTo>
                      <a:lnTo>
                        <a:pt x="19" y="19"/>
                      </a:lnTo>
                      <a:close/>
                      <a:moveTo>
                        <a:pt x="23" y="27"/>
                      </a:moveTo>
                      <a:lnTo>
                        <a:pt x="35" y="27"/>
                      </a:lnTo>
                      <a:lnTo>
                        <a:pt x="35" y="39"/>
                      </a:lnTo>
                      <a:lnTo>
                        <a:pt x="27" y="39"/>
                      </a:lnTo>
                      <a:lnTo>
                        <a:pt x="27" y="73"/>
                      </a:lnTo>
                      <a:lnTo>
                        <a:pt x="35" y="73"/>
                      </a:lnTo>
                      <a:lnTo>
                        <a:pt x="35" y="70"/>
                      </a:lnTo>
                      <a:lnTo>
                        <a:pt x="43" y="70"/>
                      </a:lnTo>
                      <a:lnTo>
                        <a:pt x="43" y="73"/>
                      </a:lnTo>
                      <a:lnTo>
                        <a:pt x="50" y="73"/>
                      </a:lnTo>
                      <a:lnTo>
                        <a:pt x="43" y="77"/>
                      </a:lnTo>
                      <a:lnTo>
                        <a:pt x="50" y="85"/>
                      </a:lnTo>
                      <a:lnTo>
                        <a:pt x="62" y="73"/>
                      </a:lnTo>
                      <a:lnTo>
                        <a:pt x="66" y="54"/>
                      </a:lnTo>
                      <a:lnTo>
                        <a:pt x="74" y="54"/>
                      </a:lnTo>
                      <a:lnTo>
                        <a:pt x="74" y="70"/>
                      </a:lnTo>
                      <a:lnTo>
                        <a:pt x="74" y="73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70" y="85"/>
                      </a:lnTo>
                      <a:lnTo>
                        <a:pt x="81" y="81"/>
                      </a:lnTo>
                      <a:lnTo>
                        <a:pt x="85" y="77"/>
                      </a:lnTo>
                      <a:lnTo>
                        <a:pt x="85" y="73"/>
                      </a:lnTo>
                      <a:lnTo>
                        <a:pt x="85" y="4"/>
                      </a:lnTo>
                      <a:lnTo>
                        <a:pt x="58" y="4"/>
                      </a:lnTo>
                      <a:lnTo>
                        <a:pt x="58" y="50"/>
                      </a:lnTo>
                      <a:lnTo>
                        <a:pt x="54" y="70"/>
                      </a:lnTo>
                      <a:lnTo>
                        <a:pt x="54" y="39"/>
                      </a:lnTo>
                      <a:lnTo>
                        <a:pt x="43" y="39"/>
                      </a:lnTo>
                      <a:lnTo>
                        <a:pt x="43" y="27"/>
                      </a:lnTo>
                      <a:lnTo>
                        <a:pt x="54" y="27"/>
                      </a:lnTo>
                      <a:lnTo>
                        <a:pt x="54" y="15"/>
                      </a:lnTo>
                      <a:lnTo>
                        <a:pt x="43" y="15"/>
                      </a:lnTo>
                      <a:lnTo>
                        <a:pt x="43" y="7"/>
                      </a:lnTo>
                      <a:lnTo>
                        <a:pt x="46" y="4"/>
                      </a:lnTo>
                      <a:lnTo>
                        <a:pt x="39" y="0"/>
                      </a:lnTo>
                      <a:lnTo>
                        <a:pt x="35" y="0"/>
                      </a:lnTo>
                      <a:lnTo>
                        <a:pt x="35" y="15"/>
                      </a:lnTo>
                      <a:lnTo>
                        <a:pt x="23" y="15"/>
                      </a:lnTo>
                      <a:lnTo>
                        <a:pt x="23" y="27"/>
                      </a:lnTo>
                      <a:close/>
                      <a:moveTo>
                        <a:pt x="74" y="15"/>
                      </a:moveTo>
                      <a:lnTo>
                        <a:pt x="74" y="27"/>
                      </a:lnTo>
                      <a:lnTo>
                        <a:pt x="66" y="27"/>
                      </a:lnTo>
                      <a:lnTo>
                        <a:pt x="66" y="15"/>
                      </a:lnTo>
                      <a:lnTo>
                        <a:pt x="74" y="15"/>
                      </a:lnTo>
                      <a:close/>
                      <a:moveTo>
                        <a:pt x="15" y="42"/>
                      </a:moveTo>
                      <a:lnTo>
                        <a:pt x="15" y="42"/>
                      </a:lnTo>
                      <a:lnTo>
                        <a:pt x="23" y="31"/>
                      </a:lnTo>
                      <a:lnTo>
                        <a:pt x="12" y="19"/>
                      </a:lnTo>
                      <a:lnTo>
                        <a:pt x="0" y="31"/>
                      </a:lnTo>
                      <a:lnTo>
                        <a:pt x="15" y="42"/>
                      </a:lnTo>
                      <a:close/>
                      <a:moveTo>
                        <a:pt x="66" y="46"/>
                      </a:moveTo>
                      <a:lnTo>
                        <a:pt x="66" y="35"/>
                      </a:lnTo>
                      <a:lnTo>
                        <a:pt x="74" y="35"/>
                      </a:lnTo>
                      <a:lnTo>
                        <a:pt x="74" y="46"/>
                      </a:lnTo>
                      <a:lnTo>
                        <a:pt x="66" y="46"/>
                      </a:lnTo>
                      <a:close/>
                      <a:moveTo>
                        <a:pt x="4" y="73"/>
                      </a:moveTo>
                      <a:lnTo>
                        <a:pt x="4" y="73"/>
                      </a:lnTo>
                      <a:lnTo>
                        <a:pt x="15" y="81"/>
                      </a:lnTo>
                      <a:lnTo>
                        <a:pt x="23" y="50"/>
                      </a:lnTo>
                      <a:lnTo>
                        <a:pt x="15" y="46"/>
                      </a:lnTo>
                      <a:lnTo>
                        <a:pt x="4" y="73"/>
                      </a:lnTo>
                      <a:close/>
                      <a:moveTo>
                        <a:pt x="43" y="46"/>
                      </a:moveTo>
                      <a:lnTo>
                        <a:pt x="43" y="62"/>
                      </a:lnTo>
                      <a:lnTo>
                        <a:pt x="35" y="62"/>
                      </a:lnTo>
                      <a:lnTo>
                        <a:pt x="35" y="46"/>
                      </a:lnTo>
                      <a:lnTo>
                        <a:pt x="43" y="4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85"/>
                <p:cNvSpPr>
                  <a:spLocks/>
                </p:cNvSpPr>
                <p:nvPr/>
              </p:nvSpPr>
              <p:spPr bwMode="auto">
                <a:xfrm>
                  <a:off x="11967393" y="4207454"/>
                  <a:ext cx="130175" cy="134938"/>
                </a:xfrm>
                <a:custGeom>
                  <a:avLst/>
                  <a:gdLst>
                    <a:gd name="T0" fmla="*/ 50 w 82"/>
                    <a:gd name="T1" fmla="*/ 11 h 85"/>
                    <a:gd name="T2" fmla="*/ 50 w 82"/>
                    <a:gd name="T3" fmla="*/ 11 h 85"/>
                    <a:gd name="T4" fmla="*/ 50 w 82"/>
                    <a:gd name="T5" fmla="*/ 7 h 85"/>
                    <a:gd name="T6" fmla="*/ 50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1 h 85"/>
                    <a:gd name="T22" fmla="*/ 0 w 82"/>
                    <a:gd name="T23" fmla="*/ 11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3 h 85"/>
                    <a:gd name="T34" fmla="*/ 23 w 82"/>
                    <a:gd name="T35" fmla="*/ 73 h 85"/>
                    <a:gd name="T36" fmla="*/ 23 w 82"/>
                    <a:gd name="T37" fmla="*/ 42 h 85"/>
                    <a:gd name="T38" fmla="*/ 35 w 82"/>
                    <a:gd name="T39" fmla="*/ 42 h 85"/>
                    <a:gd name="T40" fmla="*/ 35 w 82"/>
                    <a:gd name="T41" fmla="*/ 85 h 85"/>
                    <a:gd name="T42" fmla="*/ 50 w 82"/>
                    <a:gd name="T43" fmla="*/ 85 h 85"/>
                    <a:gd name="T44" fmla="*/ 50 w 82"/>
                    <a:gd name="T45" fmla="*/ 42 h 85"/>
                    <a:gd name="T46" fmla="*/ 62 w 82"/>
                    <a:gd name="T47" fmla="*/ 42 h 85"/>
                    <a:gd name="T48" fmla="*/ 62 w 82"/>
                    <a:gd name="T49" fmla="*/ 62 h 85"/>
                    <a:gd name="T50" fmla="*/ 62 w 82"/>
                    <a:gd name="T51" fmla="*/ 62 h 85"/>
                    <a:gd name="T52" fmla="*/ 58 w 82"/>
                    <a:gd name="T53" fmla="*/ 66 h 85"/>
                    <a:gd name="T54" fmla="*/ 50 w 82"/>
                    <a:gd name="T55" fmla="*/ 66 h 85"/>
                    <a:gd name="T56" fmla="*/ 50 w 82"/>
                    <a:gd name="T57" fmla="*/ 66 h 85"/>
                    <a:gd name="T58" fmla="*/ 54 w 82"/>
                    <a:gd name="T59" fmla="*/ 77 h 85"/>
                    <a:gd name="T60" fmla="*/ 54 w 82"/>
                    <a:gd name="T61" fmla="*/ 77 h 85"/>
                    <a:gd name="T62" fmla="*/ 70 w 82"/>
                    <a:gd name="T63" fmla="*/ 73 h 85"/>
                    <a:gd name="T64" fmla="*/ 74 w 82"/>
                    <a:gd name="T65" fmla="*/ 73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50 w 82"/>
                    <a:gd name="T71" fmla="*/ 35 h 85"/>
                    <a:gd name="T72" fmla="*/ 50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1 h 85"/>
                    <a:gd name="T78" fmla="*/ 43 w 82"/>
                    <a:gd name="T79" fmla="*/ 11 h 85"/>
                    <a:gd name="T80" fmla="*/ 43 w 82"/>
                    <a:gd name="T81" fmla="*/ 11 h 85"/>
                    <a:gd name="T82" fmla="*/ 50 w 82"/>
                    <a:gd name="T83" fmla="*/ 11 h 85"/>
                    <a:gd name="T84" fmla="*/ 50 w 82"/>
                    <a:gd name="T85" fmla="*/ 11 h 85"/>
                    <a:gd name="T86" fmla="*/ 50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0" y="11"/>
                      </a:moveTo>
                      <a:lnTo>
                        <a:pt x="50" y="11"/>
                      </a:lnTo>
                      <a:lnTo>
                        <a:pt x="50" y="7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50" y="85"/>
                      </a:lnTo>
                      <a:lnTo>
                        <a:pt x="50" y="42"/>
                      </a:lnTo>
                      <a:lnTo>
                        <a:pt x="62" y="42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7"/>
                      </a:lnTo>
                      <a:lnTo>
                        <a:pt x="70" y="73"/>
                      </a:lnTo>
                      <a:lnTo>
                        <a:pt x="74" y="73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50" y="35"/>
                      </a:lnTo>
                      <a:lnTo>
                        <a:pt x="50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43" y="11"/>
                      </a:lnTo>
                      <a:lnTo>
                        <a:pt x="50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0" name="组合 359"/>
              <p:cNvGrpSpPr/>
              <p:nvPr/>
            </p:nvGrpSpPr>
            <p:grpSpPr>
              <a:xfrm>
                <a:off x="3488378" y="3556589"/>
                <a:ext cx="553908" cy="538975"/>
                <a:chOff x="11764193" y="3528004"/>
                <a:chExt cx="647700" cy="630238"/>
              </a:xfrm>
              <a:grpFill/>
            </p:grpSpPr>
            <p:sp>
              <p:nvSpPr>
                <p:cNvPr id="437" name="Freeform 19"/>
                <p:cNvSpPr>
                  <a:spLocks/>
                </p:cNvSpPr>
                <p:nvPr/>
              </p:nvSpPr>
              <p:spPr bwMode="auto">
                <a:xfrm>
                  <a:off x="11881668" y="3874079"/>
                  <a:ext cx="325438" cy="284163"/>
                </a:xfrm>
                <a:custGeom>
                  <a:avLst/>
                  <a:gdLst>
                    <a:gd name="T0" fmla="*/ 0 w 205"/>
                    <a:gd name="T1" fmla="*/ 0 h 179"/>
                    <a:gd name="T2" fmla="*/ 0 w 205"/>
                    <a:gd name="T3" fmla="*/ 0 h 179"/>
                    <a:gd name="T4" fmla="*/ 23 w 205"/>
                    <a:gd name="T5" fmla="*/ 15 h 179"/>
                    <a:gd name="T6" fmla="*/ 38 w 205"/>
                    <a:gd name="T7" fmla="*/ 35 h 179"/>
                    <a:gd name="T8" fmla="*/ 42 w 205"/>
                    <a:gd name="T9" fmla="*/ 46 h 179"/>
                    <a:gd name="T10" fmla="*/ 46 w 205"/>
                    <a:gd name="T11" fmla="*/ 54 h 179"/>
                    <a:gd name="T12" fmla="*/ 46 w 205"/>
                    <a:gd name="T13" fmla="*/ 54 h 179"/>
                    <a:gd name="T14" fmla="*/ 50 w 205"/>
                    <a:gd name="T15" fmla="*/ 74 h 179"/>
                    <a:gd name="T16" fmla="*/ 54 w 205"/>
                    <a:gd name="T17" fmla="*/ 85 h 179"/>
                    <a:gd name="T18" fmla="*/ 58 w 205"/>
                    <a:gd name="T19" fmla="*/ 89 h 179"/>
                    <a:gd name="T20" fmla="*/ 62 w 205"/>
                    <a:gd name="T21" fmla="*/ 89 h 179"/>
                    <a:gd name="T22" fmla="*/ 62 w 205"/>
                    <a:gd name="T23" fmla="*/ 89 h 179"/>
                    <a:gd name="T24" fmla="*/ 97 w 205"/>
                    <a:gd name="T25" fmla="*/ 132 h 179"/>
                    <a:gd name="T26" fmla="*/ 128 w 205"/>
                    <a:gd name="T27" fmla="*/ 171 h 179"/>
                    <a:gd name="T28" fmla="*/ 128 w 205"/>
                    <a:gd name="T29" fmla="*/ 171 h 179"/>
                    <a:gd name="T30" fmla="*/ 155 w 205"/>
                    <a:gd name="T31" fmla="*/ 179 h 179"/>
                    <a:gd name="T32" fmla="*/ 178 w 205"/>
                    <a:gd name="T33" fmla="*/ 179 h 179"/>
                    <a:gd name="T34" fmla="*/ 205 w 205"/>
                    <a:gd name="T35" fmla="*/ 175 h 17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05" h="17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3" y="15"/>
                      </a:lnTo>
                      <a:lnTo>
                        <a:pt x="38" y="35"/>
                      </a:lnTo>
                      <a:lnTo>
                        <a:pt x="42" y="46"/>
                      </a:lnTo>
                      <a:lnTo>
                        <a:pt x="46" y="54"/>
                      </a:lnTo>
                      <a:lnTo>
                        <a:pt x="50" y="74"/>
                      </a:lnTo>
                      <a:lnTo>
                        <a:pt x="54" y="85"/>
                      </a:lnTo>
                      <a:lnTo>
                        <a:pt x="58" y="89"/>
                      </a:lnTo>
                      <a:lnTo>
                        <a:pt x="62" y="89"/>
                      </a:lnTo>
                      <a:lnTo>
                        <a:pt x="97" y="132"/>
                      </a:lnTo>
                      <a:lnTo>
                        <a:pt x="128" y="171"/>
                      </a:lnTo>
                      <a:lnTo>
                        <a:pt x="155" y="179"/>
                      </a:lnTo>
                      <a:lnTo>
                        <a:pt x="178" y="179"/>
                      </a:lnTo>
                      <a:lnTo>
                        <a:pt x="205" y="175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20"/>
                <p:cNvSpPr>
                  <a:spLocks/>
                </p:cNvSpPr>
                <p:nvPr/>
              </p:nvSpPr>
              <p:spPr bwMode="auto">
                <a:xfrm>
                  <a:off x="11875318" y="3528004"/>
                  <a:ext cx="536575" cy="630238"/>
                </a:xfrm>
                <a:custGeom>
                  <a:avLst/>
                  <a:gdLst>
                    <a:gd name="T0" fmla="*/ 209 w 338"/>
                    <a:gd name="T1" fmla="*/ 393 h 397"/>
                    <a:gd name="T2" fmla="*/ 209 w 338"/>
                    <a:gd name="T3" fmla="*/ 377 h 397"/>
                    <a:gd name="T4" fmla="*/ 237 w 338"/>
                    <a:gd name="T5" fmla="*/ 377 h 397"/>
                    <a:gd name="T6" fmla="*/ 287 w 338"/>
                    <a:gd name="T7" fmla="*/ 354 h 397"/>
                    <a:gd name="T8" fmla="*/ 310 w 338"/>
                    <a:gd name="T9" fmla="*/ 331 h 397"/>
                    <a:gd name="T10" fmla="*/ 330 w 338"/>
                    <a:gd name="T11" fmla="*/ 292 h 397"/>
                    <a:gd name="T12" fmla="*/ 338 w 338"/>
                    <a:gd name="T13" fmla="*/ 241 h 397"/>
                    <a:gd name="T14" fmla="*/ 330 w 338"/>
                    <a:gd name="T15" fmla="*/ 175 h 397"/>
                    <a:gd name="T16" fmla="*/ 326 w 338"/>
                    <a:gd name="T17" fmla="*/ 163 h 397"/>
                    <a:gd name="T18" fmla="*/ 314 w 338"/>
                    <a:gd name="T19" fmla="*/ 163 h 397"/>
                    <a:gd name="T20" fmla="*/ 287 w 338"/>
                    <a:gd name="T21" fmla="*/ 152 h 397"/>
                    <a:gd name="T22" fmla="*/ 272 w 338"/>
                    <a:gd name="T23" fmla="*/ 140 h 397"/>
                    <a:gd name="T24" fmla="*/ 260 w 338"/>
                    <a:gd name="T25" fmla="*/ 136 h 397"/>
                    <a:gd name="T26" fmla="*/ 248 w 338"/>
                    <a:gd name="T27" fmla="*/ 140 h 397"/>
                    <a:gd name="T28" fmla="*/ 225 w 338"/>
                    <a:gd name="T29" fmla="*/ 152 h 397"/>
                    <a:gd name="T30" fmla="*/ 202 w 338"/>
                    <a:gd name="T31" fmla="*/ 156 h 397"/>
                    <a:gd name="T32" fmla="*/ 190 w 338"/>
                    <a:gd name="T33" fmla="*/ 152 h 397"/>
                    <a:gd name="T34" fmla="*/ 186 w 338"/>
                    <a:gd name="T35" fmla="*/ 132 h 397"/>
                    <a:gd name="T36" fmla="*/ 194 w 338"/>
                    <a:gd name="T37" fmla="*/ 121 h 397"/>
                    <a:gd name="T38" fmla="*/ 202 w 338"/>
                    <a:gd name="T39" fmla="*/ 101 h 397"/>
                    <a:gd name="T40" fmla="*/ 206 w 338"/>
                    <a:gd name="T41" fmla="*/ 82 h 397"/>
                    <a:gd name="T42" fmla="*/ 182 w 338"/>
                    <a:gd name="T43" fmla="*/ 62 h 397"/>
                    <a:gd name="T44" fmla="*/ 155 w 338"/>
                    <a:gd name="T45" fmla="*/ 59 h 397"/>
                    <a:gd name="T46" fmla="*/ 101 w 338"/>
                    <a:gd name="T47" fmla="*/ 43 h 397"/>
                    <a:gd name="T48" fmla="*/ 89 w 338"/>
                    <a:gd name="T49" fmla="*/ 28 h 397"/>
                    <a:gd name="T50" fmla="*/ 89 w 338"/>
                    <a:gd name="T51" fmla="*/ 0 h 397"/>
                    <a:gd name="T52" fmla="*/ 85 w 338"/>
                    <a:gd name="T53" fmla="*/ 0 h 397"/>
                    <a:gd name="T54" fmla="*/ 58 w 338"/>
                    <a:gd name="T55" fmla="*/ 24 h 397"/>
                    <a:gd name="T56" fmla="*/ 39 w 338"/>
                    <a:gd name="T57" fmla="*/ 55 h 397"/>
                    <a:gd name="T58" fmla="*/ 23 w 338"/>
                    <a:gd name="T59" fmla="*/ 113 h 397"/>
                    <a:gd name="T60" fmla="*/ 15 w 338"/>
                    <a:gd name="T61" fmla="*/ 187 h 397"/>
                    <a:gd name="T62" fmla="*/ 0 w 338"/>
                    <a:gd name="T63" fmla="*/ 218 h 397"/>
                    <a:gd name="T64" fmla="*/ 4 w 338"/>
                    <a:gd name="T65" fmla="*/ 218 h 397"/>
                    <a:gd name="T66" fmla="*/ 42 w 338"/>
                    <a:gd name="T67" fmla="*/ 253 h 397"/>
                    <a:gd name="T68" fmla="*/ 50 w 338"/>
                    <a:gd name="T69" fmla="*/ 272 h 397"/>
                    <a:gd name="T70" fmla="*/ 50 w 338"/>
                    <a:gd name="T71" fmla="*/ 292 h 397"/>
                    <a:gd name="T72" fmla="*/ 62 w 338"/>
                    <a:gd name="T73" fmla="*/ 307 h 397"/>
                    <a:gd name="T74" fmla="*/ 66 w 338"/>
                    <a:gd name="T75" fmla="*/ 307 h 397"/>
                    <a:gd name="T76" fmla="*/ 132 w 338"/>
                    <a:gd name="T77" fmla="*/ 389 h 397"/>
                    <a:gd name="T78" fmla="*/ 159 w 338"/>
                    <a:gd name="T79" fmla="*/ 393 h 397"/>
                    <a:gd name="T80" fmla="*/ 209 w 338"/>
                    <a:gd name="T81" fmla="*/ 393 h 39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338" h="397">
                      <a:moveTo>
                        <a:pt x="209" y="393"/>
                      </a:moveTo>
                      <a:lnTo>
                        <a:pt x="209" y="393"/>
                      </a:lnTo>
                      <a:lnTo>
                        <a:pt x="209" y="377"/>
                      </a:lnTo>
                      <a:lnTo>
                        <a:pt x="237" y="377"/>
                      </a:lnTo>
                      <a:lnTo>
                        <a:pt x="260" y="369"/>
                      </a:lnTo>
                      <a:lnTo>
                        <a:pt x="287" y="354"/>
                      </a:lnTo>
                      <a:lnTo>
                        <a:pt x="299" y="342"/>
                      </a:lnTo>
                      <a:lnTo>
                        <a:pt x="310" y="331"/>
                      </a:lnTo>
                      <a:lnTo>
                        <a:pt x="322" y="311"/>
                      </a:lnTo>
                      <a:lnTo>
                        <a:pt x="330" y="292"/>
                      </a:lnTo>
                      <a:lnTo>
                        <a:pt x="334" y="268"/>
                      </a:lnTo>
                      <a:lnTo>
                        <a:pt x="338" y="241"/>
                      </a:lnTo>
                      <a:lnTo>
                        <a:pt x="338" y="210"/>
                      </a:lnTo>
                      <a:lnTo>
                        <a:pt x="330" y="175"/>
                      </a:lnTo>
                      <a:lnTo>
                        <a:pt x="326" y="163"/>
                      </a:lnTo>
                      <a:lnTo>
                        <a:pt x="314" y="163"/>
                      </a:lnTo>
                      <a:lnTo>
                        <a:pt x="299" y="163"/>
                      </a:lnTo>
                      <a:lnTo>
                        <a:pt x="287" y="152"/>
                      </a:lnTo>
                      <a:lnTo>
                        <a:pt x="272" y="140"/>
                      </a:lnTo>
                      <a:lnTo>
                        <a:pt x="260" y="136"/>
                      </a:lnTo>
                      <a:lnTo>
                        <a:pt x="248" y="140"/>
                      </a:lnTo>
                      <a:lnTo>
                        <a:pt x="237" y="144"/>
                      </a:lnTo>
                      <a:lnTo>
                        <a:pt x="225" y="152"/>
                      </a:lnTo>
                      <a:lnTo>
                        <a:pt x="202" y="156"/>
                      </a:lnTo>
                      <a:lnTo>
                        <a:pt x="190" y="152"/>
                      </a:lnTo>
                      <a:lnTo>
                        <a:pt x="186" y="152"/>
                      </a:lnTo>
                      <a:lnTo>
                        <a:pt x="186" y="132"/>
                      </a:lnTo>
                      <a:lnTo>
                        <a:pt x="194" y="121"/>
                      </a:lnTo>
                      <a:lnTo>
                        <a:pt x="198" y="113"/>
                      </a:lnTo>
                      <a:lnTo>
                        <a:pt x="202" y="101"/>
                      </a:lnTo>
                      <a:lnTo>
                        <a:pt x="206" y="94"/>
                      </a:lnTo>
                      <a:lnTo>
                        <a:pt x="206" y="82"/>
                      </a:lnTo>
                      <a:lnTo>
                        <a:pt x="198" y="70"/>
                      </a:lnTo>
                      <a:lnTo>
                        <a:pt x="182" y="62"/>
                      </a:lnTo>
                      <a:lnTo>
                        <a:pt x="155" y="59"/>
                      </a:lnTo>
                      <a:lnTo>
                        <a:pt x="116" y="47"/>
                      </a:lnTo>
                      <a:lnTo>
                        <a:pt x="101" y="43"/>
                      </a:lnTo>
                      <a:lnTo>
                        <a:pt x="93" y="35"/>
                      </a:lnTo>
                      <a:lnTo>
                        <a:pt x="89" y="28"/>
                      </a:lnTo>
                      <a:lnTo>
                        <a:pt x="89" y="20"/>
                      </a:ln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77" y="8"/>
                      </a:lnTo>
                      <a:lnTo>
                        <a:pt x="58" y="24"/>
                      </a:lnTo>
                      <a:lnTo>
                        <a:pt x="50" y="35"/>
                      </a:lnTo>
                      <a:lnTo>
                        <a:pt x="39" y="55"/>
                      </a:lnTo>
                      <a:lnTo>
                        <a:pt x="31" y="82"/>
                      </a:lnTo>
                      <a:lnTo>
                        <a:pt x="23" y="113"/>
                      </a:lnTo>
                      <a:lnTo>
                        <a:pt x="15" y="187"/>
                      </a:lnTo>
                      <a:lnTo>
                        <a:pt x="7" y="206"/>
                      </a:lnTo>
                      <a:lnTo>
                        <a:pt x="0" y="218"/>
                      </a:lnTo>
                      <a:lnTo>
                        <a:pt x="4" y="218"/>
                      </a:lnTo>
                      <a:lnTo>
                        <a:pt x="27" y="233"/>
                      </a:lnTo>
                      <a:lnTo>
                        <a:pt x="42" y="253"/>
                      </a:lnTo>
                      <a:lnTo>
                        <a:pt x="46" y="261"/>
                      </a:lnTo>
                      <a:lnTo>
                        <a:pt x="50" y="272"/>
                      </a:lnTo>
                      <a:lnTo>
                        <a:pt x="50" y="292"/>
                      </a:lnTo>
                      <a:lnTo>
                        <a:pt x="58" y="299"/>
                      </a:lnTo>
                      <a:lnTo>
                        <a:pt x="62" y="307"/>
                      </a:lnTo>
                      <a:lnTo>
                        <a:pt x="66" y="307"/>
                      </a:lnTo>
                      <a:lnTo>
                        <a:pt x="101" y="350"/>
                      </a:lnTo>
                      <a:lnTo>
                        <a:pt x="132" y="389"/>
                      </a:lnTo>
                      <a:lnTo>
                        <a:pt x="159" y="393"/>
                      </a:lnTo>
                      <a:lnTo>
                        <a:pt x="182" y="397"/>
                      </a:lnTo>
                      <a:lnTo>
                        <a:pt x="209" y="393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60"/>
                <p:cNvSpPr>
                  <a:spLocks/>
                </p:cNvSpPr>
                <p:nvPr/>
              </p:nvSpPr>
              <p:spPr bwMode="auto">
                <a:xfrm>
                  <a:off x="11997556" y="3664529"/>
                  <a:ext cx="38100" cy="42863"/>
                </a:xfrm>
                <a:custGeom>
                  <a:avLst/>
                  <a:gdLst>
                    <a:gd name="T0" fmla="*/ 24 w 24"/>
                    <a:gd name="T1" fmla="*/ 15 h 27"/>
                    <a:gd name="T2" fmla="*/ 24 w 24"/>
                    <a:gd name="T3" fmla="*/ 15 h 27"/>
                    <a:gd name="T4" fmla="*/ 20 w 24"/>
                    <a:gd name="T5" fmla="*/ 23 h 27"/>
                    <a:gd name="T6" fmla="*/ 12 w 24"/>
                    <a:gd name="T7" fmla="*/ 27 h 27"/>
                    <a:gd name="T8" fmla="*/ 12 w 24"/>
                    <a:gd name="T9" fmla="*/ 27 h 27"/>
                    <a:gd name="T10" fmla="*/ 4 w 24"/>
                    <a:gd name="T11" fmla="*/ 23 h 27"/>
                    <a:gd name="T12" fmla="*/ 0 w 24"/>
                    <a:gd name="T13" fmla="*/ 15 h 27"/>
                    <a:gd name="T14" fmla="*/ 0 w 24"/>
                    <a:gd name="T15" fmla="*/ 15 h 27"/>
                    <a:gd name="T16" fmla="*/ 4 w 24"/>
                    <a:gd name="T17" fmla="*/ 4 h 27"/>
                    <a:gd name="T18" fmla="*/ 12 w 24"/>
                    <a:gd name="T19" fmla="*/ 0 h 27"/>
                    <a:gd name="T20" fmla="*/ 12 w 24"/>
                    <a:gd name="T21" fmla="*/ 0 h 27"/>
                    <a:gd name="T22" fmla="*/ 20 w 24"/>
                    <a:gd name="T23" fmla="*/ 4 h 27"/>
                    <a:gd name="T24" fmla="*/ 24 w 24"/>
                    <a:gd name="T25" fmla="*/ 15 h 27"/>
                    <a:gd name="T26" fmla="*/ 24 w 24"/>
                    <a:gd name="T27" fmla="*/ 15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" h="27">
                      <a:moveTo>
                        <a:pt x="24" y="15"/>
                      </a:moveTo>
                      <a:lnTo>
                        <a:pt x="24" y="15"/>
                      </a:lnTo>
                      <a:lnTo>
                        <a:pt x="20" y="23"/>
                      </a:lnTo>
                      <a:lnTo>
                        <a:pt x="12" y="27"/>
                      </a:lnTo>
                      <a:lnTo>
                        <a:pt x="4" y="23"/>
                      </a:lnTo>
                      <a:lnTo>
                        <a:pt x="0" y="15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4" y="15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61"/>
                <p:cNvSpPr>
                  <a:spLocks/>
                </p:cNvSpPr>
                <p:nvPr/>
              </p:nvSpPr>
              <p:spPr bwMode="auto">
                <a:xfrm>
                  <a:off x="11973743" y="3639129"/>
                  <a:ext cx="85725" cy="93663"/>
                </a:xfrm>
                <a:custGeom>
                  <a:avLst/>
                  <a:gdLst>
                    <a:gd name="T0" fmla="*/ 54 w 54"/>
                    <a:gd name="T1" fmla="*/ 31 h 59"/>
                    <a:gd name="T2" fmla="*/ 54 w 54"/>
                    <a:gd name="T3" fmla="*/ 31 h 59"/>
                    <a:gd name="T4" fmla="*/ 54 w 54"/>
                    <a:gd name="T5" fmla="*/ 43 h 59"/>
                    <a:gd name="T6" fmla="*/ 46 w 54"/>
                    <a:gd name="T7" fmla="*/ 51 h 59"/>
                    <a:gd name="T8" fmla="*/ 39 w 54"/>
                    <a:gd name="T9" fmla="*/ 59 h 59"/>
                    <a:gd name="T10" fmla="*/ 27 w 54"/>
                    <a:gd name="T11" fmla="*/ 59 h 59"/>
                    <a:gd name="T12" fmla="*/ 27 w 54"/>
                    <a:gd name="T13" fmla="*/ 59 h 59"/>
                    <a:gd name="T14" fmla="*/ 15 w 54"/>
                    <a:gd name="T15" fmla="*/ 59 h 59"/>
                    <a:gd name="T16" fmla="*/ 8 w 54"/>
                    <a:gd name="T17" fmla="*/ 51 h 59"/>
                    <a:gd name="T18" fmla="*/ 0 w 54"/>
                    <a:gd name="T19" fmla="*/ 43 h 59"/>
                    <a:gd name="T20" fmla="*/ 0 w 54"/>
                    <a:gd name="T21" fmla="*/ 31 h 59"/>
                    <a:gd name="T22" fmla="*/ 0 w 54"/>
                    <a:gd name="T23" fmla="*/ 31 h 59"/>
                    <a:gd name="T24" fmla="*/ 0 w 54"/>
                    <a:gd name="T25" fmla="*/ 20 h 59"/>
                    <a:gd name="T26" fmla="*/ 8 w 54"/>
                    <a:gd name="T27" fmla="*/ 8 h 59"/>
                    <a:gd name="T28" fmla="*/ 15 w 54"/>
                    <a:gd name="T29" fmla="*/ 4 h 59"/>
                    <a:gd name="T30" fmla="*/ 27 w 54"/>
                    <a:gd name="T31" fmla="*/ 0 h 59"/>
                    <a:gd name="T32" fmla="*/ 27 w 54"/>
                    <a:gd name="T33" fmla="*/ 0 h 59"/>
                    <a:gd name="T34" fmla="*/ 39 w 54"/>
                    <a:gd name="T35" fmla="*/ 4 h 59"/>
                    <a:gd name="T36" fmla="*/ 46 w 54"/>
                    <a:gd name="T37" fmla="*/ 8 h 59"/>
                    <a:gd name="T38" fmla="*/ 54 w 54"/>
                    <a:gd name="T39" fmla="*/ 20 h 59"/>
                    <a:gd name="T40" fmla="*/ 54 w 54"/>
                    <a:gd name="T41" fmla="*/ 31 h 59"/>
                    <a:gd name="T42" fmla="*/ 54 w 54"/>
                    <a:gd name="T43" fmla="*/ 31 h 5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4" h="59">
                      <a:moveTo>
                        <a:pt x="54" y="31"/>
                      </a:moveTo>
                      <a:lnTo>
                        <a:pt x="54" y="31"/>
                      </a:lnTo>
                      <a:lnTo>
                        <a:pt x="54" y="43"/>
                      </a:lnTo>
                      <a:lnTo>
                        <a:pt x="46" y="51"/>
                      </a:lnTo>
                      <a:lnTo>
                        <a:pt x="39" y="59"/>
                      </a:lnTo>
                      <a:lnTo>
                        <a:pt x="27" y="59"/>
                      </a:lnTo>
                      <a:lnTo>
                        <a:pt x="15" y="59"/>
                      </a:lnTo>
                      <a:lnTo>
                        <a:pt x="8" y="51"/>
                      </a:lnTo>
                      <a:lnTo>
                        <a:pt x="0" y="43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8" y="8"/>
                      </a:lnTo>
                      <a:lnTo>
                        <a:pt x="15" y="4"/>
                      </a:lnTo>
                      <a:lnTo>
                        <a:pt x="27" y="0"/>
                      </a:lnTo>
                      <a:lnTo>
                        <a:pt x="39" y="4"/>
                      </a:lnTo>
                      <a:lnTo>
                        <a:pt x="46" y="8"/>
                      </a:lnTo>
                      <a:lnTo>
                        <a:pt x="54" y="20"/>
                      </a:lnTo>
                      <a:lnTo>
                        <a:pt x="54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87"/>
                <p:cNvSpPr>
                  <a:spLocks noEditPoints="1"/>
                </p:cNvSpPr>
                <p:nvPr/>
              </p:nvSpPr>
              <p:spPr bwMode="auto">
                <a:xfrm>
                  <a:off x="11905481" y="3818516"/>
                  <a:ext cx="136525" cy="134938"/>
                </a:xfrm>
                <a:custGeom>
                  <a:avLst/>
                  <a:gdLst>
                    <a:gd name="T0" fmla="*/ 62 w 86"/>
                    <a:gd name="T1" fmla="*/ 0 h 85"/>
                    <a:gd name="T2" fmla="*/ 55 w 86"/>
                    <a:gd name="T3" fmla="*/ 4 h 85"/>
                    <a:gd name="T4" fmla="*/ 43 w 86"/>
                    <a:gd name="T5" fmla="*/ 31 h 85"/>
                    <a:gd name="T6" fmla="*/ 70 w 86"/>
                    <a:gd name="T7" fmla="*/ 19 h 85"/>
                    <a:gd name="T8" fmla="*/ 82 w 86"/>
                    <a:gd name="T9" fmla="*/ 12 h 85"/>
                    <a:gd name="T10" fmla="*/ 66 w 86"/>
                    <a:gd name="T11" fmla="*/ 0 h 85"/>
                    <a:gd name="T12" fmla="*/ 0 w 86"/>
                    <a:gd name="T13" fmla="*/ 19 h 85"/>
                    <a:gd name="T14" fmla="*/ 16 w 86"/>
                    <a:gd name="T15" fmla="*/ 31 h 85"/>
                    <a:gd name="T16" fmla="*/ 4 w 86"/>
                    <a:gd name="T17" fmla="*/ 54 h 85"/>
                    <a:gd name="T18" fmla="*/ 0 w 86"/>
                    <a:gd name="T19" fmla="*/ 58 h 85"/>
                    <a:gd name="T20" fmla="*/ 16 w 86"/>
                    <a:gd name="T21" fmla="*/ 85 h 85"/>
                    <a:gd name="T22" fmla="*/ 43 w 86"/>
                    <a:gd name="T23" fmla="*/ 70 h 85"/>
                    <a:gd name="T24" fmla="*/ 27 w 86"/>
                    <a:gd name="T25" fmla="*/ 54 h 85"/>
                    <a:gd name="T26" fmla="*/ 27 w 86"/>
                    <a:gd name="T27" fmla="*/ 35 h 85"/>
                    <a:gd name="T28" fmla="*/ 35 w 86"/>
                    <a:gd name="T29" fmla="*/ 19 h 85"/>
                    <a:gd name="T30" fmla="*/ 35 w 86"/>
                    <a:gd name="T31" fmla="*/ 12 h 85"/>
                    <a:gd name="T32" fmla="*/ 35 w 86"/>
                    <a:gd name="T33" fmla="*/ 4 h 85"/>
                    <a:gd name="T34" fmla="*/ 35 w 86"/>
                    <a:gd name="T35" fmla="*/ 0 h 85"/>
                    <a:gd name="T36" fmla="*/ 23 w 86"/>
                    <a:gd name="T37" fmla="*/ 0 h 85"/>
                    <a:gd name="T38" fmla="*/ 16 w 86"/>
                    <a:gd name="T39" fmla="*/ 8 h 85"/>
                    <a:gd name="T40" fmla="*/ 20 w 86"/>
                    <a:gd name="T41" fmla="*/ 4 h 85"/>
                    <a:gd name="T42" fmla="*/ 16 w 86"/>
                    <a:gd name="T43" fmla="*/ 0 h 85"/>
                    <a:gd name="T44" fmla="*/ 8 w 86"/>
                    <a:gd name="T45" fmla="*/ 8 h 85"/>
                    <a:gd name="T46" fmla="*/ 0 w 86"/>
                    <a:gd name="T47" fmla="*/ 19 h 85"/>
                    <a:gd name="T48" fmla="*/ 16 w 86"/>
                    <a:gd name="T49" fmla="*/ 23 h 85"/>
                    <a:gd name="T50" fmla="*/ 23 w 86"/>
                    <a:gd name="T51" fmla="*/ 19 h 85"/>
                    <a:gd name="T52" fmla="*/ 12 w 86"/>
                    <a:gd name="T53" fmla="*/ 47 h 85"/>
                    <a:gd name="T54" fmla="*/ 16 w 86"/>
                    <a:gd name="T55" fmla="*/ 43 h 85"/>
                    <a:gd name="T56" fmla="*/ 27 w 86"/>
                    <a:gd name="T57" fmla="*/ 47 h 85"/>
                    <a:gd name="T58" fmla="*/ 31 w 86"/>
                    <a:gd name="T59" fmla="*/ 43 h 85"/>
                    <a:gd name="T60" fmla="*/ 66 w 86"/>
                    <a:gd name="T61" fmla="*/ 47 h 85"/>
                    <a:gd name="T62" fmla="*/ 58 w 86"/>
                    <a:gd name="T63" fmla="*/ 54 h 85"/>
                    <a:gd name="T64" fmla="*/ 62 w 86"/>
                    <a:gd name="T65" fmla="*/ 47 h 85"/>
                    <a:gd name="T66" fmla="*/ 51 w 86"/>
                    <a:gd name="T67" fmla="*/ 47 h 85"/>
                    <a:gd name="T68" fmla="*/ 47 w 86"/>
                    <a:gd name="T69" fmla="*/ 58 h 85"/>
                    <a:gd name="T70" fmla="*/ 51 w 86"/>
                    <a:gd name="T71" fmla="*/ 62 h 85"/>
                    <a:gd name="T72" fmla="*/ 47 w 86"/>
                    <a:gd name="T73" fmla="*/ 70 h 85"/>
                    <a:gd name="T74" fmla="*/ 39 w 86"/>
                    <a:gd name="T75" fmla="*/ 78 h 85"/>
                    <a:gd name="T76" fmla="*/ 43 w 86"/>
                    <a:gd name="T77" fmla="*/ 85 h 85"/>
                    <a:gd name="T78" fmla="*/ 74 w 86"/>
                    <a:gd name="T79" fmla="*/ 81 h 85"/>
                    <a:gd name="T80" fmla="*/ 78 w 86"/>
                    <a:gd name="T81" fmla="*/ 85 h 85"/>
                    <a:gd name="T82" fmla="*/ 78 w 86"/>
                    <a:gd name="T83" fmla="*/ 70 h 85"/>
                    <a:gd name="T84" fmla="*/ 70 w 86"/>
                    <a:gd name="T85" fmla="*/ 62 h 85"/>
                    <a:gd name="T86" fmla="*/ 86 w 86"/>
                    <a:gd name="T87" fmla="*/ 35 h 85"/>
                    <a:gd name="T88" fmla="*/ 66 w 86"/>
                    <a:gd name="T89" fmla="*/ 31 h 85"/>
                    <a:gd name="T90" fmla="*/ 66 w 86"/>
                    <a:gd name="T91" fmla="*/ 27 h 85"/>
                    <a:gd name="T92" fmla="*/ 55 w 86"/>
                    <a:gd name="T93" fmla="*/ 23 h 85"/>
                    <a:gd name="T94" fmla="*/ 43 w 86"/>
                    <a:gd name="T95" fmla="*/ 35 h 8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86" h="85">
                      <a:moveTo>
                        <a:pt x="66" y="0"/>
                      </a:move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5" y="4"/>
                      </a:lnTo>
                      <a:lnTo>
                        <a:pt x="55" y="12"/>
                      </a:lnTo>
                      <a:lnTo>
                        <a:pt x="43" y="12"/>
                      </a:lnTo>
                      <a:lnTo>
                        <a:pt x="43" y="31"/>
                      </a:lnTo>
                      <a:lnTo>
                        <a:pt x="51" y="31"/>
                      </a:lnTo>
                      <a:lnTo>
                        <a:pt x="51" y="19"/>
                      </a:lnTo>
                      <a:lnTo>
                        <a:pt x="70" y="19"/>
                      </a:lnTo>
                      <a:lnTo>
                        <a:pt x="70" y="31"/>
                      </a:lnTo>
                      <a:lnTo>
                        <a:pt x="82" y="31"/>
                      </a:lnTo>
                      <a:lnTo>
                        <a:pt x="82" y="12"/>
                      </a:lnTo>
                      <a:lnTo>
                        <a:pt x="66" y="12"/>
                      </a:lnTo>
                      <a:lnTo>
                        <a:pt x="66" y="0"/>
                      </a:lnTo>
                      <a:close/>
                      <a:moveTo>
                        <a:pt x="0" y="19"/>
                      </a:moveTo>
                      <a:lnTo>
                        <a:pt x="8" y="19"/>
                      </a:lnTo>
                      <a:lnTo>
                        <a:pt x="8" y="31"/>
                      </a:lnTo>
                      <a:lnTo>
                        <a:pt x="16" y="31"/>
                      </a:lnTo>
                      <a:lnTo>
                        <a:pt x="16" y="35"/>
                      </a:lnTo>
                      <a:lnTo>
                        <a:pt x="4" y="35"/>
                      </a:lnTo>
                      <a:lnTo>
                        <a:pt x="4" y="54"/>
                      </a:lnTo>
                      <a:lnTo>
                        <a:pt x="16" y="54"/>
                      </a:lnTo>
                      <a:lnTo>
                        <a:pt x="16" y="58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16" y="70"/>
                      </a:lnTo>
                      <a:lnTo>
                        <a:pt x="16" y="85"/>
                      </a:lnTo>
                      <a:lnTo>
                        <a:pt x="27" y="85"/>
                      </a:lnTo>
                      <a:lnTo>
                        <a:pt x="27" y="70"/>
                      </a:lnTo>
                      <a:lnTo>
                        <a:pt x="43" y="70"/>
                      </a:lnTo>
                      <a:lnTo>
                        <a:pt x="43" y="58"/>
                      </a:lnTo>
                      <a:lnTo>
                        <a:pt x="27" y="58"/>
                      </a:lnTo>
                      <a:lnTo>
                        <a:pt x="27" y="54"/>
                      </a:lnTo>
                      <a:lnTo>
                        <a:pt x="39" y="54"/>
                      </a:lnTo>
                      <a:lnTo>
                        <a:pt x="39" y="35"/>
                      </a:lnTo>
                      <a:lnTo>
                        <a:pt x="27" y="35"/>
                      </a:lnTo>
                      <a:lnTo>
                        <a:pt x="27" y="31"/>
                      </a:lnTo>
                      <a:lnTo>
                        <a:pt x="35" y="31"/>
                      </a:lnTo>
                      <a:lnTo>
                        <a:pt x="35" y="19"/>
                      </a:lnTo>
                      <a:lnTo>
                        <a:pt x="39" y="19"/>
                      </a:lnTo>
                      <a:lnTo>
                        <a:pt x="39" y="12"/>
                      </a:lnTo>
                      <a:lnTo>
                        <a:pt x="35" y="12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5" y="0"/>
                      </a:lnTo>
                      <a:lnTo>
                        <a:pt x="31" y="0"/>
                      </a:lnTo>
                      <a:lnTo>
                        <a:pt x="23" y="0"/>
                      </a:lnTo>
                      <a:lnTo>
                        <a:pt x="23" y="12"/>
                      </a:lnTo>
                      <a:lnTo>
                        <a:pt x="16" y="12"/>
                      </a:lnTo>
                      <a:lnTo>
                        <a:pt x="16" y="8"/>
                      </a:lnTo>
                      <a:lnTo>
                        <a:pt x="20" y="4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9"/>
                      </a:lnTo>
                      <a:close/>
                      <a:moveTo>
                        <a:pt x="23" y="19"/>
                      </a:moveTo>
                      <a:lnTo>
                        <a:pt x="23" y="23"/>
                      </a:lnTo>
                      <a:lnTo>
                        <a:pt x="16" y="23"/>
                      </a:lnTo>
                      <a:lnTo>
                        <a:pt x="16" y="19"/>
                      </a:lnTo>
                      <a:lnTo>
                        <a:pt x="23" y="19"/>
                      </a:lnTo>
                      <a:close/>
                      <a:moveTo>
                        <a:pt x="16" y="43"/>
                      </a:moveTo>
                      <a:lnTo>
                        <a:pt x="16" y="47"/>
                      </a:lnTo>
                      <a:lnTo>
                        <a:pt x="12" y="47"/>
                      </a:lnTo>
                      <a:lnTo>
                        <a:pt x="12" y="43"/>
                      </a:lnTo>
                      <a:lnTo>
                        <a:pt x="16" y="43"/>
                      </a:lnTo>
                      <a:close/>
                      <a:moveTo>
                        <a:pt x="31" y="43"/>
                      </a:moveTo>
                      <a:lnTo>
                        <a:pt x="31" y="47"/>
                      </a:lnTo>
                      <a:lnTo>
                        <a:pt x="27" y="47"/>
                      </a:lnTo>
                      <a:lnTo>
                        <a:pt x="27" y="43"/>
                      </a:lnTo>
                      <a:lnTo>
                        <a:pt x="31" y="43"/>
                      </a:lnTo>
                      <a:close/>
                      <a:moveTo>
                        <a:pt x="62" y="47"/>
                      </a:moveTo>
                      <a:lnTo>
                        <a:pt x="66" y="47"/>
                      </a:lnTo>
                      <a:lnTo>
                        <a:pt x="62" y="58"/>
                      </a:lnTo>
                      <a:lnTo>
                        <a:pt x="58" y="54"/>
                      </a:lnTo>
                      <a:lnTo>
                        <a:pt x="62" y="47"/>
                      </a:lnTo>
                      <a:close/>
                      <a:moveTo>
                        <a:pt x="43" y="47"/>
                      </a:moveTo>
                      <a:lnTo>
                        <a:pt x="51" y="47"/>
                      </a:lnTo>
                      <a:lnTo>
                        <a:pt x="47" y="58"/>
                      </a:lnTo>
                      <a:lnTo>
                        <a:pt x="51" y="62"/>
                      </a:lnTo>
                      <a:lnTo>
                        <a:pt x="55" y="66"/>
                      </a:lnTo>
                      <a:lnTo>
                        <a:pt x="47" y="70"/>
                      </a:lnTo>
                      <a:lnTo>
                        <a:pt x="35" y="78"/>
                      </a:lnTo>
                      <a:lnTo>
                        <a:pt x="39" y="78"/>
                      </a:lnTo>
                      <a:lnTo>
                        <a:pt x="43" y="85"/>
                      </a:lnTo>
                      <a:lnTo>
                        <a:pt x="62" y="74"/>
                      </a:lnTo>
                      <a:lnTo>
                        <a:pt x="74" y="81"/>
                      </a:lnTo>
                      <a:lnTo>
                        <a:pt x="78" y="85"/>
                      </a:lnTo>
                      <a:lnTo>
                        <a:pt x="86" y="74"/>
                      </a:lnTo>
                      <a:lnTo>
                        <a:pt x="78" y="70"/>
                      </a:lnTo>
                      <a:lnTo>
                        <a:pt x="70" y="62"/>
                      </a:lnTo>
                      <a:lnTo>
                        <a:pt x="78" y="47"/>
                      </a:lnTo>
                      <a:lnTo>
                        <a:pt x="86" y="47"/>
                      </a:lnTo>
                      <a:lnTo>
                        <a:pt x="86" y="35"/>
                      </a:lnTo>
                      <a:lnTo>
                        <a:pt x="62" y="35"/>
                      </a:lnTo>
                      <a:lnTo>
                        <a:pt x="66" y="31"/>
                      </a:lnTo>
                      <a:lnTo>
                        <a:pt x="66" y="27"/>
                      </a:lnTo>
                      <a:lnTo>
                        <a:pt x="66" y="23"/>
                      </a:lnTo>
                      <a:lnTo>
                        <a:pt x="55" y="23"/>
                      </a:lnTo>
                      <a:lnTo>
                        <a:pt x="51" y="35"/>
                      </a:lnTo>
                      <a:lnTo>
                        <a:pt x="43" y="35"/>
                      </a:lnTo>
                      <a:lnTo>
                        <a:pt x="43" y="47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88"/>
                <p:cNvSpPr>
                  <a:spLocks/>
                </p:cNvSpPr>
                <p:nvPr/>
              </p:nvSpPr>
              <p:spPr bwMode="auto">
                <a:xfrm>
                  <a:off x="12065818" y="3824866"/>
                  <a:ext cx="111125" cy="122238"/>
                </a:xfrm>
                <a:custGeom>
                  <a:avLst/>
                  <a:gdLst>
                    <a:gd name="T0" fmla="*/ 12 w 70"/>
                    <a:gd name="T1" fmla="*/ 23 h 77"/>
                    <a:gd name="T2" fmla="*/ 12 w 70"/>
                    <a:gd name="T3" fmla="*/ 23 h 77"/>
                    <a:gd name="T4" fmla="*/ 12 w 70"/>
                    <a:gd name="T5" fmla="*/ 19 h 77"/>
                    <a:gd name="T6" fmla="*/ 12 w 70"/>
                    <a:gd name="T7" fmla="*/ 19 h 77"/>
                    <a:gd name="T8" fmla="*/ 12 w 70"/>
                    <a:gd name="T9" fmla="*/ 19 h 77"/>
                    <a:gd name="T10" fmla="*/ 12 w 70"/>
                    <a:gd name="T11" fmla="*/ 19 h 77"/>
                    <a:gd name="T12" fmla="*/ 8 w 70"/>
                    <a:gd name="T13" fmla="*/ 15 h 77"/>
                    <a:gd name="T14" fmla="*/ 8 w 70"/>
                    <a:gd name="T15" fmla="*/ 15 h 77"/>
                    <a:gd name="T16" fmla="*/ 8 w 70"/>
                    <a:gd name="T17" fmla="*/ 15 h 77"/>
                    <a:gd name="T18" fmla="*/ 0 w 70"/>
                    <a:gd name="T19" fmla="*/ 15 h 77"/>
                    <a:gd name="T20" fmla="*/ 0 w 70"/>
                    <a:gd name="T21" fmla="*/ 74 h 77"/>
                    <a:gd name="T22" fmla="*/ 58 w 70"/>
                    <a:gd name="T23" fmla="*/ 74 h 77"/>
                    <a:gd name="T24" fmla="*/ 58 w 70"/>
                    <a:gd name="T25" fmla="*/ 77 h 77"/>
                    <a:gd name="T26" fmla="*/ 70 w 70"/>
                    <a:gd name="T27" fmla="*/ 77 h 77"/>
                    <a:gd name="T28" fmla="*/ 70 w 70"/>
                    <a:gd name="T29" fmla="*/ 23 h 77"/>
                    <a:gd name="T30" fmla="*/ 70 w 70"/>
                    <a:gd name="T31" fmla="*/ 23 h 77"/>
                    <a:gd name="T32" fmla="*/ 70 w 70"/>
                    <a:gd name="T33" fmla="*/ 19 h 77"/>
                    <a:gd name="T34" fmla="*/ 70 w 70"/>
                    <a:gd name="T35" fmla="*/ 19 h 77"/>
                    <a:gd name="T36" fmla="*/ 70 w 70"/>
                    <a:gd name="T37" fmla="*/ 19 h 77"/>
                    <a:gd name="T38" fmla="*/ 70 w 70"/>
                    <a:gd name="T39" fmla="*/ 19 h 77"/>
                    <a:gd name="T40" fmla="*/ 66 w 70"/>
                    <a:gd name="T41" fmla="*/ 15 h 77"/>
                    <a:gd name="T42" fmla="*/ 58 w 70"/>
                    <a:gd name="T43" fmla="*/ 15 h 77"/>
                    <a:gd name="T44" fmla="*/ 58 w 70"/>
                    <a:gd name="T45" fmla="*/ 66 h 77"/>
                    <a:gd name="T46" fmla="*/ 39 w 70"/>
                    <a:gd name="T47" fmla="*/ 66 h 77"/>
                    <a:gd name="T48" fmla="*/ 39 w 70"/>
                    <a:gd name="T49" fmla="*/ 8 h 77"/>
                    <a:gd name="T50" fmla="*/ 39 w 70"/>
                    <a:gd name="T51" fmla="*/ 8 h 77"/>
                    <a:gd name="T52" fmla="*/ 43 w 70"/>
                    <a:gd name="T53" fmla="*/ 0 h 77"/>
                    <a:gd name="T54" fmla="*/ 43 w 70"/>
                    <a:gd name="T55" fmla="*/ 0 h 77"/>
                    <a:gd name="T56" fmla="*/ 43 w 70"/>
                    <a:gd name="T57" fmla="*/ 0 h 77"/>
                    <a:gd name="T58" fmla="*/ 43 w 70"/>
                    <a:gd name="T59" fmla="*/ 0 h 77"/>
                    <a:gd name="T60" fmla="*/ 35 w 70"/>
                    <a:gd name="T61" fmla="*/ 0 h 77"/>
                    <a:gd name="T62" fmla="*/ 27 w 70"/>
                    <a:gd name="T63" fmla="*/ 0 h 77"/>
                    <a:gd name="T64" fmla="*/ 27 w 70"/>
                    <a:gd name="T65" fmla="*/ 66 h 77"/>
                    <a:gd name="T66" fmla="*/ 12 w 70"/>
                    <a:gd name="T67" fmla="*/ 66 h 77"/>
                    <a:gd name="T68" fmla="*/ 12 w 70"/>
                    <a:gd name="T69" fmla="*/ 23 h 77"/>
                    <a:gd name="T70" fmla="*/ 12 w 70"/>
                    <a:gd name="T71" fmla="*/ 23 h 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0" h="77">
                      <a:moveTo>
                        <a:pt x="12" y="23"/>
                      </a:moveTo>
                      <a:lnTo>
                        <a:pt x="12" y="23"/>
                      </a:lnTo>
                      <a:lnTo>
                        <a:pt x="12" y="19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74"/>
                      </a:lnTo>
                      <a:lnTo>
                        <a:pt x="58" y="74"/>
                      </a:lnTo>
                      <a:lnTo>
                        <a:pt x="58" y="77"/>
                      </a:lnTo>
                      <a:lnTo>
                        <a:pt x="70" y="77"/>
                      </a:lnTo>
                      <a:lnTo>
                        <a:pt x="70" y="23"/>
                      </a:lnTo>
                      <a:lnTo>
                        <a:pt x="70" y="19"/>
                      </a:lnTo>
                      <a:lnTo>
                        <a:pt x="66" y="15"/>
                      </a:lnTo>
                      <a:lnTo>
                        <a:pt x="58" y="15"/>
                      </a:lnTo>
                      <a:lnTo>
                        <a:pt x="58" y="66"/>
                      </a:lnTo>
                      <a:lnTo>
                        <a:pt x="39" y="66"/>
                      </a:lnTo>
                      <a:lnTo>
                        <a:pt x="39" y="8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27" y="0"/>
                      </a:lnTo>
                      <a:lnTo>
                        <a:pt x="27" y="66"/>
                      </a:lnTo>
                      <a:lnTo>
                        <a:pt x="12" y="66"/>
                      </a:lnTo>
                      <a:lnTo>
                        <a:pt x="12" y="2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89"/>
                <p:cNvSpPr>
                  <a:spLocks/>
                </p:cNvSpPr>
                <p:nvPr/>
              </p:nvSpPr>
              <p:spPr bwMode="auto">
                <a:xfrm>
                  <a:off x="12202343" y="3818516"/>
                  <a:ext cx="128588" cy="134938"/>
                </a:xfrm>
                <a:custGeom>
                  <a:avLst/>
                  <a:gdLst>
                    <a:gd name="T0" fmla="*/ 50 w 81"/>
                    <a:gd name="T1" fmla="*/ 12 h 85"/>
                    <a:gd name="T2" fmla="*/ 50 w 81"/>
                    <a:gd name="T3" fmla="*/ 12 h 85"/>
                    <a:gd name="T4" fmla="*/ 50 w 81"/>
                    <a:gd name="T5" fmla="*/ 8 h 85"/>
                    <a:gd name="T6" fmla="*/ 50 w 81"/>
                    <a:gd name="T7" fmla="*/ 8 h 85"/>
                    <a:gd name="T8" fmla="*/ 46 w 81"/>
                    <a:gd name="T9" fmla="*/ 0 h 85"/>
                    <a:gd name="T10" fmla="*/ 46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4 h 85"/>
                    <a:gd name="T18" fmla="*/ 31 w 81"/>
                    <a:gd name="T19" fmla="*/ 4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11 w 81"/>
                    <a:gd name="T31" fmla="*/ 35 h 85"/>
                    <a:gd name="T32" fmla="*/ 11 w 81"/>
                    <a:gd name="T33" fmla="*/ 74 h 85"/>
                    <a:gd name="T34" fmla="*/ 23 w 81"/>
                    <a:gd name="T35" fmla="*/ 74 h 85"/>
                    <a:gd name="T36" fmla="*/ 23 w 81"/>
                    <a:gd name="T37" fmla="*/ 43 h 85"/>
                    <a:gd name="T38" fmla="*/ 35 w 81"/>
                    <a:gd name="T39" fmla="*/ 43 h 85"/>
                    <a:gd name="T40" fmla="*/ 35 w 81"/>
                    <a:gd name="T41" fmla="*/ 85 h 85"/>
                    <a:gd name="T42" fmla="*/ 50 w 81"/>
                    <a:gd name="T43" fmla="*/ 85 h 85"/>
                    <a:gd name="T44" fmla="*/ 50 w 81"/>
                    <a:gd name="T45" fmla="*/ 43 h 85"/>
                    <a:gd name="T46" fmla="*/ 62 w 81"/>
                    <a:gd name="T47" fmla="*/ 43 h 85"/>
                    <a:gd name="T48" fmla="*/ 62 w 81"/>
                    <a:gd name="T49" fmla="*/ 62 h 85"/>
                    <a:gd name="T50" fmla="*/ 62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4 w 81"/>
                    <a:gd name="T59" fmla="*/ 78 h 85"/>
                    <a:gd name="T60" fmla="*/ 54 w 81"/>
                    <a:gd name="T61" fmla="*/ 78 h 85"/>
                    <a:gd name="T62" fmla="*/ 70 w 81"/>
                    <a:gd name="T63" fmla="*/ 74 h 85"/>
                    <a:gd name="T64" fmla="*/ 73 w 81"/>
                    <a:gd name="T65" fmla="*/ 74 h 85"/>
                    <a:gd name="T66" fmla="*/ 73 w 81"/>
                    <a:gd name="T67" fmla="*/ 70 h 85"/>
                    <a:gd name="T68" fmla="*/ 73 w 81"/>
                    <a:gd name="T69" fmla="*/ 35 h 85"/>
                    <a:gd name="T70" fmla="*/ 50 w 81"/>
                    <a:gd name="T71" fmla="*/ 35 h 85"/>
                    <a:gd name="T72" fmla="*/ 50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42 w 81"/>
                    <a:gd name="T79" fmla="*/ 15 h 85"/>
                    <a:gd name="T80" fmla="*/ 42 w 81"/>
                    <a:gd name="T81" fmla="*/ 15 h 85"/>
                    <a:gd name="T82" fmla="*/ 50 w 81"/>
                    <a:gd name="T83" fmla="*/ 12 h 85"/>
                    <a:gd name="T84" fmla="*/ 50 w 81"/>
                    <a:gd name="T85" fmla="*/ 12 h 85"/>
                    <a:gd name="T86" fmla="*/ 50 w 81"/>
                    <a:gd name="T87" fmla="*/ 12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5"/>
                      </a:lnTo>
                      <a:lnTo>
                        <a:pt x="50" y="85"/>
                      </a:lnTo>
                      <a:lnTo>
                        <a:pt x="50" y="43"/>
                      </a:lnTo>
                      <a:lnTo>
                        <a:pt x="62" y="43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4"/>
                      </a:lnTo>
                      <a:lnTo>
                        <a:pt x="73" y="74"/>
                      </a:lnTo>
                      <a:lnTo>
                        <a:pt x="73" y="70"/>
                      </a:lnTo>
                      <a:lnTo>
                        <a:pt x="73" y="35"/>
                      </a:lnTo>
                      <a:lnTo>
                        <a:pt x="50" y="35"/>
                      </a:lnTo>
                      <a:lnTo>
                        <a:pt x="50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42" y="15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86"/>
                <p:cNvSpPr>
                  <a:spLocks noEditPoints="1"/>
                </p:cNvSpPr>
                <p:nvPr/>
              </p:nvSpPr>
              <p:spPr bwMode="auto">
                <a:xfrm>
                  <a:off x="11764193" y="3824866"/>
                  <a:ext cx="122238" cy="128588"/>
                </a:xfrm>
                <a:custGeom>
                  <a:avLst/>
                  <a:gdLst>
                    <a:gd name="T0" fmla="*/ 46 w 77"/>
                    <a:gd name="T1" fmla="*/ 35 h 81"/>
                    <a:gd name="T2" fmla="*/ 27 w 77"/>
                    <a:gd name="T3" fmla="*/ 35 h 81"/>
                    <a:gd name="T4" fmla="*/ 27 w 77"/>
                    <a:gd name="T5" fmla="*/ 35 h 81"/>
                    <a:gd name="T6" fmla="*/ 27 w 77"/>
                    <a:gd name="T7" fmla="*/ 19 h 81"/>
                    <a:gd name="T8" fmla="*/ 27 w 77"/>
                    <a:gd name="T9" fmla="*/ 19 h 81"/>
                    <a:gd name="T10" fmla="*/ 27 w 77"/>
                    <a:gd name="T11" fmla="*/ 15 h 81"/>
                    <a:gd name="T12" fmla="*/ 27 w 77"/>
                    <a:gd name="T13" fmla="*/ 15 h 81"/>
                    <a:gd name="T14" fmla="*/ 27 w 77"/>
                    <a:gd name="T15" fmla="*/ 15 h 81"/>
                    <a:gd name="T16" fmla="*/ 27 w 77"/>
                    <a:gd name="T17" fmla="*/ 15 h 81"/>
                    <a:gd name="T18" fmla="*/ 19 w 77"/>
                    <a:gd name="T19" fmla="*/ 15 h 81"/>
                    <a:gd name="T20" fmla="*/ 15 w 77"/>
                    <a:gd name="T21" fmla="*/ 15 h 81"/>
                    <a:gd name="T22" fmla="*/ 15 w 77"/>
                    <a:gd name="T23" fmla="*/ 15 h 81"/>
                    <a:gd name="T24" fmla="*/ 15 w 77"/>
                    <a:gd name="T25" fmla="*/ 23 h 81"/>
                    <a:gd name="T26" fmla="*/ 15 w 77"/>
                    <a:gd name="T27" fmla="*/ 23 h 81"/>
                    <a:gd name="T28" fmla="*/ 11 w 77"/>
                    <a:gd name="T29" fmla="*/ 46 h 81"/>
                    <a:gd name="T30" fmla="*/ 62 w 77"/>
                    <a:gd name="T31" fmla="*/ 46 h 81"/>
                    <a:gd name="T32" fmla="*/ 62 w 77"/>
                    <a:gd name="T33" fmla="*/ 46 h 81"/>
                    <a:gd name="T34" fmla="*/ 62 w 77"/>
                    <a:gd name="T35" fmla="*/ 58 h 81"/>
                    <a:gd name="T36" fmla="*/ 62 w 77"/>
                    <a:gd name="T37" fmla="*/ 58 h 81"/>
                    <a:gd name="T38" fmla="*/ 62 w 77"/>
                    <a:gd name="T39" fmla="*/ 62 h 81"/>
                    <a:gd name="T40" fmla="*/ 62 w 77"/>
                    <a:gd name="T41" fmla="*/ 62 h 81"/>
                    <a:gd name="T42" fmla="*/ 62 w 77"/>
                    <a:gd name="T43" fmla="*/ 70 h 81"/>
                    <a:gd name="T44" fmla="*/ 58 w 77"/>
                    <a:gd name="T45" fmla="*/ 70 h 81"/>
                    <a:gd name="T46" fmla="*/ 50 w 77"/>
                    <a:gd name="T47" fmla="*/ 70 h 81"/>
                    <a:gd name="T48" fmla="*/ 50 w 77"/>
                    <a:gd name="T49" fmla="*/ 70 h 81"/>
                    <a:gd name="T50" fmla="*/ 54 w 77"/>
                    <a:gd name="T51" fmla="*/ 81 h 81"/>
                    <a:gd name="T52" fmla="*/ 54 w 77"/>
                    <a:gd name="T53" fmla="*/ 81 h 81"/>
                    <a:gd name="T54" fmla="*/ 58 w 77"/>
                    <a:gd name="T55" fmla="*/ 81 h 81"/>
                    <a:gd name="T56" fmla="*/ 58 w 77"/>
                    <a:gd name="T57" fmla="*/ 81 h 81"/>
                    <a:gd name="T58" fmla="*/ 66 w 77"/>
                    <a:gd name="T59" fmla="*/ 81 h 81"/>
                    <a:gd name="T60" fmla="*/ 66 w 77"/>
                    <a:gd name="T61" fmla="*/ 81 h 81"/>
                    <a:gd name="T62" fmla="*/ 70 w 77"/>
                    <a:gd name="T63" fmla="*/ 77 h 81"/>
                    <a:gd name="T64" fmla="*/ 74 w 77"/>
                    <a:gd name="T65" fmla="*/ 74 h 81"/>
                    <a:gd name="T66" fmla="*/ 74 w 77"/>
                    <a:gd name="T67" fmla="*/ 74 h 81"/>
                    <a:gd name="T68" fmla="*/ 77 w 77"/>
                    <a:gd name="T69" fmla="*/ 35 h 81"/>
                    <a:gd name="T70" fmla="*/ 58 w 77"/>
                    <a:gd name="T71" fmla="*/ 35 h 81"/>
                    <a:gd name="T72" fmla="*/ 58 w 77"/>
                    <a:gd name="T73" fmla="*/ 35 h 81"/>
                    <a:gd name="T74" fmla="*/ 62 w 77"/>
                    <a:gd name="T75" fmla="*/ 15 h 81"/>
                    <a:gd name="T76" fmla="*/ 62 w 77"/>
                    <a:gd name="T77" fmla="*/ 15 h 81"/>
                    <a:gd name="T78" fmla="*/ 62 w 77"/>
                    <a:gd name="T79" fmla="*/ 0 h 81"/>
                    <a:gd name="T80" fmla="*/ 8 w 77"/>
                    <a:gd name="T81" fmla="*/ 0 h 81"/>
                    <a:gd name="T82" fmla="*/ 8 w 77"/>
                    <a:gd name="T83" fmla="*/ 11 h 81"/>
                    <a:gd name="T84" fmla="*/ 50 w 77"/>
                    <a:gd name="T85" fmla="*/ 11 h 81"/>
                    <a:gd name="T86" fmla="*/ 50 w 77"/>
                    <a:gd name="T87" fmla="*/ 11 h 81"/>
                    <a:gd name="T88" fmla="*/ 46 w 77"/>
                    <a:gd name="T89" fmla="*/ 35 h 81"/>
                    <a:gd name="T90" fmla="*/ 46 w 77"/>
                    <a:gd name="T91" fmla="*/ 35 h 81"/>
                    <a:gd name="T92" fmla="*/ 46 w 77"/>
                    <a:gd name="T93" fmla="*/ 35 h 81"/>
                    <a:gd name="T94" fmla="*/ 58 w 77"/>
                    <a:gd name="T95" fmla="*/ 62 h 81"/>
                    <a:gd name="T96" fmla="*/ 58 w 77"/>
                    <a:gd name="T97" fmla="*/ 54 h 81"/>
                    <a:gd name="T98" fmla="*/ 0 w 77"/>
                    <a:gd name="T99" fmla="*/ 54 h 81"/>
                    <a:gd name="T100" fmla="*/ 0 w 77"/>
                    <a:gd name="T101" fmla="*/ 62 h 81"/>
                    <a:gd name="T102" fmla="*/ 58 w 77"/>
                    <a:gd name="T103" fmla="*/ 62 h 81"/>
                    <a:gd name="T104" fmla="*/ 58 w 77"/>
                    <a:gd name="T105" fmla="*/ 62 h 8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77" h="81">
                      <a:moveTo>
                        <a:pt x="46" y="35"/>
                      </a:moveTo>
                      <a:lnTo>
                        <a:pt x="27" y="35"/>
                      </a:lnTo>
                      <a:lnTo>
                        <a:pt x="27" y="19"/>
                      </a:lnTo>
                      <a:lnTo>
                        <a:pt x="27" y="15"/>
                      </a:lnTo>
                      <a:lnTo>
                        <a:pt x="19" y="15"/>
                      </a:lnTo>
                      <a:lnTo>
                        <a:pt x="15" y="15"/>
                      </a:lnTo>
                      <a:lnTo>
                        <a:pt x="15" y="23"/>
                      </a:lnTo>
                      <a:lnTo>
                        <a:pt x="11" y="46"/>
                      </a:lnTo>
                      <a:lnTo>
                        <a:pt x="62" y="46"/>
                      </a:lnTo>
                      <a:lnTo>
                        <a:pt x="62" y="58"/>
                      </a:lnTo>
                      <a:lnTo>
                        <a:pt x="62" y="62"/>
                      </a:lnTo>
                      <a:lnTo>
                        <a:pt x="62" y="70"/>
                      </a:lnTo>
                      <a:lnTo>
                        <a:pt x="58" y="70"/>
                      </a:lnTo>
                      <a:lnTo>
                        <a:pt x="50" y="70"/>
                      </a:lnTo>
                      <a:lnTo>
                        <a:pt x="54" y="81"/>
                      </a:lnTo>
                      <a:lnTo>
                        <a:pt x="58" y="81"/>
                      </a:lnTo>
                      <a:lnTo>
                        <a:pt x="66" y="81"/>
                      </a:lnTo>
                      <a:lnTo>
                        <a:pt x="70" y="77"/>
                      </a:lnTo>
                      <a:lnTo>
                        <a:pt x="74" y="74"/>
                      </a:lnTo>
                      <a:lnTo>
                        <a:pt x="77" y="35"/>
                      </a:lnTo>
                      <a:lnTo>
                        <a:pt x="58" y="35"/>
                      </a:lnTo>
                      <a:lnTo>
                        <a:pt x="62" y="15"/>
                      </a:lnTo>
                      <a:lnTo>
                        <a:pt x="62" y="0"/>
                      </a:lnTo>
                      <a:lnTo>
                        <a:pt x="8" y="0"/>
                      </a:lnTo>
                      <a:lnTo>
                        <a:pt x="8" y="11"/>
                      </a:lnTo>
                      <a:lnTo>
                        <a:pt x="50" y="11"/>
                      </a:lnTo>
                      <a:lnTo>
                        <a:pt x="46" y="35"/>
                      </a:lnTo>
                      <a:close/>
                      <a:moveTo>
                        <a:pt x="58" y="62"/>
                      </a:moveTo>
                      <a:lnTo>
                        <a:pt x="58" y="54"/>
                      </a:lnTo>
                      <a:lnTo>
                        <a:pt x="0" y="54"/>
                      </a:lnTo>
                      <a:lnTo>
                        <a:pt x="0" y="62"/>
                      </a:lnTo>
                      <a:lnTo>
                        <a:pt x="58" y="6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1" name="组合 360"/>
              <p:cNvGrpSpPr/>
              <p:nvPr/>
            </p:nvGrpSpPr>
            <p:grpSpPr>
              <a:xfrm>
                <a:off x="2358840" y="3276920"/>
                <a:ext cx="1345400" cy="1160764"/>
                <a:chOff x="10443393" y="3200979"/>
                <a:chExt cx="1573213" cy="1357313"/>
              </a:xfrm>
              <a:grpFill/>
            </p:grpSpPr>
            <p:sp>
              <p:nvSpPr>
                <p:cNvPr id="431" name="Freeform 22"/>
                <p:cNvSpPr>
                  <a:spLocks/>
                </p:cNvSpPr>
                <p:nvPr/>
              </p:nvSpPr>
              <p:spPr bwMode="auto">
                <a:xfrm>
                  <a:off x="10443393" y="3200979"/>
                  <a:ext cx="1573213" cy="1357313"/>
                </a:xfrm>
                <a:custGeom>
                  <a:avLst/>
                  <a:gdLst>
                    <a:gd name="T0" fmla="*/ 991 w 991"/>
                    <a:gd name="T1" fmla="*/ 206 h 855"/>
                    <a:gd name="T2" fmla="*/ 987 w 991"/>
                    <a:gd name="T3" fmla="*/ 175 h 855"/>
                    <a:gd name="T4" fmla="*/ 937 w 991"/>
                    <a:gd name="T5" fmla="*/ 136 h 855"/>
                    <a:gd name="T6" fmla="*/ 917 w 991"/>
                    <a:gd name="T7" fmla="*/ 117 h 855"/>
                    <a:gd name="T8" fmla="*/ 929 w 991"/>
                    <a:gd name="T9" fmla="*/ 47 h 855"/>
                    <a:gd name="T10" fmla="*/ 979 w 991"/>
                    <a:gd name="T11" fmla="*/ 8 h 855"/>
                    <a:gd name="T12" fmla="*/ 979 w 991"/>
                    <a:gd name="T13" fmla="*/ 4 h 855"/>
                    <a:gd name="T14" fmla="*/ 952 w 991"/>
                    <a:gd name="T15" fmla="*/ 4 h 855"/>
                    <a:gd name="T16" fmla="*/ 890 w 991"/>
                    <a:gd name="T17" fmla="*/ 32 h 855"/>
                    <a:gd name="T18" fmla="*/ 797 w 991"/>
                    <a:gd name="T19" fmla="*/ 101 h 855"/>
                    <a:gd name="T20" fmla="*/ 750 w 991"/>
                    <a:gd name="T21" fmla="*/ 109 h 855"/>
                    <a:gd name="T22" fmla="*/ 711 w 991"/>
                    <a:gd name="T23" fmla="*/ 140 h 855"/>
                    <a:gd name="T24" fmla="*/ 700 w 991"/>
                    <a:gd name="T25" fmla="*/ 144 h 855"/>
                    <a:gd name="T26" fmla="*/ 673 w 991"/>
                    <a:gd name="T27" fmla="*/ 125 h 855"/>
                    <a:gd name="T28" fmla="*/ 564 w 991"/>
                    <a:gd name="T29" fmla="*/ 24 h 855"/>
                    <a:gd name="T30" fmla="*/ 548 w 991"/>
                    <a:gd name="T31" fmla="*/ 24 h 855"/>
                    <a:gd name="T32" fmla="*/ 498 w 991"/>
                    <a:gd name="T33" fmla="*/ 35 h 855"/>
                    <a:gd name="T34" fmla="*/ 463 w 991"/>
                    <a:gd name="T35" fmla="*/ 94 h 855"/>
                    <a:gd name="T36" fmla="*/ 354 w 991"/>
                    <a:gd name="T37" fmla="*/ 234 h 855"/>
                    <a:gd name="T38" fmla="*/ 300 w 991"/>
                    <a:gd name="T39" fmla="*/ 292 h 855"/>
                    <a:gd name="T40" fmla="*/ 195 w 991"/>
                    <a:gd name="T41" fmla="*/ 354 h 855"/>
                    <a:gd name="T42" fmla="*/ 144 w 991"/>
                    <a:gd name="T43" fmla="*/ 369 h 855"/>
                    <a:gd name="T44" fmla="*/ 70 w 991"/>
                    <a:gd name="T45" fmla="*/ 389 h 855"/>
                    <a:gd name="T46" fmla="*/ 47 w 991"/>
                    <a:gd name="T47" fmla="*/ 416 h 855"/>
                    <a:gd name="T48" fmla="*/ 28 w 991"/>
                    <a:gd name="T49" fmla="*/ 474 h 855"/>
                    <a:gd name="T50" fmla="*/ 0 w 991"/>
                    <a:gd name="T51" fmla="*/ 533 h 855"/>
                    <a:gd name="T52" fmla="*/ 20 w 991"/>
                    <a:gd name="T53" fmla="*/ 645 h 855"/>
                    <a:gd name="T54" fmla="*/ 70 w 991"/>
                    <a:gd name="T55" fmla="*/ 727 h 855"/>
                    <a:gd name="T56" fmla="*/ 152 w 991"/>
                    <a:gd name="T57" fmla="*/ 777 h 855"/>
                    <a:gd name="T58" fmla="*/ 230 w 991"/>
                    <a:gd name="T59" fmla="*/ 789 h 855"/>
                    <a:gd name="T60" fmla="*/ 311 w 991"/>
                    <a:gd name="T61" fmla="*/ 801 h 855"/>
                    <a:gd name="T62" fmla="*/ 432 w 991"/>
                    <a:gd name="T63" fmla="*/ 855 h 855"/>
                    <a:gd name="T64" fmla="*/ 455 w 991"/>
                    <a:gd name="T65" fmla="*/ 840 h 855"/>
                    <a:gd name="T66" fmla="*/ 474 w 991"/>
                    <a:gd name="T67" fmla="*/ 797 h 855"/>
                    <a:gd name="T68" fmla="*/ 474 w 991"/>
                    <a:gd name="T69" fmla="*/ 746 h 855"/>
                    <a:gd name="T70" fmla="*/ 494 w 991"/>
                    <a:gd name="T71" fmla="*/ 704 h 855"/>
                    <a:gd name="T72" fmla="*/ 529 w 991"/>
                    <a:gd name="T73" fmla="*/ 707 h 855"/>
                    <a:gd name="T74" fmla="*/ 556 w 991"/>
                    <a:gd name="T75" fmla="*/ 731 h 855"/>
                    <a:gd name="T76" fmla="*/ 599 w 991"/>
                    <a:gd name="T77" fmla="*/ 742 h 855"/>
                    <a:gd name="T78" fmla="*/ 630 w 991"/>
                    <a:gd name="T79" fmla="*/ 735 h 855"/>
                    <a:gd name="T80" fmla="*/ 645 w 991"/>
                    <a:gd name="T81" fmla="*/ 696 h 855"/>
                    <a:gd name="T82" fmla="*/ 669 w 991"/>
                    <a:gd name="T83" fmla="*/ 661 h 855"/>
                    <a:gd name="T84" fmla="*/ 704 w 991"/>
                    <a:gd name="T85" fmla="*/ 653 h 855"/>
                    <a:gd name="T86" fmla="*/ 739 w 991"/>
                    <a:gd name="T87" fmla="*/ 622 h 855"/>
                    <a:gd name="T88" fmla="*/ 805 w 991"/>
                    <a:gd name="T89" fmla="*/ 587 h 855"/>
                    <a:gd name="T90" fmla="*/ 843 w 991"/>
                    <a:gd name="T91" fmla="*/ 579 h 855"/>
                    <a:gd name="T92" fmla="*/ 867 w 991"/>
                    <a:gd name="T93" fmla="*/ 564 h 855"/>
                    <a:gd name="T94" fmla="*/ 867 w 991"/>
                    <a:gd name="T95" fmla="*/ 529 h 855"/>
                    <a:gd name="T96" fmla="*/ 878 w 991"/>
                    <a:gd name="T97" fmla="*/ 451 h 855"/>
                    <a:gd name="T98" fmla="*/ 902 w 991"/>
                    <a:gd name="T99" fmla="*/ 428 h 855"/>
                    <a:gd name="T100" fmla="*/ 913 w 991"/>
                    <a:gd name="T101" fmla="*/ 397 h 855"/>
                    <a:gd name="T102" fmla="*/ 933 w 991"/>
                    <a:gd name="T103" fmla="*/ 288 h 855"/>
                    <a:gd name="T104" fmla="*/ 960 w 991"/>
                    <a:gd name="T105" fmla="*/ 230 h 855"/>
                    <a:gd name="T106" fmla="*/ 987 w 991"/>
                    <a:gd name="T107" fmla="*/ 206 h 85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991" h="855">
                      <a:moveTo>
                        <a:pt x="987" y="206"/>
                      </a:moveTo>
                      <a:lnTo>
                        <a:pt x="991" y="206"/>
                      </a:lnTo>
                      <a:lnTo>
                        <a:pt x="991" y="199"/>
                      </a:lnTo>
                      <a:lnTo>
                        <a:pt x="987" y="175"/>
                      </a:lnTo>
                      <a:lnTo>
                        <a:pt x="976" y="160"/>
                      </a:lnTo>
                      <a:lnTo>
                        <a:pt x="960" y="144"/>
                      </a:lnTo>
                      <a:lnTo>
                        <a:pt x="937" y="136"/>
                      </a:lnTo>
                      <a:lnTo>
                        <a:pt x="925" y="129"/>
                      </a:lnTo>
                      <a:lnTo>
                        <a:pt x="917" y="117"/>
                      </a:lnTo>
                      <a:lnTo>
                        <a:pt x="917" y="101"/>
                      </a:lnTo>
                      <a:lnTo>
                        <a:pt x="917" y="82"/>
                      </a:lnTo>
                      <a:lnTo>
                        <a:pt x="929" y="47"/>
                      </a:lnTo>
                      <a:lnTo>
                        <a:pt x="937" y="32"/>
                      </a:lnTo>
                      <a:lnTo>
                        <a:pt x="979" y="8"/>
                      </a:lnTo>
                      <a:lnTo>
                        <a:pt x="979" y="4"/>
                      </a:lnTo>
                      <a:lnTo>
                        <a:pt x="972" y="4"/>
                      </a:lnTo>
                      <a:lnTo>
                        <a:pt x="964" y="0"/>
                      </a:lnTo>
                      <a:lnTo>
                        <a:pt x="952" y="4"/>
                      </a:lnTo>
                      <a:lnTo>
                        <a:pt x="937" y="8"/>
                      </a:lnTo>
                      <a:lnTo>
                        <a:pt x="917" y="16"/>
                      </a:lnTo>
                      <a:lnTo>
                        <a:pt x="890" y="32"/>
                      </a:lnTo>
                      <a:lnTo>
                        <a:pt x="855" y="55"/>
                      </a:lnTo>
                      <a:lnTo>
                        <a:pt x="797" y="101"/>
                      </a:lnTo>
                      <a:lnTo>
                        <a:pt x="785" y="101"/>
                      </a:lnTo>
                      <a:lnTo>
                        <a:pt x="762" y="105"/>
                      </a:lnTo>
                      <a:lnTo>
                        <a:pt x="750" y="109"/>
                      </a:lnTo>
                      <a:lnTo>
                        <a:pt x="735" y="117"/>
                      </a:lnTo>
                      <a:lnTo>
                        <a:pt x="723" y="125"/>
                      </a:lnTo>
                      <a:lnTo>
                        <a:pt x="711" y="140"/>
                      </a:lnTo>
                      <a:lnTo>
                        <a:pt x="707" y="140"/>
                      </a:lnTo>
                      <a:lnTo>
                        <a:pt x="700" y="144"/>
                      </a:lnTo>
                      <a:lnTo>
                        <a:pt x="692" y="140"/>
                      </a:lnTo>
                      <a:lnTo>
                        <a:pt x="684" y="136"/>
                      </a:lnTo>
                      <a:lnTo>
                        <a:pt x="673" y="125"/>
                      </a:lnTo>
                      <a:lnTo>
                        <a:pt x="661" y="109"/>
                      </a:lnTo>
                      <a:lnTo>
                        <a:pt x="618" y="86"/>
                      </a:lnTo>
                      <a:lnTo>
                        <a:pt x="564" y="24"/>
                      </a:lnTo>
                      <a:lnTo>
                        <a:pt x="560" y="20"/>
                      </a:lnTo>
                      <a:lnTo>
                        <a:pt x="548" y="24"/>
                      </a:lnTo>
                      <a:lnTo>
                        <a:pt x="533" y="24"/>
                      </a:lnTo>
                      <a:lnTo>
                        <a:pt x="517" y="28"/>
                      </a:lnTo>
                      <a:lnTo>
                        <a:pt x="498" y="35"/>
                      </a:lnTo>
                      <a:lnTo>
                        <a:pt x="482" y="51"/>
                      </a:lnTo>
                      <a:lnTo>
                        <a:pt x="471" y="66"/>
                      </a:lnTo>
                      <a:lnTo>
                        <a:pt x="463" y="94"/>
                      </a:lnTo>
                      <a:lnTo>
                        <a:pt x="385" y="179"/>
                      </a:lnTo>
                      <a:lnTo>
                        <a:pt x="354" y="234"/>
                      </a:lnTo>
                      <a:lnTo>
                        <a:pt x="338" y="249"/>
                      </a:lnTo>
                      <a:lnTo>
                        <a:pt x="323" y="268"/>
                      </a:lnTo>
                      <a:lnTo>
                        <a:pt x="300" y="292"/>
                      </a:lnTo>
                      <a:lnTo>
                        <a:pt x="269" y="315"/>
                      </a:lnTo>
                      <a:lnTo>
                        <a:pt x="234" y="335"/>
                      </a:lnTo>
                      <a:lnTo>
                        <a:pt x="195" y="354"/>
                      </a:lnTo>
                      <a:lnTo>
                        <a:pt x="148" y="369"/>
                      </a:lnTo>
                      <a:lnTo>
                        <a:pt x="144" y="369"/>
                      </a:lnTo>
                      <a:lnTo>
                        <a:pt x="117" y="377"/>
                      </a:lnTo>
                      <a:lnTo>
                        <a:pt x="86" y="385"/>
                      </a:lnTo>
                      <a:lnTo>
                        <a:pt x="70" y="389"/>
                      </a:lnTo>
                      <a:lnTo>
                        <a:pt x="59" y="397"/>
                      </a:lnTo>
                      <a:lnTo>
                        <a:pt x="51" y="404"/>
                      </a:lnTo>
                      <a:lnTo>
                        <a:pt x="47" y="416"/>
                      </a:lnTo>
                      <a:lnTo>
                        <a:pt x="43" y="439"/>
                      </a:lnTo>
                      <a:lnTo>
                        <a:pt x="28" y="474"/>
                      </a:lnTo>
                      <a:lnTo>
                        <a:pt x="0" y="533"/>
                      </a:lnTo>
                      <a:lnTo>
                        <a:pt x="0" y="560"/>
                      </a:lnTo>
                      <a:lnTo>
                        <a:pt x="12" y="614"/>
                      </a:lnTo>
                      <a:lnTo>
                        <a:pt x="20" y="645"/>
                      </a:lnTo>
                      <a:lnTo>
                        <a:pt x="32" y="676"/>
                      </a:lnTo>
                      <a:lnTo>
                        <a:pt x="51" y="704"/>
                      </a:lnTo>
                      <a:lnTo>
                        <a:pt x="70" y="727"/>
                      </a:lnTo>
                      <a:lnTo>
                        <a:pt x="129" y="774"/>
                      </a:lnTo>
                      <a:lnTo>
                        <a:pt x="152" y="777"/>
                      </a:lnTo>
                      <a:lnTo>
                        <a:pt x="171" y="777"/>
                      </a:lnTo>
                      <a:lnTo>
                        <a:pt x="202" y="789"/>
                      </a:lnTo>
                      <a:lnTo>
                        <a:pt x="230" y="789"/>
                      </a:lnTo>
                      <a:lnTo>
                        <a:pt x="272" y="789"/>
                      </a:lnTo>
                      <a:lnTo>
                        <a:pt x="292" y="793"/>
                      </a:lnTo>
                      <a:lnTo>
                        <a:pt x="311" y="801"/>
                      </a:lnTo>
                      <a:lnTo>
                        <a:pt x="358" y="801"/>
                      </a:lnTo>
                      <a:lnTo>
                        <a:pt x="432" y="855"/>
                      </a:lnTo>
                      <a:lnTo>
                        <a:pt x="443" y="851"/>
                      </a:lnTo>
                      <a:lnTo>
                        <a:pt x="455" y="840"/>
                      </a:lnTo>
                      <a:lnTo>
                        <a:pt x="463" y="828"/>
                      </a:lnTo>
                      <a:lnTo>
                        <a:pt x="471" y="812"/>
                      </a:lnTo>
                      <a:lnTo>
                        <a:pt x="474" y="797"/>
                      </a:lnTo>
                      <a:lnTo>
                        <a:pt x="474" y="774"/>
                      </a:lnTo>
                      <a:lnTo>
                        <a:pt x="474" y="746"/>
                      </a:lnTo>
                      <a:lnTo>
                        <a:pt x="474" y="727"/>
                      </a:lnTo>
                      <a:lnTo>
                        <a:pt x="482" y="711"/>
                      </a:lnTo>
                      <a:lnTo>
                        <a:pt x="494" y="704"/>
                      </a:lnTo>
                      <a:lnTo>
                        <a:pt x="505" y="700"/>
                      </a:lnTo>
                      <a:lnTo>
                        <a:pt x="517" y="704"/>
                      </a:lnTo>
                      <a:lnTo>
                        <a:pt x="529" y="707"/>
                      </a:lnTo>
                      <a:lnTo>
                        <a:pt x="544" y="719"/>
                      </a:lnTo>
                      <a:lnTo>
                        <a:pt x="556" y="731"/>
                      </a:lnTo>
                      <a:lnTo>
                        <a:pt x="572" y="739"/>
                      </a:lnTo>
                      <a:lnTo>
                        <a:pt x="587" y="742"/>
                      </a:lnTo>
                      <a:lnTo>
                        <a:pt x="599" y="742"/>
                      </a:lnTo>
                      <a:lnTo>
                        <a:pt x="618" y="739"/>
                      </a:lnTo>
                      <a:lnTo>
                        <a:pt x="626" y="739"/>
                      </a:lnTo>
                      <a:lnTo>
                        <a:pt x="630" y="735"/>
                      </a:lnTo>
                      <a:lnTo>
                        <a:pt x="634" y="719"/>
                      </a:lnTo>
                      <a:lnTo>
                        <a:pt x="645" y="696"/>
                      </a:lnTo>
                      <a:lnTo>
                        <a:pt x="665" y="661"/>
                      </a:lnTo>
                      <a:lnTo>
                        <a:pt x="669" y="661"/>
                      </a:lnTo>
                      <a:lnTo>
                        <a:pt x="680" y="661"/>
                      </a:lnTo>
                      <a:lnTo>
                        <a:pt x="692" y="661"/>
                      </a:lnTo>
                      <a:lnTo>
                        <a:pt x="704" y="653"/>
                      </a:lnTo>
                      <a:lnTo>
                        <a:pt x="715" y="641"/>
                      </a:lnTo>
                      <a:lnTo>
                        <a:pt x="739" y="622"/>
                      </a:lnTo>
                      <a:lnTo>
                        <a:pt x="770" y="599"/>
                      </a:lnTo>
                      <a:lnTo>
                        <a:pt x="785" y="591"/>
                      </a:lnTo>
                      <a:lnTo>
                        <a:pt x="805" y="587"/>
                      </a:lnTo>
                      <a:lnTo>
                        <a:pt x="828" y="583"/>
                      </a:lnTo>
                      <a:lnTo>
                        <a:pt x="843" y="579"/>
                      </a:lnTo>
                      <a:lnTo>
                        <a:pt x="855" y="575"/>
                      </a:lnTo>
                      <a:lnTo>
                        <a:pt x="859" y="572"/>
                      </a:lnTo>
                      <a:lnTo>
                        <a:pt x="867" y="564"/>
                      </a:lnTo>
                      <a:lnTo>
                        <a:pt x="867" y="560"/>
                      </a:lnTo>
                      <a:lnTo>
                        <a:pt x="867" y="529"/>
                      </a:lnTo>
                      <a:lnTo>
                        <a:pt x="871" y="478"/>
                      </a:lnTo>
                      <a:lnTo>
                        <a:pt x="875" y="463"/>
                      </a:lnTo>
                      <a:lnTo>
                        <a:pt x="878" y="451"/>
                      </a:lnTo>
                      <a:lnTo>
                        <a:pt x="886" y="439"/>
                      </a:lnTo>
                      <a:lnTo>
                        <a:pt x="902" y="428"/>
                      </a:lnTo>
                      <a:lnTo>
                        <a:pt x="909" y="416"/>
                      </a:lnTo>
                      <a:lnTo>
                        <a:pt x="913" y="397"/>
                      </a:lnTo>
                      <a:lnTo>
                        <a:pt x="925" y="319"/>
                      </a:lnTo>
                      <a:lnTo>
                        <a:pt x="933" y="288"/>
                      </a:lnTo>
                      <a:lnTo>
                        <a:pt x="941" y="261"/>
                      </a:lnTo>
                      <a:lnTo>
                        <a:pt x="952" y="241"/>
                      </a:lnTo>
                      <a:lnTo>
                        <a:pt x="960" y="230"/>
                      </a:lnTo>
                      <a:lnTo>
                        <a:pt x="979" y="214"/>
                      </a:lnTo>
                      <a:lnTo>
                        <a:pt x="987" y="206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58"/>
                <p:cNvSpPr>
                  <a:spLocks/>
                </p:cNvSpPr>
                <p:nvPr/>
              </p:nvSpPr>
              <p:spPr bwMode="auto">
                <a:xfrm>
                  <a:off x="11338743" y="3775654"/>
                  <a:ext cx="36513" cy="36513"/>
                </a:xfrm>
                <a:custGeom>
                  <a:avLst/>
                  <a:gdLst>
                    <a:gd name="T0" fmla="*/ 23 w 23"/>
                    <a:gd name="T1" fmla="*/ 11 h 23"/>
                    <a:gd name="T2" fmla="*/ 23 w 23"/>
                    <a:gd name="T3" fmla="*/ 11 h 23"/>
                    <a:gd name="T4" fmla="*/ 19 w 23"/>
                    <a:gd name="T5" fmla="*/ 19 h 23"/>
                    <a:gd name="T6" fmla="*/ 11 w 23"/>
                    <a:gd name="T7" fmla="*/ 23 h 23"/>
                    <a:gd name="T8" fmla="*/ 11 w 23"/>
                    <a:gd name="T9" fmla="*/ 23 h 23"/>
                    <a:gd name="T10" fmla="*/ 4 w 23"/>
                    <a:gd name="T11" fmla="*/ 19 h 23"/>
                    <a:gd name="T12" fmla="*/ 0 w 23"/>
                    <a:gd name="T13" fmla="*/ 11 h 23"/>
                    <a:gd name="T14" fmla="*/ 0 w 23"/>
                    <a:gd name="T15" fmla="*/ 11 h 23"/>
                    <a:gd name="T16" fmla="*/ 4 w 23"/>
                    <a:gd name="T17" fmla="*/ 4 h 23"/>
                    <a:gd name="T18" fmla="*/ 11 w 23"/>
                    <a:gd name="T19" fmla="*/ 0 h 23"/>
                    <a:gd name="T20" fmla="*/ 11 w 23"/>
                    <a:gd name="T21" fmla="*/ 0 h 23"/>
                    <a:gd name="T22" fmla="*/ 19 w 23"/>
                    <a:gd name="T23" fmla="*/ 4 h 23"/>
                    <a:gd name="T24" fmla="*/ 23 w 23"/>
                    <a:gd name="T25" fmla="*/ 11 h 23"/>
                    <a:gd name="T26" fmla="*/ 23 w 23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19"/>
                      </a:lnTo>
                      <a:lnTo>
                        <a:pt x="11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59"/>
                <p:cNvSpPr>
                  <a:spLocks/>
                </p:cNvSpPr>
                <p:nvPr/>
              </p:nvSpPr>
              <p:spPr bwMode="auto">
                <a:xfrm>
                  <a:off x="11313343" y="3750254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5 w 58"/>
                    <a:gd name="T5" fmla="*/ 39 h 58"/>
                    <a:gd name="T6" fmla="*/ 47 w 58"/>
                    <a:gd name="T7" fmla="*/ 47 h 58"/>
                    <a:gd name="T8" fmla="*/ 39 w 58"/>
                    <a:gd name="T9" fmla="*/ 55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5 h 58"/>
                    <a:gd name="T16" fmla="*/ 8 w 58"/>
                    <a:gd name="T17" fmla="*/ 47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47 w 58"/>
                    <a:gd name="T37" fmla="*/ 8 h 58"/>
                    <a:gd name="T38" fmla="*/ 55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5" y="39"/>
                      </a:lnTo>
                      <a:lnTo>
                        <a:pt x="47" y="47"/>
                      </a:lnTo>
                      <a:lnTo>
                        <a:pt x="39" y="55"/>
                      </a:lnTo>
                      <a:lnTo>
                        <a:pt x="27" y="58"/>
                      </a:lnTo>
                      <a:lnTo>
                        <a:pt x="16" y="55"/>
                      </a:lnTo>
                      <a:lnTo>
                        <a:pt x="8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47" y="8"/>
                      </a:lnTo>
                      <a:lnTo>
                        <a:pt x="55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90"/>
                <p:cNvSpPr>
                  <a:spLocks noEditPoints="1"/>
                </p:cNvSpPr>
                <p:nvPr/>
              </p:nvSpPr>
              <p:spPr bwMode="auto">
                <a:xfrm>
                  <a:off x="10962506" y="3935991"/>
                  <a:ext cx="141288" cy="141288"/>
                </a:xfrm>
                <a:custGeom>
                  <a:avLst/>
                  <a:gdLst>
                    <a:gd name="T0" fmla="*/ 27 w 89"/>
                    <a:gd name="T1" fmla="*/ 15 h 89"/>
                    <a:gd name="T2" fmla="*/ 23 w 89"/>
                    <a:gd name="T3" fmla="*/ 11 h 89"/>
                    <a:gd name="T4" fmla="*/ 35 w 89"/>
                    <a:gd name="T5" fmla="*/ 4 h 89"/>
                    <a:gd name="T6" fmla="*/ 19 w 89"/>
                    <a:gd name="T7" fmla="*/ 0 h 89"/>
                    <a:gd name="T8" fmla="*/ 8 w 89"/>
                    <a:gd name="T9" fmla="*/ 15 h 89"/>
                    <a:gd name="T10" fmla="*/ 8 w 89"/>
                    <a:gd name="T11" fmla="*/ 15 h 89"/>
                    <a:gd name="T12" fmla="*/ 11 w 89"/>
                    <a:gd name="T13" fmla="*/ 23 h 89"/>
                    <a:gd name="T14" fmla="*/ 39 w 89"/>
                    <a:gd name="T15" fmla="*/ 54 h 89"/>
                    <a:gd name="T16" fmla="*/ 4 w 89"/>
                    <a:gd name="T17" fmla="*/ 58 h 89"/>
                    <a:gd name="T18" fmla="*/ 23 w 89"/>
                    <a:gd name="T19" fmla="*/ 66 h 89"/>
                    <a:gd name="T20" fmla="*/ 15 w 89"/>
                    <a:gd name="T21" fmla="*/ 74 h 89"/>
                    <a:gd name="T22" fmla="*/ 0 w 89"/>
                    <a:gd name="T23" fmla="*/ 77 h 89"/>
                    <a:gd name="T24" fmla="*/ 11 w 89"/>
                    <a:gd name="T25" fmla="*/ 85 h 89"/>
                    <a:gd name="T26" fmla="*/ 39 w 89"/>
                    <a:gd name="T27" fmla="*/ 70 h 89"/>
                    <a:gd name="T28" fmla="*/ 50 w 89"/>
                    <a:gd name="T29" fmla="*/ 89 h 89"/>
                    <a:gd name="T30" fmla="*/ 50 w 89"/>
                    <a:gd name="T31" fmla="*/ 70 h 89"/>
                    <a:gd name="T32" fmla="*/ 81 w 89"/>
                    <a:gd name="T33" fmla="*/ 89 h 89"/>
                    <a:gd name="T34" fmla="*/ 89 w 89"/>
                    <a:gd name="T35" fmla="*/ 74 h 89"/>
                    <a:gd name="T36" fmla="*/ 74 w 89"/>
                    <a:gd name="T37" fmla="*/ 74 h 89"/>
                    <a:gd name="T38" fmla="*/ 85 w 89"/>
                    <a:gd name="T39" fmla="*/ 66 h 89"/>
                    <a:gd name="T40" fmla="*/ 50 w 89"/>
                    <a:gd name="T41" fmla="*/ 58 h 89"/>
                    <a:gd name="T42" fmla="*/ 74 w 89"/>
                    <a:gd name="T43" fmla="*/ 54 h 89"/>
                    <a:gd name="T44" fmla="*/ 74 w 89"/>
                    <a:gd name="T45" fmla="*/ 23 h 89"/>
                    <a:gd name="T46" fmla="*/ 77 w 89"/>
                    <a:gd name="T47" fmla="*/ 23 h 89"/>
                    <a:gd name="T48" fmla="*/ 81 w 89"/>
                    <a:gd name="T49" fmla="*/ 19 h 89"/>
                    <a:gd name="T50" fmla="*/ 77 w 89"/>
                    <a:gd name="T51" fmla="*/ 15 h 89"/>
                    <a:gd name="T52" fmla="*/ 70 w 89"/>
                    <a:gd name="T53" fmla="*/ 11 h 89"/>
                    <a:gd name="T54" fmla="*/ 77 w 89"/>
                    <a:gd name="T55" fmla="*/ 7 h 89"/>
                    <a:gd name="T56" fmla="*/ 81 w 89"/>
                    <a:gd name="T57" fmla="*/ 7 h 89"/>
                    <a:gd name="T58" fmla="*/ 66 w 89"/>
                    <a:gd name="T59" fmla="*/ 0 h 89"/>
                    <a:gd name="T60" fmla="*/ 58 w 89"/>
                    <a:gd name="T61" fmla="*/ 15 h 89"/>
                    <a:gd name="T62" fmla="*/ 50 w 89"/>
                    <a:gd name="T63" fmla="*/ 23 h 89"/>
                    <a:gd name="T64" fmla="*/ 54 w 89"/>
                    <a:gd name="T65" fmla="*/ 23 h 89"/>
                    <a:gd name="T66" fmla="*/ 58 w 89"/>
                    <a:gd name="T67" fmla="*/ 19 h 89"/>
                    <a:gd name="T68" fmla="*/ 46 w 89"/>
                    <a:gd name="T69" fmla="*/ 11 h 89"/>
                    <a:gd name="T70" fmla="*/ 54 w 89"/>
                    <a:gd name="T71" fmla="*/ 7 h 89"/>
                    <a:gd name="T72" fmla="*/ 54 w 89"/>
                    <a:gd name="T73" fmla="*/ 4 h 89"/>
                    <a:gd name="T74" fmla="*/ 46 w 89"/>
                    <a:gd name="T75" fmla="*/ 0 h 89"/>
                    <a:gd name="T76" fmla="*/ 43 w 89"/>
                    <a:gd name="T77" fmla="*/ 0 h 89"/>
                    <a:gd name="T78" fmla="*/ 31 w 89"/>
                    <a:gd name="T79" fmla="*/ 15 h 89"/>
                    <a:gd name="T80" fmla="*/ 43 w 89"/>
                    <a:gd name="T81" fmla="*/ 23 h 89"/>
                    <a:gd name="T82" fmla="*/ 35 w 89"/>
                    <a:gd name="T83" fmla="*/ 19 h 89"/>
                    <a:gd name="T84" fmla="*/ 27 w 89"/>
                    <a:gd name="T85" fmla="*/ 15 h 89"/>
                    <a:gd name="T86" fmla="*/ 27 w 89"/>
                    <a:gd name="T87" fmla="*/ 15 h 89"/>
                    <a:gd name="T88" fmla="*/ 39 w 89"/>
                    <a:gd name="T89" fmla="*/ 35 h 89"/>
                    <a:gd name="T90" fmla="*/ 23 w 89"/>
                    <a:gd name="T91" fmla="*/ 31 h 89"/>
                    <a:gd name="T92" fmla="*/ 39 w 89"/>
                    <a:gd name="T93" fmla="*/ 31 h 89"/>
                    <a:gd name="T94" fmla="*/ 62 w 89"/>
                    <a:gd name="T95" fmla="*/ 31 h 89"/>
                    <a:gd name="T96" fmla="*/ 50 w 89"/>
                    <a:gd name="T97" fmla="*/ 35 h 89"/>
                    <a:gd name="T98" fmla="*/ 50 w 89"/>
                    <a:gd name="T99" fmla="*/ 31 h 89"/>
                    <a:gd name="T100" fmla="*/ 23 w 89"/>
                    <a:gd name="T101" fmla="*/ 46 h 89"/>
                    <a:gd name="T102" fmla="*/ 39 w 89"/>
                    <a:gd name="T103" fmla="*/ 42 h 89"/>
                    <a:gd name="T104" fmla="*/ 39 w 89"/>
                    <a:gd name="T105" fmla="*/ 46 h 89"/>
                    <a:gd name="T106" fmla="*/ 50 w 89"/>
                    <a:gd name="T107" fmla="*/ 42 h 89"/>
                    <a:gd name="T108" fmla="*/ 62 w 89"/>
                    <a:gd name="T109" fmla="*/ 46 h 89"/>
                    <a:gd name="T110" fmla="*/ 50 w 89"/>
                    <a:gd name="T111" fmla="*/ 46 h 8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89" h="89">
                      <a:moveTo>
                        <a:pt x="27" y="15"/>
                      </a:moveTo>
                      <a:lnTo>
                        <a:pt x="27" y="15"/>
                      </a:lnTo>
                      <a:lnTo>
                        <a:pt x="23" y="11"/>
                      </a:lnTo>
                      <a:lnTo>
                        <a:pt x="35" y="4"/>
                      </a:lnTo>
                      <a:lnTo>
                        <a:pt x="19" y="0"/>
                      </a:lnTo>
                      <a:lnTo>
                        <a:pt x="8" y="15"/>
                      </a:lnTo>
                      <a:lnTo>
                        <a:pt x="19" y="23"/>
                      </a:lnTo>
                      <a:lnTo>
                        <a:pt x="11" y="23"/>
                      </a:lnTo>
                      <a:lnTo>
                        <a:pt x="11" y="54"/>
                      </a:lnTo>
                      <a:lnTo>
                        <a:pt x="39" y="54"/>
                      </a:lnTo>
                      <a:lnTo>
                        <a:pt x="39" y="58"/>
                      </a:lnTo>
                      <a:lnTo>
                        <a:pt x="4" y="58"/>
                      </a:lnTo>
                      <a:lnTo>
                        <a:pt x="4" y="66"/>
                      </a:lnTo>
                      <a:lnTo>
                        <a:pt x="23" y="66"/>
                      </a:lnTo>
                      <a:lnTo>
                        <a:pt x="15" y="74"/>
                      </a:lnTo>
                      <a:lnTo>
                        <a:pt x="0" y="77"/>
                      </a:lnTo>
                      <a:lnTo>
                        <a:pt x="11" y="85"/>
                      </a:lnTo>
                      <a:lnTo>
                        <a:pt x="27" y="77"/>
                      </a:lnTo>
                      <a:lnTo>
                        <a:pt x="39" y="70"/>
                      </a:lnTo>
                      <a:lnTo>
                        <a:pt x="39" y="89"/>
                      </a:lnTo>
                      <a:lnTo>
                        <a:pt x="50" y="89"/>
                      </a:lnTo>
                      <a:lnTo>
                        <a:pt x="50" y="70"/>
                      </a:lnTo>
                      <a:lnTo>
                        <a:pt x="62" y="81"/>
                      </a:lnTo>
                      <a:lnTo>
                        <a:pt x="81" y="89"/>
                      </a:lnTo>
                      <a:lnTo>
                        <a:pt x="89" y="74"/>
                      </a:lnTo>
                      <a:lnTo>
                        <a:pt x="74" y="74"/>
                      </a:lnTo>
                      <a:lnTo>
                        <a:pt x="62" y="66"/>
                      </a:lnTo>
                      <a:lnTo>
                        <a:pt x="85" y="66"/>
                      </a:lnTo>
                      <a:lnTo>
                        <a:pt x="85" y="58"/>
                      </a:lnTo>
                      <a:lnTo>
                        <a:pt x="50" y="58"/>
                      </a:lnTo>
                      <a:lnTo>
                        <a:pt x="50" y="54"/>
                      </a:lnTo>
                      <a:lnTo>
                        <a:pt x="74" y="54"/>
                      </a:lnTo>
                      <a:lnTo>
                        <a:pt x="74" y="23"/>
                      </a:lnTo>
                      <a:lnTo>
                        <a:pt x="77" y="23"/>
                      </a:lnTo>
                      <a:lnTo>
                        <a:pt x="81" y="19"/>
                      </a:lnTo>
                      <a:lnTo>
                        <a:pt x="77" y="15"/>
                      </a:lnTo>
                      <a:lnTo>
                        <a:pt x="70" y="11"/>
                      </a:lnTo>
                      <a:lnTo>
                        <a:pt x="77" y="7"/>
                      </a:lnTo>
                      <a:lnTo>
                        <a:pt x="81" y="7"/>
                      </a:lnTo>
                      <a:lnTo>
                        <a:pt x="66" y="0"/>
                      </a:lnTo>
                      <a:lnTo>
                        <a:pt x="58" y="15"/>
                      </a:lnTo>
                      <a:lnTo>
                        <a:pt x="70" y="23"/>
                      </a:lnTo>
                      <a:lnTo>
                        <a:pt x="50" y="23"/>
                      </a:lnTo>
                      <a:lnTo>
                        <a:pt x="54" y="23"/>
                      </a:lnTo>
                      <a:lnTo>
                        <a:pt x="58" y="19"/>
                      </a:lnTo>
                      <a:lnTo>
                        <a:pt x="46" y="11"/>
                      </a:lnTo>
                      <a:lnTo>
                        <a:pt x="54" y="7"/>
                      </a:lnTo>
                      <a:lnTo>
                        <a:pt x="54" y="4"/>
                      </a:lnTo>
                      <a:lnTo>
                        <a:pt x="46" y="0"/>
                      </a:lnTo>
                      <a:lnTo>
                        <a:pt x="43" y="0"/>
                      </a:lnTo>
                      <a:lnTo>
                        <a:pt x="31" y="15"/>
                      </a:lnTo>
                      <a:lnTo>
                        <a:pt x="43" y="23"/>
                      </a:lnTo>
                      <a:lnTo>
                        <a:pt x="27" y="23"/>
                      </a:lnTo>
                      <a:lnTo>
                        <a:pt x="35" y="19"/>
                      </a:lnTo>
                      <a:lnTo>
                        <a:pt x="27" y="15"/>
                      </a:lnTo>
                      <a:close/>
                      <a:moveTo>
                        <a:pt x="39" y="31"/>
                      </a:moveTo>
                      <a:lnTo>
                        <a:pt x="39" y="35"/>
                      </a:lnTo>
                      <a:lnTo>
                        <a:pt x="23" y="35"/>
                      </a:lnTo>
                      <a:lnTo>
                        <a:pt x="23" y="31"/>
                      </a:lnTo>
                      <a:lnTo>
                        <a:pt x="39" y="31"/>
                      </a:lnTo>
                      <a:close/>
                      <a:moveTo>
                        <a:pt x="50" y="31"/>
                      </a:moveTo>
                      <a:lnTo>
                        <a:pt x="62" y="31"/>
                      </a:lnTo>
                      <a:lnTo>
                        <a:pt x="62" y="35"/>
                      </a:lnTo>
                      <a:lnTo>
                        <a:pt x="50" y="35"/>
                      </a:lnTo>
                      <a:lnTo>
                        <a:pt x="50" y="31"/>
                      </a:lnTo>
                      <a:close/>
                      <a:moveTo>
                        <a:pt x="39" y="46"/>
                      </a:moveTo>
                      <a:lnTo>
                        <a:pt x="23" y="46"/>
                      </a:lnTo>
                      <a:lnTo>
                        <a:pt x="23" y="42"/>
                      </a:lnTo>
                      <a:lnTo>
                        <a:pt x="39" y="42"/>
                      </a:lnTo>
                      <a:lnTo>
                        <a:pt x="39" y="46"/>
                      </a:lnTo>
                      <a:close/>
                      <a:moveTo>
                        <a:pt x="50" y="46"/>
                      </a:moveTo>
                      <a:lnTo>
                        <a:pt x="50" y="42"/>
                      </a:lnTo>
                      <a:lnTo>
                        <a:pt x="62" y="42"/>
                      </a:lnTo>
                      <a:lnTo>
                        <a:pt x="62" y="46"/>
                      </a:lnTo>
                      <a:lnTo>
                        <a:pt x="50" y="4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91"/>
                <p:cNvSpPr>
                  <a:spLocks noEditPoints="1"/>
                </p:cNvSpPr>
                <p:nvPr/>
              </p:nvSpPr>
              <p:spPr bwMode="auto">
                <a:xfrm>
                  <a:off x="11110143" y="3942341"/>
                  <a:ext cx="130175" cy="128588"/>
                </a:xfrm>
                <a:custGeom>
                  <a:avLst/>
                  <a:gdLst>
                    <a:gd name="T0" fmla="*/ 27 w 82"/>
                    <a:gd name="T1" fmla="*/ 11 h 81"/>
                    <a:gd name="T2" fmla="*/ 16 w 82"/>
                    <a:gd name="T3" fmla="*/ 0 h 81"/>
                    <a:gd name="T4" fmla="*/ 8 w 82"/>
                    <a:gd name="T5" fmla="*/ 7 h 81"/>
                    <a:gd name="T6" fmla="*/ 19 w 82"/>
                    <a:gd name="T7" fmla="*/ 19 h 81"/>
                    <a:gd name="T8" fmla="*/ 23 w 82"/>
                    <a:gd name="T9" fmla="*/ 23 h 81"/>
                    <a:gd name="T10" fmla="*/ 31 w 82"/>
                    <a:gd name="T11" fmla="*/ 35 h 81"/>
                    <a:gd name="T12" fmla="*/ 23 w 82"/>
                    <a:gd name="T13" fmla="*/ 73 h 81"/>
                    <a:gd name="T14" fmla="*/ 35 w 82"/>
                    <a:gd name="T15" fmla="*/ 66 h 81"/>
                    <a:gd name="T16" fmla="*/ 43 w 82"/>
                    <a:gd name="T17" fmla="*/ 70 h 81"/>
                    <a:gd name="T18" fmla="*/ 47 w 82"/>
                    <a:gd name="T19" fmla="*/ 70 h 81"/>
                    <a:gd name="T20" fmla="*/ 43 w 82"/>
                    <a:gd name="T21" fmla="*/ 77 h 81"/>
                    <a:gd name="T22" fmla="*/ 43 w 82"/>
                    <a:gd name="T23" fmla="*/ 77 h 81"/>
                    <a:gd name="T24" fmla="*/ 51 w 82"/>
                    <a:gd name="T25" fmla="*/ 81 h 81"/>
                    <a:gd name="T26" fmla="*/ 66 w 82"/>
                    <a:gd name="T27" fmla="*/ 54 h 81"/>
                    <a:gd name="T28" fmla="*/ 74 w 82"/>
                    <a:gd name="T29" fmla="*/ 70 h 81"/>
                    <a:gd name="T30" fmla="*/ 70 w 82"/>
                    <a:gd name="T31" fmla="*/ 70 h 81"/>
                    <a:gd name="T32" fmla="*/ 66 w 82"/>
                    <a:gd name="T33" fmla="*/ 73 h 81"/>
                    <a:gd name="T34" fmla="*/ 66 w 82"/>
                    <a:gd name="T35" fmla="*/ 81 h 81"/>
                    <a:gd name="T36" fmla="*/ 82 w 82"/>
                    <a:gd name="T37" fmla="*/ 81 h 81"/>
                    <a:gd name="T38" fmla="*/ 82 w 82"/>
                    <a:gd name="T39" fmla="*/ 73 h 81"/>
                    <a:gd name="T40" fmla="*/ 54 w 82"/>
                    <a:gd name="T41" fmla="*/ 3 h 81"/>
                    <a:gd name="T42" fmla="*/ 54 w 82"/>
                    <a:gd name="T43" fmla="*/ 46 h 81"/>
                    <a:gd name="T44" fmla="*/ 51 w 82"/>
                    <a:gd name="T45" fmla="*/ 35 h 81"/>
                    <a:gd name="T46" fmla="*/ 43 w 82"/>
                    <a:gd name="T47" fmla="*/ 23 h 81"/>
                    <a:gd name="T48" fmla="*/ 54 w 82"/>
                    <a:gd name="T49" fmla="*/ 15 h 81"/>
                    <a:gd name="T50" fmla="*/ 43 w 82"/>
                    <a:gd name="T51" fmla="*/ 7 h 81"/>
                    <a:gd name="T52" fmla="*/ 43 w 82"/>
                    <a:gd name="T53" fmla="*/ 3 h 81"/>
                    <a:gd name="T54" fmla="*/ 43 w 82"/>
                    <a:gd name="T55" fmla="*/ 0 h 81"/>
                    <a:gd name="T56" fmla="*/ 35 w 82"/>
                    <a:gd name="T57" fmla="*/ 0 h 81"/>
                    <a:gd name="T58" fmla="*/ 31 w 82"/>
                    <a:gd name="T59" fmla="*/ 15 h 81"/>
                    <a:gd name="T60" fmla="*/ 23 w 82"/>
                    <a:gd name="T61" fmla="*/ 23 h 81"/>
                    <a:gd name="T62" fmla="*/ 74 w 82"/>
                    <a:gd name="T63" fmla="*/ 11 h 81"/>
                    <a:gd name="T64" fmla="*/ 66 w 82"/>
                    <a:gd name="T65" fmla="*/ 23 h 81"/>
                    <a:gd name="T66" fmla="*/ 74 w 82"/>
                    <a:gd name="T67" fmla="*/ 11 h 81"/>
                    <a:gd name="T68" fmla="*/ 12 w 82"/>
                    <a:gd name="T69" fmla="*/ 38 h 81"/>
                    <a:gd name="T70" fmla="*/ 19 w 82"/>
                    <a:gd name="T71" fmla="*/ 31 h 81"/>
                    <a:gd name="T72" fmla="*/ 8 w 82"/>
                    <a:gd name="T73" fmla="*/ 19 h 81"/>
                    <a:gd name="T74" fmla="*/ 0 w 82"/>
                    <a:gd name="T75" fmla="*/ 27 h 81"/>
                    <a:gd name="T76" fmla="*/ 12 w 82"/>
                    <a:gd name="T77" fmla="*/ 38 h 81"/>
                    <a:gd name="T78" fmla="*/ 66 w 82"/>
                    <a:gd name="T79" fmla="*/ 42 h 81"/>
                    <a:gd name="T80" fmla="*/ 74 w 82"/>
                    <a:gd name="T81" fmla="*/ 35 h 81"/>
                    <a:gd name="T82" fmla="*/ 66 w 82"/>
                    <a:gd name="T83" fmla="*/ 42 h 81"/>
                    <a:gd name="T84" fmla="*/ 4 w 82"/>
                    <a:gd name="T85" fmla="*/ 73 h 81"/>
                    <a:gd name="T86" fmla="*/ 4 w 82"/>
                    <a:gd name="T87" fmla="*/ 73 h 81"/>
                    <a:gd name="T88" fmla="*/ 12 w 82"/>
                    <a:gd name="T89" fmla="*/ 81 h 81"/>
                    <a:gd name="T90" fmla="*/ 16 w 82"/>
                    <a:gd name="T91" fmla="*/ 81 h 81"/>
                    <a:gd name="T92" fmla="*/ 23 w 82"/>
                    <a:gd name="T93" fmla="*/ 46 h 81"/>
                    <a:gd name="T94" fmla="*/ 12 w 82"/>
                    <a:gd name="T95" fmla="*/ 42 h 81"/>
                    <a:gd name="T96" fmla="*/ 4 w 82"/>
                    <a:gd name="T97" fmla="*/ 73 h 81"/>
                    <a:gd name="T98" fmla="*/ 43 w 82"/>
                    <a:gd name="T99" fmla="*/ 46 h 81"/>
                    <a:gd name="T100" fmla="*/ 35 w 82"/>
                    <a:gd name="T101" fmla="*/ 58 h 81"/>
                    <a:gd name="T102" fmla="*/ 43 w 82"/>
                    <a:gd name="T103" fmla="*/ 46 h 8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2" h="81">
                      <a:moveTo>
                        <a:pt x="19" y="19"/>
                      </a:moveTo>
                      <a:lnTo>
                        <a:pt x="27" y="11"/>
                      </a:lnTo>
                      <a:lnTo>
                        <a:pt x="16" y="0"/>
                      </a:lnTo>
                      <a:lnTo>
                        <a:pt x="8" y="7"/>
                      </a:lnTo>
                      <a:lnTo>
                        <a:pt x="19" y="19"/>
                      </a:lnTo>
                      <a:close/>
                      <a:moveTo>
                        <a:pt x="23" y="23"/>
                      </a:moveTo>
                      <a:lnTo>
                        <a:pt x="31" y="23"/>
                      </a:lnTo>
                      <a:lnTo>
                        <a:pt x="31" y="35"/>
                      </a:lnTo>
                      <a:lnTo>
                        <a:pt x="23" y="35"/>
                      </a:lnTo>
                      <a:lnTo>
                        <a:pt x="23" y="73"/>
                      </a:lnTo>
                      <a:lnTo>
                        <a:pt x="35" y="73"/>
                      </a:lnTo>
                      <a:lnTo>
                        <a:pt x="35" y="66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7" y="70"/>
                      </a:lnTo>
                      <a:lnTo>
                        <a:pt x="43" y="77"/>
                      </a:lnTo>
                      <a:lnTo>
                        <a:pt x="51" y="81"/>
                      </a:lnTo>
                      <a:lnTo>
                        <a:pt x="62" y="70"/>
                      </a:lnTo>
                      <a:lnTo>
                        <a:pt x="66" y="54"/>
                      </a:lnTo>
                      <a:lnTo>
                        <a:pt x="74" y="54"/>
                      </a:lnTo>
                      <a:lnTo>
                        <a:pt x="74" y="70"/>
                      </a:lnTo>
                      <a:lnTo>
                        <a:pt x="70" y="70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66" y="81"/>
                      </a:lnTo>
                      <a:lnTo>
                        <a:pt x="82" y="81"/>
                      </a:lnTo>
                      <a:lnTo>
                        <a:pt x="82" y="77"/>
                      </a:lnTo>
                      <a:lnTo>
                        <a:pt x="82" y="73"/>
                      </a:lnTo>
                      <a:lnTo>
                        <a:pt x="82" y="3"/>
                      </a:lnTo>
                      <a:lnTo>
                        <a:pt x="54" y="3"/>
                      </a:lnTo>
                      <a:lnTo>
                        <a:pt x="54" y="46"/>
                      </a:lnTo>
                      <a:lnTo>
                        <a:pt x="51" y="66"/>
                      </a:lnTo>
                      <a:lnTo>
                        <a:pt x="51" y="35"/>
                      </a:lnTo>
                      <a:lnTo>
                        <a:pt x="43" y="35"/>
                      </a:lnTo>
                      <a:lnTo>
                        <a:pt x="43" y="23"/>
                      </a:lnTo>
                      <a:lnTo>
                        <a:pt x="54" y="23"/>
                      </a:lnTo>
                      <a:lnTo>
                        <a:pt x="54" y="15"/>
                      </a:lnTo>
                      <a:lnTo>
                        <a:pt x="43" y="15"/>
                      </a:lnTo>
                      <a:lnTo>
                        <a:pt x="43" y="7"/>
                      </a:lnTo>
                      <a:lnTo>
                        <a:pt x="43" y="3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31" y="0"/>
                      </a:lnTo>
                      <a:lnTo>
                        <a:pt x="31" y="15"/>
                      </a:lnTo>
                      <a:lnTo>
                        <a:pt x="23" y="15"/>
                      </a:lnTo>
                      <a:lnTo>
                        <a:pt x="23" y="23"/>
                      </a:lnTo>
                      <a:close/>
                      <a:moveTo>
                        <a:pt x="74" y="11"/>
                      </a:moveTo>
                      <a:lnTo>
                        <a:pt x="74" y="23"/>
                      </a:lnTo>
                      <a:lnTo>
                        <a:pt x="66" y="23"/>
                      </a:lnTo>
                      <a:lnTo>
                        <a:pt x="66" y="11"/>
                      </a:lnTo>
                      <a:lnTo>
                        <a:pt x="74" y="11"/>
                      </a:lnTo>
                      <a:close/>
                      <a:moveTo>
                        <a:pt x="12" y="38"/>
                      </a:moveTo>
                      <a:lnTo>
                        <a:pt x="12" y="38"/>
                      </a:lnTo>
                      <a:lnTo>
                        <a:pt x="19" y="31"/>
                      </a:lnTo>
                      <a:lnTo>
                        <a:pt x="8" y="19"/>
                      </a:lnTo>
                      <a:lnTo>
                        <a:pt x="0" y="27"/>
                      </a:lnTo>
                      <a:lnTo>
                        <a:pt x="12" y="38"/>
                      </a:lnTo>
                      <a:close/>
                      <a:moveTo>
                        <a:pt x="66" y="42"/>
                      </a:moveTo>
                      <a:lnTo>
                        <a:pt x="66" y="35"/>
                      </a:lnTo>
                      <a:lnTo>
                        <a:pt x="74" y="35"/>
                      </a:lnTo>
                      <a:lnTo>
                        <a:pt x="74" y="42"/>
                      </a:lnTo>
                      <a:lnTo>
                        <a:pt x="66" y="42"/>
                      </a:lnTo>
                      <a:close/>
                      <a:moveTo>
                        <a:pt x="4" y="73"/>
                      </a:moveTo>
                      <a:lnTo>
                        <a:pt x="4" y="73"/>
                      </a:lnTo>
                      <a:lnTo>
                        <a:pt x="12" y="81"/>
                      </a:lnTo>
                      <a:lnTo>
                        <a:pt x="16" y="81"/>
                      </a:lnTo>
                      <a:lnTo>
                        <a:pt x="23" y="46"/>
                      </a:lnTo>
                      <a:lnTo>
                        <a:pt x="12" y="42"/>
                      </a:lnTo>
                      <a:lnTo>
                        <a:pt x="4" y="73"/>
                      </a:lnTo>
                      <a:close/>
                      <a:moveTo>
                        <a:pt x="43" y="46"/>
                      </a:moveTo>
                      <a:lnTo>
                        <a:pt x="43" y="58"/>
                      </a:lnTo>
                      <a:lnTo>
                        <a:pt x="35" y="58"/>
                      </a:lnTo>
                      <a:lnTo>
                        <a:pt x="35" y="46"/>
                      </a:lnTo>
                      <a:lnTo>
                        <a:pt x="43" y="4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92"/>
                <p:cNvSpPr>
                  <a:spLocks/>
                </p:cNvSpPr>
                <p:nvPr/>
              </p:nvSpPr>
              <p:spPr bwMode="auto">
                <a:xfrm>
                  <a:off x="11264131" y="3935991"/>
                  <a:ext cx="130175" cy="134938"/>
                </a:xfrm>
                <a:custGeom>
                  <a:avLst/>
                  <a:gdLst>
                    <a:gd name="T0" fmla="*/ 51 w 82"/>
                    <a:gd name="T1" fmla="*/ 11 h 85"/>
                    <a:gd name="T2" fmla="*/ 51 w 82"/>
                    <a:gd name="T3" fmla="*/ 11 h 85"/>
                    <a:gd name="T4" fmla="*/ 47 w 82"/>
                    <a:gd name="T5" fmla="*/ 7 h 85"/>
                    <a:gd name="T6" fmla="*/ 47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4 h 85"/>
                    <a:gd name="T14" fmla="*/ 39 w 82"/>
                    <a:gd name="T15" fmla="*/ 4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3 w 82"/>
                    <a:gd name="T35" fmla="*/ 77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58 w 82"/>
                    <a:gd name="T47" fmla="*/ 46 h 85"/>
                    <a:gd name="T48" fmla="*/ 58 w 82"/>
                    <a:gd name="T49" fmla="*/ 66 h 85"/>
                    <a:gd name="T50" fmla="*/ 58 w 82"/>
                    <a:gd name="T51" fmla="*/ 66 h 85"/>
                    <a:gd name="T52" fmla="*/ 58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7 h 85"/>
                    <a:gd name="T60" fmla="*/ 55 w 82"/>
                    <a:gd name="T61" fmla="*/ 77 h 85"/>
                    <a:gd name="T62" fmla="*/ 66 w 82"/>
                    <a:gd name="T63" fmla="*/ 77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51 w 82"/>
                    <a:gd name="T83" fmla="*/ 11 h 85"/>
                    <a:gd name="T84" fmla="*/ 51 w 82"/>
                    <a:gd name="T85" fmla="*/ 11 h 85"/>
                    <a:gd name="T86" fmla="*/ 51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4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3" y="77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58" y="46"/>
                      </a:lnTo>
                      <a:lnTo>
                        <a:pt x="58" y="66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7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51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2" name="组合 361"/>
              <p:cNvGrpSpPr/>
              <p:nvPr/>
            </p:nvGrpSpPr>
            <p:grpSpPr>
              <a:xfrm>
                <a:off x="898044" y="2549237"/>
                <a:ext cx="1656294" cy="1714672"/>
                <a:chOff x="8735243" y="2350079"/>
                <a:chExt cx="1936750" cy="2005013"/>
              </a:xfrm>
              <a:grpFill/>
            </p:grpSpPr>
            <p:sp>
              <p:nvSpPr>
                <p:cNvPr id="425" name="Freeform 23"/>
                <p:cNvSpPr>
                  <a:spLocks/>
                </p:cNvSpPr>
                <p:nvPr/>
              </p:nvSpPr>
              <p:spPr bwMode="auto">
                <a:xfrm>
                  <a:off x="8735243" y="2350079"/>
                  <a:ext cx="1936750" cy="2005013"/>
                </a:xfrm>
                <a:custGeom>
                  <a:avLst/>
                  <a:gdLst>
                    <a:gd name="T0" fmla="*/ 1189 w 1220"/>
                    <a:gd name="T1" fmla="*/ 878 h 1263"/>
                    <a:gd name="T2" fmla="*/ 968 w 1220"/>
                    <a:gd name="T3" fmla="*/ 886 h 1263"/>
                    <a:gd name="T4" fmla="*/ 917 w 1220"/>
                    <a:gd name="T5" fmla="*/ 797 h 1263"/>
                    <a:gd name="T6" fmla="*/ 898 w 1220"/>
                    <a:gd name="T7" fmla="*/ 684 h 1263"/>
                    <a:gd name="T8" fmla="*/ 894 w 1220"/>
                    <a:gd name="T9" fmla="*/ 626 h 1263"/>
                    <a:gd name="T10" fmla="*/ 1010 w 1220"/>
                    <a:gd name="T11" fmla="*/ 540 h 1263"/>
                    <a:gd name="T12" fmla="*/ 1096 w 1220"/>
                    <a:gd name="T13" fmla="*/ 525 h 1263"/>
                    <a:gd name="T14" fmla="*/ 1092 w 1220"/>
                    <a:gd name="T15" fmla="*/ 420 h 1263"/>
                    <a:gd name="T16" fmla="*/ 1111 w 1220"/>
                    <a:gd name="T17" fmla="*/ 377 h 1263"/>
                    <a:gd name="T18" fmla="*/ 1139 w 1220"/>
                    <a:gd name="T19" fmla="*/ 257 h 1263"/>
                    <a:gd name="T20" fmla="*/ 1096 w 1220"/>
                    <a:gd name="T21" fmla="*/ 206 h 1263"/>
                    <a:gd name="T22" fmla="*/ 1053 w 1220"/>
                    <a:gd name="T23" fmla="*/ 163 h 1263"/>
                    <a:gd name="T24" fmla="*/ 1041 w 1220"/>
                    <a:gd name="T25" fmla="*/ 82 h 1263"/>
                    <a:gd name="T26" fmla="*/ 1010 w 1220"/>
                    <a:gd name="T27" fmla="*/ 35 h 1263"/>
                    <a:gd name="T28" fmla="*/ 952 w 1220"/>
                    <a:gd name="T29" fmla="*/ 24 h 1263"/>
                    <a:gd name="T30" fmla="*/ 894 w 1220"/>
                    <a:gd name="T31" fmla="*/ 74 h 1263"/>
                    <a:gd name="T32" fmla="*/ 855 w 1220"/>
                    <a:gd name="T33" fmla="*/ 78 h 1263"/>
                    <a:gd name="T34" fmla="*/ 785 w 1220"/>
                    <a:gd name="T35" fmla="*/ 136 h 1263"/>
                    <a:gd name="T36" fmla="*/ 731 w 1220"/>
                    <a:gd name="T37" fmla="*/ 140 h 1263"/>
                    <a:gd name="T38" fmla="*/ 680 w 1220"/>
                    <a:gd name="T39" fmla="*/ 90 h 1263"/>
                    <a:gd name="T40" fmla="*/ 637 w 1220"/>
                    <a:gd name="T41" fmla="*/ 125 h 1263"/>
                    <a:gd name="T42" fmla="*/ 575 w 1220"/>
                    <a:gd name="T43" fmla="*/ 117 h 1263"/>
                    <a:gd name="T44" fmla="*/ 544 w 1220"/>
                    <a:gd name="T45" fmla="*/ 55 h 1263"/>
                    <a:gd name="T46" fmla="*/ 459 w 1220"/>
                    <a:gd name="T47" fmla="*/ 0 h 1263"/>
                    <a:gd name="T48" fmla="*/ 385 w 1220"/>
                    <a:gd name="T49" fmla="*/ 82 h 1263"/>
                    <a:gd name="T50" fmla="*/ 389 w 1220"/>
                    <a:gd name="T51" fmla="*/ 90 h 1263"/>
                    <a:gd name="T52" fmla="*/ 420 w 1220"/>
                    <a:gd name="T53" fmla="*/ 272 h 1263"/>
                    <a:gd name="T54" fmla="*/ 412 w 1220"/>
                    <a:gd name="T55" fmla="*/ 420 h 1263"/>
                    <a:gd name="T56" fmla="*/ 412 w 1220"/>
                    <a:gd name="T57" fmla="*/ 529 h 1263"/>
                    <a:gd name="T58" fmla="*/ 389 w 1220"/>
                    <a:gd name="T59" fmla="*/ 602 h 1263"/>
                    <a:gd name="T60" fmla="*/ 327 w 1220"/>
                    <a:gd name="T61" fmla="*/ 665 h 1263"/>
                    <a:gd name="T62" fmla="*/ 164 w 1220"/>
                    <a:gd name="T63" fmla="*/ 700 h 1263"/>
                    <a:gd name="T64" fmla="*/ 63 w 1220"/>
                    <a:gd name="T65" fmla="*/ 801 h 1263"/>
                    <a:gd name="T66" fmla="*/ 4 w 1220"/>
                    <a:gd name="T67" fmla="*/ 917 h 1263"/>
                    <a:gd name="T68" fmla="*/ 28 w 1220"/>
                    <a:gd name="T69" fmla="*/ 972 h 1263"/>
                    <a:gd name="T70" fmla="*/ 70 w 1220"/>
                    <a:gd name="T71" fmla="*/ 1010 h 1263"/>
                    <a:gd name="T72" fmla="*/ 82 w 1220"/>
                    <a:gd name="T73" fmla="*/ 1088 h 1263"/>
                    <a:gd name="T74" fmla="*/ 148 w 1220"/>
                    <a:gd name="T75" fmla="*/ 1127 h 1263"/>
                    <a:gd name="T76" fmla="*/ 202 w 1220"/>
                    <a:gd name="T77" fmla="*/ 1092 h 1263"/>
                    <a:gd name="T78" fmla="*/ 237 w 1220"/>
                    <a:gd name="T79" fmla="*/ 1146 h 1263"/>
                    <a:gd name="T80" fmla="*/ 253 w 1220"/>
                    <a:gd name="T81" fmla="*/ 1166 h 1263"/>
                    <a:gd name="T82" fmla="*/ 381 w 1220"/>
                    <a:gd name="T83" fmla="*/ 1247 h 1263"/>
                    <a:gd name="T84" fmla="*/ 381 w 1220"/>
                    <a:gd name="T85" fmla="*/ 1247 h 1263"/>
                    <a:gd name="T86" fmla="*/ 447 w 1220"/>
                    <a:gd name="T87" fmla="*/ 1181 h 1263"/>
                    <a:gd name="T88" fmla="*/ 494 w 1220"/>
                    <a:gd name="T89" fmla="*/ 1209 h 1263"/>
                    <a:gd name="T90" fmla="*/ 564 w 1220"/>
                    <a:gd name="T91" fmla="*/ 1193 h 1263"/>
                    <a:gd name="T92" fmla="*/ 637 w 1220"/>
                    <a:gd name="T93" fmla="*/ 1150 h 1263"/>
                    <a:gd name="T94" fmla="*/ 727 w 1220"/>
                    <a:gd name="T95" fmla="*/ 1146 h 1263"/>
                    <a:gd name="T96" fmla="*/ 750 w 1220"/>
                    <a:gd name="T97" fmla="*/ 1150 h 1263"/>
                    <a:gd name="T98" fmla="*/ 719 w 1220"/>
                    <a:gd name="T99" fmla="*/ 1251 h 1263"/>
                    <a:gd name="T100" fmla="*/ 766 w 1220"/>
                    <a:gd name="T101" fmla="*/ 1236 h 1263"/>
                    <a:gd name="T102" fmla="*/ 828 w 1220"/>
                    <a:gd name="T103" fmla="*/ 1240 h 1263"/>
                    <a:gd name="T104" fmla="*/ 851 w 1220"/>
                    <a:gd name="T105" fmla="*/ 1255 h 1263"/>
                    <a:gd name="T106" fmla="*/ 902 w 1220"/>
                    <a:gd name="T107" fmla="*/ 1205 h 1263"/>
                    <a:gd name="T108" fmla="*/ 979 w 1220"/>
                    <a:gd name="T109" fmla="*/ 1174 h 1263"/>
                    <a:gd name="T110" fmla="*/ 1041 w 1220"/>
                    <a:gd name="T111" fmla="*/ 1100 h 1263"/>
                    <a:gd name="T112" fmla="*/ 1076 w 1220"/>
                    <a:gd name="T113" fmla="*/ 1065 h 1263"/>
                    <a:gd name="T114" fmla="*/ 1127 w 1220"/>
                    <a:gd name="T115" fmla="*/ 937 h 1263"/>
                    <a:gd name="T116" fmla="*/ 1220 w 1220"/>
                    <a:gd name="T117" fmla="*/ 902 h 126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1220" h="1263">
                      <a:moveTo>
                        <a:pt x="1220" y="902"/>
                      </a:moveTo>
                      <a:lnTo>
                        <a:pt x="1220" y="902"/>
                      </a:lnTo>
                      <a:lnTo>
                        <a:pt x="1212" y="894"/>
                      </a:lnTo>
                      <a:lnTo>
                        <a:pt x="1205" y="886"/>
                      </a:lnTo>
                      <a:lnTo>
                        <a:pt x="1189" y="878"/>
                      </a:lnTo>
                      <a:lnTo>
                        <a:pt x="1170" y="874"/>
                      </a:lnTo>
                      <a:lnTo>
                        <a:pt x="1146" y="874"/>
                      </a:lnTo>
                      <a:lnTo>
                        <a:pt x="1115" y="874"/>
                      </a:lnTo>
                      <a:lnTo>
                        <a:pt x="1076" y="886"/>
                      </a:lnTo>
                      <a:lnTo>
                        <a:pt x="968" y="886"/>
                      </a:lnTo>
                      <a:lnTo>
                        <a:pt x="956" y="874"/>
                      </a:lnTo>
                      <a:lnTo>
                        <a:pt x="937" y="843"/>
                      </a:lnTo>
                      <a:lnTo>
                        <a:pt x="925" y="824"/>
                      </a:lnTo>
                      <a:lnTo>
                        <a:pt x="917" y="797"/>
                      </a:lnTo>
                      <a:lnTo>
                        <a:pt x="909" y="766"/>
                      </a:lnTo>
                      <a:lnTo>
                        <a:pt x="906" y="731"/>
                      </a:lnTo>
                      <a:lnTo>
                        <a:pt x="902" y="703"/>
                      </a:lnTo>
                      <a:lnTo>
                        <a:pt x="898" y="684"/>
                      </a:lnTo>
                      <a:lnTo>
                        <a:pt x="894" y="665"/>
                      </a:lnTo>
                      <a:lnTo>
                        <a:pt x="890" y="657"/>
                      </a:lnTo>
                      <a:lnTo>
                        <a:pt x="890" y="645"/>
                      </a:lnTo>
                      <a:lnTo>
                        <a:pt x="894" y="626"/>
                      </a:lnTo>
                      <a:lnTo>
                        <a:pt x="902" y="610"/>
                      </a:lnTo>
                      <a:lnTo>
                        <a:pt x="917" y="591"/>
                      </a:lnTo>
                      <a:lnTo>
                        <a:pt x="940" y="571"/>
                      </a:lnTo>
                      <a:lnTo>
                        <a:pt x="972" y="556"/>
                      </a:lnTo>
                      <a:lnTo>
                        <a:pt x="1010" y="540"/>
                      </a:lnTo>
                      <a:lnTo>
                        <a:pt x="1057" y="540"/>
                      </a:lnTo>
                      <a:lnTo>
                        <a:pt x="1073" y="536"/>
                      </a:lnTo>
                      <a:lnTo>
                        <a:pt x="1084" y="533"/>
                      </a:lnTo>
                      <a:lnTo>
                        <a:pt x="1096" y="525"/>
                      </a:lnTo>
                      <a:lnTo>
                        <a:pt x="1108" y="513"/>
                      </a:lnTo>
                      <a:lnTo>
                        <a:pt x="1111" y="490"/>
                      </a:lnTo>
                      <a:lnTo>
                        <a:pt x="1108" y="459"/>
                      </a:lnTo>
                      <a:lnTo>
                        <a:pt x="1092" y="420"/>
                      </a:lnTo>
                      <a:lnTo>
                        <a:pt x="1092" y="404"/>
                      </a:lnTo>
                      <a:lnTo>
                        <a:pt x="1100" y="389"/>
                      </a:lnTo>
                      <a:lnTo>
                        <a:pt x="1104" y="385"/>
                      </a:lnTo>
                      <a:lnTo>
                        <a:pt x="1111" y="377"/>
                      </a:lnTo>
                      <a:lnTo>
                        <a:pt x="1123" y="354"/>
                      </a:lnTo>
                      <a:lnTo>
                        <a:pt x="1131" y="331"/>
                      </a:lnTo>
                      <a:lnTo>
                        <a:pt x="1139" y="303"/>
                      </a:lnTo>
                      <a:lnTo>
                        <a:pt x="1142" y="272"/>
                      </a:lnTo>
                      <a:lnTo>
                        <a:pt x="1139" y="257"/>
                      </a:lnTo>
                      <a:lnTo>
                        <a:pt x="1139" y="245"/>
                      </a:lnTo>
                      <a:lnTo>
                        <a:pt x="1131" y="230"/>
                      </a:lnTo>
                      <a:lnTo>
                        <a:pt x="1123" y="222"/>
                      </a:lnTo>
                      <a:lnTo>
                        <a:pt x="1111" y="214"/>
                      </a:lnTo>
                      <a:lnTo>
                        <a:pt x="1096" y="206"/>
                      </a:lnTo>
                      <a:lnTo>
                        <a:pt x="1061" y="195"/>
                      </a:lnTo>
                      <a:lnTo>
                        <a:pt x="1057" y="191"/>
                      </a:lnTo>
                      <a:lnTo>
                        <a:pt x="1053" y="179"/>
                      </a:lnTo>
                      <a:lnTo>
                        <a:pt x="1053" y="163"/>
                      </a:lnTo>
                      <a:lnTo>
                        <a:pt x="1053" y="132"/>
                      </a:lnTo>
                      <a:lnTo>
                        <a:pt x="1053" y="105"/>
                      </a:lnTo>
                      <a:lnTo>
                        <a:pt x="1049" y="90"/>
                      </a:lnTo>
                      <a:lnTo>
                        <a:pt x="1041" y="82"/>
                      </a:lnTo>
                      <a:lnTo>
                        <a:pt x="1041" y="78"/>
                      </a:lnTo>
                      <a:lnTo>
                        <a:pt x="1034" y="62"/>
                      </a:lnTo>
                      <a:lnTo>
                        <a:pt x="1022" y="47"/>
                      </a:lnTo>
                      <a:lnTo>
                        <a:pt x="1010" y="35"/>
                      </a:lnTo>
                      <a:lnTo>
                        <a:pt x="995" y="24"/>
                      </a:lnTo>
                      <a:lnTo>
                        <a:pt x="979" y="16"/>
                      </a:lnTo>
                      <a:lnTo>
                        <a:pt x="972" y="16"/>
                      </a:lnTo>
                      <a:lnTo>
                        <a:pt x="960" y="20"/>
                      </a:lnTo>
                      <a:lnTo>
                        <a:pt x="952" y="24"/>
                      </a:lnTo>
                      <a:lnTo>
                        <a:pt x="944" y="35"/>
                      </a:lnTo>
                      <a:lnTo>
                        <a:pt x="913" y="66"/>
                      </a:lnTo>
                      <a:lnTo>
                        <a:pt x="902" y="74"/>
                      </a:lnTo>
                      <a:lnTo>
                        <a:pt x="894" y="74"/>
                      </a:lnTo>
                      <a:lnTo>
                        <a:pt x="886" y="74"/>
                      </a:lnTo>
                      <a:lnTo>
                        <a:pt x="882" y="70"/>
                      </a:lnTo>
                      <a:lnTo>
                        <a:pt x="874" y="74"/>
                      </a:lnTo>
                      <a:lnTo>
                        <a:pt x="855" y="78"/>
                      </a:lnTo>
                      <a:lnTo>
                        <a:pt x="828" y="94"/>
                      </a:lnTo>
                      <a:lnTo>
                        <a:pt x="816" y="109"/>
                      </a:lnTo>
                      <a:lnTo>
                        <a:pt x="801" y="125"/>
                      </a:lnTo>
                      <a:lnTo>
                        <a:pt x="785" y="136"/>
                      </a:lnTo>
                      <a:lnTo>
                        <a:pt x="773" y="148"/>
                      </a:lnTo>
                      <a:lnTo>
                        <a:pt x="762" y="152"/>
                      </a:lnTo>
                      <a:lnTo>
                        <a:pt x="750" y="152"/>
                      </a:lnTo>
                      <a:lnTo>
                        <a:pt x="738" y="148"/>
                      </a:lnTo>
                      <a:lnTo>
                        <a:pt x="731" y="140"/>
                      </a:lnTo>
                      <a:lnTo>
                        <a:pt x="711" y="121"/>
                      </a:lnTo>
                      <a:lnTo>
                        <a:pt x="696" y="101"/>
                      </a:lnTo>
                      <a:lnTo>
                        <a:pt x="688" y="94"/>
                      </a:lnTo>
                      <a:lnTo>
                        <a:pt x="680" y="90"/>
                      </a:lnTo>
                      <a:lnTo>
                        <a:pt x="672" y="90"/>
                      </a:lnTo>
                      <a:lnTo>
                        <a:pt x="665" y="94"/>
                      </a:lnTo>
                      <a:lnTo>
                        <a:pt x="653" y="105"/>
                      </a:lnTo>
                      <a:lnTo>
                        <a:pt x="637" y="125"/>
                      </a:lnTo>
                      <a:lnTo>
                        <a:pt x="626" y="136"/>
                      </a:lnTo>
                      <a:lnTo>
                        <a:pt x="614" y="140"/>
                      </a:lnTo>
                      <a:lnTo>
                        <a:pt x="599" y="136"/>
                      </a:lnTo>
                      <a:lnTo>
                        <a:pt x="587" y="129"/>
                      </a:lnTo>
                      <a:lnTo>
                        <a:pt x="575" y="117"/>
                      </a:lnTo>
                      <a:lnTo>
                        <a:pt x="568" y="105"/>
                      </a:lnTo>
                      <a:lnTo>
                        <a:pt x="560" y="90"/>
                      </a:lnTo>
                      <a:lnTo>
                        <a:pt x="560" y="82"/>
                      </a:lnTo>
                      <a:lnTo>
                        <a:pt x="544" y="55"/>
                      </a:lnTo>
                      <a:lnTo>
                        <a:pt x="525" y="35"/>
                      </a:lnTo>
                      <a:lnTo>
                        <a:pt x="502" y="12"/>
                      </a:lnTo>
                      <a:lnTo>
                        <a:pt x="490" y="8"/>
                      </a:lnTo>
                      <a:lnTo>
                        <a:pt x="474" y="0"/>
                      </a:lnTo>
                      <a:lnTo>
                        <a:pt x="459" y="0"/>
                      </a:lnTo>
                      <a:lnTo>
                        <a:pt x="447" y="4"/>
                      </a:lnTo>
                      <a:lnTo>
                        <a:pt x="432" y="16"/>
                      </a:lnTo>
                      <a:lnTo>
                        <a:pt x="416" y="28"/>
                      </a:lnTo>
                      <a:lnTo>
                        <a:pt x="401" y="51"/>
                      </a:lnTo>
                      <a:lnTo>
                        <a:pt x="385" y="82"/>
                      </a:lnTo>
                      <a:lnTo>
                        <a:pt x="389" y="90"/>
                      </a:lnTo>
                      <a:lnTo>
                        <a:pt x="401" y="109"/>
                      </a:lnTo>
                      <a:lnTo>
                        <a:pt x="412" y="144"/>
                      </a:lnTo>
                      <a:lnTo>
                        <a:pt x="416" y="163"/>
                      </a:lnTo>
                      <a:lnTo>
                        <a:pt x="416" y="183"/>
                      </a:lnTo>
                      <a:lnTo>
                        <a:pt x="420" y="272"/>
                      </a:lnTo>
                      <a:lnTo>
                        <a:pt x="416" y="342"/>
                      </a:lnTo>
                      <a:lnTo>
                        <a:pt x="416" y="393"/>
                      </a:lnTo>
                      <a:lnTo>
                        <a:pt x="412" y="420"/>
                      </a:lnTo>
                      <a:lnTo>
                        <a:pt x="412" y="439"/>
                      </a:lnTo>
                      <a:lnTo>
                        <a:pt x="416" y="466"/>
                      </a:lnTo>
                      <a:lnTo>
                        <a:pt x="420" y="513"/>
                      </a:lnTo>
                      <a:lnTo>
                        <a:pt x="412" y="529"/>
                      </a:lnTo>
                      <a:lnTo>
                        <a:pt x="401" y="548"/>
                      </a:lnTo>
                      <a:lnTo>
                        <a:pt x="381" y="579"/>
                      </a:lnTo>
                      <a:lnTo>
                        <a:pt x="385" y="591"/>
                      </a:lnTo>
                      <a:lnTo>
                        <a:pt x="389" y="602"/>
                      </a:lnTo>
                      <a:lnTo>
                        <a:pt x="385" y="618"/>
                      </a:lnTo>
                      <a:lnTo>
                        <a:pt x="381" y="634"/>
                      </a:lnTo>
                      <a:lnTo>
                        <a:pt x="373" y="645"/>
                      </a:lnTo>
                      <a:lnTo>
                        <a:pt x="354" y="657"/>
                      </a:lnTo>
                      <a:lnTo>
                        <a:pt x="327" y="665"/>
                      </a:lnTo>
                      <a:lnTo>
                        <a:pt x="257" y="672"/>
                      </a:lnTo>
                      <a:lnTo>
                        <a:pt x="218" y="676"/>
                      </a:lnTo>
                      <a:lnTo>
                        <a:pt x="183" y="692"/>
                      </a:lnTo>
                      <a:lnTo>
                        <a:pt x="164" y="700"/>
                      </a:lnTo>
                      <a:lnTo>
                        <a:pt x="144" y="711"/>
                      </a:lnTo>
                      <a:lnTo>
                        <a:pt x="125" y="727"/>
                      </a:lnTo>
                      <a:lnTo>
                        <a:pt x="101" y="750"/>
                      </a:lnTo>
                      <a:lnTo>
                        <a:pt x="82" y="773"/>
                      </a:lnTo>
                      <a:lnTo>
                        <a:pt x="63" y="801"/>
                      </a:lnTo>
                      <a:lnTo>
                        <a:pt x="43" y="832"/>
                      </a:lnTo>
                      <a:lnTo>
                        <a:pt x="24" y="871"/>
                      </a:lnTo>
                      <a:lnTo>
                        <a:pt x="16" y="886"/>
                      </a:lnTo>
                      <a:lnTo>
                        <a:pt x="4" y="917"/>
                      </a:lnTo>
                      <a:lnTo>
                        <a:pt x="0" y="933"/>
                      </a:lnTo>
                      <a:lnTo>
                        <a:pt x="4" y="952"/>
                      </a:lnTo>
                      <a:lnTo>
                        <a:pt x="8" y="964"/>
                      </a:lnTo>
                      <a:lnTo>
                        <a:pt x="16" y="968"/>
                      </a:lnTo>
                      <a:lnTo>
                        <a:pt x="28" y="972"/>
                      </a:lnTo>
                      <a:lnTo>
                        <a:pt x="35" y="975"/>
                      </a:lnTo>
                      <a:lnTo>
                        <a:pt x="51" y="987"/>
                      </a:lnTo>
                      <a:lnTo>
                        <a:pt x="63" y="999"/>
                      </a:lnTo>
                      <a:lnTo>
                        <a:pt x="70" y="1010"/>
                      </a:lnTo>
                      <a:lnTo>
                        <a:pt x="74" y="1026"/>
                      </a:lnTo>
                      <a:lnTo>
                        <a:pt x="74" y="1045"/>
                      </a:lnTo>
                      <a:lnTo>
                        <a:pt x="78" y="1065"/>
                      </a:lnTo>
                      <a:lnTo>
                        <a:pt x="82" y="1088"/>
                      </a:lnTo>
                      <a:lnTo>
                        <a:pt x="90" y="1104"/>
                      </a:lnTo>
                      <a:lnTo>
                        <a:pt x="101" y="1119"/>
                      </a:lnTo>
                      <a:lnTo>
                        <a:pt x="117" y="1127"/>
                      </a:lnTo>
                      <a:lnTo>
                        <a:pt x="132" y="1131"/>
                      </a:lnTo>
                      <a:lnTo>
                        <a:pt x="148" y="1127"/>
                      </a:lnTo>
                      <a:lnTo>
                        <a:pt x="164" y="1115"/>
                      </a:lnTo>
                      <a:lnTo>
                        <a:pt x="179" y="1100"/>
                      </a:lnTo>
                      <a:lnTo>
                        <a:pt x="191" y="1092"/>
                      </a:lnTo>
                      <a:lnTo>
                        <a:pt x="202" y="1092"/>
                      </a:lnTo>
                      <a:lnTo>
                        <a:pt x="214" y="1092"/>
                      </a:lnTo>
                      <a:lnTo>
                        <a:pt x="222" y="1100"/>
                      </a:lnTo>
                      <a:lnTo>
                        <a:pt x="230" y="1111"/>
                      </a:lnTo>
                      <a:lnTo>
                        <a:pt x="233" y="1127"/>
                      </a:lnTo>
                      <a:lnTo>
                        <a:pt x="237" y="1146"/>
                      </a:lnTo>
                      <a:lnTo>
                        <a:pt x="237" y="1150"/>
                      </a:lnTo>
                      <a:lnTo>
                        <a:pt x="241" y="1154"/>
                      </a:lnTo>
                      <a:lnTo>
                        <a:pt x="245" y="1162"/>
                      </a:lnTo>
                      <a:lnTo>
                        <a:pt x="253" y="1166"/>
                      </a:lnTo>
                      <a:lnTo>
                        <a:pt x="268" y="1170"/>
                      </a:lnTo>
                      <a:lnTo>
                        <a:pt x="288" y="1170"/>
                      </a:lnTo>
                      <a:lnTo>
                        <a:pt x="315" y="1166"/>
                      </a:lnTo>
                      <a:lnTo>
                        <a:pt x="334" y="1185"/>
                      </a:lnTo>
                      <a:lnTo>
                        <a:pt x="381" y="1247"/>
                      </a:lnTo>
                      <a:lnTo>
                        <a:pt x="389" y="1232"/>
                      </a:lnTo>
                      <a:lnTo>
                        <a:pt x="404" y="1205"/>
                      </a:lnTo>
                      <a:lnTo>
                        <a:pt x="420" y="1189"/>
                      </a:lnTo>
                      <a:lnTo>
                        <a:pt x="432" y="1181"/>
                      </a:lnTo>
                      <a:lnTo>
                        <a:pt x="447" y="1181"/>
                      </a:lnTo>
                      <a:lnTo>
                        <a:pt x="455" y="1181"/>
                      </a:lnTo>
                      <a:lnTo>
                        <a:pt x="463" y="1189"/>
                      </a:lnTo>
                      <a:lnTo>
                        <a:pt x="478" y="1201"/>
                      </a:lnTo>
                      <a:lnTo>
                        <a:pt x="494" y="1209"/>
                      </a:lnTo>
                      <a:lnTo>
                        <a:pt x="509" y="1212"/>
                      </a:lnTo>
                      <a:lnTo>
                        <a:pt x="525" y="1212"/>
                      </a:lnTo>
                      <a:lnTo>
                        <a:pt x="540" y="1209"/>
                      </a:lnTo>
                      <a:lnTo>
                        <a:pt x="552" y="1205"/>
                      </a:lnTo>
                      <a:lnTo>
                        <a:pt x="564" y="1193"/>
                      </a:lnTo>
                      <a:lnTo>
                        <a:pt x="575" y="1185"/>
                      </a:lnTo>
                      <a:lnTo>
                        <a:pt x="599" y="1166"/>
                      </a:lnTo>
                      <a:lnTo>
                        <a:pt x="618" y="1154"/>
                      </a:lnTo>
                      <a:lnTo>
                        <a:pt x="637" y="1150"/>
                      </a:lnTo>
                      <a:lnTo>
                        <a:pt x="645" y="1150"/>
                      </a:lnTo>
                      <a:lnTo>
                        <a:pt x="684" y="1150"/>
                      </a:lnTo>
                      <a:lnTo>
                        <a:pt x="711" y="1150"/>
                      </a:lnTo>
                      <a:lnTo>
                        <a:pt x="727" y="1146"/>
                      </a:lnTo>
                      <a:lnTo>
                        <a:pt x="738" y="1142"/>
                      </a:lnTo>
                      <a:lnTo>
                        <a:pt x="742" y="1142"/>
                      </a:lnTo>
                      <a:lnTo>
                        <a:pt x="746" y="1146"/>
                      </a:lnTo>
                      <a:lnTo>
                        <a:pt x="750" y="1150"/>
                      </a:lnTo>
                      <a:lnTo>
                        <a:pt x="750" y="1162"/>
                      </a:lnTo>
                      <a:lnTo>
                        <a:pt x="738" y="1197"/>
                      </a:lnTo>
                      <a:lnTo>
                        <a:pt x="723" y="1236"/>
                      </a:lnTo>
                      <a:lnTo>
                        <a:pt x="719" y="1251"/>
                      </a:lnTo>
                      <a:lnTo>
                        <a:pt x="719" y="1259"/>
                      </a:lnTo>
                      <a:lnTo>
                        <a:pt x="723" y="1263"/>
                      </a:lnTo>
                      <a:lnTo>
                        <a:pt x="731" y="1259"/>
                      </a:lnTo>
                      <a:lnTo>
                        <a:pt x="766" y="1236"/>
                      </a:lnTo>
                      <a:lnTo>
                        <a:pt x="777" y="1228"/>
                      </a:lnTo>
                      <a:lnTo>
                        <a:pt x="793" y="1224"/>
                      </a:lnTo>
                      <a:lnTo>
                        <a:pt x="805" y="1224"/>
                      </a:lnTo>
                      <a:lnTo>
                        <a:pt x="812" y="1228"/>
                      </a:lnTo>
                      <a:lnTo>
                        <a:pt x="828" y="1240"/>
                      </a:lnTo>
                      <a:lnTo>
                        <a:pt x="832" y="1247"/>
                      </a:lnTo>
                      <a:lnTo>
                        <a:pt x="836" y="1251"/>
                      </a:lnTo>
                      <a:lnTo>
                        <a:pt x="843" y="1255"/>
                      </a:lnTo>
                      <a:lnTo>
                        <a:pt x="851" y="1255"/>
                      </a:lnTo>
                      <a:lnTo>
                        <a:pt x="859" y="1251"/>
                      </a:lnTo>
                      <a:lnTo>
                        <a:pt x="874" y="1243"/>
                      </a:lnTo>
                      <a:lnTo>
                        <a:pt x="886" y="1228"/>
                      </a:lnTo>
                      <a:lnTo>
                        <a:pt x="902" y="1205"/>
                      </a:lnTo>
                      <a:lnTo>
                        <a:pt x="925" y="1197"/>
                      </a:lnTo>
                      <a:lnTo>
                        <a:pt x="952" y="1189"/>
                      </a:lnTo>
                      <a:lnTo>
                        <a:pt x="964" y="1185"/>
                      </a:lnTo>
                      <a:lnTo>
                        <a:pt x="979" y="1174"/>
                      </a:lnTo>
                      <a:lnTo>
                        <a:pt x="999" y="1150"/>
                      </a:lnTo>
                      <a:lnTo>
                        <a:pt x="1007" y="1139"/>
                      </a:lnTo>
                      <a:lnTo>
                        <a:pt x="1010" y="1123"/>
                      </a:lnTo>
                      <a:lnTo>
                        <a:pt x="1041" y="1100"/>
                      </a:lnTo>
                      <a:lnTo>
                        <a:pt x="1065" y="1084"/>
                      </a:lnTo>
                      <a:lnTo>
                        <a:pt x="1073" y="1076"/>
                      </a:lnTo>
                      <a:lnTo>
                        <a:pt x="1073" y="1069"/>
                      </a:lnTo>
                      <a:lnTo>
                        <a:pt x="1076" y="1065"/>
                      </a:lnTo>
                      <a:lnTo>
                        <a:pt x="1104" y="1006"/>
                      </a:lnTo>
                      <a:lnTo>
                        <a:pt x="1119" y="972"/>
                      </a:lnTo>
                      <a:lnTo>
                        <a:pt x="1123" y="948"/>
                      </a:lnTo>
                      <a:lnTo>
                        <a:pt x="1127" y="937"/>
                      </a:lnTo>
                      <a:lnTo>
                        <a:pt x="1135" y="929"/>
                      </a:lnTo>
                      <a:lnTo>
                        <a:pt x="1146" y="925"/>
                      </a:lnTo>
                      <a:lnTo>
                        <a:pt x="1162" y="917"/>
                      </a:lnTo>
                      <a:lnTo>
                        <a:pt x="1193" y="909"/>
                      </a:lnTo>
                      <a:lnTo>
                        <a:pt x="1220" y="902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36"/>
                <p:cNvSpPr>
                  <a:spLocks/>
                </p:cNvSpPr>
                <p:nvPr/>
              </p:nvSpPr>
              <p:spPr bwMode="auto">
                <a:xfrm>
                  <a:off x="9981431" y="3472441"/>
                  <a:ext cx="36513" cy="44450"/>
                </a:xfrm>
                <a:custGeom>
                  <a:avLst/>
                  <a:gdLst>
                    <a:gd name="T0" fmla="*/ 23 w 23"/>
                    <a:gd name="T1" fmla="*/ 16 h 28"/>
                    <a:gd name="T2" fmla="*/ 23 w 23"/>
                    <a:gd name="T3" fmla="*/ 16 h 28"/>
                    <a:gd name="T4" fmla="*/ 20 w 23"/>
                    <a:gd name="T5" fmla="*/ 24 h 28"/>
                    <a:gd name="T6" fmla="*/ 12 w 23"/>
                    <a:gd name="T7" fmla="*/ 28 h 28"/>
                    <a:gd name="T8" fmla="*/ 12 w 23"/>
                    <a:gd name="T9" fmla="*/ 28 h 28"/>
                    <a:gd name="T10" fmla="*/ 4 w 23"/>
                    <a:gd name="T11" fmla="*/ 24 h 28"/>
                    <a:gd name="T12" fmla="*/ 0 w 23"/>
                    <a:gd name="T13" fmla="*/ 16 h 28"/>
                    <a:gd name="T14" fmla="*/ 0 w 23"/>
                    <a:gd name="T15" fmla="*/ 16 h 28"/>
                    <a:gd name="T16" fmla="*/ 4 w 23"/>
                    <a:gd name="T17" fmla="*/ 4 h 28"/>
                    <a:gd name="T18" fmla="*/ 12 w 23"/>
                    <a:gd name="T19" fmla="*/ 0 h 28"/>
                    <a:gd name="T20" fmla="*/ 12 w 23"/>
                    <a:gd name="T21" fmla="*/ 0 h 28"/>
                    <a:gd name="T22" fmla="*/ 20 w 23"/>
                    <a:gd name="T23" fmla="*/ 4 h 28"/>
                    <a:gd name="T24" fmla="*/ 23 w 23"/>
                    <a:gd name="T25" fmla="*/ 16 h 28"/>
                    <a:gd name="T26" fmla="*/ 23 w 23"/>
                    <a:gd name="T27" fmla="*/ 16 h 2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8">
                      <a:moveTo>
                        <a:pt x="23" y="16"/>
                      </a:moveTo>
                      <a:lnTo>
                        <a:pt x="23" y="16"/>
                      </a:lnTo>
                      <a:lnTo>
                        <a:pt x="20" y="24"/>
                      </a:lnTo>
                      <a:lnTo>
                        <a:pt x="12" y="28"/>
                      </a:lnTo>
                      <a:lnTo>
                        <a:pt x="4" y="24"/>
                      </a:lnTo>
                      <a:lnTo>
                        <a:pt x="0" y="16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3" y="1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37"/>
                <p:cNvSpPr>
                  <a:spLocks/>
                </p:cNvSpPr>
                <p:nvPr/>
              </p:nvSpPr>
              <p:spPr bwMode="auto">
                <a:xfrm>
                  <a:off x="9951268" y="3448629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0 w 58"/>
                    <a:gd name="T7" fmla="*/ 50 h 58"/>
                    <a:gd name="T8" fmla="*/ 42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4 h 58"/>
                    <a:gd name="T16" fmla="*/ 11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11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2 w 58"/>
                    <a:gd name="T35" fmla="*/ 4 h 58"/>
                    <a:gd name="T36" fmla="*/ 50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0" y="50"/>
                      </a:lnTo>
                      <a:lnTo>
                        <a:pt x="42" y="54"/>
                      </a:lnTo>
                      <a:lnTo>
                        <a:pt x="31" y="58"/>
                      </a:lnTo>
                      <a:lnTo>
                        <a:pt x="19" y="54"/>
                      </a:lnTo>
                      <a:lnTo>
                        <a:pt x="11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11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2" y="4"/>
                      </a:lnTo>
                      <a:lnTo>
                        <a:pt x="50" y="8"/>
                      </a:lnTo>
                      <a:lnTo>
                        <a:pt x="58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93"/>
                <p:cNvSpPr>
                  <a:spLocks noEditPoints="1"/>
                </p:cNvSpPr>
                <p:nvPr/>
              </p:nvSpPr>
              <p:spPr bwMode="auto">
                <a:xfrm>
                  <a:off x="9438506" y="3559754"/>
                  <a:ext cx="130175" cy="128588"/>
                </a:xfrm>
                <a:custGeom>
                  <a:avLst/>
                  <a:gdLst>
                    <a:gd name="T0" fmla="*/ 51 w 82"/>
                    <a:gd name="T1" fmla="*/ 15 h 81"/>
                    <a:gd name="T2" fmla="*/ 51 w 82"/>
                    <a:gd name="T3" fmla="*/ 15 h 81"/>
                    <a:gd name="T4" fmla="*/ 43 w 82"/>
                    <a:gd name="T5" fmla="*/ 0 h 81"/>
                    <a:gd name="T6" fmla="*/ 43 w 82"/>
                    <a:gd name="T7" fmla="*/ 0 h 81"/>
                    <a:gd name="T8" fmla="*/ 27 w 82"/>
                    <a:gd name="T9" fmla="*/ 4 h 81"/>
                    <a:gd name="T10" fmla="*/ 27 w 82"/>
                    <a:gd name="T11" fmla="*/ 4 h 81"/>
                    <a:gd name="T12" fmla="*/ 35 w 82"/>
                    <a:gd name="T13" fmla="*/ 19 h 81"/>
                    <a:gd name="T14" fmla="*/ 35 w 82"/>
                    <a:gd name="T15" fmla="*/ 19 h 81"/>
                    <a:gd name="T16" fmla="*/ 51 w 82"/>
                    <a:gd name="T17" fmla="*/ 15 h 81"/>
                    <a:gd name="T18" fmla="*/ 51 w 82"/>
                    <a:gd name="T19" fmla="*/ 15 h 81"/>
                    <a:gd name="T20" fmla="*/ 51 w 82"/>
                    <a:gd name="T21" fmla="*/ 15 h 81"/>
                    <a:gd name="T22" fmla="*/ 0 w 82"/>
                    <a:gd name="T23" fmla="*/ 77 h 81"/>
                    <a:gd name="T24" fmla="*/ 0 w 82"/>
                    <a:gd name="T25" fmla="*/ 77 h 81"/>
                    <a:gd name="T26" fmla="*/ 12 w 82"/>
                    <a:gd name="T27" fmla="*/ 81 h 81"/>
                    <a:gd name="T28" fmla="*/ 12 w 82"/>
                    <a:gd name="T29" fmla="*/ 81 h 81"/>
                    <a:gd name="T30" fmla="*/ 31 w 82"/>
                    <a:gd name="T31" fmla="*/ 54 h 81"/>
                    <a:gd name="T32" fmla="*/ 31 w 82"/>
                    <a:gd name="T33" fmla="*/ 54 h 81"/>
                    <a:gd name="T34" fmla="*/ 35 w 82"/>
                    <a:gd name="T35" fmla="*/ 50 h 81"/>
                    <a:gd name="T36" fmla="*/ 35 w 82"/>
                    <a:gd name="T37" fmla="*/ 50 h 81"/>
                    <a:gd name="T38" fmla="*/ 39 w 82"/>
                    <a:gd name="T39" fmla="*/ 46 h 81"/>
                    <a:gd name="T40" fmla="*/ 39 w 82"/>
                    <a:gd name="T41" fmla="*/ 46 h 81"/>
                    <a:gd name="T42" fmla="*/ 24 w 82"/>
                    <a:gd name="T43" fmla="*/ 39 h 81"/>
                    <a:gd name="T44" fmla="*/ 24 w 82"/>
                    <a:gd name="T45" fmla="*/ 39 h 81"/>
                    <a:gd name="T46" fmla="*/ 16 w 82"/>
                    <a:gd name="T47" fmla="*/ 58 h 81"/>
                    <a:gd name="T48" fmla="*/ 0 w 82"/>
                    <a:gd name="T49" fmla="*/ 77 h 81"/>
                    <a:gd name="T50" fmla="*/ 0 w 82"/>
                    <a:gd name="T51" fmla="*/ 77 h 81"/>
                    <a:gd name="T52" fmla="*/ 0 w 82"/>
                    <a:gd name="T53" fmla="*/ 77 h 81"/>
                    <a:gd name="T54" fmla="*/ 78 w 82"/>
                    <a:gd name="T55" fmla="*/ 74 h 81"/>
                    <a:gd name="T56" fmla="*/ 78 w 82"/>
                    <a:gd name="T57" fmla="*/ 74 h 81"/>
                    <a:gd name="T58" fmla="*/ 55 w 82"/>
                    <a:gd name="T59" fmla="*/ 39 h 81"/>
                    <a:gd name="T60" fmla="*/ 55 w 82"/>
                    <a:gd name="T61" fmla="*/ 39 h 81"/>
                    <a:gd name="T62" fmla="*/ 43 w 82"/>
                    <a:gd name="T63" fmla="*/ 46 h 81"/>
                    <a:gd name="T64" fmla="*/ 43 w 82"/>
                    <a:gd name="T65" fmla="*/ 46 h 81"/>
                    <a:gd name="T66" fmla="*/ 55 w 82"/>
                    <a:gd name="T67" fmla="*/ 62 h 81"/>
                    <a:gd name="T68" fmla="*/ 66 w 82"/>
                    <a:gd name="T69" fmla="*/ 81 h 81"/>
                    <a:gd name="T70" fmla="*/ 66 w 82"/>
                    <a:gd name="T71" fmla="*/ 81 h 81"/>
                    <a:gd name="T72" fmla="*/ 78 w 82"/>
                    <a:gd name="T73" fmla="*/ 74 h 81"/>
                    <a:gd name="T74" fmla="*/ 78 w 82"/>
                    <a:gd name="T75" fmla="*/ 74 h 81"/>
                    <a:gd name="T76" fmla="*/ 78 w 82"/>
                    <a:gd name="T77" fmla="*/ 74 h 81"/>
                    <a:gd name="T78" fmla="*/ 0 w 82"/>
                    <a:gd name="T79" fmla="*/ 23 h 81"/>
                    <a:gd name="T80" fmla="*/ 0 w 82"/>
                    <a:gd name="T81" fmla="*/ 31 h 81"/>
                    <a:gd name="T82" fmla="*/ 82 w 82"/>
                    <a:gd name="T83" fmla="*/ 31 h 81"/>
                    <a:gd name="T84" fmla="*/ 82 w 82"/>
                    <a:gd name="T85" fmla="*/ 23 h 81"/>
                    <a:gd name="T86" fmla="*/ 0 w 82"/>
                    <a:gd name="T87" fmla="*/ 23 h 81"/>
                    <a:gd name="T88" fmla="*/ 0 w 82"/>
                    <a:gd name="T89" fmla="*/ 23 h 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82" h="81">
                      <a:moveTo>
                        <a:pt x="51" y="15"/>
                      </a:moveTo>
                      <a:lnTo>
                        <a:pt x="51" y="15"/>
                      </a:lnTo>
                      <a:lnTo>
                        <a:pt x="43" y="0"/>
                      </a:lnTo>
                      <a:lnTo>
                        <a:pt x="27" y="4"/>
                      </a:lnTo>
                      <a:lnTo>
                        <a:pt x="35" y="19"/>
                      </a:lnTo>
                      <a:lnTo>
                        <a:pt x="51" y="15"/>
                      </a:lnTo>
                      <a:close/>
                      <a:moveTo>
                        <a:pt x="0" y="77"/>
                      </a:move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31" y="54"/>
                      </a:lnTo>
                      <a:lnTo>
                        <a:pt x="35" y="50"/>
                      </a:lnTo>
                      <a:lnTo>
                        <a:pt x="39" y="46"/>
                      </a:lnTo>
                      <a:lnTo>
                        <a:pt x="24" y="39"/>
                      </a:lnTo>
                      <a:lnTo>
                        <a:pt x="16" y="58"/>
                      </a:lnTo>
                      <a:lnTo>
                        <a:pt x="0" y="77"/>
                      </a:lnTo>
                      <a:close/>
                      <a:moveTo>
                        <a:pt x="78" y="74"/>
                      </a:moveTo>
                      <a:lnTo>
                        <a:pt x="78" y="74"/>
                      </a:lnTo>
                      <a:lnTo>
                        <a:pt x="55" y="39"/>
                      </a:lnTo>
                      <a:lnTo>
                        <a:pt x="43" y="46"/>
                      </a:lnTo>
                      <a:lnTo>
                        <a:pt x="55" y="62"/>
                      </a:lnTo>
                      <a:lnTo>
                        <a:pt x="66" y="81"/>
                      </a:lnTo>
                      <a:lnTo>
                        <a:pt x="78" y="74"/>
                      </a:lnTo>
                      <a:close/>
                      <a:moveTo>
                        <a:pt x="0" y="23"/>
                      </a:moveTo>
                      <a:lnTo>
                        <a:pt x="0" y="31"/>
                      </a:lnTo>
                      <a:lnTo>
                        <a:pt x="82" y="31"/>
                      </a:lnTo>
                      <a:lnTo>
                        <a:pt x="82" y="23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94"/>
                <p:cNvSpPr>
                  <a:spLocks noEditPoints="1"/>
                </p:cNvSpPr>
                <p:nvPr/>
              </p:nvSpPr>
              <p:spPr bwMode="auto">
                <a:xfrm>
                  <a:off x="9586143" y="3559754"/>
                  <a:ext cx="130175" cy="134938"/>
                </a:xfrm>
                <a:custGeom>
                  <a:avLst/>
                  <a:gdLst>
                    <a:gd name="T0" fmla="*/ 16 w 82"/>
                    <a:gd name="T1" fmla="*/ 31 h 85"/>
                    <a:gd name="T2" fmla="*/ 67 w 82"/>
                    <a:gd name="T3" fmla="*/ 19 h 85"/>
                    <a:gd name="T4" fmla="*/ 78 w 82"/>
                    <a:gd name="T5" fmla="*/ 31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2 w 82"/>
                    <a:gd name="T13" fmla="*/ 0 h 85"/>
                    <a:gd name="T14" fmla="*/ 35 w 82"/>
                    <a:gd name="T15" fmla="*/ 8 h 85"/>
                    <a:gd name="T16" fmla="*/ 4 w 82"/>
                    <a:gd name="T17" fmla="*/ 31 h 85"/>
                    <a:gd name="T18" fmla="*/ 0 w 82"/>
                    <a:gd name="T19" fmla="*/ 46 h 85"/>
                    <a:gd name="T20" fmla="*/ 20 w 82"/>
                    <a:gd name="T21" fmla="*/ 46 h 85"/>
                    <a:gd name="T22" fmla="*/ 12 w 82"/>
                    <a:gd name="T23" fmla="*/ 58 h 85"/>
                    <a:gd name="T24" fmla="*/ 32 w 82"/>
                    <a:gd name="T25" fmla="*/ 66 h 85"/>
                    <a:gd name="T26" fmla="*/ 20 w 82"/>
                    <a:gd name="T27" fmla="*/ 70 h 85"/>
                    <a:gd name="T28" fmla="*/ 4 w 82"/>
                    <a:gd name="T29" fmla="*/ 74 h 85"/>
                    <a:gd name="T30" fmla="*/ 8 w 82"/>
                    <a:gd name="T31" fmla="*/ 85 h 85"/>
                    <a:gd name="T32" fmla="*/ 47 w 82"/>
                    <a:gd name="T33" fmla="*/ 70 h 85"/>
                    <a:gd name="T34" fmla="*/ 59 w 82"/>
                    <a:gd name="T35" fmla="*/ 77 h 85"/>
                    <a:gd name="T36" fmla="*/ 70 w 82"/>
                    <a:gd name="T37" fmla="*/ 85 h 85"/>
                    <a:gd name="T38" fmla="*/ 74 w 82"/>
                    <a:gd name="T39" fmla="*/ 81 h 85"/>
                    <a:gd name="T40" fmla="*/ 78 w 82"/>
                    <a:gd name="T41" fmla="*/ 74 h 85"/>
                    <a:gd name="T42" fmla="*/ 55 w 82"/>
                    <a:gd name="T43" fmla="*/ 62 h 85"/>
                    <a:gd name="T44" fmla="*/ 82 w 82"/>
                    <a:gd name="T45" fmla="*/ 46 h 85"/>
                    <a:gd name="T46" fmla="*/ 39 w 82"/>
                    <a:gd name="T47" fmla="*/ 35 h 85"/>
                    <a:gd name="T48" fmla="*/ 43 w 82"/>
                    <a:gd name="T49" fmla="*/ 27 h 85"/>
                    <a:gd name="T50" fmla="*/ 43 w 82"/>
                    <a:gd name="T51" fmla="*/ 27 h 85"/>
                    <a:gd name="T52" fmla="*/ 47 w 82"/>
                    <a:gd name="T53" fmla="*/ 27 h 85"/>
                    <a:gd name="T54" fmla="*/ 35 w 82"/>
                    <a:gd name="T55" fmla="*/ 23 h 85"/>
                    <a:gd name="T56" fmla="*/ 32 w 82"/>
                    <a:gd name="T57" fmla="*/ 23 h 85"/>
                    <a:gd name="T58" fmla="*/ 28 w 82"/>
                    <a:gd name="T59" fmla="*/ 35 h 85"/>
                    <a:gd name="T60" fmla="*/ 0 w 82"/>
                    <a:gd name="T61" fmla="*/ 35 h 85"/>
                    <a:gd name="T62" fmla="*/ 0 w 82"/>
                    <a:gd name="T63" fmla="*/ 46 h 85"/>
                    <a:gd name="T64" fmla="*/ 43 w 82"/>
                    <a:gd name="T65" fmla="*/ 58 h 85"/>
                    <a:gd name="T66" fmla="*/ 35 w 82"/>
                    <a:gd name="T67" fmla="*/ 46 h 85"/>
                    <a:gd name="T68" fmla="*/ 51 w 82"/>
                    <a:gd name="T69" fmla="*/ 46 h 85"/>
                    <a:gd name="T70" fmla="*/ 43 w 82"/>
                    <a:gd name="T71" fmla="*/ 58 h 85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82" h="85">
                      <a:moveTo>
                        <a:pt x="4" y="31"/>
                      </a:moveTo>
                      <a:lnTo>
                        <a:pt x="16" y="31"/>
                      </a:lnTo>
                      <a:lnTo>
                        <a:pt x="16" y="19"/>
                      </a:lnTo>
                      <a:lnTo>
                        <a:pt x="67" y="19"/>
                      </a:lnTo>
                      <a:lnTo>
                        <a:pt x="67" y="31"/>
                      </a:lnTo>
                      <a:lnTo>
                        <a:pt x="78" y="31"/>
                      </a:lnTo>
                      <a:lnTo>
                        <a:pt x="78" y="8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35" y="8"/>
                      </a:lnTo>
                      <a:lnTo>
                        <a:pt x="4" y="8"/>
                      </a:lnTo>
                      <a:lnTo>
                        <a:pt x="4" y="31"/>
                      </a:lnTo>
                      <a:close/>
                      <a:moveTo>
                        <a:pt x="0" y="46"/>
                      </a:moveTo>
                      <a:lnTo>
                        <a:pt x="20" y="46"/>
                      </a:lnTo>
                      <a:lnTo>
                        <a:pt x="12" y="58"/>
                      </a:lnTo>
                      <a:lnTo>
                        <a:pt x="32" y="66"/>
                      </a:lnTo>
                      <a:lnTo>
                        <a:pt x="20" y="70"/>
                      </a:lnTo>
                      <a:lnTo>
                        <a:pt x="4" y="74"/>
                      </a:lnTo>
                      <a:lnTo>
                        <a:pt x="8" y="85"/>
                      </a:lnTo>
                      <a:lnTo>
                        <a:pt x="32" y="81"/>
                      </a:lnTo>
                      <a:lnTo>
                        <a:pt x="47" y="70"/>
                      </a:lnTo>
                      <a:lnTo>
                        <a:pt x="59" y="77"/>
                      </a:lnTo>
                      <a:lnTo>
                        <a:pt x="70" y="85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55" y="62"/>
                      </a:lnTo>
                      <a:lnTo>
                        <a:pt x="63" y="46"/>
                      </a:lnTo>
                      <a:lnTo>
                        <a:pt x="82" y="46"/>
                      </a:lnTo>
                      <a:lnTo>
                        <a:pt x="82" y="35"/>
                      </a:lnTo>
                      <a:lnTo>
                        <a:pt x="39" y="35"/>
                      </a:lnTo>
                      <a:lnTo>
                        <a:pt x="43" y="27"/>
                      </a:lnTo>
                      <a:lnTo>
                        <a:pt x="47" y="27"/>
                      </a:lnTo>
                      <a:lnTo>
                        <a:pt x="35" y="23"/>
                      </a:lnTo>
                      <a:lnTo>
                        <a:pt x="32" y="23"/>
                      </a:lnTo>
                      <a:lnTo>
                        <a:pt x="28" y="35"/>
                      </a:lnTo>
                      <a:lnTo>
                        <a:pt x="0" y="35"/>
                      </a:lnTo>
                      <a:lnTo>
                        <a:pt x="0" y="46"/>
                      </a:lnTo>
                      <a:close/>
                      <a:moveTo>
                        <a:pt x="43" y="58"/>
                      </a:moveTo>
                      <a:lnTo>
                        <a:pt x="43" y="58"/>
                      </a:lnTo>
                      <a:lnTo>
                        <a:pt x="32" y="54"/>
                      </a:lnTo>
                      <a:lnTo>
                        <a:pt x="35" y="46"/>
                      </a:lnTo>
                      <a:lnTo>
                        <a:pt x="51" y="46"/>
                      </a:lnTo>
                      <a:lnTo>
                        <a:pt x="43" y="5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95"/>
                <p:cNvSpPr>
                  <a:spLocks/>
                </p:cNvSpPr>
                <p:nvPr/>
              </p:nvSpPr>
              <p:spPr bwMode="auto">
                <a:xfrm>
                  <a:off x="9735368" y="3559754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8 h 85"/>
                    <a:gd name="T6" fmla="*/ 46 w 81"/>
                    <a:gd name="T7" fmla="*/ 8 h 85"/>
                    <a:gd name="T8" fmla="*/ 46 w 81"/>
                    <a:gd name="T9" fmla="*/ 0 h 85"/>
                    <a:gd name="T10" fmla="*/ 46 w 81"/>
                    <a:gd name="T11" fmla="*/ 0 h 85"/>
                    <a:gd name="T12" fmla="*/ 39 w 81"/>
                    <a:gd name="T13" fmla="*/ 0 h 85"/>
                    <a:gd name="T14" fmla="*/ 39 w 81"/>
                    <a:gd name="T15" fmla="*/ 0 h 85"/>
                    <a:gd name="T16" fmla="*/ 31 w 81"/>
                    <a:gd name="T17" fmla="*/ 4 h 85"/>
                    <a:gd name="T18" fmla="*/ 31 w 81"/>
                    <a:gd name="T19" fmla="*/ 4 h 85"/>
                    <a:gd name="T20" fmla="*/ 35 w 81"/>
                    <a:gd name="T21" fmla="*/ 11 h 85"/>
                    <a:gd name="T22" fmla="*/ 0 w 81"/>
                    <a:gd name="T23" fmla="*/ 11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7 w 81"/>
                    <a:gd name="T31" fmla="*/ 35 h 85"/>
                    <a:gd name="T32" fmla="*/ 7 w 81"/>
                    <a:gd name="T33" fmla="*/ 74 h 85"/>
                    <a:gd name="T34" fmla="*/ 23 w 81"/>
                    <a:gd name="T35" fmla="*/ 74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4 h 85"/>
                    <a:gd name="T64" fmla="*/ 70 w 81"/>
                    <a:gd name="T65" fmla="*/ 70 h 85"/>
                    <a:gd name="T66" fmla="*/ 70 w 81"/>
                    <a:gd name="T67" fmla="*/ 66 h 85"/>
                    <a:gd name="T68" fmla="*/ 70 w 81"/>
                    <a:gd name="T69" fmla="*/ 35 h 85"/>
                    <a:gd name="T70" fmla="*/ 46 w 81"/>
                    <a:gd name="T71" fmla="*/ 35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1 h 85"/>
                    <a:gd name="T78" fmla="*/ 39 w 81"/>
                    <a:gd name="T79" fmla="*/ 11 h 85"/>
                    <a:gd name="T80" fmla="*/ 39 w 81"/>
                    <a:gd name="T81" fmla="*/ 11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8"/>
                      </a:lnTo>
                      <a:lnTo>
                        <a:pt x="46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7" y="35"/>
                      </a:lnTo>
                      <a:lnTo>
                        <a:pt x="7" y="74"/>
                      </a:lnTo>
                      <a:lnTo>
                        <a:pt x="23" y="74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1"/>
                      </a:lnTo>
                      <a:lnTo>
                        <a:pt x="39" y="11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3" name="组合 362"/>
              <p:cNvGrpSpPr/>
              <p:nvPr/>
            </p:nvGrpSpPr>
            <p:grpSpPr>
              <a:xfrm>
                <a:off x="2100235" y="2624399"/>
                <a:ext cx="1065730" cy="1153975"/>
                <a:chOff x="10148118" y="2437391"/>
                <a:chExt cx="1246188" cy="1349375"/>
              </a:xfrm>
              <a:grpFill/>
            </p:grpSpPr>
            <p:sp>
              <p:nvSpPr>
                <p:cNvPr id="419" name="Freeform 9"/>
                <p:cNvSpPr>
                  <a:spLocks/>
                </p:cNvSpPr>
                <p:nvPr/>
              </p:nvSpPr>
              <p:spPr bwMode="auto">
                <a:xfrm>
                  <a:off x="10148118" y="2437391"/>
                  <a:ext cx="1246188" cy="1349375"/>
                </a:xfrm>
                <a:custGeom>
                  <a:avLst/>
                  <a:gdLst>
                    <a:gd name="T0" fmla="*/ 326 w 785"/>
                    <a:gd name="T1" fmla="*/ 843 h 850"/>
                    <a:gd name="T2" fmla="*/ 284 w 785"/>
                    <a:gd name="T3" fmla="*/ 823 h 850"/>
                    <a:gd name="T4" fmla="*/ 186 w 785"/>
                    <a:gd name="T5" fmla="*/ 831 h 850"/>
                    <a:gd name="T6" fmla="*/ 66 w 785"/>
                    <a:gd name="T7" fmla="*/ 823 h 850"/>
                    <a:gd name="T8" fmla="*/ 27 w 785"/>
                    <a:gd name="T9" fmla="*/ 746 h 850"/>
                    <a:gd name="T10" fmla="*/ 16 w 785"/>
                    <a:gd name="T11" fmla="*/ 676 h 850"/>
                    <a:gd name="T12" fmla="*/ 4 w 785"/>
                    <a:gd name="T13" fmla="*/ 614 h 850"/>
                    <a:gd name="T14" fmla="*/ 0 w 785"/>
                    <a:gd name="T15" fmla="*/ 590 h 850"/>
                    <a:gd name="T16" fmla="*/ 27 w 785"/>
                    <a:gd name="T17" fmla="*/ 536 h 850"/>
                    <a:gd name="T18" fmla="*/ 120 w 785"/>
                    <a:gd name="T19" fmla="*/ 489 h 850"/>
                    <a:gd name="T20" fmla="*/ 183 w 785"/>
                    <a:gd name="T21" fmla="*/ 485 h 850"/>
                    <a:gd name="T22" fmla="*/ 218 w 785"/>
                    <a:gd name="T23" fmla="*/ 458 h 850"/>
                    <a:gd name="T24" fmla="*/ 202 w 785"/>
                    <a:gd name="T25" fmla="*/ 369 h 850"/>
                    <a:gd name="T26" fmla="*/ 210 w 785"/>
                    <a:gd name="T27" fmla="*/ 338 h 850"/>
                    <a:gd name="T28" fmla="*/ 221 w 785"/>
                    <a:gd name="T29" fmla="*/ 326 h 850"/>
                    <a:gd name="T30" fmla="*/ 249 w 785"/>
                    <a:gd name="T31" fmla="*/ 248 h 850"/>
                    <a:gd name="T32" fmla="*/ 249 w 785"/>
                    <a:gd name="T33" fmla="*/ 190 h 850"/>
                    <a:gd name="T34" fmla="*/ 221 w 785"/>
                    <a:gd name="T35" fmla="*/ 159 h 850"/>
                    <a:gd name="T36" fmla="*/ 171 w 785"/>
                    <a:gd name="T37" fmla="*/ 140 h 850"/>
                    <a:gd name="T38" fmla="*/ 163 w 785"/>
                    <a:gd name="T39" fmla="*/ 108 h 850"/>
                    <a:gd name="T40" fmla="*/ 163 w 785"/>
                    <a:gd name="T41" fmla="*/ 54 h 850"/>
                    <a:gd name="T42" fmla="*/ 151 w 785"/>
                    <a:gd name="T43" fmla="*/ 27 h 850"/>
                    <a:gd name="T44" fmla="*/ 252 w 785"/>
                    <a:gd name="T45" fmla="*/ 7 h 850"/>
                    <a:gd name="T46" fmla="*/ 326 w 785"/>
                    <a:gd name="T47" fmla="*/ 0 h 850"/>
                    <a:gd name="T48" fmla="*/ 342 w 785"/>
                    <a:gd name="T49" fmla="*/ 0 h 850"/>
                    <a:gd name="T50" fmla="*/ 357 w 785"/>
                    <a:gd name="T51" fmla="*/ 27 h 850"/>
                    <a:gd name="T52" fmla="*/ 350 w 785"/>
                    <a:gd name="T53" fmla="*/ 74 h 850"/>
                    <a:gd name="T54" fmla="*/ 373 w 785"/>
                    <a:gd name="T55" fmla="*/ 105 h 850"/>
                    <a:gd name="T56" fmla="*/ 420 w 785"/>
                    <a:gd name="T57" fmla="*/ 120 h 850"/>
                    <a:gd name="T58" fmla="*/ 447 w 785"/>
                    <a:gd name="T59" fmla="*/ 112 h 850"/>
                    <a:gd name="T60" fmla="*/ 466 w 785"/>
                    <a:gd name="T61" fmla="*/ 124 h 850"/>
                    <a:gd name="T62" fmla="*/ 470 w 785"/>
                    <a:gd name="T63" fmla="*/ 147 h 850"/>
                    <a:gd name="T64" fmla="*/ 478 w 785"/>
                    <a:gd name="T65" fmla="*/ 190 h 850"/>
                    <a:gd name="T66" fmla="*/ 489 w 785"/>
                    <a:gd name="T67" fmla="*/ 225 h 850"/>
                    <a:gd name="T68" fmla="*/ 470 w 785"/>
                    <a:gd name="T69" fmla="*/ 248 h 850"/>
                    <a:gd name="T70" fmla="*/ 482 w 785"/>
                    <a:gd name="T71" fmla="*/ 272 h 850"/>
                    <a:gd name="T72" fmla="*/ 540 w 785"/>
                    <a:gd name="T73" fmla="*/ 322 h 850"/>
                    <a:gd name="T74" fmla="*/ 625 w 785"/>
                    <a:gd name="T75" fmla="*/ 299 h 850"/>
                    <a:gd name="T76" fmla="*/ 719 w 785"/>
                    <a:gd name="T77" fmla="*/ 303 h 850"/>
                    <a:gd name="T78" fmla="*/ 765 w 785"/>
                    <a:gd name="T79" fmla="*/ 307 h 850"/>
                    <a:gd name="T80" fmla="*/ 785 w 785"/>
                    <a:gd name="T81" fmla="*/ 365 h 850"/>
                    <a:gd name="T82" fmla="*/ 781 w 785"/>
                    <a:gd name="T83" fmla="*/ 423 h 850"/>
                    <a:gd name="T84" fmla="*/ 746 w 785"/>
                    <a:gd name="T85" fmla="*/ 470 h 850"/>
                    <a:gd name="T86" fmla="*/ 734 w 785"/>
                    <a:gd name="T87" fmla="*/ 505 h 850"/>
                    <a:gd name="T88" fmla="*/ 684 w 785"/>
                    <a:gd name="T89" fmla="*/ 516 h 850"/>
                    <a:gd name="T90" fmla="*/ 649 w 785"/>
                    <a:gd name="T91" fmla="*/ 575 h 850"/>
                    <a:gd name="T92" fmla="*/ 540 w 785"/>
                    <a:gd name="T93" fmla="*/ 715 h 850"/>
                    <a:gd name="T94" fmla="*/ 486 w 785"/>
                    <a:gd name="T95" fmla="*/ 773 h 850"/>
                    <a:gd name="T96" fmla="*/ 381 w 785"/>
                    <a:gd name="T97" fmla="*/ 835 h 85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785" h="850">
                      <a:moveTo>
                        <a:pt x="334" y="850"/>
                      </a:moveTo>
                      <a:lnTo>
                        <a:pt x="334" y="850"/>
                      </a:lnTo>
                      <a:lnTo>
                        <a:pt x="326" y="843"/>
                      </a:lnTo>
                      <a:lnTo>
                        <a:pt x="315" y="835"/>
                      </a:lnTo>
                      <a:lnTo>
                        <a:pt x="303" y="827"/>
                      </a:lnTo>
                      <a:lnTo>
                        <a:pt x="284" y="823"/>
                      </a:lnTo>
                      <a:lnTo>
                        <a:pt x="256" y="819"/>
                      </a:lnTo>
                      <a:lnTo>
                        <a:pt x="225" y="823"/>
                      </a:lnTo>
                      <a:lnTo>
                        <a:pt x="186" y="831"/>
                      </a:lnTo>
                      <a:lnTo>
                        <a:pt x="78" y="831"/>
                      </a:lnTo>
                      <a:lnTo>
                        <a:pt x="66" y="823"/>
                      </a:lnTo>
                      <a:lnTo>
                        <a:pt x="47" y="792"/>
                      </a:lnTo>
                      <a:lnTo>
                        <a:pt x="35" y="769"/>
                      </a:lnTo>
                      <a:lnTo>
                        <a:pt x="27" y="746"/>
                      </a:lnTo>
                      <a:lnTo>
                        <a:pt x="19" y="715"/>
                      </a:lnTo>
                      <a:lnTo>
                        <a:pt x="16" y="676"/>
                      </a:lnTo>
                      <a:lnTo>
                        <a:pt x="12" y="652"/>
                      </a:lnTo>
                      <a:lnTo>
                        <a:pt x="8" y="629"/>
                      </a:lnTo>
                      <a:lnTo>
                        <a:pt x="4" y="614"/>
                      </a:lnTo>
                      <a:lnTo>
                        <a:pt x="0" y="606"/>
                      </a:lnTo>
                      <a:lnTo>
                        <a:pt x="0" y="590"/>
                      </a:lnTo>
                      <a:lnTo>
                        <a:pt x="4" y="575"/>
                      </a:lnTo>
                      <a:lnTo>
                        <a:pt x="12" y="555"/>
                      </a:lnTo>
                      <a:lnTo>
                        <a:pt x="27" y="536"/>
                      </a:lnTo>
                      <a:lnTo>
                        <a:pt x="50" y="520"/>
                      </a:lnTo>
                      <a:lnTo>
                        <a:pt x="82" y="501"/>
                      </a:lnTo>
                      <a:lnTo>
                        <a:pt x="120" y="489"/>
                      </a:lnTo>
                      <a:lnTo>
                        <a:pt x="167" y="485"/>
                      </a:lnTo>
                      <a:lnTo>
                        <a:pt x="183" y="485"/>
                      </a:lnTo>
                      <a:lnTo>
                        <a:pt x="194" y="481"/>
                      </a:lnTo>
                      <a:lnTo>
                        <a:pt x="206" y="474"/>
                      </a:lnTo>
                      <a:lnTo>
                        <a:pt x="218" y="458"/>
                      </a:lnTo>
                      <a:lnTo>
                        <a:pt x="221" y="439"/>
                      </a:lnTo>
                      <a:lnTo>
                        <a:pt x="218" y="408"/>
                      </a:lnTo>
                      <a:lnTo>
                        <a:pt x="202" y="369"/>
                      </a:lnTo>
                      <a:lnTo>
                        <a:pt x="202" y="349"/>
                      </a:lnTo>
                      <a:lnTo>
                        <a:pt x="210" y="338"/>
                      </a:lnTo>
                      <a:lnTo>
                        <a:pt x="214" y="330"/>
                      </a:lnTo>
                      <a:lnTo>
                        <a:pt x="221" y="326"/>
                      </a:lnTo>
                      <a:lnTo>
                        <a:pt x="233" y="303"/>
                      </a:lnTo>
                      <a:lnTo>
                        <a:pt x="241" y="279"/>
                      </a:lnTo>
                      <a:lnTo>
                        <a:pt x="249" y="248"/>
                      </a:lnTo>
                      <a:lnTo>
                        <a:pt x="252" y="217"/>
                      </a:lnTo>
                      <a:lnTo>
                        <a:pt x="249" y="206"/>
                      </a:lnTo>
                      <a:lnTo>
                        <a:pt x="249" y="190"/>
                      </a:lnTo>
                      <a:lnTo>
                        <a:pt x="241" y="178"/>
                      </a:lnTo>
                      <a:lnTo>
                        <a:pt x="233" y="167"/>
                      </a:lnTo>
                      <a:lnTo>
                        <a:pt x="221" y="159"/>
                      </a:lnTo>
                      <a:lnTo>
                        <a:pt x="206" y="155"/>
                      </a:lnTo>
                      <a:lnTo>
                        <a:pt x="171" y="140"/>
                      </a:lnTo>
                      <a:lnTo>
                        <a:pt x="167" y="136"/>
                      </a:lnTo>
                      <a:lnTo>
                        <a:pt x="163" y="128"/>
                      </a:lnTo>
                      <a:lnTo>
                        <a:pt x="163" y="108"/>
                      </a:lnTo>
                      <a:lnTo>
                        <a:pt x="163" y="81"/>
                      </a:lnTo>
                      <a:lnTo>
                        <a:pt x="163" y="54"/>
                      </a:lnTo>
                      <a:lnTo>
                        <a:pt x="159" y="35"/>
                      </a:lnTo>
                      <a:lnTo>
                        <a:pt x="151" y="27"/>
                      </a:lnTo>
                      <a:lnTo>
                        <a:pt x="198" y="4"/>
                      </a:lnTo>
                      <a:lnTo>
                        <a:pt x="252" y="7"/>
                      </a:lnTo>
                      <a:lnTo>
                        <a:pt x="295" y="7"/>
                      </a:lnTo>
                      <a:lnTo>
                        <a:pt x="315" y="4"/>
                      </a:lnTo>
                      <a:lnTo>
                        <a:pt x="326" y="0"/>
                      </a:lnTo>
                      <a:lnTo>
                        <a:pt x="334" y="0"/>
                      </a:lnTo>
                      <a:lnTo>
                        <a:pt x="342" y="0"/>
                      </a:lnTo>
                      <a:lnTo>
                        <a:pt x="346" y="4"/>
                      </a:lnTo>
                      <a:lnTo>
                        <a:pt x="353" y="11"/>
                      </a:lnTo>
                      <a:lnTo>
                        <a:pt x="357" y="27"/>
                      </a:lnTo>
                      <a:lnTo>
                        <a:pt x="357" y="46"/>
                      </a:lnTo>
                      <a:lnTo>
                        <a:pt x="350" y="74"/>
                      </a:lnTo>
                      <a:lnTo>
                        <a:pt x="357" y="85"/>
                      </a:lnTo>
                      <a:lnTo>
                        <a:pt x="361" y="93"/>
                      </a:lnTo>
                      <a:lnTo>
                        <a:pt x="373" y="105"/>
                      </a:lnTo>
                      <a:lnTo>
                        <a:pt x="385" y="116"/>
                      </a:lnTo>
                      <a:lnTo>
                        <a:pt x="400" y="120"/>
                      </a:lnTo>
                      <a:lnTo>
                        <a:pt x="420" y="120"/>
                      </a:lnTo>
                      <a:lnTo>
                        <a:pt x="443" y="112"/>
                      </a:lnTo>
                      <a:lnTo>
                        <a:pt x="447" y="112"/>
                      </a:lnTo>
                      <a:lnTo>
                        <a:pt x="458" y="112"/>
                      </a:lnTo>
                      <a:lnTo>
                        <a:pt x="462" y="116"/>
                      </a:lnTo>
                      <a:lnTo>
                        <a:pt x="466" y="124"/>
                      </a:lnTo>
                      <a:lnTo>
                        <a:pt x="470" y="132"/>
                      </a:lnTo>
                      <a:lnTo>
                        <a:pt x="470" y="147"/>
                      </a:lnTo>
                      <a:lnTo>
                        <a:pt x="466" y="155"/>
                      </a:lnTo>
                      <a:lnTo>
                        <a:pt x="470" y="171"/>
                      </a:lnTo>
                      <a:lnTo>
                        <a:pt x="478" y="190"/>
                      </a:lnTo>
                      <a:lnTo>
                        <a:pt x="486" y="198"/>
                      </a:lnTo>
                      <a:lnTo>
                        <a:pt x="493" y="206"/>
                      </a:lnTo>
                      <a:lnTo>
                        <a:pt x="489" y="225"/>
                      </a:lnTo>
                      <a:lnTo>
                        <a:pt x="482" y="233"/>
                      </a:lnTo>
                      <a:lnTo>
                        <a:pt x="470" y="248"/>
                      </a:lnTo>
                      <a:lnTo>
                        <a:pt x="470" y="256"/>
                      </a:lnTo>
                      <a:lnTo>
                        <a:pt x="470" y="264"/>
                      </a:lnTo>
                      <a:lnTo>
                        <a:pt x="482" y="272"/>
                      </a:lnTo>
                      <a:lnTo>
                        <a:pt x="497" y="279"/>
                      </a:lnTo>
                      <a:lnTo>
                        <a:pt x="540" y="322"/>
                      </a:lnTo>
                      <a:lnTo>
                        <a:pt x="575" y="318"/>
                      </a:lnTo>
                      <a:lnTo>
                        <a:pt x="610" y="307"/>
                      </a:lnTo>
                      <a:lnTo>
                        <a:pt x="625" y="299"/>
                      </a:lnTo>
                      <a:lnTo>
                        <a:pt x="641" y="287"/>
                      </a:lnTo>
                      <a:lnTo>
                        <a:pt x="676" y="287"/>
                      </a:lnTo>
                      <a:lnTo>
                        <a:pt x="719" y="303"/>
                      </a:lnTo>
                      <a:lnTo>
                        <a:pt x="761" y="303"/>
                      </a:lnTo>
                      <a:lnTo>
                        <a:pt x="765" y="307"/>
                      </a:lnTo>
                      <a:lnTo>
                        <a:pt x="777" y="330"/>
                      </a:lnTo>
                      <a:lnTo>
                        <a:pt x="781" y="345"/>
                      </a:lnTo>
                      <a:lnTo>
                        <a:pt x="785" y="365"/>
                      </a:lnTo>
                      <a:lnTo>
                        <a:pt x="785" y="392"/>
                      </a:lnTo>
                      <a:lnTo>
                        <a:pt x="781" y="423"/>
                      </a:lnTo>
                      <a:lnTo>
                        <a:pt x="765" y="446"/>
                      </a:lnTo>
                      <a:lnTo>
                        <a:pt x="754" y="462"/>
                      </a:lnTo>
                      <a:lnTo>
                        <a:pt x="746" y="470"/>
                      </a:lnTo>
                      <a:lnTo>
                        <a:pt x="746" y="501"/>
                      </a:lnTo>
                      <a:lnTo>
                        <a:pt x="734" y="505"/>
                      </a:lnTo>
                      <a:lnTo>
                        <a:pt x="719" y="505"/>
                      </a:lnTo>
                      <a:lnTo>
                        <a:pt x="703" y="509"/>
                      </a:lnTo>
                      <a:lnTo>
                        <a:pt x="684" y="516"/>
                      </a:lnTo>
                      <a:lnTo>
                        <a:pt x="668" y="532"/>
                      </a:lnTo>
                      <a:lnTo>
                        <a:pt x="657" y="547"/>
                      </a:lnTo>
                      <a:lnTo>
                        <a:pt x="649" y="575"/>
                      </a:lnTo>
                      <a:lnTo>
                        <a:pt x="571" y="660"/>
                      </a:lnTo>
                      <a:lnTo>
                        <a:pt x="540" y="715"/>
                      </a:lnTo>
                      <a:lnTo>
                        <a:pt x="524" y="730"/>
                      </a:lnTo>
                      <a:lnTo>
                        <a:pt x="509" y="749"/>
                      </a:lnTo>
                      <a:lnTo>
                        <a:pt x="486" y="773"/>
                      </a:lnTo>
                      <a:lnTo>
                        <a:pt x="455" y="796"/>
                      </a:lnTo>
                      <a:lnTo>
                        <a:pt x="420" y="816"/>
                      </a:lnTo>
                      <a:lnTo>
                        <a:pt x="381" y="835"/>
                      </a:lnTo>
                      <a:lnTo>
                        <a:pt x="334" y="850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66"/>
                <p:cNvSpPr>
                  <a:spLocks/>
                </p:cNvSpPr>
                <p:nvPr/>
              </p:nvSpPr>
              <p:spPr bwMode="auto">
                <a:xfrm>
                  <a:off x="10721206" y="3356554"/>
                  <a:ext cx="123825" cy="122238"/>
                </a:xfrm>
                <a:custGeom>
                  <a:avLst/>
                  <a:gdLst>
                    <a:gd name="T0" fmla="*/ 78 w 78"/>
                    <a:gd name="T1" fmla="*/ 35 h 77"/>
                    <a:gd name="T2" fmla="*/ 78 w 78"/>
                    <a:gd name="T3" fmla="*/ 35 h 77"/>
                    <a:gd name="T4" fmla="*/ 74 w 78"/>
                    <a:gd name="T5" fmla="*/ 50 h 77"/>
                    <a:gd name="T6" fmla="*/ 66 w 78"/>
                    <a:gd name="T7" fmla="*/ 62 h 77"/>
                    <a:gd name="T8" fmla="*/ 55 w 78"/>
                    <a:gd name="T9" fmla="*/ 73 h 77"/>
                    <a:gd name="T10" fmla="*/ 39 w 78"/>
                    <a:gd name="T11" fmla="*/ 77 h 77"/>
                    <a:gd name="T12" fmla="*/ 39 w 78"/>
                    <a:gd name="T13" fmla="*/ 77 h 77"/>
                    <a:gd name="T14" fmla="*/ 24 w 78"/>
                    <a:gd name="T15" fmla="*/ 73 h 77"/>
                    <a:gd name="T16" fmla="*/ 12 w 78"/>
                    <a:gd name="T17" fmla="*/ 66 h 77"/>
                    <a:gd name="T18" fmla="*/ 4 w 78"/>
                    <a:gd name="T19" fmla="*/ 54 h 77"/>
                    <a:gd name="T20" fmla="*/ 0 w 78"/>
                    <a:gd name="T21" fmla="*/ 38 h 77"/>
                    <a:gd name="T22" fmla="*/ 0 w 78"/>
                    <a:gd name="T23" fmla="*/ 38 h 77"/>
                    <a:gd name="T24" fmla="*/ 0 w 78"/>
                    <a:gd name="T25" fmla="*/ 23 h 77"/>
                    <a:gd name="T26" fmla="*/ 8 w 78"/>
                    <a:gd name="T27" fmla="*/ 11 h 77"/>
                    <a:gd name="T28" fmla="*/ 20 w 78"/>
                    <a:gd name="T29" fmla="*/ 3 h 77"/>
                    <a:gd name="T30" fmla="*/ 35 w 78"/>
                    <a:gd name="T31" fmla="*/ 0 h 77"/>
                    <a:gd name="T32" fmla="*/ 35 w 78"/>
                    <a:gd name="T33" fmla="*/ 0 h 77"/>
                    <a:gd name="T34" fmla="*/ 51 w 78"/>
                    <a:gd name="T35" fmla="*/ 0 h 77"/>
                    <a:gd name="T36" fmla="*/ 62 w 78"/>
                    <a:gd name="T37" fmla="*/ 7 h 77"/>
                    <a:gd name="T38" fmla="*/ 74 w 78"/>
                    <a:gd name="T39" fmla="*/ 19 h 77"/>
                    <a:gd name="T40" fmla="*/ 78 w 78"/>
                    <a:gd name="T41" fmla="*/ 35 h 77"/>
                    <a:gd name="T42" fmla="*/ 78 w 78"/>
                    <a:gd name="T43" fmla="*/ 35 h 7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78" h="77">
                      <a:moveTo>
                        <a:pt x="78" y="35"/>
                      </a:moveTo>
                      <a:lnTo>
                        <a:pt x="78" y="35"/>
                      </a:lnTo>
                      <a:lnTo>
                        <a:pt x="74" y="50"/>
                      </a:lnTo>
                      <a:lnTo>
                        <a:pt x="66" y="62"/>
                      </a:lnTo>
                      <a:lnTo>
                        <a:pt x="55" y="73"/>
                      </a:lnTo>
                      <a:lnTo>
                        <a:pt x="39" y="77"/>
                      </a:lnTo>
                      <a:lnTo>
                        <a:pt x="24" y="73"/>
                      </a:lnTo>
                      <a:lnTo>
                        <a:pt x="12" y="66"/>
                      </a:lnTo>
                      <a:lnTo>
                        <a:pt x="4" y="54"/>
                      </a:lnTo>
                      <a:lnTo>
                        <a:pt x="0" y="38"/>
                      </a:lnTo>
                      <a:lnTo>
                        <a:pt x="0" y="23"/>
                      </a:lnTo>
                      <a:lnTo>
                        <a:pt x="8" y="11"/>
                      </a:lnTo>
                      <a:lnTo>
                        <a:pt x="20" y="3"/>
                      </a:lnTo>
                      <a:lnTo>
                        <a:pt x="35" y="0"/>
                      </a:lnTo>
                      <a:lnTo>
                        <a:pt x="51" y="0"/>
                      </a:lnTo>
                      <a:lnTo>
                        <a:pt x="62" y="7"/>
                      </a:lnTo>
                      <a:lnTo>
                        <a:pt x="74" y="19"/>
                      </a:lnTo>
                      <a:lnTo>
                        <a:pt x="78" y="35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67"/>
                <p:cNvSpPr>
                  <a:spLocks/>
                </p:cNvSpPr>
                <p:nvPr/>
              </p:nvSpPr>
              <p:spPr bwMode="auto">
                <a:xfrm>
                  <a:off x="10752956" y="3386716"/>
                  <a:ext cx="55563" cy="55563"/>
                </a:xfrm>
                <a:custGeom>
                  <a:avLst/>
                  <a:gdLst>
                    <a:gd name="T0" fmla="*/ 35 w 35"/>
                    <a:gd name="T1" fmla="*/ 16 h 35"/>
                    <a:gd name="T2" fmla="*/ 35 w 35"/>
                    <a:gd name="T3" fmla="*/ 16 h 35"/>
                    <a:gd name="T4" fmla="*/ 35 w 35"/>
                    <a:gd name="T5" fmla="*/ 23 h 35"/>
                    <a:gd name="T6" fmla="*/ 31 w 35"/>
                    <a:gd name="T7" fmla="*/ 31 h 35"/>
                    <a:gd name="T8" fmla="*/ 23 w 35"/>
                    <a:gd name="T9" fmla="*/ 35 h 35"/>
                    <a:gd name="T10" fmla="*/ 19 w 35"/>
                    <a:gd name="T11" fmla="*/ 35 h 35"/>
                    <a:gd name="T12" fmla="*/ 19 w 35"/>
                    <a:gd name="T13" fmla="*/ 35 h 35"/>
                    <a:gd name="T14" fmla="*/ 11 w 35"/>
                    <a:gd name="T15" fmla="*/ 35 h 35"/>
                    <a:gd name="T16" fmla="*/ 7 w 35"/>
                    <a:gd name="T17" fmla="*/ 31 h 35"/>
                    <a:gd name="T18" fmla="*/ 4 w 35"/>
                    <a:gd name="T19" fmla="*/ 23 h 35"/>
                    <a:gd name="T20" fmla="*/ 0 w 35"/>
                    <a:gd name="T21" fmla="*/ 19 h 35"/>
                    <a:gd name="T22" fmla="*/ 0 w 35"/>
                    <a:gd name="T23" fmla="*/ 19 h 35"/>
                    <a:gd name="T24" fmla="*/ 0 w 35"/>
                    <a:gd name="T25" fmla="*/ 12 h 35"/>
                    <a:gd name="T26" fmla="*/ 4 w 35"/>
                    <a:gd name="T27" fmla="*/ 8 h 35"/>
                    <a:gd name="T28" fmla="*/ 11 w 35"/>
                    <a:gd name="T29" fmla="*/ 4 h 35"/>
                    <a:gd name="T30" fmla="*/ 15 w 35"/>
                    <a:gd name="T31" fmla="*/ 0 h 35"/>
                    <a:gd name="T32" fmla="*/ 15 w 35"/>
                    <a:gd name="T33" fmla="*/ 0 h 35"/>
                    <a:gd name="T34" fmla="*/ 23 w 35"/>
                    <a:gd name="T35" fmla="*/ 0 h 35"/>
                    <a:gd name="T36" fmla="*/ 31 w 35"/>
                    <a:gd name="T37" fmla="*/ 4 h 35"/>
                    <a:gd name="T38" fmla="*/ 35 w 35"/>
                    <a:gd name="T39" fmla="*/ 12 h 35"/>
                    <a:gd name="T40" fmla="*/ 35 w 35"/>
                    <a:gd name="T41" fmla="*/ 16 h 35"/>
                    <a:gd name="T42" fmla="*/ 35 w 35"/>
                    <a:gd name="T43" fmla="*/ 16 h 3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35" h="35">
                      <a:moveTo>
                        <a:pt x="35" y="16"/>
                      </a:moveTo>
                      <a:lnTo>
                        <a:pt x="35" y="16"/>
                      </a:lnTo>
                      <a:lnTo>
                        <a:pt x="35" y="23"/>
                      </a:lnTo>
                      <a:lnTo>
                        <a:pt x="31" y="31"/>
                      </a:lnTo>
                      <a:lnTo>
                        <a:pt x="23" y="35"/>
                      </a:lnTo>
                      <a:lnTo>
                        <a:pt x="19" y="35"/>
                      </a:lnTo>
                      <a:lnTo>
                        <a:pt x="11" y="35"/>
                      </a:lnTo>
                      <a:lnTo>
                        <a:pt x="7" y="31"/>
                      </a:lnTo>
                      <a:lnTo>
                        <a:pt x="4" y="23"/>
                      </a:lnTo>
                      <a:lnTo>
                        <a:pt x="0" y="19"/>
                      </a:lnTo>
                      <a:lnTo>
                        <a:pt x="0" y="12"/>
                      </a:lnTo>
                      <a:lnTo>
                        <a:pt x="4" y="8"/>
                      </a:lnTo>
                      <a:lnTo>
                        <a:pt x="11" y="4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31" y="4"/>
                      </a:lnTo>
                      <a:lnTo>
                        <a:pt x="35" y="12"/>
                      </a:lnTo>
                      <a:lnTo>
                        <a:pt x="35" y="16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96"/>
                <p:cNvSpPr>
                  <a:spLocks noEditPoints="1"/>
                </p:cNvSpPr>
                <p:nvPr/>
              </p:nvSpPr>
              <p:spPr bwMode="auto">
                <a:xfrm>
                  <a:off x="10419581" y="3183516"/>
                  <a:ext cx="141288" cy="134938"/>
                </a:xfrm>
                <a:custGeom>
                  <a:avLst/>
                  <a:gdLst>
                    <a:gd name="T0" fmla="*/ 81 w 89"/>
                    <a:gd name="T1" fmla="*/ 46 h 85"/>
                    <a:gd name="T2" fmla="*/ 81 w 89"/>
                    <a:gd name="T3" fmla="*/ 46 h 85"/>
                    <a:gd name="T4" fmla="*/ 89 w 89"/>
                    <a:gd name="T5" fmla="*/ 31 h 85"/>
                    <a:gd name="T6" fmla="*/ 89 w 89"/>
                    <a:gd name="T7" fmla="*/ 31 h 85"/>
                    <a:gd name="T8" fmla="*/ 78 w 89"/>
                    <a:gd name="T9" fmla="*/ 27 h 85"/>
                    <a:gd name="T10" fmla="*/ 66 w 89"/>
                    <a:gd name="T11" fmla="*/ 23 h 85"/>
                    <a:gd name="T12" fmla="*/ 50 w 89"/>
                    <a:gd name="T13" fmla="*/ 4 h 85"/>
                    <a:gd name="T14" fmla="*/ 50 w 89"/>
                    <a:gd name="T15" fmla="*/ 4 h 85"/>
                    <a:gd name="T16" fmla="*/ 50 w 89"/>
                    <a:gd name="T17" fmla="*/ 4 h 85"/>
                    <a:gd name="T18" fmla="*/ 50 w 89"/>
                    <a:gd name="T19" fmla="*/ 4 h 85"/>
                    <a:gd name="T20" fmla="*/ 54 w 89"/>
                    <a:gd name="T21" fmla="*/ 4 h 85"/>
                    <a:gd name="T22" fmla="*/ 54 w 89"/>
                    <a:gd name="T23" fmla="*/ 4 h 85"/>
                    <a:gd name="T24" fmla="*/ 39 w 89"/>
                    <a:gd name="T25" fmla="*/ 0 h 85"/>
                    <a:gd name="T26" fmla="*/ 39 w 89"/>
                    <a:gd name="T27" fmla="*/ 0 h 85"/>
                    <a:gd name="T28" fmla="*/ 39 w 89"/>
                    <a:gd name="T29" fmla="*/ 0 h 85"/>
                    <a:gd name="T30" fmla="*/ 39 w 89"/>
                    <a:gd name="T31" fmla="*/ 0 h 85"/>
                    <a:gd name="T32" fmla="*/ 31 w 89"/>
                    <a:gd name="T33" fmla="*/ 11 h 85"/>
                    <a:gd name="T34" fmla="*/ 23 w 89"/>
                    <a:gd name="T35" fmla="*/ 19 h 85"/>
                    <a:gd name="T36" fmla="*/ 15 w 89"/>
                    <a:gd name="T37" fmla="*/ 31 h 85"/>
                    <a:gd name="T38" fmla="*/ 0 w 89"/>
                    <a:gd name="T39" fmla="*/ 39 h 85"/>
                    <a:gd name="T40" fmla="*/ 0 w 89"/>
                    <a:gd name="T41" fmla="*/ 39 h 85"/>
                    <a:gd name="T42" fmla="*/ 8 w 89"/>
                    <a:gd name="T43" fmla="*/ 46 h 85"/>
                    <a:gd name="T44" fmla="*/ 8 w 89"/>
                    <a:gd name="T45" fmla="*/ 46 h 85"/>
                    <a:gd name="T46" fmla="*/ 8 w 89"/>
                    <a:gd name="T47" fmla="*/ 46 h 85"/>
                    <a:gd name="T48" fmla="*/ 8 w 89"/>
                    <a:gd name="T49" fmla="*/ 46 h 85"/>
                    <a:gd name="T50" fmla="*/ 23 w 89"/>
                    <a:gd name="T51" fmla="*/ 39 h 85"/>
                    <a:gd name="T52" fmla="*/ 23 w 89"/>
                    <a:gd name="T53" fmla="*/ 43 h 85"/>
                    <a:gd name="T54" fmla="*/ 66 w 89"/>
                    <a:gd name="T55" fmla="*/ 43 h 85"/>
                    <a:gd name="T56" fmla="*/ 66 w 89"/>
                    <a:gd name="T57" fmla="*/ 39 h 85"/>
                    <a:gd name="T58" fmla="*/ 66 w 89"/>
                    <a:gd name="T59" fmla="*/ 39 h 85"/>
                    <a:gd name="T60" fmla="*/ 81 w 89"/>
                    <a:gd name="T61" fmla="*/ 46 h 85"/>
                    <a:gd name="T62" fmla="*/ 81 w 89"/>
                    <a:gd name="T63" fmla="*/ 46 h 85"/>
                    <a:gd name="T64" fmla="*/ 81 w 89"/>
                    <a:gd name="T65" fmla="*/ 46 h 85"/>
                    <a:gd name="T66" fmla="*/ 43 w 89"/>
                    <a:gd name="T67" fmla="*/ 15 h 85"/>
                    <a:gd name="T68" fmla="*/ 43 w 89"/>
                    <a:gd name="T69" fmla="*/ 15 h 85"/>
                    <a:gd name="T70" fmla="*/ 58 w 89"/>
                    <a:gd name="T71" fmla="*/ 31 h 85"/>
                    <a:gd name="T72" fmla="*/ 27 w 89"/>
                    <a:gd name="T73" fmla="*/ 31 h 85"/>
                    <a:gd name="T74" fmla="*/ 27 w 89"/>
                    <a:gd name="T75" fmla="*/ 31 h 85"/>
                    <a:gd name="T76" fmla="*/ 43 w 89"/>
                    <a:gd name="T77" fmla="*/ 15 h 85"/>
                    <a:gd name="T78" fmla="*/ 43 w 89"/>
                    <a:gd name="T79" fmla="*/ 15 h 85"/>
                    <a:gd name="T80" fmla="*/ 43 w 89"/>
                    <a:gd name="T81" fmla="*/ 15 h 85"/>
                    <a:gd name="T82" fmla="*/ 58 w 89"/>
                    <a:gd name="T83" fmla="*/ 85 h 85"/>
                    <a:gd name="T84" fmla="*/ 74 w 89"/>
                    <a:gd name="T85" fmla="*/ 85 h 85"/>
                    <a:gd name="T86" fmla="*/ 74 w 89"/>
                    <a:gd name="T87" fmla="*/ 50 h 85"/>
                    <a:gd name="T88" fmla="*/ 15 w 89"/>
                    <a:gd name="T89" fmla="*/ 50 h 85"/>
                    <a:gd name="T90" fmla="*/ 15 w 89"/>
                    <a:gd name="T91" fmla="*/ 85 h 85"/>
                    <a:gd name="T92" fmla="*/ 27 w 89"/>
                    <a:gd name="T93" fmla="*/ 85 h 85"/>
                    <a:gd name="T94" fmla="*/ 27 w 89"/>
                    <a:gd name="T95" fmla="*/ 81 h 85"/>
                    <a:gd name="T96" fmla="*/ 58 w 89"/>
                    <a:gd name="T97" fmla="*/ 81 h 85"/>
                    <a:gd name="T98" fmla="*/ 58 w 89"/>
                    <a:gd name="T99" fmla="*/ 85 h 85"/>
                    <a:gd name="T100" fmla="*/ 58 w 89"/>
                    <a:gd name="T101" fmla="*/ 85 h 85"/>
                    <a:gd name="T102" fmla="*/ 58 w 89"/>
                    <a:gd name="T103" fmla="*/ 58 h 85"/>
                    <a:gd name="T104" fmla="*/ 58 w 89"/>
                    <a:gd name="T105" fmla="*/ 74 h 85"/>
                    <a:gd name="T106" fmla="*/ 27 w 89"/>
                    <a:gd name="T107" fmla="*/ 74 h 85"/>
                    <a:gd name="T108" fmla="*/ 27 w 89"/>
                    <a:gd name="T109" fmla="*/ 58 h 85"/>
                    <a:gd name="T110" fmla="*/ 58 w 89"/>
                    <a:gd name="T111" fmla="*/ 58 h 85"/>
                    <a:gd name="T112" fmla="*/ 58 w 89"/>
                    <a:gd name="T113" fmla="*/ 58 h 85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9" h="85">
                      <a:moveTo>
                        <a:pt x="81" y="46"/>
                      </a:moveTo>
                      <a:lnTo>
                        <a:pt x="81" y="46"/>
                      </a:lnTo>
                      <a:lnTo>
                        <a:pt x="89" y="31"/>
                      </a:lnTo>
                      <a:lnTo>
                        <a:pt x="78" y="27"/>
                      </a:lnTo>
                      <a:lnTo>
                        <a:pt x="66" y="23"/>
                      </a:lnTo>
                      <a:lnTo>
                        <a:pt x="50" y="4"/>
                      </a:lnTo>
                      <a:lnTo>
                        <a:pt x="54" y="4"/>
                      </a:lnTo>
                      <a:lnTo>
                        <a:pt x="39" y="0"/>
                      </a:lnTo>
                      <a:lnTo>
                        <a:pt x="31" y="11"/>
                      </a:lnTo>
                      <a:lnTo>
                        <a:pt x="23" y="19"/>
                      </a:lnTo>
                      <a:lnTo>
                        <a:pt x="15" y="31"/>
                      </a:lnTo>
                      <a:lnTo>
                        <a:pt x="0" y="39"/>
                      </a:lnTo>
                      <a:lnTo>
                        <a:pt x="8" y="46"/>
                      </a:lnTo>
                      <a:lnTo>
                        <a:pt x="23" y="39"/>
                      </a:lnTo>
                      <a:lnTo>
                        <a:pt x="23" y="43"/>
                      </a:lnTo>
                      <a:lnTo>
                        <a:pt x="66" y="43"/>
                      </a:lnTo>
                      <a:lnTo>
                        <a:pt x="66" y="39"/>
                      </a:lnTo>
                      <a:lnTo>
                        <a:pt x="81" y="46"/>
                      </a:lnTo>
                      <a:close/>
                      <a:moveTo>
                        <a:pt x="43" y="15"/>
                      </a:moveTo>
                      <a:lnTo>
                        <a:pt x="43" y="15"/>
                      </a:lnTo>
                      <a:lnTo>
                        <a:pt x="58" y="31"/>
                      </a:lnTo>
                      <a:lnTo>
                        <a:pt x="27" y="31"/>
                      </a:lnTo>
                      <a:lnTo>
                        <a:pt x="43" y="15"/>
                      </a:lnTo>
                      <a:close/>
                      <a:moveTo>
                        <a:pt x="58" y="85"/>
                      </a:moveTo>
                      <a:lnTo>
                        <a:pt x="74" y="85"/>
                      </a:lnTo>
                      <a:lnTo>
                        <a:pt x="74" y="50"/>
                      </a:lnTo>
                      <a:lnTo>
                        <a:pt x="15" y="50"/>
                      </a:lnTo>
                      <a:lnTo>
                        <a:pt x="15" y="85"/>
                      </a:lnTo>
                      <a:lnTo>
                        <a:pt x="27" y="85"/>
                      </a:lnTo>
                      <a:lnTo>
                        <a:pt x="27" y="81"/>
                      </a:lnTo>
                      <a:lnTo>
                        <a:pt x="58" y="81"/>
                      </a:lnTo>
                      <a:lnTo>
                        <a:pt x="58" y="85"/>
                      </a:lnTo>
                      <a:close/>
                      <a:moveTo>
                        <a:pt x="58" y="58"/>
                      </a:moveTo>
                      <a:lnTo>
                        <a:pt x="58" y="74"/>
                      </a:lnTo>
                      <a:lnTo>
                        <a:pt x="27" y="74"/>
                      </a:lnTo>
                      <a:lnTo>
                        <a:pt x="27" y="58"/>
                      </a:lnTo>
                      <a:lnTo>
                        <a:pt x="58" y="5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97"/>
                <p:cNvSpPr>
                  <a:spLocks noEditPoints="1"/>
                </p:cNvSpPr>
                <p:nvPr/>
              </p:nvSpPr>
              <p:spPr bwMode="auto">
                <a:xfrm>
                  <a:off x="10567218" y="3189866"/>
                  <a:ext cx="136525" cy="128588"/>
                </a:xfrm>
                <a:custGeom>
                  <a:avLst/>
                  <a:gdLst>
                    <a:gd name="T0" fmla="*/ 0 w 86"/>
                    <a:gd name="T1" fmla="*/ 73 h 81"/>
                    <a:gd name="T2" fmla="*/ 12 w 86"/>
                    <a:gd name="T3" fmla="*/ 81 h 81"/>
                    <a:gd name="T4" fmla="*/ 20 w 86"/>
                    <a:gd name="T5" fmla="*/ 54 h 81"/>
                    <a:gd name="T6" fmla="*/ 27 w 86"/>
                    <a:gd name="T7" fmla="*/ 50 h 81"/>
                    <a:gd name="T8" fmla="*/ 27 w 86"/>
                    <a:gd name="T9" fmla="*/ 66 h 81"/>
                    <a:gd name="T10" fmla="*/ 20 w 86"/>
                    <a:gd name="T11" fmla="*/ 66 h 81"/>
                    <a:gd name="T12" fmla="*/ 20 w 86"/>
                    <a:gd name="T13" fmla="*/ 70 h 81"/>
                    <a:gd name="T14" fmla="*/ 23 w 86"/>
                    <a:gd name="T15" fmla="*/ 77 h 81"/>
                    <a:gd name="T16" fmla="*/ 35 w 86"/>
                    <a:gd name="T17" fmla="*/ 77 h 81"/>
                    <a:gd name="T18" fmla="*/ 35 w 86"/>
                    <a:gd name="T19" fmla="*/ 70 h 81"/>
                    <a:gd name="T20" fmla="*/ 8 w 86"/>
                    <a:gd name="T21" fmla="*/ 0 h 81"/>
                    <a:gd name="T22" fmla="*/ 8 w 86"/>
                    <a:gd name="T23" fmla="*/ 50 h 81"/>
                    <a:gd name="T24" fmla="*/ 0 w 86"/>
                    <a:gd name="T25" fmla="*/ 73 h 81"/>
                    <a:gd name="T26" fmla="*/ 0 w 86"/>
                    <a:gd name="T27" fmla="*/ 73 h 81"/>
                    <a:gd name="T28" fmla="*/ 66 w 86"/>
                    <a:gd name="T29" fmla="*/ 77 h 81"/>
                    <a:gd name="T30" fmla="*/ 78 w 86"/>
                    <a:gd name="T31" fmla="*/ 77 h 81"/>
                    <a:gd name="T32" fmla="*/ 82 w 86"/>
                    <a:gd name="T33" fmla="*/ 77 h 81"/>
                    <a:gd name="T34" fmla="*/ 86 w 86"/>
                    <a:gd name="T35" fmla="*/ 62 h 81"/>
                    <a:gd name="T36" fmla="*/ 74 w 86"/>
                    <a:gd name="T37" fmla="*/ 58 h 81"/>
                    <a:gd name="T38" fmla="*/ 74 w 86"/>
                    <a:gd name="T39" fmla="*/ 66 h 81"/>
                    <a:gd name="T40" fmla="*/ 55 w 86"/>
                    <a:gd name="T41" fmla="*/ 70 h 81"/>
                    <a:gd name="T42" fmla="*/ 51 w 86"/>
                    <a:gd name="T43" fmla="*/ 66 h 81"/>
                    <a:gd name="T44" fmla="*/ 82 w 86"/>
                    <a:gd name="T45" fmla="*/ 42 h 81"/>
                    <a:gd name="T46" fmla="*/ 39 w 86"/>
                    <a:gd name="T47" fmla="*/ 0 h 81"/>
                    <a:gd name="T48" fmla="*/ 39 w 86"/>
                    <a:gd name="T49" fmla="*/ 70 h 81"/>
                    <a:gd name="T50" fmla="*/ 55 w 86"/>
                    <a:gd name="T51" fmla="*/ 77 h 81"/>
                    <a:gd name="T52" fmla="*/ 55 w 86"/>
                    <a:gd name="T53" fmla="*/ 77 h 81"/>
                    <a:gd name="T54" fmla="*/ 27 w 86"/>
                    <a:gd name="T55" fmla="*/ 19 h 81"/>
                    <a:gd name="T56" fmla="*/ 20 w 86"/>
                    <a:gd name="T57" fmla="*/ 11 h 81"/>
                    <a:gd name="T58" fmla="*/ 27 w 86"/>
                    <a:gd name="T59" fmla="*/ 11 h 81"/>
                    <a:gd name="T60" fmla="*/ 51 w 86"/>
                    <a:gd name="T61" fmla="*/ 35 h 81"/>
                    <a:gd name="T62" fmla="*/ 55 w 86"/>
                    <a:gd name="T63" fmla="*/ 11 h 81"/>
                    <a:gd name="T64" fmla="*/ 55 w 86"/>
                    <a:gd name="T65" fmla="*/ 35 h 81"/>
                    <a:gd name="T66" fmla="*/ 70 w 86"/>
                    <a:gd name="T67" fmla="*/ 35 h 81"/>
                    <a:gd name="T68" fmla="*/ 66 w 86"/>
                    <a:gd name="T69" fmla="*/ 11 h 81"/>
                    <a:gd name="T70" fmla="*/ 70 w 86"/>
                    <a:gd name="T71" fmla="*/ 11 h 81"/>
                    <a:gd name="T72" fmla="*/ 27 w 86"/>
                    <a:gd name="T73" fmla="*/ 39 h 81"/>
                    <a:gd name="T74" fmla="*/ 20 w 86"/>
                    <a:gd name="T75" fmla="*/ 31 h 81"/>
                    <a:gd name="T76" fmla="*/ 27 w 86"/>
                    <a:gd name="T77" fmla="*/ 31 h 8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86" h="81">
                      <a:moveTo>
                        <a:pt x="0" y="73"/>
                      </a:moveTo>
                      <a:lnTo>
                        <a:pt x="0" y="73"/>
                      </a:lnTo>
                      <a:lnTo>
                        <a:pt x="12" y="81"/>
                      </a:lnTo>
                      <a:lnTo>
                        <a:pt x="16" y="66"/>
                      </a:lnTo>
                      <a:lnTo>
                        <a:pt x="20" y="54"/>
                      </a:lnTo>
                      <a:lnTo>
                        <a:pt x="20" y="50"/>
                      </a:lnTo>
                      <a:lnTo>
                        <a:pt x="27" y="50"/>
                      </a:lnTo>
                      <a:lnTo>
                        <a:pt x="27" y="66"/>
                      </a:lnTo>
                      <a:lnTo>
                        <a:pt x="23" y="66"/>
                      </a:lnTo>
                      <a:lnTo>
                        <a:pt x="20" y="66"/>
                      </a:lnTo>
                      <a:lnTo>
                        <a:pt x="20" y="70"/>
                      </a:lnTo>
                      <a:lnTo>
                        <a:pt x="23" y="77"/>
                      </a:lnTo>
                      <a:lnTo>
                        <a:pt x="35" y="77"/>
                      </a:lnTo>
                      <a:lnTo>
                        <a:pt x="35" y="73"/>
                      </a:lnTo>
                      <a:lnTo>
                        <a:pt x="35" y="70"/>
                      </a:lnTo>
                      <a:lnTo>
                        <a:pt x="35" y="0"/>
                      </a:lnTo>
                      <a:lnTo>
                        <a:pt x="8" y="0"/>
                      </a:lnTo>
                      <a:lnTo>
                        <a:pt x="8" y="50"/>
                      </a:lnTo>
                      <a:lnTo>
                        <a:pt x="8" y="66"/>
                      </a:lnTo>
                      <a:lnTo>
                        <a:pt x="0" y="73"/>
                      </a:lnTo>
                      <a:close/>
                      <a:moveTo>
                        <a:pt x="55" y="77"/>
                      </a:moveTo>
                      <a:lnTo>
                        <a:pt x="66" y="77"/>
                      </a:lnTo>
                      <a:lnTo>
                        <a:pt x="78" y="77"/>
                      </a:lnTo>
                      <a:lnTo>
                        <a:pt x="82" y="77"/>
                      </a:lnTo>
                      <a:lnTo>
                        <a:pt x="86" y="70"/>
                      </a:lnTo>
                      <a:lnTo>
                        <a:pt x="86" y="62"/>
                      </a:lnTo>
                      <a:lnTo>
                        <a:pt x="74" y="58"/>
                      </a:lnTo>
                      <a:lnTo>
                        <a:pt x="74" y="66"/>
                      </a:lnTo>
                      <a:lnTo>
                        <a:pt x="70" y="70"/>
                      </a:lnTo>
                      <a:lnTo>
                        <a:pt x="55" y="70"/>
                      </a:lnTo>
                      <a:lnTo>
                        <a:pt x="51" y="66"/>
                      </a:lnTo>
                      <a:lnTo>
                        <a:pt x="51" y="42"/>
                      </a:lnTo>
                      <a:lnTo>
                        <a:pt x="82" y="42"/>
                      </a:lnTo>
                      <a:lnTo>
                        <a:pt x="82" y="0"/>
                      </a:lnTo>
                      <a:lnTo>
                        <a:pt x="39" y="0"/>
                      </a:lnTo>
                      <a:lnTo>
                        <a:pt x="39" y="70"/>
                      </a:lnTo>
                      <a:lnTo>
                        <a:pt x="43" y="77"/>
                      </a:lnTo>
                      <a:lnTo>
                        <a:pt x="55" y="77"/>
                      </a:lnTo>
                      <a:close/>
                      <a:moveTo>
                        <a:pt x="27" y="11"/>
                      </a:moveTo>
                      <a:lnTo>
                        <a:pt x="27" y="19"/>
                      </a:lnTo>
                      <a:lnTo>
                        <a:pt x="20" y="19"/>
                      </a:lnTo>
                      <a:lnTo>
                        <a:pt x="20" y="11"/>
                      </a:lnTo>
                      <a:lnTo>
                        <a:pt x="27" y="11"/>
                      </a:lnTo>
                      <a:close/>
                      <a:moveTo>
                        <a:pt x="55" y="35"/>
                      </a:moveTo>
                      <a:lnTo>
                        <a:pt x="51" y="35"/>
                      </a:lnTo>
                      <a:lnTo>
                        <a:pt x="51" y="11"/>
                      </a:lnTo>
                      <a:lnTo>
                        <a:pt x="55" y="11"/>
                      </a:lnTo>
                      <a:lnTo>
                        <a:pt x="55" y="35"/>
                      </a:lnTo>
                      <a:close/>
                      <a:moveTo>
                        <a:pt x="70" y="11"/>
                      </a:moveTo>
                      <a:lnTo>
                        <a:pt x="70" y="35"/>
                      </a:lnTo>
                      <a:lnTo>
                        <a:pt x="66" y="35"/>
                      </a:lnTo>
                      <a:lnTo>
                        <a:pt x="66" y="11"/>
                      </a:lnTo>
                      <a:lnTo>
                        <a:pt x="70" y="11"/>
                      </a:lnTo>
                      <a:close/>
                      <a:moveTo>
                        <a:pt x="27" y="31"/>
                      </a:moveTo>
                      <a:lnTo>
                        <a:pt x="27" y="39"/>
                      </a:lnTo>
                      <a:lnTo>
                        <a:pt x="20" y="39"/>
                      </a:lnTo>
                      <a:lnTo>
                        <a:pt x="20" y="31"/>
                      </a:lnTo>
                      <a:lnTo>
                        <a:pt x="27" y="3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98"/>
                <p:cNvSpPr>
                  <a:spLocks/>
                </p:cNvSpPr>
                <p:nvPr/>
              </p:nvSpPr>
              <p:spPr bwMode="auto">
                <a:xfrm>
                  <a:off x="10721206" y="3183516"/>
                  <a:ext cx="130175" cy="134938"/>
                </a:xfrm>
                <a:custGeom>
                  <a:avLst/>
                  <a:gdLst>
                    <a:gd name="T0" fmla="*/ 51 w 82"/>
                    <a:gd name="T1" fmla="*/ 11 h 85"/>
                    <a:gd name="T2" fmla="*/ 51 w 82"/>
                    <a:gd name="T3" fmla="*/ 11 h 85"/>
                    <a:gd name="T4" fmla="*/ 47 w 82"/>
                    <a:gd name="T5" fmla="*/ 8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4 w 82"/>
                    <a:gd name="T35" fmla="*/ 77 h 85"/>
                    <a:gd name="T36" fmla="*/ 24 w 82"/>
                    <a:gd name="T37" fmla="*/ 43 h 85"/>
                    <a:gd name="T38" fmla="*/ 35 w 82"/>
                    <a:gd name="T39" fmla="*/ 43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3 h 85"/>
                    <a:gd name="T46" fmla="*/ 59 w 82"/>
                    <a:gd name="T47" fmla="*/ 43 h 85"/>
                    <a:gd name="T48" fmla="*/ 59 w 82"/>
                    <a:gd name="T49" fmla="*/ 62 h 85"/>
                    <a:gd name="T50" fmla="*/ 59 w 82"/>
                    <a:gd name="T51" fmla="*/ 62 h 85"/>
                    <a:gd name="T52" fmla="*/ 59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7 h 85"/>
                    <a:gd name="T60" fmla="*/ 55 w 82"/>
                    <a:gd name="T61" fmla="*/ 77 h 85"/>
                    <a:gd name="T62" fmla="*/ 66 w 82"/>
                    <a:gd name="T63" fmla="*/ 74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51 w 82"/>
                    <a:gd name="T83" fmla="*/ 11 h 85"/>
                    <a:gd name="T84" fmla="*/ 51 w 82"/>
                    <a:gd name="T85" fmla="*/ 11 h 85"/>
                    <a:gd name="T86" fmla="*/ 51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4" y="77"/>
                      </a:lnTo>
                      <a:lnTo>
                        <a:pt x="24" y="43"/>
                      </a:lnTo>
                      <a:lnTo>
                        <a:pt x="35" y="43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3"/>
                      </a:lnTo>
                      <a:lnTo>
                        <a:pt x="59" y="43"/>
                      </a:lnTo>
                      <a:lnTo>
                        <a:pt x="59" y="62"/>
                      </a:lnTo>
                      <a:lnTo>
                        <a:pt x="59" y="66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4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51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64" name="Freeform 25"/>
              <p:cNvSpPr>
                <a:spLocks/>
              </p:cNvSpPr>
              <p:nvPr/>
            </p:nvSpPr>
            <p:spPr bwMode="auto">
              <a:xfrm>
                <a:off x="2581490" y="2080858"/>
                <a:ext cx="832220" cy="400498"/>
              </a:xfrm>
              <a:custGeom>
                <a:avLst/>
                <a:gdLst>
                  <a:gd name="T0" fmla="*/ 613 w 613"/>
                  <a:gd name="T1" fmla="*/ 0 h 295"/>
                  <a:gd name="T2" fmla="*/ 586 w 613"/>
                  <a:gd name="T3" fmla="*/ 46 h 295"/>
                  <a:gd name="T4" fmla="*/ 586 w 613"/>
                  <a:gd name="T5" fmla="*/ 46 h 295"/>
                  <a:gd name="T6" fmla="*/ 578 w 613"/>
                  <a:gd name="T7" fmla="*/ 66 h 295"/>
                  <a:gd name="T8" fmla="*/ 567 w 613"/>
                  <a:gd name="T9" fmla="*/ 81 h 295"/>
                  <a:gd name="T10" fmla="*/ 555 w 613"/>
                  <a:gd name="T11" fmla="*/ 101 h 295"/>
                  <a:gd name="T12" fmla="*/ 540 w 613"/>
                  <a:gd name="T13" fmla="*/ 112 h 295"/>
                  <a:gd name="T14" fmla="*/ 520 w 613"/>
                  <a:gd name="T15" fmla="*/ 124 h 295"/>
                  <a:gd name="T16" fmla="*/ 512 w 613"/>
                  <a:gd name="T17" fmla="*/ 124 h 295"/>
                  <a:gd name="T18" fmla="*/ 501 w 613"/>
                  <a:gd name="T19" fmla="*/ 120 h 295"/>
                  <a:gd name="T20" fmla="*/ 489 w 613"/>
                  <a:gd name="T21" fmla="*/ 116 h 295"/>
                  <a:gd name="T22" fmla="*/ 477 w 613"/>
                  <a:gd name="T23" fmla="*/ 104 h 295"/>
                  <a:gd name="T24" fmla="*/ 477 w 613"/>
                  <a:gd name="T25" fmla="*/ 104 h 295"/>
                  <a:gd name="T26" fmla="*/ 458 w 613"/>
                  <a:gd name="T27" fmla="*/ 89 h 295"/>
                  <a:gd name="T28" fmla="*/ 439 w 613"/>
                  <a:gd name="T29" fmla="*/ 81 h 295"/>
                  <a:gd name="T30" fmla="*/ 423 w 613"/>
                  <a:gd name="T31" fmla="*/ 81 h 295"/>
                  <a:gd name="T32" fmla="*/ 408 w 613"/>
                  <a:gd name="T33" fmla="*/ 89 h 295"/>
                  <a:gd name="T34" fmla="*/ 396 w 613"/>
                  <a:gd name="T35" fmla="*/ 104 h 295"/>
                  <a:gd name="T36" fmla="*/ 384 w 613"/>
                  <a:gd name="T37" fmla="*/ 120 h 295"/>
                  <a:gd name="T38" fmla="*/ 369 w 613"/>
                  <a:gd name="T39" fmla="*/ 147 h 295"/>
                  <a:gd name="T40" fmla="*/ 369 w 613"/>
                  <a:gd name="T41" fmla="*/ 147 h 295"/>
                  <a:gd name="T42" fmla="*/ 361 w 613"/>
                  <a:gd name="T43" fmla="*/ 159 h 295"/>
                  <a:gd name="T44" fmla="*/ 349 w 613"/>
                  <a:gd name="T45" fmla="*/ 163 h 295"/>
                  <a:gd name="T46" fmla="*/ 334 w 613"/>
                  <a:gd name="T47" fmla="*/ 167 h 295"/>
                  <a:gd name="T48" fmla="*/ 318 w 613"/>
                  <a:gd name="T49" fmla="*/ 167 h 295"/>
                  <a:gd name="T50" fmla="*/ 303 w 613"/>
                  <a:gd name="T51" fmla="*/ 163 h 295"/>
                  <a:gd name="T52" fmla="*/ 291 w 613"/>
                  <a:gd name="T53" fmla="*/ 159 h 295"/>
                  <a:gd name="T54" fmla="*/ 279 w 613"/>
                  <a:gd name="T55" fmla="*/ 151 h 295"/>
                  <a:gd name="T56" fmla="*/ 268 w 613"/>
                  <a:gd name="T57" fmla="*/ 139 h 295"/>
                  <a:gd name="T58" fmla="*/ 268 w 613"/>
                  <a:gd name="T59" fmla="*/ 139 h 295"/>
                  <a:gd name="T60" fmla="*/ 260 w 613"/>
                  <a:gd name="T61" fmla="*/ 132 h 295"/>
                  <a:gd name="T62" fmla="*/ 256 w 613"/>
                  <a:gd name="T63" fmla="*/ 128 h 295"/>
                  <a:gd name="T64" fmla="*/ 248 w 613"/>
                  <a:gd name="T65" fmla="*/ 128 h 295"/>
                  <a:gd name="T66" fmla="*/ 240 w 613"/>
                  <a:gd name="T67" fmla="*/ 132 h 295"/>
                  <a:gd name="T68" fmla="*/ 237 w 613"/>
                  <a:gd name="T69" fmla="*/ 139 h 295"/>
                  <a:gd name="T70" fmla="*/ 233 w 613"/>
                  <a:gd name="T71" fmla="*/ 151 h 295"/>
                  <a:gd name="T72" fmla="*/ 229 w 613"/>
                  <a:gd name="T73" fmla="*/ 182 h 295"/>
                  <a:gd name="T74" fmla="*/ 229 w 613"/>
                  <a:gd name="T75" fmla="*/ 182 h 295"/>
                  <a:gd name="T76" fmla="*/ 213 w 613"/>
                  <a:gd name="T77" fmla="*/ 198 h 295"/>
                  <a:gd name="T78" fmla="*/ 174 w 613"/>
                  <a:gd name="T79" fmla="*/ 229 h 295"/>
                  <a:gd name="T80" fmla="*/ 155 w 613"/>
                  <a:gd name="T81" fmla="*/ 240 h 295"/>
                  <a:gd name="T82" fmla="*/ 132 w 613"/>
                  <a:gd name="T83" fmla="*/ 248 h 295"/>
                  <a:gd name="T84" fmla="*/ 120 w 613"/>
                  <a:gd name="T85" fmla="*/ 252 h 295"/>
                  <a:gd name="T86" fmla="*/ 108 w 613"/>
                  <a:gd name="T87" fmla="*/ 248 h 295"/>
                  <a:gd name="T88" fmla="*/ 101 w 613"/>
                  <a:gd name="T89" fmla="*/ 244 h 295"/>
                  <a:gd name="T90" fmla="*/ 93 w 613"/>
                  <a:gd name="T91" fmla="*/ 237 h 295"/>
                  <a:gd name="T92" fmla="*/ 93 w 613"/>
                  <a:gd name="T93" fmla="*/ 237 h 295"/>
                  <a:gd name="T94" fmla="*/ 77 w 613"/>
                  <a:gd name="T95" fmla="*/ 221 h 295"/>
                  <a:gd name="T96" fmla="*/ 66 w 613"/>
                  <a:gd name="T97" fmla="*/ 217 h 295"/>
                  <a:gd name="T98" fmla="*/ 58 w 613"/>
                  <a:gd name="T99" fmla="*/ 221 h 295"/>
                  <a:gd name="T100" fmla="*/ 46 w 613"/>
                  <a:gd name="T101" fmla="*/ 225 h 295"/>
                  <a:gd name="T102" fmla="*/ 38 w 613"/>
                  <a:gd name="T103" fmla="*/ 244 h 295"/>
                  <a:gd name="T104" fmla="*/ 35 w 613"/>
                  <a:gd name="T105" fmla="*/ 252 h 295"/>
                  <a:gd name="T106" fmla="*/ 35 w 613"/>
                  <a:gd name="T107" fmla="*/ 252 h 295"/>
                  <a:gd name="T108" fmla="*/ 23 w 613"/>
                  <a:gd name="T109" fmla="*/ 275 h 295"/>
                  <a:gd name="T110" fmla="*/ 11 w 613"/>
                  <a:gd name="T111" fmla="*/ 287 h 295"/>
                  <a:gd name="T112" fmla="*/ 3 w 613"/>
                  <a:gd name="T113" fmla="*/ 295 h 295"/>
                  <a:gd name="T114" fmla="*/ 0 w 613"/>
                  <a:gd name="T115" fmla="*/ 295 h 2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13" h="295">
                    <a:moveTo>
                      <a:pt x="613" y="0"/>
                    </a:moveTo>
                    <a:lnTo>
                      <a:pt x="586" y="46"/>
                    </a:lnTo>
                    <a:lnTo>
                      <a:pt x="578" y="66"/>
                    </a:lnTo>
                    <a:lnTo>
                      <a:pt x="567" y="81"/>
                    </a:lnTo>
                    <a:lnTo>
                      <a:pt x="555" y="101"/>
                    </a:lnTo>
                    <a:lnTo>
                      <a:pt x="540" y="112"/>
                    </a:lnTo>
                    <a:lnTo>
                      <a:pt x="520" y="124"/>
                    </a:lnTo>
                    <a:lnTo>
                      <a:pt x="512" y="124"/>
                    </a:lnTo>
                    <a:lnTo>
                      <a:pt x="501" y="120"/>
                    </a:lnTo>
                    <a:lnTo>
                      <a:pt x="489" y="116"/>
                    </a:lnTo>
                    <a:lnTo>
                      <a:pt x="477" y="104"/>
                    </a:lnTo>
                    <a:lnTo>
                      <a:pt x="458" y="89"/>
                    </a:lnTo>
                    <a:lnTo>
                      <a:pt x="439" y="81"/>
                    </a:lnTo>
                    <a:lnTo>
                      <a:pt x="423" y="81"/>
                    </a:lnTo>
                    <a:lnTo>
                      <a:pt x="408" y="89"/>
                    </a:lnTo>
                    <a:lnTo>
                      <a:pt x="396" y="104"/>
                    </a:lnTo>
                    <a:lnTo>
                      <a:pt x="384" y="120"/>
                    </a:lnTo>
                    <a:lnTo>
                      <a:pt x="369" y="147"/>
                    </a:lnTo>
                    <a:lnTo>
                      <a:pt x="361" y="159"/>
                    </a:lnTo>
                    <a:lnTo>
                      <a:pt x="349" y="163"/>
                    </a:lnTo>
                    <a:lnTo>
                      <a:pt x="334" y="167"/>
                    </a:lnTo>
                    <a:lnTo>
                      <a:pt x="318" y="167"/>
                    </a:lnTo>
                    <a:lnTo>
                      <a:pt x="303" y="163"/>
                    </a:lnTo>
                    <a:lnTo>
                      <a:pt x="291" y="159"/>
                    </a:lnTo>
                    <a:lnTo>
                      <a:pt x="279" y="151"/>
                    </a:lnTo>
                    <a:lnTo>
                      <a:pt x="268" y="139"/>
                    </a:lnTo>
                    <a:lnTo>
                      <a:pt x="260" y="132"/>
                    </a:lnTo>
                    <a:lnTo>
                      <a:pt x="256" y="128"/>
                    </a:lnTo>
                    <a:lnTo>
                      <a:pt x="248" y="128"/>
                    </a:lnTo>
                    <a:lnTo>
                      <a:pt x="240" y="132"/>
                    </a:lnTo>
                    <a:lnTo>
                      <a:pt x="237" y="139"/>
                    </a:lnTo>
                    <a:lnTo>
                      <a:pt x="233" y="151"/>
                    </a:lnTo>
                    <a:lnTo>
                      <a:pt x="229" y="182"/>
                    </a:lnTo>
                    <a:lnTo>
                      <a:pt x="213" y="198"/>
                    </a:lnTo>
                    <a:lnTo>
                      <a:pt x="174" y="229"/>
                    </a:lnTo>
                    <a:lnTo>
                      <a:pt x="155" y="240"/>
                    </a:lnTo>
                    <a:lnTo>
                      <a:pt x="132" y="248"/>
                    </a:lnTo>
                    <a:lnTo>
                      <a:pt x="120" y="252"/>
                    </a:lnTo>
                    <a:lnTo>
                      <a:pt x="108" y="248"/>
                    </a:lnTo>
                    <a:lnTo>
                      <a:pt x="101" y="244"/>
                    </a:lnTo>
                    <a:lnTo>
                      <a:pt x="93" y="237"/>
                    </a:lnTo>
                    <a:lnTo>
                      <a:pt x="77" y="221"/>
                    </a:lnTo>
                    <a:lnTo>
                      <a:pt x="66" y="217"/>
                    </a:lnTo>
                    <a:lnTo>
                      <a:pt x="58" y="221"/>
                    </a:lnTo>
                    <a:lnTo>
                      <a:pt x="46" y="225"/>
                    </a:lnTo>
                    <a:lnTo>
                      <a:pt x="38" y="244"/>
                    </a:lnTo>
                    <a:lnTo>
                      <a:pt x="35" y="252"/>
                    </a:lnTo>
                    <a:lnTo>
                      <a:pt x="23" y="275"/>
                    </a:lnTo>
                    <a:lnTo>
                      <a:pt x="11" y="287"/>
                    </a:lnTo>
                    <a:lnTo>
                      <a:pt x="3" y="295"/>
                    </a:lnTo>
                    <a:lnTo>
                      <a:pt x="0" y="295"/>
                    </a:lnTo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5" name="Freeform 34"/>
              <p:cNvSpPr>
                <a:spLocks/>
              </p:cNvSpPr>
              <p:nvPr/>
            </p:nvSpPr>
            <p:spPr bwMode="auto">
              <a:xfrm>
                <a:off x="2179635" y="1689864"/>
                <a:ext cx="1239505" cy="806425"/>
              </a:xfrm>
              <a:custGeom>
                <a:avLst/>
                <a:gdLst>
                  <a:gd name="T0" fmla="*/ 913 w 913"/>
                  <a:gd name="T1" fmla="*/ 288 h 594"/>
                  <a:gd name="T2" fmla="*/ 871 w 913"/>
                  <a:gd name="T3" fmla="*/ 276 h 594"/>
                  <a:gd name="T4" fmla="*/ 851 w 913"/>
                  <a:gd name="T5" fmla="*/ 237 h 594"/>
                  <a:gd name="T6" fmla="*/ 847 w 913"/>
                  <a:gd name="T7" fmla="*/ 194 h 594"/>
                  <a:gd name="T8" fmla="*/ 863 w 913"/>
                  <a:gd name="T9" fmla="*/ 152 h 594"/>
                  <a:gd name="T10" fmla="*/ 824 w 913"/>
                  <a:gd name="T11" fmla="*/ 136 h 594"/>
                  <a:gd name="T12" fmla="*/ 766 w 913"/>
                  <a:gd name="T13" fmla="*/ 148 h 594"/>
                  <a:gd name="T14" fmla="*/ 727 w 913"/>
                  <a:gd name="T15" fmla="*/ 183 h 594"/>
                  <a:gd name="T16" fmla="*/ 688 w 913"/>
                  <a:gd name="T17" fmla="*/ 183 h 594"/>
                  <a:gd name="T18" fmla="*/ 672 w 913"/>
                  <a:gd name="T19" fmla="*/ 155 h 594"/>
                  <a:gd name="T20" fmla="*/ 657 w 913"/>
                  <a:gd name="T21" fmla="*/ 136 h 594"/>
                  <a:gd name="T22" fmla="*/ 606 w 913"/>
                  <a:gd name="T23" fmla="*/ 121 h 594"/>
                  <a:gd name="T24" fmla="*/ 552 w 913"/>
                  <a:gd name="T25" fmla="*/ 121 h 594"/>
                  <a:gd name="T26" fmla="*/ 505 w 913"/>
                  <a:gd name="T27" fmla="*/ 86 h 594"/>
                  <a:gd name="T28" fmla="*/ 490 w 913"/>
                  <a:gd name="T29" fmla="*/ 47 h 594"/>
                  <a:gd name="T30" fmla="*/ 482 w 913"/>
                  <a:gd name="T31" fmla="*/ 23 h 594"/>
                  <a:gd name="T32" fmla="*/ 443 w 913"/>
                  <a:gd name="T33" fmla="*/ 0 h 594"/>
                  <a:gd name="T34" fmla="*/ 385 w 913"/>
                  <a:gd name="T35" fmla="*/ 4 h 594"/>
                  <a:gd name="T36" fmla="*/ 338 w 913"/>
                  <a:gd name="T37" fmla="*/ 23 h 594"/>
                  <a:gd name="T38" fmla="*/ 265 w 913"/>
                  <a:gd name="T39" fmla="*/ 54 h 594"/>
                  <a:gd name="T40" fmla="*/ 268 w 913"/>
                  <a:gd name="T41" fmla="*/ 121 h 594"/>
                  <a:gd name="T42" fmla="*/ 257 w 913"/>
                  <a:gd name="T43" fmla="*/ 148 h 594"/>
                  <a:gd name="T44" fmla="*/ 191 w 913"/>
                  <a:gd name="T45" fmla="*/ 148 h 594"/>
                  <a:gd name="T46" fmla="*/ 156 w 913"/>
                  <a:gd name="T47" fmla="*/ 132 h 594"/>
                  <a:gd name="T48" fmla="*/ 140 w 913"/>
                  <a:gd name="T49" fmla="*/ 144 h 594"/>
                  <a:gd name="T50" fmla="*/ 105 w 913"/>
                  <a:gd name="T51" fmla="*/ 148 h 594"/>
                  <a:gd name="T52" fmla="*/ 101 w 913"/>
                  <a:gd name="T53" fmla="*/ 155 h 594"/>
                  <a:gd name="T54" fmla="*/ 101 w 913"/>
                  <a:gd name="T55" fmla="*/ 202 h 594"/>
                  <a:gd name="T56" fmla="*/ 78 w 913"/>
                  <a:gd name="T57" fmla="*/ 241 h 594"/>
                  <a:gd name="T58" fmla="*/ 55 w 913"/>
                  <a:gd name="T59" fmla="*/ 264 h 594"/>
                  <a:gd name="T60" fmla="*/ 51 w 913"/>
                  <a:gd name="T61" fmla="*/ 315 h 594"/>
                  <a:gd name="T62" fmla="*/ 55 w 913"/>
                  <a:gd name="T63" fmla="*/ 338 h 594"/>
                  <a:gd name="T64" fmla="*/ 39 w 913"/>
                  <a:gd name="T65" fmla="*/ 361 h 594"/>
                  <a:gd name="T66" fmla="*/ 0 w 913"/>
                  <a:gd name="T67" fmla="*/ 412 h 594"/>
                  <a:gd name="T68" fmla="*/ 0 w 913"/>
                  <a:gd name="T69" fmla="*/ 424 h 594"/>
                  <a:gd name="T70" fmla="*/ 59 w 913"/>
                  <a:gd name="T71" fmla="*/ 424 h 594"/>
                  <a:gd name="T72" fmla="*/ 160 w 913"/>
                  <a:gd name="T73" fmla="*/ 525 h 594"/>
                  <a:gd name="T74" fmla="*/ 191 w 913"/>
                  <a:gd name="T75" fmla="*/ 567 h 594"/>
                  <a:gd name="T76" fmla="*/ 241 w 913"/>
                  <a:gd name="T77" fmla="*/ 591 h 594"/>
                  <a:gd name="T78" fmla="*/ 296 w 913"/>
                  <a:gd name="T79" fmla="*/ 587 h 594"/>
                  <a:gd name="T80" fmla="*/ 331 w 913"/>
                  <a:gd name="T81" fmla="*/ 544 h 594"/>
                  <a:gd name="T82" fmla="*/ 346 w 913"/>
                  <a:gd name="T83" fmla="*/ 513 h 594"/>
                  <a:gd name="T84" fmla="*/ 377 w 913"/>
                  <a:gd name="T85" fmla="*/ 513 h 594"/>
                  <a:gd name="T86" fmla="*/ 397 w 913"/>
                  <a:gd name="T87" fmla="*/ 532 h 594"/>
                  <a:gd name="T88" fmla="*/ 428 w 913"/>
                  <a:gd name="T89" fmla="*/ 540 h 594"/>
                  <a:gd name="T90" fmla="*/ 509 w 913"/>
                  <a:gd name="T91" fmla="*/ 486 h 594"/>
                  <a:gd name="T92" fmla="*/ 529 w 913"/>
                  <a:gd name="T93" fmla="*/ 439 h 594"/>
                  <a:gd name="T94" fmla="*/ 544 w 913"/>
                  <a:gd name="T95" fmla="*/ 416 h 594"/>
                  <a:gd name="T96" fmla="*/ 568 w 913"/>
                  <a:gd name="T97" fmla="*/ 431 h 594"/>
                  <a:gd name="T98" fmla="*/ 587 w 913"/>
                  <a:gd name="T99" fmla="*/ 447 h 594"/>
                  <a:gd name="T100" fmla="*/ 634 w 913"/>
                  <a:gd name="T101" fmla="*/ 455 h 594"/>
                  <a:gd name="T102" fmla="*/ 665 w 913"/>
                  <a:gd name="T103" fmla="*/ 435 h 594"/>
                  <a:gd name="T104" fmla="*/ 692 w 913"/>
                  <a:gd name="T105" fmla="*/ 392 h 594"/>
                  <a:gd name="T106" fmla="*/ 735 w 913"/>
                  <a:gd name="T107" fmla="*/ 369 h 594"/>
                  <a:gd name="T108" fmla="*/ 777 w 913"/>
                  <a:gd name="T109" fmla="*/ 392 h 594"/>
                  <a:gd name="T110" fmla="*/ 808 w 913"/>
                  <a:gd name="T111" fmla="*/ 412 h 594"/>
                  <a:gd name="T112" fmla="*/ 851 w 913"/>
                  <a:gd name="T113" fmla="*/ 389 h 594"/>
                  <a:gd name="T114" fmla="*/ 882 w 913"/>
                  <a:gd name="T115" fmla="*/ 334 h 59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13" h="594">
                    <a:moveTo>
                      <a:pt x="909" y="291"/>
                    </a:moveTo>
                    <a:lnTo>
                      <a:pt x="913" y="288"/>
                    </a:lnTo>
                    <a:lnTo>
                      <a:pt x="890" y="288"/>
                    </a:lnTo>
                    <a:lnTo>
                      <a:pt x="878" y="284"/>
                    </a:lnTo>
                    <a:lnTo>
                      <a:pt x="871" y="276"/>
                    </a:lnTo>
                    <a:lnTo>
                      <a:pt x="863" y="268"/>
                    </a:lnTo>
                    <a:lnTo>
                      <a:pt x="855" y="253"/>
                    </a:lnTo>
                    <a:lnTo>
                      <a:pt x="851" y="237"/>
                    </a:lnTo>
                    <a:lnTo>
                      <a:pt x="847" y="218"/>
                    </a:lnTo>
                    <a:lnTo>
                      <a:pt x="847" y="194"/>
                    </a:lnTo>
                    <a:lnTo>
                      <a:pt x="851" y="175"/>
                    </a:lnTo>
                    <a:lnTo>
                      <a:pt x="863" y="152"/>
                    </a:lnTo>
                    <a:lnTo>
                      <a:pt x="851" y="144"/>
                    </a:lnTo>
                    <a:lnTo>
                      <a:pt x="839" y="136"/>
                    </a:lnTo>
                    <a:lnTo>
                      <a:pt x="824" y="136"/>
                    </a:lnTo>
                    <a:lnTo>
                      <a:pt x="805" y="132"/>
                    </a:lnTo>
                    <a:lnTo>
                      <a:pt x="785" y="136"/>
                    </a:lnTo>
                    <a:lnTo>
                      <a:pt x="766" y="148"/>
                    </a:lnTo>
                    <a:lnTo>
                      <a:pt x="742" y="167"/>
                    </a:lnTo>
                    <a:lnTo>
                      <a:pt x="727" y="183"/>
                    </a:lnTo>
                    <a:lnTo>
                      <a:pt x="711" y="187"/>
                    </a:lnTo>
                    <a:lnTo>
                      <a:pt x="700" y="187"/>
                    </a:lnTo>
                    <a:lnTo>
                      <a:pt x="688" y="183"/>
                    </a:lnTo>
                    <a:lnTo>
                      <a:pt x="680" y="175"/>
                    </a:lnTo>
                    <a:lnTo>
                      <a:pt x="676" y="163"/>
                    </a:lnTo>
                    <a:lnTo>
                      <a:pt x="672" y="155"/>
                    </a:lnTo>
                    <a:lnTo>
                      <a:pt x="669" y="148"/>
                    </a:lnTo>
                    <a:lnTo>
                      <a:pt x="657" y="136"/>
                    </a:lnTo>
                    <a:lnTo>
                      <a:pt x="641" y="128"/>
                    </a:lnTo>
                    <a:lnTo>
                      <a:pt x="626" y="124"/>
                    </a:lnTo>
                    <a:lnTo>
                      <a:pt x="606" y="121"/>
                    </a:lnTo>
                    <a:lnTo>
                      <a:pt x="579" y="121"/>
                    </a:lnTo>
                    <a:lnTo>
                      <a:pt x="552" y="121"/>
                    </a:lnTo>
                    <a:lnTo>
                      <a:pt x="533" y="113"/>
                    </a:lnTo>
                    <a:lnTo>
                      <a:pt x="517" y="101"/>
                    </a:lnTo>
                    <a:lnTo>
                      <a:pt x="505" y="86"/>
                    </a:lnTo>
                    <a:lnTo>
                      <a:pt x="498" y="70"/>
                    </a:lnTo>
                    <a:lnTo>
                      <a:pt x="494" y="58"/>
                    </a:lnTo>
                    <a:lnTo>
                      <a:pt x="490" y="47"/>
                    </a:lnTo>
                    <a:lnTo>
                      <a:pt x="490" y="39"/>
                    </a:lnTo>
                    <a:lnTo>
                      <a:pt x="482" y="23"/>
                    </a:lnTo>
                    <a:lnTo>
                      <a:pt x="470" y="16"/>
                    </a:lnTo>
                    <a:lnTo>
                      <a:pt x="459" y="8"/>
                    </a:lnTo>
                    <a:lnTo>
                      <a:pt x="443" y="0"/>
                    </a:lnTo>
                    <a:lnTo>
                      <a:pt x="424" y="0"/>
                    </a:lnTo>
                    <a:lnTo>
                      <a:pt x="385" y="4"/>
                    </a:lnTo>
                    <a:lnTo>
                      <a:pt x="358" y="8"/>
                    </a:lnTo>
                    <a:lnTo>
                      <a:pt x="346" y="16"/>
                    </a:lnTo>
                    <a:lnTo>
                      <a:pt x="338" y="23"/>
                    </a:lnTo>
                    <a:lnTo>
                      <a:pt x="323" y="51"/>
                    </a:lnTo>
                    <a:lnTo>
                      <a:pt x="272" y="43"/>
                    </a:lnTo>
                    <a:lnTo>
                      <a:pt x="265" y="54"/>
                    </a:lnTo>
                    <a:lnTo>
                      <a:pt x="268" y="109"/>
                    </a:lnTo>
                    <a:lnTo>
                      <a:pt x="268" y="121"/>
                    </a:lnTo>
                    <a:lnTo>
                      <a:pt x="268" y="128"/>
                    </a:lnTo>
                    <a:lnTo>
                      <a:pt x="265" y="140"/>
                    </a:lnTo>
                    <a:lnTo>
                      <a:pt x="257" y="148"/>
                    </a:lnTo>
                    <a:lnTo>
                      <a:pt x="245" y="155"/>
                    </a:lnTo>
                    <a:lnTo>
                      <a:pt x="222" y="155"/>
                    </a:lnTo>
                    <a:lnTo>
                      <a:pt x="191" y="148"/>
                    </a:lnTo>
                    <a:lnTo>
                      <a:pt x="179" y="144"/>
                    </a:lnTo>
                    <a:lnTo>
                      <a:pt x="156" y="132"/>
                    </a:lnTo>
                    <a:lnTo>
                      <a:pt x="152" y="132"/>
                    </a:lnTo>
                    <a:lnTo>
                      <a:pt x="140" y="144"/>
                    </a:lnTo>
                    <a:lnTo>
                      <a:pt x="129" y="152"/>
                    </a:lnTo>
                    <a:lnTo>
                      <a:pt x="117" y="152"/>
                    </a:lnTo>
                    <a:lnTo>
                      <a:pt x="105" y="148"/>
                    </a:lnTo>
                    <a:lnTo>
                      <a:pt x="97" y="152"/>
                    </a:lnTo>
                    <a:lnTo>
                      <a:pt x="101" y="155"/>
                    </a:lnTo>
                    <a:lnTo>
                      <a:pt x="105" y="163"/>
                    </a:lnTo>
                    <a:lnTo>
                      <a:pt x="105" y="187"/>
                    </a:lnTo>
                    <a:lnTo>
                      <a:pt x="101" y="202"/>
                    </a:lnTo>
                    <a:lnTo>
                      <a:pt x="97" y="214"/>
                    </a:lnTo>
                    <a:lnTo>
                      <a:pt x="90" y="229"/>
                    </a:lnTo>
                    <a:lnTo>
                      <a:pt x="78" y="241"/>
                    </a:lnTo>
                    <a:lnTo>
                      <a:pt x="66" y="249"/>
                    </a:lnTo>
                    <a:lnTo>
                      <a:pt x="55" y="264"/>
                    </a:lnTo>
                    <a:lnTo>
                      <a:pt x="51" y="276"/>
                    </a:lnTo>
                    <a:lnTo>
                      <a:pt x="51" y="291"/>
                    </a:lnTo>
                    <a:lnTo>
                      <a:pt x="51" y="315"/>
                    </a:lnTo>
                    <a:lnTo>
                      <a:pt x="55" y="330"/>
                    </a:lnTo>
                    <a:lnTo>
                      <a:pt x="55" y="338"/>
                    </a:lnTo>
                    <a:lnTo>
                      <a:pt x="51" y="346"/>
                    </a:lnTo>
                    <a:lnTo>
                      <a:pt x="39" y="361"/>
                    </a:lnTo>
                    <a:lnTo>
                      <a:pt x="20" y="385"/>
                    </a:lnTo>
                    <a:lnTo>
                      <a:pt x="4" y="400"/>
                    </a:lnTo>
                    <a:lnTo>
                      <a:pt x="0" y="412"/>
                    </a:lnTo>
                    <a:lnTo>
                      <a:pt x="0" y="424"/>
                    </a:lnTo>
                    <a:lnTo>
                      <a:pt x="43" y="420"/>
                    </a:lnTo>
                    <a:lnTo>
                      <a:pt x="59" y="424"/>
                    </a:lnTo>
                    <a:lnTo>
                      <a:pt x="70" y="431"/>
                    </a:lnTo>
                    <a:lnTo>
                      <a:pt x="101" y="458"/>
                    </a:lnTo>
                    <a:lnTo>
                      <a:pt x="160" y="525"/>
                    </a:lnTo>
                    <a:lnTo>
                      <a:pt x="183" y="552"/>
                    </a:lnTo>
                    <a:lnTo>
                      <a:pt x="191" y="567"/>
                    </a:lnTo>
                    <a:lnTo>
                      <a:pt x="206" y="579"/>
                    </a:lnTo>
                    <a:lnTo>
                      <a:pt x="222" y="587"/>
                    </a:lnTo>
                    <a:lnTo>
                      <a:pt x="241" y="591"/>
                    </a:lnTo>
                    <a:lnTo>
                      <a:pt x="265" y="594"/>
                    </a:lnTo>
                    <a:lnTo>
                      <a:pt x="296" y="587"/>
                    </a:lnTo>
                    <a:lnTo>
                      <a:pt x="307" y="579"/>
                    </a:lnTo>
                    <a:lnTo>
                      <a:pt x="319" y="563"/>
                    </a:lnTo>
                    <a:lnTo>
                      <a:pt x="331" y="544"/>
                    </a:lnTo>
                    <a:lnTo>
                      <a:pt x="334" y="532"/>
                    </a:lnTo>
                    <a:lnTo>
                      <a:pt x="346" y="513"/>
                    </a:lnTo>
                    <a:lnTo>
                      <a:pt x="354" y="509"/>
                    </a:lnTo>
                    <a:lnTo>
                      <a:pt x="366" y="505"/>
                    </a:lnTo>
                    <a:lnTo>
                      <a:pt x="377" y="513"/>
                    </a:lnTo>
                    <a:lnTo>
                      <a:pt x="389" y="525"/>
                    </a:lnTo>
                    <a:lnTo>
                      <a:pt x="397" y="532"/>
                    </a:lnTo>
                    <a:lnTo>
                      <a:pt x="408" y="536"/>
                    </a:lnTo>
                    <a:lnTo>
                      <a:pt x="416" y="540"/>
                    </a:lnTo>
                    <a:lnTo>
                      <a:pt x="428" y="540"/>
                    </a:lnTo>
                    <a:lnTo>
                      <a:pt x="451" y="532"/>
                    </a:lnTo>
                    <a:lnTo>
                      <a:pt x="474" y="517"/>
                    </a:lnTo>
                    <a:lnTo>
                      <a:pt x="509" y="486"/>
                    </a:lnTo>
                    <a:lnTo>
                      <a:pt x="529" y="470"/>
                    </a:lnTo>
                    <a:lnTo>
                      <a:pt x="529" y="439"/>
                    </a:lnTo>
                    <a:lnTo>
                      <a:pt x="533" y="427"/>
                    </a:lnTo>
                    <a:lnTo>
                      <a:pt x="540" y="420"/>
                    </a:lnTo>
                    <a:lnTo>
                      <a:pt x="544" y="416"/>
                    </a:lnTo>
                    <a:lnTo>
                      <a:pt x="552" y="416"/>
                    </a:lnTo>
                    <a:lnTo>
                      <a:pt x="560" y="420"/>
                    </a:lnTo>
                    <a:lnTo>
                      <a:pt x="568" y="431"/>
                    </a:lnTo>
                    <a:lnTo>
                      <a:pt x="575" y="439"/>
                    </a:lnTo>
                    <a:lnTo>
                      <a:pt x="587" y="447"/>
                    </a:lnTo>
                    <a:lnTo>
                      <a:pt x="603" y="455"/>
                    </a:lnTo>
                    <a:lnTo>
                      <a:pt x="618" y="455"/>
                    </a:lnTo>
                    <a:lnTo>
                      <a:pt x="634" y="455"/>
                    </a:lnTo>
                    <a:lnTo>
                      <a:pt x="645" y="455"/>
                    </a:lnTo>
                    <a:lnTo>
                      <a:pt x="657" y="447"/>
                    </a:lnTo>
                    <a:lnTo>
                      <a:pt x="665" y="435"/>
                    </a:lnTo>
                    <a:lnTo>
                      <a:pt x="680" y="408"/>
                    </a:lnTo>
                    <a:lnTo>
                      <a:pt x="692" y="392"/>
                    </a:lnTo>
                    <a:lnTo>
                      <a:pt x="704" y="381"/>
                    </a:lnTo>
                    <a:lnTo>
                      <a:pt x="719" y="373"/>
                    </a:lnTo>
                    <a:lnTo>
                      <a:pt x="735" y="369"/>
                    </a:lnTo>
                    <a:lnTo>
                      <a:pt x="754" y="377"/>
                    </a:lnTo>
                    <a:lnTo>
                      <a:pt x="777" y="392"/>
                    </a:lnTo>
                    <a:lnTo>
                      <a:pt x="789" y="404"/>
                    </a:lnTo>
                    <a:lnTo>
                      <a:pt x="797" y="408"/>
                    </a:lnTo>
                    <a:lnTo>
                      <a:pt x="808" y="412"/>
                    </a:lnTo>
                    <a:lnTo>
                      <a:pt x="820" y="412"/>
                    </a:lnTo>
                    <a:lnTo>
                      <a:pt x="836" y="404"/>
                    </a:lnTo>
                    <a:lnTo>
                      <a:pt x="851" y="389"/>
                    </a:lnTo>
                    <a:lnTo>
                      <a:pt x="863" y="369"/>
                    </a:lnTo>
                    <a:lnTo>
                      <a:pt x="874" y="354"/>
                    </a:lnTo>
                    <a:lnTo>
                      <a:pt x="882" y="334"/>
                    </a:lnTo>
                    <a:lnTo>
                      <a:pt x="909" y="291"/>
                    </a:lnTo>
                    <a:close/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66" name="组合 365"/>
              <p:cNvGrpSpPr/>
              <p:nvPr/>
            </p:nvGrpSpPr>
            <p:grpSpPr>
              <a:xfrm>
                <a:off x="2576059" y="2027911"/>
                <a:ext cx="1850433" cy="1444505"/>
                <a:chOff x="10697393" y="1740479"/>
                <a:chExt cx="2163763" cy="1689100"/>
              </a:xfrm>
              <a:grpFill/>
            </p:grpSpPr>
            <p:sp>
              <p:nvSpPr>
                <p:cNvPr id="413" name="Freeform 26"/>
                <p:cNvSpPr>
                  <a:spLocks/>
                </p:cNvSpPr>
                <p:nvPr/>
              </p:nvSpPr>
              <p:spPr bwMode="auto">
                <a:xfrm>
                  <a:off x="10697393" y="1740479"/>
                  <a:ext cx="2163763" cy="1689100"/>
                </a:xfrm>
                <a:custGeom>
                  <a:avLst/>
                  <a:gdLst>
                    <a:gd name="T0" fmla="*/ 850 w 1363"/>
                    <a:gd name="T1" fmla="*/ 870 h 1064"/>
                    <a:gd name="T2" fmla="*/ 917 w 1363"/>
                    <a:gd name="T3" fmla="*/ 847 h 1064"/>
                    <a:gd name="T4" fmla="*/ 983 w 1363"/>
                    <a:gd name="T5" fmla="*/ 792 h 1064"/>
                    <a:gd name="T6" fmla="*/ 986 w 1363"/>
                    <a:gd name="T7" fmla="*/ 672 h 1064"/>
                    <a:gd name="T8" fmla="*/ 967 w 1363"/>
                    <a:gd name="T9" fmla="*/ 625 h 1064"/>
                    <a:gd name="T10" fmla="*/ 932 w 1363"/>
                    <a:gd name="T11" fmla="*/ 602 h 1064"/>
                    <a:gd name="T12" fmla="*/ 944 w 1363"/>
                    <a:gd name="T13" fmla="*/ 582 h 1064"/>
                    <a:gd name="T14" fmla="*/ 920 w 1363"/>
                    <a:gd name="T15" fmla="*/ 528 h 1064"/>
                    <a:gd name="T16" fmla="*/ 1111 w 1363"/>
                    <a:gd name="T17" fmla="*/ 520 h 1064"/>
                    <a:gd name="T18" fmla="*/ 1177 w 1363"/>
                    <a:gd name="T19" fmla="*/ 582 h 1064"/>
                    <a:gd name="T20" fmla="*/ 1239 w 1363"/>
                    <a:gd name="T21" fmla="*/ 637 h 1064"/>
                    <a:gd name="T22" fmla="*/ 1274 w 1363"/>
                    <a:gd name="T23" fmla="*/ 633 h 1064"/>
                    <a:gd name="T24" fmla="*/ 1340 w 1363"/>
                    <a:gd name="T25" fmla="*/ 544 h 1064"/>
                    <a:gd name="T26" fmla="*/ 1344 w 1363"/>
                    <a:gd name="T27" fmla="*/ 489 h 1064"/>
                    <a:gd name="T28" fmla="*/ 1348 w 1363"/>
                    <a:gd name="T29" fmla="*/ 435 h 1064"/>
                    <a:gd name="T30" fmla="*/ 1359 w 1363"/>
                    <a:gd name="T31" fmla="*/ 396 h 1064"/>
                    <a:gd name="T32" fmla="*/ 1324 w 1363"/>
                    <a:gd name="T33" fmla="*/ 365 h 1064"/>
                    <a:gd name="T34" fmla="*/ 1239 w 1363"/>
                    <a:gd name="T35" fmla="*/ 279 h 1064"/>
                    <a:gd name="T36" fmla="*/ 1157 w 1363"/>
                    <a:gd name="T37" fmla="*/ 229 h 1064"/>
                    <a:gd name="T38" fmla="*/ 1095 w 1363"/>
                    <a:gd name="T39" fmla="*/ 287 h 1064"/>
                    <a:gd name="T40" fmla="*/ 1049 w 1363"/>
                    <a:gd name="T41" fmla="*/ 380 h 1064"/>
                    <a:gd name="T42" fmla="*/ 1029 w 1363"/>
                    <a:gd name="T43" fmla="*/ 408 h 1064"/>
                    <a:gd name="T44" fmla="*/ 901 w 1363"/>
                    <a:gd name="T45" fmla="*/ 408 h 1064"/>
                    <a:gd name="T46" fmla="*/ 792 w 1363"/>
                    <a:gd name="T47" fmla="*/ 365 h 1064"/>
                    <a:gd name="T48" fmla="*/ 749 w 1363"/>
                    <a:gd name="T49" fmla="*/ 299 h 1064"/>
                    <a:gd name="T50" fmla="*/ 691 w 1363"/>
                    <a:gd name="T51" fmla="*/ 244 h 1064"/>
                    <a:gd name="T52" fmla="*/ 730 w 1363"/>
                    <a:gd name="T53" fmla="*/ 217 h 1064"/>
                    <a:gd name="T54" fmla="*/ 715 w 1363"/>
                    <a:gd name="T55" fmla="*/ 178 h 1064"/>
                    <a:gd name="T56" fmla="*/ 715 w 1363"/>
                    <a:gd name="T57" fmla="*/ 101 h 1064"/>
                    <a:gd name="T58" fmla="*/ 715 w 1363"/>
                    <a:gd name="T59" fmla="*/ 4 h 1064"/>
                    <a:gd name="T60" fmla="*/ 676 w 1363"/>
                    <a:gd name="T61" fmla="*/ 19 h 1064"/>
                    <a:gd name="T62" fmla="*/ 590 w 1363"/>
                    <a:gd name="T63" fmla="*/ 85 h 1064"/>
                    <a:gd name="T64" fmla="*/ 528 w 1363"/>
                    <a:gd name="T65" fmla="*/ 159 h 1064"/>
                    <a:gd name="T66" fmla="*/ 485 w 1363"/>
                    <a:gd name="T67" fmla="*/ 143 h 1064"/>
                    <a:gd name="T68" fmla="*/ 400 w 1363"/>
                    <a:gd name="T69" fmla="*/ 143 h 1064"/>
                    <a:gd name="T70" fmla="*/ 353 w 1363"/>
                    <a:gd name="T71" fmla="*/ 202 h 1064"/>
                    <a:gd name="T72" fmla="*/ 283 w 1363"/>
                    <a:gd name="T73" fmla="*/ 190 h 1064"/>
                    <a:gd name="T74" fmla="*/ 252 w 1363"/>
                    <a:gd name="T75" fmla="*/ 163 h 1064"/>
                    <a:gd name="T76" fmla="*/ 237 w 1363"/>
                    <a:gd name="T77" fmla="*/ 221 h 1064"/>
                    <a:gd name="T78" fmla="*/ 124 w 1363"/>
                    <a:gd name="T79" fmla="*/ 287 h 1064"/>
                    <a:gd name="T80" fmla="*/ 85 w 1363"/>
                    <a:gd name="T81" fmla="*/ 260 h 1064"/>
                    <a:gd name="T82" fmla="*/ 39 w 1363"/>
                    <a:gd name="T83" fmla="*/ 291 h 1064"/>
                    <a:gd name="T84" fmla="*/ 7 w 1363"/>
                    <a:gd name="T85" fmla="*/ 338 h 1064"/>
                    <a:gd name="T86" fmla="*/ 0 w 1363"/>
                    <a:gd name="T87" fmla="*/ 439 h 1064"/>
                    <a:gd name="T88" fmla="*/ 7 w 1363"/>
                    <a:gd name="T89" fmla="*/ 513 h 1064"/>
                    <a:gd name="T90" fmla="*/ 39 w 1363"/>
                    <a:gd name="T91" fmla="*/ 551 h 1064"/>
                    <a:gd name="T92" fmla="*/ 101 w 1363"/>
                    <a:gd name="T93" fmla="*/ 551 h 1064"/>
                    <a:gd name="T94" fmla="*/ 124 w 1363"/>
                    <a:gd name="T95" fmla="*/ 586 h 1064"/>
                    <a:gd name="T96" fmla="*/ 140 w 1363"/>
                    <a:gd name="T97" fmla="*/ 637 h 1064"/>
                    <a:gd name="T98" fmla="*/ 128 w 1363"/>
                    <a:gd name="T99" fmla="*/ 687 h 1064"/>
                    <a:gd name="T100" fmla="*/ 194 w 1363"/>
                    <a:gd name="T101" fmla="*/ 761 h 1064"/>
                    <a:gd name="T102" fmla="*/ 295 w 1363"/>
                    <a:gd name="T103" fmla="*/ 726 h 1064"/>
                    <a:gd name="T104" fmla="*/ 419 w 1363"/>
                    <a:gd name="T105" fmla="*/ 746 h 1064"/>
                    <a:gd name="T106" fmla="*/ 435 w 1363"/>
                    <a:gd name="T107" fmla="*/ 862 h 1064"/>
                    <a:gd name="T108" fmla="*/ 404 w 1363"/>
                    <a:gd name="T109" fmla="*/ 940 h 1064"/>
                    <a:gd name="T110" fmla="*/ 516 w 1363"/>
                    <a:gd name="T111" fmla="*/ 1045 h 1064"/>
                    <a:gd name="T112" fmla="*/ 555 w 1363"/>
                    <a:gd name="T113" fmla="*/ 1056 h 1064"/>
                    <a:gd name="T114" fmla="*/ 606 w 1363"/>
                    <a:gd name="T115" fmla="*/ 1025 h 1064"/>
                    <a:gd name="T116" fmla="*/ 730 w 1363"/>
                    <a:gd name="T117" fmla="*/ 952 h 1064"/>
                    <a:gd name="T118" fmla="*/ 819 w 1363"/>
                    <a:gd name="T119" fmla="*/ 924 h 106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363" h="1064">
                      <a:moveTo>
                        <a:pt x="819" y="924"/>
                      </a:moveTo>
                      <a:lnTo>
                        <a:pt x="819" y="924"/>
                      </a:lnTo>
                      <a:lnTo>
                        <a:pt x="827" y="909"/>
                      </a:lnTo>
                      <a:lnTo>
                        <a:pt x="839" y="882"/>
                      </a:lnTo>
                      <a:lnTo>
                        <a:pt x="850" y="870"/>
                      </a:lnTo>
                      <a:lnTo>
                        <a:pt x="858" y="858"/>
                      </a:lnTo>
                      <a:lnTo>
                        <a:pt x="870" y="850"/>
                      </a:lnTo>
                      <a:lnTo>
                        <a:pt x="885" y="850"/>
                      </a:lnTo>
                      <a:lnTo>
                        <a:pt x="917" y="847"/>
                      </a:lnTo>
                      <a:lnTo>
                        <a:pt x="948" y="843"/>
                      </a:lnTo>
                      <a:lnTo>
                        <a:pt x="959" y="835"/>
                      </a:lnTo>
                      <a:lnTo>
                        <a:pt x="971" y="827"/>
                      </a:lnTo>
                      <a:lnTo>
                        <a:pt x="979" y="812"/>
                      </a:lnTo>
                      <a:lnTo>
                        <a:pt x="983" y="792"/>
                      </a:lnTo>
                      <a:lnTo>
                        <a:pt x="983" y="715"/>
                      </a:lnTo>
                      <a:lnTo>
                        <a:pt x="983" y="680"/>
                      </a:lnTo>
                      <a:lnTo>
                        <a:pt x="986" y="672"/>
                      </a:lnTo>
                      <a:lnTo>
                        <a:pt x="994" y="652"/>
                      </a:lnTo>
                      <a:lnTo>
                        <a:pt x="994" y="641"/>
                      </a:lnTo>
                      <a:lnTo>
                        <a:pt x="990" y="633"/>
                      </a:lnTo>
                      <a:lnTo>
                        <a:pt x="983" y="625"/>
                      </a:lnTo>
                      <a:lnTo>
                        <a:pt x="967" y="625"/>
                      </a:lnTo>
                      <a:lnTo>
                        <a:pt x="951" y="621"/>
                      </a:lnTo>
                      <a:lnTo>
                        <a:pt x="940" y="617"/>
                      </a:lnTo>
                      <a:lnTo>
                        <a:pt x="932" y="610"/>
                      </a:lnTo>
                      <a:lnTo>
                        <a:pt x="932" y="602"/>
                      </a:lnTo>
                      <a:lnTo>
                        <a:pt x="932" y="598"/>
                      </a:lnTo>
                      <a:lnTo>
                        <a:pt x="936" y="590"/>
                      </a:lnTo>
                      <a:lnTo>
                        <a:pt x="940" y="586"/>
                      </a:lnTo>
                      <a:lnTo>
                        <a:pt x="944" y="582"/>
                      </a:lnTo>
                      <a:lnTo>
                        <a:pt x="948" y="579"/>
                      </a:lnTo>
                      <a:lnTo>
                        <a:pt x="948" y="575"/>
                      </a:lnTo>
                      <a:lnTo>
                        <a:pt x="936" y="555"/>
                      </a:lnTo>
                      <a:lnTo>
                        <a:pt x="920" y="528"/>
                      </a:lnTo>
                      <a:lnTo>
                        <a:pt x="971" y="516"/>
                      </a:lnTo>
                      <a:lnTo>
                        <a:pt x="1010" y="513"/>
                      </a:lnTo>
                      <a:lnTo>
                        <a:pt x="1025" y="516"/>
                      </a:lnTo>
                      <a:lnTo>
                        <a:pt x="1041" y="520"/>
                      </a:lnTo>
                      <a:lnTo>
                        <a:pt x="1111" y="520"/>
                      </a:lnTo>
                      <a:lnTo>
                        <a:pt x="1122" y="524"/>
                      </a:lnTo>
                      <a:lnTo>
                        <a:pt x="1146" y="544"/>
                      </a:lnTo>
                      <a:lnTo>
                        <a:pt x="1169" y="571"/>
                      </a:lnTo>
                      <a:lnTo>
                        <a:pt x="1177" y="582"/>
                      </a:lnTo>
                      <a:lnTo>
                        <a:pt x="1181" y="598"/>
                      </a:lnTo>
                      <a:lnTo>
                        <a:pt x="1204" y="598"/>
                      </a:lnTo>
                      <a:lnTo>
                        <a:pt x="1235" y="633"/>
                      </a:lnTo>
                      <a:lnTo>
                        <a:pt x="1239" y="637"/>
                      </a:lnTo>
                      <a:lnTo>
                        <a:pt x="1243" y="645"/>
                      </a:lnTo>
                      <a:lnTo>
                        <a:pt x="1247" y="648"/>
                      </a:lnTo>
                      <a:lnTo>
                        <a:pt x="1254" y="648"/>
                      </a:lnTo>
                      <a:lnTo>
                        <a:pt x="1262" y="645"/>
                      </a:lnTo>
                      <a:lnTo>
                        <a:pt x="1274" y="633"/>
                      </a:lnTo>
                      <a:lnTo>
                        <a:pt x="1289" y="614"/>
                      </a:lnTo>
                      <a:lnTo>
                        <a:pt x="1313" y="575"/>
                      </a:lnTo>
                      <a:lnTo>
                        <a:pt x="1328" y="551"/>
                      </a:lnTo>
                      <a:lnTo>
                        <a:pt x="1340" y="544"/>
                      </a:lnTo>
                      <a:lnTo>
                        <a:pt x="1344" y="544"/>
                      </a:lnTo>
                      <a:lnTo>
                        <a:pt x="1348" y="528"/>
                      </a:lnTo>
                      <a:lnTo>
                        <a:pt x="1348" y="501"/>
                      </a:lnTo>
                      <a:lnTo>
                        <a:pt x="1344" y="489"/>
                      </a:lnTo>
                      <a:lnTo>
                        <a:pt x="1340" y="485"/>
                      </a:lnTo>
                      <a:lnTo>
                        <a:pt x="1336" y="470"/>
                      </a:lnTo>
                      <a:lnTo>
                        <a:pt x="1336" y="462"/>
                      </a:lnTo>
                      <a:lnTo>
                        <a:pt x="1340" y="450"/>
                      </a:lnTo>
                      <a:lnTo>
                        <a:pt x="1348" y="435"/>
                      </a:lnTo>
                      <a:lnTo>
                        <a:pt x="1359" y="419"/>
                      </a:lnTo>
                      <a:lnTo>
                        <a:pt x="1363" y="412"/>
                      </a:lnTo>
                      <a:lnTo>
                        <a:pt x="1363" y="404"/>
                      </a:lnTo>
                      <a:lnTo>
                        <a:pt x="1359" y="396"/>
                      </a:lnTo>
                      <a:lnTo>
                        <a:pt x="1352" y="388"/>
                      </a:lnTo>
                      <a:lnTo>
                        <a:pt x="1340" y="377"/>
                      </a:lnTo>
                      <a:lnTo>
                        <a:pt x="1332" y="369"/>
                      </a:lnTo>
                      <a:lnTo>
                        <a:pt x="1324" y="365"/>
                      </a:lnTo>
                      <a:lnTo>
                        <a:pt x="1297" y="353"/>
                      </a:lnTo>
                      <a:lnTo>
                        <a:pt x="1282" y="338"/>
                      </a:lnTo>
                      <a:lnTo>
                        <a:pt x="1266" y="322"/>
                      </a:lnTo>
                      <a:lnTo>
                        <a:pt x="1251" y="303"/>
                      </a:lnTo>
                      <a:lnTo>
                        <a:pt x="1239" y="279"/>
                      </a:lnTo>
                      <a:lnTo>
                        <a:pt x="1223" y="256"/>
                      </a:lnTo>
                      <a:lnTo>
                        <a:pt x="1204" y="241"/>
                      </a:lnTo>
                      <a:lnTo>
                        <a:pt x="1181" y="233"/>
                      </a:lnTo>
                      <a:lnTo>
                        <a:pt x="1157" y="229"/>
                      </a:lnTo>
                      <a:lnTo>
                        <a:pt x="1134" y="233"/>
                      </a:lnTo>
                      <a:lnTo>
                        <a:pt x="1115" y="244"/>
                      </a:lnTo>
                      <a:lnTo>
                        <a:pt x="1099" y="264"/>
                      </a:lnTo>
                      <a:lnTo>
                        <a:pt x="1095" y="272"/>
                      </a:lnTo>
                      <a:lnTo>
                        <a:pt x="1095" y="287"/>
                      </a:lnTo>
                      <a:lnTo>
                        <a:pt x="1095" y="322"/>
                      </a:lnTo>
                      <a:lnTo>
                        <a:pt x="1056" y="322"/>
                      </a:lnTo>
                      <a:lnTo>
                        <a:pt x="1052" y="326"/>
                      </a:lnTo>
                      <a:lnTo>
                        <a:pt x="1049" y="380"/>
                      </a:lnTo>
                      <a:lnTo>
                        <a:pt x="1049" y="384"/>
                      </a:lnTo>
                      <a:lnTo>
                        <a:pt x="1049" y="392"/>
                      </a:lnTo>
                      <a:lnTo>
                        <a:pt x="1049" y="396"/>
                      </a:lnTo>
                      <a:lnTo>
                        <a:pt x="1041" y="404"/>
                      </a:lnTo>
                      <a:lnTo>
                        <a:pt x="1029" y="408"/>
                      </a:lnTo>
                      <a:lnTo>
                        <a:pt x="1010" y="412"/>
                      </a:lnTo>
                      <a:lnTo>
                        <a:pt x="986" y="408"/>
                      </a:lnTo>
                      <a:lnTo>
                        <a:pt x="932" y="408"/>
                      </a:lnTo>
                      <a:lnTo>
                        <a:pt x="901" y="408"/>
                      </a:lnTo>
                      <a:lnTo>
                        <a:pt x="882" y="408"/>
                      </a:lnTo>
                      <a:lnTo>
                        <a:pt x="854" y="384"/>
                      </a:lnTo>
                      <a:lnTo>
                        <a:pt x="808" y="408"/>
                      </a:lnTo>
                      <a:lnTo>
                        <a:pt x="796" y="404"/>
                      </a:lnTo>
                      <a:lnTo>
                        <a:pt x="792" y="365"/>
                      </a:lnTo>
                      <a:lnTo>
                        <a:pt x="788" y="357"/>
                      </a:lnTo>
                      <a:lnTo>
                        <a:pt x="738" y="326"/>
                      </a:lnTo>
                      <a:lnTo>
                        <a:pt x="738" y="314"/>
                      </a:lnTo>
                      <a:lnTo>
                        <a:pt x="749" y="299"/>
                      </a:lnTo>
                      <a:lnTo>
                        <a:pt x="734" y="291"/>
                      </a:lnTo>
                      <a:lnTo>
                        <a:pt x="718" y="279"/>
                      </a:lnTo>
                      <a:lnTo>
                        <a:pt x="703" y="268"/>
                      </a:lnTo>
                      <a:lnTo>
                        <a:pt x="695" y="252"/>
                      </a:lnTo>
                      <a:lnTo>
                        <a:pt x="691" y="244"/>
                      </a:lnTo>
                      <a:lnTo>
                        <a:pt x="695" y="241"/>
                      </a:lnTo>
                      <a:lnTo>
                        <a:pt x="699" y="233"/>
                      </a:lnTo>
                      <a:lnTo>
                        <a:pt x="703" y="229"/>
                      </a:lnTo>
                      <a:lnTo>
                        <a:pt x="715" y="221"/>
                      </a:lnTo>
                      <a:lnTo>
                        <a:pt x="730" y="217"/>
                      </a:lnTo>
                      <a:lnTo>
                        <a:pt x="738" y="206"/>
                      </a:lnTo>
                      <a:lnTo>
                        <a:pt x="730" y="194"/>
                      </a:lnTo>
                      <a:lnTo>
                        <a:pt x="722" y="186"/>
                      </a:lnTo>
                      <a:lnTo>
                        <a:pt x="715" y="178"/>
                      </a:lnTo>
                      <a:lnTo>
                        <a:pt x="711" y="167"/>
                      </a:lnTo>
                      <a:lnTo>
                        <a:pt x="707" y="143"/>
                      </a:lnTo>
                      <a:lnTo>
                        <a:pt x="707" y="128"/>
                      </a:lnTo>
                      <a:lnTo>
                        <a:pt x="711" y="116"/>
                      </a:lnTo>
                      <a:lnTo>
                        <a:pt x="715" y="101"/>
                      </a:lnTo>
                      <a:lnTo>
                        <a:pt x="726" y="93"/>
                      </a:lnTo>
                      <a:lnTo>
                        <a:pt x="726" y="19"/>
                      </a:lnTo>
                      <a:lnTo>
                        <a:pt x="722" y="11"/>
                      </a:lnTo>
                      <a:lnTo>
                        <a:pt x="715" y="4"/>
                      </a:lnTo>
                      <a:lnTo>
                        <a:pt x="707" y="0"/>
                      </a:lnTo>
                      <a:lnTo>
                        <a:pt x="699" y="4"/>
                      </a:lnTo>
                      <a:lnTo>
                        <a:pt x="687" y="7"/>
                      </a:lnTo>
                      <a:lnTo>
                        <a:pt x="676" y="19"/>
                      </a:lnTo>
                      <a:lnTo>
                        <a:pt x="660" y="27"/>
                      </a:lnTo>
                      <a:lnTo>
                        <a:pt x="641" y="35"/>
                      </a:lnTo>
                      <a:lnTo>
                        <a:pt x="617" y="39"/>
                      </a:lnTo>
                      <a:lnTo>
                        <a:pt x="590" y="85"/>
                      </a:lnTo>
                      <a:lnTo>
                        <a:pt x="582" y="101"/>
                      </a:lnTo>
                      <a:lnTo>
                        <a:pt x="571" y="120"/>
                      </a:lnTo>
                      <a:lnTo>
                        <a:pt x="559" y="136"/>
                      </a:lnTo>
                      <a:lnTo>
                        <a:pt x="544" y="151"/>
                      </a:lnTo>
                      <a:lnTo>
                        <a:pt x="528" y="159"/>
                      </a:lnTo>
                      <a:lnTo>
                        <a:pt x="516" y="159"/>
                      </a:lnTo>
                      <a:lnTo>
                        <a:pt x="505" y="159"/>
                      </a:lnTo>
                      <a:lnTo>
                        <a:pt x="497" y="151"/>
                      </a:lnTo>
                      <a:lnTo>
                        <a:pt x="485" y="143"/>
                      </a:lnTo>
                      <a:lnTo>
                        <a:pt x="462" y="124"/>
                      </a:lnTo>
                      <a:lnTo>
                        <a:pt x="443" y="120"/>
                      </a:lnTo>
                      <a:lnTo>
                        <a:pt x="427" y="120"/>
                      </a:lnTo>
                      <a:lnTo>
                        <a:pt x="412" y="128"/>
                      </a:lnTo>
                      <a:lnTo>
                        <a:pt x="400" y="143"/>
                      </a:lnTo>
                      <a:lnTo>
                        <a:pt x="388" y="155"/>
                      </a:lnTo>
                      <a:lnTo>
                        <a:pt x="373" y="186"/>
                      </a:lnTo>
                      <a:lnTo>
                        <a:pt x="365" y="194"/>
                      </a:lnTo>
                      <a:lnTo>
                        <a:pt x="353" y="202"/>
                      </a:lnTo>
                      <a:lnTo>
                        <a:pt x="342" y="206"/>
                      </a:lnTo>
                      <a:lnTo>
                        <a:pt x="326" y="206"/>
                      </a:lnTo>
                      <a:lnTo>
                        <a:pt x="311" y="202"/>
                      </a:lnTo>
                      <a:lnTo>
                        <a:pt x="295" y="198"/>
                      </a:lnTo>
                      <a:lnTo>
                        <a:pt x="283" y="190"/>
                      </a:lnTo>
                      <a:lnTo>
                        <a:pt x="276" y="178"/>
                      </a:lnTo>
                      <a:lnTo>
                        <a:pt x="268" y="171"/>
                      </a:lnTo>
                      <a:lnTo>
                        <a:pt x="260" y="163"/>
                      </a:lnTo>
                      <a:lnTo>
                        <a:pt x="252" y="163"/>
                      </a:lnTo>
                      <a:lnTo>
                        <a:pt x="248" y="167"/>
                      </a:lnTo>
                      <a:lnTo>
                        <a:pt x="241" y="175"/>
                      </a:lnTo>
                      <a:lnTo>
                        <a:pt x="237" y="186"/>
                      </a:lnTo>
                      <a:lnTo>
                        <a:pt x="237" y="221"/>
                      </a:lnTo>
                      <a:lnTo>
                        <a:pt x="217" y="237"/>
                      </a:lnTo>
                      <a:lnTo>
                        <a:pt x="182" y="268"/>
                      </a:lnTo>
                      <a:lnTo>
                        <a:pt x="159" y="279"/>
                      </a:lnTo>
                      <a:lnTo>
                        <a:pt x="136" y="287"/>
                      </a:lnTo>
                      <a:lnTo>
                        <a:pt x="124" y="287"/>
                      </a:lnTo>
                      <a:lnTo>
                        <a:pt x="116" y="287"/>
                      </a:lnTo>
                      <a:lnTo>
                        <a:pt x="105" y="283"/>
                      </a:lnTo>
                      <a:lnTo>
                        <a:pt x="97" y="276"/>
                      </a:lnTo>
                      <a:lnTo>
                        <a:pt x="85" y="260"/>
                      </a:lnTo>
                      <a:lnTo>
                        <a:pt x="74" y="256"/>
                      </a:lnTo>
                      <a:lnTo>
                        <a:pt x="62" y="256"/>
                      </a:lnTo>
                      <a:lnTo>
                        <a:pt x="54" y="264"/>
                      </a:lnTo>
                      <a:lnTo>
                        <a:pt x="42" y="279"/>
                      </a:lnTo>
                      <a:lnTo>
                        <a:pt x="39" y="291"/>
                      </a:lnTo>
                      <a:lnTo>
                        <a:pt x="27" y="310"/>
                      </a:lnTo>
                      <a:lnTo>
                        <a:pt x="19" y="322"/>
                      </a:lnTo>
                      <a:lnTo>
                        <a:pt x="7" y="334"/>
                      </a:lnTo>
                      <a:lnTo>
                        <a:pt x="7" y="338"/>
                      </a:lnTo>
                      <a:lnTo>
                        <a:pt x="7" y="384"/>
                      </a:lnTo>
                      <a:lnTo>
                        <a:pt x="4" y="415"/>
                      </a:lnTo>
                      <a:lnTo>
                        <a:pt x="0" y="435"/>
                      </a:lnTo>
                      <a:lnTo>
                        <a:pt x="0" y="439"/>
                      </a:lnTo>
                      <a:lnTo>
                        <a:pt x="7" y="446"/>
                      </a:lnTo>
                      <a:lnTo>
                        <a:pt x="11" y="458"/>
                      </a:lnTo>
                      <a:lnTo>
                        <a:pt x="11" y="481"/>
                      </a:lnTo>
                      <a:lnTo>
                        <a:pt x="7" y="513"/>
                      </a:lnTo>
                      <a:lnTo>
                        <a:pt x="11" y="524"/>
                      </a:lnTo>
                      <a:lnTo>
                        <a:pt x="19" y="532"/>
                      </a:lnTo>
                      <a:lnTo>
                        <a:pt x="27" y="544"/>
                      </a:lnTo>
                      <a:lnTo>
                        <a:pt x="39" y="551"/>
                      </a:lnTo>
                      <a:lnTo>
                        <a:pt x="54" y="559"/>
                      </a:lnTo>
                      <a:lnTo>
                        <a:pt x="74" y="559"/>
                      </a:lnTo>
                      <a:lnTo>
                        <a:pt x="97" y="551"/>
                      </a:lnTo>
                      <a:lnTo>
                        <a:pt x="101" y="551"/>
                      </a:lnTo>
                      <a:lnTo>
                        <a:pt x="112" y="551"/>
                      </a:lnTo>
                      <a:lnTo>
                        <a:pt x="120" y="555"/>
                      </a:lnTo>
                      <a:lnTo>
                        <a:pt x="124" y="559"/>
                      </a:lnTo>
                      <a:lnTo>
                        <a:pt x="124" y="571"/>
                      </a:lnTo>
                      <a:lnTo>
                        <a:pt x="124" y="586"/>
                      </a:lnTo>
                      <a:lnTo>
                        <a:pt x="124" y="594"/>
                      </a:lnTo>
                      <a:lnTo>
                        <a:pt x="124" y="606"/>
                      </a:lnTo>
                      <a:lnTo>
                        <a:pt x="132" y="625"/>
                      </a:lnTo>
                      <a:lnTo>
                        <a:pt x="140" y="637"/>
                      </a:lnTo>
                      <a:lnTo>
                        <a:pt x="151" y="645"/>
                      </a:lnTo>
                      <a:lnTo>
                        <a:pt x="143" y="664"/>
                      </a:lnTo>
                      <a:lnTo>
                        <a:pt x="136" y="672"/>
                      </a:lnTo>
                      <a:lnTo>
                        <a:pt x="128" y="687"/>
                      </a:lnTo>
                      <a:lnTo>
                        <a:pt x="124" y="695"/>
                      </a:lnTo>
                      <a:lnTo>
                        <a:pt x="128" y="703"/>
                      </a:lnTo>
                      <a:lnTo>
                        <a:pt x="136" y="711"/>
                      </a:lnTo>
                      <a:lnTo>
                        <a:pt x="151" y="718"/>
                      </a:lnTo>
                      <a:lnTo>
                        <a:pt x="194" y="761"/>
                      </a:lnTo>
                      <a:lnTo>
                        <a:pt x="233" y="753"/>
                      </a:lnTo>
                      <a:lnTo>
                        <a:pt x="264" y="746"/>
                      </a:lnTo>
                      <a:lnTo>
                        <a:pt x="279" y="734"/>
                      </a:lnTo>
                      <a:lnTo>
                        <a:pt x="295" y="726"/>
                      </a:lnTo>
                      <a:lnTo>
                        <a:pt x="330" y="726"/>
                      </a:lnTo>
                      <a:lnTo>
                        <a:pt x="377" y="738"/>
                      </a:lnTo>
                      <a:lnTo>
                        <a:pt x="415" y="738"/>
                      </a:lnTo>
                      <a:lnTo>
                        <a:pt x="419" y="746"/>
                      </a:lnTo>
                      <a:lnTo>
                        <a:pt x="431" y="765"/>
                      </a:lnTo>
                      <a:lnTo>
                        <a:pt x="435" y="784"/>
                      </a:lnTo>
                      <a:lnTo>
                        <a:pt x="439" y="804"/>
                      </a:lnTo>
                      <a:lnTo>
                        <a:pt x="439" y="831"/>
                      </a:lnTo>
                      <a:lnTo>
                        <a:pt x="435" y="862"/>
                      </a:lnTo>
                      <a:lnTo>
                        <a:pt x="423" y="882"/>
                      </a:lnTo>
                      <a:lnTo>
                        <a:pt x="412" y="897"/>
                      </a:lnTo>
                      <a:lnTo>
                        <a:pt x="400" y="909"/>
                      </a:lnTo>
                      <a:lnTo>
                        <a:pt x="404" y="940"/>
                      </a:lnTo>
                      <a:lnTo>
                        <a:pt x="462" y="1002"/>
                      </a:lnTo>
                      <a:lnTo>
                        <a:pt x="505" y="1029"/>
                      </a:lnTo>
                      <a:lnTo>
                        <a:pt x="516" y="1045"/>
                      </a:lnTo>
                      <a:lnTo>
                        <a:pt x="524" y="1056"/>
                      </a:lnTo>
                      <a:lnTo>
                        <a:pt x="532" y="1060"/>
                      </a:lnTo>
                      <a:lnTo>
                        <a:pt x="540" y="1064"/>
                      </a:lnTo>
                      <a:lnTo>
                        <a:pt x="551" y="1060"/>
                      </a:lnTo>
                      <a:lnTo>
                        <a:pt x="555" y="1056"/>
                      </a:lnTo>
                      <a:lnTo>
                        <a:pt x="563" y="1045"/>
                      </a:lnTo>
                      <a:lnTo>
                        <a:pt x="579" y="1037"/>
                      </a:lnTo>
                      <a:lnTo>
                        <a:pt x="590" y="1029"/>
                      </a:lnTo>
                      <a:lnTo>
                        <a:pt x="606" y="1025"/>
                      </a:lnTo>
                      <a:lnTo>
                        <a:pt x="629" y="1021"/>
                      </a:lnTo>
                      <a:lnTo>
                        <a:pt x="637" y="1021"/>
                      </a:lnTo>
                      <a:lnTo>
                        <a:pt x="695" y="975"/>
                      </a:lnTo>
                      <a:lnTo>
                        <a:pt x="730" y="952"/>
                      </a:lnTo>
                      <a:lnTo>
                        <a:pt x="753" y="936"/>
                      </a:lnTo>
                      <a:lnTo>
                        <a:pt x="777" y="928"/>
                      </a:lnTo>
                      <a:lnTo>
                        <a:pt x="792" y="924"/>
                      </a:lnTo>
                      <a:lnTo>
                        <a:pt x="812" y="920"/>
                      </a:lnTo>
                      <a:lnTo>
                        <a:pt x="819" y="924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64"/>
                <p:cNvSpPr>
                  <a:spLocks/>
                </p:cNvSpPr>
                <p:nvPr/>
              </p:nvSpPr>
              <p:spPr bwMode="auto">
                <a:xfrm>
                  <a:off x="11875318" y="2862841"/>
                  <a:ext cx="36513" cy="36513"/>
                </a:xfrm>
                <a:custGeom>
                  <a:avLst/>
                  <a:gdLst>
                    <a:gd name="T0" fmla="*/ 23 w 23"/>
                    <a:gd name="T1" fmla="*/ 11 h 23"/>
                    <a:gd name="T2" fmla="*/ 23 w 23"/>
                    <a:gd name="T3" fmla="*/ 11 h 23"/>
                    <a:gd name="T4" fmla="*/ 19 w 23"/>
                    <a:gd name="T5" fmla="*/ 19 h 23"/>
                    <a:gd name="T6" fmla="*/ 11 w 23"/>
                    <a:gd name="T7" fmla="*/ 23 h 23"/>
                    <a:gd name="T8" fmla="*/ 11 w 23"/>
                    <a:gd name="T9" fmla="*/ 23 h 23"/>
                    <a:gd name="T10" fmla="*/ 4 w 23"/>
                    <a:gd name="T11" fmla="*/ 19 h 23"/>
                    <a:gd name="T12" fmla="*/ 0 w 23"/>
                    <a:gd name="T13" fmla="*/ 11 h 23"/>
                    <a:gd name="T14" fmla="*/ 0 w 23"/>
                    <a:gd name="T15" fmla="*/ 11 h 23"/>
                    <a:gd name="T16" fmla="*/ 4 w 23"/>
                    <a:gd name="T17" fmla="*/ 4 h 23"/>
                    <a:gd name="T18" fmla="*/ 11 w 23"/>
                    <a:gd name="T19" fmla="*/ 0 h 23"/>
                    <a:gd name="T20" fmla="*/ 11 w 23"/>
                    <a:gd name="T21" fmla="*/ 0 h 23"/>
                    <a:gd name="T22" fmla="*/ 19 w 23"/>
                    <a:gd name="T23" fmla="*/ 4 h 23"/>
                    <a:gd name="T24" fmla="*/ 23 w 23"/>
                    <a:gd name="T25" fmla="*/ 11 h 23"/>
                    <a:gd name="T26" fmla="*/ 23 w 23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19"/>
                      </a:lnTo>
                      <a:lnTo>
                        <a:pt x="11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65"/>
                <p:cNvSpPr>
                  <a:spLocks/>
                </p:cNvSpPr>
                <p:nvPr/>
              </p:nvSpPr>
              <p:spPr bwMode="auto">
                <a:xfrm>
                  <a:off x="11849918" y="2837441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5 w 58"/>
                    <a:gd name="T5" fmla="*/ 39 h 58"/>
                    <a:gd name="T6" fmla="*/ 47 w 58"/>
                    <a:gd name="T7" fmla="*/ 47 h 58"/>
                    <a:gd name="T8" fmla="*/ 39 w 58"/>
                    <a:gd name="T9" fmla="*/ 55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5 h 58"/>
                    <a:gd name="T16" fmla="*/ 8 w 58"/>
                    <a:gd name="T17" fmla="*/ 47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47 w 58"/>
                    <a:gd name="T37" fmla="*/ 8 h 58"/>
                    <a:gd name="T38" fmla="*/ 55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5" y="39"/>
                      </a:lnTo>
                      <a:lnTo>
                        <a:pt x="47" y="47"/>
                      </a:lnTo>
                      <a:lnTo>
                        <a:pt x="39" y="55"/>
                      </a:lnTo>
                      <a:lnTo>
                        <a:pt x="27" y="58"/>
                      </a:lnTo>
                      <a:lnTo>
                        <a:pt x="16" y="55"/>
                      </a:lnTo>
                      <a:lnTo>
                        <a:pt x="8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47" y="8"/>
                      </a:lnTo>
                      <a:lnTo>
                        <a:pt x="55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99"/>
                <p:cNvSpPr>
                  <a:spLocks noEditPoints="1"/>
                </p:cNvSpPr>
                <p:nvPr/>
              </p:nvSpPr>
              <p:spPr bwMode="auto">
                <a:xfrm>
                  <a:off x="11578456" y="2659641"/>
                  <a:ext cx="136525" cy="134938"/>
                </a:xfrm>
                <a:custGeom>
                  <a:avLst/>
                  <a:gdLst>
                    <a:gd name="T0" fmla="*/ 82 w 86"/>
                    <a:gd name="T1" fmla="*/ 38 h 85"/>
                    <a:gd name="T2" fmla="*/ 86 w 86"/>
                    <a:gd name="T3" fmla="*/ 27 h 85"/>
                    <a:gd name="T4" fmla="*/ 70 w 86"/>
                    <a:gd name="T5" fmla="*/ 3 h 85"/>
                    <a:gd name="T6" fmla="*/ 59 w 86"/>
                    <a:gd name="T7" fmla="*/ 0 h 85"/>
                    <a:gd name="T8" fmla="*/ 43 w 86"/>
                    <a:gd name="T9" fmla="*/ 31 h 85"/>
                    <a:gd name="T10" fmla="*/ 24 w 86"/>
                    <a:gd name="T11" fmla="*/ 11 h 85"/>
                    <a:gd name="T12" fmla="*/ 16 w 86"/>
                    <a:gd name="T13" fmla="*/ 7 h 85"/>
                    <a:gd name="T14" fmla="*/ 4 w 86"/>
                    <a:gd name="T15" fmla="*/ 7 h 85"/>
                    <a:gd name="T16" fmla="*/ 24 w 86"/>
                    <a:gd name="T17" fmla="*/ 85 h 85"/>
                    <a:gd name="T18" fmla="*/ 31 w 86"/>
                    <a:gd name="T19" fmla="*/ 58 h 85"/>
                    <a:gd name="T20" fmla="*/ 43 w 86"/>
                    <a:gd name="T21" fmla="*/ 62 h 85"/>
                    <a:gd name="T22" fmla="*/ 59 w 86"/>
                    <a:gd name="T23" fmla="*/ 58 h 85"/>
                    <a:gd name="T24" fmla="*/ 51 w 86"/>
                    <a:gd name="T25" fmla="*/ 54 h 85"/>
                    <a:gd name="T26" fmla="*/ 39 w 86"/>
                    <a:gd name="T27" fmla="*/ 73 h 85"/>
                    <a:gd name="T28" fmla="*/ 59 w 86"/>
                    <a:gd name="T29" fmla="*/ 58 h 85"/>
                    <a:gd name="T30" fmla="*/ 59 w 86"/>
                    <a:gd name="T31" fmla="*/ 73 h 85"/>
                    <a:gd name="T32" fmla="*/ 55 w 86"/>
                    <a:gd name="T33" fmla="*/ 85 h 85"/>
                    <a:gd name="T34" fmla="*/ 66 w 86"/>
                    <a:gd name="T35" fmla="*/ 81 h 85"/>
                    <a:gd name="T36" fmla="*/ 82 w 86"/>
                    <a:gd name="T37" fmla="*/ 50 h 85"/>
                    <a:gd name="T38" fmla="*/ 70 w 86"/>
                    <a:gd name="T39" fmla="*/ 35 h 85"/>
                    <a:gd name="T40" fmla="*/ 74 w 86"/>
                    <a:gd name="T41" fmla="*/ 31 h 85"/>
                    <a:gd name="T42" fmla="*/ 78 w 86"/>
                    <a:gd name="T43" fmla="*/ 35 h 85"/>
                    <a:gd name="T44" fmla="*/ 35 w 86"/>
                    <a:gd name="T45" fmla="*/ 31 h 85"/>
                    <a:gd name="T46" fmla="*/ 35 w 86"/>
                    <a:gd name="T47" fmla="*/ 50 h 85"/>
                    <a:gd name="T48" fmla="*/ 31 w 86"/>
                    <a:gd name="T49" fmla="*/ 15 h 85"/>
                    <a:gd name="T50" fmla="*/ 35 w 86"/>
                    <a:gd name="T51" fmla="*/ 31 h 85"/>
                    <a:gd name="T52" fmla="*/ 62 w 86"/>
                    <a:gd name="T53" fmla="*/ 15 h 85"/>
                    <a:gd name="T54" fmla="*/ 59 w 86"/>
                    <a:gd name="T55" fmla="*/ 27 h 85"/>
                    <a:gd name="T56" fmla="*/ 62 w 86"/>
                    <a:gd name="T57" fmla="*/ 15 h 85"/>
                    <a:gd name="T58" fmla="*/ 20 w 86"/>
                    <a:gd name="T59" fmla="*/ 31 h 85"/>
                    <a:gd name="T60" fmla="*/ 4 w 86"/>
                    <a:gd name="T61" fmla="*/ 27 h 85"/>
                    <a:gd name="T62" fmla="*/ 0 w 86"/>
                    <a:gd name="T63" fmla="*/ 31 h 85"/>
                    <a:gd name="T64" fmla="*/ 12 w 86"/>
                    <a:gd name="T65" fmla="*/ 38 h 85"/>
                    <a:gd name="T66" fmla="*/ 20 w 86"/>
                    <a:gd name="T67" fmla="*/ 31 h 85"/>
                    <a:gd name="T68" fmla="*/ 47 w 86"/>
                    <a:gd name="T69" fmla="*/ 42 h 85"/>
                    <a:gd name="T70" fmla="*/ 43 w 86"/>
                    <a:gd name="T71" fmla="*/ 35 h 85"/>
                    <a:gd name="T72" fmla="*/ 51 w 86"/>
                    <a:gd name="T73" fmla="*/ 38 h 85"/>
                    <a:gd name="T74" fmla="*/ 59 w 86"/>
                    <a:gd name="T75" fmla="*/ 42 h 85"/>
                    <a:gd name="T76" fmla="*/ 8 w 86"/>
                    <a:gd name="T77" fmla="*/ 77 h 85"/>
                    <a:gd name="T78" fmla="*/ 20 w 86"/>
                    <a:gd name="T79" fmla="*/ 54 h 85"/>
                    <a:gd name="T80" fmla="*/ 20 w 86"/>
                    <a:gd name="T81" fmla="*/ 50 h 85"/>
                    <a:gd name="T82" fmla="*/ 0 w 86"/>
                    <a:gd name="T83" fmla="*/ 73 h 85"/>
                    <a:gd name="T84" fmla="*/ 8 w 86"/>
                    <a:gd name="T85" fmla="*/ 77 h 85"/>
                    <a:gd name="T86" fmla="*/ 70 w 86"/>
                    <a:gd name="T87" fmla="*/ 58 h 85"/>
                    <a:gd name="T88" fmla="*/ 86 w 86"/>
                    <a:gd name="T89" fmla="*/ 73 h 85"/>
                    <a:gd name="T90" fmla="*/ 82 w 86"/>
                    <a:gd name="T91" fmla="*/ 62 h 85"/>
                    <a:gd name="T92" fmla="*/ 70 w 86"/>
                    <a:gd name="T93" fmla="*/ 58 h 8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86" h="85">
                      <a:moveTo>
                        <a:pt x="78" y="35"/>
                      </a:moveTo>
                      <a:lnTo>
                        <a:pt x="78" y="35"/>
                      </a:lnTo>
                      <a:lnTo>
                        <a:pt x="82" y="38"/>
                      </a:lnTo>
                      <a:lnTo>
                        <a:pt x="86" y="27"/>
                      </a:lnTo>
                      <a:lnTo>
                        <a:pt x="74" y="15"/>
                      </a:lnTo>
                      <a:lnTo>
                        <a:pt x="70" y="11"/>
                      </a:lnTo>
                      <a:lnTo>
                        <a:pt x="70" y="3"/>
                      </a:lnTo>
                      <a:lnTo>
                        <a:pt x="59" y="0"/>
                      </a:lnTo>
                      <a:lnTo>
                        <a:pt x="51" y="15"/>
                      </a:lnTo>
                      <a:lnTo>
                        <a:pt x="43" y="31"/>
                      </a:lnTo>
                      <a:lnTo>
                        <a:pt x="47" y="3"/>
                      </a:lnTo>
                      <a:lnTo>
                        <a:pt x="24" y="3"/>
                      </a:lnTo>
                      <a:lnTo>
                        <a:pt x="24" y="11"/>
                      </a:lnTo>
                      <a:lnTo>
                        <a:pt x="16" y="7"/>
                      </a:lnTo>
                      <a:lnTo>
                        <a:pt x="12" y="0"/>
                      </a:lnTo>
                      <a:lnTo>
                        <a:pt x="4" y="7"/>
                      </a:lnTo>
                      <a:lnTo>
                        <a:pt x="16" y="19"/>
                      </a:lnTo>
                      <a:lnTo>
                        <a:pt x="24" y="15"/>
                      </a:lnTo>
                      <a:lnTo>
                        <a:pt x="24" y="85"/>
                      </a:lnTo>
                      <a:lnTo>
                        <a:pt x="31" y="85"/>
                      </a:lnTo>
                      <a:lnTo>
                        <a:pt x="31" y="58"/>
                      </a:lnTo>
                      <a:lnTo>
                        <a:pt x="35" y="66"/>
                      </a:lnTo>
                      <a:lnTo>
                        <a:pt x="43" y="62"/>
                      </a:lnTo>
                      <a:lnTo>
                        <a:pt x="47" y="50"/>
                      </a:lnTo>
                      <a:lnTo>
                        <a:pt x="59" y="50"/>
                      </a:lnTo>
                      <a:lnTo>
                        <a:pt x="59" y="58"/>
                      </a:lnTo>
                      <a:lnTo>
                        <a:pt x="51" y="54"/>
                      </a:lnTo>
                      <a:lnTo>
                        <a:pt x="39" y="73"/>
                      </a:lnTo>
                      <a:lnTo>
                        <a:pt x="47" y="77"/>
                      </a:lnTo>
                      <a:lnTo>
                        <a:pt x="59" y="58"/>
                      </a:lnTo>
                      <a:lnTo>
                        <a:pt x="59" y="69"/>
                      </a:lnTo>
                      <a:lnTo>
                        <a:pt x="59" y="73"/>
                      </a:lnTo>
                      <a:lnTo>
                        <a:pt x="51" y="73"/>
                      </a:lnTo>
                      <a:lnTo>
                        <a:pt x="55" y="85"/>
                      </a:lnTo>
                      <a:lnTo>
                        <a:pt x="66" y="81"/>
                      </a:lnTo>
                      <a:lnTo>
                        <a:pt x="70" y="73"/>
                      </a:lnTo>
                      <a:lnTo>
                        <a:pt x="70" y="50"/>
                      </a:lnTo>
                      <a:lnTo>
                        <a:pt x="82" y="50"/>
                      </a:lnTo>
                      <a:lnTo>
                        <a:pt x="82" y="42"/>
                      </a:lnTo>
                      <a:lnTo>
                        <a:pt x="70" y="42"/>
                      </a:lnTo>
                      <a:lnTo>
                        <a:pt x="70" y="35"/>
                      </a:lnTo>
                      <a:lnTo>
                        <a:pt x="74" y="35"/>
                      </a:lnTo>
                      <a:lnTo>
                        <a:pt x="74" y="31"/>
                      </a:lnTo>
                      <a:lnTo>
                        <a:pt x="78" y="35"/>
                      </a:lnTo>
                      <a:close/>
                      <a:moveTo>
                        <a:pt x="35" y="31"/>
                      </a:moveTo>
                      <a:lnTo>
                        <a:pt x="35" y="31"/>
                      </a:lnTo>
                      <a:lnTo>
                        <a:pt x="35" y="35"/>
                      </a:lnTo>
                      <a:lnTo>
                        <a:pt x="35" y="50"/>
                      </a:lnTo>
                      <a:lnTo>
                        <a:pt x="35" y="54"/>
                      </a:lnTo>
                      <a:lnTo>
                        <a:pt x="31" y="54"/>
                      </a:lnTo>
                      <a:lnTo>
                        <a:pt x="31" y="15"/>
                      </a:lnTo>
                      <a:lnTo>
                        <a:pt x="39" y="15"/>
                      </a:lnTo>
                      <a:lnTo>
                        <a:pt x="35" y="31"/>
                      </a:lnTo>
                      <a:close/>
                      <a:moveTo>
                        <a:pt x="62" y="15"/>
                      </a:moveTo>
                      <a:lnTo>
                        <a:pt x="62" y="15"/>
                      </a:lnTo>
                      <a:lnTo>
                        <a:pt x="70" y="27"/>
                      </a:lnTo>
                      <a:lnTo>
                        <a:pt x="59" y="27"/>
                      </a:lnTo>
                      <a:lnTo>
                        <a:pt x="62" y="15"/>
                      </a:lnTo>
                      <a:close/>
                      <a:moveTo>
                        <a:pt x="20" y="31"/>
                      </a:moveTo>
                      <a:lnTo>
                        <a:pt x="20" y="31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0" y="31"/>
                      </a:lnTo>
                      <a:lnTo>
                        <a:pt x="8" y="38"/>
                      </a:lnTo>
                      <a:lnTo>
                        <a:pt x="12" y="38"/>
                      </a:lnTo>
                      <a:lnTo>
                        <a:pt x="20" y="31"/>
                      </a:lnTo>
                      <a:close/>
                      <a:moveTo>
                        <a:pt x="59" y="42"/>
                      </a:moveTo>
                      <a:lnTo>
                        <a:pt x="47" y="42"/>
                      </a:lnTo>
                      <a:lnTo>
                        <a:pt x="43" y="35"/>
                      </a:lnTo>
                      <a:lnTo>
                        <a:pt x="47" y="35"/>
                      </a:lnTo>
                      <a:lnTo>
                        <a:pt x="51" y="38"/>
                      </a:lnTo>
                      <a:lnTo>
                        <a:pt x="51" y="35"/>
                      </a:lnTo>
                      <a:lnTo>
                        <a:pt x="59" y="35"/>
                      </a:lnTo>
                      <a:lnTo>
                        <a:pt x="59" y="42"/>
                      </a:lnTo>
                      <a:close/>
                      <a:moveTo>
                        <a:pt x="8" y="77"/>
                      </a:moveTo>
                      <a:lnTo>
                        <a:pt x="8" y="77"/>
                      </a:lnTo>
                      <a:lnTo>
                        <a:pt x="12" y="81"/>
                      </a:lnTo>
                      <a:lnTo>
                        <a:pt x="20" y="54"/>
                      </a:lnTo>
                      <a:lnTo>
                        <a:pt x="20" y="50"/>
                      </a:lnTo>
                      <a:lnTo>
                        <a:pt x="12" y="42"/>
                      </a:lnTo>
                      <a:lnTo>
                        <a:pt x="0" y="73"/>
                      </a:lnTo>
                      <a:lnTo>
                        <a:pt x="8" y="77"/>
                      </a:lnTo>
                      <a:close/>
                      <a:moveTo>
                        <a:pt x="70" y="58"/>
                      </a:moveTo>
                      <a:lnTo>
                        <a:pt x="70" y="58"/>
                      </a:lnTo>
                      <a:lnTo>
                        <a:pt x="74" y="77"/>
                      </a:lnTo>
                      <a:lnTo>
                        <a:pt x="86" y="73"/>
                      </a:lnTo>
                      <a:lnTo>
                        <a:pt x="82" y="62"/>
                      </a:lnTo>
                      <a:lnTo>
                        <a:pt x="78" y="54"/>
                      </a:lnTo>
                      <a:lnTo>
                        <a:pt x="70" y="5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100"/>
                <p:cNvSpPr>
                  <a:spLocks noEditPoints="1"/>
                </p:cNvSpPr>
                <p:nvPr/>
              </p:nvSpPr>
              <p:spPr bwMode="auto">
                <a:xfrm>
                  <a:off x="11726093" y="2659641"/>
                  <a:ext cx="130175" cy="134938"/>
                </a:xfrm>
                <a:custGeom>
                  <a:avLst/>
                  <a:gdLst>
                    <a:gd name="T0" fmla="*/ 63 w 82"/>
                    <a:gd name="T1" fmla="*/ 23 h 85"/>
                    <a:gd name="T2" fmla="*/ 55 w 82"/>
                    <a:gd name="T3" fmla="*/ 11 h 85"/>
                    <a:gd name="T4" fmla="*/ 55 w 82"/>
                    <a:gd name="T5" fmla="*/ 7 h 85"/>
                    <a:gd name="T6" fmla="*/ 55 w 82"/>
                    <a:gd name="T7" fmla="*/ 7 h 85"/>
                    <a:gd name="T8" fmla="*/ 51 w 82"/>
                    <a:gd name="T9" fmla="*/ 7 h 85"/>
                    <a:gd name="T10" fmla="*/ 43 w 82"/>
                    <a:gd name="T11" fmla="*/ 7 h 85"/>
                    <a:gd name="T12" fmla="*/ 43 w 82"/>
                    <a:gd name="T13" fmla="*/ 42 h 85"/>
                    <a:gd name="T14" fmla="*/ 39 w 82"/>
                    <a:gd name="T15" fmla="*/ 23 h 85"/>
                    <a:gd name="T16" fmla="*/ 32 w 82"/>
                    <a:gd name="T17" fmla="*/ 7 h 85"/>
                    <a:gd name="T18" fmla="*/ 32 w 82"/>
                    <a:gd name="T19" fmla="*/ 3 h 85"/>
                    <a:gd name="T20" fmla="*/ 32 w 82"/>
                    <a:gd name="T21" fmla="*/ 3 h 85"/>
                    <a:gd name="T22" fmla="*/ 28 w 82"/>
                    <a:gd name="T23" fmla="*/ 3 h 85"/>
                    <a:gd name="T24" fmla="*/ 20 w 82"/>
                    <a:gd name="T25" fmla="*/ 3 h 85"/>
                    <a:gd name="T26" fmla="*/ 20 w 82"/>
                    <a:gd name="T27" fmla="*/ 46 h 85"/>
                    <a:gd name="T28" fmla="*/ 16 w 82"/>
                    <a:gd name="T29" fmla="*/ 66 h 85"/>
                    <a:gd name="T30" fmla="*/ 0 w 82"/>
                    <a:gd name="T31" fmla="*/ 77 h 85"/>
                    <a:gd name="T32" fmla="*/ 12 w 82"/>
                    <a:gd name="T33" fmla="*/ 81 h 85"/>
                    <a:gd name="T34" fmla="*/ 24 w 82"/>
                    <a:gd name="T35" fmla="*/ 73 h 85"/>
                    <a:gd name="T36" fmla="*/ 28 w 82"/>
                    <a:gd name="T37" fmla="*/ 66 h 85"/>
                    <a:gd name="T38" fmla="*/ 32 w 82"/>
                    <a:gd name="T39" fmla="*/ 27 h 85"/>
                    <a:gd name="T40" fmla="*/ 35 w 82"/>
                    <a:gd name="T41" fmla="*/ 50 h 85"/>
                    <a:gd name="T42" fmla="*/ 39 w 82"/>
                    <a:gd name="T43" fmla="*/ 50 h 85"/>
                    <a:gd name="T44" fmla="*/ 43 w 82"/>
                    <a:gd name="T45" fmla="*/ 50 h 85"/>
                    <a:gd name="T46" fmla="*/ 55 w 82"/>
                    <a:gd name="T47" fmla="*/ 81 h 85"/>
                    <a:gd name="T48" fmla="*/ 55 w 82"/>
                    <a:gd name="T49" fmla="*/ 27 h 85"/>
                    <a:gd name="T50" fmla="*/ 59 w 82"/>
                    <a:gd name="T51" fmla="*/ 54 h 85"/>
                    <a:gd name="T52" fmla="*/ 67 w 82"/>
                    <a:gd name="T53" fmla="*/ 85 h 85"/>
                    <a:gd name="T54" fmla="*/ 78 w 82"/>
                    <a:gd name="T55" fmla="*/ 7 h 85"/>
                    <a:gd name="T56" fmla="*/ 82 w 82"/>
                    <a:gd name="T57" fmla="*/ 3 h 85"/>
                    <a:gd name="T58" fmla="*/ 82 w 82"/>
                    <a:gd name="T59" fmla="*/ 3 h 85"/>
                    <a:gd name="T60" fmla="*/ 78 w 82"/>
                    <a:gd name="T61" fmla="*/ 0 h 85"/>
                    <a:gd name="T62" fmla="*/ 67 w 82"/>
                    <a:gd name="T63" fmla="*/ 0 h 85"/>
                    <a:gd name="T64" fmla="*/ 67 w 82"/>
                    <a:gd name="T65" fmla="*/ 42 h 85"/>
                    <a:gd name="T66" fmla="*/ 63 w 82"/>
                    <a:gd name="T67" fmla="*/ 23 h 85"/>
                    <a:gd name="T68" fmla="*/ 16 w 82"/>
                    <a:gd name="T69" fmla="*/ 38 h 85"/>
                    <a:gd name="T70" fmla="*/ 16 w 82"/>
                    <a:gd name="T71" fmla="*/ 23 h 85"/>
                    <a:gd name="T72" fmla="*/ 8 w 82"/>
                    <a:gd name="T73" fmla="*/ 23 h 85"/>
                    <a:gd name="T74" fmla="*/ 8 w 82"/>
                    <a:gd name="T75" fmla="*/ 27 h 85"/>
                    <a:gd name="T76" fmla="*/ 4 w 82"/>
                    <a:gd name="T77" fmla="*/ 50 h 85"/>
                    <a:gd name="T78" fmla="*/ 12 w 82"/>
                    <a:gd name="T79" fmla="*/ 54 h 85"/>
                    <a:gd name="T80" fmla="*/ 16 w 82"/>
                    <a:gd name="T81" fmla="*/ 38 h 85"/>
                    <a:gd name="T82" fmla="*/ 16 w 82"/>
                    <a:gd name="T83" fmla="*/ 38 h 8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82" h="85">
                      <a:moveTo>
                        <a:pt x="63" y="23"/>
                      </a:moveTo>
                      <a:lnTo>
                        <a:pt x="63" y="23"/>
                      </a:lnTo>
                      <a:lnTo>
                        <a:pt x="55" y="23"/>
                      </a:lnTo>
                      <a:lnTo>
                        <a:pt x="55" y="11"/>
                      </a:lnTo>
                      <a:lnTo>
                        <a:pt x="55" y="7"/>
                      </a:lnTo>
                      <a:lnTo>
                        <a:pt x="51" y="7"/>
                      </a:lnTo>
                      <a:lnTo>
                        <a:pt x="43" y="7"/>
                      </a:lnTo>
                      <a:lnTo>
                        <a:pt x="43" y="42"/>
                      </a:lnTo>
                      <a:lnTo>
                        <a:pt x="39" y="23"/>
                      </a:lnTo>
                      <a:lnTo>
                        <a:pt x="32" y="23"/>
                      </a:lnTo>
                      <a:lnTo>
                        <a:pt x="32" y="7"/>
                      </a:lnTo>
                      <a:lnTo>
                        <a:pt x="32" y="3"/>
                      </a:lnTo>
                      <a:lnTo>
                        <a:pt x="28" y="3"/>
                      </a:lnTo>
                      <a:lnTo>
                        <a:pt x="20" y="3"/>
                      </a:lnTo>
                      <a:lnTo>
                        <a:pt x="20" y="46"/>
                      </a:lnTo>
                      <a:lnTo>
                        <a:pt x="20" y="58"/>
                      </a:lnTo>
                      <a:lnTo>
                        <a:pt x="16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24" y="73"/>
                      </a:lnTo>
                      <a:lnTo>
                        <a:pt x="28" y="66"/>
                      </a:lnTo>
                      <a:lnTo>
                        <a:pt x="32" y="46"/>
                      </a:lnTo>
                      <a:lnTo>
                        <a:pt x="32" y="27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43" y="50"/>
                      </a:lnTo>
                      <a:lnTo>
                        <a:pt x="43" y="81"/>
                      </a:lnTo>
                      <a:lnTo>
                        <a:pt x="55" y="81"/>
                      </a:lnTo>
                      <a:lnTo>
                        <a:pt x="55" y="27"/>
                      </a:lnTo>
                      <a:lnTo>
                        <a:pt x="59" y="54"/>
                      </a:lnTo>
                      <a:lnTo>
                        <a:pt x="67" y="50"/>
                      </a:lnTo>
                      <a:lnTo>
                        <a:pt x="67" y="85"/>
                      </a:lnTo>
                      <a:lnTo>
                        <a:pt x="78" y="85"/>
                      </a:lnTo>
                      <a:lnTo>
                        <a:pt x="78" y="7"/>
                      </a:lnTo>
                      <a:lnTo>
                        <a:pt x="82" y="3"/>
                      </a:lnTo>
                      <a:lnTo>
                        <a:pt x="78" y="0"/>
                      </a:lnTo>
                      <a:lnTo>
                        <a:pt x="67" y="0"/>
                      </a:lnTo>
                      <a:lnTo>
                        <a:pt x="67" y="42"/>
                      </a:lnTo>
                      <a:lnTo>
                        <a:pt x="63" y="23"/>
                      </a:lnTo>
                      <a:close/>
                      <a:moveTo>
                        <a:pt x="16" y="38"/>
                      </a:moveTo>
                      <a:lnTo>
                        <a:pt x="16" y="38"/>
                      </a:lnTo>
                      <a:lnTo>
                        <a:pt x="16" y="23"/>
                      </a:lnTo>
                      <a:lnTo>
                        <a:pt x="8" y="23"/>
                      </a:lnTo>
                      <a:lnTo>
                        <a:pt x="8" y="27"/>
                      </a:lnTo>
                      <a:lnTo>
                        <a:pt x="4" y="50"/>
                      </a:lnTo>
                      <a:lnTo>
                        <a:pt x="12" y="54"/>
                      </a:lnTo>
                      <a:lnTo>
                        <a:pt x="16" y="3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101"/>
                <p:cNvSpPr>
                  <a:spLocks/>
                </p:cNvSpPr>
                <p:nvPr/>
              </p:nvSpPr>
              <p:spPr bwMode="auto">
                <a:xfrm>
                  <a:off x="11881668" y="2659641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7 h 85"/>
                    <a:gd name="T6" fmla="*/ 46 w 81"/>
                    <a:gd name="T7" fmla="*/ 7 h 85"/>
                    <a:gd name="T8" fmla="*/ 42 w 81"/>
                    <a:gd name="T9" fmla="*/ 0 h 85"/>
                    <a:gd name="T10" fmla="*/ 42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3 h 85"/>
                    <a:gd name="T18" fmla="*/ 31 w 81"/>
                    <a:gd name="T19" fmla="*/ 3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7 w 81"/>
                    <a:gd name="T31" fmla="*/ 35 h 85"/>
                    <a:gd name="T32" fmla="*/ 7 w 81"/>
                    <a:gd name="T33" fmla="*/ 73 h 85"/>
                    <a:gd name="T34" fmla="*/ 23 w 81"/>
                    <a:gd name="T35" fmla="*/ 73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3 h 85"/>
                    <a:gd name="T64" fmla="*/ 70 w 81"/>
                    <a:gd name="T65" fmla="*/ 73 h 85"/>
                    <a:gd name="T66" fmla="*/ 70 w 81"/>
                    <a:gd name="T67" fmla="*/ 69 h 85"/>
                    <a:gd name="T68" fmla="*/ 70 w 81"/>
                    <a:gd name="T69" fmla="*/ 35 h 85"/>
                    <a:gd name="T70" fmla="*/ 46 w 81"/>
                    <a:gd name="T71" fmla="*/ 35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38 w 81"/>
                    <a:gd name="T79" fmla="*/ 15 h 85"/>
                    <a:gd name="T80" fmla="*/ 38 w 81"/>
                    <a:gd name="T81" fmla="*/ 15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7" y="35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3"/>
                      </a:lnTo>
                      <a:lnTo>
                        <a:pt x="70" y="73"/>
                      </a:lnTo>
                      <a:lnTo>
                        <a:pt x="70" y="69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38" y="15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7" name="组合 366"/>
              <p:cNvGrpSpPr/>
              <p:nvPr/>
            </p:nvGrpSpPr>
            <p:grpSpPr>
              <a:xfrm>
                <a:off x="603441" y="1505228"/>
                <a:ext cx="1492022" cy="1250366"/>
                <a:chOff x="8390756" y="1129291"/>
                <a:chExt cx="1744663" cy="1462088"/>
              </a:xfrm>
              <a:grpFill/>
            </p:grpSpPr>
            <p:sp>
              <p:nvSpPr>
                <p:cNvPr id="407" name="Freeform 28"/>
                <p:cNvSpPr>
                  <a:spLocks/>
                </p:cNvSpPr>
                <p:nvPr/>
              </p:nvSpPr>
              <p:spPr bwMode="auto">
                <a:xfrm>
                  <a:off x="8390756" y="1129291"/>
                  <a:ext cx="1744663" cy="1462088"/>
                </a:xfrm>
                <a:custGeom>
                  <a:avLst/>
                  <a:gdLst>
                    <a:gd name="T0" fmla="*/ 1045 w 1099"/>
                    <a:gd name="T1" fmla="*/ 866 h 921"/>
                    <a:gd name="T2" fmla="*/ 1099 w 1099"/>
                    <a:gd name="T3" fmla="*/ 843 h 921"/>
                    <a:gd name="T4" fmla="*/ 1049 w 1099"/>
                    <a:gd name="T5" fmla="*/ 800 h 921"/>
                    <a:gd name="T6" fmla="*/ 998 w 1099"/>
                    <a:gd name="T7" fmla="*/ 695 h 921"/>
                    <a:gd name="T8" fmla="*/ 979 w 1099"/>
                    <a:gd name="T9" fmla="*/ 591 h 921"/>
                    <a:gd name="T10" fmla="*/ 862 w 1099"/>
                    <a:gd name="T11" fmla="*/ 575 h 921"/>
                    <a:gd name="T12" fmla="*/ 835 w 1099"/>
                    <a:gd name="T13" fmla="*/ 540 h 921"/>
                    <a:gd name="T14" fmla="*/ 796 w 1099"/>
                    <a:gd name="T15" fmla="*/ 501 h 921"/>
                    <a:gd name="T16" fmla="*/ 777 w 1099"/>
                    <a:gd name="T17" fmla="*/ 490 h 921"/>
                    <a:gd name="T18" fmla="*/ 769 w 1099"/>
                    <a:gd name="T19" fmla="*/ 451 h 921"/>
                    <a:gd name="T20" fmla="*/ 746 w 1099"/>
                    <a:gd name="T21" fmla="*/ 400 h 921"/>
                    <a:gd name="T22" fmla="*/ 695 w 1099"/>
                    <a:gd name="T23" fmla="*/ 400 h 921"/>
                    <a:gd name="T24" fmla="*/ 645 w 1099"/>
                    <a:gd name="T25" fmla="*/ 361 h 921"/>
                    <a:gd name="T26" fmla="*/ 645 w 1099"/>
                    <a:gd name="T27" fmla="*/ 315 h 921"/>
                    <a:gd name="T28" fmla="*/ 680 w 1099"/>
                    <a:gd name="T29" fmla="*/ 245 h 921"/>
                    <a:gd name="T30" fmla="*/ 676 w 1099"/>
                    <a:gd name="T31" fmla="*/ 167 h 921"/>
                    <a:gd name="T32" fmla="*/ 645 w 1099"/>
                    <a:gd name="T33" fmla="*/ 128 h 921"/>
                    <a:gd name="T34" fmla="*/ 548 w 1099"/>
                    <a:gd name="T35" fmla="*/ 47 h 921"/>
                    <a:gd name="T36" fmla="*/ 513 w 1099"/>
                    <a:gd name="T37" fmla="*/ 23 h 921"/>
                    <a:gd name="T38" fmla="*/ 497 w 1099"/>
                    <a:gd name="T39" fmla="*/ 0 h 921"/>
                    <a:gd name="T40" fmla="*/ 388 w 1099"/>
                    <a:gd name="T41" fmla="*/ 8 h 921"/>
                    <a:gd name="T42" fmla="*/ 346 w 1099"/>
                    <a:gd name="T43" fmla="*/ 35 h 921"/>
                    <a:gd name="T44" fmla="*/ 318 w 1099"/>
                    <a:gd name="T45" fmla="*/ 54 h 921"/>
                    <a:gd name="T46" fmla="*/ 322 w 1099"/>
                    <a:gd name="T47" fmla="*/ 190 h 921"/>
                    <a:gd name="T48" fmla="*/ 299 w 1099"/>
                    <a:gd name="T49" fmla="*/ 268 h 921"/>
                    <a:gd name="T50" fmla="*/ 264 w 1099"/>
                    <a:gd name="T51" fmla="*/ 323 h 921"/>
                    <a:gd name="T52" fmla="*/ 179 w 1099"/>
                    <a:gd name="T53" fmla="*/ 369 h 921"/>
                    <a:gd name="T54" fmla="*/ 109 w 1099"/>
                    <a:gd name="T55" fmla="*/ 350 h 921"/>
                    <a:gd name="T56" fmla="*/ 19 w 1099"/>
                    <a:gd name="T57" fmla="*/ 303 h 921"/>
                    <a:gd name="T58" fmla="*/ 15 w 1099"/>
                    <a:gd name="T59" fmla="*/ 342 h 921"/>
                    <a:gd name="T60" fmla="*/ 27 w 1099"/>
                    <a:gd name="T61" fmla="*/ 385 h 921"/>
                    <a:gd name="T62" fmla="*/ 4 w 1099"/>
                    <a:gd name="T63" fmla="*/ 424 h 921"/>
                    <a:gd name="T64" fmla="*/ 27 w 1099"/>
                    <a:gd name="T65" fmla="*/ 451 h 921"/>
                    <a:gd name="T66" fmla="*/ 113 w 1099"/>
                    <a:gd name="T67" fmla="*/ 490 h 921"/>
                    <a:gd name="T68" fmla="*/ 186 w 1099"/>
                    <a:gd name="T69" fmla="*/ 556 h 921"/>
                    <a:gd name="T70" fmla="*/ 175 w 1099"/>
                    <a:gd name="T71" fmla="*/ 633 h 921"/>
                    <a:gd name="T72" fmla="*/ 182 w 1099"/>
                    <a:gd name="T73" fmla="*/ 707 h 921"/>
                    <a:gd name="T74" fmla="*/ 171 w 1099"/>
                    <a:gd name="T75" fmla="*/ 746 h 921"/>
                    <a:gd name="T76" fmla="*/ 186 w 1099"/>
                    <a:gd name="T77" fmla="*/ 765 h 921"/>
                    <a:gd name="T78" fmla="*/ 233 w 1099"/>
                    <a:gd name="T79" fmla="*/ 758 h 921"/>
                    <a:gd name="T80" fmla="*/ 241 w 1099"/>
                    <a:gd name="T81" fmla="*/ 824 h 921"/>
                    <a:gd name="T82" fmla="*/ 268 w 1099"/>
                    <a:gd name="T83" fmla="*/ 808 h 921"/>
                    <a:gd name="T84" fmla="*/ 299 w 1099"/>
                    <a:gd name="T85" fmla="*/ 777 h 921"/>
                    <a:gd name="T86" fmla="*/ 326 w 1099"/>
                    <a:gd name="T87" fmla="*/ 804 h 921"/>
                    <a:gd name="T88" fmla="*/ 373 w 1099"/>
                    <a:gd name="T89" fmla="*/ 804 h 921"/>
                    <a:gd name="T90" fmla="*/ 373 w 1099"/>
                    <a:gd name="T91" fmla="*/ 863 h 921"/>
                    <a:gd name="T92" fmla="*/ 423 w 1099"/>
                    <a:gd name="T93" fmla="*/ 909 h 921"/>
                    <a:gd name="T94" fmla="*/ 474 w 1099"/>
                    <a:gd name="T95" fmla="*/ 901 h 921"/>
                    <a:gd name="T96" fmla="*/ 509 w 1099"/>
                    <a:gd name="T97" fmla="*/ 870 h 921"/>
                    <a:gd name="T98" fmla="*/ 544 w 1099"/>
                    <a:gd name="T99" fmla="*/ 878 h 921"/>
                    <a:gd name="T100" fmla="*/ 571 w 1099"/>
                    <a:gd name="T101" fmla="*/ 878 h 921"/>
                    <a:gd name="T102" fmla="*/ 602 w 1099"/>
                    <a:gd name="T103" fmla="*/ 851 h 921"/>
                    <a:gd name="T104" fmla="*/ 660 w 1099"/>
                    <a:gd name="T105" fmla="*/ 773 h 921"/>
                    <a:gd name="T106" fmla="*/ 719 w 1099"/>
                    <a:gd name="T107" fmla="*/ 785 h 921"/>
                    <a:gd name="T108" fmla="*/ 777 w 1099"/>
                    <a:gd name="T109" fmla="*/ 851 h 921"/>
                    <a:gd name="T110" fmla="*/ 804 w 1099"/>
                    <a:gd name="T111" fmla="*/ 898 h 921"/>
                    <a:gd name="T112" fmla="*/ 854 w 1099"/>
                    <a:gd name="T113" fmla="*/ 894 h 921"/>
                    <a:gd name="T114" fmla="*/ 889 w 1099"/>
                    <a:gd name="T115" fmla="*/ 859 h 921"/>
                    <a:gd name="T116" fmla="*/ 928 w 1099"/>
                    <a:gd name="T117" fmla="*/ 890 h 921"/>
                    <a:gd name="T118" fmla="*/ 967 w 1099"/>
                    <a:gd name="T119" fmla="*/ 921 h 921"/>
                    <a:gd name="T120" fmla="*/ 1018 w 1099"/>
                    <a:gd name="T121" fmla="*/ 894 h 92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099" h="921">
                      <a:moveTo>
                        <a:pt x="1018" y="894"/>
                      </a:moveTo>
                      <a:lnTo>
                        <a:pt x="1018" y="894"/>
                      </a:lnTo>
                      <a:lnTo>
                        <a:pt x="1029" y="878"/>
                      </a:lnTo>
                      <a:lnTo>
                        <a:pt x="1045" y="866"/>
                      </a:lnTo>
                      <a:lnTo>
                        <a:pt x="1072" y="851"/>
                      </a:lnTo>
                      <a:lnTo>
                        <a:pt x="1091" y="843"/>
                      </a:lnTo>
                      <a:lnTo>
                        <a:pt x="1099" y="843"/>
                      </a:lnTo>
                      <a:lnTo>
                        <a:pt x="1068" y="820"/>
                      </a:lnTo>
                      <a:lnTo>
                        <a:pt x="1060" y="812"/>
                      </a:lnTo>
                      <a:lnTo>
                        <a:pt x="1049" y="800"/>
                      </a:lnTo>
                      <a:lnTo>
                        <a:pt x="1037" y="785"/>
                      </a:lnTo>
                      <a:lnTo>
                        <a:pt x="1022" y="762"/>
                      </a:lnTo>
                      <a:lnTo>
                        <a:pt x="1010" y="734"/>
                      </a:lnTo>
                      <a:lnTo>
                        <a:pt x="998" y="695"/>
                      </a:lnTo>
                      <a:lnTo>
                        <a:pt x="987" y="653"/>
                      </a:lnTo>
                      <a:lnTo>
                        <a:pt x="987" y="633"/>
                      </a:lnTo>
                      <a:lnTo>
                        <a:pt x="979" y="591"/>
                      </a:lnTo>
                      <a:lnTo>
                        <a:pt x="975" y="591"/>
                      </a:lnTo>
                      <a:lnTo>
                        <a:pt x="909" y="598"/>
                      </a:lnTo>
                      <a:lnTo>
                        <a:pt x="886" y="579"/>
                      </a:lnTo>
                      <a:lnTo>
                        <a:pt x="862" y="575"/>
                      </a:lnTo>
                      <a:lnTo>
                        <a:pt x="843" y="567"/>
                      </a:lnTo>
                      <a:lnTo>
                        <a:pt x="839" y="556"/>
                      </a:lnTo>
                      <a:lnTo>
                        <a:pt x="835" y="540"/>
                      </a:lnTo>
                      <a:lnTo>
                        <a:pt x="831" y="528"/>
                      </a:lnTo>
                      <a:lnTo>
                        <a:pt x="816" y="513"/>
                      </a:lnTo>
                      <a:lnTo>
                        <a:pt x="800" y="501"/>
                      </a:lnTo>
                      <a:lnTo>
                        <a:pt x="796" y="501"/>
                      </a:lnTo>
                      <a:lnTo>
                        <a:pt x="792" y="501"/>
                      </a:lnTo>
                      <a:lnTo>
                        <a:pt x="781" y="497"/>
                      </a:lnTo>
                      <a:lnTo>
                        <a:pt x="777" y="490"/>
                      </a:lnTo>
                      <a:lnTo>
                        <a:pt x="773" y="482"/>
                      </a:lnTo>
                      <a:lnTo>
                        <a:pt x="769" y="470"/>
                      </a:lnTo>
                      <a:lnTo>
                        <a:pt x="769" y="451"/>
                      </a:lnTo>
                      <a:lnTo>
                        <a:pt x="765" y="427"/>
                      </a:lnTo>
                      <a:lnTo>
                        <a:pt x="761" y="416"/>
                      </a:lnTo>
                      <a:lnTo>
                        <a:pt x="753" y="404"/>
                      </a:lnTo>
                      <a:lnTo>
                        <a:pt x="746" y="400"/>
                      </a:lnTo>
                      <a:lnTo>
                        <a:pt x="722" y="400"/>
                      </a:lnTo>
                      <a:lnTo>
                        <a:pt x="707" y="400"/>
                      </a:lnTo>
                      <a:lnTo>
                        <a:pt x="695" y="400"/>
                      </a:lnTo>
                      <a:lnTo>
                        <a:pt x="680" y="392"/>
                      </a:lnTo>
                      <a:lnTo>
                        <a:pt x="668" y="385"/>
                      </a:lnTo>
                      <a:lnTo>
                        <a:pt x="656" y="373"/>
                      </a:lnTo>
                      <a:lnTo>
                        <a:pt x="645" y="361"/>
                      </a:lnTo>
                      <a:lnTo>
                        <a:pt x="641" y="350"/>
                      </a:lnTo>
                      <a:lnTo>
                        <a:pt x="637" y="334"/>
                      </a:lnTo>
                      <a:lnTo>
                        <a:pt x="637" y="323"/>
                      </a:lnTo>
                      <a:lnTo>
                        <a:pt x="645" y="315"/>
                      </a:lnTo>
                      <a:lnTo>
                        <a:pt x="660" y="295"/>
                      </a:lnTo>
                      <a:lnTo>
                        <a:pt x="672" y="272"/>
                      </a:lnTo>
                      <a:lnTo>
                        <a:pt x="680" y="245"/>
                      </a:lnTo>
                      <a:lnTo>
                        <a:pt x="684" y="206"/>
                      </a:lnTo>
                      <a:lnTo>
                        <a:pt x="680" y="183"/>
                      </a:lnTo>
                      <a:lnTo>
                        <a:pt x="676" y="167"/>
                      </a:lnTo>
                      <a:lnTo>
                        <a:pt x="664" y="144"/>
                      </a:lnTo>
                      <a:lnTo>
                        <a:pt x="652" y="132"/>
                      </a:lnTo>
                      <a:lnTo>
                        <a:pt x="645" y="128"/>
                      </a:lnTo>
                      <a:lnTo>
                        <a:pt x="606" y="89"/>
                      </a:lnTo>
                      <a:lnTo>
                        <a:pt x="571" y="62"/>
                      </a:lnTo>
                      <a:lnTo>
                        <a:pt x="559" y="51"/>
                      </a:lnTo>
                      <a:lnTo>
                        <a:pt x="548" y="47"/>
                      </a:lnTo>
                      <a:lnTo>
                        <a:pt x="536" y="43"/>
                      </a:lnTo>
                      <a:lnTo>
                        <a:pt x="528" y="35"/>
                      </a:lnTo>
                      <a:lnTo>
                        <a:pt x="513" y="23"/>
                      </a:lnTo>
                      <a:lnTo>
                        <a:pt x="501" y="8"/>
                      </a:lnTo>
                      <a:lnTo>
                        <a:pt x="497" y="0"/>
                      </a:lnTo>
                      <a:lnTo>
                        <a:pt x="493" y="0"/>
                      </a:lnTo>
                      <a:lnTo>
                        <a:pt x="388" y="0"/>
                      </a:lnTo>
                      <a:lnTo>
                        <a:pt x="388" y="8"/>
                      </a:lnTo>
                      <a:lnTo>
                        <a:pt x="377" y="23"/>
                      </a:lnTo>
                      <a:lnTo>
                        <a:pt x="369" y="31"/>
                      </a:lnTo>
                      <a:lnTo>
                        <a:pt x="357" y="35"/>
                      </a:lnTo>
                      <a:lnTo>
                        <a:pt x="346" y="35"/>
                      </a:lnTo>
                      <a:lnTo>
                        <a:pt x="322" y="31"/>
                      </a:lnTo>
                      <a:lnTo>
                        <a:pt x="322" y="35"/>
                      </a:lnTo>
                      <a:lnTo>
                        <a:pt x="318" y="54"/>
                      </a:lnTo>
                      <a:lnTo>
                        <a:pt x="315" y="97"/>
                      </a:lnTo>
                      <a:lnTo>
                        <a:pt x="326" y="163"/>
                      </a:lnTo>
                      <a:lnTo>
                        <a:pt x="322" y="190"/>
                      </a:lnTo>
                      <a:lnTo>
                        <a:pt x="318" y="210"/>
                      </a:lnTo>
                      <a:lnTo>
                        <a:pt x="311" y="222"/>
                      </a:lnTo>
                      <a:lnTo>
                        <a:pt x="303" y="229"/>
                      </a:lnTo>
                      <a:lnTo>
                        <a:pt x="299" y="268"/>
                      </a:lnTo>
                      <a:lnTo>
                        <a:pt x="299" y="284"/>
                      </a:lnTo>
                      <a:lnTo>
                        <a:pt x="283" y="303"/>
                      </a:lnTo>
                      <a:lnTo>
                        <a:pt x="264" y="323"/>
                      </a:lnTo>
                      <a:lnTo>
                        <a:pt x="241" y="342"/>
                      </a:lnTo>
                      <a:lnTo>
                        <a:pt x="214" y="358"/>
                      </a:lnTo>
                      <a:lnTo>
                        <a:pt x="198" y="365"/>
                      </a:lnTo>
                      <a:lnTo>
                        <a:pt x="179" y="369"/>
                      </a:lnTo>
                      <a:lnTo>
                        <a:pt x="163" y="369"/>
                      </a:lnTo>
                      <a:lnTo>
                        <a:pt x="144" y="365"/>
                      </a:lnTo>
                      <a:lnTo>
                        <a:pt x="128" y="361"/>
                      </a:lnTo>
                      <a:lnTo>
                        <a:pt x="109" y="350"/>
                      </a:lnTo>
                      <a:lnTo>
                        <a:pt x="50" y="315"/>
                      </a:lnTo>
                      <a:lnTo>
                        <a:pt x="23" y="299"/>
                      </a:lnTo>
                      <a:lnTo>
                        <a:pt x="19" y="303"/>
                      </a:lnTo>
                      <a:lnTo>
                        <a:pt x="15" y="307"/>
                      </a:lnTo>
                      <a:lnTo>
                        <a:pt x="15" y="326"/>
                      </a:lnTo>
                      <a:lnTo>
                        <a:pt x="15" y="342"/>
                      </a:lnTo>
                      <a:lnTo>
                        <a:pt x="19" y="350"/>
                      </a:lnTo>
                      <a:lnTo>
                        <a:pt x="27" y="365"/>
                      </a:lnTo>
                      <a:lnTo>
                        <a:pt x="27" y="373"/>
                      </a:lnTo>
                      <a:lnTo>
                        <a:pt x="27" y="385"/>
                      </a:lnTo>
                      <a:lnTo>
                        <a:pt x="23" y="392"/>
                      </a:lnTo>
                      <a:lnTo>
                        <a:pt x="12" y="408"/>
                      </a:lnTo>
                      <a:lnTo>
                        <a:pt x="4" y="424"/>
                      </a:lnTo>
                      <a:lnTo>
                        <a:pt x="0" y="431"/>
                      </a:lnTo>
                      <a:lnTo>
                        <a:pt x="4" y="439"/>
                      </a:lnTo>
                      <a:lnTo>
                        <a:pt x="8" y="447"/>
                      </a:lnTo>
                      <a:lnTo>
                        <a:pt x="27" y="451"/>
                      </a:lnTo>
                      <a:lnTo>
                        <a:pt x="43" y="462"/>
                      </a:lnTo>
                      <a:lnTo>
                        <a:pt x="81" y="478"/>
                      </a:lnTo>
                      <a:lnTo>
                        <a:pt x="113" y="490"/>
                      </a:lnTo>
                      <a:lnTo>
                        <a:pt x="140" y="505"/>
                      </a:lnTo>
                      <a:lnTo>
                        <a:pt x="167" y="528"/>
                      </a:lnTo>
                      <a:lnTo>
                        <a:pt x="179" y="540"/>
                      </a:lnTo>
                      <a:lnTo>
                        <a:pt x="186" y="556"/>
                      </a:lnTo>
                      <a:lnTo>
                        <a:pt x="190" y="571"/>
                      </a:lnTo>
                      <a:lnTo>
                        <a:pt x="190" y="591"/>
                      </a:lnTo>
                      <a:lnTo>
                        <a:pt x="186" y="610"/>
                      </a:lnTo>
                      <a:lnTo>
                        <a:pt x="175" y="633"/>
                      </a:lnTo>
                      <a:lnTo>
                        <a:pt x="171" y="688"/>
                      </a:lnTo>
                      <a:lnTo>
                        <a:pt x="175" y="692"/>
                      </a:lnTo>
                      <a:lnTo>
                        <a:pt x="182" y="707"/>
                      </a:lnTo>
                      <a:lnTo>
                        <a:pt x="186" y="715"/>
                      </a:lnTo>
                      <a:lnTo>
                        <a:pt x="186" y="723"/>
                      </a:lnTo>
                      <a:lnTo>
                        <a:pt x="182" y="734"/>
                      </a:lnTo>
                      <a:lnTo>
                        <a:pt x="171" y="746"/>
                      </a:lnTo>
                      <a:lnTo>
                        <a:pt x="175" y="754"/>
                      </a:lnTo>
                      <a:lnTo>
                        <a:pt x="179" y="762"/>
                      </a:lnTo>
                      <a:lnTo>
                        <a:pt x="186" y="765"/>
                      </a:lnTo>
                      <a:lnTo>
                        <a:pt x="194" y="769"/>
                      </a:lnTo>
                      <a:lnTo>
                        <a:pt x="206" y="765"/>
                      </a:lnTo>
                      <a:lnTo>
                        <a:pt x="221" y="758"/>
                      </a:lnTo>
                      <a:lnTo>
                        <a:pt x="233" y="758"/>
                      </a:lnTo>
                      <a:lnTo>
                        <a:pt x="237" y="812"/>
                      </a:lnTo>
                      <a:lnTo>
                        <a:pt x="241" y="820"/>
                      </a:lnTo>
                      <a:lnTo>
                        <a:pt x="241" y="824"/>
                      </a:lnTo>
                      <a:lnTo>
                        <a:pt x="245" y="828"/>
                      </a:lnTo>
                      <a:lnTo>
                        <a:pt x="252" y="828"/>
                      </a:lnTo>
                      <a:lnTo>
                        <a:pt x="260" y="824"/>
                      </a:lnTo>
                      <a:lnTo>
                        <a:pt x="268" y="808"/>
                      </a:lnTo>
                      <a:lnTo>
                        <a:pt x="283" y="785"/>
                      </a:lnTo>
                      <a:lnTo>
                        <a:pt x="287" y="781"/>
                      </a:lnTo>
                      <a:lnTo>
                        <a:pt x="299" y="777"/>
                      </a:lnTo>
                      <a:lnTo>
                        <a:pt x="307" y="777"/>
                      </a:lnTo>
                      <a:lnTo>
                        <a:pt x="315" y="781"/>
                      </a:lnTo>
                      <a:lnTo>
                        <a:pt x="318" y="789"/>
                      </a:lnTo>
                      <a:lnTo>
                        <a:pt x="326" y="804"/>
                      </a:lnTo>
                      <a:lnTo>
                        <a:pt x="365" y="800"/>
                      </a:lnTo>
                      <a:lnTo>
                        <a:pt x="369" y="800"/>
                      </a:lnTo>
                      <a:lnTo>
                        <a:pt x="373" y="804"/>
                      </a:lnTo>
                      <a:lnTo>
                        <a:pt x="373" y="820"/>
                      </a:lnTo>
                      <a:lnTo>
                        <a:pt x="365" y="843"/>
                      </a:lnTo>
                      <a:lnTo>
                        <a:pt x="373" y="863"/>
                      </a:lnTo>
                      <a:lnTo>
                        <a:pt x="381" y="878"/>
                      </a:lnTo>
                      <a:lnTo>
                        <a:pt x="396" y="894"/>
                      </a:lnTo>
                      <a:lnTo>
                        <a:pt x="412" y="905"/>
                      </a:lnTo>
                      <a:lnTo>
                        <a:pt x="423" y="909"/>
                      </a:lnTo>
                      <a:lnTo>
                        <a:pt x="435" y="913"/>
                      </a:lnTo>
                      <a:lnTo>
                        <a:pt x="447" y="913"/>
                      </a:lnTo>
                      <a:lnTo>
                        <a:pt x="458" y="909"/>
                      </a:lnTo>
                      <a:lnTo>
                        <a:pt x="474" y="901"/>
                      </a:lnTo>
                      <a:lnTo>
                        <a:pt x="489" y="890"/>
                      </a:lnTo>
                      <a:lnTo>
                        <a:pt x="493" y="886"/>
                      </a:lnTo>
                      <a:lnTo>
                        <a:pt x="509" y="870"/>
                      </a:lnTo>
                      <a:lnTo>
                        <a:pt x="517" y="866"/>
                      </a:lnTo>
                      <a:lnTo>
                        <a:pt x="528" y="866"/>
                      </a:lnTo>
                      <a:lnTo>
                        <a:pt x="536" y="866"/>
                      </a:lnTo>
                      <a:lnTo>
                        <a:pt x="544" y="878"/>
                      </a:lnTo>
                      <a:lnTo>
                        <a:pt x="551" y="882"/>
                      </a:lnTo>
                      <a:lnTo>
                        <a:pt x="555" y="882"/>
                      </a:lnTo>
                      <a:lnTo>
                        <a:pt x="571" y="878"/>
                      </a:lnTo>
                      <a:lnTo>
                        <a:pt x="586" y="863"/>
                      </a:lnTo>
                      <a:lnTo>
                        <a:pt x="598" y="855"/>
                      </a:lnTo>
                      <a:lnTo>
                        <a:pt x="602" y="851"/>
                      </a:lnTo>
                      <a:lnTo>
                        <a:pt x="618" y="820"/>
                      </a:lnTo>
                      <a:lnTo>
                        <a:pt x="633" y="800"/>
                      </a:lnTo>
                      <a:lnTo>
                        <a:pt x="645" y="785"/>
                      </a:lnTo>
                      <a:lnTo>
                        <a:pt x="660" y="773"/>
                      </a:lnTo>
                      <a:lnTo>
                        <a:pt x="676" y="773"/>
                      </a:lnTo>
                      <a:lnTo>
                        <a:pt x="691" y="773"/>
                      </a:lnTo>
                      <a:lnTo>
                        <a:pt x="707" y="777"/>
                      </a:lnTo>
                      <a:lnTo>
                        <a:pt x="719" y="785"/>
                      </a:lnTo>
                      <a:lnTo>
                        <a:pt x="742" y="804"/>
                      </a:lnTo>
                      <a:lnTo>
                        <a:pt x="761" y="824"/>
                      </a:lnTo>
                      <a:lnTo>
                        <a:pt x="777" y="851"/>
                      </a:lnTo>
                      <a:lnTo>
                        <a:pt x="777" y="863"/>
                      </a:lnTo>
                      <a:lnTo>
                        <a:pt x="785" y="874"/>
                      </a:lnTo>
                      <a:lnTo>
                        <a:pt x="792" y="886"/>
                      </a:lnTo>
                      <a:lnTo>
                        <a:pt x="804" y="898"/>
                      </a:lnTo>
                      <a:lnTo>
                        <a:pt x="816" y="905"/>
                      </a:lnTo>
                      <a:lnTo>
                        <a:pt x="831" y="909"/>
                      </a:lnTo>
                      <a:lnTo>
                        <a:pt x="843" y="905"/>
                      </a:lnTo>
                      <a:lnTo>
                        <a:pt x="854" y="894"/>
                      </a:lnTo>
                      <a:lnTo>
                        <a:pt x="870" y="874"/>
                      </a:lnTo>
                      <a:lnTo>
                        <a:pt x="882" y="863"/>
                      </a:lnTo>
                      <a:lnTo>
                        <a:pt x="889" y="859"/>
                      </a:lnTo>
                      <a:lnTo>
                        <a:pt x="897" y="859"/>
                      </a:lnTo>
                      <a:lnTo>
                        <a:pt x="905" y="863"/>
                      </a:lnTo>
                      <a:lnTo>
                        <a:pt x="913" y="870"/>
                      </a:lnTo>
                      <a:lnTo>
                        <a:pt x="928" y="890"/>
                      </a:lnTo>
                      <a:lnTo>
                        <a:pt x="948" y="913"/>
                      </a:lnTo>
                      <a:lnTo>
                        <a:pt x="955" y="917"/>
                      </a:lnTo>
                      <a:lnTo>
                        <a:pt x="967" y="921"/>
                      </a:lnTo>
                      <a:lnTo>
                        <a:pt x="979" y="921"/>
                      </a:lnTo>
                      <a:lnTo>
                        <a:pt x="990" y="917"/>
                      </a:lnTo>
                      <a:lnTo>
                        <a:pt x="1002" y="909"/>
                      </a:lnTo>
                      <a:lnTo>
                        <a:pt x="1018" y="894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48"/>
                <p:cNvSpPr>
                  <a:spLocks/>
                </p:cNvSpPr>
                <p:nvPr/>
              </p:nvSpPr>
              <p:spPr bwMode="auto">
                <a:xfrm>
                  <a:off x="9309918" y="1986541"/>
                  <a:ext cx="42863" cy="42863"/>
                </a:xfrm>
                <a:custGeom>
                  <a:avLst/>
                  <a:gdLst>
                    <a:gd name="T0" fmla="*/ 27 w 27"/>
                    <a:gd name="T1" fmla="*/ 12 h 27"/>
                    <a:gd name="T2" fmla="*/ 27 w 27"/>
                    <a:gd name="T3" fmla="*/ 12 h 27"/>
                    <a:gd name="T4" fmla="*/ 23 w 27"/>
                    <a:gd name="T5" fmla="*/ 23 h 27"/>
                    <a:gd name="T6" fmla="*/ 15 w 27"/>
                    <a:gd name="T7" fmla="*/ 27 h 27"/>
                    <a:gd name="T8" fmla="*/ 15 w 27"/>
                    <a:gd name="T9" fmla="*/ 27 h 27"/>
                    <a:gd name="T10" fmla="*/ 4 w 27"/>
                    <a:gd name="T11" fmla="*/ 23 h 27"/>
                    <a:gd name="T12" fmla="*/ 0 w 27"/>
                    <a:gd name="T13" fmla="*/ 12 h 27"/>
                    <a:gd name="T14" fmla="*/ 0 w 27"/>
                    <a:gd name="T15" fmla="*/ 12 h 27"/>
                    <a:gd name="T16" fmla="*/ 4 w 27"/>
                    <a:gd name="T17" fmla="*/ 4 h 27"/>
                    <a:gd name="T18" fmla="*/ 15 w 27"/>
                    <a:gd name="T19" fmla="*/ 0 h 27"/>
                    <a:gd name="T20" fmla="*/ 15 w 27"/>
                    <a:gd name="T21" fmla="*/ 0 h 27"/>
                    <a:gd name="T22" fmla="*/ 23 w 27"/>
                    <a:gd name="T23" fmla="*/ 4 h 27"/>
                    <a:gd name="T24" fmla="*/ 27 w 27"/>
                    <a:gd name="T25" fmla="*/ 12 h 27"/>
                    <a:gd name="T26" fmla="*/ 27 w 27"/>
                    <a:gd name="T27" fmla="*/ 12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7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3"/>
                      </a:lnTo>
                      <a:lnTo>
                        <a:pt x="15" y="27"/>
                      </a:lnTo>
                      <a:lnTo>
                        <a:pt x="4" y="23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5" y="0"/>
                      </a:lnTo>
                      <a:lnTo>
                        <a:pt x="23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49"/>
                <p:cNvSpPr>
                  <a:spLocks/>
                </p:cNvSpPr>
                <p:nvPr/>
              </p:nvSpPr>
              <p:spPr bwMode="auto">
                <a:xfrm>
                  <a:off x="9284518" y="1962729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8 w 58"/>
                    <a:gd name="T5" fmla="*/ 38 h 58"/>
                    <a:gd name="T6" fmla="*/ 51 w 58"/>
                    <a:gd name="T7" fmla="*/ 50 h 58"/>
                    <a:gd name="T8" fmla="*/ 43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4 h 58"/>
                    <a:gd name="T16" fmla="*/ 8 w 58"/>
                    <a:gd name="T17" fmla="*/ 50 h 58"/>
                    <a:gd name="T18" fmla="*/ 4 w 58"/>
                    <a:gd name="T19" fmla="*/ 38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4 w 58"/>
                    <a:gd name="T25" fmla="*/ 15 h 58"/>
                    <a:gd name="T26" fmla="*/ 8 w 58"/>
                    <a:gd name="T27" fmla="*/ 7 h 58"/>
                    <a:gd name="T28" fmla="*/ 20 w 58"/>
                    <a:gd name="T29" fmla="*/ 0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0 h 58"/>
                    <a:gd name="T36" fmla="*/ 51 w 58"/>
                    <a:gd name="T37" fmla="*/ 7 h 58"/>
                    <a:gd name="T38" fmla="*/ 58 w 58"/>
                    <a:gd name="T39" fmla="*/ 15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8" y="38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8" y="50"/>
                      </a:lnTo>
                      <a:lnTo>
                        <a:pt x="4" y="38"/>
                      </a:lnTo>
                      <a:lnTo>
                        <a:pt x="0" y="27"/>
                      </a:lnTo>
                      <a:lnTo>
                        <a:pt x="4" y="15"/>
                      </a:lnTo>
                      <a:lnTo>
                        <a:pt x="8" y="7"/>
                      </a:lnTo>
                      <a:lnTo>
                        <a:pt x="20" y="0"/>
                      </a:lnTo>
                      <a:lnTo>
                        <a:pt x="31" y="0"/>
                      </a:lnTo>
                      <a:lnTo>
                        <a:pt x="43" y="0"/>
                      </a:lnTo>
                      <a:lnTo>
                        <a:pt x="51" y="7"/>
                      </a:lnTo>
                      <a:lnTo>
                        <a:pt x="58" y="15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102"/>
                <p:cNvSpPr>
                  <a:spLocks noEditPoints="1"/>
                </p:cNvSpPr>
                <p:nvPr/>
              </p:nvSpPr>
              <p:spPr bwMode="auto">
                <a:xfrm>
                  <a:off x="9117831" y="2061154"/>
                  <a:ext cx="136525" cy="141288"/>
                </a:xfrm>
                <a:custGeom>
                  <a:avLst/>
                  <a:gdLst>
                    <a:gd name="T0" fmla="*/ 27 w 86"/>
                    <a:gd name="T1" fmla="*/ 58 h 89"/>
                    <a:gd name="T2" fmla="*/ 27 w 86"/>
                    <a:gd name="T3" fmla="*/ 58 h 89"/>
                    <a:gd name="T4" fmla="*/ 39 w 86"/>
                    <a:gd name="T5" fmla="*/ 58 h 89"/>
                    <a:gd name="T6" fmla="*/ 39 w 86"/>
                    <a:gd name="T7" fmla="*/ 62 h 89"/>
                    <a:gd name="T8" fmla="*/ 0 w 86"/>
                    <a:gd name="T9" fmla="*/ 62 h 89"/>
                    <a:gd name="T10" fmla="*/ 0 w 86"/>
                    <a:gd name="T11" fmla="*/ 74 h 89"/>
                    <a:gd name="T12" fmla="*/ 39 w 86"/>
                    <a:gd name="T13" fmla="*/ 74 h 89"/>
                    <a:gd name="T14" fmla="*/ 39 w 86"/>
                    <a:gd name="T15" fmla="*/ 89 h 89"/>
                    <a:gd name="T16" fmla="*/ 51 w 86"/>
                    <a:gd name="T17" fmla="*/ 89 h 89"/>
                    <a:gd name="T18" fmla="*/ 51 w 86"/>
                    <a:gd name="T19" fmla="*/ 74 h 89"/>
                    <a:gd name="T20" fmla="*/ 86 w 86"/>
                    <a:gd name="T21" fmla="*/ 74 h 89"/>
                    <a:gd name="T22" fmla="*/ 86 w 86"/>
                    <a:gd name="T23" fmla="*/ 62 h 89"/>
                    <a:gd name="T24" fmla="*/ 51 w 86"/>
                    <a:gd name="T25" fmla="*/ 62 h 89"/>
                    <a:gd name="T26" fmla="*/ 51 w 86"/>
                    <a:gd name="T27" fmla="*/ 58 h 89"/>
                    <a:gd name="T28" fmla="*/ 74 w 86"/>
                    <a:gd name="T29" fmla="*/ 58 h 89"/>
                    <a:gd name="T30" fmla="*/ 74 w 86"/>
                    <a:gd name="T31" fmla="*/ 35 h 89"/>
                    <a:gd name="T32" fmla="*/ 27 w 86"/>
                    <a:gd name="T33" fmla="*/ 35 h 89"/>
                    <a:gd name="T34" fmla="*/ 27 w 86"/>
                    <a:gd name="T35" fmla="*/ 31 h 89"/>
                    <a:gd name="T36" fmla="*/ 74 w 86"/>
                    <a:gd name="T37" fmla="*/ 31 h 89"/>
                    <a:gd name="T38" fmla="*/ 74 w 86"/>
                    <a:gd name="T39" fmla="*/ 7 h 89"/>
                    <a:gd name="T40" fmla="*/ 47 w 86"/>
                    <a:gd name="T41" fmla="*/ 7 h 89"/>
                    <a:gd name="T42" fmla="*/ 47 w 86"/>
                    <a:gd name="T43" fmla="*/ 7 h 89"/>
                    <a:gd name="T44" fmla="*/ 47 w 86"/>
                    <a:gd name="T45" fmla="*/ 7 h 89"/>
                    <a:gd name="T46" fmla="*/ 47 w 86"/>
                    <a:gd name="T47" fmla="*/ 7 h 89"/>
                    <a:gd name="T48" fmla="*/ 47 w 86"/>
                    <a:gd name="T49" fmla="*/ 4 h 89"/>
                    <a:gd name="T50" fmla="*/ 47 w 86"/>
                    <a:gd name="T51" fmla="*/ 4 h 89"/>
                    <a:gd name="T52" fmla="*/ 43 w 86"/>
                    <a:gd name="T53" fmla="*/ 4 h 89"/>
                    <a:gd name="T54" fmla="*/ 43 w 86"/>
                    <a:gd name="T55" fmla="*/ 4 h 89"/>
                    <a:gd name="T56" fmla="*/ 39 w 86"/>
                    <a:gd name="T57" fmla="*/ 4 h 89"/>
                    <a:gd name="T58" fmla="*/ 39 w 86"/>
                    <a:gd name="T59" fmla="*/ 4 h 89"/>
                    <a:gd name="T60" fmla="*/ 31 w 86"/>
                    <a:gd name="T61" fmla="*/ 0 h 89"/>
                    <a:gd name="T62" fmla="*/ 31 w 86"/>
                    <a:gd name="T63" fmla="*/ 0 h 89"/>
                    <a:gd name="T64" fmla="*/ 31 w 86"/>
                    <a:gd name="T65" fmla="*/ 4 h 89"/>
                    <a:gd name="T66" fmla="*/ 31 w 86"/>
                    <a:gd name="T67" fmla="*/ 4 h 89"/>
                    <a:gd name="T68" fmla="*/ 31 w 86"/>
                    <a:gd name="T69" fmla="*/ 7 h 89"/>
                    <a:gd name="T70" fmla="*/ 16 w 86"/>
                    <a:gd name="T71" fmla="*/ 7 h 89"/>
                    <a:gd name="T72" fmla="*/ 16 w 86"/>
                    <a:gd name="T73" fmla="*/ 58 h 89"/>
                    <a:gd name="T74" fmla="*/ 27 w 86"/>
                    <a:gd name="T75" fmla="*/ 58 h 89"/>
                    <a:gd name="T76" fmla="*/ 27 w 86"/>
                    <a:gd name="T77" fmla="*/ 58 h 89"/>
                    <a:gd name="T78" fmla="*/ 27 w 86"/>
                    <a:gd name="T79" fmla="*/ 19 h 89"/>
                    <a:gd name="T80" fmla="*/ 59 w 86"/>
                    <a:gd name="T81" fmla="*/ 19 h 89"/>
                    <a:gd name="T82" fmla="*/ 59 w 86"/>
                    <a:gd name="T83" fmla="*/ 23 h 89"/>
                    <a:gd name="T84" fmla="*/ 27 w 86"/>
                    <a:gd name="T85" fmla="*/ 23 h 89"/>
                    <a:gd name="T86" fmla="*/ 27 w 86"/>
                    <a:gd name="T87" fmla="*/ 19 h 89"/>
                    <a:gd name="T88" fmla="*/ 27 w 86"/>
                    <a:gd name="T89" fmla="*/ 19 h 89"/>
                    <a:gd name="T90" fmla="*/ 27 w 86"/>
                    <a:gd name="T91" fmla="*/ 42 h 89"/>
                    <a:gd name="T92" fmla="*/ 62 w 86"/>
                    <a:gd name="T93" fmla="*/ 42 h 89"/>
                    <a:gd name="T94" fmla="*/ 62 w 86"/>
                    <a:gd name="T95" fmla="*/ 46 h 89"/>
                    <a:gd name="T96" fmla="*/ 27 w 86"/>
                    <a:gd name="T97" fmla="*/ 46 h 89"/>
                    <a:gd name="T98" fmla="*/ 27 w 86"/>
                    <a:gd name="T99" fmla="*/ 42 h 89"/>
                    <a:gd name="T100" fmla="*/ 27 w 86"/>
                    <a:gd name="T101" fmla="*/ 42 h 8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6" h="89">
                      <a:moveTo>
                        <a:pt x="27" y="58"/>
                      </a:moveTo>
                      <a:lnTo>
                        <a:pt x="27" y="58"/>
                      </a:lnTo>
                      <a:lnTo>
                        <a:pt x="39" y="58"/>
                      </a:lnTo>
                      <a:lnTo>
                        <a:pt x="39" y="62"/>
                      </a:lnTo>
                      <a:lnTo>
                        <a:pt x="0" y="62"/>
                      </a:lnTo>
                      <a:lnTo>
                        <a:pt x="0" y="74"/>
                      </a:lnTo>
                      <a:lnTo>
                        <a:pt x="39" y="74"/>
                      </a:lnTo>
                      <a:lnTo>
                        <a:pt x="39" y="89"/>
                      </a:lnTo>
                      <a:lnTo>
                        <a:pt x="51" y="89"/>
                      </a:lnTo>
                      <a:lnTo>
                        <a:pt x="51" y="74"/>
                      </a:lnTo>
                      <a:lnTo>
                        <a:pt x="86" y="74"/>
                      </a:lnTo>
                      <a:lnTo>
                        <a:pt x="86" y="62"/>
                      </a:lnTo>
                      <a:lnTo>
                        <a:pt x="51" y="62"/>
                      </a:lnTo>
                      <a:lnTo>
                        <a:pt x="51" y="58"/>
                      </a:lnTo>
                      <a:lnTo>
                        <a:pt x="74" y="58"/>
                      </a:lnTo>
                      <a:lnTo>
                        <a:pt x="74" y="35"/>
                      </a:lnTo>
                      <a:lnTo>
                        <a:pt x="27" y="35"/>
                      </a:lnTo>
                      <a:lnTo>
                        <a:pt x="27" y="31"/>
                      </a:lnTo>
                      <a:lnTo>
                        <a:pt x="74" y="31"/>
                      </a:lnTo>
                      <a:lnTo>
                        <a:pt x="74" y="7"/>
                      </a:lnTo>
                      <a:lnTo>
                        <a:pt x="47" y="7"/>
                      </a:lnTo>
                      <a:lnTo>
                        <a:pt x="47" y="4"/>
                      </a:lnTo>
                      <a:lnTo>
                        <a:pt x="43" y="4"/>
                      </a:lnTo>
                      <a:lnTo>
                        <a:pt x="39" y="4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1" y="7"/>
                      </a:lnTo>
                      <a:lnTo>
                        <a:pt x="16" y="7"/>
                      </a:lnTo>
                      <a:lnTo>
                        <a:pt x="16" y="58"/>
                      </a:lnTo>
                      <a:lnTo>
                        <a:pt x="27" y="58"/>
                      </a:lnTo>
                      <a:close/>
                      <a:moveTo>
                        <a:pt x="27" y="19"/>
                      </a:moveTo>
                      <a:lnTo>
                        <a:pt x="59" y="19"/>
                      </a:lnTo>
                      <a:lnTo>
                        <a:pt x="59" y="23"/>
                      </a:lnTo>
                      <a:lnTo>
                        <a:pt x="27" y="23"/>
                      </a:lnTo>
                      <a:lnTo>
                        <a:pt x="27" y="19"/>
                      </a:lnTo>
                      <a:close/>
                      <a:moveTo>
                        <a:pt x="27" y="42"/>
                      </a:moveTo>
                      <a:lnTo>
                        <a:pt x="62" y="42"/>
                      </a:lnTo>
                      <a:lnTo>
                        <a:pt x="62" y="46"/>
                      </a:lnTo>
                      <a:lnTo>
                        <a:pt x="27" y="46"/>
                      </a:lnTo>
                      <a:lnTo>
                        <a:pt x="27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103"/>
                <p:cNvSpPr>
                  <a:spLocks noEditPoints="1"/>
                </p:cNvSpPr>
                <p:nvPr/>
              </p:nvSpPr>
              <p:spPr bwMode="auto">
                <a:xfrm>
                  <a:off x="9271818" y="2072266"/>
                  <a:ext cx="123825" cy="123825"/>
                </a:xfrm>
                <a:custGeom>
                  <a:avLst/>
                  <a:gdLst>
                    <a:gd name="T0" fmla="*/ 12 w 78"/>
                    <a:gd name="T1" fmla="*/ 78 h 78"/>
                    <a:gd name="T2" fmla="*/ 12 w 78"/>
                    <a:gd name="T3" fmla="*/ 51 h 78"/>
                    <a:gd name="T4" fmla="*/ 12 w 78"/>
                    <a:gd name="T5" fmla="*/ 51 h 78"/>
                    <a:gd name="T6" fmla="*/ 16 w 78"/>
                    <a:gd name="T7" fmla="*/ 63 h 78"/>
                    <a:gd name="T8" fmla="*/ 16 w 78"/>
                    <a:gd name="T9" fmla="*/ 63 h 78"/>
                    <a:gd name="T10" fmla="*/ 24 w 78"/>
                    <a:gd name="T11" fmla="*/ 63 h 78"/>
                    <a:gd name="T12" fmla="*/ 31 w 78"/>
                    <a:gd name="T13" fmla="*/ 59 h 78"/>
                    <a:gd name="T14" fmla="*/ 35 w 78"/>
                    <a:gd name="T15" fmla="*/ 51 h 78"/>
                    <a:gd name="T16" fmla="*/ 35 w 78"/>
                    <a:gd name="T17" fmla="*/ 47 h 78"/>
                    <a:gd name="T18" fmla="*/ 35 w 78"/>
                    <a:gd name="T19" fmla="*/ 47 h 78"/>
                    <a:gd name="T20" fmla="*/ 31 w 78"/>
                    <a:gd name="T21" fmla="*/ 35 h 78"/>
                    <a:gd name="T22" fmla="*/ 28 w 78"/>
                    <a:gd name="T23" fmla="*/ 28 h 78"/>
                    <a:gd name="T24" fmla="*/ 28 w 78"/>
                    <a:gd name="T25" fmla="*/ 28 h 78"/>
                    <a:gd name="T26" fmla="*/ 31 w 78"/>
                    <a:gd name="T27" fmla="*/ 20 h 78"/>
                    <a:gd name="T28" fmla="*/ 31 w 78"/>
                    <a:gd name="T29" fmla="*/ 20 h 78"/>
                    <a:gd name="T30" fmla="*/ 35 w 78"/>
                    <a:gd name="T31" fmla="*/ 0 h 78"/>
                    <a:gd name="T32" fmla="*/ 0 w 78"/>
                    <a:gd name="T33" fmla="*/ 0 h 78"/>
                    <a:gd name="T34" fmla="*/ 0 w 78"/>
                    <a:gd name="T35" fmla="*/ 78 h 78"/>
                    <a:gd name="T36" fmla="*/ 12 w 78"/>
                    <a:gd name="T37" fmla="*/ 78 h 78"/>
                    <a:gd name="T38" fmla="*/ 12 w 78"/>
                    <a:gd name="T39" fmla="*/ 78 h 78"/>
                    <a:gd name="T40" fmla="*/ 47 w 78"/>
                    <a:gd name="T41" fmla="*/ 74 h 78"/>
                    <a:gd name="T42" fmla="*/ 47 w 78"/>
                    <a:gd name="T43" fmla="*/ 67 h 78"/>
                    <a:gd name="T44" fmla="*/ 63 w 78"/>
                    <a:gd name="T45" fmla="*/ 67 h 78"/>
                    <a:gd name="T46" fmla="*/ 63 w 78"/>
                    <a:gd name="T47" fmla="*/ 78 h 78"/>
                    <a:gd name="T48" fmla="*/ 78 w 78"/>
                    <a:gd name="T49" fmla="*/ 78 h 78"/>
                    <a:gd name="T50" fmla="*/ 78 w 78"/>
                    <a:gd name="T51" fmla="*/ 0 h 78"/>
                    <a:gd name="T52" fmla="*/ 35 w 78"/>
                    <a:gd name="T53" fmla="*/ 0 h 78"/>
                    <a:gd name="T54" fmla="*/ 35 w 78"/>
                    <a:gd name="T55" fmla="*/ 74 h 78"/>
                    <a:gd name="T56" fmla="*/ 47 w 78"/>
                    <a:gd name="T57" fmla="*/ 74 h 78"/>
                    <a:gd name="T58" fmla="*/ 47 w 78"/>
                    <a:gd name="T59" fmla="*/ 74 h 78"/>
                    <a:gd name="T60" fmla="*/ 16 w 78"/>
                    <a:gd name="T61" fmla="*/ 32 h 78"/>
                    <a:gd name="T62" fmla="*/ 16 w 78"/>
                    <a:gd name="T63" fmla="*/ 32 h 78"/>
                    <a:gd name="T64" fmla="*/ 24 w 78"/>
                    <a:gd name="T65" fmla="*/ 43 h 78"/>
                    <a:gd name="T66" fmla="*/ 24 w 78"/>
                    <a:gd name="T67" fmla="*/ 43 h 78"/>
                    <a:gd name="T68" fmla="*/ 20 w 78"/>
                    <a:gd name="T69" fmla="*/ 47 h 78"/>
                    <a:gd name="T70" fmla="*/ 12 w 78"/>
                    <a:gd name="T71" fmla="*/ 51 h 78"/>
                    <a:gd name="T72" fmla="*/ 12 w 78"/>
                    <a:gd name="T73" fmla="*/ 8 h 78"/>
                    <a:gd name="T74" fmla="*/ 20 w 78"/>
                    <a:gd name="T75" fmla="*/ 8 h 78"/>
                    <a:gd name="T76" fmla="*/ 20 w 78"/>
                    <a:gd name="T77" fmla="*/ 8 h 78"/>
                    <a:gd name="T78" fmla="*/ 16 w 78"/>
                    <a:gd name="T79" fmla="*/ 32 h 78"/>
                    <a:gd name="T80" fmla="*/ 16 w 78"/>
                    <a:gd name="T81" fmla="*/ 32 h 78"/>
                    <a:gd name="T82" fmla="*/ 16 w 78"/>
                    <a:gd name="T83" fmla="*/ 32 h 78"/>
                    <a:gd name="T84" fmla="*/ 47 w 78"/>
                    <a:gd name="T85" fmla="*/ 28 h 78"/>
                    <a:gd name="T86" fmla="*/ 47 w 78"/>
                    <a:gd name="T87" fmla="*/ 12 h 78"/>
                    <a:gd name="T88" fmla="*/ 63 w 78"/>
                    <a:gd name="T89" fmla="*/ 12 h 78"/>
                    <a:gd name="T90" fmla="*/ 63 w 78"/>
                    <a:gd name="T91" fmla="*/ 28 h 78"/>
                    <a:gd name="T92" fmla="*/ 47 w 78"/>
                    <a:gd name="T93" fmla="*/ 28 h 78"/>
                    <a:gd name="T94" fmla="*/ 47 w 78"/>
                    <a:gd name="T95" fmla="*/ 28 h 78"/>
                    <a:gd name="T96" fmla="*/ 63 w 78"/>
                    <a:gd name="T97" fmla="*/ 39 h 78"/>
                    <a:gd name="T98" fmla="*/ 63 w 78"/>
                    <a:gd name="T99" fmla="*/ 59 h 78"/>
                    <a:gd name="T100" fmla="*/ 47 w 78"/>
                    <a:gd name="T101" fmla="*/ 59 h 78"/>
                    <a:gd name="T102" fmla="*/ 47 w 78"/>
                    <a:gd name="T103" fmla="*/ 39 h 78"/>
                    <a:gd name="T104" fmla="*/ 63 w 78"/>
                    <a:gd name="T105" fmla="*/ 39 h 78"/>
                    <a:gd name="T106" fmla="*/ 63 w 78"/>
                    <a:gd name="T107" fmla="*/ 39 h 7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78" h="78">
                      <a:moveTo>
                        <a:pt x="12" y="78"/>
                      </a:moveTo>
                      <a:lnTo>
                        <a:pt x="12" y="51"/>
                      </a:lnTo>
                      <a:lnTo>
                        <a:pt x="16" y="63"/>
                      </a:lnTo>
                      <a:lnTo>
                        <a:pt x="24" y="63"/>
                      </a:lnTo>
                      <a:lnTo>
                        <a:pt x="31" y="59"/>
                      </a:lnTo>
                      <a:lnTo>
                        <a:pt x="35" y="51"/>
                      </a:lnTo>
                      <a:lnTo>
                        <a:pt x="35" y="47"/>
                      </a:lnTo>
                      <a:lnTo>
                        <a:pt x="31" y="35"/>
                      </a:lnTo>
                      <a:lnTo>
                        <a:pt x="28" y="28"/>
                      </a:lnTo>
                      <a:lnTo>
                        <a:pt x="31" y="20"/>
                      </a:lnTo>
                      <a:lnTo>
                        <a:pt x="35" y="0"/>
                      </a:lnTo>
                      <a:lnTo>
                        <a:pt x="0" y="0"/>
                      </a:lnTo>
                      <a:lnTo>
                        <a:pt x="0" y="78"/>
                      </a:lnTo>
                      <a:lnTo>
                        <a:pt x="12" y="78"/>
                      </a:lnTo>
                      <a:close/>
                      <a:moveTo>
                        <a:pt x="47" y="74"/>
                      </a:moveTo>
                      <a:lnTo>
                        <a:pt x="47" y="67"/>
                      </a:lnTo>
                      <a:lnTo>
                        <a:pt x="63" y="67"/>
                      </a:lnTo>
                      <a:lnTo>
                        <a:pt x="63" y="78"/>
                      </a:lnTo>
                      <a:lnTo>
                        <a:pt x="78" y="78"/>
                      </a:lnTo>
                      <a:lnTo>
                        <a:pt x="78" y="0"/>
                      </a:lnTo>
                      <a:lnTo>
                        <a:pt x="35" y="0"/>
                      </a:lnTo>
                      <a:lnTo>
                        <a:pt x="35" y="74"/>
                      </a:lnTo>
                      <a:lnTo>
                        <a:pt x="47" y="74"/>
                      </a:lnTo>
                      <a:close/>
                      <a:moveTo>
                        <a:pt x="16" y="32"/>
                      </a:moveTo>
                      <a:lnTo>
                        <a:pt x="16" y="32"/>
                      </a:lnTo>
                      <a:lnTo>
                        <a:pt x="24" y="43"/>
                      </a:lnTo>
                      <a:lnTo>
                        <a:pt x="20" y="47"/>
                      </a:lnTo>
                      <a:lnTo>
                        <a:pt x="12" y="51"/>
                      </a:lnTo>
                      <a:lnTo>
                        <a:pt x="12" y="8"/>
                      </a:lnTo>
                      <a:lnTo>
                        <a:pt x="20" y="8"/>
                      </a:lnTo>
                      <a:lnTo>
                        <a:pt x="16" y="32"/>
                      </a:lnTo>
                      <a:close/>
                      <a:moveTo>
                        <a:pt x="47" y="28"/>
                      </a:moveTo>
                      <a:lnTo>
                        <a:pt x="47" y="12"/>
                      </a:lnTo>
                      <a:lnTo>
                        <a:pt x="63" y="12"/>
                      </a:lnTo>
                      <a:lnTo>
                        <a:pt x="63" y="28"/>
                      </a:lnTo>
                      <a:lnTo>
                        <a:pt x="47" y="28"/>
                      </a:lnTo>
                      <a:close/>
                      <a:moveTo>
                        <a:pt x="63" y="39"/>
                      </a:moveTo>
                      <a:lnTo>
                        <a:pt x="63" y="59"/>
                      </a:lnTo>
                      <a:lnTo>
                        <a:pt x="47" y="59"/>
                      </a:lnTo>
                      <a:lnTo>
                        <a:pt x="47" y="39"/>
                      </a:lnTo>
                      <a:lnTo>
                        <a:pt x="63" y="3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104"/>
                <p:cNvSpPr>
                  <a:spLocks/>
                </p:cNvSpPr>
                <p:nvPr/>
              </p:nvSpPr>
              <p:spPr bwMode="auto">
                <a:xfrm>
                  <a:off x="9421043" y="2067504"/>
                  <a:ext cx="128588" cy="128588"/>
                </a:xfrm>
                <a:custGeom>
                  <a:avLst/>
                  <a:gdLst>
                    <a:gd name="T0" fmla="*/ 46 w 81"/>
                    <a:gd name="T1" fmla="*/ 11 h 81"/>
                    <a:gd name="T2" fmla="*/ 46 w 81"/>
                    <a:gd name="T3" fmla="*/ 11 h 81"/>
                    <a:gd name="T4" fmla="*/ 46 w 81"/>
                    <a:gd name="T5" fmla="*/ 7 h 81"/>
                    <a:gd name="T6" fmla="*/ 46 w 81"/>
                    <a:gd name="T7" fmla="*/ 7 h 81"/>
                    <a:gd name="T8" fmla="*/ 42 w 81"/>
                    <a:gd name="T9" fmla="*/ 0 h 81"/>
                    <a:gd name="T10" fmla="*/ 42 w 81"/>
                    <a:gd name="T11" fmla="*/ 0 h 81"/>
                    <a:gd name="T12" fmla="*/ 38 w 81"/>
                    <a:gd name="T13" fmla="*/ 0 h 81"/>
                    <a:gd name="T14" fmla="*/ 38 w 81"/>
                    <a:gd name="T15" fmla="*/ 0 h 81"/>
                    <a:gd name="T16" fmla="*/ 31 w 81"/>
                    <a:gd name="T17" fmla="*/ 0 h 81"/>
                    <a:gd name="T18" fmla="*/ 31 w 81"/>
                    <a:gd name="T19" fmla="*/ 0 h 81"/>
                    <a:gd name="T20" fmla="*/ 35 w 81"/>
                    <a:gd name="T21" fmla="*/ 11 h 81"/>
                    <a:gd name="T22" fmla="*/ 0 w 81"/>
                    <a:gd name="T23" fmla="*/ 11 h 81"/>
                    <a:gd name="T24" fmla="*/ 0 w 81"/>
                    <a:gd name="T25" fmla="*/ 23 h 81"/>
                    <a:gd name="T26" fmla="*/ 35 w 81"/>
                    <a:gd name="T27" fmla="*/ 23 h 81"/>
                    <a:gd name="T28" fmla="*/ 35 w 81"/>
                    <a:gd name="T29" fmla="*/ 31 h 81"/>
                    <a:gd name="T30" fmla="*/ 7 w 81"/>
                    <a:gd name="T31" fmla="*/ 31 h 81"/>
                    <a:gd name="T32" fmla="*/ 7 w 81"/>
                    <a:gd name="T33" fmla="*/ 73 h 81"/>
                    <a:gd name="T34" fmla="*/ 23 w 81"/>
                    <a:gd name="T35" fmla="*/ 73 h 81"/>
                    <a:gd name="T36" fmla="*/ 23 w 81"/>
                    <a:gd name="T37" fmla="*/ 42 h 81"/>
                    <a:gd name="T38" fmla="*/ 35 w 81"/>
                    <a:gd name="T39" fmla="*/ 42 h 81"/>
                    <a:gd name="T40" fmla="*/ 35 w 81"/>
                    <a:gd name="T41" fmla="*/ 81 h 81"/>
                    <a:gd name="T42" fmla="*/ 46 w 81"/>
                    <a:gd name="T43" fmla="*/ 81 h 81"/>
                    <a:gd name="T44" fmla="*/ 46 w 81"/>
                    <a:gd name="T45" fmla="*/ 42 h 81"/>
                    <a:gd name="T46" fmla="*/ 58 w 81"/>
                    <a:gd name="T47" fmla="*/ 42 h 81"/>
                    <a:gd name="T48" fmla="*/ 58 w 81"/>
                    <a:gd name="T49" fmla="*/ 62 h 81"/>
                    <a:gd name="T50" fmla="*/ 58 w 81"/>
                    <a:gd name="T51" fmla="*/ 62 h 81"/>
                    <a:gd name="T52" fmla="*/ 58 w 81"/>
                    <a:gd name="T53" fmla="*/ 62 h 81"/>
                    <a:gd name="T54" fmla="*/ 50 w 81"/>
                    <a:gd name="T55" fmla="*/ 62 h 81"/>
                    <a:gd name="T56" fmla="*/ 50 w 81"/>
                    <a:gd name="T57" fmla="*/ 62 h 81"/>
                    <a:gd name="T58" fmla="*/ 50 w 81"/>
                    <a:gd name="T59" fmla="*/ 73 h 81"/>
                    <a:gd name="T60" fmla="*/ 50 w 81"/>
                    <a:gd name="T61" fmla="*/ 73 h 81"/>
                    <a:gd name="T62" fmla="*/ 66 w 81"/>
                    <a:gd name="T63" fmla="*/ 73 h 81"/>
                    <a:gd name="T64" fmla="*/ 70 w 81"/>
                    <a:gd name="T65" fmla="*/ 70 h 81"/>
                    <a:gd name="T66" fmla="*/ 70 w 81"/>
                    <a:gd name="T67" fmla="*/ 66 h 81"/>
                    <a:gd name="T68" fmla="*/ 70 w 81"/>
                    <a:gd name="T69" fmla="*/ 31 h 81"/>
                    <a:gd name="T70" fmla="*/ 46 w 81"/>
                    <a:gd name="T71" fmla="*/ 31 h 81"/>
                    <a:gd name="T72" fmla="*/ 46 w 81"/>
                    <a:gd name="T73" fmla="*/ 23 h 81"/>
                    <a:gd name="T74" fmla="*/ 81 w 81"/>
                    <a:gd name="T75" fmla="*/ 23 h 81"/>
                    <a:gd name="T76" fmla="*/ 81 w 81"/>
                    <a:gd name="T77" fmla="*/ 11 h 81"/>
                    <a:gd name="T78" fmla="*/ 38 w 81"/>
                    <a:gd name="T79" fmla="*/ 11 h 81"/>
                    <a:gd name="T80" fmla="*/ 38 w 81"/>
                    <a:gd name="T81" fmla="*/ 11 h 81"/>
                    <a:gd name="T82" fmla="*/ 46 w 81"/>
                    <a:gd name="T83" fmla="*/ 11 h 81"/>
                    <a:gd name="T84" fmla="*/ 46 w 81"/>
                    <a:gd name="T85" fmla="*/ 11 h 81"/>
                    <a:gd name="T86" fmla="*/ 46 w 81"/>
                    <a:gd name="T87" fmla="*/ 11 h 8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1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1"/>
                      </a:lnTo>
                      <a:lnTo>
                        <a:pt x="7" y="31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1"/>
                      </a:lnTo>
                      <a:lnTo>
                        <a:pt x="46" y="81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0" y="62"/>
                      </a:lnTo>
                      <a:lnTo>
                        <a:pt x="50" y="73"/>
                      </a:lnTo>
                      <a:lnTo>
                        <a:pt x="66" y="73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1"/>
                      </a:lnTo>
                      <a:lnTo>
                        <a:pt x="46" y="31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1"/>
                      </a:lnTo>
                      <a:lnTo>
                        <a:pt x="38" y="11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8" name="组合 367"/>
              <p:cNvGrpSpPr/>
              <p:nvPr/>
            </p:nvGrpSpPr>
            <p:grpSpPr>
              <a:xfrm>
                <a:off x="1890463" y="371617"/>
                <a:ext cx="1671228" cy="1566691"/>
                <a:chOff x="9895706" y="-196272"/>
                <a:chExt cx="1954213" cy="1831975"/>
              </a:xfrm>
              <a:grpFill/>
            </p:grpSpPr>
            <p:sp>
              <p:nvSpPr>
                <p:cNvPr id="401" name="Freeform 33"/>
                <p:cNvSpPr>
                  <a:spLocks/>
                </p:cNvSpPr>
                <p:nvPr/>
              </p:nvSpPr>
              <p:spPr bwMode="auto">
                <a:xfrm>
                  <a:off x="9895706" y="-196272"/>
                  <a:ext cx="1954213" cy="1831975"/>
                </a:xfrm>
                <a:custGeom>
                  <a:avLst/>
                  <a:gdLst>
                    <a:gd name="T0" fmla="*/ 1103 w 1231"/>
                    <a:gd name="T1" fmla="*/ 1095 h 1154"/>
                    <a:gd name="T2" fmla="*/ 1138 w 1231"/>
                    <a:gd name="T3" fmla="*/ 1002 h 1154"/>
                    <a:gd name="T4" fmla="*/ 1177 w 1231"/>
                    <a:gd name="T5" fmla="*/ 940 h 1154"/>
                    <a:gd name="T6" fmla="*/ 1220 w 1231"/>
                    <a:gd name="T7" fmla="*/ 882 h 1154"/>
                    <a:gd name="T8" fmla="*/ 1204 w 1231"/>
                    <a:gd name="T9" fmla="*/ 796 h 1154"/>
                    <a:gd name="T10" fmla="*/ 1103 w 1231"/>
                    <a:gd name="T11" fmla="*/ 785 h 1154"/>
                    <a:gd name="T12" fmla="*/ 1033 w 1231"/>
                    <a:gd name="T13" fmla="*/ 804 h 1154"/>
                    <a:gd name="T14" fmla="*/ 936 w 1231"/>
                    <a:gd name="T15" fmla="*/ 761 h 1154"/>
                    <a:gd name="T16" fmla="*/ 951 w 1231"/>
                    <a:gd name="T17" fmla="*/ 672 h 1154"/>
                    <a:gd name="T18" fmla="*/ 909 w 1231"/>
                    <a:gd name="T19" fmla="*/ 594 h 1154"/>
                    <a:gd name="T20" fmla="*/ 847 w 1231"/>
                    <a:gd name="T21" fmla="*/ 586 h 1154"/>
                    <a:gd name="T22" fmla="*/ 823 w 1231"/>
                    <a:gd name="T23" fmla="*/ 555 h 1154"/>
                    <a:gd name="T24" fmla="*/ 773 w 1231"/>
                    <a:gd name="T25" fmla="*/ 548 h 1154"/>
                    <a:gd name="T26" fmla="*/ 738 w 1231"/>
                    <a:gd name="T27" fmla="*/ 540 h 1154"/>
                    <a:gd name="T28" fmla="*/ 664 w 1231"/>
                    <a:gd name="T29" fmla="*/ 509 h 1154"/>
                    <a:gd name="T30" fmla="*/ 602 w 1231"/>
                    <a:gd name="T31" fmla="*/ 489 h 1154"/>
                    <a:gd name="T32" fmla="*/ 512 w 1231"/>
                    <a:gd name="T33" fmla="*/ 416 h 1154"/>
                    <a:gd name="T34" fmla="*/ 516 w 1231"/>
                    <a:gd name="T35" fmla="*/ 338 h 1154"/>
                    <a:gd name="T36" fmla="*/ 481 w 1231"/>
                    <a:gd name="T37" fmla="*/ 237 h 1154"/>
                    <a:gd name="T38" fmla="*/ 400 w 1231"/>
                    <a:gd name="T39" fmla="*/ 225 h 1154"/>
                    <a:gd name="T40" fmla="*/ 349 w 1231"/>
                    <a:gd name="T41" fmla="*/ 182 h 1154"/>
                    <a:gd name="T42" fmla="*/ 287 w 1231"/>
                    <a:gd name="T43" fmla="*/ 163 h 1154"/>
                    <a:gd name="T44" fmla="*/ 241 w 1231"/>
                    <a:gd name="T45" fmla="*/ 136 h 1154"/>
                    <a:gd name="T46" fmla="*/ 237 w 1231"/>
                    <a:gd name="T47" fmla="*/ 101 h 1154"/>
                    <a:gd name="T48" fmla="*/ 190 w 1231"/>
                    <a:gd name="T49" fmla="*/ 31 h 1154"/>
                    <a:gd name="T50" fmla="*/ 128 w 1231"/>
                    <a:gd name="T51" fmla="*/ 0 h 1154"/>
                    <a:gd name="T52" fmla="*/ 46 w 1231"/>
                    <a:gd name="T53" fmla="*/ 62 h 1154"/>
                    <a:gd name="T54" fmla="*/ 0 w 1231"/>
                    <a:gd name="T55" fmla="*/ 93 h 1154"/>
                    <a:gd name="T56" fmla="*/ 15 w 1231"/>
                    <a:gd name="T57" fmla="*/ 182 h 1154"/>
                    <a:gd name="T58" fmla="*/ 85 w 1231"/>
                    <a:gd name="T59" fmla="*/ 252 h 1154"/>
                    <a:gd name="T60" fmla="*/ 108 w 1231"/>
                    <a:gd name="T61" fmla="*/ 315 h 1154"/>
                    <a:gd name="T62" fmla="*/ 175 w 1231"/>
                    <a:gd name="T63" fmla="*/ 299 h 1154"/>
                    <a:gd name="T64" fmla="*/ 217 w 1231"/>
                    <a:gd name="T65" fmla="*/ 303 h 1154"/>
                    <a:gd name="T66" fmla="*/ 225 w 1231"/>
                    <a:gd name="T67" fmla="*/ 404 h 1154"/>
                    <a:gd name="T68" fmla="*/ 244 w 1231"/>
                    <a:gd name="T69" fmla="*/ 528 h 1154"/>
                    <a:gd name="T70" fmla="*/ 326 w 1231"/>
                    <a:gd name="T71" fmla="*/ 520 h 1154"/>
                    <a:gd name="T72" fmla="*/ 400 w 1231"/>
                    <a:gd name="T73" fmla="*/ 474 h 1154"/>
                    <a:gd name="T74" fmla="*/ 435 w 1231"/>
                    <a:gd name="T75" fmla="*/ 513 h 1154"/>
                    <a:gd name="T76" fmla="*/ 423 w 1231"/>
                    <a:gd name="T77" fmla="*/ 598 h 1154"/>
                    <a:gd name="T78" fmla="*/ 415 w 1231"/>
                    <a:gd name="T79" fmla="*/ 687 h 1154"/>
                    <a:gd name="T80" fmla="*/ 384 w 1231"/>
                    <a:gd name="T81" fmla="*/ 804 h 1154"/>
                    <a:gd name="T82" fmla="*/ 388 w 1231"/>
                    <a:gd name="T83" fmla="*/ 944 h 1154"/>
                    <a:gd name="T84" fmla="*/ 431 w 1231"/>
                    <a:gd name="T85" fmla="*/ 971 h 1154"/>
                    <a:gd name="T86" fmla="*/ 419 w 1231"/>
                    <a:gd name="T87" fmla="*/ 1022 h 1154"/>
                    <a:gd name="T88" fmla="*/ 404 w 1231"/>
                    <a:gd name="T89" fmla="*/ 1119 h 1154"/>
                    <a:gd name="T90" fmla="*/ 481 w 1231"/>
                    <a:gd name="T91" fmla="*/ 1099 h 1154"/>
                    <a:gd name="T92" fmla="*/ 536 w 1231"/>
                    <a:gd name="T93" fmla="*/ 1022 h 1154"/>
                    <a:gd name="T94" fmla="*/ 637 w 1231"/>
                    <a:gd name="T95" fmla="*/ 967 h 1154"/>
                    <a:gd name="T96" fmla="*/ 703 w 1231"/>
                    <a:gd name="T97" fmla="*/ 1014 h 1154"/>
                    <a:gd name="T98" fmla="*/ 746 w 1231"/>
                    <a:gd name="T99" fmla="*/ 1080 h 1154"/>
                    <a:gd name="T100" fmla="*/ 854 w 1231"/>
                    <a:gd name="T101" fmla="*/ 1095 h 1154"/>
                    <a:gd name="T102" fmla="*/ 893 w 1231"/>
                    <a:gd name="T103" fmla="*/ 1142 h 1154"/>
                    <a:gd name="T104" fmla="*/ 955 w 1231"/>
                    <a:gd name="T105" fmla="*/ 1134 h 1154"/>
                    <a:gd name="T106" fmla="*/ 1068 w 1231"/>
                    <a:gd name="T107" fmla="*/ 1115 h 115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231" h="1154">
                      <a:moveTo>
                        <a:pt x="1076" y="1119"/>
                      </a:moveTo>
                      <a:lnTo>
                        <a:pt x="1080" y="1119"/>
                      </a:lnTo>
                      <a:lnTo>
                        <a:pt x="1091" y="1107"/>
                      </a:lnTo>
                      <a:lnTo>
                        <a:pt x="1103" y="1095"/>
                      </a:lnTo>
                      <a:lnTo>
                        <a:pt x="1103" y="1080"/>
                      </a:lnTo>
                      <a:lnTo>
                        <a:pt x="1107" y="1060"/>
                      </a:lnTo>
                      <a:lnTo>
                        <a:pt x="1111" y="1041"/>
                      </a:lnTo>
                      <a:lnTo>
                        <a:pt x="1119" y="1022"/>
                      </a:lnTo>
                      <a:lnTo>
                        <a:pt x="1130" y="1006"/>
                      </a:lnTo>
                      <a:lnTo>
                        <a:pt x="1138" y="1002"/>
                      </a:lnTo>
                      <a:lnTo>
                        <a:pt x="1150" y="998"/>
                      </a:lnTo>
                      <a:lnTo>
                        <a:pt x="1161" y="994"/>
                      </a:lnTo>
                      <a:lnTo>
                        <a:pt x="1177" y="998"/>
                      </a:lnTo>
                      <a:lnTo>
                        <a:pt x="1173" y="979"/>
                      </a:lnTo>
                      <a:lnTo>
                        <a:pt x="1177" y="940"/>
                      </a:lnTo>
                      <a:lnTo>
                        <a:pt x="1181" y="917"/>
                      </a:lnTo>
                      <a:lnTo>
                        <a:pt x="1188" y="897"/>
                      </a:lnTo>
                      <a:lnTo>
                        <a:pt x="1200" y="886"/>
                      </a:lnTo>
                      <a:lnTo>
                        <a:pt x="1208" y="882"/>
                      </a:lnTo>
                      <a:lnTo>
                        <a:pt x="1220" y="882"/>
                      </a:lnTo>
                      <a:lnTo>
                        <a:pt x="1223" y="874"/>
                      </a:lnTo>
                      <a:lnTo>
                        <a:pt x="1231" y="851"/>
                      </a:lnTo>
                      <a:lnTo>
                        <a:pt x="1231" y="835"/>
                      </a:lnTo>
                      <a:lnTo>
                        <a:pt x="1227" y="823"/>
                      </a:lnTo>
                      <a:lnTo>
                        <a:pt x="1220" y="808"/>
                      </a:lnTo>
                      <a:lnTo>
                        <a:pt x="1204" y="796"/>
                      </a:lnTo>
                      <a:lnTo>
                        <a:pt x="1161" y="800"/>
                      </a:lnTo>
                      <a:lnTo>
                        <a:pt x="1130" y="796"/>
                      </a:lnTo>
                      <a:lnTo>
                        <a:pt x="1115" y="792"/>
                      </a:lnTo>
                      <a:lnTo>
                        <a:pt x="1103" y="785"/>
                      </a:lnTo>
                      <a:lnTo>
                        <a:pt x="1087" y="788"/>
                      </a:lnTo>
                      <a:lnTo>
                        <a:pt x="1072" y="792"/>
                      </a:lnTo>
                      <a:lnTo>
                        <a:pt x="1060" y="800"/>
                      </a:lnTo>
                      <a:lnTo>
                        <a:pt x="1049" y="804"/>
                      </a:lnTo>
                      <a:lnTo>
                        <a:pt x="1033" y="804"/>
                      </a:lnTo>
                      <a:lnTo>
                        <a:pt x="994" y="800"/>
                      </a:lnTo>
                      <a:lnTo>
                        <a:pt x="971" y="796"/>
                      </a:lnTo>
                      <a:lnTo>
                        <a:pt x="955" y="785"/>
                      </a:lnTo>
                      <a:lnTo>
                        <a:pt x="940" y="777"/>
                      </a:lnTo>
                      <a:lnTo>
                        <a:pt x="936" y="769"/>
                      </a:lnTo>
                      <a:lnTo>
                        <a:pt x="936" y="761"/>
                      </a:lnTo>
                      <a:lnTo>
                        <a:pt x="951" y="719"/>
                      </a:lnTo>
                      <a:lnTo>
                        <a:pt x="955" y="687"/>
                      </a:lnTo>
                      <a:lnTo>
                        <a:pt x="955" y="676"/>
                      </a:lnTo>
                      <a:lnTo>
                        <a:pt x="951" y="672"/>
                      </a:lnTo>
                      <a:lnTo>
                        <a:pt x="936" y="668"/>
                      </a:lnTo>
                      <a:lnTo>
                        <a:pt x="928" y="664"/>
                      </a:lnTo>
                      <a:lnTo>
                        <a:pt x="924" y="656"/>
                      </a:lnTo>
                      <a:lnTo>
                        <a:pt x="917" y="633"/>
                      </a:lnTo>
                      <a:lnTo>
                        <a:pt x="909" y="594"/>
                      </a:lnTo>
                      <a:lnTo>
                        <a:pt x="905" y="575"/>
                      </a:lnTo>
                      <a:lnTo>
                        <a:pt x="897" y="567"/>
                      </a:lnTo>
                      <a:lnTo>
                        <a:pt x="885" y="563"/>
                      </a:lnTo>
                      <a:lnTo>
                        <a:pt x="874" y="567"/>
                      </a:lnTo>
                      <a:lnTo>
                        <a:pt x="854" y="579"/>
                      </a:lnTo>
                      <a:lnTo>
                        <a:pt x="847" y="586"/>
                      </a:lnTo>
                      <a:lnTo>
                        <a:pt x="843" y="586"/>
                      </a:lnTo>
                      <a:lnTo>
                        <a:pt x="839" y="583"/>
                      </a:lnTo>
                      <a:lnTo>
                        <a:pt x="831" y="575"/>
                      </a:lnTo>
                      <a:lnTo>
                        <a:pt x="823" y="555"/>
                      </a:lnTo>
                      <a:lnTo>
                        <a:pt x="819" y="548"/>
                      </a:lnTo>
                      <a:lnTo>
                        <a:pt x="816" y="540"/>
                      </a:lnTo>
                      <a:lnTo>
                        <a:pt x="808" y="536"/>
                      </a:lnTo>
                      <a:lnTo>
                        <a:pt x="800" y="532"/>
                      </a:lnTo>
                      <a:lnTo>
                        <a:pt x="784" y="536"/>
                      </a:lnTo>
                      <a:lnTo>
                        <a:pt x="773" y="548"/>
                      </a:lnTo>
                      <a:lnTo>
                        <a:pt x="769" y="552"/>
                      </a:lnTo>
                      <a:lnTo>
                        <a:pt x="761" y="555"/>
                      </a:lnTo>
                      <a:lnTo>
                        <a:pt x="757" y="555"/>
                      </a:lnTo>
                      <a:lnTo>
                        <a:pt x="749" y="552"/>
                      </a:lnTo>
                      <a:lnTo>
                        <a:pt x="738" y="540"/>
                      </a:lnTo>
                      <a:lnTo>
                        <a:pt x="726" y="520"/>
                      </a:lnTo>
                      <a:lnTo>
                        <a:pt x="711" y="505"/>
                      </a:lnTo>
                      <a:lnTo>
                        <a:pt x="695" y="497"/>
                      </a:lnTo>
                      <a:lnTo>
                        <a:pt x="680" y="497"/>
                      </a:lnTo>
                      <a:lnTo>
                        <a:pt x="664" y="509"/>
                      </a:lnTo>
                      <a:lnTo>
                        <a:pt x="656" y="513"/>
                      </a:lnTo>
                      <a:lnTo>
                        <a:pt x="645" y="513"/>
                      </a:lnTo>
                      <a:lnTo>
                        <a:pt x="637" y="509"/>
                      </a:lnTo>
                      <a:lnTo>
                        <a:pt x="625" y="505"/>
                      </a:lnTo>
                      <a:lnTo>
                        <a:pt x="602" y="489"/>
                      </a:lnTo>
                      <a:lnTo>
                        <a:pt x="586" y="474"/>
                      </a:lnTo>
                      <a:lnTo>
                        <a:pt x="567" y="454"/>
                      </a:lnTo>
                      <a:lnTo>
                        <a:pt x="544" y="439"/>
                      </a:lnTo>
                      <a:lnTo>
                        <a:pt x="512" y="416"/>
                      </a:lnTo>
                      <a:lnTo>
                        <a:pt x="520" y="408"/>
                      </a:lnTo>
                      <a:lnTo>
                        <a:pt x="524" y="400"/>
                      </a:lnTo>
                      <a:lnTo>
                        <a:pt x="528" y="388"/>
                      </a:lnTo>
                      <a:lnTo>
                        <a:pt x="532" y="373"/>
                      </a:lnTo>
                      <a:lnTo>
                        <a:pt x="528" y="357"/>
                      </a:lnTo>
                      <a:lnTo>
                        <a:pt x="516" y="338"/>
                      </a:lnTo>
                      <a:lnTo>
                        <a:pt x="497" y="322"/>
                      </a:lnTo>
                      <a:lnTo>
                        <a:pt x="497" y="299"/>
                      </a:lnTo>
                      <a:lnTo>
                        <a:pt x="497" y="280"/>
                      </a:lnTo>
                      <a:lnTo>
                        <a:pt x="493" y="256"/>
                      </a:lnTo>
                      <a:lnTo>
                        <a:pt x="481" y="237"/>
                      </a:lnTo>
                      <a:lnTo>
                        <a:pt x="474" y="229"/>
                      </a:lnTo>
                      <a:lnTo>
                        <a:pt x="466" y="221"/>
                      </a:lnTo>
                      <a:lnTo>
                        <a:pt x="454" y="217"/>
                      </a:lnTo>
                      <a:lnTo>
                        <a:pt x="439" y="217"/>
                      </a:lnTo>
                      <a:lnTo>
                        <a:pt x="419" y="217"/>
                      </a:lnTo>
                      <a:lnTo>
                        <a:pt x="400" y="225"/>
                      </a:lnTo>
                      <a:lnTo>
                        <a:pt x="396" y="221"/>
                      </a:lnTo>
                      <a:lnTo>
                        <a:pt x="380" y="217"/>
                      </a:lnTo>
                      <a:lnTo>
                        <a:pt x="365" y="206"/>
                      </a:lnTo>
                      <a:lnTo>
                        <a:pt x="357" y="194"/>
                      </a:lnTo>
                      <a:lnTo>
                        <a:pt x="349" y="182"/>
                      </a:lnTo>
                      <a:lnTo>
                        <a:pt x="342" y="175"/>
                      </a:lnTo>
                      <a:lnTo>
                        <a:pt x="334" y="167"/>
                      </a:lnTo>
                      <a:lnTo>
                        <a:pt x="322" y="163"/>
                      </a:lnTo>
                      <a:lnTo>
                        <a:pt x="310" y="163"/>
                      </a:lnTo>
                      <a:lnTo>
                        <a:pt x="287" y="163"/>
                      </a:lnTo>
                      <a:lnTo>
                        <a:pt x="276" y="159"/>
                      </a:lnTo>
                      <a:lnTo>
                        <a:pt x="264" y="155"/>
                      </a:lnTo>
                      <a:lnTo>
                        <a:pt x="248" y="147"/>
                      </a:lnTo>
                      <a:lnTo>
                        <a:pt x="241" y="140"/>
                      </a:lnTo>
                      <a:lnTo>
                        <a:pt x="241" y="136"/>
                      </a:lnTo>
                      <a:lnTo>
                        <a:pt x="248" y="124"/>
                      </a:lnTo>
                      <a:lnTo>
                        <a:pt x="252" y="116"/>
                      </a:lnTo>
                      <a:lnTo>
                        <a:pt x="252" y="113"/>
                      </a:lnTo>
                      <a:lnTo>
                        <a:pt x="248" y="105"/>
                      </a:lnTo>
                      <a:lnTo>
                        <a:pt x="237" y="101"/>
                      </a:lnTo>
                      <a:lnTo>
                        <a:pt x="225" y="93"/>
                      </a:lnTo>
                      <a:lnTo>
                        <a:pt x="202" y="62"/>
                      </a:lnTo>
                      <a:lnTo>
                        <a:pt x="194" y="46"/>
                      </a:lnTo>
                      <a:lnTo>
                        <a:pt x="190" y="31"/>
                      </a:lnTo>
                      <a:lnTo>
                        <a:pt x="186" y="27"/>
                      </a:lnTo>
                      <a:lnTo>
                        <a:pt x="182" y="19"/>
                      </a:lnTo>
                      <a:lnTo>
                        <a:pt x="171" y="8"/>
                      </a:lnTo>
                      <a:lnTo>
                        <a:pt x="159" y="4"/>
                      </a:lnTo>
                      <a:lnTo>
                        <a:pt x="147" y="0"/>
                      </a:lnTo>
                      <a:lnTo>
                        <a:pt x="128" y="0"/>
                      </a:lnTo>
                      <a:lnTo>
                        <a:pt x="112" y="8"/>
                      </a:lnTo>
                      <a:lnTo>
                        <a:pt x="93" y="23"/>
                      </a:lnTo>
                      <a:lnTo>
                        <a:pt x="81" y="31"/>
                      </a:lnTo>
                      <a:lnTo>
                        <a:pt x="46" y="31"/>
                      </a:lnTo>
                      <a:lnTo>
                        <a:pt x="46" y="62"/>
                      </a:lnTo>
                      <a:lnTo>
                        <a:pt x="35" y="62"/>
                      </a:lnTo>
                      <a:lnTo>
                        <a:pt x="27" y="62"/>
                      </a:lnTo>
                      <a:lnTo>
                        <a:pt x="19" y="62"/>
                      </a:lnTo>
                      <a:lnTo>
                        <a:pt x="11" y="70"/>
                      </a:lnTo>
                      <a:lnTo>
                        <a:pt x="4" y="78"/>
                      </a:lnTo>
                      <a:lnTo>
                        <a:pt x="0" y="93"/>
                      </a:lnTo>
                      <a:lnTo>
                        <a:pt x="4" y="116"/>
                      </a:lnTo>
                      <a:lnTo>
                        <a:pt x="4" y="159"/>
                      </a:lnTo>
                      <a:lnTo>
                        <a:pt x="7" y="159"/>
                      </a:lnTo>
                      <a:lnTo>
                        <a:pt x="11" y="167"/>
                      </a:lnTo>
                      <a:lnTo>
                        <a:pt x="15" y="182"/>
                      </a:lnTo>
                      <a:lnTo>
                        <a:pt x="7" y="206"/>
                      </a:lnTo>
                      <a:lnTo>
                        <a:pt x="7" y="221"/>
                      </a:lnTo>
                      <a:lnTo>
                        <a:pt x="27" y="225"/>
                      </a:lnTo>
                      <a:lnTo>
                        <a:pt x="66" y="241"/>
                      </a:lnTo>
                      <a:lnTo>
                        <a:pt x="85" y="252"/>
                      </a:lnTo>
                      <a:lnTo>
                        <a:pt x="101" y="268"/>
                      </a:lnTo>
                      <a:lnTo>
                        <a:pt x="108" y="287"/>
                      </a:lnTo>
                      <a:lnTo>
                        <a:pt x="112" y="299"/>
                      </a:lnTo>
                      <a:lnTo>
                        <a:pt x="112" y="311"/>
                      </a:lnTo>
                      <a:lnTo>
                        <a:pt x="108" y="315"/>
                      </a:lnTo>
                      <a:lnTo>
                        <a:pt x="108" y="318"/>
                      </a:lnTo>
                      <a:lnTo>
                        <a:pt x="112" y="322"/>
                      </a:lnTo>
                      <a:lnTo>
                        <a:pt x="120" y="322"/>
                      </a:lnTo>
                      <a:lnTo>
                        <a:pt x="143" y="315"/>
                      </a:lnTo>
                      <a:lnTo>
                        <a:pt x="175" y="299"/>
                      </a:lnTo>
                      <a:lnTo>
                        <a:pt x="194" y="295"/>
                      </a:lnTo>
                      <a:lnTo>
                        <a:pt x="209" y="291"/>
                      </a:lnTo>
                      <a:lnTo>
                        <a:pt x="213" y="291"/>
                      </a:lnTo>
                      <a:lnTo>
                        <a:pt x="213" y="295"/>
                      </a:lnTo>
                      <a:lnTo>
                        <a:pt x="217" y="303"/>
                      </a:lnTo>
                      <a:lnTo>
                        <a:pt x="213" y="330"/>
                      </a:lnTo>
                      <a:lnTo>
                        <a:pt x="217" y="353"/>
                      </a:lnTo>
                      <a:lnTo>
                        <a:pt x="225" y="365"/>
                      </a:lnTo>
                      <a:lnTo>
                        <a:pt x="209" y="377"/>
                      </a:lnTo>
                      <a:lnTo>
                        <a:pt x="209" y="396"/>
                      </a:lnTo>
                      <a:lnTo>
                        <a:pt x="225" y="404"/>
                      </a:lnTo>
                      <a:lnTo>
                        <a:pt x="209" y="427"/>
                      </a:lnTo>
                      <a:lnTo>
                        <a:pt x="209" y="466"/>
                      </a:lnTo>
                      <a:lnTo>
                        <a:pt x="221" y="485"/>
                      </a:lnTo>
                      <a:lnTo>
                        <a:pt x="233" y="505"/>
                      </a:lnTo>
                      <a:lnTo>
                        <a:pt x="244" y="528"/>
                      </a:lnTo>
                      <a:lnTo>
                        <a:pt x="260" y="532"/>
                      </a:lnTo>
                      <a:lnTo>
                        <a:pt x="291" y="528"/>
                      </a:lnTo>
                      <a:lnTo>
                        <a:pt x="307" y="528"/>
                      </a:lnTo>
                      <a:lnTo>
                        <a:pt x="326" y="520"/>
                      </a:lnTo>
                      <a:lnTo>
                        <a:pt x="342" y="513"/>
                      </a:lnTo>
                      <a:lnTo>
                        <a:pt x="357" y="501"/>
                      </a:lnTo>
                      <a:lnTo>
                        <a:pt x="369" y="489"/>
                      </a:lnTo>
                      <a:lnTo>
                        <a:pt x="384" y="478"/>
                      </a:lnTo>
                      <a:lnTo>
                        <a:pt x="400" y="474"/>
                      </a:lnTo>
                      <a:lnTo>
                        <a:pt x="411" y="470"/>
                      </a:lnTo>
                      <a:lnTo>
                        <a:pt x="427" y="474"/>
                      </a:lnTo>
                      <a:lnTo>
                        <a:pt x="435" y="482"/>
                      </a:lnTo>
                      <a:lnTo>
                        <a:pt x="439" y="493"/>
                      </a:lnTo>
                      <a:lnTo>
                        <a:pt x="435" y="513"/>
                      </a:lnTo>
                      <a:lnTo>
                        <a:pt x="427" y="548"/>
                      </a:lnTo>
                      <a:lnTo>
                        <a:pt x="415" y="567"/>
                      </a:lnTo>
                      <a:lnTo>
                        <a:pt x="408" y="583"/>
                      </a:lnTo>
                      <a:lnTo>
                        <a:pt x="415" y="590"/>
                      </a:lnTo>
                      <a:lnTo>
                        <a:pt x="423" y="598"/>
                      </a:lnTo>
                      <a:lnTo>
                        <a:pt x="431" y="610"/>
                      </a:lnTo>
                      <a:lnTo>
                        <a:pt x="435" y="625"/>
                      </a:lnTo>
                      <a:lnTo>
                        <a:pt x="435" y="645"/>
                      </a:lnTo>
                      <a:lnTo>
                        <a:pt x="431" y="664"/>
                      </a:lnTo>
                      <a:lnTo>
                        <a:pt x="415" y="687"/>
                      </a:lnTo>
                      <a:lnTo>
                        <a:pt x="419" y="703"/>
                      </a:lnTo>
                      <a:lnTo>
                        <a:pt x="419" y="742"/>
                      </a:lnTo>
                      <a:lnTo>
                        <a:pt x="415" y="761"/>
                      </a:lnTo>
                      <a:lnTo>
                        <a:pt x="408" y="781"/>
                      </a:lnTo>
                      <a:lnTo>
                        <a:pt x="392" y="800"/>
                      </a:lnTo>
                      <a:lnTo>
                        <a:pt x="384" y="804"/>
                      </a:lnTo>
                      <a:lnTo>
                        <a:pt x="373" y="812"/>
                      </a:lnTo>
                      <a:lnTo>
                        <a:pt x="373" y="835"/>
                      </a:lnTo>
                      <a:lnTo>
                        <a:pt x="373" y="889"/>
                      </a:lnTo>
                      <a:lnTo>
                        <a:pt x="380" y="921"/>
                      </a:lnTo>
                      <a:lnTo>
                        <a:pt x="388" y="944"/>
                      </a:lnTo>
                      <a:lnTo>
                        <a:pt x="396" y="956"/>
                      </a:lnTo>
                      <a:lnTo>
                        <a:pt x="404" y="963"/>
                      </a:lnTo>
                      <a:lnTo>
                        <a:pt x="411" y="967"/>
                      </a:lnTo>
                      <a:lnTo>
                        <a:pt x="423" y="967"/>
                      </a:lnTo>
                      <a:lnTo>
                        <a:pt x="431" y="971"/>
                      </a:lnTo>
                      <a:lnTo>
                        <a:pt x="435" y="975"/>
                      </a:lnTo>
                      <a:lnTo>
                        <a:pt x="435" y="987"/>
                      </a:lnTo>
                      <a:lnTo>
                        <a:pt x="435" y="994"/>
                      </a:lnTo>
                      <a:lnTo>
                        <a:pt x="423" y="1014"/>
                      </a:lnTo>
                      <a:lnTo>
                        <a:pt x="419" y="1022"/>
                      </a:lnTo>
                      <a:lnTo>
                        <a:pt x="404" y="1053"/>
                      </a:lnTo>
                      <a:lnTo>
                        <a:pt x="384" y="1076"/>
                      </a:lnTo>
                      <a:lnTo>
                        <a:pt x="365" y="1103"/>
                      </a:lnTo>
                      <a:lnTo>
                        <a:pt x="392" y="1111"/>
                      </a:lnTo>
                      <a:lnTo>
                        <a:pt x="404" y="1119"/>
                      </a:lnTo>
                      <a:lnTo>
                        <a:pt x="435" y="1123"/>
                      </a:lnTo>
                      <a:lnTo>
                        <a:pt x="458" y="1123"/>
                      </a:lnTo>
                      <a:lnTo>
                        <a:pt x="470" y="1119"/>
                      </a:lnTo>
                      <a:lnTo>
                        <a:pt x="478" y="1107"/>
                      </a:lnTo>
                      <a:lnTo>
                        <a:pt x="481" y="1099"/>
                      </a:lnTo>
                      <a:lnTo>
                        <a:pt x="481" y="1088"/>
                      </a:lnTo>
                      <a:lnTo>
                        <a:pt x="481" y="1080"/>
                      </a:lnTo>
                      <a:lnTo>
                        <a:pt x="478" y="1022"/>
                      </a:lnTo>
                      <a:lnTo>
                        <a:pt x="485" y="1010"/>
                      </a:lnTo>
                      <a:lnTo>
                        <a:pt x="536" y="1022"/>
                      </a:lnTo>
                      <a:lnTo>
                        <a:pt x="551" y="990"/>
                      </a:lnTo>
                      <a:lnTo>
                        <a:pt x="559" y="983"/>
                      </a:lnTo>
                      <a:lnTo>
                        <a:pt x="571" y="979"/>
                      </a:lnTo>
                      <a:lnTo>
                        <a:pt x="598" y="971"/>
                      </a:lnTo>
                      <a:lnTo>
                        <a:pt x="637" y="967"/>
                      </a:lnTo>
                      <a:lnTo>
                        <a:pt x="656" y="971"/>
                      </a:lnTo>
                      <a:lnTo>
                        <a:pt x="672" y="975"/>
                      </a:lnTo>
                      <a:lnTo>
                        <a:pt x="683" y="983"/>
                      </a:lnTo>
                      <a:lnTo>
                        <a:pt x="695" y="990"/>
                      </a:lnTo>
                      <a:lnTo>
                        <a:pt x="703" y="1006"/>
                      </a:lnTo>
                      <a:lnTo>
                        <a:pt x="703" y="1014"/>
                      </a:lnTo>
                      <a:lnTo>
                        <a:pt x="707" y="1029"/>
                      </a:lnTo>
                      <a:lnTo>
                        <a:pt x="711" y="1041"/>
                      </a:lnTo>
                      <a:lnTo>
                        <a:pt x="718" y="1053"/>
                      </a:lnTo>
                      <a:lnTo>
                        <a:pt x="730" y="1068"/>
                      </a:lnTo>
                      <a:lnTo>
                        <a:pt x="746" y="1080"/>
                      </a:lnTo>
                      <a:lnTo>
                        <a:pt x="765" y="1088"/>
                      </a:lnTo>
                      <a:lnTo>
                        <a:pt x="792" y="1088"/>
                      </a:lnTo>
                      <a:lnTo>
                        <a:pt x="819" y="1088"/>
                      </a:lnTo>
                      <a:lnTo>
                        <a:pt x="839" y="1092"/>
                      </a:lnTo>
                      <a:lnTo>
                        <a:pt x="854" y="1095"/>
                      </a:lnTo>
                      <a:lnTo>
                        <a:pt x="870" y="1103"/>
                      </a:lnTo>
                      <a:lnTo>
                        <a:pt x="882" y="1119"/>
                      </a:lnTo>
                      <a:lnTo>
                        <a:pt x="885" y="1123"/>
                      </a:lnTo>
                      <a:lnTo>
                        <a:pt x="889" y="1134"/>
                      </a:lnTo>
                      <a:lnTo>
                        <a:pt x="893" y="1142"/>
                      </a:lnTo>
                      <a:lnTo>
                        <a:pt x="901" y="1150"/>
                      </a:lnTo>
                      <a:lnTo>
                        <a:pt x="913" y="1154"/>
                      </a:lnTo>
                      <a:lnTo>
                        <a:pt x="924" y="1154"/>
                      </a:lnTo>
                      <a:lnTo>
                        <a:pt x="940" y="1150"/>
                      </a:lnTo>
                      <a:lnTo>
                        <a:pt x="955" y="1134"/>
                      </a:lnTo>
                      <a:lnTo>
                        <a:pt x="979" y="1115"/>
                      </a:lnTo>
                      <a:lnTo>
                        <a:pt x="1002" y="1107"/>
                      </a:lnTo>
                      <a:lnTo>
                        <a:pt x="1021" y="1103"/>
                      </a:lnTo>
                      <a:lnTo>
                        <a:pt x="1041" y="1103"/>
                      </a:lnTo>
                      <a:lnTo>
                        <a:pt x="1056" y="1107"/>
                      </a:lnTo>
                      <a:lnTo>
                        <a:pt x="1068" y="1115"/>
                      </a:lnTo>
                      <a:lnTo>
                        <a:pt x="1076" y="1119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42"/>
                <p:cNvSpPr>
                  <a:spLocks/>
                </p:cNvSpPr>
                <p:nvPr/>
              </p:nvSpPr>
              <p:spPr bwMode="auto">
                <a:xfrm>
                  <a:off x="10573568" y="1122941"/>
                  <a:ext cx="42863" cy="38100"/>
                </a:xfrm>
                <a:custGeom>
                  <a:avLst/>
                  <a:gdLst>
                    <a:gd name="T0" fmla="*/ 27 w 27"/>
                    <a:gd name="T1" fmla="*/ 12 h 24"/>
                    <a:gd name="T2" fmla="*/ 27 w 27"/>
                    <a:gd name="T3" fmla="*/ 12 h 24"/>
                    <a:gd name="T4" fmla="*/ 23 w 27"/>
                    <a:gd name="T5" fmla="*/ 20 h 24"/>
                    <a:gd name="T6" fmla="*/ 16 w 27"/>
                    <a:gd name="T7" fmla="*/ 24 h 24"/>
                    <a:gd name="T8" fmla="*/ 16 w 27"/>
                    <a:gd name="T9" fmla="*/ 24 h 24"/>
                    <a:gd name="T10" fmla="*/ 4 w 27"/>
                    <a:gd name="T11" fmla="*/ 20 h 24"/>
                    <a:gd name="T12" fmla="*/ 0 w 27"/>
                    <a:gd name="T13" fmla="*/ 12 h 24"/>
                    <a:gd name="T14" fmla="*/ 0 w 27"/>
                    <a:gd name="T15" fmla="*/ 12 h 24"/>
                    <a:gd name="T16" fmla="*/ 4 w 27"/>
                    <a:gd name="T17" fmla="*/ 0 h 24"/>
                    <a:gd name="T18" fmla="*/ 16 w 27"/>
                    <a:gd name="T19" fmla="*/ 0 h 24"/>
                    <a:gd name="T20" fmla="*/ 16 w 27"/>
                    <a:gd name="T21" fmla="*/ 0 h 24"/>
                    <a:gd name="T22" fmla="*/ 23 w 27"/>
                    <a:gd name="T23" fmla="*/ 0 h 24"/>
                    <a:gd name="T24" fmla="*/ 27 w 27"/>
                    <a:gd name="T25" fmla="*/ 12 h 24"/>
                    <a:gd name="T26" fmla="*/ 27 w 27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4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0"/>
                      </a:lnTo>
                      <a:lnTo>
                        <a:pt x="16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0"/>
                      </a:lnTo>
                      <a:lnTo>
                        <a:pt x="16" y="0"/>
                      </a:lnTo>
                      <a:lnTo>
                        <a:pt x="23" y="0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43"/>
                <p:cNvSpPr>
                  <a:spLocks/>
                </p:cNvSpPr>
                <p:nvPr/>
              </p:nvSpPr>
              <p:spPr bwMode="auto">
                <a:xfrm>
                  <a:off x="10548168" y="1092779"/>
                  <a:ext cx="93663" cy="92075"/>
                </a:xfrm>
                <a:custGeom>
                  <a:avLst/>
                  <a:gdLst>
                    <a:gd name="T0" fmla="*/ 59 w 59"/>
                    <a:gd name="T1" fmla="*/ 31 h 58"/>
                    <a:gd name="T2" fmla="*/ 59 w 59"/>
                    <a:gd name="T3" fmla="*/ 31 h 58"/>
                    <a:gd name="T4" fmla="*/ 55 w 59"/>
                    <a:gd name="T5" fmla="*/ 43 h 58"/>
                    <a:gd name="T6" fmla="*/ 51 w 59"/>
                    <a:gd name="T7" fmla="*/ 50 h 58"/>
                    <a:gd name="T8" fmla="*/ 39 w 59"/>
                    <a:gd name="T9" fmla="*/ 58 h 58"/>
                    <a:gd name="T10" fmla="*/ 32 w 59"/>
                    <a:gd name="T11" fmla="*/ 58 h 58"/>
                    <a:gd name="T12" fmla="*/ 32 w 59"/>
                    <a:gd name="T13" fmla="*/ 58 h 58"/>
                    <a:gd name="T14" fmla="*/ 20 w 59"/>
                    <a:gd name="T15" fmla="*/ 58 h 58"/>
                    <a:gd name="T16" fmla="*/ 8 w 59"/>
                    <a:gd name="T17" fmla="*/ 50 h 58"/>
                    <a:gd name="T18" fmla="*/ 4 w 59"/>
                    <a:gd name="T19" fmla="*/ 43 h 58"/>
                    <a:gd name="T20" fmla="*/ 0 w 59"/>
                    <a:gd name="T21" fmla="*/ 31 h 58"/>
                    <a:gd name="T22" fmla="*/ 0 w 59"/>
                    <a:gd name="T23" fmla="*/ 31 h 58"/>
                    <a:gd name="T24" fmla="*/ 4 w 59"/>
                    <a:gd name="T25" fmla="*/ 19 h 58"/>
                    <a:gd name="T26" fmla="*/ 8 w 59"/>
                    <a:gd name="T27" fmla="*/ 11 h 58"/>
                    <a:gd name="T28" fmla="*/ 20 w 59"/>
                    <a:gd name="T29" fmla="*/ 4 h 58"/>
                    <a:gd name="T30" fmla="*/ 32 w 59"/>
                    <a:gd name="T31" fmla="*/ 0 h 58"/>
                    <a:gd name="T32" fmla="*/ 32 w 59"/>
                    <a:gd name="T33" fmla="*/ 0 h 58"/>
                    <a:gd name="T34" fmla="*/ 39 w 59"/>
                    <a:gd name="T35" fmla="*/ 4 h 58"/>
                    <a:gd name="T36" fmla="*/ 51 w 59"/>
                    <a:gd name="T37" fmla="*/ 11 h 58"/>
                    <a:gd name="T38" fmla="*/ 55 w 59"/>
                    <a:gd name="T39" fmla="*/ 19 h 58"/>
                    <a:gd name="T40" fmla="*/ 59 w 59"/>
                    <a:gd name="T41" fmla="*/ 31 h 58"/>
                    <a:gd name="T42" fmla="*/ 59 w 59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31"/>
                      </a:moveTo>
                      <a:lnTo>
                        <a:pt x="59" y="31"/>
                      </a:lnTo>
                      <a:lnTo>
                        <a:pt x="55" y="43"/>
                      </a:lnTo>
                      <a:lnTo>
                        <a:pt x="51" y="50"/>
                      </a:lnTo>
                      <a:lnTo>
                        <a:pt x="39" y="58"/>
                      </a:lnTo>
                      <a:lnTo>
                        <a:pt x="32" y="58"/>
                      </a:lnTo>
                      <a:lnTo>
                        <a:pt x="20" y="58"/>
                      </a:lnTo>
                      <a:lnTo>
                        <a:pt x="8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8" y="11"/>
                      </a:lnTo>
                      <a:lnTo>
                        <a:pt x="20" y="4"/>
                      </a:lnTo>
                      <a:lnTo>
                        <a:pt x="32" y="0"/>
                      </a:lnTo>
                      <a:lnTo>
                        <a:pt x="39" y="4"/>
                      </a:lnTo>
                      <a:lnTo>
                        <a:pt x="51" y="11"/>
                      </a:lnTo>
                      <a:lnTo>
                        <a:pt x="55" y="19"/>
                      </a:lnTo>
                      <a:lnTo>
                        <a:pt x="59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108"/>
                <p:cNvSpPr>
                  <a:spLocks noEditPoints="1"/>
                </p:cNvSpPr>
                <p:nvPr/>
              </p:nvSpPr>
              <p:spPr bwMode="auto">
                <a:xfrm>
                  <a:off x="10678343" y="1043566"/>
                  <a:ext cx="130175" cy="134938"/>
                </a:xfrm>
                <a:custGeom>
                  <a:avLst/>
                  <a:gdLst>
                    <a:gd name="T0" fmla="*/ 16 w 82"/>
                    <a:gd name="T1" fmla="*/ 15 h 85"/>
                    <a:gd name="T2" fmla="*/ 70 w 82"/>
                    <a:gd name="T3" fmla="*/ 19 h 85"/>
                    <a:gd name="T4" fmla="*/ 82 w 82"/>
                    <a:gd name="T5" fmla="*/ 7 h 85"/>
                    <a:gd name="T6" fmla="*/ 51 w 82"/>
                    <a:gd name="T7" fmla="*/ 7 h 85"/>
                    <a:gd name="T8" fmla="*/ 51 w 82"/>
                    <a:gd name="T9" fmla="*/ 0 h 85"/>
                    <a:gd name="T10" fmla="*/ 51 w 82"/>
                    <a:gd name="T11" fmla="*/ 0 h 85"/>
                    <a:gd name="T12" fmla="*/ 43 w 82"/>
                    <a:gd name="T13" fmla="*/ 0 h 85"/>
                    <a:gd name="T14" fmla="*/ 35 w 82"/>
                    <a:gd name="T15" fmla="*/ 0 h 85"/>
                    <a:gd name="T16" fmla="*/ 35 w 82"/>
                    <a:gd name="T17" fmla="*/ 4 h 85"/>
                    <a:gd name="T18" fmla="*/ 4 w 82"/>
                    <a:gd name="T19" fmla="*/ 7 h 85"/>
                    <a:gd name="T20" fmla="*/ 16 w 82"/>
                    <a:gd name="T21" fmla="*/ 27 h 85"/>
                    <a:gd name="T22" fmla="*/ 66 w 82"/>
                    <a:gd name="T23" fmla="*/ 50 h 85"/>
                    <a:gd name="T24" fmla="*/ 43 w 82"/>
                    <a:gd name="T25" fmla="*/ 54 h 85"/>
                    <a:gd name="T26" fmla="*/ 66 w 82"/>
                    <a:gd name="T27" fmla="*/ 50 h 85"/>
                    <a:gd name="T28" fmla="*/ 66 w 82"/>
                    <a:gd name="T29" fmla="*/ 62 h 85"/>
                    <a:gd name="T30" fmla="*/ 43 w 82"/>
                    <a:gd name="T31" fmla="*/ 70 h 85"/>
                    <a:gd name="T32" fmla="*/ 66 w 82"/>
                    <a:gd name="T33" fmla="*/ 62 h 85"/>
                    <a:gd name="T34" fmla="*/ 31 w 82"/>
                    <a:gd name="T35" fmla="*/ 19 h 85"/>
                    <a:gd name="T36" fmla="*/ 19 w 82"/>
                    <a:gd name="T37" fmla="*/ 15 h 85"/>
                    <a:gd name="T38" fmla="*/ 19 w 82"/>
                    <a:gd name="T39" fmla="*/ 19 h 85"/>
                    <a:gd name="T40" fmla="*/ 12 w 82"/>
                    <a:gd name="T41" fmla="*/ 35 h 85"/>
                    <a:gd name="T42" fmla="*/ 0 w 82"/>
                    <a:gd name="T43" fmla="*/ 54 h 85"/>
                    <a:gd name="T44" fmla="*/ 8 w 82"/>
                    <a:gd name="T45" fmla="*/ 62 h 85"/>
                    <a:gd name="T46" fmla="*/ 12 w 82"/>
                    <a:gd name="T47" fmla="*/ 81 h 85"/>
                    <a:gd name="T48" fmla="*/ 23 w 82"/>
                    <a:gd name="T49" fmla="*/ 35 h 85"/>
                    <a:gd name="T50" fmla="*/ 27 w 82"/>
                    <a:gd name="T51" fmla="*/ 31 h 85"/>
                    <a:gd name="T52" fmla="*/ 27 w 82"/>
                    <a:gd name="T53" fmla="*/ 27 h 85"/>
                    <a:gd name="T54" fmla="*/ 47 w 82"/>
                    <a:gd name="T55" fmla="*/ 31 h 85"/>
                    <a:gd name="T56" fmla="*/ 47 w 82"/>
                    <a:gd name="T57" fmla="*/ 39 h 85"/>
                    <a:gd name="T58" fmla="*/ 31 w 82"/>
                    <a:gd name="T59" fmla="*/ 85 h 85"/>
                    <a:gd name="T60" fmla="*/ 43 w 82"/>
                    <a:gd name="T61" fmla="*/ 77 h 85"/>
                    <a:gd name="T62" fmla="*/ 66 w 82"/>
                    <a:gd name="T63" fmla="*/ 81 h 85"/>
                    <a:gd name="T64" fmla="*/ 78 w 82"/>
                    <a:gd name="T65" fmla="*/ 39 h 85"/>
                    <a:gd name="T66" fmla="*/ 58 w 82"/>
                    <a:gd name="T67" fmla="*/ 31 h 85"/>
                    <a:gd name="T68" fmla="*/ 82 w 82"/>
                    <a:gd name="T69" fmla="*/ 23 h 85"/>
                    <a:gd name="T70" fmla="*/ 31 w 82"/>
                    <a:gd name="T71" fmla="*/ 23 h 85"/>
                    <a:gd name="T72" fmla="*/ 31 w 82"/>
                    <a:gd name="T73" fmla="*/ 19 h 8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82" h="85">
                      <a:moveTo>
                        <a:pt x="16" y="27"/>
                      </a:moveTo>
                      <a:lnTo>
                        <a:pt x="16" y="15"/>
                      </a:lnTo>
                      <a:lnTo>
                        <a:pt x="70" y="15"/>
                      </a:lnTo>
                      <a:lnTo>
                        <a:pt x="70" y="19"/>
                      </a:lnTo>
                      <a:lnTo>
                        <a:pt x="82" y="19"/>
                      </a:lnTo>
                      <a:lnTo>
                        <a:pt x="82" y="7"/>
                      </a:lnTo>
                      <a:lnTo>
                        <a:pt x="51" y="7"/>
                      </a:lnTo>
                      <a:lnTo>
                        <a:pt x="51" y="0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35" y="4"/>
                      </a:lnTo>
                      <a:lnTo>
                        <a:pt x="39" y="7"/>
                      </a:lnTo>
                      <a:lnTo>
                        <a:pt x="4" y="7"/>
                      </a:lnTo>
                      <a:lnTo>
                        <a:pt x="4" y="27"/>
                      </a:lnTo>
                      <a:lnTo>
                        <a:pt x="16" y="27"/>
                      </a:lnTo>
                      <a:close/>
                      <a:moveTo>
                        <a:pt x="66" y="50"/>
                      </a:moveTo>
                      <a:lnTo>
                        <a:pt x="66" y="54"/>
                      </a:lnTo>
                      <a:lnTo>
                        <a:pt x="43" y="54"/>
                      </a:lnTo>
                      <a:lnTo>
                        <a:pt x="43" y="50"/>
                      </a:lnTo>
                      <a:lnTo>
                        <a:pt x="66" y="50"/>
                      </a:lnTo>
                      <a:close/>
                      <a:moveTo>
                        <a:pt x="66" y="62"/>
                      </a:moveTo>
                      <a:lnTo>
                        <a:pt x="66" y="70"/>
                      </a:lnTo>
                      <a:lnTo>
                        <a:pt x="43" y="70"/>
                      </a:lnTo>
                      <a:lnTo>
                        <a:pt x="43" y="62"/>
                      </a:lnTo>
                      <a:lnTo>
                        <a:pt x="66" y="62"/>
                      </a:lnTo>
                      <a:close/>
                      <a:moveTo>
                        <a:pt x="31" y="19"/>
                      </a:moveTo>
                      <a:lnTo>
                        <a:pt x="31" y="19"/>
                      </a:lnTo>
                      <a:lnTo>
                        <a:pt x="19" y="15"/>
                      </a:lnTo>
                      <a:lnTo>
                        <a:pt x="19" y="19"/>
                      </a:lnTo>
                      <a:lnTo>
                        <a:pt x="12" y="35"/>
                      </a:lnTo>
                      <a:lnTo>
                        <a:pt x="0" y="54"/>
                      </a:lnTo>
                      <a:lnTo>
                        <a:pt x="8" y="62"/>
                      </a:lnTo>
                      <a:lnTo>
                        <a:pt x="12" y="54"/>
                      </a:lnTo>
                      <a:lnTo>
                        <a:pt x="12" y="81"/>
                      </a:lnTo>
                      <a:lnTo>
                        <a:pt x="23" y="81"/>
                      </a:lnTo>
                      <a:lnTo>
                        <a:pt x="23" y="35"/>
                      </a:lnTo>
                      <a:lnTo>
                        <a:pt x="27" y="31"/>
                      </a:lnTo>
                      <a:lnTo>
                        <a:pt x="27" y="27"/>
                      </a:lnTo>
                      <a:lnTo>
                        <a:pt x="27" y="31"/>
                      </a:lnTo>
                      <a:lnTo>
                        <a:pt x="47" y="31"/>
                      </a:lnTo>
                      <a:lnTo>
                        <a:pt x="47" y="39"/>
                      </a:lnTo>
                      <a:lnTo>
                        <a:pt x="31" y="39"/>
                      </a:lnTo>
                      <a:lnTo>
                        <a:pt x="31" y="85"/>
                      </a:lnTo>
                      <a:lnTo>
                        <a:pt x="43" y="85"/>
                      </a:lnTo>
                      <a:lnTo>
                        <a:pt x="43" y="77"/>
                      </a:lnTo>
                      <a:lnTo>
                        <a:pt x="66" y="77"/>
                      </a:lnTo>
                      <a:lnTo>
                        <a:pt x="66" y="81"/>
                      </a:lnTo>
                      <a:lnTo>
                        <a:pt x="78" y="81"/>
                      </a:lnTo>
                      <a:lnTo>
                        <a:pt x="78" y="39"/>
                      </a:lnTo>
                      <a:lnTo>
                        <a:pt x="58" y="39"/>
                      </a:lnTo>
                      <a:lnTo>
                        <a:pt x="58" y="31"/>
                      </a:lnTo>
                      <a:lnTo>
                        <a:pt x="82" y="31"/>
                      </a:lnTo>
                      <a:lnTo>
                        <a:pt x="82" y="23"/>
                      </a:lnTo>
                      <a:lnTo>
                        <a:pt x="31" y="23"/>
                      </a:lnTo>
                      <a:lnTo>
                        <a:pt x="31" y="1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109"/>
                <p:cNvSpPr>
                  <a:spLocks noEditPoints="1"/>
                </p:cNvSpPr>
                <p:nvPr/>
              </p:nvSpPr>
              <p:spPr bwMode="auto">
                <a:xfrm>
                  <a:off x="10832331" y="1043566"/>
                  <a:ext cx="123825" cy="128588"/>
                </a:xfrm>
                <a:custGeom>
                  <a:avLst/>
                  <a:gdLst>
                    <a:gd name="T0" fmla="*/ 58 w 78"/>
                    <a:gd name="T1" fmla="*/ 19 h 81"/>
                    <a:gd name="T2" fmla="*/ 51 w 78"/>
                    <a:gd name="T3" fmla="*/ 11 h 81"/>
                    <a:gd name="T4" fmla="*/ 51 w 78"/>
                    <a:gd name="T5" fmla="*/ 7 h 81"/>
                    <a:gd name="T6" fmla="*/ 51 w 78"/>
                    <a:gd name="T7" fmla="*/ 4 h 81"/>
                    <a:gd name="T8" fmla="*/ 51 w 78"/>
                    <a:gd name="T9" fmla="*/ 4 h 81"/>
                    <a:gd name="T10" fmla="*/ 39 w 78"/>
                    <a:gd name="T11" fmla="*/ 4 h 81"/>
                    <a:gd name="T12" fmla="*/ 39 w 78"/>
                    <a:gd name="T13" fmla="*/ 42 h 81"/>
                    <a:gd name="T14" fmla="*/ 35 w 78"/>
                    <a:gd name="T15" fmla="*/ 19 h 81"/>
                    <a:gd name="T16" fmla="*/ 27 w 78"/>
                    <a:gd name="T17" fmla="*/ 7 h 81"/>
                    <a:gd name="T18" fmla="*/ 27 w 78"/>
                    <a:gd name="T19" fmla="*/ 4 h 81"/>
                    <a:gd name="T20" fmla="*/ 27 w 78"/>
                    <a:gd name="T21" fmla="*/ 0 h 81"/>
                    <a:gd name="T22" fmla="*/ 24 w 78"/>
                    <a:gd name="T23" fmla="*/ 0 h 81"/>
                    <a:gd name="T24" fmla="*/ 16 w 78"/>
                    <a:gd name="T25" fmla="*/ 0 h 81"/>
                    <a:gd name="T26" fmla="*/ 16 w 78"/>
                    <a:gd name="T27" fmla="*/ 46 h 81"/>
                    <a:gd name="T28" fmla="*/ 12 w 78"/>
                    <a:gd name="T29" fmla="*/ 66 h 81"/>
                    <a:gd name="T30" fmla="*/ 0 w 78"/>
                    <a:gd name="T31" fmla="*/ 77 h 81"/>
                    <a:gd name="T32" fmla="*/ 12 w 78"/>
                    <a:gd name="T33" fmla="*/ 81 h 81"/>
                    <a:gd name="T34" fmla="*/ 20 w 78"/>
                    <a:gd name="T35" fmla="*/ 74 h 81"/>
                    <a:gd name="T36" fmla="*/ 24 w 78"/>
                    <a:gd name="T37" fmla="*/ 66 h 81"/>
                    <a:gd name="T38" fmla="*/ 27 w 78"/>
                    <a:gd name="T39" fmla="*/ 27 h 81"/>
                    <a:gd name="T40" fmla="*/ 31 w 78"/>
                    <a:gd name="T41" fmla="*/ 50 h 81"/>
                    <a:gd name="T42" fmla="*/ 35 w 78"/>
                    <a:gd name="T43" fmla="*/ 50 h 81"/>
                    <a:gd name="T44" fmla="*/ 39 w 78"/>
                    <a:gd name="T45" fmla="*/ 50 h 81"/>
                    <a:gd name="T46" fmla="*/ 51 w 78"/>
                    <a:gd name="T47" fmla="*/ 77 h 81"/>
                    <a:gd name="T48" fmla="*/ 51 w 78"/>
                    <a:gd name="T49" fmla="*/ 27 h 81"/>
                    <a:gd name="T50" fmla="*/ 55 w 78"/>
                    <a:gd name="T51" fmla="*/ 50 h 81"/>
                    <a:gd name="T52" fmla="*/ 66 w 78"/>
                    <a:gd name="T53" fmla="*/ 81 h 81"/>
                    <a:gd name="T54" fmla="*/ 78 w 78"/>
                    <a:gd name="T55" fmla="*/ 7 h 81"/>
                    <a:gd name="T56" fmla="*/ 78 w 78"/>
                    <a:gd name="T57" fmla="*/ 4 h 81"/>
                    <a:gd name="T58" fmla="*/ 78 w 78"/>
                    <a:gd name="T59" fmla="*/ 0 h 81"/>
                    <a:gd name="T60" fmla="*/ 74 w 78"/>
                    <a:gd name="T61" fmla="*/ 0 h 81"/>
                    <a:gd name="T62" fmla="*/ 66 w 78"/>
                    <a:gd name="T63" fmla="*/ 0 h 81"/>
                    <a:gd name="T64" fmla="*/ 66 w 78"/>
                    <a:gd name="T65" fmla="*/ 42 h 81"/>
                    <a:gd name="T66" fmla="*/ 58 w 78"/>
                    <a:gd name="T67" fmla="*/ 19 h 81"/>
                    <a:gd name="T68" fmla="*/ 12 w 78"/>
                    <a:gd name="T69" fmla="*/ 39 h 81"/>
                    <a:gd name="T70" fmla="*/ 16 w 78"/>
                    <a:gd name="T71" fmla="*/ 23 h 81"/>
                    <a:gd name="T72" fmla="*/ 4 w 78"/>
                    <a:gd name="T73" fmla="*/ 19 h 81"/>
                    <a:gd name="T74" fmla="*/ 4 w 78"/>
                    <a:gd name="T75" fmla="*/ 23 h 81"/>
                    <a:gd name="T76" fmla="*/ 0 w 78"/>
                    <a:gd name="T77" fmla="*/ 50 h 81"/>
                    <a:gd name="T78" fmla="*/ 8 w 78"/>
                    <a:gd name="T79" fmla="*/ 50 h 81"/>
                    <a:gd name="T80" fmla="*/ 12 w 78"/>
                    <a:gd name="T81" fmla="*/ 39 h 81"/>
                    <a:gd name="T82" fmla="*/ 12 w 78"/>
                    <a:gd name="T83" fmla="*/ 39 h 8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8" h="81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1" y="23"/>
                      </a:lnTo>
                      <a:lnTo>
                        <a:pt x="51" y="11"/>
                      </a:lnTo>
                      <a:lnTo>
                        <a:pt x="51" y="7"/>
                      </a:lnTo>
                      <a:lnTo>
                        <a:pt x="51" y="4"/>
                      </a:lnTo>
                      <a:lnTo>
                        <a:pt x="39" y="4"/>
                      </a:lnTo>
                      <a:lnTo>
                        <a:pt x="39" y="42"/>
                      </a:lnTo>
                      <a:lnTo>
                        <a:pt x="35" y="19"/>
                      </a:lnTo>
                      <a:lnTo>
                        <a:pt x="27" y="23"/>
                      </a:lnTo>
                      <a:lnTo>
                        <a:pt x="27" y="7"/>
                      </a:lnTo>
                      <a:lnTo>
                        <a:pt x="27" y="4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16" y="0"/>
                      </a:lnTo>
                      <a:lnTo>
                        <a:pt x="16" y="46"/>
                      </a:lnTo>
                      <a:lnTo>
                        <a:pt x="16" y="54"/>
                      </a:lnTo>
                      <a:lnTo>
                        <a:pt x="12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20" y="74"/>
                      </a:lnTo>
                      <a:lnTo>
                        <a:pt x="24" y="66"/>
                      </a:lnTo>
                      <a:lnTo>
                        <a:pt x="27" y="46"/>
                      </a:lnTo>
                      <a:lnTo>
                        <a:pt x="27" y="27"/>
                      </a:lnTo>
                      <a:lnTo>
                        <a:pt x="31" y="50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39" y="77"/>
                      </a:lnTo>
                      <a:lnTo>
                        <a:pt x="51" y="77"/>
                      </a:lnTo>
                      <a:lnTo>
                        <a:pt x="51" y="27"/>
                      </a:lnTo>
                      <a:lnTo>
                        <a:pt x="55" y="50"/>
                      </a:lnTo>
                      <a:lnTo>
                        <a:pt x="66" y="50"/>
                      </a:lnTo>
                      <a:lnTo>
                        <a:pt x="66" y="81"/>
                      </a:lnTo>
                      <a:lnTo>
                        <a:pt x="78" y="81"/>
                      </a:lnTo>
                      <a:lnTo>
                        <a:pt x="78" y="7"/>
                      </a:lnTo>
                      <a:lnTo>
                        <a:pt x="78" y="4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66" y="0"/>
                      </a:lnTo>
                      <a:lnTo>
                        <a:pt x="66" y="42"/>
                      </a:lnTo>
                      <a:lnTo>
                        <a:pt x="58" y="19"/>
                      </a:lnTo>
                      <a:close/>
                      <a:moveTo>
                        <a:pt x="12" y="39"/>
                      </a:moveTo>
                      <a:lnTo>
                        <a:pt x="12" y="39"/>
                      </a:lnTo>
                      <a:lnTo>
                        <a:pt x="16" y="23"/>
                      </a:lnTo>
                      <a:lnTo>
                        <a:pt x="4" y="19"/>
                      </a:lnTo>
                      <a:lnTo>
                        <a:pt x="4" y="23"/>
                      </a:lnTo>
                      <a:lnTo>
                        <a:pt x="0" y="50"/>
                      </a:lnTo>
                      <a:lnTo>
                        <a:pt x="8" y="50"/>
                      </a:lnTo>
                      <a:lnTo>
                        <a:pt x="12" y="3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110"/>
                <p:cNvSpPr>
                  <a:spLocks/>
                </p:cNvSpPr>
                <p:nvPr/>
              </p:nvSpPr>
              <p:spPr bwMode="auto">
                <a:xfrm>
                  <a:off x="10979968" y="1043566"/>
                  <a:ext cx="130175" cy="128588"/>
                </a:xfrm>
                <a:custGeom>
                  <a:avLst/>
                  <a:gdLst>
                    <a:gd name="T0" fmla="*/ 47 w 82"/>
                    <a:gd name="T1" fmla="*/ 11 h 81"/>
                    <a:gd name="T2" fmla="*/ 47 w 82"/>
                    <a:gd name="T3" fmla="*/ 11 h 81"/>
                    <a:gd name="T4" fmla="*/ 47 w 82"/>
                    <a:gd name="T5" fmla="*/ 7 h 81"/>
                    <a:gd name="T6" fmla="*/ 47 w 82"/>
                    <a:gd name="T7" fmla="*/ 7 h 81"/>
                    <a:gd name="T8" fmla="*/ 47 w 82"/>
                    <a:gd name="T9" fmla="*/ 0 h 81"/>
                    <a:gd name="T10" fmla="*/ 47 w 82"/>
                    <a:gd name="T11" fmla="*/ 0 h 81"/>
                    <a:gd name="T12" fmla="*/ 39 w 82"/>
                    <a:gd name="T13" fmla="*/ 0 h 81"/>
                    <a:gd name="T14" fmla="*/ 39 w 82"/>
                    <a:gd name="T15" fmla="*/ 0 h 81"/>
                    <a:gd name="T16" fmla="*/ 32 w 82"/>
                    <a:gd name="T17" fmla="*/ 0 h 81"/>
                    <a:gd name="T18" fmla="*/ 32 w 82"/>
                    <a:gd name="T19" fmla="*/ 0 h 81"/>
                    <a:gd name="T20" fmla="*/ 35 w 82"/>
                    <a:gd name="T21" fmla="*/ 11 h 81"/>
                    <a:gd name="T22" fmla="*/ 0 w 82"/>
                    <a:gd name="T23" fmla="*/ 11 h 81"/>
                    <a:gd name="T24" fmla="*/ 0 w 82"/>
                    <a:gd name="T25" fmla="*/ 23 h 81"/>
                    <a:gd name="T26" fmla="*/ 35 w 82"/>
                    <a:gd name="T27" fmla="*/ 23 h 81"/>
                    <a:gd name="T28" fmla="*/ 35 w 82"/>
                    <a:gd name="T29" fmla="*/ 35 h 81"/>
                    <a:gd name="T30" fmla="*/ 12 w 82"/>
                    <a:gd name="T31" fmla="*/ 35 h 81"/>
                    <a:gd name="T32" fmla="*/ 12 w 82"/>
                    <a:gd name="T33" fmla="*/ 74 h 81"/>
                    <a:gd name="T34" fmla="*/ 24 w 82"/>
                    <a:gd name="T35" fmla="*/ 74 h 81"/>
                    <a:gd name="T36" fmla="*/ 24 w 82"/>
                    <a:gd name="T37" fmla="*/ 42 h 81"/>
                    <a:gd name="T38" fmla="*/ 35 w 82"/>
                    <a:gd name="T39" fmla="*/ 42 h 81"/>
                    <a:gd name="T40" fmla="*/ 35 w 82"/>
                    <a:gd name="T41" fmla="*/ 81 h 81"/>
                    <a:gd name="T42" fmla="*/ 47 w 82"/>
                    <a:gd name="T43" fmla="*/ 81 h 81"/>
                    <a:gd name="T44" fmla="*/ 47 w 82"/>
                    <a:gd name="T45" fmla="*/ 42 h 81"/>
                    <a:gd name="T46" fmla="*/ 59 w 82"/>
                    <a:gd name="T47" fmla="*/ 42 h 81"/>
                    <a:gd name="T48" fmla="*/ 59 w 82"/>
                    <a:gd name="T49" fmla="*/ 62 h 81"/>
                    <a:gd name="T50" fmla="*/ 59 w 82"/>
                    <a:gd name="T51" fmla="*/ 62 h 81"/>
                    <a:gd name="T52" fmla="*/ 59 w 82"/>
                    <a:gd name="T53" fmla="*/ 62 h 81"/>
                    <a:gd name="T54" fmla="*/ 51 w 82"/>
                    <a:gd name="T55" fmla="*/ 66 h 81"/>
                    <a:gd name="T56" fmla="*/ 51 w 82"/>
                    <a:gd name="T57" fmla="*/ 66 h 81"/>
                    <a:gd name="T58" fmla="*/ 55 w 82"/>
                    <a:gd name="T59" fmla="*/ 77 h 81"/>
                    <a:gd name="T60" fmla="*/ 55 w 82"/>
                    <a:gd name="T61" fmla="*/ 77 h 81"/>
                    <a:gd name="T62" fmla="*/ 66 w 82"/>
                    <a:gd name="T63" fmla="*/ 74 h 81"/>
                    <a:gd name="T64" fmla="*/ 70 w 82"/>
                    <a:gd name="T65" fmla="*/ 70 h 81"/>
                    <a:gd name="T66" fmla="*/ 70 w 82"/>
                    <a:gd name="T67" fmla="*/ 66 h 81"/>
                    <a:gd name="T68" fmla="*/ 70 w 82"/>
                    <a:gd name="T69" fmla="*/ 35 h 81"/>
                    <a:gd name="T70" fmla="*/ 47 w 82"/>
                    <a:gd name="T71" fmla="*/ 35 h 81"/>
                    <a:gd name="T72" fmla="*/ 47 w 82"/>
                    <a:gd name="T73" fmla="*/ 23 h 81"/>
                    <a:gd name="T74" fmla="*/ 82 w 82"/>
                    <a:gd name="T75" fmla="*/ 23 h 81"/>
                    <a:gd name="T76" fmla="*/ 82 w 82"/>
                    <a:gd name="T77" fmla="*/ 11 h 81"/>
                    <a:gd name="T78" fmla="*/ 39 w 82"/>
                    <a:gd name="T79" fmla="*/ 11 h 81"/>
                    <a:gd name="T80" fmla="*/ 39 w 82"/>
                    <a:gd name="T81" fmla="*/ 11 h 81"/>
                    <a:gd name="T82" fmla="*/ 47 w 82"/>
                    <a:gd name="T83" fmla="*/ 11 h 81"/>
                    <a:gd name="T84" fmla="*/ 47 w 82"/>
                    <a:gd name="T85" fmla="*/ 11 h 81"/>
                    <a:gd name="T86" fmla="*/ 47 w 82"/>
                    <a:gd name="T87" fmla="*/ 11 h 8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1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4"/>
                      </a:lnTo>
                      <a:lnTo>
                        <a:pt x="24" y="74"/>
                      </a:lnTo>
                      <a:lnTo>
                        <a:pt x="24" y="42"/>
                      </a:lnTo>
                      <a:lnTo>
                        <a:pt x="35" y="42"/>
                      </a:lnTo>
                      <a:lnTo>
                        <a:pt x="35" y="81"/>
                      </a:lnTo>
                      <a:lnTo>
                        <a:pt x="47" y="81"/>
                      </a:lnTo>
                      <a:lnTo>
                        <a:pt x="47" y="42"/>
                      </a:lnTo>
                      <a:lnTo>
                        <a:pt x="59" y="42"/>
                      </a:lnTo>
                      <a:lnTo>
                        <a:pt x="59" y="62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39" y="11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9" name="组合 368"/>
              <p:cNvGrpSpPr/>
              <p:nvPr/>
            </p:nvGrpSpPr>
            <p:grpSpPr>
              <a:xfrm>
                <a:off x="2005860" y="1009698"/>
                <a:ext cx="480598" cy="886525"/>
                <a:chOff x="10030643" y="549854"/>
                <a:chExt cx="561976" cy="1036638"/>
              </a:xfrm>
              <a:grpFill/>
            </p:grpSpPr>
            <p:sp>
              <p:nvSpPr>
                <p:cNvPr id="393" name="Freeform 31"/>
                <p:cNvSpPr>
                  <a:spLocks/>
                </p:cNvSpPr>
                <p:nvPr/>
              </p:nvSpPr>
              <p:spPr bwMode="auto">
                <a:xfrm>
                  <a:off x="10283056" y="549854"/>
                  <a:ext cx="309563" cy="1030288"/>
                </a:xfrm>
                <a:custGeom>
                  <a:avLst/>
                  <a:gdLst>
                    <a:gd name="T0" fmla="*/ 0 w 195"/>
                    <a:gd name="T1" fmla="*/ 58 h 649"/>
                    <a:gd name="T2" fmla="*/ 0 w 195"/>
                    <a:gd name="T3" fmla="*/ 58 h 649"/>
                    <a:gd name="T4" fmla="*/ 16 w 195"/>
                    <a:gd name="T5" fmla="*/ 62 h 649"/>
                    <a:gd name="T6" fmla="*/ 47 w 195"/>
                    <a:gd name="T7" fmla="*/ 58 h 649"/>
                    <a:gd name="T8" fmla="*/ 66 w 195"/>
                    <a:gd name="T9" fmla="*/ 58 h 649"/>
                    <a:gd name="T10" fmla="*/ 82 w 195"/>
                    <a:gd name="T11" fmla="*/ 50 h 649"/>
                    <a:gd name="T12" fmla="*/ 101 w 195"/>
                    <a:gd name="T13" fmla="*/ 43 h 649"/>
                    <a:gd name="T14" fmla="*/ 113 w 195"/>
                    <a:gd name="T15" fmla="*/ 31 h 649"/>
                    <a:gd name="T16" fmla="*/ 113 w 195"/>
                    <a:gd name="T17" fmla="*/ 31 h 649"/>
                    <a:gd name="T18" fmla="*/ 125 w 195"/>
                    <a:gd name="T19" fmla="*/ 19 h 649"/>
                    <a:gd name="T20" fmla="*/ 140 w 195"/>
                    <a:gd name="T21" fmla="*/ 8 h 649"/>
                    <a:gd name="T22" fmla="*/ 156 w 195"/>
                    <a:gd name="T23" fmla="*/ 4 h 649"/>
                    <a:gd name="T24" fmla="*/ 171 w 195"/>
                    <a:gd name="T25" fmla="*/ 0 h 649"/>
                    <a:gd name="T26" fmla="*/ 183 w 195"/>
                    <a:gd name="T27" fmla="*/ 4 h 649"/>
                    <a:gd name="T28" fmla="*/ 191 w 195"/>
                    <a:gd name="T29" fmla="*/ 12 h 649"/>
                    <a:gd name="T30" fmla="*/ 195 w 195"/>
                    <a:gd name="T31" fmla="*/ 23 h 649"/>
                    <a:gd name="T32" fmla="*/ 195 w 195"/>
                    <a:gd name="T33" fmla="*/ 43 h 649"/>
                    <a:gd name="T34" fmla="*/ 195 w 195"/>
                    <a:gd name="T35" fmla="*/ 43 h 649"/>
                    <a:gd name="T36" fmla="*/ 183 w 195"/>
                    <a:gd name="T37" fmla="*/ 78 h 649"/>
                    <a:gd name="T38" fmla="*/ 175 w 195"/>
                    <a:gd name="T39" fmla="*/ 97 h 649"/>
                    <a:gd name="T40" fmla="*/ 164 w 195"/>
                    <a:gd name="T41" fmla="*/ 113 h 649"/>
                    <a:gd name="T42" fmla="*/ 164 w 195"/>
                    <a:gd name="T43" fmla="*/ 113 h 649"/>
                    <a:gd name="T44" fmla="*/ 171 w 195"/>
                    <a:gd name="T45" fmla="*/ 120 h 649"/>
                    <a:gd name="T46" fmla="*/ 179 w 195"/>
                    <a:gd name="T47" fmla="*/ 128 h 649"/>
                    <a:gd name="T48" fmla="*/ 187 w 195"/>
                    <a:gd name="T49" fmla="*/ 140 h 649"/>
                    <a:gd name="T50" fmla="*/ 191 w 195"/>
                    <a:gd name="T51" fmla="*/ 155 h 649"/>
                    <a:gd name="T52" fmla="*/ 195 w 195"/>
                    <a:gd name="T53" fmla="*/ 175 h 649"/>
                    <a:gd name="T54" fmla="*/ 187 w 195"/>
                    <a:gd name="T55" fmla="*/ 194 h 649"/>
                    <a:gd name="T56" fmla="*/ 171 w 195"/>
                    <a:gd name="T57" fmla="*/ 217 h 649"/>
                    <a:gd name="T58" fmla="*/ 171 w 195"/>
                    <a:gd name="T59" fmla="*/ 217 h 649"/>
                    <a:gd name="T60" fmla="*/ 175 w 195"/>
                    <a:gd name="T61" fmla="*/ 233 h 649"/>
                    <a:gd name="T62" fmla="*/ 175 w 195"/>
                    <a:gd name="T63" fmla="*/ 272 h 649"/>
                    <a:gd name="T64" fmla="*/ 171 w 195"/>
                    <a:gd name="T65" fmla="*/ 291 h 649"/>
                    <a:gd name="T66" fmla="*/ 164 w 195"/>
                    <a:gd name="T67" fmla="*/ 311 h 649"/>
                    <a:gd name="T68" fmla="*/ 152 w 195"/>
                    <a:gd name="T69" fmla="*/ 330 h 649"/>
                    <a:gd name="T70" fmla="*/ 140 w 195"/>
                    <a:gd name="T71" fmla="*/ 334 h 649"/>
                    <a:gd name="T72" fmla="*/ 129 w 195"/>
                    <a:gd name="T73" fmla="*/ 342 h 649"/>
                    <a:gd name="T74" fmla="*/ 129 w 195"/>
                    <a:gd name="T75" fmla="*/ 342 h 649"/>
                    <a:gd name="T76" fmla="*/ 129 w 195"/>
                    <a:gd name="T77" fmla="*/ 365 h 649"/>
                    <a:gd name="T78" fmla="*/ 133 w 195"/>
                    <a:gd name="T79" fmla="*/ 419 h 649"/>
                    <a:gd name="T80" fmla="*/ 136 w 195"/>
                    <a:gd name="T81" fmla="*/ 451 h 649"/>
                    <a:gd name="T82" fmla="*/ 144 w 195"/>
                    <a:gd name="T83" fmla="*/ 474 h 649"/>
                    <a:gd name="T84" fmla="*/ 152 w 195"/>
                    <a:gd name="T85" fmla="*/ 486 h 649"/>
                    <a:gd name="T86" fmla="*/ 160 w 195"/>
                    <a:gd name="T87" fmla="*/ 493 h 649"/>
                    <a:gd name="T88" fmla="*/ 167 w 195"/>
                    <a:gd name="T89" fmla="*/ 497 h 649"/>
                    <a:gd name="T90" fmla="*/ 179 w 195"/>
                    <a:gd name="T91" fmla="*/ 497 h 649"/>
                    <a:gd name="T92" fmla="*/ 179 w 195"/>
                    <a:gd name="T93" fmla="*/ 497 h 649"/>
                    <a:gd name="T94" fmla="*/ 191 w 195"/>
                    <a:gd name="T95" fmla="*/ 501 h 649"/>
                    <a:gd name="T96" fmla="*/ 195 w 195"/>
                    <a:gd name="T97" fmla="*/ 505 h 649"/>
                    <a:gd name="T98" fmla="*/ 195 w 195"/>
                    <a:gd name="T99" fmla="*/ 517 h 649"/>
                    <a:gd name="T100" fmla="*/ 191 w 195"/>
                    <a:gd name="T101" fmla="*/ 524 h 649"/>
                    <a:gd name="T102" fmla="*/ 183 w 195"/>
                    <a:gd name="T103" fmla="*/ 544 h 649"/>
                    <a:gd name="T104" fmla="*/ 175 w 195"/>
                    <a:gd name="T105" fmla="*/ 552 h 649"/>
                    <a:gd name="T106" fmla="*/ 175 w 195"/>
                    <a:gd name="T107" fmla="*/ 552 h 649"/>
                    <a:gd name="T108" fmla="*/ 164 w 195"/>
                    <a:gd name="T109" fmla="*/ 571 h 649"/>
                    <a:gd name="T110" fmla="*/ 136 w 195"/>
                    <a:gd name="T111" fmla="*/ 610 h 649"/>
                    <a:gd name="T112" fmla="*/ 117 w 195"/>
                    <a:gd name="T113" fmla="*/ 625 h 649"/>
                    <a:gd name="T114" fmla="*/ 101 w 195"/>
                    <a:gd name="T115" fmla="*/ 641 h 649"/>
                    <a:gd name="T116" fmla="*/ 82 w 195"/>
                    <a:gd name="T117" fmla="*/ 649 h 649"/>
                    <a:gd name="T118" fmla="*/ 74 w 195"/>
                    <a:gd name="T119" fmla="*/ 649 h 649"/>
                    <a:gd name="T120" fmla="*/ 66 w 195"/>
                    <a:gd name="T121" fmla="*/ 645 h 6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95" h="649">
                      <a:moveTo>
                        <a:pt x="0" y="58"/>
                      </a:moveTo>
                      <a:lnTo>
                        <a:pt x="0" y="58"/>
                      </a:lnTo>
                      <a:lnTo>
                        <a:pt x="16" y="62"/>
                      </a:lnTo>
                      <a:lnTo>
                        <a:pt x="47" y="58"/>
                      </a:lnTo>
                      <a:lnTo>
                        <a:pt x="66" y="58"/>
                      </a:lnTo>
                      <a:lnTo>
                        <a:pt x="82" y="50"/>
                      </a:lnTo>
                      <a:lnTo>
                        <a:pt x="101" y="43"/>
                      </a:lnTo>
                      <a:lnTo>
                        <a:pt x="113" y="31"/>
                      </a:lnTo>
                      <a:lnTo>
                        <a:pt x="125" y="19"/>
                      </a:lnTo>
                      <a:lnTo>
                        <a:pt x="140" y="8"/>
                      </a:lnTo>
                      <a:lnTo>
                        <a:pt x="156" y="4"/>
                      </a:lnTo>
                      <a:lnTo>
                        <a:pt x="171" y="0"/>
                      </a:lnTo>
                      <a:lnTo>
                        <a:pt x="183" y="4"/>
                      </a:lnTo>
                      <a:lnTo>
                        <a:pt x="191" y="12"/>
                      </a:lnTo>
                      <a:lnTo>
                        <a:pt x="195" y="23"/>
                      </a:lnTo>
                      <a:lnTo>
                        <a:pt x="195" y="43"/>
                      </a:lnTo>
                      <a:lnTo>
                        <a:pt x="183" y="78"/>
                      </a:lnTo>
                      <a:lnTo>
                        <a:pt x="175" y="97"/>
                      </a:lnTo>
                      <a:lnTo>
                        <a:pt x="164" y="113"/>
                      </a:lnTo>
                      <a:lnTo>
                        <a:pt x="171" y="120"/>
                      </a:lnTo>
                      <a:lnTo>
                        <a:pt x="179" y="128"/>
                      </a:lnTo>
                      <a:lnTo>
                        <a:pt x="187" y="140"/>
                      </a:lnTo>
                      <a:lnTo>
                        <a:pt x="191" y="155"/>
                      </a:lnTo>
                      <a:lnTo>
                        <a:pt x="195" y="175"/>
                      </a:lnTo>
                      <a:lnTo>
                        <a:pt x="187" y="194"/>
                      </a:lnTo>
                      <a:lnTo>
                        <a:pt x="171" y="217"/>
                      </a:lnTo>
                      <a:lnTo>
                        <a:pt x="175" y="233"/>
                      </a:lnTo>
                      <a:lnTo>
                        <a:pt x="175" y="272"/>
                      </a:lnTo>
                      <a:lnTo>
                        <a:pt x="171" y="291"/>
                      </a:lnTo>
                      <a:lnTo>
                        <a:pt x="164" y="311"/>
                      </a:lnTo>
                      <a:lnTo>
                        <a:pt x="152" y="330"/>
                      </a:lnTo>
                      <a:lnTo>
                        <a:pt x="140" y="334"/>
                      </a:lnTo>
                      <a:lnTo>
                        <a:pt x="129" y="342"/>
                      </a:lnTo>
                      <a:lnTo>
                        <a:pt x="129" y="365"/>
                      </a:lnTo>
                      <a:lnTo>
                        <a:pt x="133" y="419"/>
                      </a:lnTo>
                      <a:lnTo>
                        <a:pt x="136" y="451"/>
                      </a:lnTo>
                      <a:lnTo>
                        <a:pt x="144" y="474"/>
                      </a:lnTo>
                      <a:lnTo>
                        <a:pt x="152" y="486"/>
                      </a:lnTo>
                      <a:lnTo>
                        <a:pt x="160" y="493"/>
                      </a:lnTo>
                      <a:lnTo>
                        <a:pt x="167" y="497"/>
                      </a:lnTo>
                      <a:lnTo>
                        <a:pt x="179" y="497"/>
                      </a:lnTo>
                      <a:lnTo>
                        <a:pt x="191" y="501"/>
                      </a:lnTo>
                      <a:lnTo>
                        <a:pt x="195" y="505"/>
                      </a:lnTo>
                      <a:lnTo>
                        <a:pt x="195" y="517"/>
                      </a:lnTo>
                      <a:lnTo>
                        <a:pt x="191" y="524"/>
                      </a:lnTo>
                      <a:lnTo>
                        <a:pt x="183" y="544"/>
                      </a:lnTo>
                      <a:lnTo>
                        <a:pt x="175" y="552"/>
                      </a:lnTo>
                      <a:lnTo>
                        <a:pt x="164" y="571"/>
                      </a:lnTo>
                      <a:lnTo>
                        <a:pt x="136" y="610"/>
                      </a:lnTo>
                      <a:lnTo>
                        <a:pt x="117" y="625"/>
                      </a:lnTo>
                      <a:lnTo>
                        <a:pt x="101" y="641"/>
                      </a:lnTo>
                      <a:lnTo>
                        <a:pt x="82" y="649"/>
                      </a:lnTo>
                      <a:lnTo>
                        <a:pt x="74" y="649"/>
                      </a:lnTo>
                      <a:lnTo>
                        <a:pt x="66" y="645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394" name="组合 393"/>
                <p:cNvGrpSpPr/>
                <p:nvPr/>
              </p:nvGrpSpPr>
              <p:grpSpPr>
                <a:xfrm>
                  <a:off x="10030643" y="549854"/>
                  <a:ext cx="561975" cy="1036638"/>
                  <a:chOff x="10030643" y="549854"/>
                  <a:chExt cx="561975" cy="1036638"/>
                </a:xfrm>
                <a:grpFill/>
              </p:grpSpPr>
              <p:sp>
                <p:nvSpPr>
                  <p:cNvPr id="395" name="Freeform 32"/>
                  <p:cNvSpPr>
                    <a:spLocks/>
                  </p:cNvSpPr>
                  <p:nvPr/>
                </p:nvSpPr>
                <p:spPr bwMode="auto">
                  <a:xfrm>
                    <a:off x="10030643" y="549854"/>
                    <a:ext cx="561975" cy="1036638"/>
                  </a:xfrm>
                  <a:custGeom>
                    <a:avLst/>
                    <a:gdLst>
                      <a:gd name="T0" fmla="*/ 272 w 354"/>
                      <a:gd name="T1" fmla="*/ 31 h 653"/>
                      <a:gd name="T2" fmla="*/ 241 w 354"/>
                      <a:gd name="T3" fmla="*/ 50 h 653"/>
                      <a:gd name="T4" fmla="*/ 206 w 354"/>
                      <a:gd name="T5" fmla="*/ 58 h 653"/>
                      <a:gd name="T6" fmla="*/ 159 w 354"/>
                      <a:gd name="T7" fmla="*/ 58 h 653"/>
                      <a:gd name="T8" fmla="*/ 159 w 354"/>
                      <a:gd name="T9" fmla="*/ 58 h 653"/>
                      <a:gd name="T10" fmla="*/ 167 w 354"/>
                      <a:gd name="T11" fmla="*/ 101 h 653"/>
                      <a:gd name="T12" fmla="*/ 159 w 354"/>
                      <a:gd name="T13" fmla="*/ 124 h 653"/>
                      <a:gd name="T14" fmla="*/ 136 w 354"/>
                      <a:gd name="T15" fmla="*/ 140 h 653"/>
                      <a:gd name="T16" fmla="*/ 117 w 354"/>
                      <a:gd name="T17" fmla="*/ 148 h 653"/>
                      <a:gd name="T18" fmla="*/ 82 w 354"/>
                      <a:gd name="T19" fmla="*/ 151 h 653"/>
                      <a:gd name="T20" fmla="*/ 51 w 354"/>
                      <a:gd name="T21" fmla="*/ 167 h 653"/>
                      <a:gd name="T22" fmla="*/ 27 w 354"/>
                      <a:gd name="T23" fmla="*/ 190 h 653"/>
                      <a:gd name="T24" fmla="*/ 12 w 354"/>
                      <a:gd name="T25" fmla="*/ 206 h 653"/>
                      <a:gd name="T26" fmla="*/ 0 w 354"/>
                      <a:gd name="T27" fmla="*/ 217 h 653"/>
                      <a:gd name="T28" fmla="*/ 20 w 354"/>
                      <a:gd name="T29" fmla="*/ 245 h 653"/>
                      <a:gd name="T30" fmla="*/ 35 w 354"/>
                      <a:gd name="T31" fmla="*/ 299 h 653"/>
                      <a:gd name="T32" fmla="*/ 47 w 354"/>
                      <a:gd name="T33" fmla="*/ 381 h 653"/>
                      <a:gd name="T34" fmla="*/ 47 w 354"/>
                      <a:gd name="T35" fmla="*/ 458 h 653"/>
                      <a:gd name="T36" fmla="*/ 47 w 354"/>
                      <a:gd name="T37" fmla="*/ 466 h 653"/>
                      <a:gd name="T38" fmla="*/ 55 w 354"/>
                      <a:gd name="T39" fmla="*/ 478 h 653"/>
                      <a:gd name="T40" fmla="*/ 74 w 354"/>
                      <a:gd name="T41" fmla="*/ 489 h 653"/>
                      <a:gd name="T42" fmla="*/ 117 w 354"/>
                      <a:gd name="T43" fmla="*/ 486 h 653"/>
                      <a:gd name="T44" fmla="*/ 148 w 354"/>
                      <a:gd name="T45" fmla="*/ 482 h 653"/>
                      <a:gd name="T46" fmla="*/ 191 w 354"/>
                      <a:gd name="T47" fmla="*/ 501 h 653"/>
                      <a:gd name="T48" fmla="*/ 218 w 354"/>
                      <a:gd name="T49" fmla="*/ 544 h 653"/>
                      <a:gd name="T50" fmla="*/ 225 w 354"/>
                      <a:gd name="T51" fmla="*/ 594 h 653"/>
                      <a:gd name="T52" fmla="*/ 233 w 354"/>
                      <a:gd name="T53" fmla="*/ 649 h 653"/>
                      <a:gd name="T54" fmla="*/ 241 w 354"/>
                      <a:gd name="T55" fmla="*/ 653 h 653"/>
                      <a:gd name="T56" fmla="*/ 264 w 354"/>
                      <a:gd name="T57" fmla="*/ 645 h 653"/>
                      <a:gd name="T58" fmla="*/ 299 w 354"/>
                      <a:gd name="T59" fmla="*/ 610 h 653"/>
                      <a:gd name="T60" fmla="*/ 334 w 354"/>
                      <a:gd name="T61" fmla="*/ 552 h 653"/>
                      <a:gd name="T62" fmla="*/ 342 w 354"/>
                      <a:gd name="T63" fmla="*/ 544 h 653"/>
                      <a:gd name="T64" fmla="*/ 354 w 354"/>
                      <a:gd name="T65" fmla="*/ 517 h 653"/>
                      <a:gd name="T66" fmla="*/ 350 w 354"/>
                      <a:gd name="T67" fmla="*/ 501 h 653"/>
                      <a:gd name="T68" fmla="*/ 338 w 354"/>
                      <a:gd name="T69" fmla="*/ 497 h 653"/>
                      <a:gd name="T70" fmla="*/ 319 w 354"/>
                      <a:gd name="T71" fmla="*/ 493 h 653"/>
                      <a:gd name="T72" fmla="*/ 303 w 354"/>
                      <a:gd name="T73" fmla="*/ 474 h 653"/>
                      <a:gd name="T74" fmla="*/ 292 w 354"/>
                      <a:gd name="T75" fmla="*/ 419 h 653"/>
                      <a:gd name="T76" fmla="*/ 288 w 354"/>
                      <a:gd name="T77" fmla="*/ 342 h 653"/>
                      <a:gd name="T78" fmla="*/ 299 w 354"/>
                      <a:gd name="T79" fmla="*/ 334 h 653"/>
                      <a:gd name="T80" fmla="*/ 323 w 354"/>
                      <a:gd name="T81" fmla="*/ 311 h 653"/>
                      <a:gd name="T82" fmla="*/ 334 w 354"/>
                      <a:gd name="T83" fmla="*/ 272 h 653"/>
                      <a:gd name="T84" fmla="*/ 330 w 354"/>
                      <a:gd name="T85" fmla="*/ 217 h 653"/>
                      <a:gd name="T86" fmla="*/ 346 w 354"/>
                      <a:gd name="T87" fmla="*/ 194 h 653"/>
                      <a:gd name="T88" fmla="*/ 350 w 354"/>
                      <a:gd name="T89" fmla="*/ 155 h 653"/>
                      <a:gd name="T90" fmla="*/ 338 w 354"/>
                      <a:gd name="T91" fmla="*/ 128 h 653"/>
                      <a:gd name="T92" fmla="*/ 323 w 354"/>
                      <a:gd name="T93" fmla="*/ 113 h 653"/>
                      <a:gd name="T94" fmla="*/ 334 w 354"/>
                      <a:gd name="T95" fmla="*/ 97 h 653"/>
                      <a:gd name="T96" fmla="*/ 354 w 354"/>
                      <a:gd name="T97" fmla="*/ 43 h 653"/>
                      <a:gd name="T98" fmla="*/ 354 w 354"/>
                      <a:gd name="T99" fmla="*/ 23 h 653"/>
                      <a:gd name="T100" fmla="*/ 342 w 354"/>
                      <a:gd name="T101" fmla="*/ 4 h 653"/>
                      <a:gd name="T102" fmla="*/ 315 w 354"/>
                      <a:gd name="T103" fmla="*/ 4 h 653"/>
                      <a:gd name="T104" fmla="*/ 284 w 354"/>
                      <a:gd name="T105" fmla="*/ 19 h 653"/>
                      <a:gd name="T106" fmla="*/ 272 w 354"/>
                      <a:gd name="T107" fmla="*/ 31 h 653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54" h="653">
                        <a:moveTo>
                          <a:pt x="272" y="31"/>
                        </a:moveTo>
                        <a:lnTo>
                          <a:pt x="272" y="31"/>
                        </a:lnTo>
                        <a:lnTo>
                          <a:pt x="260" y="43"/>
                        </a:lnTo>
                        <a:lnTo>
                          <a:pt x="241" y="50"/>
                        </a:lnTo>
                        <a:lnTo>
                          <a:pt x="225" y="58"/>
                        </a:lnTo>
                        <a:lnTo>
                          <a:pt x="206" y="58"/>
                        </a:lnTo>
                        <a:lnTo>
                          <a:pt x="175" y="62"/>
                        </a:lnTo>
                        <a:lnTo>
                          <a:pt x="159" y="58"/>
                        </a:lnTo>
                        <a:lnTo>
                          <a:pt x="167" y="89"/>
                        </a:lnTo>
                        <a:lnTo>
                          <a:pt x="167" y="101"/>
                        </a:lnTo>
                        <a:lnTo>
                          <a:pt x="167" y="113"/>
                        </a:lnTo>
                        <a:lnTo>
                          <a:pt x="159" y="124"/>
                        </a:lnTo>
                        <a:lnTo>
                          <a:pt x="152" y="136"/>
                        </a:lnTo>
                        <a:lnTo>
                          <a:pt x="136" y="140"/>
                        </a:lnTo>
                        <a:lnTo>
                          <a:pt x="117" y="148"/>
                        </a:lnTo>
                        <a:lnTo>
                          <a:pt x="105" y="148"/>
                        </a:lnTo>
                        <a:lnTo>
                          <a:pt x="82" y="151"/>
                        </a:lnTo>
                        <a:lnTo>
                          <a:pt x="66" y="159"/>
                        </a:lnTo>
                        <a:lnTo>
                          <a:pt x="51" y="167"/>
                        </a:lnTo>
                        <a:lnTo>
                          <a:pt x="35" y="175"/>
                        </a:lnTo>
                        <a:lnTo>
                          <a:pt x="27" y="190"/>
                        </a:lnTo>
                        <a:lnTo>
                          <a:pt x="12" y="206"/>
                        </a:lnTo>
                        <a:lnTo>
                          <a:pt x="0" y="217"/>
                        </a:lnTo>
                        <a:lnTo>
                          <a:pt x="8" y="229"/>
                        </a:lnTo>
                        <a:lnTo>
                          <a:pt x="20" y="245"/>
                        </a:lnTo>
                        <a:lnTo>
                          <a:pt x="27" y="268"/>
                        </a:lnTo>
                        <a:lnTo>
                          <a:pt x="35" y="299"/>
                        </a:lnTo>
                        <a:lnTo>
                          <a:pt x="43" y="338"/>
                        </a:lnTo>
                        <a:lnTo>
                          <a:pt x="47" y="381"/>
                        </a:lnTo>
                        <a:lnTo>
                          <a:pt x="43" y="435"/>
                        </a:lnTo>
                        <a:lnTo>
                          <a:pt x="47" y="458"/>
                        </a:lnTo>
                        <a:lnTo>
                          <a:pt x="47" y="466"/>
                        </a:lnTo>
                        <a:lnTo>
                          <a:pt x="51" y="474"/>
                        </a:lnTo>
                        <a:lnTo>
                          <a:pt x="55" y="478"/>
                        </a:lnTo>
                        <a:lnTo>
                          <a:pt x="62" y="486"/>
                        </a:lnTo>
                        <a:lnTo>
                          <a:pt x="74" y="489"/>
                        </a:lnTo>
                        <a:lnTo>
                          <a:pt x="93" y="489"/>
                        </a:lnTo>
                        <a:lnTo>
                          <a:pt x="117" y="486"/>
                        </a:lnTo>
                        <a:lnTo>
                          <a:pt x="148" y="482"/>
                        </a:lnTo>
                        <a:lnTo>
                          <a:pt x="171" y="489"/>
                        </a:lnTo>
                        <a:lnTo>
                          <a:pt x="191" y="501"/>
                        </a:lnTo>
                        <a:lnTo>
                          <a:pt x="206" y="520"/>
                        </a:lnTo>
                        <a:lnTo>
                          <a:pt x="218" y="544"/>
                        </a:lnTo>
                        <a:lnTo>
                          <a:pt x="222" y="567"/>
                        </a:lnTo>
                        <a:lnTo>
                          <a:pt x="225" y="594"/>
                        </a:lnTo>
                        <a:lnTo>
                          <a:pt x="225" y="622"/>
                        </a:lnTo>
                        <a:lnTo>
                          <a:pt x="233" y="649"/>
                        </a:lnTo>
                        <a:lnTo>
                          <a:pt x="241" y="653"/>
                        </a:lnTo>
                        <a:lnTo>
                          <a:pt x="249" y="653"/>
                        </a:lnTo>
                        <a:lnTo>
                          <a:pt x="264" y="645"/>
                        </a:lnTo>
                        <a:lnTo>
                          <a:pt x="284" y="629"/>
                        </a:lnTo>
                        <a:lnTo>
                          <a:pt x="299" y="610"/>
                        </a:lnTo>
                        <a:lnTo>
                          <a:pt x="326" y="571"/>
                        </a:lnTo>
                        <a:lnTo>
                          <a:pt x="334" y="552"/>
                        </a:lnTo>
                        <a:lnTo>
                          <a:pt x="342" y="544"/>
                        </a:lnTo>
                        <a:lnTo>
                          <a:pt x="350" y="524"/>
                        </a:lnTo>
                        <a:lnTo>
                          <a:pt x="354" y="517"/>
                        </a:lnTo>
                        <a:lnTo>
                          <a:pt x="354" y="505"/>
                        </a:lnTo>
                        <a:lnTo>
                          <a:pt x="350" y="501"/>
                        </a:lnTo>
                        <a:lnTo>
                          <a:pt x="338" y="497"/>
                        </a:lnTo>
                        <a:lnTo>
                          <a:pt x="326" y="497"/>
                        </a:lnTo>
                        <a:lnTo>
                          <a:pt x="319" y="493"/>
                        </a:lnTo>
                        <a:lnTo>
                          <a:pt x="311" y="486"/>
                        </a:lnTo>
                        <a:lnTo>
                          <a:pt x="303" y="474"/>
                        </a:lnTo>
                        <a:lnTo>
                          <a:pt x="295" y="451"/>
                        </a:lnTo>
                        <a:lnTo>
                          <a:pt x="292" y="419"/>
                        </a:lnTo>
                        <a:lnTo>
                          <a:pt x="288" y="365"/>
                        </a:lnTo>
                        <a:lnTo>
                          <a:pt x="288" y="342"/>
                        </a:lnTo>
                        <a:lnTo>
                          <a:pt x="299" y="334"/>
                        </a:lnTo>
                        <a:lnTo>
                          <a:pt x="311" y="330"/>
                        </a:lnTo>
                        <a:lnTo>
                          <a:pt x="323" y="311"/>
                        </a:lnTo>
                        <a:lnTo>
                          <a:pt x="330" y="291"/>
                        </a:lnTo>
                        <a:lnTo>
                          <a:pt x="334" y="272"/>
                        </a:lnTo>
                        <a:lnTo>
                          <a:pt x="334" y="233"/>
                        </a:lnTo>
                        <a:lnTo>
                          <a:pt x="330" y="217"/>
                        </a:lnTo>
                        <a:lnTo>
                          <a:pt x="346" y="194"/>
                        </a:lnTo>
                        <a:lnTo>
                          <a:pt x="354" y="175"/>
                        </a:lnTo>
                        <a:lnTo>
                          <a:pt x="350" y="155"/>
                        </a:lnTo>
                        <a:lnTo>
                          <a:pt x="346" y="140"/>
                        </a:lnTo>
                        <a:lnTo>
                          <a:pt x="338" y="128"/>
                        </a:lnTo>
                        <a:lnTo>
                          <a:pt x="330" y="120"/>
                        </a:lnTo>
                        <a:lnTo>
                          <a:pt x="323" y="113"/>
                        </a:lnTo>
                        <a:lnTo>
                          <a:pt x="334" y="97"/>
                        </a:lnTo>
                        <a:lnTo>
                          <a:pt x="342" y="78"/>
                        </a:lnTo>
                        <a:lnTo>
                          <a:pt x="354" y="43"/>
                        </a:lnTo>
                        <a:lnTo>
                          <a:pt x="354" y="23"/>
                        </a:lnTo>
                        <a:lnTo>
                          <a:pt x="350" y="12"/>
                        </a:lnTo>
                        <a:lnTo>
                          <a:pt x="342" y="4"/>
                        </a:lnTo>
                        <a:lnTo>
                          <a:pt x="330" y="0"/>
                        </a:lnTo>
                        <a:lnTo>
                          <a:pt x="315" y="4"/>
                        </a:lnTo>
                        <a:lnTo>
                          <a:pt x="299" y="8"/>
                        </a:lnTo>
                        <a:lnTo>
                          <a:pt x="284" y="19"/>
                        </a:lnTo>
                        <a:lnTo>
                          <a:pt x="272" y="31"/>
                        </a:lnTo>
                        <a:close/>
                      </a:path>
                    </a:pathLst>
                  </a:custGeom>
                  <a:grpFill/>
                  <a:ln w="25400">
                    <a:solidFill>
                      <a:srgbClr val="29A7A4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6" name="Freeform 44"/>
                  <p:cNvSpPr>
                    <a:spLocks/>
                  </p:cNvSpPr>
                  <p:nvPr/>
                </p:nvSpPr>
                <p:spPr bwMode="auto">
                  <a:xfrm>
                    <a:off x="10419581" y="691141"/>
                    <a:ext cx="36513" cy="38100"/>
                  </a:xfrm>
                  <a:custGeom>
                    <a:avLst/>
                    <a:gdLst>
                      <a:gd name="T0" fmla="*/ 23 w 23"/>
                      <a:gd name="T1" fmla="*/ 12 h 24"/>
                      <a:gd name="T2" fmla="*/ 23 w 23"/>
                      <a:gd name="T3" fmla="*/ 12 h 24"/>
                      <a:gd name="T4" fmla="*/ 19 w 23"/>
                      <a:gd name="T5" fmla="*/ 20 h 24"/>
                      <a:gd name="T6" fmla="*/ 12 w 23"/>
                      <a:gd name="T7" fmla="*/ 24 h 24"/>
                      <a:gd name="T8" fmla="*/ 12 w 23"/>
                      <a:gd name="T9" fmla="*/ 24 h 24"/>
                      <a:gd name="T10" fmla="*/ 4 w 23"/>
                      <a:gd name="T11" fmla="*/ 20 h 24"/>
                      <a:gd name="T12" fmla="*/ 0 w 23"/>
                      <a:gd name="T13" fmla="*/ 12 h 24"/>
                      <a:gd name="T14" fmla="*/ 0 w 23"/>
                      <a:gd name="T15" fmla="*/ 12 h 24"/>
                      <a:gd name="T16" fmla="*/ 4 w 23"/>
                      <a:gd name="T17" fmla="*/ 4 h 24"/>
                      <a:gd name="T18" fmla="*/ 12 w 23"/>
                      <a:gd name="T19" fmla="*/ 0 h 24"/>
                      <a:gd name="T20" fmla="*/ 12 w 23"/>
                      <a:gd name="T21" fmla="*/ 0 h 24"/>
                      <a:gd name="T22" fmla="*/ 19 w 23"/>
                      <a:gd name="T23" fmla="*/ 4 h 24"/>
                      <a:gd name="T24" fmla="*/ 23 w 23"/>
                      <a:gd name="T25" fmla="*/ 12 h 24"/>
                      <a:gd name="T26" fmla="*/ 23 w 23"/>
                      <a:gd name="T27" fmla="*/ 12 h 2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23" h="24">
                        <a:moveTo>
                          <a:pt x="23" y="12"/>
                        </a:moveTo>
                        <a:lnTo>
                          <a:pt x="23" y="12"/>
                        </a:lnTo>
                        <a:lnTo>
                          <a:pt x="19" y="20"/>
                        </a:lnTo>
                        <a:lnTo>
                          <a:pt x="12" y="24"/>
                        </a:lnTo>
                        <a:lnTo>
                          <a:pt x="4" y="20"/>
                        </a:lnTo>
                        <a:lnTo>
                          <a:pt x="0" y="12"/>
                        </a:lnTo>
                        <a:lnTo>
                          <a:pt x="4" y="4"/>
                        </a:lnTo>
                        <a:lnTo>
                          <a:pt x="12" y="0"/>
                        </a:lnTo>
                        <a:lnTo>
                          <a:pt x="19" y="4"/>
                        </a:lnTo>
                        <a:lnTo>
                          <a:pt x="23" y="1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7" name="Freeform 45"/>
                  <p:cNvSpPr>
                    <a:spLocks/>
                  </p:cNvSpPr>
                  <p:nvPr/>
                </p:nvSpPr>
                <p:spPr bwMode="auto">
                  <a:xfrm>
                    <a:off x="10394181" y="667329"/>
                    <a:ext cx="93663" cy="92075"/>
                  </a:xfrm>
                  <a:custGeom>
                    <a:avLst/>
                    <a:gdLst>
                      <a:gd name="T0" fmla="*/ 59 w 59"/>
                      <a:gd name="T1" fmla="*/ 27 h 58"/>
                      <a:gd name="T2" fmla="*/ 59 w 59"/>
                      <a:gd name="T3" fmla="*/ 27 h 58"/>
                      <a:gd name="T4" fmla="*/ 55 w 59"/>
                      <a:gd name="T5" fmla="*/ 39 h 58"/>
                      <a:gd name="T6" fmla="*/ 47 w 59"/>
                      <a:gd name="T7" fmla="*/ 46 h 58"/>
                      <a:gd name="T8" fmla="*/ 39 w 59"/>
                      <a:gd name="T9" fmla="*/ 54 h 58"/>
                      <a:gd name="T10" fmla="*/ 28 w 59"/>
                      <a:gd name="T11" fmla="*/ 58 h 58"/>
                      <a:gd name="T12" fmla="*/ 28 w 59"/>
                      <a:gd name="T13" fmla="*/ 58 h 58"/>
                      <a:gd name="T14" fmla="*/ 16 w 59"/>
                      <a:gd name="T15" fmla="*/ 54 h 58"/>
                      <a:gd name="T16" fmla="*/ 8 w 59"/>
                      <a:gd name="T17" fmla="*/ 46 h 58"/>
                      <a:gd name="T18" fmla="*/ 0 w 59"/>
                      <a:gd name="T19" fmla="*/ 39 h 58"/>
                      <a:gd name="T20" fmla="*/ 0 w 59"/>
                      <a:gd name="T21" fmla="*/ 27 h 58"/>
                      <a:gd name="T22" fmla="*/ 0 w 59"/>
                      <a:gd name="T23" fmla="*/ 27 h 58"/>
                      <a:gd name="T24" fmla="*/ 0 w 59"/>
                      <a:gd name="T25" fmla="*/ 15 h 58"/>
                      <a:gd name="T26" fmla="*/ 8 w 59"/>
                      <a:gd name="T27" fmla="*/ 8 h 58"/>
                      <a:gd name="T28" fmla="*/ 16 w 59"/>
                      <a:gd name="T29" fmla="*/ 0 h 58"/>
                      <a:gd name="T30" fmla="*/ 28 w 59"/>
                      <a:gd name="T31" fmla="*/ 0 h 58"/>
                      <a:gd name="T32" fmla="*/ 28 w 59"/>
                      <a:gd name="T33" fmla="*/ 0 h 58"/>
                      <a:gd name="T34" fmla="*/ 39 w 59"/>
                      <a:gd name="T35" fmla="*/ 0 h 58"/>
                      <a:gd name="T36" fmla="*/ 47 w 59"/>
                      <a:gd name="T37" fmla="*/ 8 h 58"/>
                      <a:gd name="T38" fmla="*/ 55 w 59"/>
                      <a:gd name="T39" fmla="*/ 15 h 58"/>
                      <a:gd name="T40" fmla="*/ 59 w 59"/>
                      <a:gd name="T41" fmla="*/ 27 h 58"/>
                      <a:gd name="T42" fmla="*/ 59 w 59"/>
                      <a:gd name="T43" fmla="*/ 27 h 5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0" t="0" r="r" b="b"/>
                    <a:pathLst>
                      <a:path w="59" h="58">
                        <a:moveTo>
                          <a:pt x="59" y="27"/>
                        </a:moveTo>
                        <a:lnTo>
                          <a:pt x="59" y="27"/>
                        </a:lnTo>
                        <a:lnTo>
                          <a:pt x="55" y="39"/>
                        </a:lnTo>
                        <a:lnTo>
                          <a:pt x="47" y="46"/>
                        </a:lnTo>
                        <a:lnTo>
                          <a:pt x="39" y="54"/>
                        </a:lnTo>
                        <a:lnTo>
                          <a:pt x="28" y="58"/>
                        </a:lnTo>
                        <a:lnTo>
                          <a:pt x="16" y="54"/>
                        </a:lnTo>
                        <a:lnTo>
                          <a:pt x="8" y="46"/>
                        </a:lnTo>
                        <a:lnTo>
                          <a:pt x="0" y="39"/>
                        </a:lnTo>
                        <a:lnTo>
                          <a:pt x="0" y="27"/>
                        </a:lnTo>
                        <a:lnTo>
                          <a:pt x="0" y="15"/>
                        </a:lnTo>
                        <a:lnTo>
                          <a:pt x="8" y="8"/>
                        </a:lnTo>
                        <a:lnTo>
                          <a:pt x="16" y="0"/>
                        </a:lnTo>
                        <a:lnTo>
                          <a:pt x="28" y="0"/>
                        </a:lnTo>
                        <a:lnTo>
                          <a:pt x="39" y="0"/>
                        </a:lnTo>
                        <a:lnTo>
                          <a:pt x="47" y="8"/>
                        </a:lnTo>
                        <a:lnTo>
                          <a:pt x="55" y="15"/>
                        </a:lnTo>
                        <a:lnTo>
                          <a:pt x="59" y="27"/>
                        </a:lnTo>
                        <a:close/>
                      </a:path>
                    </a:pathLst>
                  </a:custGeom>
                  <a:grpFill/>
                  <a:ln w="12700">
                    <a:solidFill>
                      <a:srgbClr val="29A7A4"/>
                    </a:solidFill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8" name="Freeform 111"/>
                  <p:cNvSpPr>
                    <a:spLocks noEditPoints="1"/>
                  </p:cNvSpPr>
                  <p:nvPr/>
                </p:nvSpPr>
                <p:spPr bwMode="auto">
                  <a:xfrm>
                    <a:off x="10111606" y="834016"/>
                    <a:ext cx="134938" cy="134938"/>
                  </a:xfrm>
                  <a:custGeom>
                    <a:avLst/>
                    <a:gdLst>
                      <a:gd name="T0" fmla="*/ 27 w 85"/>
                      <a:gd name="T1" fmla="*/ 46 h 85"/>
                      <a:gd name="T2" fmla="*/ 31 w 85"/>
                      <a:gd name="T3" fmla="*/ 42 h 85"/>
                      <a:gd name="T4" fmla="*/ 31 w 85"/>
                      <a:gd name="T5" fmla="*/ 38 h 85"/>
                      <a:gd name="T6" fmla="*/ 42 w 85"/>
                      <a:gd name="T7" fmla="*/ 85 h 85"/>
                      <a:gd name="T8" fmla="*/ 85 w 85"/>
                      <a:gd name="T9" fmla="*/ 77 h 85"/>
                      <a:gd name="T10" fmla="*/ 66 w 85"/>
                      <a:gd name="T11" fmla="*/ 70 h 85"/>
                      <a:gd name="T12" fmla="*/ 81 w 85"/>
                      <a:gd name="T13" fmla="*/ 58 h 85"/>
                      <a:gd name="T14" fmla="*/ 66 w 85"/>
                      <a:gd name="T15" fmla="*/ 50 h 85"/>
                      <a:gd name="T16" fmla="*/ 81 w 85"/>
                      <a:gd name="T17" fmla="*/ 42 h 85"/>
                      <a:gd name="T18" fmla="*/ 66 w 85"/>
                      <a:gd name="T19" fmla="*/ 31 h 85"/>
                      <a:gd name="T20" fmla="*/ 85 w 85"/>
                      <a:gd name="T21" fmla="*/ 23 h 85"/>
                      <a:gd name="T22" fmla="*/ 62 w 85"/>
                      <a:gd name="T23" fmla="*/ 15 h 85"/>
                      <a:gd name="T24" fmla="*/ 70 w 85"/>
                      <a:gd name="T25" fmla="*/ 11 h 85"/>
                      <a:gd name="T26" fmla="*/ 66 w 85"/>
                      <a:gd name="T27" fmla="*/ 0 h 85"/>
                      <a:gd name="T28" fmla="*/ 54 w 85"/>
                      <a:gd name="T29" fmla="*/ 4 h 85"/>
                      <a:gd name="T30" fmla="*/ 46 w 85"/>
                      <a:gd name="T31" fmla="*/ 15 h 85"/>
                      <a:gd name="T32" fmla="*/ 50 w 85"/>
                      <a:gd name="T33" fmla="*/ 4 h 85"/>
                      <a:gd name="T34" fmla="*/ 50 w 85"/>
                      <a:gd name="T35" fmla="*/ 4 h 85"/>
                      <a:gd name="T36" fmla="*/ 39 w 85"/>
                      <a:gd name="T37" fmla="*/ 0 h 85"/>
                      <a:gd name="T38" fmla="*/ 19 w 85"/>
                      <a:gd name="T39" fmla="*/ 42 h 85"/>
                      <a:gd name="T40" fmla="*/ 19 w 85"/>
                      <a:gd name="T41" fmla="*/ 42 h 85"/>
                      <a:gd name="T42" fmla="*/ 15 w 85"/>
                      <a:gd name="T43" fmla="*/ 15 h 85"/>
                      <a:gd name="T44" fmla="*/ 27 w 85"/>
                      <a:gd name="T45" fmla="*/ 11 h 85"/>
                      <a:gd name="T46" fmla="*/ 15 w 85"/>
                      <a:gd name="T47" fmla="*/ 0 h 85"/>
                      <a:gd name="T48" fmla="*/ 7 w 85"/>
                      <a:gd name="T49" fmla="*/ 11 h 85"/>
                      <a:gd name="T50" fmla="*/ 15 w 85"/>
                      <a:gd name="T51" fmla="*/ 15 h 85"/>
                      <a:gd name="T52" fmla="*/ 0 w 85"/>
                      <a:gd name="T53" fmla="*/ 35 h 85"/>
                      <a:gd name="T54" fmla="*/ 15 w 85"/>
                      <a:gd name="T55" fmla="*/ 42 h 85"/>
                      <a:gd name="T56" fmla="*/ 23 w 85"/>
                      <a:gd name="T57" fmla="*/ 31 h 85"/>
                      <a:gd name="T58" fmla="*/ 0 w 85"/>
                      <a:gd name="T59" fmla="*/ 31 h 85"/>
                      <a:gd name="T60" fmla="*/ 0 w 85"/>
                      <a:gd name="T61" fmla="*/ 35 h 85"/>
                      <a:gd name="T62" fmla="*/ 0 w 85"/>
                      <a:gd name="T63" fmla="*/ 35 h 85"/>
                      <a:gd name="T64" fmla="*/ 54 w 85"/>
                      <a:gd name="T65" fmla="*/ 31 h 85"/>
                      <a:gd name="T66" fmla="*/ 42 w 85"/>
                      <a:gd name="T67" fmla="*/ 23 h 85"/>
                      <a:gd name="T68" fmla="*/ 54 w 85"/>
                      <a:gd name="T69" fmla="*/ 23 h 85"/>
                      <a:gd name="T70" fmla="*/ 54 w 85"/>
                      <a:gd name="T71" fmla="*/ 50 h 85"/>
                      <a:gd name="T72" fmla="*/ 42 w 85"/>
                      <a:gd name="T73" fmla="*/ 42 h 85"/>
                      <a:gd name="T74" fmla="*/ 54 w 85"/>
                      <a:gd name="T75" fmla="*/ 42 h 85"/>
                      <a:gd name="T76" fmla="*/ 0 w 85"/>
                      <a:gd name="T77" fmla="*/ 73 h 85"/>
                      <a:gd name="T78" fmla="*/ 11 w 85"/>
                      <a:gd name="T79" fmla="*/ 85 h 85"/>
                      <a:gd name="T80" fmla="*/ 19 w 85"/>
                      <a:gd name="T81" fmla="*/ 66 h 85"/>
                      <a:gd name="T82" fmla="*/ 15 w 85"/>
                      <a:gd name="T83" fmla="*/ 46 h 85"/>
                      <a:gd name="T84" fmla="*/ 7 w 85"/>
                      <a:gd name="T85" fmla="*/ 62 h 85"/>
                      <a:gd name="T86" fmla="*/ 0 w 85"/>
                      <a:gd name="T87" fmla="*/ 73 h 85"/>
                      <a:gd name="T88" fmla="*/ 42 w 85"/>
                      <a:gd name="T89" fmla="*/ 58 h 85"/>
                      <a:gd name="T90" fmla="*/ 54 w 85"/>
                      <a:gd name="T91" fmla="*/ 70 h 85"/>
                      <a:gd name="T92" fmla="*/ 42 w 85"/>
                      <a:gd name="T93" fmla="*/ 58 h 85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85" h="85">
                        <a:moveTo>
                          <a:pt x="19" y="42"/>
                        </a:moveTo>
                        <a:lnTo>
                          <a:pt x="27" y="46"/>
                        </a:lnTo>
                        <a:lnTo>
                          <a:pt x="31" y="42"/>
                        </a:lnTo>
                        <a:lnTo>
                          <a:pt x="31" y="38"/>
                        </a:lnTo>
                        <a:lnTo>
                          <a:pt x="31" y="85"/>
                        </a:lnTo>
                        <a:lnTo>
                          <a:pt x="42" y="85"/>
                        </a:lnTo>
                        <a:lnTo>
                          <a:pt x="42" y="77"/>
                        </a:lnTo>
                        <a:lnTo>
                          <a:pt x="85" y="77"/>
                        </a:lnTo>
                        <a:lnTo>
                          <a:pt x="85" y="70"/>
                        </a:lnTo>
                        <a:lnTo>
                          <a:pt x="66" y="70"/>
                        </a:lnTo>
                        <a:lnTo>
                          <a:pt x="66" y="58"/>
                        </a:lnTo>
                        <a:lnTo>
                          <a:pt x="81" y="58"/>
                        </a:lnTo>
                        <a:lnTo>
                          <a:pt x="81" y="50"/>
                        </a:lnTo>
                        <a:lnTo>
                          <a:pt x="66" y="50"/>
                        </a:lnTo>
                        <a:lnTo>
                          <a:pt x="66" y="42"/>
                        </a:lnTo>
                        <a:lnTo>
                          <a:pt x="81" y="42"/>
                        </a:lnTo>
                        <a:lnTo>
                          <a:pt x="81" y="31"/>
                        </a:lnTo>
                        <a:lnTo>
                          <a:pt x="66" y="31"/>
                        </a:lnTo>
                        <a:lnTo>
                          <a:pt x="66" y="23"/>
                        </a:lnTo>
                        <a:lnTo>
                          <a:pt x="85" y="23"/>
                        </a:lnTo>
                        <a:lnTo>
                          <a:pt x="85" y="15"/>
                        </a:lnTo>
                        <a:lnTo>
                          <a:pt x="62" y="15"/>
                        </a:lnTo>
                        <a:lnTo>
                          <a:pt x="70" y="11"/>
                        </a:lnTo>
                        <a:lnTo>
                          <a:pt x="66" y="0"/>
                        </a:lnTo>
                        <a:lnTo>
                          <a:pt x="54" y="4"/>
                        </a:lnTo>
                        <a:lnTo>
                          <a:pt x="58" y="15"/>
                        </a:lnTo>
                        <a:lnTo>
                          <a:pt x="46" y="15"/>
                        </a:lnTo>
                        <a:lnTo>
                          <a:pt x="50" y="4"/>
                        </a:lnTo>
                        <a:lnTo>
                          <a:pt x="39" y="0"/>
                        </a:lnTo>
                        <a:lnTo>
                          <a:pt x="31" y="19"/>
                        </a:lnTo>
                        <a:lnTo>
                          <a:pt x="19" y="42"/>
                        </a:lnTo>
                        <a:close/>
                        <a:moveTo>
                          <a:pt x="15" y="15"/>
                        </a:moveTo>
                        <a:lnTo>
                          <a:pt x="15" y="15"/>
                        </a:lnTo>
                        <a:lnTo>
                          <a:pt x="19" y="19"/>
                        </a:lnTo>
                        <a:lnTo>
                          <a:pt x="27" y="11"/>
                        </a:lnTo>
                        <a:lnTo>
                          <a:pt x="15" y="0"/>
                        </a:lnTo>
                        <a:lnTo>
                          <a:pt x="7" y="11"/>
                        </a:lnTo>
                        <a:lnTo>
                          <a:pt x="15" y="15"/>
                        </a:lnTo>
                        <a:close/>
                        <a:moveTo>
                          <a:pt x="0" y="35"/>
                        </a:moveTo>
                        <a:lnTo>
                          <a:pt x="0" y="35"/>
                        </a:lnTo>
                        <a:lnTo>
                          <a:pt x="15" y="42"/>
                        </a:lnTo>
                        <a:lnTo>
                          <a:pt x="23" y="31"/>
                        </a:lnTo>
                        <a:lnTo>
                          <a:pt x="7" y="23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close/>
                        <a:moveTo>
                          <a:pt x="54" y="23"/>
                        </a:moveTo>
                        <a:lnTo>
                          <a:pt x="54" y="31"/>
                        </a:lnTo>
                        <a:lnTo>
                          <a:pt x="42" y="31"/>
                        </a:lnTo>
                        <a:lnTo>
                          <a:pt x="42" y="23"/>
                        </a:lnTo>
                        <a:lnTo>
                          <a:pt x="54" y="23"/>
                        </a:lnTo>
                        <a:close/>
                        <a:moveTo>
                          <a:pt x="54" y="42"/>
                        </a:moveTo>
                        <a:lnTo>
                          <a:pt x="54" y="50"/>
                        </a:lnTo>
                        <a:lnTo>
                          <a:pt x="42" y="50"/>
                        </a:lnTo>
                        <a:lnTo>
                          <a:pt x="42" y="42"/>
                        </a:lnTo>
                        <a:lnTo>
                          <a:pt x="54" y="42"/>
                        </a:lnTo>
                        <a:close/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11" y="85"/>
                        </a:lnTo>
                        <a:lnTo>
                          <a:pt x="19" y="66"/>
                        </a:lnTo>
                        <a:lnTo>
                          <a:pt x="23" y="50"/>
                        </a:lnTo>
                        <a:lnTo>
                          <a:pt x="15" y="46"/>
                        </a:lnTo>
                        <a:lnTo>
                          <a:pt x="7" y="62"/>
                        </a:lnTo>
                        <a:lnTo>
                          <a:pt x="0" y="73"/>
                        </a:lnTo>
                        <a:close/>
                        <a:moveTo>
                          <a:pt x="42" y="58"/>
                        </a:moveTo>
                        <a:lnTo>
                          <a:pt x="54" y="58"/>
                        </a:lnTo>
                        <a:lnTo>
                          <a:pt x="54" y="70"/>
                        </a:lnTo>
                        <a:lnTo>
                          <a:pt x="42" y="70"/>
                        </a:lnTo>
                        <a:lnTo>
                          <a:pt x="42" y="5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9" name="Freeform 112"/>
                  <p:cNvSpPr>
                    <a:spLocks noEditPoints="1"/>
                  </p:cNvSpPr>
                  <p:nvPr/>
                </p:nvSpPr>
                <p:spPr bwMode="auto">
                  <a:xfrm>
                    <a:off x="10259243" y="834016"/>
                    <a:ext cx="134938" cy="128588"/>
                  </a:xfrm>
                  <a:custGeom>
                    <a:avLst/>
                    <a:gdLst>
                      <a:gd name="T0" fmla="*/ 58 w 85"/>
                      <a:gd name="T1" fmla="*/ 4 h 81"/>
                      <a:gd name="T2" fmla="*/ 58 w 85"/>
                      <a:gd name="T3" fmla="*/ 4 h 81"/>
                      <a:gd name="T4" fmla="*/ 58 w 85"/>
                      <a:gd name="T5" fmla="*/ 0 h 81"/>
                      <a:gd name="T6" fmla="*/ 58 w 85"/>
                      <a:gd name="T7" fmla="*/ 0 h 81"/>
                      <a:gd name="T8" fmla="*/ 43 w 85"/>
                      <a:gd name="T9" fmla="*/ 0 h 81"/>
                      <a:gd name="T10" fmla="*/ 43 w 85"/>
                      <a:gd name="T11" fmla="*/ 73 h 81"/>
                      <a:gd name="T12" fmla="*/ 43 w 85"/>
                      <a:gd name="T13" fmla="*/ 73 h 81"/>
                      <a:gd name="T14" fmla="*/ 47 w 85"/>
                      <a:gd name="T15" fmla="*/ 81 h 81"/>
                      <a:gd name="T16" fmla="*/ 54 w 85"/>
                      <a:gd name="T17" fmla="*/ 81 h 81"/>
                      <a:gd name="T18" fmla="*/ 70 w 85"/>
                      <a:gd name="T19" fmla="*/ 81 h 81"/>
                      <a:gd name="T20" fmla="*/ 70 w 85"/>
                      <a:gd name="T21" fmla="*/ 81 h 81"/>
                      <a:gd name="T22" fmla="*/ 78 w 85"/>
                      <a:gd name="T23" fmla="*/ 81 h 81"/>
                      <a:gd name="T24" fmla="*/ 81 w 85"/>
                      <a:gd name="T25" fmla="*/ 77 h 81"/>
                      <a:gd name="T26" fmla="*/ 85 w 85"/>
                      <a:gd name="T27" fmla="*/ 66 h 81"/>
                      <a:gd name="T28" fmla="*/ 85 w 85"/>
                      <a:gd name="T29" fmla="*/ 66 h 81"/>
                      <a:gd name="T30" fmla="*/ 74 w 85"/>
                      <a:gd name="T31" fmla="*/ 58 h 81"/>
                      <a:gd name="T32" fmla="*/ 74 w 85"/>
                      <a:gd name="T33" fmla="*/ 58 h 81"/>
                      <a:gd name="T34" fmla="*/ 70 w 85"/>
                      <a:gd name="T35" fmla="*/ 70 h 81"/>
                      <a:gd name="T36" fmla="*/ 70 w 85"/>
                      <a:gd name="T37" fmla="*/ 70 h 81"/>
                      <a:gd name="T38" fmla="*/ 58 w 85"/>
                      <a:gd name="T39" fmla="*/ 70 h 81"/>
                      <a:gd name="T40" fmla="*/ 58 w 85"/>
                      <a:gd name="T41" fmla="*/ 70 h 81"/>
                      <a:gd name="T42" fmla="*/ 58 w 85"/>
                      <a:gd name="T43" fmla="*/ 70 h 81"/>
                      <a:gd name="T44" fmla="*/ 54 w 85"/>
                      <a:gd name="T45" fmla="*/ 70 h 81"/>
                      <a:gd name="T46" fmla="*/ 54 w 85"/>
                      <a:gd name="T47" fmla="*/ 42 h 81"/>
                      <a:gd name="T48" fmla="*/ 54 w 85"/>
                      <a:gd name="T49" fmla="*/ 42 h 81"/>
                      <a:gd name="T50" fmla="*/ 81 w 85"/>
                      <a:gd name="T51" fmla="*/ 27 h 81"/>
                      <a:gd name="T52" fmla="*/ 81 w 85"/>
                      <a:gd name="T53" fmla="*/ 27 h 81"/>
                      <a:gd name="T54" fmla="*/ 81 w 85"/>
                      <a:gd name="T55" fmla="*/ 27 h 81"/>
                      <a:gd name="T56" fmla="*/ 81 w 85"/>
                      <a:gd name="T57" fmla="*/ 27 h 81"/>
                      <a:gd name="T58" fmla="*/ 74 w 85"/>
                      <a:gd name="T59" fmla="*/ 15 h 81"/>
                      <a:gd name="T60" fmla="*/ 74 w 85"/>
                      <a:gd name="T61" fmla="*/ 15 h 81"/>
                      <a:gd name="T62" fmla="*/ 54 w 85"/>
                      <a:gd name="T63" fmla="*/ 31 h 81"/>
                      <a:gd name="T64" fmla="*/ 54 w 85"/>
                      <a:gd name="T65" fmla="*/ 7 h 81"/>
                      <a:gd name="T66" fmla="*/ 54 w 85"/>
                      <a:gd name="T67" fmla="*/ 7 h 81"/>
                      <a:gd name="T68" fmla="*/ 58 w 85"/>
                      <a:gd name="T69" fmla="*/ 4 h 81"/>
                      <a:gd name="T70" fmla="*/ 58 w 85"/>
                      <a:gd name="T71" fmla="*/ 4 h 81"/>
                      <a:gd name="T72" fmla="*/ 58 w 85"/>
                      <a:gd name="T73" fmla="*/ 4 h 81"/>
                      <a:gd name="T74" fmla="*/ 23 w 85"/>
                      <a:gd name="T75" fmla="*/ 35 h 81"/>
                      <a:gd name="T76" fmla="*/ 23 w 85"/>
                      <a:gd name="T77" fmla="*/ 58 h 81"/>
                      <a:gd name="T78" fmla="*/ 23 w 85"/>
                      <a:gd name="T79" fmla="*/ 58 h 81"/>
                      <a:gd name="T80" fmla="*/ 0 w 85"/>
                      <a:gd name="T81" fmla="*/ 66 h 81"/>
                      <a:gd name="T82" fmla="*/ 0 w 85"/>
                      <a:gd name="T83" fmla="*/ 66 h 81"/>
                      <a:gd name="T84" fmla="*/ 4 w 85"/>
                      <a:gd name="T85" fmla="*/ 77 h 81"/>
                      <a:gd name="T86" fmla="*/ 4 w 85"/>
                      <a:gd name="T87" fmla="*/ 77 h 81"/>
                      <a:gd name="T88" fmla="*/ 12 w 85"/>
                      <a:gd name="T89" fmla="*/ 73 h 81"/>
                      <a:gd name="T90" fmla="*/ 12 w 85"/>
                      <a:gd name="T91" fmla="*/ 73 h 81"/>
                      <a:gd name="T92" fmla="*/ 23 w 85"/>
                      <a:gd name="T93" fmla="*/ 70 h 81"/>
                      <a:gd name="T94" fmla="*/ 23 w 85"/>
                      <a:gd name="T95" fmla="*/ 81 h 81"/>
                      <a:gd name="T96" fmla="*/ 35 w 85"/>
                      <a:gd name="T97" fmla="*/ 81 h 81"/>
                      <a:gd name="T98" fmla="*/ 35 w 85"/>
                      <a:gd name="T99" fmla="*/ 11 h 81"/>
                      <a:gd name="T100" fmla="*/ 35 w 85"/>
                      <a:gd name="T101" fmla="*/ 11 h 81"/>
                      <a:gd name="T102" fmla="*/ 39 w 85"/>
                      <a:gd name="T103" fmla="*/ 4 h 81"/>
                      <a:gd name="T104" fmla="*/ 39 w 85"/>
                      <a:gd name="T105" fmla="*/ 4 h 81"/>
                      <a:gd name="T106" fmla="*/ 39 w 85"/>
                      <a:gd name="T107" fmla="*/ 4 h 81"/>
                      <a:gd name="T108" fmla="*/ 39 w 85"/>
                      <a:gd name="T109" fmla="*/ 4 h 81"/>
                      <a:gd name="T110" fmla="*/ 35 w 85"/>
                      <a:gd name="T111" fmla="*/ 0 h 81"/>
                      <a:gd name="T112" fmla="*/ 35 w 85"/>
                      <a:gd name="T113" fmla="*/ 0 h 81"/>
                      <a:gd name="T114" fmla="*/ 23 w 85"/>
                      <a:gd name="T115" fmla="*/ 0 h 81"/>
                      <a:gd name="T116" fmla="*/ 23 w 85"/>
                      <a:gd name="T117" fmla="*/ 27 h 81"/>
                      <a:gd name="T118" fmla="*/ 4 w 85"/>
                      <a:gd name="T119" fmla="*/ 27 h 81"/>
                      <a:gd name="T120" fmla="*/ 4 w 85"/>
                      <a:gd name="T121" fmla="*/ 35 h 81"/>
                      <a:gd name="T122" fmla="*/ 23 w 85"/>
                      <a:gd name="T123" fmla="*/ 35 h 81"/>
                      <a:gd name="T124" fmla="*/ 23 w 85"/>
                      <a:gd name="T125" fmla="*/ 35 h 81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85" h="81">
                        <a:moveTo>
                          <a:pt x="58" y="4"/>
                        </a:moveTo>
                        <a:lnTo>
                          <a:pt x="58" y="4"/>
                        </a:lnTo>
                        <a:lnTo>
                          <a:pt x="58" y="0"/>
                        </a:lnTo>
                        <a:lnTo>
                          <a:pt x="43" y="0"/>
                        </a:lnTo>
                        <a:lnTo>
                          <a:pt x="43" y="73"/>
                        </a:lnTo>
                        <a:lnTo>
                          <a:pt x="47" y="81"/>
                        </a:lnTo>
                        <a:lnTo>
                          <a:pt x="54" y="81"/>
                        </a:lnTo>
                        <a:lnTo>
                          <a:pt x="70" y="81"/>
                        </a:lnTo>
                        <a:lnTo>
                          <a:pt x="78" y="81"/>
                        </a:lnTo>
                        <a:lnTo>
                          <a:pt x="81" y="77"/>
                        </a:lnTo>
                        <a:lnTo>
                          <a:pt x="85" y="66"/>
                        </a:lnTo>
                        <a:lnTo>
                          <a:pt x="74" y="58"/>
                        </a:lnTo>
                        <a:lnTo>
                          <a:pt x="70" y="70"/>
                        </a:lnTo>
                        <a:lnTo>
                          <a:pt x="58" y="70"/>
                        </a:lnTo>
                        <a:lnTo>
                          <a:pt x="54" y="70"/>
                        </a:lnTo>
                        <a:lnTo>
                          <a:pt x="54" y="42"/>
                        </a:lnTo>
                        <a:lnTo>
                          <a:pt x="81" y="27"/>
                        </a:lnTo>
                        <a:lnTo>
                          <a:pt x="74" y="15"/>
                        </a:lnTo>
                        <a:lnTo>
                          <a:pt x="54" y="31"/>
                        </a:lnTo>
                        <a:lnTo>
                          <a:pt x="54" y="7"/>
                        </a:lnTo>
                        <a:lnTo>
                          <a:pt x="58" y="4"/>
                        </a:lnTo>
                        <a:close/>
                        <a:moveTo>
                          <a:pt x="23" y="35"/>
                        </a:moveTo>
                        <a:lnTo>
                          <a:pt x="23" y="58"/>
                        </a:lnTo>
                        <a:lnTo>
                          <a:pt x="0" y="66"/>
                        </a:lnTo>
                        <a:lnTo>
                          <a:pt x="4" y="77"/>
                        </a:lnTo>
                        <a:lnTo>
                          <a:pt x="12" y="73"/>
                        </a:lnTo>
                        <a:lnTo>
                          <a:pt x="23" y="70"/>
                        </a:lnTo>
                        <a:lnTo>
                          <a:pt x="23" y="81"/>
                        </a:lnTo>
                        <a:lnTo>
                          <a:pt x="35" y="81"/>
                        </a:lnTo>
                        <a:lnTo>
                          <a:pt x="35" y="11"/>
                        </a:lnTo>
                        <a:lnTo>
                          <a:pt x="39" y="4"/>
                        </a:lnTo>
                        <a:lnTo>
                          <a:pt x="35" y="0"/>
                        </a:lnTo>
                        <a:lnTo>
                          <a:pt x="23" y="0"/>
                        </a:lnTo>
                        <a:lnTo>
                          <a:pt x="23" y="27"/>
                        </a:lnTo>
                        <a:lnTo>
                          <a:pt x="4" y="27"/>
                        </a:lnTo>
                        <a:lnTo>
                          <a:pt x="4" y="35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0" name="Freeform 113"/>
                  <p:cNvSpPr>
                    <a:spLocks/>
                  </p:cNvSpPr>
                  <p:nvPr/>
                </p:nvSpPr>
                <p:spPr bwMode="auto">
                  <a:xfrm>
                    <a:off x="10413231" y="834016"/>
                    <a:ext cx="130175" cy="134938"/>
                  </a:xfrm>
                  <a:custGeom>
                    <a:avLst/>
                    <a:gdLst>
                      <a:gd name="T0" fmla="*/ 47 w 82"/>
                      <a:gd name="T1" fmla="*/ 11 h 85"/>
                      <a:gd name="T2" fmla="*/ 47 w 82"/>
                      <a:gd name="T3" fmla="*/ 11 h 85"/>
                      <a:gd name="T4" fmla="*/ 47 w 82"/>
                      <a:gd name="T5" fmla="*/ 7 h 85"/>
                      <a:gd name="T6" fmla="*/ 47 w 82"/>
                      <a:gd name="T7" fmla="*/ 7 h 85"/>
                      <a:gd name="T8" fmla="*/ 43 w 82"/>
                      <a:gd name="T9" fmla="*/ 0 h 85"/>
                      <a:gd name="T10" fmla="*/ 43 w 82"/>
                      <a:gd name="T11" fmla="*/ 0 h 85"/>
                      <a:gd name="T12" fmla="*/ 39 w 82"/>
                      <a:gd name="T13" fmla="*/ 0 h 85"/>
                      <a:gd name="T14" fmla="*/ 39 w 82"/>
                      <a:gd name="T15" fmla="*/ 0 h 85"/>
                      <a:gd name="T16" fmla="*/ 31 w 82"/>
                      <a:gd name="T17" fmla="*/ 4 h 85"/>
                      <a:gd name="T18" fmla="*/ 31 w 82"/>
                      <a:gd name="T19" fmla="*/ 4 h 85"/>
                      <a:gd name="T20" fmla="*/ 35 w 82"/>
                      <a:gd name="T21" fmla="*/ 11 h 85"/>
                      <a:gd name="T22" fmla="*/ 0 w 82"/>
                      <a:gd name="T23" fmla="*/ 11 h 85"/>
                      <a:gd name="T24" fmla="*/ 0 w 82"/>
                      <a:gd name="T25" fmla="*/ 23 h 85"/>
                      <a:gd name="T26" fmla="*/ 35 w 82"/>
                      <a:gd name="T27" fmla="*/ 23 h 85"/>
                      <a:gd name="T28" fmla="*/ 35 w 82"/>
                      <a:gd name="T29" fmla="*/ 35 h 85"/>
                      <a:gd name="T30" fmla="*/ 8 w 82"/>
                      <a:gd name="T31" fmla="*/ 35 h 85"/>
                      <a:gd name="T32" fmla="*/ 8 w 82"/>
                      <a:gd name="T33" fmla="*/ 73 h 85"/>
                      <a:gd name="T34" fmla="*/ 19 w 82"/>
                      <a:gd name="T35" fmla="*/ 73 h 85"/>
                      <a:gd name="T36" fmla="*/ 19 w 82"/>
                      <a:gd name="T37" fmla="*/ 42 h 85"/>
                      <a:gd name="T38" fmla="*/ 35 w 82"/>
                      <a:gd name="T39" fmla="*/ 42 h 85"/>
                      <a:gd name="T40" fmla="*/ 35 w 82"/>
                      <a:gd name="T41" fmla="*/ 85 h 85"/>
                      <a:gd name="T42" fmla="*/ 47 w 82"/>
                      <a:gd name="T43" fmla="*/ 85 h 85"/>
                      <a:gd name="T44" fmla="*/ 47 w 82"/>
                      <a:gd name="T45" fmla="*/ 42 h 85"/>
                      <a:gd name="T46" fmla="*/ 58 w 82"/>
                      <a:gd name="T47" fmla="*/ 42 h 85"/>
                      <a:gd name="T48" fmla="*/ 58 w 82"/>
                      <a:gd name="T49" fmla="*/ 62 h 85"/>
                      <a:gd name="T50" fmla="*/ 58 w 82"/>
                      <a:gd name="T51" fmla="*/ 62 h 85"/>
                      <a:gd name="T52" fmla="*/ 54 w 82"/>
                      <a:gd name="T53" fmla="*/ 66 h 85"/>
                      <a:gd name="T54" fmla="*/ 47 w 82"/>
                      <a:gd name="T55" fmla="*/ 66 h 85"/>
                      <a:gd name="T56" fmla="*/ 47 w 82"/>
                      <a:gd name="T57" fmla="*/ 66 h 85"/>
                      <a:gd name="T58" fmla="*/ 51 w 82"/>
                      <a:gd name="T59" fmla="*/ 77 h 85"/>
                      <a:gd name="T60" fmla="*/ 51 w 82"/>
                      <a:gd name="T61" fmla="*/ 77 h 85"/>
                      <a:gd name="T62" fmla="*/ 66 w 82"/>
                      <a:gd name="T63" fmla="*/ 73 h 85"/>
                      <a:gd name="T64" fmla="*/ 70 w 82"/>
                      <a:gd name="T65" fmla="*/ 73 h 85"/>
                      <a:gd name="T66" fmla="*/ 70 w 82"/>
                      <a:gd name="T67" fmla="*/ 70 h 85"/>
                      <a:gd name="T68" fmla="*/ 70 w 82"/>
                      <a:gd name="T69" fmla="*/ 35 h 85"/>
                      <a:gd name="T70" fmla="*/ 47 w 82"/>
                      <a:gd name="T71" fmla="*/ 35 h 85"/>
                      <a:gd name="T72" fmla="*/ 47 w 82"/>
                      <a:gd name="T73" fmla="*/ 23 h 85"/>
                      <a:gd name="T74" fmla="*/ 82 w 82"/>
                      <a:gd name="T75" fmla="*/ 23 h 85"/>
                      <a:gd name="T76" fmla="*/ 82 w 82"/>
                      <a:gd name="T77" fmla="*/ 11 h 85"/>
                      <a:gd name="T78" fmla="*/ 39 w 82"/>
                      <a:gd name="T79" fmla="*/ 11 h 85"/>
                      <a:gd name="T80" fmla="*/ 39 w 82"/>
                      <a:gd name="T81" fmla="*/ 11 h 85"/>
                      <a:gd name="T82" fmla="*/ 47 w 82"/>
                      <a:gd name="T83" fmla="*/ 11 h 85"/>
                      <a:gd name="T84" fmla="*/ 47 w 82"/>
                      <a:gd name="T85" fmla="*/ 11 h 85"/>
                      <a:gd name="T86" fmla="*/ 47 w 82"/>
                      <a:gd name="T87" fmla="*/ 11 h 85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2" h="85">
                        <a:moveTo>
                          <a:pt x="47" y="11"/>
                        </a:moveTo>
                        <a:lnTo>
                          <a:pt x="47" y="11"/>
                        </a:lnTo>
                        <a:lnTo>
                          <a:pt x="47" y="7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1" y="4"/>
                        </a:lnTo>
                        <a:lnTo>
                          <a:pt x="35" y="11"/>
                        </a:lnTo>
                        <a:lnTo>
                          <a:pt x="0" y="11"/>
                        </a:lnTo>
                        <a:lnTo>
                          <a:pt x="0" y="23"/>
                        </a:lnTo>
                        <a:lnTo>
                          <a:pt x="35" y="23"/>
                        </a:lnTo>
                        <a:lnTo>
                          <a:pt x="35" y="35"/>
                        </a:lnTo>
                        <a:lnTo>
                          <a:pt x="8" y="35"/>
                        </a:lnTo>
                        <a:lnTo>
                          <a:pt x="8" y="73"/>
                        </a:lnTo>
                        <a:lnTo>
                          <a:pt x="19" y="73"/>
                        </a:lnTo>
                        <a:lnTo>
                          <a:pt x="19" y="42"/>
                        </a:lnTo>
                        <a:lnTo>
                          <a:pt x="35" y="42"/>
                        </a:lnTo>
                        <a:lnTo>
                          <a:pt x="35" y="85"/>
                        </a:lnTo>
                        <a:lnTo>
                          <a:pt x="47" y="85"/>
                        </a:lnTo>
                        <a:lnTo>
                          <a:pt x="47" y="42"/>
                        </a:lnTo>
                        <a:lnTo>
                          <a:pt x="58" y="42"/>
                        </a:lnTo>
                        <a:lnTo>
                          <a:pt x="58" y="62"/>
                        </a:lnTo>
                        <a:lnTo>
                          <a:pt x="54" y="66"/>
                        </a:lnTo>
                        <a:lnTo>
                          <a:pt x="47" y="66"/>
                        </a:lnTo>
                        <a:lnTo>
                          <a:pt x="51" y="77"/>
                        </a:lnTo>
                        <a:lnTo>
                          <a:pt x="66" y="73"/>
                        </a:lnTo>
                        <a:lnTo>
                          <a:pt x="70" y="73"/>
                        </a:lnTo>
                        <a:lnTo>
                          <a:pt x="70" y="70"/>
                        </a:lnTo>
                        <a:lnTo>
                          <a:pt x="70" y="35"/>
                        </a:lnTo>
                        <a:lnTo>
                          <a:pt x="47" y="35"/>
                        </a:lnTo>
                        <a:lnTo>
                          <a:pt x="47" y="23"/>
                        </a:lnTo>
                        <a:lnTo>
                          <a:pt x="82" y="23"/>
                        </a:lnTo>
                        <a:lnTo>
                          <a:pt x="82" y="11"/>
                        </a:lnTo>
                        <a:lnTo>
                          <a:pt x="39" y="11"/>
                        </a:lnTo>
                        <a:lnTo>
                          <a:pt x="47" y="11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70" name="组合 369"/>
              <p:cNvGrpSpPr/>
              <p:nvPr/>
            </p:nvGrpSpPr>
            <p:grpSpPr>
              <a:xfrm>
                <a:off x="1278177" y="962181"/>
                <a:ext cx="1044009" cy="1354902"/>
                <a:chOff x="9179743" y="494291"/>
                <a:chExt cx="1220788" cy="1584325"/>
              </a:xfrm>
              <a:grpFill/>
            </p:grpSpPr>
            <p:sp>
              <p:nvSpPr>
                <p:cNvPr id="387" name="Freeform 27"/>
                <p:cNvSpPr>
                  <a:spLocks/>
                </p:cNvSpPr>
                <p:nvPr/>
              </p:nvSpPr>
              <p:spPr bwMode="auto">
                <a:xfrm>
                  <a:off x="9179743" y="494291"/>
                  <a:ext cx="1220788" cy="1584325"/>
                </a:xfrm>
                <a:custGeom>
                  <a:avLst/>
                  <a:gdLst>
                    <a:gd name="T0" fmla="*/ 761 w 769"/>
                    <a:gd name="T1" fmla="*/ 657 h 998"/>
                    <a:gd name="T2" fmla="*/ 738 w 769"/>
                    <a:gd name="T3" fmla="*/ 555 h 998"/>
                    <a:gd name="T4" fmla="*/ 653 w 769"/>
                    <a:gd name="T5" fmla="*/ 521 h 998"/>
                    <a:gd name="T6" fmla="*/ 598 w 769"/>
                    <a:gd name="T7" fmla="*/ 521 h 998"/>
                    <a:gd name="T8" fmla="*/ 583 w 769"/>
                    <a:gd name="T9" fmla="*/ 493 h 998"/>
                    <a:gd name="T10" fmla="*/ 579 w 769"/>
                    <a:gd name="T11" fmla="*/ 373 h 998"/>
                    <a:gd name="T12" fmla="*/ 548 w 769"/>
                    <a:gd name="T13" fmla="*/ 268 h 998"/>
                    <a:gd name="T14" fmla="*/ 509 w 769"/>
                    <a:gd name="T15" fmla="*/ 256 h 998"/>
                    <a:gd name="T16" fmla="*/ 451 w 769"/>
                    <a:gd name="T17" fmla="*/ 276 h 998"/>
                    <a:gd name="T18" fmla="*/ 389 w 769"/>
                    <a:gd name="T19" fmla="*/ 291 h 998"/>
                    <a:gd name="T20" fmla="*/ 323 w 769"/>
                    <a:gd name="T21" fmla="*/ 225 h 998"/>
                    <a:gd name="T22" fmla="*/ 303 w 769"/>
                    <a:gd name="T23" fmla="*/ 124 h 998"/>
                    <a:gd name="T24" fmla="*/ 256 w 769"/>
                    <a:gd name="T25" fmla="*/ 58 h 998"/>
                    <a:gd name="T26" fmla="*/ 214 w 769"/>
                    <a:gd name="T27" fmla="*/ 70 h 998"/>
                    <a:gd name="T28" fmla="*/ 190 w 769"/>
                    <a:gd name="T29" fmla="*/ 62 h 998"/>
                    <a:gd name="T30" fmla="*/ 175 w 769"/>
                    <a:gd name="T31" fmla="*/ 27 h 998"/>
                    <a:gd name="T32" fmla="*/ 117 w 769"/>
                    <a:gd name="T33" fmla="*/ 0 h 998"/>
                    <a:gd name="T34" fmla="*/ 51 w 769"/>
                    <a:gd name="T35" fmla="*/ 35 h 998"/>
                    <a:gd name="T36" fmla="*/ 12 w 769"/>
                    <a:gd name="T37" fmla="*/ 78 h 998"/>
                    <a:gd name="T38" fmla="*/ 12 w 769"/>
                    <a:gd name="T39" fmla="*/ 132 h 998"/>
                    <a:gd name="T40" fmla="*/ 47 w 769"/>
                    <a:gd name="T41" fmla="*/ 159 h 998"/>
                    <a:gd name="T42" fmla="*/ 35 w 769"/>
                    <a:gd name="T43" fmla="*/ 190 h 998"/>
                    <a:gd name="T44" fmla="*/ 8 w 769"/>
                    <a:gd name="T45" fmla="*/ 233 h 998"/>
                    <a:gd name="T46" fmla="*/ 0 w 769"/>
                    <a:gd name="T47" fmla="*/ 287 h 998"/>
                    <a:gd name="T48" fmla="*/ 16 w 769"/>
                    <a:gd name="T49" fmla="*/ 373 h 998"/>
                    <a:gd name="T50" fmla="*/ 4 w 769"/>
                    <a:gd name="T51" fmla="*/ 408 h 998"/>
                    <a:gd name="T52" fmla="*/ 51 w 769"/>
                    <a:gd name="T53" fmla="*/ 443 h 998"/>
                    <a:gd name="T54" fmla="*/ 109 w 769"/>
                    <a:gd name="T55" fmla="*/ 489 h 998"/>
                    <a:gd name="T56" fmla="*/ 167 w 769"/>
                    <a:gd name="T57" fmla="*/ 544 h 998"/>
                    <a:gd name="T58" fmla="*/ 187 w 769"/>
                    <a:gd name="T59" fmla="*/ 602 h 998"/>
                    <a:gd name="T60" fmla="*/ 148 w 769"/>
                    <a:gd name="T61" fmla="*/ 715 h 998"/>
                    <a:gd name="T62" fmla="*/ 144 w 769"/>
                    <a:gd name="T63" fmla="*/ 750 h 998"/>
                    <a:gd name="T64" fmla="*/ 183 w 769"/>
                    <a:gd name="T65" fmla="*/ 792 h 998"/>
                    <a:gd name="T66" fmla="*/ 225 w 769"/>
                    <a:gd name="T67" fmla="*/ 800 h 998"/>
                    <a:gd name="T68" fmla="*/ 268 w 769"/>
                    <a:gd name="T69" fmla="*/ 827 h 998"/>
                    <a:gd name="T70" fmla="*/ 276 w 769"/>
                    <a:gd name="T71" fmla="*/ 882 h 998"/>
                    <a:gd name="T72" fmla="*/ 299 w 769"/>
                    <a:gd name="T73" fmla="*/ 897 h 998"/>
                    <a:gd name="T74" fmla="*/ 334 w 769"/>
                    <a:gd name="T75" fmla="*/ 928 h 998"/>
                    <a:gd name="T76" fmla="*/ 365 w 769"/>
                    <a:gd name="T77" fmla="*/ 971 h 998"/>
                    <a:gd name="T78" fmla="*/ 482 w 769"/>
                    <a:gd name="T79" fmla="*/ 987 h 998"/>
                    <a:gd name="T80" fmla="*/ 466 w 769"/>
                    <a:gd name="T81" fmla="*/ 948 h 998"/>
                    <a:gd name="T82" fmla="*/ 455 w 769"/>
                    <a:gd name="T83" fmla="*/ 878 h 998"/>
                    <a:gd name="T84" fmla="*/ 513 w 769"/>
                    <a:gd name="T85" fmla="*/ 882 h 998"/>
                    <a:gd name="T86" fmla="*/ 606 w 769"/>
                    <a:gd name="T87" fmla="*/ 952 h 998"/>
                    <a:gd name="T88" fmla="*/ 664 w 769"/>
                    <a:gd name="T89" fmla="*/ 956 h 998"/>
                    <a:gd name="T90" fmla="*/ 703 w 769"/>
                    <a:gd name="T91" fmla="*/ 897 h 998"/>
                    <a:gd name="T92" fmla="*/ 719 w 769"/>
                    <a:gd name="T93" fmla="*/ 862 h 998"/>
                    <a:gd name="T94" fmla="*/ 715 w 769"/>
                    <a:gd name="T95" fmla="*/ 812 h 998"/>
                    <a:gd name="T96" fmla="*/ 742 w 769"/>
                    <a:gd name="T97" fmla="*/ 773 h 998"/>
                    <a:gd name="T98" fmla="*/ 769 w 769"/>
                    <a:gd name="T99" fmla="*/ 723 h 998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769" h="998">
                      <a:moveTo>
                        <a:pt x="765" y="688"/>
                      </a:moveTo>
                      <a:lnTo>
                        <a:pt x="761" y="684"/>
                      </a:lnTo>
                      <a:lnTo>
                        <a:pt x="761" y="657"/>
                      </a:lnTo>
                      <a:lnTo>
                        <a:pt x="761" y="629"/>
                      </a:lnTo>
                      <a:lnTo>
                        <a:pt x="758" y="602"/>
                      </a:lnTo>
                      <a:lnTo>
                        <a:pt x="750" y="575"/>
                      </a:lnTo>
                      <a:lnTo>
                        <a:pt x="738" y="555"/>
                      </a:lnTo>
                      <a:lnTo>
                        <a:pt x="727" y="536"/>
                      </a:lnTo>
                      <a:lnTo>
                        <a:pt x="703" y="524"/>
                      </a:lnTo>
                      <a:lnTo>
                        <a:pt x="680" y="517"/>
                      </a:lnTo>
                      <a:lnTo>
                        <a:pt x="653" y="521"/>
                      </a:lnTo>
                      <a:lnTo>
                        <a:pt x="629" y="524"/>
                      </a:lnTo>
                      <a:lnTo>
                        <a:pt x="610" y="524"/>
                      </a:lnTo>
                      <a:lnTo>
                        <a:pt x="598" y="521"/>
                      </a:lnTo>
                      <a:lnTo>
                        <a:pt x="591" y="513"/>
                      </a:lnTo>
                      <a:lnTo>
                        <a:pt x="587" y="505"/>
                      </a:lnTo>
                      <a:lnTo>
                        <a:pt x="583" y="501"/>
                      </a:lnTo>
                      <a:lnTo>
                        <a:pt x="583" y="493"/>
                      </a:lnTo>
                      <a:lnTo>
                        <a:pt x="579" y="470"/>
                      </a:lnTo>
                      <a:lnTo>
                        <a:pt x="579" y="420"/>
                      </a:lnTo>
                      <a:lnTo>
                        <a:pt x="579" y="373"/>
                      </a:lnTo>
                      <a:lnTo>
                        <a:pt x="571" y="338"/>
                      </a:lnTo>
                      <a:lnTo>
                        <a:pt x="563" y="307"/>
                      </a:lnTo>
                      <a:lnTo>
                        <a:pt x="556" y="284"/>
                      </a:lnTo>
                      <a:lnTo>
                        <a:pt x="548" y="268"/>
                      </a:lnTo>
                      <a:lnTo>
                        <a:pt x="536" y="252"/>
                      </a:lnTo>
                      <a:lnTo>
                        <a:pt x="525" y="256"/>
                      </a:lnTo>
                      <a:lnTo>
                        <a:pt x="509" y="256"/>
                      </a:lnTo>
                      <a:lnTo>
                        <a:pt x="474" y="256"/>
                      </a:lnTo>
                      <a:lnTo>
                        <a:pt x="462" y="268"/>
                      </a:lnTo>
                      <a:lnTo>
                        <a:pt x="451" y="276"/>
                      </a:lnTo>
                      <a:lnTo>
                        <a:pt x="431" y="287"/>
                      </a:lnTo>
                      <a:lnTo>
                        <a:pt x="416" y="295"/>
                      </a:lnTo>
                      <a:lnTo>
                        <a:pt x="396" y="295"/>
                      </a:lnTo>
                      <a:lnTo>
                        <a:pt x="389" y="291"/>
                      </a:lnTo>
                      <a:lnTo>
                        <a:pt x="381" y="287"/>
                      </a:lnTo>
                      <a:lnTo>
                        <a:pt x="373" y="280"/>
                      </a:lnTo>
                      <a:lnTo>
                        <a:pt x="365" y="272"/>
                      </a:lnTo>
                      <a:lnTo>
                        <a:pt x="323" y="225"/>
                      </a:lnTo>
                      <a:lnTo>
                        <a:pt x="319" y="194"/>
                      </a:lnTo>
                      <a:lnTo>
                        <a:pt x="311" y="159"/>
                      </a:lnTo>
                      <a:lnTo>
                        <a:pt x="303" y="124"/>
                      </a:lnTo>
                      <a:lnTo>
                        <a:pt x="288" y="89"/>
                      </a:lnTo>
                      <a:lnTo>
                        <a:pt x="280" y="74"/>
                      </a:lnTo>
                      <a:lnTo>
                        <a:pt x="268" y="66"/>
                      </a:lnTo>
                      <a:lnTo>
                        <a:pt x="256" y="58"/>
                      </a:lnTo>
                      <a:lnTo>
                        <a:pt x="245" y="54"/>
                      </a:lnTo>
                      <a:lnTo>
                        <a:pt x="229" y="58"/>
                      </a:lnTo>
                      <a:lnTo>
                        <a:pt x="214" y="70"/>
                      </a:lnTo>
                      <a:lnTo>
                        <a:pt x="210" y="70"/>
                      </a:lnTo>
                      <a:lnTo>
                        <a:pt x="198" y="70"/>
                      </a:lnTo>
                      <a:lnTo>
                        <a:pt x="194" y="66"/>
                      </a:lnTo>
                      <a:lnTo>
                        <a:pt x="190" y="62"/>
                      </a:lnTo>
                      <a:lnTo>
                        <a:pt x="187" y="54"/>
                      </a:lnTo>
                      <a:lnTo>
                        <a:pt x="183" y="43"/>
                      </a:lnTo>
                      <a:lnTo>
                        <a:pt x="175" y="27"/>
                      </a:lnTo>
                      <a:lnTo>
                        <a:pt x="167" y="15"/>
                      </a:lnTo>
                      <a:lnTo>
                        <a:pt x="152" y="4"/>
                      </a:lnTo>
                      <a:lnTo>
                        <a:pt x="128" y="0"/>
                      </a:lnTo>
                      <a:lnTo>
                        <a:pt x="117" y="0"/>
                      </a:lnTo>
                      <a:lnTo>
                        <a:pt x="105" y="4"/>
                      </a:lnTo>
                      <a:lnTo>
                        <a:pt x="86" y="12"/>
                      </a:lnTo>
                      <a:lnTo>
                        <a:pt x="70" y="19"/>
                      </a:lnTo>
                      <a:lnTo>
                        <a:pt x="51" y="35"/>
                      </a:lnTo>
                      <a:lnTo>
                        <a:pt x="31" y="54"/>
                      </a:lnTo>
                      <a:lnTo>
                        <a:pt x="20" y="66"/>
                      </a:lnTo>
                      <a:lnTo>
                        <a:pt x="12" y="78"/>
                      </a:lnTo>
                      <a:lnTo>
                        <a:pt x="4" y="89"/>
                      </a:lnTo>
                      <a:lnTo>
                        <a:pt x="0" y="105"/>
                      </a:lnTo>
                      <a:lnTo>
                        <a:pt x="0" y="120"/>
                      </a:lnTo>
                      <a:lnTo>
                        <a:pt x="12" y="132"/>
                      </a:lnTo>
                      <a:lnTo>
                        <a:pt x="31" y="144"/>
                      </a:lnTo>
                      <a:lnTo>
                        <a:pt x="39" y="151"/>
                      </a:lnTo>
                      <a:lnTo>
                        <a:pt x="47" y="159"/>
                      </a:lnTo>
                      <a:lnTo>
                        <a:pt x="51" y="167"/>
                      </a:lnTo>
                      <a:lnTo>
                        <a:pt x="54" y="179"/>
                      </a:lnTo>
                      <a:lnTo>
                        <a:pt x="47" y="186"/>
                      </a:lnTo>
                      <a:lnTo>
                        <a:pt x="35" y="190"/>
                      </a:lnTo>
                      <a:lnTo>
                        <a:pt x="8" y="194"/>
                      </a:lnTo>
                      <a:lnTo>
                        <a:pt x="0" y="202"/>
                      </a:lnTo>
                      <a:lnTo>
                        <a:pt x="8" y="233"/>
                      </a:lnTo>
                      <a:lnTo>
                        <a:pt x="8" y="260"/>
                      </a:lnTo>
                      <a:lnTo>
                        <a:pt x="4" y="276"/>
                      </a:lnTo>
                      <a:lnTo>
                        <a:pt x="0" y="287"/>
                      </a:lnTo>
                      <a:lnTo>
                        <a:pt x="8" y="303"/>
                      </a:lnTo>
                      <a:lnTo>
                        <a:pt x="16" y="338"/>
                      </a:lnTo>
                      <a:lnTo>
                        <a:pt x="20" y="357"/>
                      </a:lnTo>
                      <a:lnTo>
                        <a:pt x="16" y="373"/>
                      </a:lnTo>
                      <a:lnTo>
                        <a:pt x="12" y="388"/>
                      </a:lnTo>
                      <a:lnTo>
                        <a:pt x="0" y="400"/>
                      </a:lnTo>
                      <a:lnTo>
                        <a:pt x="4" y="408"/>
                      </a:lnTo>
                      <a:lnTo>
                        <a:pt x="16" y="423"/>
                      </a:lnTo>
                      <a:lnTo>
                        <a:pt x="31" y="435"/>
                      </a:lnTo>
                      <a:lnTo>
                        <a:pt x="39" y="443"/>
                      </a:lnTo>
                      <a:lnTo>
                        <a:pt x="51" y="443"/>
                      </a:lnTo>
                      <a:lnTo>
                        <a:pt x="62" y="451"/>
                      </a:lnTo>
                      <a:lnTo>
                        <a:pt x="74" y="458"/>
                      </a:lnTo>
                      <a:lnTo>
                        <a:pt x="109" y="489"/>
                      </a:lnTo>
                      <a:lnTo>
                        <a:pt x="148" y="528"/>
                      </a:lnTo>
                      <a:lnTo>
                        <a:pt x="155" y="532"/>
                      </a:lnTo>
                      <a:lnTo>
                        <a:pt x="167" y="544"/>
                      </a:lnTo>
                      <a:lnTo>
                        <a:pt x="179" y="567"/>
                      </a:lnTo>
                      <a:lnTo>
                        <a:pt x="183" y="583"/>
                      </a:lnTo>
                      <a:lnTo>
                        <a:pt x="187" y="602"/>
                      </a:lnTo>
                      <a:lnTo>
                        <a:pt x="183" y="641"/>
                      </a:lnTo>
                      <a:lnTo>
                        <a:pt x="175" y="672"/>
                      </a:lnTo>
                      <a:lnTo>
                        <a:pt x="163" y="695"/>
                      </a:lnTo>
                      <a:lnTo>
                        <a:pt x="148" y="715"/>
                      </a:lnTo>
                      <a:lnTo>
                        <a:pt x="140" y="723"/>
                      </a:lnTo>
                      <a:lnTo>
                        <a:pt x="140" y="734"/>
                      </a:lnTo>
                      <a:lnTo>
                        <a:pt x="144" y="750"/>
                      </a:lnTo>
                      <a:lnTo>
                        <a:pt x="148" y="761"/>
                      </a:lnTo>
                      <a:lnTo>
                        <a:pt x="159" y="773"/>
                      </a:lnTo>
                      <a:lnTo>
                        <a:pt x="171" y="785"/>
                      </a:lnTo>
                      <a:lnTo>
                        <a:pt x="183" y="792"/>
                      </a:lnTo>
                      <a:lnTo>
                        <a:pt x="198" y="800"/>
                      </a:lnTo>
                      <a:lnTo>
                        <a:pt x="210" y="800"/>
                      </a:lnTo>
                      <a:lnTo>
                        <a:pt x="225" y="800"/>
                      </a:lnTo>
                      <a:lnTo>
                        <a:pt x="249" y="800"/>
                      </a:lnTo>
                      <a:lnTo>
                        <a:pt x="256" y="804"/>
                      </a:lnTo>
                      <a:lnTo>
                        <a:pt x="264" y="812"/>
                      </a:lnTo>
                      <a:lnTo>
                        <a:pt x="268" y="827"/>
                      </a:lnTo>
                      <a:lnTo>
                        <a:pt x="272" y="851"/>
                      </a:lnTo>
                      <a:lnTo>
                        <a:pt x="272" y="870"/>
                      </a:lnTo>
                      <a:lnTo>
                        <a:pt x="276" y="882"/>
                      </a:lnTo>
                      <a:lnTo>
                        <a:pt x="280" y="890"/>
                      </a:lnTo>
                      <a:lnTo>
                        <a:pt x="284" y="897"/>
                      </a:lnTo>
                      <a:lnTo>
                        <a:pt x="295" y="901"/>
                      </a:lnTo>
                      <a:lnTo>
                        <a:pt x="299" y="897"/>
                      </a:lnTo>
                      <a:lnTo>
                        <a:pt x="303" y="901"/>
                      </a:lnTo>
                      <a:lnTo>
                        <a:pt x="319" y="913"/>
                      </a:lnTo>
                      <a:lnTo>
                        <a:pt x="334" y="928"/>
                      </a:lnTo>
                      <a:lnTo>
                        <a:pt x="338" y="940"/>
                      </a:lnTo>
                      <a:lnTo>
                        <a:pt x="342" y="956"/>
                      </a:lnTo>
                      <a:lnTo>
                        <a:pt x="346" y="967"/>
                      </a:lnTo>
                      <a:lnTo>
                        <a:pt x="365" y="971"/>
                      </a:lnTo>
                      <a:lnTo>
                        <a:pt x="389" y="979"/>
                      </a:lnTo>
                      <a:lnTo>
                        <a:pt x="412" y="998"/>
                      </a:lnTo>
                      <a:lnTo>
                        <a:pt x="478" y="987"/>
                      </a:lnTo>
                      <a:lnTo>
                        <a:pt x="482" y="987"/>
                      </a:lnTo>
                      <a:lnTo>
                        <a:pt x="474" y="967"/>
                      </a:lnTo>
                      <a:lnTo>
                        <a:pt x="466" y="948"/>
                      </a:lnTo>
                      <a:lnTo>
                        <a:pt x="455" y="917"/>
                      </a:lnTo>
                      <a:lnTo>
                        <a:pt x="451" y="901"/>
                      </a:lnTo>
                      <a:lnTo>
                        <a:pt x="451" y="886"/>
                      </a:lnTo>
                      <a:lnTo>
                        <a:pt x="455" y="878"/>
                      </a:lnTo>
                      <a:lnTo>
                        <a:pt x="466" y="870"/>
                      </a:lnTo>
                      <a:lnTo>
                        <a:pt x="486" y="874"/>
                      </a:lnTo>
                      <a:lnTo>
                        <a:pt x="513" y="882"/>
                      </a:lnTo>
                      <a:lnTo>
                        <a:pt x="544" y="905"/>
                      </a:lnTo>
                      <a:lnTo>
                        <a:pt x="594" y="944"/>
                      </a:lnTo>
                      <a:lnTo>
                        <a:pt x="606" y="952"/>
                      </a:lnTo>
                      <a:lnTo>
                        <a:pt x="626" y="956"/>
                      </a:lnTo>
                      <a:lnTo>
                        <a:pt x="645" y="956"/>
                      </a:lnTo>
                      <a:lnTo>
                        <a:pt x="664" y="956"/>
                      </a:lnTo>
                      <a:lnTo>
                        <a:pt x="664" y="944"/>
                      </a:lnTo>
                      <a:lnTo>
                        <a:pt x="668" y="936"/>
                      </a:lnTo>
                      <a:lnTo>
                        <a:pt x="684" y="917"/>
                      </a:lnTo>
                      <a:lnTo>
                        <a:pt x="703" y="897"/>
                      </a:lnTo>
                      <a:lnTo>
                        <a:pt x="715" y="882"/>
                      </a:lnTo>
                      <a:lnTo>
                        <a:pt x="719" y="870"/>
                      </a:lnTo>
                      <a:lnTo>
                        <a:pt x="719" y="862"/>
                      </a:lnTo>
                      <a:lnTo>
                        <a:pt x="715" y="847"/>
                      </a:lnTo>
                      <a:lnTo>
                        <a:pt x="715" y="824"/>
                      </a:lnTo>
                      <a:lnTo>
                        <a:pt x="715" y="812"/>
                      </a:lnTo>
                      <a:lnTo>
                        <a:pt x="719" y="796"/>
                      </a:lnTo>
                      <a:lnTo>
                        <a:pt x="730" y="785"/>
                      </a:lnTo>
                      <a:lnTo>
                        <a:pt x="742" y="773"/>
                      </a:lnTo>
                      <a:lnTo>
                        <a:pt x="754" y="761"/>
                      </a:lnTo>
                      <a:lnTo>
                        <a:pt x="761" y="750"/>
                      </a:lnTo>
                      <a:lnTo>
                        <a:pt x="765" y="734"/>
                      </a:lnTo>
                      <a:lnTo>
                        <a:pt x="769" y="723"/>
                      </a:lnTo>
                      <a:lnTo>
                        <a:pt x="769" y="699"/>
                      </a:lnTo>
                      <a:lnTo>
                        <a:pt x="765" y="688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46"/>
                <p:cNvSpPr>
                  <a:spLocks/>
                </p:cNvSpPr>
                <p:nvPr/>
              </p:nvSpPr>
              <p:spPr bwMode="auto">
                <a:xfrm>
                  <a:off x="9333731" y="710191"/>
                  <a:ext cx="42863" cy="36513"/>
                </a:xfrm>
                <a:custGeom>
                  <a:avLst/>
                  <a:gdLst>
                    <a:gd name="T0" fmla="*/ 27 w 27"/>
                    <a:gd name="T1" fmla="*/ 12 h 23"/>
                    <a:gd name="T2" fmla="*/ 27 w 27"/>
                    <a:gd name="T3" fmla="*/ 12 h 23"/>
                    <a:gd name="T4" fmla="*/ 24 w 27"/>
                    <a:gd name="T5" fmla="*/ 19 h 23"/>
                    <a:gd name="T6" fmla="*/ 12 w 27"/>
                    <a:gd name="T7" fmla="*/ 23 h 23"/>
                    <a:gd name="T8" fmla="*/ 12 w 27"/>
                    <a:gd name="T9" fmla="*/ 23 h 23"/>
                    <a:gd name="T10" fmla="*/ 4 w 27"/>
                    <a:gd name="T11" fmla="*/ 19 h 23"/>
                    <a:gd name="T12" fmla="*/ 0 w 27"/>
                    <a:gd name="T13" fmla="*/ 12 h 23"/>
                    <a:gd name="T14" fmla="*/ 0 w 27"/>
                    <a:gd name="T15" fmla="*/ 12 h 23"/>
                    <a:gd name="T16" fmla="*/ 4 w 27"/>
                    <a:gd name="T17" fmla="*/ 4 h 23"/>
                    <a:gd name="T18" fmla="*/ 12 w 27"/>
                    <a:gd name="T19" fmla="*/ 0 h 23"/>
                    <a:gd name="T20" fmla="*/ 12 w 27"/>
                    <a:gd name="T21" fmla="*/ 0 h 23"/>
                    <a:gd name="T22" fmla="*/ 24 w 27"/>
                    <a:gd name="T23" fmla="*/ 4 h 23"/>
                    <a:gd name="T24" fmla="*/ 27 w 27"/>
                    <a:gd name="T25" fmla="*/ 12 h 23"/>
                    <a:gd name="T26" fmla="*/ 27 w 27"/>
                    <a:gd name="T27" fmla="*/ 12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3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4" y="19"/>
                      </a:lnTo>
                      <a:lnTo>
                        <a:pt x="12" y="23"/>
                      </a:lnTo>
                      <a:lnTo>
                        <a:pt x="4" y="19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4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47"/>
                <p:cNvSpPr>
                  <a:spLocks/>
                </p:cNvSpPr>
                <p:nvPr/>
              </p:nvSpPr>
              <p:spPr bwMode="auto">
                <a:xfrm>
                  <a:off x="9309918" y="680029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4 w 58"/>
                    <a:gd name="T5" fmla="*/ 42 h 58"/>
                    <a:gd name="T6" fmla="*/ 50 w 58"/>
                    <a:gd name="T7" fmla="*/ 50 h 58"/>
                    <a:gd name="T8" fmla="*/ 39 w 58"/>
                    <a:gd name="T9" fmla="*/ 58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9 w 58"/>
                    <a:gd name="T15" fmla="*/ 58 h 58"/>
                    <a:gd name="T16" fmla="*/ 7 w 58"/>
                    <a:gd name="T17" fmla="*/ 50 h 58"/>
                    <a:gd name="T18" fmla="*/ 4 w 58"/>
                    <a:gd name="T19" fmla="*/ 42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7 w 58"/>
                    <a:gd name="T27" fmla="*/ 11 h 58"/>
                    <a:gd name="T28" fmla="*/ 19 w 58"/>
                    <a:gd name="T29" fmla="*/ 3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3 h 58"/>
                    <a:gd name="T36" fmla="*/ 50 w 58"/>
                    <a:gd name="T37" fmla="*/ 11 h 58"/>
                    <a:gd name="T38" fmla="*/ 54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4" y="42"/>
                      </a:lnTo>
                      <a:lnTo>
                        <a:pt x="50" y="50"/>
                      </a:lnTo>
                      <a:lnTo>
                        <a:pt x="39" y="58"/>
                      </a:lnTo>
                      <a:lnTo>
                        <a:pt x="27" y="58"/>
                      </a:lnTo>
                      <a:lnTo>
                        <a:pt x="19" y="58"/>
                      </a:lnTo>
                      <a:lnTo>
                        <a:pt x="7" y="50"/>
                      </a:lnTo>
                      <a:lnTo>
                        <a:pt x="4" y="42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7" y="11"/>
                      </a:lnTo>
                      <a:lnTo>
                        <a:pt x="19" y="3"/>
                      </a:lnTo>
                      <a:lnTo>
                        <a:pt x="27" y="0"/>
                      </a:lnTo>
                      <a:lnTo>
                        <a:pt x="39" y="3"/>
                      </a:lnTo>
                      <a:lnTo>
                        <a:pt x="50" y="11"/>
                      </a:lnTo>
                      <a:lnTo>
                        <a:pt x="54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114"/>
                <p:cNvSpPr>
                  <a:spLocks noEditPoints="1"/>
                </p:cNvSpPr>
                <p:nvPr/>
              </p:nvSpPr>
              <p:spPr bwMode="auto">
                <a:xfrm>
                  <a:off x="9248006" y="827666"/>
                  <a:ext cx="128588" cy="128588"/>
                </a:xfrm>
                <a:custGeom>
                  <a:avLst/>
                  <a:gdLst>
                    <a:gd name="T0" fmla="*/ 78 w 81"/>
                    <a:gd name="T1" fmla="*/ 15 h 81"/>
                    <a:gd name="T2" fmla="*/ 46 w 81"/>
                    <a:gd name="T3" fmla="*/ 4 h 81"/>
                    <a:gd name="T4" fmla="*/ 46 w 81"/>
                    <a:gd name="T5" fmla="*/ 4 h 81"/>
                    <a:gd name="T6" fmla="*/ 46 w 81"/>
                    <a:gd name="T7" fmla="*/ 0 h 81"/>
                    <a:gd name="T8" fmla="*/ 31 w 81"/>
                    <a:gd name="T9" fmla="*/ 0 h 81"/>
                    <a:gd name="T10" fmla="*/ 31 w 81"/>
                    <a:gd name="T11" fmla="*/ 4 h 81"/>
                    <a:gd name="T12" fmla="*/ 35 w 81"/>
                    <a:gd name="T13" fmla="*/ 4 h 81"/>
                    <a:gd name="T14" fmla="*/ 0 w 81"/>
                    <a:gd name="T15" fmla="*/ 15 h 81"/>
                    <a:gd name="T16" fmla="*/ 66 w 81"/>
                    <a:gd name="T17" fmla="*/ 35 h 81"/>
                    <a:gd name="T18" fmla="*/ 11 w 81"/>
                    <a:gd name="T19" fmla="*/ 15 h 81"/>
                    <a:gd name="T20" fmla="*/ 66 w 81"/>
                    <a:gd name="T21" fmla="*/ 35 h 81"/>
                    <a:gd name="T22" fmla="*/ 23 w 81"/>
                    <a:gd name="T23" fmla="*/ 23 h 81"/>
                    <a:gd name="T24" fmla="*/ 54 w 81"/>
                    <a:gd name="T25" fmla="*/ 27 h 81"/>
                    <a:gd name="T26" fmla="*/ 23 w 81"/>
                    <a:gd name="T27" fmla="*/ 23 h 81"/>
                    <a:gd name="T28" fmla="*/ 31 w 81"/>
                    <a:gd name="T29" fmla="*/ 58 h 81"/>
                    <a:gd name="T30" fmla="*/ 0 w 81"/>
                    <a:gd name="T31" fmla="*/ 62 h 81"/>
                    <a:gd name="T32" fmla="*/ 31 w 81"/>
                    <a:gd name="T33" fmla="*/ 70 h 81"/>
                    <a:gd name="T34" fmla="*/ 31 w 81"/>
                    <a:gd name="T35" fmla="*/ 74 h 81"/>
                    <a:gd name="T36" fmla="*/ 39 w 81"/>
                    <a:gd name="T37" fmla="*/ 81 h 81"/>
                    <a:gd name="T38" fmla="*/ 66 w 81"/>
                    <a:gd name="T39" fmla="*/ 81 h 81"/>
                    <a:gd name="T40" fmla="*/ 78 w 81"/>
                    <a:gd name="T41" fmla="*/ 74 h 81"/>
                    <a:gd name="T42" fmla="*/ 62 w 81"/>
                    <a:gd name="T43" fmla="*/ 70 h 81"/>
                    <a:gd name="T44" fmla="*/ 62 w 81"/>
                    <a:gd name="T45" fmla="*/ 74 h 81"/>
                    <a:gd name="T46" fmla="*/ 46 w 81"/>
                    <a:gd name="T47" fmla="*/ 74 h 81"/>
                    <a:gd name="T48" fmla="*/ 43 w 81"/>
                    <a:gd name="T49" fmla="*/ 74 h 81"/>
                    <a:gd name="T50" fmla="*/ 43 w 81"/>
                    <a:gd name="T51" fmla="*/ 70 h 81"/>
                    <a:gd name="T52" fmla="*/ 78 w 81"/>
                    <a:gd name="T53" fmla="*/ 58 h 81"/>
                    <a:gd name="T54" fmla="*/ 43 w 81"/>
                    <a:gd name="T55" fmla="*/ 54 h 81"/>
                    <a:gd name="T56" fmla="*/ 58 w 81"/>
                    <a:gd name="T57" fmla="*/ 54 h 81"/>
                    <a:gd name="T58" fmla="*/ 66 w 81"/>
                    <a:gd name="T59" fmla="*/ 54 h 81"/>
                    <a:gd name="T60" fmla="*/ 62 w 81"/>
                    <a:gd name="T61" fmla="*/ 50 h 81"/>
                    <a:gd name="T62" fmla="*/ 70 w 81"/>
                    <a:gd name="T63" fmla="*/ 46 h 81"/>
                    <a:gd name="T64" fmla="*/ 81 w 81"/>
                    <a:gd name="T65" fmla="*/ 50 h 81"/>
                    <a:gd name="T66" fmla="*/ 0 w 81"/>
                    <a:gd name="T67" fmla="*/ 39 h 81"/>
                    <a:gd name="T68" fmla="*/ 11 w 81"/>
                    <a:gd name="T69" fmla="*/ 50 h 81"/>
                    <a:gd name="T70" fmla="*/ 11 w 81"/>
                    <a:gd name="T71" fmla="*/ 58 h 81"/>
                    <a:gd name="T72" fmla="*/ 31 w 81"/>
                    <a:gd name="T73" fmla="*/ 58 h 81"/>
                    <a:gd name="T74" fmla="*/ 31 w 81"/>
                    <a:gd name="T75" fmla="*/ 58 h 81"/>
                    <a:gd name="T76" fmla="*/ 11 w 81"/>
                    <a:gd name="T77" fmla="*/ 46 h 81"/>
                    <a:gd name="T78" fmla="*/ 58 w 81"/>
                    <a:gd name="T79" fmla="*/ 46 h 81"/>
                    <a:gd name="T80" fmla="*/ 11 w 81"/>
                    <a:gd name="T81" fmla="*/ 50 h 8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81" h="81">
                      <a:moveTo>
                        <a:pt x="0" y="15"/>
                      </a:moveTo>
                      <a:lnTo>
                        <a:pt x="78" y="15"/>
                      </a:lnTo>
                      <a:lnTo>
                        <a:pt x="78" y="4"/>
                      </a:lnTo>
                      <a:lnTo>
                        <a:pt x="46" y="4"/>
                      </a:lnTo>
                      <a:lnTo>
                        <a:pt x="46" y="0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5" y="4"/>
                      </a:lnTo>
                      <a:lnTo>
                        <a:pt x="0" y="4"/>
                      </a:lnTo>
                      <a:lnTo>
                        <a:pt x="0" y="15"/>
                      </a:lnTo>
                      <a:close/>
                      <a:moveTo>
                        <a:pt x="66" y="35"/>
                      </a:moveTo>
                      <a:lnTo>
                        <a:pt x="66" y="15"/>
                      </a:lnTo>
                      <a:lnTo>
                        <a:pt x="11" y="15"/>
                      </a:lnTo>
                      <a:lnTo>
                        <a:pt x="11" y="35"/>
                      </a:lnTo>
                      <a:lnTo>
                        <a:pt x="66" y="35"/>
                      </a:lnTo>
                      <a:close/>
                      <a:moveTo>
                        <a:pt x="23" y="23"/>
                      </a:moveTo>
                      <a:lnTo>
                        <a:pt x="54" y="23"/>
                      </a:lnTo>
                      <a:lnTo>
                        <a:pt x="54" y="27"/>
                      </a:lnTo>
                      <a:lnTo>
                        <a:pt x="23" y="27"/>
                      </a:lnTo>
                      <a:lnTo>
                        <a:pt x="23" y="23"/>
                      </a:lnTo>
                      <a:close/>
                      <a:moveTo>
                        <a:pt x="31" y="58"/>
                      </a:moveTo>
                      <a:lnTo>
                        <a:pt x="31" y="62"/>
                      </a:lnTo>
                      <a:lnTo>
                        <a:pt x="0" y="62"/>
                      </a:lnTo>
                      <a:lnTo>
                        <a:pt x="0" y="70"/>
                      </a:lnTo>
                      <a:lnTo>
                        <a:pt x="31" y="70"/>
                      </a:lnTo>
                      <a:lnTo>
                        <a:pt x="31" y="74"/>
                      </a:lnTo>
                      <a:lnTo>
                        <a:pt x="31" y="81"/>
                      </a:lnTo>
                      <a:lnTo>
                        <a:pt x="39" y="81"/>
                      </a:lnTo>
                      <a:lnTo>
                        <a:pt x="66" y="81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62" y="70"/>
                      </a:lnTo>
                      <a:lnTo>
                        <a:pt x="62" y="74"/>
                      </a:lnTo>
                      <a:lnTo>
                        <a:pt x="46" y="74"/>
                      </a:lnTo>
                      <a:lnTo>
                        <a:pt x="43" y="74"/>
                      </a:lnTo>
                      <a:lnTo>
                        <a:pt x="43" y="70"/>
                      </a:lnTo>
                      <a:lnTo>
                        <a:pt x="78" y="66"/>
                      </a:lnTo>
                      <a:lnTo>
                        <a:pt x="78" y="58"/>
                      </a:lnTo>
                      <a:lnTo>
                        <a:pt x="43" y="58"/>
                      </a:lnTo>
                      <a:lnTo>
                        <a:pt x="43" y="54"/>
                      </a:lnTo>
                      <a:lnTo>
                        <a:pt x="58" y="54"/>
                      </a:lnTo>
                      <a:lnTo>
                        <a:pt x="66" y="54"/>
                      </a:lnTo>
                      <a:lnTo>
                        <a:pt x="62" y="50"/>
                      </a:lnTo>
                      <a:lnTo>
                        <a:pt x="62" y="46"/>
                      </a:lnTo>
                      <a:lnTo>
                        <a:pt x="70" y="46"/>
                      </a:lnTo>
                      <a:lnTo>
                        <a:pt x="70" y="50"/>
                      </a:lnTo>
                      <a:lnTo>
                        <a:pt x="81" y="50"/>
                      </a:lnTo>
                      <a:lnTo>
                        <a:pt x="81" y="39"/>
                      </a:lnTo>
                      <a:lnTo>
                        <a:pt x="0" y="39"/>
                      </a:lnTo>
                      <a:lnTo>
                        <a:pt x="0" y="50"/>
                      </a:lnTo>
                      <a:lnTo>
                        <a:pt x="11" y="50"/>
                      </a:lnTo>
                      <a:lnTo>
                        <a:pt x="11" y="58"/>
                      </a:lnTo>
                      <a:lnTo>
                        <a:pt x="31" y="58"/>
                      </a:lnTo>
                      <a:close/>
                      <a:moveTo>
                        <a:pt x="11" y="50"/>
                      </a:moveTo>
                      <a:lnTo>
                        <a:pt x="11" y="46"/>
                      </a:lnTo>
                      <a:lnTo>
                        <a:pt x="58" y="46"/>
                      </a:lnTo>
                      <a:lnTo>
                        <a:pt x="11" y="50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115"/>
                <p:cNvSpPr>
                  <a:spLocks noEditPoints="1"/>
                </p:cNvSpPr>
                <p:nvPr/>
              </p:nvSpPr>
              <p:spPr bwMode="auto">
                <a:xfrm>
                  <a:off x="9395643" y="827666"/>
                  <a:ext cx="123825" cy="134938"/>
                </a:xfrm>
                <a:custGeom>
                  <a:avLst/>
                  <a:gdLst>
                    <a:gd name="T0" fmla="*/ 58 w 78"/>
                    <a:gd name="T1" fmla="*/ 23 h 85"/>
                    <a:gd name="T2" fmla="*/ 51 w 78"/>
                    <a:gd name="T3" fmla="*/ 11 h 85"/>
                    <a:gd name="T4" fmla="*/ 51 w 78"/>
                    <a:gd name="T5" fmla="*/ 8 h 85"/>
                    <a:gd name="T6" fmla="*/ 51 w 78"/>
                    <a:gd name="T7" fmla="*/ 8 h 85"/>
                    <a:gd name="T8" fmla="*/ 51 w 78"/>
                    <a:gd name="T9" fmla="*/ 4 h 85"/>
                    <a:gd name="T10" fmla="*/ 39 w 78"/>
                    <a:gd name="T11" fmla="*/ 4 h 85"/>
                    <a:gd name="T12" fmla="*/ 39 w 78"/>
                    <a:gd name="T13" fmla="*/ 42 h 85"/>
                    <a:gd name="T14" fmla="*/ 35 w 78"/>
                    <a:gd name="T15" fmla="*/ 23 h 85"/>
                    <a:gd name="T16" fmla="*/ 27 w 78"/>
                    <a:gd name="T17" fmla="*/ 8 h 85"/>
                    <a:gd name="T18" fmla="*/ 27 w 78"/>
                    <a:gd name="T19" fmla="*/ 4 h 85"/>
                    <a:gd name="T20" fmla="*/ 27 w 78"/>
                    <a:gd name="T21" fmla="*/ 4 h 85"/>
                    <a:gd name="T22" fmla="*/ 23 w 78"/>
                    <a:gd name="T23" fmla="*/ 4 h 85"/>
                    <a:gd name="T24" fmla="*/ 16 w 78"/>
                    <a:gd name="T25" fmla="*/ 0 h 85"/>
                    <a:gd name="T26" fmla="*/ 16 w 78"/>
                    <a:gd name="T27" fmla="*/ 46 h 85"/>
                    <a:gd name="T28" fmla="*/ 12 w 78"/>
                    <a:gd name="T29" fmla="*/ 66 h 85"/>
                    <a:gd name="T30" fmla="*/ 0 w 78"/>
                    <a:gd name="T31" fmla="*/ 77 h 85"/>
                    <a:gd name="T32" fmla="*/ 12 w 78"/>
                    <a:gd name="T33" fmla="*/ 81 h 85"/>
                    <a:gd name="T34" fmla="*/ 19 w 78"/>
                    <a:gd name="T35" fmla="*/ 74 h 85"/>
                    <a:gd name="T36" fmla="*/ 23 w 78"/>
                    <a:gd name="T37" fmla="*/ 66 h 85"/>
                    <a:gd name="T38" fmla="*/ 27 w 78"/>
                    <a:gd name="T39" fmla="*/ 27 h 85"/>
                    <a:gd name="T40" fmla="*/ 31 w 78"/>
                    <a:gd name="T41" fmla="*/ 50 h 85"/>
                    <a:gd name="T42" fmla="*/ 35 w 78"/>
                    <a:gd name="T43" fmla="*/ 50 h 85"/>
                    <a:gd name="T44" fmla="*/ 39 w 78"/>
                    <a:gd name="T45" fmla="*/ 50 h 85"/>
                    <a:gd name="T46" fmla="*/ 51 w 78"/>
                    <a:gd name="T47" fmla="*/ 81 h 85"/>
                    <a:gd name="T48" fmla="*/ 51 w 78"/>
                    <a:gd name="T49" fmla="*/ 27 h 85"/>
                    <a:gd name="T50" fmla="*/ 54 w 78"/>
                    <a:gd name="T51" fmla="*/ 50 h 85"/>
                    <a:gd name="T52" fmla="*/ 66 w 78"/>
                    <a:gd name="T53" fmla="*/ 85 h 85"/>
                    <a:gd name="T54" fmla="*/ 74 w 78"/>
                    <a:gd name="T55" fmla="*/ 8 h 85"/>
                    <a:gd name="T56" fmla="*/ 78 w 78"/>
                    <a:gd name="T57" fmla="*/ 4 h 85"/>
                    <a:gd name="T58" fmla="*/ 78 w 78"/>
                    <a:gd name="T59" fmla="*/ 0 h 85"/>
                    <a:gd name="T60" fmla="*/ 74 w 78"/>
                    <a:gd name="T61" fmla="*/ 0 h 85"/>
                    <a:gd name="T62" fmla="*/ 66 w 78"/>
                    <a:gd name="T63" fmla="*/ 0 h 85"/>
                    <a:gd name="T64" fmla="*/ 66 w 78"/>
                    <a:gd name="T65" fmla="*/ 42 h 85"/>
                    <a:gd name="T66" fmla="*/ 58 w 78"/>
                    <a:gd name="T67" fmla="*/ 23 h 85"/>
                    <a:gd name="T68" fmla="*/ 12 w 78"/>
                    <a:gd name="T69" fmla="*/ 39 h 85"/>
                    <a:gd name="T70" fmla="*/ 16 w 78"/>
                    <a:gd name="T71" fmla="*/ 23 h 85"/>
                    <a:gd name="T72" fmla="*/ 4 w 78"/>
                    <a:gd name="T73" fmla="*/ 23 h 85"/>
                    <a:gd name="T74" fmla="*/ 4 w 78"/>
                    <a:gd name="T75" fmla="*/ 27 h 85"/>
                    <a:gd name="T76" fmla="*/ 0 w 78"/>
                    <a:gd name="T77" fmla="*/ 50 h 85"/>
                    <a:gd name="T78" fmla="*/ 8 w 78"/>
                    <a:gd name="T79" fmla="*/ 50 h 85"/>
                    <a:gd name="T80" fmla="*/ 12 w 78"/>
                    <a:gd name="T81" fmla="*/ 39 h 85"/>
                    <a:gd name="T82" fmla="*/ 12 w 78"/>
                    <a:gd name="T83" fmla="*/ 39 h 8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8" h="85">
                      <a:moveTo>
                        <a:pt x="58" y="23"/>
                      </a:moveTo>
                      <a:lnTo>
                        <a:pt x="58" y="23"/>
                      </a:lnTo>
                      <a:lnTo>
                        <a:pt x="51" y="23"/>
                      </a:lnTo>
                      <a:lnTo>
                        <a:pt x="51" y="11"/>
                      </a:lnTo>
                      <a:lnTo>
                        <a:pt x="51" y="8"/>
                      </a:lnTo>
                      <a:lnTo>
                        <a:pt x="51" y="4"/>
                      </a:lnTo>
                      <a:lnTo>
                        <a:pt x="39" y="4"/>
                      </a:lnTo>
                      <a:lnTo>
                        <a:pt x="39" y="42"/>
                      </a:lnTo>
                      <a:lnTo>
                        <a:pt x="35" y="23"/>
                      </a:lnTo>
                      <a:lnTo>
                        <a:pt x="27" y="23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23" y="4"/>
                      </a:lnTo>
                      <a:lnTo>
                        <a:pt x="16" y="0"/>
                      </a:lnTo>
                      <a:lnTo>
                        <a:pt x="16" y="46"/>
                      </a:lnTo>
                      <a:lnTo>
                        <a:pt x="16" y="58"/>
                      </a:lnTo>
                      <a:lnTo>
                        <a:pt x="12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19" y="74"/>
                      </a:lnTo>
                      <a:lnTo>
                        <a:pt x="23" y="66"/>
                      </a:lnTo>
                      <a:lnTo>
                        <a:pt x="27" y="46"/>
                      </a:lnTo>
                      <a:lnTo>
                        <a:pt x="27" y="27"/>
                      </a:lnTo>
                      <a:lnTo>
                        <a:pt x="31" y="50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39" y="81"/>
                      </a:lnTo>
                      <a:lnTo>
                        <a:pt x="51" y="81"/>
                      </a:lnTo>
                      <a:lnTo>
                        <a:pt x="51" y="27"/>
                      </a:lnTo>
                      <a:lnTo>
                        <a:pt x="54" y="50"/>
                      </a:lnTo>
                      <a:lnTo>
                        <a:pt x="66" y="50"/>
                      </a:lnTo>
                      <a:lnTo>
                        <a:pt x="66" y="85"/>
                      </a:lnTo>
                      <a:lnTo>
                        <a:pt x="74" y="85"/>
                      </a:lnTo>
                      <a:lnTo>
                        <a:pt x="74" y="8"/>
                      </a:lnTo>
                      <a:lnTo>
                        <a:pt x="78" y="4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66" y="0"/>
                      </a:lnTo>
                      <a:lnTo>
                        <a:pt x="66" y="42"/>
                      </a:lnTo>
                      <a:lnTo>
                        <a:pt x="58" y="23"/>
                      </a:lnTo>
                      <a:close/>
                      <a:moveTo>
                        <a:pt x="12" y="39"/>
                      </a:moveTo>
                      <a:lnTo>
                        <a:pt x="12" y="39"/>
                      </a:lnTo>
                      <a:lnTo>
                        <a:pt x="16" y="23"/>
                      </a:lnTo>
                      <a:lnTo>
                        <a:pt x="4" y="23"/>
                      </a:lnTo>
                      <a:lnTo>
                        <a:pt x="4" y="27"/>
                      </a:lnTo>
                      <a:lnTo>
                        <a:pt x="0" y="50"/>
                      </a:lnTo>
                      <a:lnTo>
                        <a:pt x="8" y="50"/>
                      </a:lnTo>
                      <a:lnTo>
                        <a:pt x="12" y="3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116"/>
                <p:cNvSpPr>
                  <a:spLocks/>
                </p:cNvSpPr>
                <p:nvPr/>
              </p:nvSpPr>
              <p:spPr bwMode="auto">
                <a:xfrm>
                  <a:off x="9543281" y="827666"/>
                  <a:ext cx="130175" cy="134938"/>
                </a:xfrm>
                <a:custGeom>
                  <a:avLst/>
                  <a:gdLst>
                    <a:gd name="T0" fmla="*/ 47 w 82"/>
                    <a:gd name="T1" fmla="*/ 11 h 85"/>
                    <a:gd name="T2" fmla="*/ 47 w 82"/>
                    <a:gd name="T3" fmla="*/ 11 h 85"/>
                    <a:gd name="T4" fmla="*/ 47 w 82"/>
                    <a:gd name="T5" fmla="*/ 8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1 h 85"/>
                    <a:gd name="T22" fmla="*/ 0 w 82"/>
                    <a:gd name="T23" fmla="*/ 11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4 h 85"/>
                    <a:gd name="T34" fmla="*/ 24 w 82"/>
                    <a:gd name="T35" fmla="*/ 74 h 85"/>
                    <a:gd name="T36" fmla="*/ 24 w 82"/>
                    <a:gd name="T37" fmla="*/ 42 h 85"/>
                    <a:gd name="T38" fmla="*/ 35 w 82"/>
                    <a:gd name="T39" fmla="*/ 42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2 h 85"/>
                    <a:gd name="T46" fmla="*/ 59 w 82"/>
                    <a:gd name="T47" fmla="*/ 42 h 85"/>
                    <a:gd name="T48" fmla="*/ 59 w 82"/>
                    <a:gd name="T49" fmla="*/ 62 h 85"/>
                    <a:gd name="T50" fmla="*/ 59 w 82"/>
                    <a:gd name="T51" fmla="*/ 62 h 85"/>
                    <a:gd name="T52" fmla="*/ 59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1 w 82"/>
                    <a:gd name="T59" fmla="*/ 77 h 85"/>
                    <a:gd name="T60" fmla="*/ 51 w 82"/>
                    <a:gd name="T61" fmla="*/ 77 h 85"/>
                    <a:gd name="T62" fmla="*/ 66 w 82"/>
                    <a:gd name="T63" fmla="*/ 74 h 85"/>
                    <a:gd name="T64" fmla="*/ 70 w 82"/>
                    <a:gd name="T65" fmla="*/ 70 h 85"/>
                    <a:gd name="T66" fmla="*/ 70 w 82"/>
                    <a:gd name="T67" fmla="*/ 70 h 85"/>
                    <a:gd name="T68" fmla="*/ 70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1 h 85"/>
                    <a:gd name="T78" fmla="*/ 39 w 82"/>
                    <a:gd name="T79" fmla="*/ 11 h 85"/>
                    <a:gd name="T80" fmla="*/ 39 w 82"/>
                    <a:gd name="T81" fmla="*/ 11 h 85"/>
                    <a:gd name="T82" fmla="*/ 47 w 82"/>
                    <a:gd name="T83" fmla="*/ 11 h 85"/>
                    <a:gd name="T84" fmla="*/ 47 w 82"/>
                    <a:gd name="T85" fmla="*/ 11 h 85"/>
                    <a:gd name="T86" fmla="*/ 47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4"/>
                      </a:lnTo>
                      <a:lnTo>
                        <a:pt x="24" y="74"/>
                      </a:lnTo>
                      <a:lnTo>
                        <a:pt x="24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2"/>
                      </a:lnTo>
                      <a:lnTo>
                        <a:pt x="59" y="42"/>
                      </a:lnTo>
                      <a:lnTo>
                        <a:pt x="59" y="62"/>
                      </a:lnTo>
                      <a:lnTo>
                        <a:pt x="59" y="66"/>
                      </a:lnTo>
                      <a:lnTo>
                        <a:pt x="51" y="66"/>
                      </a:lnTo>
                      <a:lnTo>
                        <a:pt x="51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39" y="11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1" name="组合 370"/>
              <p:cNvGrpSpPr/>
              <p:nvPr/>
            </p:nvGrpSpPr>
            <p:grpSpPr>
              <a:xfrm>
                <a:off x="2559768" y="2128375"/>
                <a:ext cx="369272" cy="230795"/>
                <a:chOff x="2559768" y="2128375"/>
                <a:chExt cx="369272" cy="230795"/>
              </a:xfrm>
              <a:grpFill/>
            </p:grpSpPr>
            <p:sp>
              <p:nvSpPr>
                <p:cNvPr id="381" name="Freeform 38"/>
                <p:cNvSpPr>
                  <a:spLocks/>
                </p:cNvSpPr>
                <p:nvPr/>
              </p:nvSpPr>
              <p:spPr bwMode="auto">
                <a:xfrm>
                  <a:off x="2770199" y="2302150"/>
                  <a:ext cx="32583" cy="36656"/>
                </a:xfrm>
                <a:custGeom>
                  <a:avLst/>
                  <a:gdLst>
                    <a:gd name="T0" fmla="*/ 24 w 24"/>
                    <a:gd name="T1" fmla="*/ 15 h 27"/>
                    <a:gd name="T2" fmla="*/ 24 w 24"/>
                    <a:gd name="T3" fmla="*/ 15 h 27"/>
                    <a:gd name="T4" fmla="*/ 20 w 24"/>
                    <a:gd name="T5" fmla="*/ 23 h 27"/>
                    <a:gd name="T6" fmla="*/ 12 w 24"/>
                    <a:gd name="T7" fmla="*/ 27 h 27"/>
                    <a:gd name="T8" fmla="*/ 12 w 24"/>
                    <a:gd name="T9" fmla="*/ 27 h 27"/>
                    <a:gd name="T10" fmla="*/ 4 w 24"/>
                    <a:gd name="T11" fmla="*/ 23 h 27"/>
                    <a:gd name="T12" fmla="*/ 0 w 24"/>
                    <a:gd name="T13" fmla="*/ 15 h 27"/>
                    <a:gd name="T14" fmla="*/ 0 w 24"/>
                    <a:gd name="T15" fmla="*/ 15 h 27"/>
                    <a:gd name="T16" fmla="*/ 4 w 24"/>
                    <a:gd name="T17" fmla="*/ 4 h 27"/>
                    <a:gd name="T18" fmla="*/ 12 w 24"/>
                    <a:gd name="T19" fmla="*/ 0 h 27"/>
                    <a:gd name="T20" fmla="*/ 12 w 24"/>
                    <a:gd name="T21" fmla="*/ 0 h 27"/>
                    <a:gd name="T22" fmla="*/ 20 w 24"/>
                    <a:gd name="T23" fmla="*/ 4 h 27"/>
                    <a:gd name="T24" fmla="*/ 24 w 24"/>
                    <a:gd name="T25" fmla="*/ 15 h 27"/>
                    <a:gd name="T26" fmla="*/ 24 w 24"/>
                    <a:gd name="T27" fmla="*/ 15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" h="27">
                      <a:moveTo>
                        <a:pt x="24" y="15"/>
                      </a:moveTo>
                      <a:lnTo>
                        <a:pt x="24" y="15"/>
                      </a:lnTo>
                      <a:lnTo>
                        <a:pt x="20" y="23"/>
                      </a:lnTo>
                      <a:lnTo>
                        <a:pt x="12" y="27"/>
                      </a:lnTo>
                      <a:lnTo>
                        <a:pt x="4" y="23"/>
                      </a:lnTo>
                      <a:lnTo>
                        <a:pt x="0" y="15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4" y="15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39"/>
                <p:cNvSpPr>
                  <a:spLocks/>
                </p:cNvSpPr>
                <p:nvPr/>
              </p:nvSpPr>
              <p:spPr bwMode="auto">
                <a:xfrm>
                  <a:off x="2744404" y="2280428"/>
                  <a:ext cx="78742" cy="78742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1 w 58"/>
                    <a:gd name="T7" fmla="*/ 51 h 58"/>
                    <a:gd name="T8" fmla="*/ 43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8 h 58"/>
                    <a:gd name="T16" fmla="*/ 12 w 58"/>
                    <a:gd name="T17" fmla="*/ 51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20 h 58"/>
                    <a:gd name="T26" fmla="*/ 12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4 h 58"/>
                    <a:gd name="T36" fmla="*/ 51 w 58"/>
                    <a:gd name="T37" fmla="*/ 8 h 58"/>
                    <a:gd name="T38" fmla="*/ 58 w 58"/>
                    <a:gd name="T39" fmla="*/ 20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1" y="51"/>
                      </a:lnTo>
                      <a:lnTo>
                        <a:pt x="43" y="58"/>
                      </a:lnTo>
                      <a:lnTo>
                        <a:pt x="31" y="58"/>
                      </a:lnTo>
                      <a:lnTo>
                        <a:pt x="19" y="58"/>
                      </a:lnTo>
                      <a:lnTo>
                        <a:pt x="12" y="51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20"/>
                      </a:lnTo>
                      <a:lnTo>
                        <a:pt x="12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8" y="20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383" name="组合 382"/>
                <p:cNvGrpSpPr/>
                <p:nvPr/>
              </p:nvGrpSpPr>
              <p:grpSpPr>
                <a:xfrm>
                  <a:off x="2559768" y="2128375"/>
                  <a:ext cx="369272" cy="120828"/>
                  <a:chOff x="2559768" y="2128375"/>
                  <a:chExt cx="369272" cy="120828"/>
                </a:xfrm>
                <a:grpFill/>
              </p:grpSpPr>
              <p:sp>
                <p:nvSpPr>
                  <p:cNvPr id="384" name="Freeform 106"/>
                  <p:cNvSpPr>
                    <a:spLocks noEditPoints="1"/>
                  </p:cNvSpPr>
                  <p:nvPr/>
                </p:nvSpPr>
                <p:spPr bwMode="auto">
                  <a:xfrm>
                    <a:off x="2686027" y="2128375"/>
                    <a:ext cx="116755" cy="120828"/>
                  </a:xfrm>
                  <a:custGeom>
                    <a:avLst/>
                    <a:gdLst>
                      <a:gd name="T0" fmla="*/ 43 w 86"/>
                      <a:gd name="T1" fmla="*/ 58 h 89"/>
                      <a:gd name="T2" fmla="*/ 51 w 86"/>
                      <a:gd name="T3" fmla="*/ 62 h 89"/>
                      <a:gd name="T4" fmla="*/ 28 w 86"/>
                      <a:gd name="T5" fmla="*/ 73 h 89"/>
                      <a:gd name="T6" fmla="*/ 51 w 86"/>
                      <a:gd name="T7" fmla="*/ 89 h 89"/>
                      <a:gd name="T8" fmla="*/ 62 w 86"/>
                      <a:gd name="T9" fmla="*/ 73 h 89"/>
                      <a:gd name="T10" fmla="*/ 86 w 86"/>
                      <a:gd name="T11" fmla="*/ 62 h 89"/>
                      <a:gd name="T12" fmla="*/ 62 w 86"/>
                      <a:gd name="T13" fmla="*/ 58 h 89"/>
                      <a:gd name="T14" fmla="*/ 78 w 86"/>
                      <a:gd name="T15" fmla="*/ 34 h 89"/>
                      <a:gd name="T16" fmla="*/ 43 w 86"/>
                      <a:gd name="T17" fmla="*/ 31 h 89"/>
                      <a:gd name="T18" fmla="*/ 78 w 86"/>
                      <a:gd name="T19" fmla="*/ 11 h 89"/>
                      <a:gd name="T20" fmla="*/ 55 w 86"/>
                      <a:gd name="T21" fmla="*/ 11 h 89"/>
                      <a:gd name="T22" fmla="*/ 59 w 86"/>
                      <a:gd name="T23" fmla="*/ 3 h 89"/>
                      <a:gd name="T24" fmla="*/ 59 w 86"/>
                      <a:gd name="T25" fmla="*/ 3 h 89"/>
                      <a:gd name="T26" fmla="*/ 55 w 86"/>
                      <a:gd name="T27" fmla="*/ 3 h 89"/>
                      <a:gd name="T28" fmla="*/ 51 w 86"/>
                      <a:gd name="T29" fmla="*/ 3 h 89"/>
                      <a:gd name="T30" fmla="*/ 43 w 86"/>
                      <a:gd name="T31" fmla="*/ 0 h 89"/>
                      <a:gd name="T32" fmla="*/ 31 w 86"/>
                      <a:gd name="T33" fmla="*/ 11 h 89"/>
                      <a:gd name="T34" fmla="*/ 43 w 86"/>
                      <a:gd name="T35" fmla="*/ 58 h 89"/>
                      <a:gd name="T36" fmla="*/ 66 w 86"/>
                      <a:gd name="T37" fmla="*/ 19 h 89"/>
                      <a:gd name="T38" fmla="*/ 43 w 86"/>
                      <a:gd name="T39" fmla="*/ 23 h 89"/>
                      <a:gd name="T40" fmla="*/ 66 w 86"/>
                      <a:gd name="T41" fmla="*/ 19 h 89"/>
                      <a:gd name="T42" fmla="*/ 66 w 86"/>
                      <a:gd name="T43" fmla="*/ 42 h 89"/>
                      <a:gd name="T44" fmla="*/ 43 w 86"/>
                      <a:gd name="T45" fmla="*/ 46 h 89"/>
                      <a:gd name="T46" fmla="*/ 66 w 86"/>
                      <a:gd name="T47" fmla="*/ 42 h 89"/>
                      <a:gd name="T48" fmla="*/ 0 w 86"/>
                      <a:gd name="T49" fmla="*/ 66 h 89"/>
                      <a:gd name="T50" fmla="*/ 0 w 86"/>
                      <a:gd name="T51" fmla="*/ 66 h 89"/>
                      <a:gd name="T52" fmla="*/ 8 w 86"/>
                      <a:gd name="T53" fmla="*/ 77 h 89"/>
                      <a:gd name="T54" fmla="*/ 31 w 86"/>
                      <a:gd name="T55" fmla="*/ 62 h 89"/>
                      <a:gd name="T56" fmla="*/ 28 w 86"/>
                      <a:gd name="T57" fmla="*/ 54 h 89"/>
                      <a:gd name="T58" fmla="*/ 24 w 86"/>
                      <a:gd name="T59" fmla="*/ 34 h 89"/>
                      <a:gd name="T60" fmla="*/ 28 w 86"/>
                      <a:gd name="T61" fmla="*/ 27 h 89"/>
                      <a:gd name="T62" fmla="*/ 24 w 86"/>
                      <a:gd name="T63" fmla="*/ 15 h 89"/>
                      <a:gd name="T64" fmla="*/ 24 w 86"/>
                      <a:gd name="T65" fmla="*/ 7 h 89"/>
                      <a:gd name="T66" fmla="*/ 24 w 86"/>
                      <a:gd name="T67" fmla="*/ 7 h 89"/>
                      <a:gd name="T68" fmla="*/ 20 w 86"/>
                      <a:gd name="T69" fmla="*/ 7 h 89"/>
                      <a:gd name="T70" fmla="*/ 12 w 86"/>
                      <a:gd name="T71" fmla="*/ 27 h 89"/>
                      <a:gd name="T72" fmla="*/ 0 w 86"/>
                      <a:gd name="T73" fmla="*/ 34 h 89"/>
                      <a:gd name="T74" fmla="*/ 12 w 86"/>
                      <a:gd name="T75" fmla="*/ 62 h 89"/>
                      <a:gd name="T76" fmla="*/ 12 w 86"/>
                      <a:gd name="T77" fmla="*/ 62 h 89"/>
                      <a:gd name="T78" fmla="*/ 0 w 86"/>
                      <a:gd name="T79" fmla="*/ 66 h 89"/>
                      <a:gd name="T80" fmla="*/ 0 w 86"/>
                      <a:gd name="T81" fmla="*/ 66 h 89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86" h="89">
                        <a:moveTo>
                          <a:pt x="43" y="58"/>
                        </a:moveTo>
                        <a:lnTo>
                          <a:pt x="43" y="58"/>
                        </a:lnTo>
                        <a:lnTo>
                          <a:pt x="51" y="58"/>
                        </a:lnTo>
                        <a:lnTo>
                          <a:pt x="51" y="62"/>
                        </a:lnTo>
                        <a:lnTo>
                          <a:pt x="28" y="62"/>
                        </a:lnTo>
                        <a:lnTo>
                          <a:pt x="28" y="73"/>
                        </a:lnTo>
                        <a:lnTo>
                          <a:pt x="51" y="73"/>
                        </a:lnTo>
                        <a:lnTo>
                          <a:pt x="51" y="89"/>
                        </a:lnTo>
                        <a:lnTo>
                          <a:pt x="62" y="89"/>
                        </a:lnTo>
                        <a:lnTo>
                          <a:pt x="62" y="73"/>
                        </a:lnTo>
                        <a:lnTo>
                          <a:pt x="86" y="73"/>
                        </a:lnTo>
                        <a:lnTo>
                          <a:pt x="86" y="62"/>
                        </a:lnTo>
                        <a:lnTo>
                          <a:pt x="62" y="62"/>
                        </a:lnTo>
                        <a:lnTo>
                          <a:pt x="62" y="58"/>
                        </a:lnTo>
                        <a:lnTo>
                          <a:pt x="78" y="58"/>
                        </a:lnTo>
                        <a:lnTo>
                          <a:pt x="78" y="34"/>
                        </a:lnTo>
                        <a:lnTo>
                          <a:pt x="43" y="34"/>
                        </a:lnTo>
                        <a:lnTo>
                          <a:pt x="43" y="31"/>
                        </a:lnTo>
                        <a:lnTo>
                          <a:pt x="78" y="31"/>
                        </a:lnTo>
                        <a:lnTo>
                          <a:pt x="78" y="11"/>
                        </a:lnTo>
                        <a:lnTo>
                          <a:pt x="55" y="11"/>
                        </a:lnTo>
                        <a:lnTo>
                          <a:pt x="59" y="3"/>
                        </a:lnTo>
                        <a:lnTo>
                          <a:pt x="55" y="3"/>
                        </a:lnTo>
                        <a:lnTo>
                          <a:pt x="51" y="3"/>
                        </a:lnTo>
                        <a:lnTo>
                          <a:pt x="43" y="0"/>
                        </a:lnTo>
                        <a:lnTo>
                          <a:pt x="43" y="11"/>
                        </a:lnTo>
                        <a:lnTo>
                          <a:pt x="31" y="11"/>
                        </a:lnTo>
                        <a:lnTo>
                          <a:pt x="31" y="58"/>
                        </a:lnTo>
                        <a:lnTo>
                          <a:pt x="43" y="58"/>
                        </a:lnTo>
                        <a:close/>
                        <a:moveTo>
                          <a:pt x="66" y="19"/>
                        </a:moveTo>
                        <a:lnTo>
                          <a:pt x="66" y="23"/>
                        </a:lnTo>
                        <a:lnTo>
                          <a:pt x="43" y="23"/>
                        </a:lnTo>
                        <a:lnTo>
                          <a:pt x="43" y="19"/>
                        </a:lnTo>
                        <a:lnTo>
                          <a:pt x="66" y="19"/>
                        </a:lnTo>
                        <a:close/>
                        <a:moveTo>
                          <a:pt x="66" y="42"/>
                        </a:moveTo>
                        <a:lnTo>
                          <a:pt x="66" y="46"/>
                        </a:lnTo>
                        <a:lnTo>
                          <a:pt x="43" y="46"/>
                        </a:lnTo>
                        <a:lnTo>
                          <a:pt x="43" y="42"/>
                        </a:lnTo>
                        <a:lnTo>
                          <a:pt x="66" y="42"/>
                        </a:lnTo>
                        <a:close/>
                        <a:moveTo>
                          <a:pt x="0" y="66"/>
                        </a:moveTo>
                        <a:lnTo>
                          <a:pt x="0" y="66"/>
                        </a:lnTo>
                        <a:lnTo>
                          <a:pt x="8" y="77"/>
                        </a:lnTo>
                        <a:lnTo>
                          <a:pt x="31" y="62"/>
                        </a:lnTo>
                        <a:lnTo>
                          <a:pt x="28" y="54"/>
                        </a:lnTo>
                        <a:lnTo>
                          <a:pt x="24" y="54"/>
                        </a:lnTo>
                        <a:lnTo>
                          <a:pt x="24" y="34"/>
                        </a:lnTo>
                        <a:lnTo>
                          <a:pt x="28" y="34"/>
                        </a:lnTo>
                        <a:lnTo>
                          <a:pt x="28" y="27"/>
                        </a:lnTo>
                        <a:lnTo>
                          <a:pt x="24" y="27"/>
                        </a:lnTo>
                        <a:lnTo>
                          <a:pt x="24" y="15"/>
                        </a:lnTo>
                        <a:lnTo>
                          <a:pt x="24" y="7"/>
                        </a:lnTo>
                        <a:lnTo>
                          <a:pt x="20" y="7"/>
                        </a:lnTo>
                        <a:lnTo>
                          <a:pt x="12" y="7"/>
                        </a:lnTo>
                        <a:lnTo>
                          <a:pt x="12" y="27"/>
                        </a:lnTo>
                        <a:lnTo>
                          <a:pt x="0" y="27"/>
                        </a:lnTo>
                        <a:lnTo>
                          <a:pt x="0" y="34"/>
                        </a:lnTo>
                        <a:lnTo>
                          <a:pt x="12" y="34"/>
                        </a:lnTo>
                        <a:lnTo>
                          <a:pt x="12" y="62"/>
                        </a:lnTo>
                        <a:lnTo>
                          <a:pt x="0" y="6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5" name="Freeform 107"/>
                  <p:cNvSpPr>
                    <a:spLocks/>
                  </p:cNvSpPr>
                  <p:nvPr/>
                </p:nvSpPr>
                <p:spPr bwMode="auto">
                  <a:xfrm>
                    <a:off x="2817715" y="2132447"/>
                    <a:ext cx="111325" cy="111325"/>
                  </a:xfrm>
                  <a:custGeom>
                    <a:avLst/>
                    <a:gdLst>
                      <a:gd name="T0" fmla="*/ 47 w 82"/>
                      <a:gd name="T1" fmla="*/ 12 h 82"/>
                      <a:gd name="T2" fmla="*/ 47 w 82"/>
                      <a:gd name="T3" fmla="*/ 12 h 82"/>
                      <a:gd name="T4" fmla="*/ 47 w 82"/>
                      <a:gd name="T5" fmla="*/ 8 h 82"/>
                      <a:gd name="T6" fmla="*/ 47 w 82"/>
                      <a:gd name="T7" fmla="*/ 8 h 82"/>
                      <a:gd name="T8" fmla="*/ 43 w 82"/>
                      <a:gd name="T9" fmla="*/ 0 h 82"/>
                      <a:gd name="T10" fmla="*/ 43 w 82"/>
                      <a:gd name="T11" fmla="*/ 0 h 82"/>
                      <a:gd name="T12" fmla="*/ 39 w 82"/>
                      <a:gd name="T13" fmla="*/ 0 h 82"/>
                      <a:gd name="T14" fmla="*/ 39 w 82"/>
                      <a:gd name="T15" fmla="*/ 0 h 82"/>
                      <a:gd name="T16" fmla="*/ 32 w 82"/>
                      <a:gd name="T17" fmla="*/ 0 h 82"/>
                      <a:gd name="T18" fmla="*/ 32 w 82"/>
                      <a:gd name="T19" fmla="*/ 0 h 82"/>
                      <a:gd name="T20" fmla="*/ 35 w 82"/>
                      <a:gd name="T21" fmla="*/ 12 h 82"/>
                      <a:gd name="T22" fmla="*/ 0 w 82"/>
                      <a:gd name="T23" fmla="*/ 12 h 82"/>
                      <a:gd name="T24" fmla="*/ 0 w 82"/>
                      <a:gd name="T25" fmla="*/ 24 h 82"/>
                      <a:gd name="T26" fmla="*/ 35 w 82"/>
                      <a:gd name="T27" fmla="*/ 24 h 82"/>
                      <a:gd name="T28" fmla="*/ 35 w 82"/>
                      <a:gd name="T29" fmla="*/ 35 h 82"/>
                      <a:gd name="T30" fmla="*/ 8 w 82"/>
                      <a:gd name="T31" fmla="*/ 35 h 82"/>
                      <a:gd name="T32" fmla="*/ 8 w 82"/>
                      <a:gd name="T33" fmla="*/ 74 h 82"/>
                      <a:gd name="T34" fmla="*/ 20 w 82"/>
                      <a:gd name="T35" fmla="*/ 74 h 82"/>
                      <a:gd name="T36" fmla="*/ 20 w 82"/>
                      <a:gd name="T37" fmla="*/ 43 h 82"/>
                      <a:gd name="T38" fmla="*/ 35 w 82"/>
                      <a:gd name="T39" fmla="*/ 43 h 82"/>
                      <a:gd name="T40" fmla="*/ 35 w 82"/>
                      <a:gd name="T41" fmla="*/ 82 h 82"/>
                      <a:gd name="T42" fmla="*/ 47 w 82"/>
                      <a:gd name="T43" fmla="*/ 82 h 82"/>
                      <a:gd name="T44" fmla="*/ 47 w 82"/>
                      <a:gd name="T45" fmla="*/ 43 h 82"/>
                      <a:gd name="T46" fmla="*/ 59 w 82"/>
                      <a:gd name="T47" fmla="*/ 43 h 82"/>
                      <a:gd name="T48" fmla="*/ 59 w 82"/>
                      <a:gd name="T49" fmla="*/ 63 h 82"/>
                      <a:gd name="T50" fmla="*/ 59 w 82"/>
                      <a:gd name="T51" fmla="*/ 63 h 82"/>
                      <a:gd name="T52" fmla="*/ 55 w 82"/>
                      <a:gd name="T53" fmla="*/ 66 h 82"/>
                      <a:gd name="T54" fmla="*/ 47 w 82"/>
                      <a:gd name="T55" fmla="*/ 66 h 82"/>
                      <a:gd name="T56" fmla="*/ 47 w 82"/>
                      <a:gd name="T57" fmla="*/ 66 h 82"/>
                      <a:gd name="T58" fmla="*/ 51 w 82"/>
                      <a:gd name="T59" fmla="*/ 78 h 82"/>
                      <a:gd name="T60" fmla="*/ 51 w 82"/>
                      <a:gd name="T61" fmla="*/ 78 h 82"/>
                      <a:gd name="T62" fmla="*/ 66 w 82"/>
                      <a:gd name="T63" fmla="*/ 74 h 82"/>
                      <a:gd name="T64" fmla="*/ 70 w 82"/>
                      <a:gd name="T65" fmla="*/ 70 h 82"/>
                      <a:gd name="T66" fmla="*/ 70 w 82"/>
                      <a:gd name="T67" fmla="*/ 66 h 82"/>
                      <a:gd name="T68" fmla="*/ 70 w 82"/>
                      <a:gd name="T69" fmla="*/ 35 h 82"/>
                      <a:gd name="T70" fmla="*/ 47 w 82"/>
                      <a:gd name="T71" fmla="*/ 35 h 82"/>
                      <a:gd name="T72" fmla="*/ 47 w 82"/>
                      <a:gd name="T73" fmla="*/ 24 h 82"/>
                      <a:gd name="T74" fmla="*/ 82 w 82"/>
                      <a:gd name="T75" fmla="*/ 24 h 82"/>
                      <a:gd name="T76" fmla="*/ 82 w 82"/>
                      <a:gd name="T77" fmla="*/ 12 h 82"/>
                      <a:gd name="T78" fmla="*/ 39 w 82"/>
                      <a:gd name="T79" fmla="*/ 12 h 82"/>
                      <a:gd name="T80" fmla="*/ 39 w 82"/>
                      <a:gd name="T81" fmla="*/ 12 h 82"/>
                      <a:gd name="T82" fmla="*/ 47 w 82"/>
                      <a:gd name="T83" fmla="*/ 12 h 82"/>
                      <a:gd name="T84" fmla="*/ 47 w 82"/>
                      <a:gd name="T85" fmla="*/ 12 h 82"/>
                      <a:gd name="T86" fmla="*/ 47 w 82"/>
                      <a:gd name="T87" fmla="*/ 12 h 8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2" h="82">
                        <a:moveTo>
                          <a:pt x="47" y="12"/>
                        </a:moveTo>
                        <a:lnTo>
                          <a:pt x="47" y="12"/>
                        </a:lnTo>
                        <a:lnTo>
                          <a:pt x="47" y="8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2" y="0"/>
                        </a:lnTo>
                        <a:lnTo>
                          <a:pt x="35" y="12"/>
                        </a:lnTo>
                        <a:lnTo>
                          <a:pt x="0" y="12"/>
                        </a:lnTo>
                        <a:lnTo>
                          <a:pt x="0" y="24"/>
                        </a:lnTo>
                        <a:lnTo>
                          <a:pt x="35" y="24"/>
                        </a:lnTo>
                        <a:lnTo>
                          <a:pt x="35" y="35"/>
                        </a:lnTo>
                        <a:lnTo>
                          <a:pt x="8" y="35"/>
                        </a:lnTo>
                        <a:lnTo>
                          <a:pt x="8" y="74"/>
                        </a:lnTo>
                        <a:lnTo>
                          <a:pt x="20" y="74"/>
                        </a:lnTo>
                        <a:lnTo>
                          <a:pt x="20" y="43"/>
                        </a:lnTo>
                        <a:lnTo>
                          <a:pt x="35" y="43"/>
                        </a:lnTo>
                        <a:lnTo>
                          <a:pt x="35" y="82"/>
                        </a:lnTo>
                        <a:lnTo>
                          <a:pt x="47" y="82"/>
                        </a:lnTo>
                        <a:lnTo>
                          <a:pt x="47" y="43"/>
                        </a:lnTo>
                        <a:lnTo>
                          <a:pt x="59" y="43"/>
                        </a:lnTo>
                        <a:lnTo>
                          <a:pt x="59" y="63"/>
                        </a:lnTo>
                        <a:lnTo>
                          <a:pt x="55" y="66"/>
                        </a:lnTo>
                        <a:lnTo>
                          <a:pt x="47" y="66"/>
                        </a:lnTo>
                        <a:lnTo>
                          <a:pt x="51" y="78"/>
                        </a:lnTo>
                        <a:lnTo>
                          <a:pt x="66" y="74"/>
                        </a:lnTo>
                        <a:lnTo>
                          <a:pt x="70" y="70"/>
                        </a:lnTo>
                        <a:lnTo>
                          <a:pt x="70" y="66"/>
                        </a:lnTo>
                        <a:lnTo>
                          <a:pt x="70" y="35"/>
                        </a:lnTo>
                        <a:lnTo>
                          <a:pt x="47" y="35"/>
                        </a:lnTo>
                        <a:lnTo>
                          <a:pt x="47" y="24"/>
                        </a:lnTo>
                        <a:lnTo>
                          <a:pt x="82" y="24"/>
                        </a:lnTo>
                        <a:lnTo>
                          <a:pt x="82" y="12"/>
                        </a:lnTo>
                        <a:lnTo>
                          <a:pt x="39" y="12"/>
                        </a:lnTo>
                        <a:lnTo>
                          <a:pt x="47" y="1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6" name="Freeform 105"/>
                  <p:cNvSpPr>
                    <a:spLocks noEditPoints="1"/>
                  </p:cNvSpPr>
                  <p:nvPr/>
                </p:nvSpPr>
                <p:spPr bwMode="auto">
                  <a:xfrm>
                    <a:off x="2559768" y="2132448"/>
                    <a:ext cx="116755" cy="116755"/>
                  </a:xfrm>
                  <a:custGeom>
                    <a:avLst/>
                    <a:gdLst>
                      <a:gd name="T0" fmla="*/ 12 w 86"/>
                      <a:gd name="T1" fmla="*/ 55 h 86"/>
                      <a:gd name="T2" fmla="*/ 16 w 86"/>
                      <a:gd name="T3" fmla="*/ 51 h 86"/>
                      <a:gd name="T4" fmla="*/ 16 w 86"/>
                      <a:gd name="T5" fmla="*/ 66 h 86"/>
                      <a:gd name="T6" fmla="*/ 0 w 86"/>
                      <a:gd name="T7" fmla="*/ 66 h 86"/>
                      <a:gd name="T8" fmla="*/ 0 w 86"/>
                      <a:gd name="T9" fmla="*/ 74 h 86"/>
                      <a:gd name="T10" fmla="*/ 0 w 86"/>
                      <a:gd name="T11" fmla="*/ 78 h 86"/>
                      <a:gd name="T12" fmla="*/ 4 w 86"/>
                      <a:gd name="T13" fmla="*/ 78 h 86"/>
                      <a:gd name="T14" fmla="*/ 4 w 86"/>
                      <a:gd name="T15" fmla="*/ 78 h 86"/>
                      <a:gd name="T16" fmla="*/ 35 w 86"/>
                      <a:gd name="T17" fmla="*/ 78 h 86"/>
                      <a:gd name="T18" fmla="*/ 39 w 86"/>
                      <a:gd name="T19" fmla="*/ 78 h 86"/>
                      <a:gd name="T20" fmla="*/ 47 w 86"/>
                      <a:gd name="T21" fmla="*/ 78 h 86"/>
                      <a:gd name="T22" fmla="*/ 43 w 86"/>
                      <a:gd name="T23" fmla="*/ 66 h 86"/>
                      <a:gd name="T24" fmla="*/ 39 w 86"/>
                      <a:gd name="T25" fmla="*/ 63 h 86"/>
                      <a:gd name="T26" fmla="*/ 54 w 86"/>
                      <a:gd name="T27" fmla="*/ 86 h 86"/>
                      <a:gd name="T28" fmla="*/ 66 w 86"/>
                      <a:gd name="T29" fmla="*/ 63 h 86"/>
                      <a:gd name="T30" fmla="*/ 86 w 86"/>
                      <a:gd name="T31" fmla="*/ 55 h 86"/>
                      <a:gd name="T32" fmla="*/ 66 w 86"/>
                      <a:gd name="T33" fmla="*/ 43 h 86"/>
                      <a:gd name="T34" fmla="*/ 82 w 86"/>
                      <a:gd name="T35" fmla="*/ 31 h 86"/>
                      <a:gd name="T36" fmla="*/ 66 w 86"/>
                      <a:gd name="T37" fmla="*/ 24 h 86"/>
                      <a:gd name="T38" fmla="*/ 82 w 86"/>
                      <a:gd name="T39" fmla="*/ 12 h 86"/>
                      <a:gd name="T40" fmla="*/ 66 w 86"/>
                      <a:gd name="T41" fmla="*/ 8 h 86"/>
                      <a:gd name="T42" fmla="*/ 66 w 86"/>
                      <a:gd name="T43" fmla="*/ 4 h 86"/>
                      <a:gd name="T44" fmla="*/ 66 w 86"/>
                      <a:gd name="T45" fmla="*/ 0 h 86"/>
                      <a:gd name="T46" fmla="*/ 54 w 86"/>
                      <a:gd name="T47" fmla="*/ 0 h 86"/>
                      <a:gd name="T48" fmla="*/ 43 w 86"/>
                      <a:gd name="T49" fmla="*/ 12 h 86"/>
                      <a:gd name="T50" fmla="*/ 54 w 86"/>
                      <a:gd name="T51" fmla="*/ 24 h 86"/>
                      <a:gd name="T52" fmla="*/ 43 w 86"/>
                      <a:gd name="T53" fmla="*/ 31 h 86"/>
                      <a:gd name="T54" fmla="*/ 54 w 86"/>
                      <a:gd name="T55" fmla="*/ 43 h 86"/>
                      <a:gd name="T56" fmla="*/ 39 w 86"/>
                      <a:gd name="T57" fmla="*/ 55 h 86"/>
                      <a:gd name="T58" fmla="*/ 39 w 86"/>
                      <a:gd name="T59" fmla="*/ 55 h 86"/>
                      <a:gd name="T60" fmla="*/ 27 w 86"/>
                      <a:gd name="T61" fmla="*/ 59 h 86"/>
                      <a:gd name="T62" fmla="*/ 31 w 86"/>
                      <a:gd name="T63" fmla="*/ 63 h 86"/>
                      <a:gd name="T64" fmla="*/ 27 w 86"/>
                      <a:gd name="T65" fmla="*/ 51 h 86"/>
                      <a:gd name="T66" fmla="*/ 31 w 86"/>
                      <a:gd name="T67" fmla="*/ 51 h 86"/>
                      <a:gd name="T68" fmla="*/ 43 w 86"/>
                      <a:gd name="T69" fmla="*/ 16 h 86"/>
                      <a:gd name="T70" fmla="*/ 27 w 86"/>
                      <a:gd name="T71" fmla="*/ 8 h 86"/>
                      <a:gd name="T72" fmla="*/ 27 w 86"/>
                      <a:gd name="T73" fmla="*/ 4 h 86"/>
                      <a:gd name="T74" fmla="*/ 27 w 86"/>
                      <a:gd name="T75" fmla="*/ 0 h 86"/>
                      <a:gd name="T76" fmla="*/ 16 w 86"/>
                      <a:gd name="T77" fmla="*/ 0 h 86"/>
                      <a:gd name="T78" fmla="*/ 4 w 86"/>
                      <a:gd name="T79" fmla="*/ 16 h 86"/>
                      <a:gd name="T80" fmla="*/ 4 w 86"/>
                      <a:gd name="T81" fmla="*/ 55 h 86"/>
                      <a:gd name="T82" fmla="*/ 12 w 86"/>
                      <a:gd name="T83" fmla="*/ 24 h 86"/>
                      <a:gd name="T84" fmla="*/ 16 w 86"/>
                      <a:gd name="T85" fmla="*/ 43 h 86"/>
                      <a:gd name="T86" fmla="*/ 12 w 86"/>
                      <a:gd name="T87" fmla="*/ 43 h 86"/>
                      <a:gd name="T88" fmla="*/ 27 w 86"/>
                      <a:gd name="T89" fmla="*/ 24 h 86"/>
                      <a:gd name="T90" fmla="*/ 31 w 86"/>
                      <a:gd name="T91" fmla="*/ 43 h 86"/>
                      <a:gd name="T92" fmla="*/ 27 w 86"/>
                      <a:gd name="T93" fmla="*/ 43 h 8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86" h="86">
                        <a:moveTo>
                          <a:pt x="4" y="55"/>
                        </a:moveTo>
                        <a:lnTo>
                          <a:pt x="12" y="55"/>
                        </a:lnTo>
                        <a:lnTo>
                          <a:pt x="12" y="51"/>
                        </a:lnTo>
                        <a:lnTo>
                          <a:pt x="16" y="51"/>
                        </a:lnTo>
                        <a:lnTo>
                          <a:pt x="16" y="66"/>
                        </a:lnTo>
                        <a:lnTo>
                          <a:pt x="0" y="66"/>
                        </a:lnTo>
                        <a:lnTo>
                          <a:pt x="0" y="74"/>
                        </a:lnTo>
                        <a:lnTo>
                          <a:pt x="0" y="78"/>
                        </a:lnTo>
                        <a:lnTo>
                          <a:pt x="4" y="78"/>
                        </a:lnTo>
                        <a:lnTo>
                          <a:pt x="31" y="74"/>
                        </a:lnTo>
                        <a:lnTo>
                          <a:pt x="35" y="78"/>
                        </a:lnTo>
                        <a:lnTo>
                          <a:pt x="39" y="78"/>
                        </a:lnTo>
                        <a:lnTo>
                          <a:pt x="47" y="78"/>
                        </a:lnTo>
                        <a:lnTo>
                          <a:pt x="43" y="66"/>
                        </a:lnTo>
                        <a:lnTo>
                          <a:pt x="39" y="63"/>
                        </a:lnTo>
                        <a:lnTo>
                          <a:pt x="54" y="63"/>
                        </a:lnTo>
                        <a:lnTo>
                          <a:pt x="54" y="86"/>
                        </a:lnTo>
                        <a:lnTo>
                          <a:pt x="66" y="86"/>
                        </a:lnTo>
                        <a:lnTo>
                          <a:pt x="66" y="63"/>
                        </a:lnTo>
                        <a:lnTo>
                          <a:pt x="86" y="63"/>
                        </a:lnTo>
                        <a:lnTo>
                          <a:pt x="86" y="55"/>
                        </a:lnTo>
                        <a:lnTo>
                          <a:pt x="66" y="55"/>
                        </a:lnTo>
                        <a:lnTo>
                          <a:pt x="66" y="43"/>
                        </a:lnTo>
                        <a:lnTo>
                          <a:pt x="82" y="43"/>
                        </a:lnTo>
                        <a:lnTo>
                          <a:pt x="82" y="31"/>
                        </a:lnTo>
                        <a:lnTo>
                          <a:pt x="66" y="31"/>
                        </a:lnTo>
                        <a:lnTo>
                          <a:pt x="66" y="24"/>
                        </a:lnTo>
                        <a:lnTo>
                          <a:pt x="82" y="24"/>
                        </a:lnTo>
                        <a:lnTo>
                          <a:pt x="82" y="12"/>
                        </a:lnTo>
                        <a:lnTo>
                          <a:pt x="66" y="12"/>
                        </a:lnTo>
                        <a:lnTo>
                          <a:pt x="66" y="8"/>
                        </a:lnTo>
                        <a:lnTo>
                          <a:pt x="66" y="4"/>
                        </a:lnTo>
                        <a:lnTo>
                          <a:pt x="66" y="0"/>
                        </a:lnTo>
                        <a:lnTo>
                          <a:pt x="54" y="0"/>
                        </a:lnTo>
                        <a:lnTo>
                          <a:pt x="54" y="12"/>
                        </a:lnTo>
                        <a:lnTo>
                          <a:pt x="43" y="12"/>
                        </a:lnTo>
                        <a:lnTo>
                          <a:pt x="43" y="24"/>
                        </a:lnTo>
                        <a:lnTo>
                          <a:pt x="54" y="24"/>
                        </a:lnTo>
                        <a:lnTo>
                          <a:pt x="54" y="31"/>
                        </a:lnTo>
                        <a:lnTo>
                          <a:pt x="43" y="31"/>
                        </a:lnTo>
                        <a:lnTo>
                          <a:pt x="43" y="43"/>
                        </a:lnTo>
                        <a:lnTo>
                          <a:pt x="54" y="43"/>
                        </a:lnTo>
                        <a:lnTo>
                          <a:pt x="54" y="55"/>
                        </a:lnTo>
                        <a:lnTo>
                          <a:pt x="39" y="55"/>
                        </a:lnTo>
                        <a:lnTo>
                          <a:pt x="39" y="59"/>
                        </a:lnTo>
                        <a:lnTo>
                          <a:pt x="39" y="55"/>
                        </a:lnTo>
                        <a:lnTo>
                          <a:pt x="27" y="59"/>
                        </a:lnTo>
                        <a:lnTo>
                          <a:pt x="31" y="63"/>
                        </a:lnTo>
                        <a:lnTo>
                          <a:pt x="27" y="66"/>
                        </a:lnTo>
                        <a:lnTo>
                          <a:pt x="27" y="51"/>
                        </a:lnTo>
                        <a:lnTo>
                          <a:pt x="31" y="51"/>
                        </a:lnTo>
                        <a:lnTo>
                          <a:pt x="43" y="51"/>
                        </a:lnTo>
                        <a:lnTo>
                          <a:pt x="43" y="16"/>
                        </a:lnTo>
                        <a:lnTo>
                          <a:pt x="27" y="16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16" y="0"/>
                        </a:lnTo>
                        <a:lnTo>
                          <a:pt x="16" y="16"/>
                        </a:lnTo>
                        <a:lnTo>
                          <a:pt x="4" y="16"/>
                        </a:lnTo>
                        <a:lnTo>
                          <a:pt x="4" y="55"/>
                        </a:lnTo>
                        <a:close/>
                        <a:moveTo>
                          <a:pt x="12" y="43"/>
                        </a:moveTo>
                        <a:lnTo>
                          <a:pt x="12" y="24"/>
                        </a:lnTo>
                        <a:lnTo>
                          <a:pt x="16" y="24"/>
                        </a:lnTo>
                        <a:lnTo>
                          <a:pt x="16" y="43"/>
                        </a:lnTo>
                        <a:lnTo>
                          <a:pt x="12" y="43"/>
                        </a:lnTo>
                        <a:close/>
                        <a:moveTo>
                          <a:pt x="27" y="43"/>
                        </a:move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43"/>
                        </a:lnTo>
                        <a:lnTo>
                          <a:pt x="27" y="43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72" name="组合 371"/>
              <p:cNvGrpSpPr/>
              <p:nvPr/>
            </p:nvGrpSpPr>
            <p:grpSpPr>
              <a:xfrm>
                <a:off x="1890463" y="2143309"/>
                <a:ext cx="695100" cy="517253"/>
                <a:chOff x="1890463" y="2143309"/>
                <a:chExt cx="695100" cy="517253"/>
              </a:xfrm>
              <a:grpFill/>
            </p:grpSpPr>
            <p:sp>
              <p:nvSpPr>
                <p:cNvPr id="373" name="Freeform 24"/>
                <p:cNvSpPr>
                  <a:spLocks/>
                </p:cNvSpPr>
                <p:nvPr/>
              </p:nvSpPr>
              <p:spPr bwMode="auto">
                <a:xfrm>
                  <a:off x="1890463" y="2143309"/>
                  <a:ext cx="691028" cy="506392"/>
                </a:xfrm>
                <a:custGeom>
                  <a:avLst/>
                  <a:gdLst>
                    <a:gd name="T0" fmla="*/ 159 w 509"/>
                    <a:gd name="T1" fmla="*/ 373 h 373"/>
                    <a:gd name="T2" fmla="*/ 120 w 509"/>
                    <a:gd name="T3" fmla="*/ 350 h 373"/>
                    <a:gd name="T4" fmla="*/ 120 w 509"/>
                    <a:gd name="T5" fmla="*/ 350 h 373"/>
                    <a:gd name="T6" fmla="*/ 112 w 509"/>
                    <a:gd name="T7" fmla="*/ 342 h 373"/>
                    <a:gd name="T8" fmla="*/ 101 w 509"/>
                    <a:gd name="T9" fmla="*/ 330 h 373"/>
                    <a:gd name="T10" fmla="*/ 89 w 509"/>
                    <a:gd name="T11" fmla="*/ 315 h 373"/>
                    <a:gd name="T12" fmla="*/ 74 w 509"/>
                    <a:gd name="T13" fmla="*/ 292 h 373"/>
                    <a:gd name="T14" fmla="*/ 62 w 509"/>
                    <a:gd name="T15" fmla="*/ 264 h 373"/>
                    <a:gd name="T16" fmla="*/ 50 w 509"/>
                    <a:gd name="T17" fmla="*/ 225 h 373"/>
                    <a:gd name="T18" fmla="*/ 39 w 509"/>
                    <a:gd name="T19" fmla="*/ 183 h 373"/>
                    <a:gd name="T20" fmla="*/ 39 w 509"/>
                    <a:gd name="T21" fmla="*/ 183 h 373"/>
                    <a:gd name="T22" fmla="*/ 35 w 509"/>
                    <a:gd name="T23" fmla="*/ 144 h 373"/>
                    <a:gd name="T24" fmla="*/ 31 w 509"/>
                    <a:gd name="T25" fmla="*/ 109 h 373"/>
                    <a:gd name="T26" fmla="*/ 19 w 509"/>
                    <a:gd name="T27" fmla="*/ 78 h 373"/>
                    <a:gd name="T28" fmla="*/ 19 w 509"/>
                    <a:gd name="T29" fmla="*/ 78 h 373"/>
                    <a:gd name="T30" fmla="*/ 4 w 509"/>
                    <a:gd name="T31" fmla="*/ 47 h 373"/>
                    <a:gd name="T32" fmla="*/ 0 w 509"/>
                    <a:gd name="T33" fmla="*/ 31 h 373"/>
                    <a:gd name="T34" fmla="*/ 0 w 509"/>
                    <a:gd name="T35" fmla="*/ 20 h 373"/>
                    <a:gd name="T36" fmla="*/ 4 w 509"/>
                    <a:gd name="T37" fmla="*/ 8 h 373"/>
                    <a:gd name="T38" fmla="*/ 15 w 509"/>
                    <a:gd name="T39" fmla="*/ 0 h 373"/>
                    <a:gd name="T40" fmla="*/ 35 w 509"/>
                    <a:gd name="T41" fmla="*/ 4 h 373"/>
                    <a:gd name="T42" fmla="*/ 62 w 509"/>
                    <a:gd name="T43" fmla="*/ 12 h 373"/>
                    <a:gd name="T44" fmla="*/ 62 w 509"/>
                    <a:gd name="T45" fmla="*/ 12 h 373"/>
                    <a:gd name="T46" fmla="*/ 93 w 509"/>
                    <a:gd name="T47" fmla="*/ 35 h 373"/>
                    <a:gd name="T48" fmla="*/ 143 w 509"/>
                    <a:gd name="T49" fmla="*/ 74 h 373"/>
                    <a:gd name="T50" fmla="*/ 143 w 509"/>
                    <a:gd name="T51" fmla="*/ 74 h 373"/>
                    <a:gd name="T52" fmla="*/ 155 w 509"/>
                    <a:gd name="T53" fmla="*/ 82 h 373"/>
                    <a:gd name="T54" fmla="*/ 167 w 509"/>
                    <a:gd name="T55" fmla="*/ 86 h 373"/>
                    <a:gd name="T56" fmla="*/ 198 w 509"/>
                    <a:gd name="T57" fmla="*/ 86 h 373"/>
                    <a:gd name="T58" fmla="*/ 256 w 509"/>
                    <a:gd name="T59" fmla="*/ 82 h 373"/>
                    <a:gd name="T60" fmla="*/ 256 w 509"/>
                    <a:gd name="T61" fmla="*/ 82 h 373"/>
                    <a:gd name="T62" fmla="*/ 268 w 509"/>
                    <a:gd name="T63" fmla="*/ 86 h 373"/>
                    <a:gd name="T64" fmla="*/ 283 w 509"/>
                    <a:gd name="T65" fmla="*/ 93 h 373"/>
                    <a:gd name="T66" fmla="*/ 314 w 509"/>
                    <a:gd name="T67" fmla="*/ 121 h 373"/>
                    <a:gd name="T68" fmla="*/ 373 w 509"/>
                    <a:gd name="T69" fmla="*/ 187 h 373"/>
                    <a:gd name="T70" fmla="*/ 373 w 509"/>
                    <a:gd name="T71" fmla="*/ 187 h 373"/>
                    <a:gd name="T72" fmla="*/ 392 w 509"/>
                    <a:gd name="T73" fmla="*/ 214 h 373"/>
                    <a:gd name="T74" fmla="*/ 404 w 509"/>
                    <a:gd name="T75" fmla="*/ 225 h 373"/>
                    <a:gd name="T76" fmla="*/ 419 w 509"/>
                    <a:gd name="T77" fmla="*/ 237 h 373"/>
                    <a:gd name="T78" fmla="*/ 435 w 509"/>
                    <a:gd name="T79" fmla="*/ 249 h 373"/>
                    <a:gd name="T80" fmla="*/ 454 w 509"/>
                    <a:gd name="T81" fmla="*/ 253 h 373"/>
                    <a:gd name="T82" fmla="*/ 478 w 509"/>
                    <a:gd name="T83" fmla="*/ 253 h 373"/>
                    <a:gd name="T84" fmla="*/ 509 w 509"/>
                    <a:gd name="T85" fmla="*/ 249 h 373"/>
                    <a:gd name="T86" fmla="*/ 509 w 509"/>
                    <a:gd name="T87" fmla="*/ 249 h 373"/>
                    <a:gd name="T88" fmla="*/ 509 w 509"/>
                    <a:gd name="T89" fmla="*/ 292 h 373"/>
                    <a:gd name="T90" fmla="*/ 509 w 509"/>
                    <a:gd name="T91" fmla="*/ 327 h 373"/>
                    <a:gd name="T92" fmla="*/ 505 w 509"/>
                    <a:gd name="T93" fmla="*/ 354 h 37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509" h="373">
                      <a:moveTo>
                        <a:pt x="159" y="373"/>
                      </a:moveTo>
                      <a:lnTo>
                        <a:pt x="120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2"/>
                      </a:lnTo>
                      <a:lnTo>
                        <a:pt x="62" y="264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5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4" y="8"/>
                      </a:lnTo>
                      <a:lnTo>
                        <a:pt x="15" y="0"/>
                      </a:lnTo>
                      <a:lnTo>
                        <a:pt x="35" y="4"/>
                      </a:lnTo>
                      <a:lnTo>
                        <a:pt x="62" y="12"/>
                      </a:lnTo>
                      <a:lnTo>
                        <a:pt x="93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6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68" y="86"/>
                      </a:lnTo>
                      <a:lnTo>
                        <a:pt x="283" y="93"/>
                      </a:lnTo>
                      <a:lnTo>
                        <a:pt x="314" y="121"/>
                      </a:lnTo>
                      <a:lnTo>
                        <a:pt x="373" y="187"/>
                      </a:lnTo>
                      <a:lnTo>
                        <a:pt x="392" y="214"/>
                      </a:lnTo>
                      <a:lnTo>
                        <a:pt x="404" y="225"/>
                      </a:lnTo>
                      <a:lnTo>
                        <a:pt x="419" y="237"/>
                      </a:lnTo>
                      <a:lnTo>
                        <a:pt x="435" y="249"/>
                      </a:lnTo>
                      <a:lnTo>
                        <a:pt x="454" y="253"/>
                      </a:lnTo>
                      <a:lnTo>
                        <a:pt x="478" y="253"/>
                      </a:lnTo>
                      <a:lnTo>
                        <a:pt x="509" y="249"/>
                      </a:lnTo>
                      <a:lnTo>
                        <a:pt x="509" y="292"/>
                      </a:lnTo>
                      <a:lnTo>
                        <a:pt x="509" y="327"/>
                      </a:lnTo>
                      <a:lnTo>
                        <a:pt x="505" y="354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29"/>
                <p:cNvSpPr>
                  <a:spLocks/>
                </p:cNvSpPr>
                <p:nvPr/>
              </p:nvSpPr>
              <p:spPr bwMode="auto">
                <a:xfrm>
                  <a:off x="1890463" y="2148739"/>
                  <a:ext cx="695100" cy="511823"/>
                </a:xfrm>
                <a:custGeom>
                  <a:avLst/>
                  <a:gdLst>
                    <a:gd name="T0" fmla="*/ 124 w 512"/>
                    <a:gd name="T1" fmla="*/ 350 h 377"/>
                    <a:gd name="T2" fmla="*/ 112 w 512"/>
                    <a:gd name="T3" fmla="*/ 342 h 377"/>
                    <a:gd name="T4" fmla="*/ 89 w 512"/>
                    <a:gd name="T5" fmla="*/ 315 h 377"/>
                    <a:gd name="T6" fmla="*/ 62 w 512"/>
                    <a:gd name="T7" fmla="*/ 260 h 377"/>
                    <a:gd name="T8" fmla="*/ 39 w 512"/>
                    <a:gd name="T9" fmla="*/ 183 h 377"/>
                    <a:gd name="T10" fmla="*/ 39 w 512"/>
                    <a:gd name="T11" fmla="*/ 144 h 377"/>
                    <a:gd name="T12" fmla="*/ 19 w 512"/>
                    <a:gd name="T13" fmla="*/ 78 h 377"/>
                    <a:gd name="T14" fmla="*/ 4 w 512"/>
                    <a:gd name="T15" fmla="*/ 47 h 377"/>
                    <a:gd name="T16" fmla="*/ 0 w 512"/>
                    <a:gd name="T17" fmla="*/ 16 h 377"/>
                    <a:gd name="T18" fmla="*/ 19 w 512"/>
                    <a:gd name="T19" fmla="*/ 0 h 377"/>
                    <a:gd name="T20" fmla="*/ 66 w 512"/>
                    <a:gd name="T21" fmla="*/ 12 h 377"/>
                    <a:gd name="T22" fmla="*/ 97 w 512"/>
                    <a:gd name="T23" fmla="*/ 35 h 377"/>
                    <a:gd name="T24" fmla="*/ 143 w 512"/>
                    <a:gd name="T25" fmla="*/ 74 h 377"/>
                    <a:gd name="T26" fmla="*/ 167 w 512"/>
                    <a:gd name="T27" fmla="*/ 82 h 377"/>
                    <a:gd name="T28" fmla="*/ 256 w 512"/>
                    <a:gd name="T29" fmla="*/ 82 h 377"/>
                    <a:gd name="T30" fmla="*/ 272 w 512"/>
                    <a:gd name="T31" fmla="*/ 82 h 377"/>
                    <a:gd name="T32" fmla="*/ 314 w 512"/>
                    <a:gd name="T33" fmla="*/ 117 h 377"/>
                    <a:gd name="T34" fmla="*/ 373 w 512"/>
                    <a:gd name="T35" fmla="*/ 183 h 377"/>
                    <a:gd name="T36" fmla="*/ 408 w 512"/>
                    <a:gd name="T37" fmla="*/ 225 h 377"/>
                    <a:gd name="T38" fmla="*/ 435 w 512"/>
                    <a:gd name="T39" fmla="*/ 245 h 377"/>
                    <a:gd name="T40" fmla="*/ 481 w 512"/>
                    <a:gd name="T41" fmla="*/ 253 h 377"/>
                    <a:gd name="T42" fmla="*/ 509 w 512"/>
                    <a:gd name="T43" fmla="*/ 249 h 377"/>
                    <a:gd name="T44" fmla="*/ 509 w 512"/>
                    <a:gd name="T45" fmla="*/ 326 h 377"/>
                    <a:gd name="T46" fmla="*/ 505 w 512"/>
                    <a:gd name="T47" fmla="*/ 354 h 377"/>
                    <a:gd name="T48" fmla="*/ 493 w 512"/>
                    <a:gd name="T49" fmla="*/ 350 h 377"/>
                    <a:gd name="T50" fmla="*/ 485 w 512"/>
                    <a:gd name="T51" fmla="*/ 354 h 377"/>
                    <a:gd name="T52" fmla="*/ 454 w 512"/>
                    <a:gd name="T53" fmla="*/ 357 h 377"/>
                    <a:gd name="T54" fmla="*/ 357 w 512"/>
                    <a:gd name="T55" fmla="*/ 357 h 377"/>
                    <a:gd name="T56" fmla="*/ 310 w 512"/>
                    <a:gd name="T57" fmla="*/ 377 h 377"/>
                    <a:gd name="T58" fmla="*/ 291 w 512"/>
                    <a:gd name="T59" fmla="*/ 346 h 377"/>
                    <a:gd name="T60" fmla="*/ 264 w 512"/>
                    <a:gd name="T61" fmla="*/ 319 h 377"/>
                    <a:gd name="T62" fmla="*/ 241 w 512"/>
                    <a:gd name="T63" fmla="*/ 315 h 377"/>
                    <a:gd name="T64" fmla="*/ 221 w 512"/>
                    <a:gd name="T65" fmla="*/ 323 h 377"/>
                    <a:gd name="T66" fmla="*/ 213 w 512"/>
                    <a:gd name="T67" fmla="*/ 334 h 377"/>
                    <a:gd name="T68" fmla="*/ 171 w 512"/>
                    <a:gd name="T69" fmla="*/ 369 h 377"/>
                    <a:gd name="T70" fmla="*/ 155 w 512"/>
                    <a:gd name="T71" fmla="*/ 373 h 377"/>
                    <a:gd name="T72" fmla="*/ 159 w 512"/>
                    <a:gd name="T73" fmla="*/ 373 h 37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12" h="377">
                      <a:moveTo>
                        <a:pt x="159" y="373"/>
                      </a:moveTo>
                      <a:lnTo>
                        <a:pt x="124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1"/>
                      </a:lnTo>
                      <a:lnTo>
                        <a:pt x="62" y="260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9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16"/>
                      </a:lnTo>
                      <a:lnTo>
                        <a:pt x="7" y="8"/>
                      </a:lnTo>
                      <a:lnTo>
                        <a:pt x="19" y="0"/>
                      </a:lnTo>
                      <a:lnTo>
                        <a:pt x="35" y="0"/>
                      </a:lnTo>
                      <a:lnTo>
                        <a:pt x="66" y="12"/>
                      </a:lnTo>
                      <a:lnTo>
                        <a:pt x="97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2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72" y="82"/>
                      </a:lnTo>
                      <a:lnTo>
                        <a:pt x="283" y="89"/>
                      </a:lnTo>
                      <a:lnTo>
                        <a:pt x="314" y="117"/>
                      </a:lnTo>
                      <a:lnTo>
                        <a:pt x="373" y="183"/>
                      </a:lnTo>
                      <a:lnTo>
                        <a:pt x="396" y="214"/>
                      </a:lnTo>
                      <a:lnTo>
                        <a:pt x="408" y="225"/>
                      </a:lnTo>
                      <a:lnTo>
                        <a:pt x="419" y="237"/>
                      </a:lnTo>
                      <a:lnTo>
                        <a:pt x="435" y="245"/>
                      </a:lnTo>
                      <a:lnTo>
                        <a:pt x="454" y="253"/>
                      </a:lnTo>
                      <a:lnTo>
                        <a:pt x="481" y="253"/>
                      </a:lnTo>
                      <a:lnTo>
                        <a:pt x="509" y="249"/>
                      </a:lnTo>
                      <a:lnTo>
                        <a:pt x="512" y="291"/>
                      </a:lnTo>
                      <a:lnTo>
                        <a:pt x="509" y="326"/>
                      </a:lnTo>
                      <a:lnTo>
                        <a:pt x="505" y="350"/>
                      </a:lnTo>
                      <a:lnTo>
                        <a:pt x="505" y="354"/>
                      </a:lnTo>
                      <a:lnTo>
                        <a:pt x="493" y="350"/>
                      </a:lnTo>
                      <a:lnTo>
                        <a:pt x="485" y="354"/>
                      </a:lnTo>
                      <a:lnTo>
                        <a:pt x="474" y="357"/>
                      </a:lnTo>
                      <a:lnTo>
                        <a:pt x="454" y="357"/>
                      </a:lnTo>
                      <a:lnTo>
                        <a:pt x="411" y="361"/>
                      </a:lnTo>
                      <a:lnTo>
                        <a:pt x="357" y="357"/>
                      </a:lnTo>
                      <a:lnTo>
                        <a:pt x="310" y="377"/>
                      </a:lnTo>
                      <a:lnTo>
                        <a:pt x="303" y="361"/>
                      </a:lnTo>
                      <a:lnTo>
                        <a:pt x="291" y="346"/>
                      </a:lnTo>
                      <a:lnTo>
                        <a:pt x="279" y="330"/>
                      </a:lnTo>
                      <a:lnTo>
                        <a:pt x="264" y="319"/>
                      </a:lnTo>
                      <a:lnTo>
                        <a:pt x="248" y="315"/>
                      </a:lnTo>
                      <a:lnTo>
                        <a:pt x="241" y="315"/>
                      </a:lnTo>
                      <a:lnTo>
                        <a:pt x="233" y="319"/>
                      </a:lnTo>
                      <a:lnTo>
                        <a:pt x="221" y="323"/>
                      </a:lnTo>
                      <a:lnTo>
                        <a:pt x="213" y="334"/>
                      </a:lnTo>
                      <a:lnTo>
                        <a:pt x="182" y="365"/>
                      </a:lnTo>
                      <a:lnTo>
                        <a:pt x="171" y="369"/>
                      </a:lnTo>
                      <a:lnTo>
                        <a:pt x="163" y="373"/>
                      </a:lnTo>
                      <a:lnTo>
                        <a:pt x="155" y="373"/>
                      </a:lnTo>
                      <a:lnTo>
                        <a:pt x="155" y="369"/>
                      </a:lnTo>
                      <a:lnTo>
                        <a:pt x="159" y="37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30"/>
                <p:cNvSpPr>
                  <a:spLocks/>
                </p:cNvSpPr>
                <p:nvPr/>
              </p:nvSpPr>
              <p:spPr bwMode="auto">
                <a:xfrm>
                  <a:off x="1890463" y="2148739"/>
                  <a:ext cx="695100" cy="511823"/>
                </a:xfrm>
                <a:custGeom>
                  <a:avLst/>
                  <a:gdLst>
                    <a:gd name="T0" fmla="*/ 124 w 512"/>
                    <a:gd name="T1" fmla="*/ 350 h 377"/>
                    <a:gd name="T2" fmla="*/ 112 w 512"/>
                    <a:gd name="T3" fmla="*/ 342 h 377"/>
                    <a:gd name="T4" fmla="*/ 89 w 512"/>
                    <a:gd name="T5" fmla="*/ 315 h 377"/>
                    <a:gd name="T6" fmla="*/ 62 w 512"/>
                    <a:gd name="T7" fmla="*/ 260 h 377"/>
                    <a:gd name="T8" fmla="*/ 39 w 512"/>
                    <a:gd name="T9" fmla="*/ 183 h 377"/>
                    <a:gd name="T10" fmla="*/ 39 w 512"/>
                    <a:gd name="T11" fmla="*/ 144 h 377"/>
                    <a:gd name="T12" fmla="*/ 19 w 512"/>
                    <a:gd name="T13" fmla="*/ 78 h 377"/>
                    <a:gd name="T14" fmla="*/ 4 w 512"/>
                    <a:gd name="T15" fmla="*/ 47 h 377"/>
                    <a:gd name="T16" fmla="*/ 0 w 512"/>
                    <a:gd name="T17" fmla="*/ 16 h 377"/>
                    <a:gd name="T18" fmla="*/ 19 w 512"/>
                    <a:gd name="T19" fmla="*/ 0 h 377"/>
                    <a:gd name="T20" fmla="*/ 66 w 512"/>
                    <a:gd name="T21" fmla="*/ 12 h 377"/>
                    <a:gd name="T22" fmla="*/ 97 w 512"/>
                    <a:gd name="T23" fmla="*/ 35 h 377"/>
                    <a:gd name="T24" fmla="*/ 143 w 512"/>
                    <a:gd name="T25" fmla="*/ 74 h 377"/>
                    <a:gd name="T26" fmla="*/ 167 w 512"/>
                    <a:gd name="T27" fmla="*/ 82 h 377"/>
                    <a:gd name="T28" fmla="*/ 256 w 512"/>
                    <a:gd name="T29" fmla="*/ 82 h 377"/>
                    <a:gd name="T30" fmla="*/ 272 w 512"/>
                    <a:gd name="T31" fmla="*/ 82 h 377"/>
                    <a:gd name="T32" fmla="*/ 314 w 512"/>
                    <a:gd name="T33" fmla="*/ 117 h 377"/>
                    <a:gd name="T34" fmla="*/ 373 w 512"/>
                    <a:gd name="T35" fmla="*/ 183 h 377"/>
                    <a:gd name="T36" fmla="*/ 408 w 512"/>
                    <a:gd name="T37" fmla="*/ 225 h 377"/>
                    <a:gd name="T38" fmla="*/ 435 w 512"/>
                    <a:gd name="T39" fmla="*/ 245 h 377"/>
                    <a:gd name="T40" fmla="*/ 481 w 512"/>
                    <a:gd name="T41" fmla="*/ 253 h 377"/>
                    <a:gd name="T42" fmla="*/ 509 w 512"/>
                    <a:gd name="T43" fmla="*/ 249 h 377"/>
                    <a:gd name="T44" fmla="*/ 509 w 512"/>
                    <a:gd name="T45" fmla="*/ 326 h 377"/>
                    <a:gd name="T46" fmla="*/ 505 w 512"/>
                    <a:gd name="T47" fmla="*/ 354 h 377"/>
                    <a:gd name="T48" fmla="*/ 493 w 512"/>
                    <a:gd name="T49" fmla="*/ 350 h 377"/>
                    <a:gd name="T50" fmla="*/ 485 w 512"/>
                    <a:gd name="T51" fmla="*/ 354 h 377"/>
                    <a:gd name="T52" fmla="*/ 454 w 512"/>
                    <a:gd name="T53" fmla="*/ 357 h 377"/>
                    <a:gd name="T54" fmla="*/ 357 w 512"/>
                    <a:gd name="T55" fmla="*/ 357 h 377"/>
                    <a:gd name="T56" fmla="*/ 310 w 512"/>
                    <a:gd name="T57" fmla="*/ 377 h 377"/>
                    <a:gd name="T58" fmla="*/ 291 w 512"/>
                    <a:gd name="T59" fmla="*/ 346 h 377"/>
                    <a:gd name="T60" fmla="*/ 264 w 512"/>
                    <a:gd name="T61" fmla="*/ 319 h 377"/>
                    <a:gd name="T62" fmla="*/ 241 w 512"/>
                    <a:gd name="T63" fmla="*/ 315 h 377"/>
                    <a:gd name="T64" fmla="*/ 221 w 512"/>
                    <a:gd name="T65" fmla="*/ 323 h 377"/>
                    <a:gd name="T66" fmla="*/ 213 w 512"/>
                    <a:gd name="T67" fmla="*/ 334 h 377"/>
                    <a:gd name="T68" fmla="*/ 171 w 512"/>
                    <a:gd name="T69" fmla="*/ 369 h 377"/>
                    <a:gd name="T70" fmla="*/ 155 w 512"/>
                    <a:gd name="T71" fmla="*/ 373 h 3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512" h="377">
                      <a:moveTo>
                        <a:pt x="159" y="373"/>
                      </a:moveTo>
                      <a:lnTo>
                        <a:pt x="124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1"/>
                      </a:lnTo>
                      <a:lnTo>
                        <a:pt x="62" y="260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9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16"/>
                      </a:lnTo>
                      <a:lnTo>
                        <a:pt x="7" y="8"/>
                      </a:lnTo>
                      <a:lnTo>
                        <a:pt x="19" y="0"/>
                      </a:lnTo>
                      <a:lnTo>
                        <a:pt x="35" y="0"/>
                      </a:lnTo>
                      <a:lnTo>
                        <a:pt x="66" y="12"/>
                      </a:lnTo>
                      <a:lnTo>
                        <a:pt x="97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2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72" y="82"/>
                      </a:lnTo>
                      <a:lnTo>
                        <a:pt x="283" y="89"/>
                      </a:lnTo>
                      <a:lnTo>
                        <a:pt x="314" y="117"/>
                      </a:lnTo>
                      <a:lnTo>
                        <a:pt x="373" y="183"/>
                      </a:lnTo>
                      <a:lnTo>
                        <a:pt x="396" y="214"/>
                      </a:lnTo>
                      <a:lnTo>
                        <a:pt x="408" y="225"/>
                      </a:lnTo>
                      <a:lnTo>
                        <a:pt x="419" y="237"/>
                      </a:lnTo>
                      <a:lnTo>
                        <a:pt x="435" y="245"/>
                      </a:lnTo>
                      <a:lnTo>
                        <a:pt x="454" y="253"/>
                      </a:lnTo>
                      <a:lnTo>
                        <a:pt x="481" y="253"/>
                      </a:lnTo>
                      <a:lnTo>
                        <a:pt x="509" y="249"/>
                      </a:lnTo>
                      <a:lnTo>
                        <a:pt x="512" y="291"/>
                      </a:lnTo>
                      <a:lnTo>
                        <a:pt x="509" y="326"/>
                      </a:lnTo>
                      <a:lnTo>
                        <a:pt x="505" y="350"/>
                      </a:lnTo>
                      <a:lnTo>
                        <a:pt x="505" y="354"/>
                      </a:lnTo>
                      <a:lnTo>
                        <a:pt x="493" y="350"/>
                      </a:lnTo>
                      <a:lnTo>
                        <a:pt x="485" y="354"/>
                      </a:lnTo>
                      <a:lnTo>
                        <a:pt x="474" y="357"/>
                      </a:lnTo>
                      <a:lnTo>
                        <a:pt x="454" y="357"/>
                      </a:lnTo>
                      <a:lnTo>
                        <a:pt x="411" y="361"/>
                      </a:lnTo>
                      <a:lnTo>
                        <a:pt x="357" y="357"/>
                      </a:lnTo>
                      <a:lnTo>
                        <a:pt x="310" y="377"/>
                      </a:lnTo>
                      <a:lnTo>
                        <a:pt x="303" y="361"/>
                      </a:lnTo>
                      <a:lnTo>
                        <a:pt x="291" y="346"/>
                      </a:lnTo>
                      <a:lnTo>
                        <a:pt x="279" y="330"/>
                      </a:lnTo>
                      <a:lnTo>
                        <a:pt x="264" y="319"/>
                      </a:lnTo>
                      <a:lnTo>
                        <a:pt x="248" y="315"/>
                      </a:lnTo>
                      <a:lnTo>
                        <a:pt x="241" y="315"/>
                      </a:lnTo>
                      <a:lnTo>
                        <a:pt x="233" y="319"/>
                      </a:lnTo>
                      <a:lnTo>
                        <a:pt x="221" y="323"/>
                      </a:lnTo>
                      <a:lnTo>
                        <a:pt x="213" y="334"/>
                      </a:lnTo>
                      <a:lnTo>
                        <a:pt x="182" y="365"/>
                      </a:lnTo>
                      <a:lnTo>
                        <a:pt x="171" y="369"/>
                      </a:lnTo>
                      <a:lnTo>
                        <a:pt x="163" y="373"/>
                      </a:lnTo>
                      <a:lnTo>
                        <a:pt x="155" y="373"/>
                      </a:lnTo>
                      <a:lnTo>
                        <a:pt x="155" y="369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40"/>
                <p:cNvSpPr>
                  <a:spLocks/>
                </p:cNvSpPr>
                <p:nvPr/>
              </p:nvSpPr>
              <p:spPr bwMode="auto">
                <a:xfrm>
                  <a:off x="2375132" y="2549237"/>
                  <a:ext cx="31226" cy="32583"/>
                </a:xfrm>
                <a:custGeom>
                  <a:avLst/>
                  <a:gdLst>
                    <a:gd name="T0" fmla="*/ 23 w 23"/>
                    <a:gd name="T1" fmla="*/ 12 h 24"/>
                    <a:gd name="T2" fmla="*/ 23 w 23"/>
                    <a:gd name="T3" fmla="*/ 12 h 24"/>
                    <a:gd name="T4" fmla="*/ 20 w 23"/>
                    <a:gd name="T5" fmla="*/ 20 h 24"/>
                    <a:gd name="T6" fmla="*/ 12 w 23"/>
                    <a:gd name="T7" fmla="*/ 24 h 24"/>
                    <a:gd name="T8" fmla="*/ 12 w 23"/>
                    <a:gd name="T9" fmla="*/ 24 h 24"/>
                    <a:gd name="T10" fmla="*/ 4 w 23"/>
                    <a:gd name="T11" fmla="*/ 20 h 24"/>
                    <a:gd name="T12" fmla="*/ 0 w 23"/>
                    <a:gd name="T13" fmla="*/ 12 h 24"/>
                    <a:gd name="T14" fmla="*/ 0 w 23"/>
                    <a:gd name="T15" fmla="*/ 12 h 24"/>
                    <a:gd name="T16" fmla="*/ 4 w 23"/>
                    <a:gd name="T17" fmla="*/ 0 h 24"/>
                    <a:gd name="T18" fmla="*/ 12 w 23"/>
                    <a:gd name="T19" fmla="*/ 0 h 24"/>
                    <a:gd name="T20" fmla="*/ 12 w 23"/>
                    <a:gd name="T21" fmla="*/ 0 h 24"/>
                    <a:gd name="T22" fmla="*/ 20 w 23"/>
                    <a:gd name="T23" fmla="*/ 0 h 24"/>
                    <a:gd name="T24" fmla="*/ 23 w 23"/>
                    <a:gd name="T25" fmla="*/ 12 h 24"/>
                    <a:gd name="T26" fmla="*/ 23 w 23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4">
                      <a:moveTo>
                        <a:pt x="23" y="12"/>
                      </a:moveTo>
                      <a:lnTo>
                        <a:pt x="23" y="12"/>
                      </a:lnTo>
                      <a:lnTo>
                        <a:pt x="20" y="20"/>
                      </a:lnTo>
                      <a:lnTo>
                        <a:pt x="12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0"/>
                      </a:lnTo>
                      <a:lnTo>
                        <a:pt x="12" y="0"/>
                      </a:lnTo>
                      <a:lnTo>
                        <a:pt x="20" y="0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41"/>
                <p:cNvSpPr>
                  <a:spLocks/>
                </p:cNvSpPr>
                <p:nvPr/>
              </p:nvSpPr>
              <p:spPr bwMode="auto">
                <a:xfrm>
                  <a:off x="2349338" y="2523442"/>
                  <a:ext cx="78742" cy="78742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0 w 58"/>
                    <a:gd name="T7" fmla="*/ 50 h 58"/>
                    <a:gd name="T8" fmla="*/ 42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8 h 58"/>
                    <a:gd name="T16" fmla="*/ 11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11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2 w 58"/>
                    <a:gd name="T35" fmla="*/ 4 h 58"/>
                    <a:gd name="T36" fmla="*/ 50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0" y="50"/>
                      </a:lnTo>
                      <a:lnTo>
                        <a:pt x="42" y="58"/>
                      </a:lnTo>
                      <a:lnTo>
                        <a:pt x="31" y="58"/>
                      </a:lnTo>
                      <a:lnTo>
                        <a:pt x="19" y="58"/>
                      </a:lnTo>
                      <a:lnTo>
                        <a:pt x="11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11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2" y="4"/>
                      </a:lnTo>
                      <a:lnTo>
                        <a:pt x="50" y="8"/>
                      </a:lnTo>
                      <a:lnTo>
                        <a:pt x="58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117"/>
                <p:cNvSpPr>
                  <a:spLocks noEditPoints="1"/>
                </p:cNvSpPr>
                <p:nvPr/>
              </p:nvSpPr>
              <p:spPr bwMode="auto">
                <a:xfrm>
                  <a:off x="2027582" y="2386323"/>
                  <a:ext cx="109967" cy="115398"/>
                </a:xfrm>
                <a:custGeom>
                  <a:avLst/>
                  <a:gdLst>
                    <a:gd name="T0" fmla="*/ 27 w 81"/>
                    <a:gd name="T1" fmla="*/ 50 h 85"/>
                    <a:gd name="T2" fmla="*/ 31 w 81"/>
                    <a:gd name="T3" fmla="*/ 43 h 85"/>
                    <a:gd name="T4" fmla="*/ 31 w 81"/>
                    <a:gd name="T5" fmla="*/ 43 h 85"/>
                    <a:gd name="T6" fmla="*/ 42 w 81"/>
                    <a:gd name="T7" fmla="*/ 85 h 85"/>
                    <a:gd name="T8" fmla="*/ 81 w 81"/>
                    <a:gd name="T9" fmla="*/ 78 h 85"/>
                    <a:gd name="T10" fmla="*/ 66 w 81"/>
                    <a:gd name="T11" fmla="*/ 70 h 85"/>
                    <a:gd name="T12" fmla="*/ 77 w 81"/>
                    <a:gd name="T13" fmla="*/ 62 h 85"/>
                    <a:gd name="T14" fmla="*/ 66 w 81"/>
                    <a:gd name="T15" fmla="*/ 50 h 85"/>
                    <a:gd name="T16" fmla="*/ 77 w 81"/>
                    <a:gd name="T17" fmla="*/ 43 h 85"/>
                    <a:gd name="T18" fmla="*/ 66 w 81"/>
                    <a:gd name="T19" fmla="*/ 35 h 85"/>
                    <a:gd name="T20" fmla="*/ 81 w 81"/>
                    <a:gd name="T21" fmla="*/ 27 h 85"/>
                    <a:gd name="T22" fmla="*/ 62 w 81"/>
                    <a:gd name="T23" fmla="*/ 15 h 85"/>
                    <a:gd name="T24" fmla="*/ 70 w 81"/>
                    <a:gd name="T25" fmla="*/ 12 h 85"/>
                    <a:gd name="T26" fmla="*/ 62 w 81"/>
                    <a:gd name="T27" fmla="*/ 0 h 85"/>
                    <a:gd name="T28" fmla="*/ 50 w 81"/>
                    <a:gd name="T29" fmla="*/ 4 h 85"/>
                    <a:gd name="T30" fmla="*/ 42 w 81"/>
                    <a:gd name="T31" fmla="*/ 15 h 85"/>
                    <a:gd name="T32" fmla="*/ 50 w 81"/>
                    <a:gd name="T33" fmla="*/ 8 h 85"/>
                    <a:gd name="T34" fmla="*/ 50 w 81"/>
                    <a:gd name="T35" fmla="*/ 4 h 85"/>
                    <a:gd name="T36" fmla="*/ 35 w 81"/>
                    <a:gd name="T37" fmla="*/ 0 h 85"/>
                    <a:gd name="T38" fmla="*/ 19 w 81"/>
                    <a:gd name="T39" fmla="*/ 43 h 85"/>
                    <a:gd name="T40" fmla="*/ 19 w 81"/>
                    <a:gd name="T41" fmla="*/ 43 h 85"/>
                    <a:gd name="T42" fmla="*/ 15 w 81"/>
                    <a:gd name="T43" fmla="*/ 19 h 85"/>
                    <a:gd name="T44" fmla="*/ 27 w 81"/>
                    <a:gd name="T45" fmla="*/ 15 h 85"/>
                    <a:gd name="T46" fmla="*/ 15 w 81"/>
                    <a:gd name="T47" fmla="*/ 4 h 85"/>
                    <a:gd name="T48" fmla="*/ 7 w 81"/>
                    <a:gd name="T49" fmla="*/ 12 h 85"/>
                    <a:gd name="T50" fmla="*/ 15 w 81"/>
                    <a:gd name="T51" fmla="*/ 19 h 85"/>
                    <a:gd name="T52" fmla="*/ 0 w 81"/>
                    <a:gd name="T53" fmla="*/ 35 h 85"/>
                    <a:gd name="T54" fmla="*/ 11 w 81"/>
                    <a:gd name="T55" fmla="*/ 43 h 85"/>
                    <a:gd name="T56" fmla="*/ 19 w 81"/>
                    <a:gd name="T57" fmla="*/ 35 h 85"/>
                    <a:gd name="T58" fmla="*/ 0 w 81"/>
                    <a:gd name="T59" fmla="*/ 35 h 85"/>
                    <a:gd name="T60" fmla="*/ 0 w 81"/>
                    <a:gd name="T61" fmla="*/ 35 h 85"/>
                    <a:gd name="T62" fmla="*/ 0 w 81"/>
                    <a:gd name="T63" fmla="*/ 35 h 85"/>
                    <a:gd name="T64" fmla="*/ 54 w 81"/>
                    <a:gd name="T65" fmla="*/ 35 h 85"/>
                    <a:gd name="T66" fmla="*/ 42 w 81"/>
                    <a:gd name="T67" fmla="*/ 27 h 85"/>
                    <a:gd name="T68" fmla="*/ 54 w 81"/>
                    <a:gd name="T69" fmla="*/ 27 h 85"/>
                    <a:gd name="T70" fmla="*/ 54 w 81"/>
                    <a:gd name="T71" fmla="*/ 50 h 85"/>
                    <a:gd name="T72" fmla="*/ 42 w 81"/>
                    <a:gd name="T73" fmla="*/ 43 h 85"/>
                    <a:gd name="T74" fmla="*/ 54 w 81"/>
                    <a:gd name="T75" fmla="*/ 43 h 85"/>
                    <a:gd name="T76" fmla="*/ 0 w 81"/>
                    <a:gd name="T77" fmla="*/ 78 h 85"/>
                    <a:gd name="T78" fmla="*/ 11 w 81"/>
                    <a:gd name="T79" fmla="*/ 85 h 85"/>
                    <a:gd name="T80" fmla="*/ 19 w 81"/>
                    <a:gd name="T81" fmla="*/ 66 h 85"/>
                    <a:gd name="T82" fmla="*/ 15 w 81"/>
                    <a:gd name="T83" fmla="*/ 46 h 85"/>
                    <a:gd name="T84" fmla="*/ 7 w 81"/>
                    <a:gd name="T85" fmla="*/ 62 h 85"/>
                    <a:gd name="T86" fmla="*/ 0 w 81"/>
                    <a:gd name="T87" fmla="*/ 78 h 85"/>
                    <a:gd name="T88" fmla="*/ 42 w 81"/>
                    <a:gd name="T89" fmla="*/ 62 h 85"/>
                    <a:gd name="T90" fmla="*/ 54 w 81"/>
                    <a:gd name="T91" fmla="*/ 70 h 85"/>
                    <a:gd name="T92" fmla="*/ 42 w 81"/>
                    <a:gd name="T93" fmla="*/ 62 h 8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81" h="85">
                      <a:moveTo>
                        <a:pt x="19" y="43"/>
                      </a:moveTo>
                      <a:lnTo>
                        <a:pt x="27" y="50"/>
                      </a:lnTo>
                      <a:lnTo>
                        <a:pt x="31" y="43"/>
                      </a:lnTo>
                      <a:lnTo>
                        <a:pt x="31" y="85"/>
                      </a:lnTo>
                      <a:lnTo>
                        <a:pt x="42" y="85"/>
                      </a:lnTo>
                      <a:lnTo>
                        <a:pt x="42" y="78"/>
                      </a:lnTo>
                      <a:lnTo>
                        <a:pt x="81" y="78"/>
                      </a:lnTo>
                      <a:lnTo>
                        <a:pt x="81" y="70"/>
                      </a:lnTo>
                      <a:lnTo>
                        <a:pt x="66" y="70"/>
                      </a:lnTo>
                      <a:lnTo>
                        <a:pt x="66" y="62"/>
                      </a:lnTo>
                      <a:lnTo>
                        <a:pt x="77" y="62"/>
                      </a:lnTo>
                      <a:lnTo>
                        <a:pt x="77" y="50"/>
                      </a:lnTo>
                      <a:lnTo>
                        <a:pt x="66" y="50"/>
                      </a:lnTo>
                      <a:lnTo>
                        <a:pt x="66" y="43"/>
                      </a:lnTo>
                      <a:lnTo>
                        <a:pt x="77" y="43"/>
                      </a:lnTo>
                      <a:lnTo>
                        <a:pt x="77" y="35"/>
                      </a:lnTo>
                      <a:lnTo>
                        <a:pt x="66" y="35"/>
                      </a:lnTo>
                      <a:lnTo>
                        <a:pt x="66" y="27"/>
                      </a:lnTo>
                      <a:lnTo>
                        <a:pt x="81" y="27"/>
                      </a:lnTo>
                      <a:lnTo>
                        <a:pt x="81" y="15"/>
                      </a:lnTo>
                      <a:lnTo>
                        <a:pt x="62" y="15"/>
                      </a:lnTo>
                      <a:lnTo>
                        <a:pt x="70" y="12"/>
                      </a:lnTo>
                      <a:lnTo>
                        <a:pt x="62" y="0"/>
                      </a:lnTo>
                      <a:lnTo>
                        <a:pt x="50" y="4"/>
                      </a:lnTo>
                      <a:lnTo>
                        <a:pt x="58" y="15"/>
                      </a:lnTo>
                      <a:lnTo>
                        <a:pt x="42" y="15"/>
                      </a:lnTo>
                      <a:lnTo>
                        <a:pt x="50" y="8"/>
                      </a:lnTo>
                      <a:lnTo>
                        <a:pt x="50" y="4"/>
                      </a:lnTo>
                      <a:lnTo>
                        <a:pt x="35" y="0"/>
                      </a:lnTo>
                      <a:lnTo>
                        <a:pt x="27" y="19"/>
                      </a:lnTo>
                      <a:lnTo>
                        <a:pt x="19" y="43"/>
                      </a:lnTo>
                      <a:close/>
                      <a:moveTo>
                        <a:pt x="15" y="19"/>
                      </a:moveTo>
                      <a:lnTo>
                        <a:pt x="15" y="19"/>
                      </a:lnTo>
                      <a:lnTo>
                        <a:pt x="19" y="23"/>
                      </a:lnTo>
                      <a:lnTo>
                        <a:pt x="27" y="15"/>
                      </a:lnTo>
                      <a:lnTo>
                        <a:pt x="15" y="4"/>
                      </a:lnTo>
                      <a:lnTo>
                        <a:pt x="7" y="12"/>
                      </a:lnTo>
                      <a:lnTo>
                        <a:pt x="15" y="19"/>
                      </a:lnTo>
                      <a:close/>
                      <a:moveTo>
                        <a:pt x="0" y="35"/>
                      </a:moveTo>
                      <a:lnTo>
                        <a:pt x="0" y="35"/>
                      </a:lnTo>
                      <a:lnTo>
                        <a:pt x="11" y="43"/>
                      </a:lnTo>
                      <a:lnTo>
                        <a:pt x="19" y="35"/>
                      </a:lnTo>
                      <a:lnTo>
                        <a:pt x="7" y="23"/>
                      </a:lnTo>
                      <a:lnTo>
                        <a:pt x="0" y="35"/>
                      </a:lnTo>
                      <a:close/>
                      <a:moveTo>
                        <a:pt x="54" y="27"/>
                      </a:moveTo>
                      <a:lnTo>
                        <a:pt x="54" y="35"/>
                      </a:lnTo>
                      <a:lnTo>
                        <a:pt x="42" y="35"/>
                      </a:lnTo>
                      <a:lnTo>
                        <a:pt x="42" y="27"/>
                      </a:lnTo>
                      <a:lnTo>
                        <a:pt x="54" y="27"/>
                      </a:lnTo>
                      <a:close/>
                      <a:moveTo>
                        <a:pt x="54" y="43"/>
                      </a:moveTo>
                      <a:lnTo>
                        <a:pt x="54" y="50"/>
                      </a:lnTo>
                      <a:lnTo>
                        <a:pt x="42" y="50"/>
                      </a:lnTo>
                      <a:lnTo>
                        <a:pt x="42" y="43"/>
                      </a:lnTo>
                      <a:lnTo>
                        <a:pt x="54" y="43"/>
                      </a:lnTo>
                      <a:close/>
                      <a:moveTo>
                        <a:pt x="0" y="78"/>
                      </a:moveTo>
                      <a:lnTo>
                        <a:pt x="0" y="78"/>
                      </a:lnTo>
                      <a:lnTo>
                        <a:pt x="11" y="85"/>
                      </a:lnTo>
                      <a:lnTo>
                        <a:pt x="19" y="66"/>
                      </a:lnTo>
                      <a:lnTo>
                        <a:pt x="23" y="50"/>
                      </a:lnTo>
                      <a:lnTo>
                        <a:pt x="15" y="46"/>
                      </a:lnTo>
                      <a:lnTo>
                        <a:pt x="7" y="62"/>
                      </a:lnTo>
                      <a:lnTo>
                        <a:pt x="0" y="78"/>
                      </a:lnTo>
                      <a:close/>
                      <a:moveTo>
                        <a:pt x="42" y="62"/>
                      </a:moveTo>
                      <a:lnTo>
                        <a:pt x="54" y="62"/>
                      </a:lnTo>
                      <a:lnTo>
                        <a:pt x="54" y="70"/>
                      </a:lnTo>
                      <a:lnTo>
                        <a:pt x="42" y="70"/>
                      </a:lnTo>
                      <a:lnTo>
                        <a:pt x="42" y="6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118"/>
                <p:cNvSpPr>
                  <a:spLocks noEditPoints="1"/>
                </p:cNvSpPr>
                <p:nvPr/>
              </p:nvSpPr>
              <p:spPr bwMode="auto">
                <a:xfrm>
                  <a:off x="2153841" y="2386323"/>
                  <a:ext cx="111325" cy="115398"/>
                </a:xfrm>
                <a:custGeom>
                  <a:avLst/>
                  <a:gdLst>
                    <a:gd name="T0" fmla="*/ 35 w 82"/>
                    <a:gd name="T1" fmla="*/ 27 h 85"/>
                    <a:gd name="T2" fmla="*/ 8 w 82"/>
                    <a:gd name="T3" fmla="*/ 85 h 85"/>
                    <a:gd name="T4" fmla="*/ 19 w 82"/>
                    <a:gd name="T5" fmla="*/ 35 h 85"/>
                    <a:gd name="T6" fmla="*/ 23 w 82"/>
                    <a:gd name="T7" fmla="*/ 39 h 85"/>
                    <a:gd name="T8" fmla="*/ 27 w 82"/>
                    <a:gd name="T9" fmla="*/ 46 h 85"/>
                    <a:gd name="T10" fmla="*/ 23 w 82"/>
                    <a:gd name="T11" fmla="*/ 54 h 85"/>
                    <a:gd name="T12" fmla="*/ 35 w 82"/>
                    <a:gd name="T13" fmla="*/ 62 h 85"/>
                    <a:gd name="T14" fmla="*/ 19 w 82"/>
                    <a:gd name="T15" fmla="*/ 70 h 85"/>
                    <a:gd name="T16" fmla="*/ 35 w 82"/>
                    <a:gd name="T17" fmla="*/ 81 h 85"/>
                    <a:gd name="T18" fmla="*/ 47 w 82"/>
                    <a:gd name="T19" fmla="*/ 70 h 85"/>
                    <a:gd name="T20" fmla="*/ 62 w 82"/>
                    <a:gd name="T21" fmla="*/ 62 h 85"/>
                    <a:gd name="T22" fmla="*/ 47 w 82"/>
                    <a:gd name="T23" fmla="*/ 54 h 85"/>
                    <a:gd name="T24" fmla="*/ 62 w 82"/>
                    <a:gd name="T25" fmla="*/ 46 h 85"/>
                    <a:gd name="T26" fmla="*/ 50 w 82"/>
                    <a:gd name="T27" fmla="*/ 46 h 85"/>
                    <a:gd name="T28" fmla="*/ 58 w 82"/>
                    <a:gd name="T29" fmla="*/ 43 h 85"/>
                    <a:gd name="T30" fmla="*/ 58 w 82"/>
                    <a:gd name="T31" fmla="*/ 39 h 85"/>
                    <a:gd name="T32" fmla="*/ 62 w 82"/>
                    <a:gd name="T33" fmla="*/ 35 h 85"/>
                    <a:gd name="T34" fmla="*/ 62 w 82"/>
                    <a:gd name="T35" fmla="*/ 70 h 85"/>
                    <a:gd name="T36" fmla="*/ 58 w 82"/>
                    <a:gd name="T37" fmla="*/ 74 h 85"/>
                    <a:gd name="T38" fmla="*/ 54 w 82"/>
                    <a:gd name="T39" fmla="*/ 74 h 85"/>
                    <a:gd name="T40" fmla="*/ 58 w 82"/>
                    <a:gd name="T41" fmla="*/ 85 h 85"/>
                    <a:gd name="T42" fmla="*/ 74 w 82"/>
                    <a:gd name="T43" fmla="*/ 81 h 85"/>
                    <a:gd name="T44" fmla="*/ 78 w 82"/>
                    <a:gd name="T45" fmla="*/ 74 h 85"/>
                    <a:gd name="T46" fmla="*/ 47 w 82"/>
                    <a:gd name="T47" fmla="*/ 27 h 85"/>
                    <a:gd name="T48" fmla="*/ 82 w 82"/>
                    <a:gd name="T49" fmla="*/ 19 h 85"/>
                    <a:gd name="T50" fmla="*/ 47 w 82"/>
                    <a:gd name="T51" fmla="*/ 12 h 85"/>
                    <a:gd name="T52" fmla="*/ 47 w 82"/>
                    <a:gd name="T53" fmla="*/ 4 h 85"/>
                    <a:gd name="T54" fmla="*/ 47 w 82"/>
                    <a:gd name="T55" fmla="*/ 0 h 85"/>
                    <a:gd name="T56" fmla="*/ 35 w 82"/>
                    <a:gd name="T57" fmla="*/ 12 h 85"/>
                    <a:gd name="T58" fmla="*/ 0 w 82"/>
                    <a:gd name="T59" fmla="*/ 19 h 85"/>
                    <a:gd name="T60" fmla="*/ 35 w 82"/>
                    <a:gd name="T61" fmla="*/ 19 h 85"/>
                    <a:gd name="T62" fmla="*/ 39 w 82"/>
                    <a:gd name="T63" fmla="*/ 43 h 85"/>
                    <a:gd name="T64" fmla="*/ 35 w 82"/>
                    <a:gd name="T65" fmla="*/ 39 h 85"/>
                    <a:gd name="T66" fmla="*/ 35 w 82"/>
                    <a:gd name="T67" fmla="*/ 35 h 85"/>
                    <a:gd name="T68" fmla="*/ 47 w 82"/>
                    <a:gd name="T69" fmla="*/ 35 h 85"/>
                    <a:gd name="T70" fmla="*/ 35 w 82"/>
                    <a:gd name="T71" fmla="*/ 46 h 85"/>
                    <a:gd name="T72" fmla="*/ 39 w 82"/>
                    <a:gd name="T73" fmla="*/ 43 h 8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82" h="85">
                      <a:moveTo>
                        <a:pt x="35" y="19"/>
                      </a:moveTo>
                      <a:lnTo>
                        <a:pt x="35" y="27"/>
                      </a:lnTo>
                      <a:lnTo>
                        <a:pt x="8" y="27"/>
                      </a:lnTo>
                      <a:lnTo>
                        <a:pt x="8" y="85"/>
                      </a:lnTo>
                      <a:lnTo>
                        <a:pt x="19" y="85"/>
                      </a:lnTo>
                      <a:lnTo>
                        <a:pt x="19" y="35"/>
                      </a:lnTo>
                      <a:lnTo>
                        <a:pt x="31" y="35"/>
                      </a:lnTo>
                      <a:lnTo>
                        <a:pt x="23" y="39"/>
                      </a:lnTo>
                      <a:lnTo>
                        <a:pt x="27" y="46"/>
                      </a:lnTo>
                      <a:lnTo>
                        <a:pt x="23" y="46"/>
                      </a:lnTo>
                      <a:lnTo>
                        <a:pt x="23" y="54"/>
                      </a:lnTo>
                      <a:lnTo>
                        <a:pt x="35" y="54"/>
                      </a:lnTo>
                      <a:lnTo>
                        <a:pt x="35" y="62"/>
                      </a:lnTo>
                      <a:lnTo>
                        <a:pt x="19" y="62"/>
                      </a:lnTo>
                      <a:lnTo>
                        <a:pt x="19" y="70"/>
                      </a:lnTo>
                      <a:lnTo>
                        <a:pt x="35" y="70"/>
                      </a:lnTo>
                      <a:lnTo>
                        <a:pt x="35" y="81"/>
                      </a:lnTo>
                      <a:lnTo>
                        <a:pt x="47" y="81"/>
                      </a:lnTo>
                      <a:lnTo>
                        <a:pt x="47" y="70"/>
                      </a:lnTo>
                      <a:lnTo>
                        <a:pt x="62" y="70"/>
                      </a:lnTo>
                      <a:lnTo>
                        <a:pt x="62" y="62"/>
                      </a:lnTo>
                      <a:lnTo>
                        <a:pt x="47" y="62"/>
                      </a:lnTo>
                      <a:lnTo>
                        <a:pt x="47" y="54"/>
                      </a:lnTo>
                      <a:lnTo>
                        <a:pt x="62" y="54"/>
                      </a:lnTo>
                      <a:lnTo>
                        <a:pt x="62" y="46"/>
                      </a:lnTo>
                      <a:lnTo>
                        <a:pt x="50" y="46"/>
                      </a:lnTo>
                      <a:lnTo>
                        <a:pt x="58" y="43"/>
                      </a:lnTo>
                      <a:lnTo>
                        <a:pt x="58" y="39"/>
                      </a:lnTo>
                      <a:lnTo>
                        <a:pt x="50" y="35"/>
                      </a:lnTo>
                      <a:lnTo>
                        <a:pt x="62" y="35"/>
                      </a:lnTo>
                      <a:lnTo>
                        <a:pt x="62" y="70"/>
                      </a:lnTo>
                      <a:lnTo>
                        <a:pt x="62" y="74"/>
                      </a:lnTo>
                      <a:lnTo>
                        <a:pt x="58" y="74"/>
                      </a:lnTo>
                      <a:lnTo>
                        <a:pt x="54" y="74"/>
                      </a:lnTo>
                      <a:lnTo>
                        <a:pt x="58" y="85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78" y="27"/>
                      </a:lnTo>
                      <a:lnTo>
                        <a:pt x="47" y="27"/>
                      </a:lnTo>
                      <a:lnTo>
                        <a:pt x="47" y="19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47" y="12"/>
                      </a:lnTo>
                      <a:lnTo>
                        <a:pt x="47" y="4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19"/>
                      </a:lnTo>
                      <a:lnTo>
                        <a:pt x="35" y="19"/>
                      </a:lnTo>
                      <a:close/>
                      <a:moveTo>
                        <a:pt x="39" y="43"/>
                      </a:moveTo>
                      <a:lnTo>
                        <a:pt x="39" y="43"/>
                      </a:lnTo>
                      <a:lnTo>
                        <a:pt x="35" y="39"/>
                      </a:lnTo>
                      <a:lnTo>
                        <a:pt x="35" y="35"/>
                      </a:lnTo>
                      <a:lnTo>
                        <a:pt x="47" y="35"/>
                      </a:lnTo>
                      <a:lnTo>
                        <a:pt x="43" y="46"/>
                      </a:lnTo>
                      <a:lnTo>
                        <a:pt x="35" y="46"/>
                      </a:lnTo>
                      <a:lnTo>
                        <a:pt x="39" y="4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119"/>
                <p:cNvSpPr>
                  <a:spLocks/>
                </p:cNvSpPr>
                <p:nvPr/>
              </p:nvSpPr>
              <p:spPr bwMode="auto">
                <a:xfrm>
                  <a:off x="2280099" y="2386323"/>
                  <a:ext cx="111325" cy="115398"/>
                </a:xfrm>
                <a:custGeom>
                  <a:avLst/>
                  <a:gdLst>
                    <a:gd name="T0" fmla="*/ 51 w 82"/>
                    <a:gd name="T1" fmla="*/ 12 h 85"/>
                    <a:gd name="T2" fmla="*/ 51 w 82"/>
                    <a:gd name="T3" fmla="*/ 12 h 85"/>
                    <a:gd name="T4" fmla="*/ 51 w 82"/>
                    <a:gd name="T5" fmla="*/ 8 h 85"/>
                    <a:gd name="T6" fmla="*/ 51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4 h 85"/>
                    <a:gd name="T14" fmla="*/ 39 w 82"/>
                    <a:gd name="T15" fmla="*/ 4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8 h 85"/>
                    <a:gd name="T34" fmla="*/ 23 w 82"/>
                    <a:gd name="T35" fmla="*/ 78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62 w 82"/>
                    <a:gd name="T47" fmla="*/ 46 h 85"/>
                    <a:gd name="T48" fmla="*/ 62 w 82"/>
                    <a:gd name="T49" fmla="*/ 62 h 85"/>
                    <a:gd name="T50" fmla="*/ 62 w 82"/>
                    <a:gd name="T51" fmla="*/ 62 h 85"/>
                    <a:gd name="T52" fmla="*/ 58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8 h 85"/>
                    <a:gd name="T60" fmla="*/ 55 w 82"/>
                    <a:gd name="T61" fmla="*/ 78 h 85"/>
                    <a:gd name="T62" fmla="*/ 70 w 82"/>
                    <a:gd name="T63" fmla="*/ 78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43 w 82"/>
                    <a:gd name="T79" fmla="*/ 15 h 85"/>
                    <a:gd name="T80" fmla="*/ 43 w 82"/>
                    <a:gd name="T81" fmla="*/ 15 h 85"/>
                    <a:gd name="T82" fmla="*/ 51 w 82"/>
                    <a:gd name="T83" fmla="*/ 12 h 85"/>
                    <a:gd name="T84" fmla="*/ 51 w 82"/>
                    <a:gd name="T85" fmla="*/ 12 h 85"/>
                    <a:gd name="T86" fmla="*/ 51 w 82"/>
                    <a:gd name="T87" fmla="*/ 12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2"/>
                      </a:moveTo>
                      <a:lnTo>
                        <a:pt x="51" y="12"/>
                      </a:lnTo>
                      <a:lnTo>
                        <a:pt x="51" y="8"/>
                      </a:lnTo>
                      <a:lnTo>
                        <a:pt x="47" y="0"/>
                      </a:lnTo>
                      <a:lnTo>
                        <a:pt x="39" y="4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8"/>
                      </a:lnTo>
                      <a:lnTo>
                        <a:pt x="23" y="78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62" y="46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1" y="66"/>
                      </a:lnTo>
                      <a:lnTo>
                        <a:pt x="55" y="78"/>
                      </a:lnTo>
                      <a:lnTo>
                        <a:pt x="70" y="78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43" y="15"/>
                      </a:lnTo>
                      <a:lnTo>
                        <a:pt x="51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18" name="组合 217"/>
            <p:cNvGrpSpPr/>
            <p:nvPr/>
          </p:nvGrpSpPr>
          <p:grpSpPr>
            <a:xfrm>
              <a:off x="618904" y="633060"/>
              <a:ext cx="4102721" cy="5759015"/>
              <a:chOff x="603441" y="371617"/>
              <a:chExt cx="4102721" cy="5759015"/>
            </a:xfrm>
          </p:grpSpPr>
          <p:sp>
            <p:nvSpPr>
              <p:cNvPr id="219" name="Freeform 8"/>
              <p:cNvSpPr>
                <a:spLocks/>
              </p:cNvSpPr>
              <p:nvPr/>
            </p:nvSpPr>
            <p:spPr bwMode="auto">
              <a:xfrm>
                <a:off x="603441" y="371617"/>
                <a:ext cx="4102721" cy="5759014"/>
              </a:xfrm>
              <a:custGeom>
                <a:avLst/>
                <a:gdLst>
                  <a:gd name="T0" fmla="*/ 1169 w 3022"/>
                  <a:gd name="T1" fmla="*/ 3994 h 4242"/>
                  <a:gd name="T2" fmla="*/ 1336 w 3022"/>
                  <a:gd name="T3" fmla="*/ 3795 h 4242"/>
                  <a:gd name="T4" fmla="*/ 1492 w 3022"/>
                  <a:gd name="T5" fmla="*/ 3916 h 4242"/>
                  <a:gd name="T6" fmla="*/ 1810 w 3022"/>
                  <a:gd name="T7" fmla="*/ 4129 h 4242"/>
                  <a:gd name="T8" fmla="*/ 2051 w 3022"/>
                  <a:gd name="T9" fmla="*/ 4207 h 4242"/>
                  <a:gd name="T10" fmla="*/ 2311 w 3022"/>
                  <a:gd name="T11" fmla="*/ 4079 h 4242"/>
                  <a:gd name="T12" fmla="*/ 2498 w 3022"/>
                  <a:gd name="T13" fmla="*/ 3842 h 4242"/>
                  <a:gd name="T14" fmla="*/ 2521 w 3022"/>
                  <a:gd name="T15" fmla="*/ 3539 h 4242"/>
                  <a:gd name="T16" fmla="*/ 2661 w 3022"/>
                  <a:gd name="T17" fmla="*/ 3566 h 4242"/>
                  <a:gd name="T18" fmla="*/ 2847 w 3022"/>
                  <a:gd name="T19" fmla="*/ 3512 h 4242"/>
                  <a:gd name="T20" fmla="*/ 2750 w 3022"/>
                  <a:gd name="T21" fmla="*/ 3395 h 4242"/>
                  <a:gd name="T22" fmla="*/ 2906 w 3022"/>
                  <a:gd name="T23" fmla="*/ 3205 h 4242"/>
                  <a:gd name="T24" fmla="*/ 2960 w 3022"/>
                  <a:gd name="T25" fmla="*/ 2921 h 4242"/>
                  <a:gd name="T26" fmla="*/ 2704 w 3022"/>
                  <a:gd name="T27" fmla="*/ 2789 h 4242"/>
                  <a:gd name="T28" fmla="*/ 2482 w 3022"/>
                  <a:gd name="T29" fmla="*/ 2700 h 4242"/>
                  <a:gd name="T30" fmla="*/ 2455 w 3022"/>
                  <a:gd name="T31" fmla="*/ 2482 h 4242"/>
                  <a:gd name="T32" fmla="*/ 2350 w 3022"/>
                  <a:gd name="T33" fmla="*/ 2405 h 4242"/>
                  <a:gd name="T34" fmla="*/ 2230 w 3022"/>
                  <a:gd name="T35" fmla="*/ 2172 h 4242"/>
                  <a:gd name="T36" fmla="*/ 2436 w 3022"/>
                  <a:gd name="T37" fmla="*/ 1900 h 4242"/>
                  <a:gd name="T38" fmla="*/ 2401 w 3022"/>
                  <a:gd name="T39" fmla="*/ 1795 h 4242"/>
                  <a:gd name="T40" fmla="*/ 2696 w 3022"/>
                  <a:gd name="T41" fmla="*/ 1865 h 4242"/>
                  <a:gd name="T42" fmla="*/ 2801 w 3022"/>
                  <a:gd name="T43" fmla="*/ 1655 h 4242"/>
                  <a:gd name="T44" fmla="*/ 2634 w 3022"/>
                  <a:gd name="T45" fmla="*/ 1453 h 4242"/>
                  <a:gd name="T46" fmla="*/ 2439 w 3022"/>
                  <a:gd name="T47" fmla="*/ 1628 h 4242"/>
                  <a:gd name="T48" fmla="*/ 2152 w 3022"/>
                  <a:gd name="T49" fmla="*/ 1453 h 4242"/>
                  <a:gd name="T50" fmla="*/ 2160 w 3022"/>
                  <a:gd name="T51" fmla="*/ 1220 h 4242"/>
                  <a:gd name="T52" fmla="*/ 2024 w 3022"/>
                  <a:gd name="T53" fmla="*/ 1123 h 4242"/>
                  <a:gd name="T54" fmla="*/ 2156 w 3022"/>
                  <a:gd name="T55" fmla="*/ 882 h 4242"/>
                  <a:gd name="T56" fmla="*/ 1997 w 3022"/>
                  <a:gd name="T57" fmla="*/ 804 h 4242"/>
                  <a:gd name="T58" fmla="*/ 1857 w 3022"/>
                  <a:gd name="T59" fmla="*/ 594 h 4242"/>
                  <a:gd name="T60" fmla="*/ 1721 w 3022"/>
                  <a:gd name="T61" fmla="*/ 548 h 4242"/>
                  <a:gd name="T62" fmla="*/ 1534 w 3022"/>
                  <a:gd name="T63" fmla="*/ 474 h 4242"/>
                  <a:gd name="T64" fmla="*/ 1402 w 3022"/>
                  <a:gd name="T65" fmla="*/ 217 h 4242"/>
                  <a:gd name="T66" fmla="*/ 1196 w 3022"/>
                  <a:gd name="T67" fmla="*/ 147 h 4242"/>
                  <a:gd name="T68" fmla="*/ 1095 w 3022"/>
                  <a:gd name="T69" fmla="*/ 0 h 4242"/>
                  <a:gd name="T70" fmla="*/ 963 w 3022"/>
                  <a:gd name="T71" fmla="*/ 182 h 4242"/>
                  <a:gd name="T72" fmla="*/ 1142 w 3022"/>
                  <a:gd name="T73" fmla="*/ 295 h 4242"/>
                  <a:gd name="T74" fmla="*/ 1200 w 3022"/>
                  <a:gd name="T75" fmla="*/ 575 h 4242"/>
                  <a:gd name="T76" fmla="*/ 971 w 3022"/>
                  <a:gd name="T77" fmla="*/ 691 h 4242"/>
                  <a:gd name="T78" fmla="*/ 753 w 3022"/>
                  <a:gd name="T79" fmla="*/ 493 h 4242"/>
                  <a:gd name="T80" fmla="*/ 567 w 3022"/>
                  <a:gd name="T81" fmla="*/ 454 h 4242"/>
                  <a:gd name="T82" fmla="*/ 497 w 3022"/>
                  <a:gd name="T83" fmla="*/ 637 h 4242"/>
                  <a:gd name="T84" fmla="*/ 357 w 3022"/>
                  <a:gd name="T85" fmla="*/ 870 h 4242"/>
                  <a:gd name="T86" fmla="*/ 214 w 3022"/>
                  <a:gd name="T87" fmla="*/ 1193 h 4242"/>
                  <a:gd name="T88" fmla="*/ 23 w 3022"/>
                  <a:gd name="T89" fmla="*/ 1227 h 4242"/>
                  <a:gd name="T90" fmla="*/ 175 w 3022"/>
                  <a:gd name="T91" fmla="*/ 1468 h 4242"/>
                  <a:gd name="T92" fmla="*/ 241 w 3022"/>
                  <a:gd name="T93" fmla="*/ 1655 h 4242"/>
                  <a:gd name="T94" fmla="*/ 365 w 3022"/>
                  <a:gd name="T95" fmla="*/ 1678 h 4242"/>
                  <a:gd name="T96" fmla="*/ 544 w 3022"/>
                  <a:gd name="T97" fmla="*/ 1713 h 4242"/>
                  <a:gd name="T98" fmla="*/ 637 w 3022"/>
                  <a:gd name="T99" fmla="*/ 2117 h 4242"/>
                  <a:gd name="T100" fmla="*/ 342 w 3022"/>
                  <a:gd name="T101" fmla="*/ 2331 h 4242"/>
                  <a:gd name="T102" fmla="*/ 291 w 3022"/>
                  <a:gd name="T103" fmla="*/ 2630 h 4242"/>
                  <a:gd name="T104" fmla="*/ 454 w 3022"/>
                  <a:gd name="T105" fmla="*/ 2750 h 4242"/>
                  <a:gd name="T106" fmla="*/ 668 w 3022"/>
                  <a:gd name="T107" fmla="*/ 2929 h 4242"/>
                  <a:gd name="T108" fmla="*/ 447 w 3022"/>
                  <a:gd name="T109" fmla="*/ 3096 h 4242"/>
                  <a:gd name="T110" fmla="*/ 517 w 3022"/>
                  <a:gd name="T111" fmla="*/ 3294 h 4242"/>
                  <a:gd name="T112" fmla="*/ 610 w 3022"/>
                  <a:gd name="T113" fmla="*/ 3520 h 4242"/>
                  <a:gd name="T114" fmla="*/ 680 w 3022"/>
                  <a:gd name="T115" fmla="*/ 3830 h 4242"/>
                  <a:gd name="T116" fmla="*/ 924 w 3022"/>
                  <a:gd name="T117" fmla="*/ 3690 h 4242"/>
                  <a:gd name="T118" fmla="*/ 1107 w 3022"/>
                  <a:gd name="T119" fmla="*/ 3753 h 4242"/>
                  <a:gd name="T120" fmla="*/ 1045 w 3022"/>
                  <a:gd name="T121" fmla="*/ 3873 h 4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022" h="4242">
                    <a:moveTo>
                      <a:pt x="967" y="3994"/>
                    </a:moveTo>
                    <a:lnTo>
                      <a:pt x="1010" y="4032"/>
                    </a:lnTo>
                    <a:lnTo>
                      <a:pt x="1018" y="4021"/>
                    </a:lnTo>
                    <a:lnTo>
                      <a:pt x="1033" y="4005"/>
                    </a:lnTo>
                    <a:lnTo>
                      <a:pt x="1041" y="4001"/>
                    </a:lnTo>
                    <a:lnTo>
                      <a:pt x="1049" y="4005"/>
                    </a:lnTo>
                    <a:lnTo>
                      <a:pt x="1053" y="4013"/>
                    </a:lnTo>
                    <a:lnTo>
                      <a:pt x="1056" y="4032"/>
                    </a:lnTo>
                    <a:lnTo>
                      <a:pt x="1060" y="4052"/>
                    </a:lnTo>
                    <a:lnTo>
                      <a:pt x="1064" y="4063"/>
                    </a:lnTo>
                    <a:lnTo>
                      <a:pt x="1068" y="4067"/>
                    </a:lnTo>
                    <a:lnTo>
                      <a:pt x="1072" y="4067"/>
                    </a:lnTo>
                    <a:lnTo>
                      <a:pt x="1084" y="4056"/>
                    </a:lnTo>
                    <a:lnTo>
                      <a:pt x="1088" y="4052"/>
                    </a:lnTo>
                    <a:lnTo>
                      <a:pt x="1123" y="4040"/>
                    </a:lnTo>
                    <a:lnTo>
                      <a:pt x="1142" y="3997"/>
                    </a:lnTo>
                    <a:lnTo>
                      <a:pt x="1169" y="3994"/>
                    </a:lnTo>
                    <a:lnTo>
                      <a:pt x="1247" y="3978"/>
                    </a:lnTo>
                    <a:lnTo>
                      <a:pt x="1297" y="3896"/>
                    </a:lnTo>
                    <a:lnTo>
                      <a:pt x="1297" y="3893"/>
                    </a:lnTo>
                    <a:lnTo>
                      <a:pt x="1297" y="3885"/>
                    </a:lnTo>
                    <a:lnTo>
                      <a:pt x="1290" y="3877"/>
                    </a:lnTo>
                    <a:lnTo>
                      <a:pt x="1270" y="3873"/>
                    </a:lnTo>
                    <a:lnTo>
                      <a:pt x="1262" y="3873"/>
                    </a:lnTo>
                    <a:lnTo>
                      <a:pt x="1255" y="3869"/>
                    </a:lnTo>
                    <a:lnTo>
                      <a:pt x="1251" y="3865"/>
                    </a:lnTo>
                    <a:lnTo>
                      <a:pt x="1255" y="3861"/>
                    </a:lnTo>
                    <a:lnTo>
                      <a:pt x="1262" y="3850"/>
                    </a:lnTo>
                    <a:lnTo>
                      <a:pt x="1274" y="3838"/>
                    </a:lnTo>
                    <a:lnTo>
                      <a:pt x="1309" y="3815"/>
                    </a:lnTo>
                    <a:lnTo>
                      <a:pt x="1325" y="3803"/>
                    </a:lnTo>
                    <a:lnTo>
                      <a:pt x="1336" y="3795"/>
                    </a:lnTo>
                    <a:lnTo>
                      <a:pt x="1340" y="3795"/>
                    </a:lnTo>
                    <a:lnTo>
                      <a:pt x="1356" y="3799"/>
                    </a:lnTo>
                    <a:lnTo>
                      <a:pt x="1363" y="3807"/>
                    </a:lnTo>
                    <a:lnTo>
                      <a:pt x="1371" y="3815"/>
                    </a:lnTo>
                    <a:lnTo>
                      <a:pt x="1379" y="3826"/>
                    </a:lnTo>
                    <a:lnTo>
                      <a:pt x="1383" y="3842"/>
                    </a:lnTo>
                    <a:lnTo>
                      <a:pt x="1387" y="3858"/>
                    </a:lnTo>
                    <a:lnTo>
                      <a:pt x="1391" y="3865"/>
                    </a:lnTo>
                    <a:lnTo>
                      <a:pt x="1394" y="3869"/>
                    </a:lnTo>
                    <a:lnTo>
                      <a:pt x="1402" y="3873"/>
                    </a:lnTo>
                    <a:lnTo>
                      <a:pt x="1426" y="3873"/>
                    </a:lnTo>
                    <a:lnTo>
                      <a:pt x="1457" y="3869"/>
                    </a:lnTo>
                    <a:lnTo>
                      <a:pt x="1472" y="3873"/>
                    </a:lnTo>
                    <a:lnTo>
                      <a:pt x="1480" y="3877"/>
                    </a:lnTo>
                    <a:lnTo>
                      <a:pt x="1488" y="3885"/>
                    </a:lnTo>
                    <a:lnTo>
                      <a:pt x="1492" y="3896"/>
                    </a:lnTo>
                    <a:lnTo>
                      <a:pt x="1492" y="3916"/>
                    </a:lnTo>
                    <a:lnTo>
                      <a:pt x="1492" y="3927"/>
                    </a:lnTo>
                    <a:lnTo>
                      <a:pt x="1492" y="3994"/>
                    </a:lnTo>
                    <a:lnTo>
                      <a:pt x="1519" y="4009"/>
                    </a:lnTo>
                    <a:lnTo>
                      <a:pt x="1542" y="4040"/>
                    </a:lnTo>
                    <a:lnTo>
                      <a:pt x="1562" y="4060"/>
                    </a:lnTo>
                    <a:lnTo>
                      <a:pt x="1569" y="4075"/>
                    </a:lnTo>
                    <a:lnTo>
                      <a:pt x="1573" y="4079"/>
                    </a:lnTo>
                    <a:lnTo>
                      <a:pt x="1581" y="4079"/>
                    </a:lnTo>
                    <a:lnTo>
                      <a:pt x="1596" y="4083"/>
                    </a:lnTo>
                    <a:lnTo>
                      <a:pt x="1624" y="4087"/>
                    </a:lnTo>
                    <a:lnTo>
                      <a:pt x="1666" y="4114"/>
                    </a:lnTo>
                    <a:lnTo>
                      <a:pt x="1697" y="4118"/>
                    </a:lnTo>
                    <a:lnTo>
                      <a:pt x="1729" y="4114"/>
                    </a:lnTo>
                    <a:lnTo>
                      <a:pt x="1744" y="4106"/>
                    </a:lnTo>
                    <a:lnTo>
                      <a:pt x="1795" y="4133"/>
                    </a:lnTo>
                    <a:lnTo>
                      <a:pt x="1810" y="4129"/>
                    </a:lnTo>
                    <a:lnTo>
                      <a:pt x="1837" y="4114"/>
                    </a:lnTo>
                    <a:lnTo>
                      <a:pt x="1853" y="4110"/>
                    </a:lnTo>
                    <a:lnTo>
                      <a:pt x="1872" y="4110"/>
                    </a:lnTo>
                    <a:lnTo>
                      <a:pt x="1892" y="4110"/>
                    </a:lnTo>
                    <a:lnTo>
                      <a:pt x="1911" y="4118"/>
                    </a:lnTo>
                    <a:lnTo>
                      <a:pt x="1934" y="4129"/>
                    </a:lnTo>
                    <a:lnTo>
                      <a:pt x="1942" y="4137"/>
                    </a:lnTo>
                    <a:lnTo>
                      <a:pt x="1950" y="4149"/>
                    </a:lnTo>
                    <a:lnTo>
                      <a:pt x="1958" y="4164"/>
                    </a:lnTo>
                    <a:lnTo>
                      <a:pt x="1962" y="4180"/>
                    </a:lnTo>
                    <a:lnTo>
                      <a:pt x="1962" y="4223"/>
                    </a:lnTo>
                    <a:lnTo>
                      <a:pt x="1973" y="4230"/>
                    </a:lnTo>
                    <a:lnTo>
                      <a:pt x="2000" y="4238"/>
                    </a:lnTo>
                    <a:lnTo>
                      <a:pt x="2016" y="4242"/>
                    </a:lnTo>
                    <a:lnTo>
                      <a:pt x="2028" y="4238"/>
                    </a:lnTo>
                    <a:lnTo>
                      <a:pt x="2043" y="4227"/>
                    </a:lnTo>
                    <a:lnTo>
                      <a:pt x="2051" y="4207"/>
                    </a:lnTo>
                    <a:lnTo>
                      <a:pt x="2067" y="4184"/>
                    </a:lnTo>
                    <a:lnTo>
                      <a:pt x="2078" y="4172"/>
                    </a:lnTo>
                    <a:lnTo>
                      <a:pt x="2094" y="4188"/>
                    </a:lnTo>
                    <a:lnTo>
                      <a:pt x="2109" y="4188"/>
                    </a:lnTo>
                    <a:lnTo>
                      <a:pt x="2113" y="4180"/>
                    </a:lnTo>
                    <a:lnTo>
                      <a:pt x="2125" y="4153"/>
                    </a:lnTo>
                    <a:lnTo>
                      <a:pt x="2136" y="4145"/>
                    </a:lnTo>
                    <a:lnTo>
                      <a:pt x="2148" y="4149"/>
                    </a:lnTo>
                    <a:lnTo>
                      <a:pt x="2156" y="4149"/>
                    </a:lnTo>
                    <a:lnTo>
                      <a:pt x="2171" y="4149"/>
                    </a:lnTo>
                    <a:lnTo>
                      <a:pt x="2183" y="4145"/>
                    </a:lnTo>
                    <a:lnTo>
                      <a:pt x="2199" y="4137"/>
                    </a:lnTo>
                    <a:lnTo>
                      <a:pt x="2210" y="4122"/>
                    </a:lnTo>
                    <a:lnTo>
                      <a:pt x="2218" y="4098"/>
                    </a:lnTo>
                    <a:lnTo>
                      <a:pt x="2245" y="4079"/>
                    </a:lnTo>
                    <a:lnTo>
                      <a:pt x="2272" y="4067"/>
                    </a:lnTo>
                    <a:lnTo>
                      <a:pt x="2292" y="4071"/>
                    </a:lnTo>
                    <a:lnTo>
                      <a:pt x="2311" y="4079"/>
                    </a:lnTo>
                    <a:lnTo>
                      <a:pt x="2331" y="4079"/>
                    </a:lnTo>
                    <a:lnTo>
                      <a:pt x="2377" y="4032"/>
                    </a:lnTo>
                    <a:lnTo>
                      <a:pt x="2381" y="4009"/>
                    </a:lnTo>
                    <a:lnTo>
                      <a:pt x="2381" y="3959"/>
                    </a:lnTo>
                    <a:lnTo>
                      <a:pt x="2420" y="3900"/>
                    </a:lnTo>
                    <a:lnTo>
                      <a:pt x="2443" y="3920"/>
                    </a:lnTo>
                    <a:lnTo>
                      <a:pt x="2447" y="3920"/>
                    </a:lnTo>
                    <a:lnTo>
                      <a:pt x="2451" y="3916"/>
                    </a:lnTo>
                    <a:lnTo>
                      <a:pt x="2459" y="3900"/>
                    </a:lnTo>
                    <a:lnTo>
                      <a:pt x="2467" y="3869"/>
                    </a:lnTo>
                    <a:lnTo>
                      <a:pt x="2467" y="3854"/>
                    </a:lnTo>
                    <a:lnTo>
                      <a:pt x="2471" y="3846"/>
                    </a:lnTo>
                    <a:lnTo>
                      <a:pt x="2474" y="3842"/>
                    </a:lnTo>
                    <a:lnTo>
                      <a:pt x="2482" y="3838"/>
                    </a:lnTo>
                    <a:lnTo>
                      <a:pt x="2494" y="3842"/>
                    </a:lnTo>
                    <a:lnTo>
                      <a:pt x="2498" y="3842"/>
                    </a:lnTo>
                    <a:lnTo>
                      <a:pt x="2502" y="3834"/>
                    </a:lnTo>
                    <a:lnTo>
                      <a:pt x="2509" y="3815"/>
                    </a:lnTo>
                    <a:lnTo>
                      <a:pt x="2509" y="3799"/>
                    </a:lnTo>
                    <a:lnTo>
                      <a:pt x="2509" y="3788"/>
                    </a:lnTo>
                    <a:lnTo>
                      <a:pt x="2502" y="3772"/>
                    </a:lnTo>
                    <a:lnTo>
                      <a:pt x="2490" y="3757"/>
                    </a:lnTo>
                    <a:lnTo>
                      <a:pt x="2478" y="3737"/>
                    </a:lnTo>
                    <a:lnTo>
                      <a:pt x="2478" y="3722"/>
                    </a:lnTo>
                    <a:lnTo>
                      <a:pt x="2482" y="3694"/>
                    </a:lnTo>
                    <a:lnTo>
                      <a:pt x="2467" y="3679"/>
                    </a:lnTo>
                    <a:lnTo>
                      <a:pt x="2467" y="3671"/>
                    </a:lnTo>
                    <a:lnTo>
                      <a:pt x="2482" y="3667"/>
                    </a:lnTo>
                    <a:lnTo>
                      <a:pt x="2494" y="3667"/>
                    </a:lnTo>
                    <a:lnTo>
                      <a:pt x="2494" y="3644"/>
                    </a:lnTo>
                    <a:lnTo>
                      <a:pt x="2494" y="3624"/>
                    </a:lnTo>
                    <a:lnTo>
                      <a:pt x="2494" y="3601"/>
                    </a:lnTo>
                    <a:lnTo>
                      <a:pt x="2494" y="3578"/>
                    </a:lnTo>
                    <a:lnTo>
                      <a:pt x="2494" y="3547"/>
                    </a:lnTo>
                    <a:lnTo>
                      <a:pt x="2521" y="3539"/>
                    </a:lnTo>
                    <a:lnTo>
                      <a:pt x="2537" y="3535"/>
                    </a:lnTo>
                    <a:lnTo>
                      <a:pt x="2544" y="3539"/>
                    </a:lnTo>
                    <a:lnTo>
                      <a:pt x="2548" y="3539"/>
                    </a:lnTo>
                    <a:lnTo>
                      <a:pt x="2552" y="3547"/>
                    </a:lnTo>
                    <a:lnTo>
                      <a:pt x="2552" y="3551"/>
                    </a:lnTo>
                    <a:lnTo>
                      <a:pt x="2560" y="3555"/>
                    </a:lnTo>
                    <a:lnTo>
                      <a:pt x="2564" y="3558"/>
                    </a:lnTo>
                    <a:lnTo>
                      <a:pt x="2583" y="3551"/>
                    </a:lnTo>
                    <a:lnTo>
                      <a:pt x="2591" y="3551"/>
                    </a:lnTo>
                    <a:lnTo>
                      <a:pt x="2603" y="3566"/>
                    </a:lnTo>
                    <a:lnTo>
                      <a:pt x="2626" y="3574"/>
                    </a:lnTo>
                    <a:lnTo>
                      <a:pt x="2630" y="3566"/>
                    </a:lnTo>
                    <a:lnTo>
                      <a:pt x="2641" y="3558"/>
                    </a:lnTo>
                    <a:lnTo>
                      <a:pt x="2653" y="3558"/>
                    </a:lnTo>
                    <a:lnTo>
                      <a:pt x="2657" y="3562"/>
                    </a:lnTo>
                    <a:lnTo>
                      <a:pt x="2661" y="3566"/>
                    </a:lnTo>
                    <a:lnTo>
                      <a:pt x="2673" y="3578"/>
                    </a:lnTo>
                    <a:lnTo>
                      <a:pt x="2700" y="3593"/>
                    </a:lnTo>
                    <a:lnTo>
                      <a:pt x="2711" y="3597"/>
                    </a:lnTo>
                    <a:lnTo>
                      <a:pt x="2723" y="3597"/>
                    </a:lnTo>
                    <a:lnTo>
                      <a:pt x="2727" y="3593"/>
                    </a:lnTo>
                    <a:lnTo>
                      <a:pt x="2731" y="3586"/>
                    </a:lnTo>
                    <a:lnTo>
                      <a:pt x="2731" y="3566"/>
                    </a:lnTo>
                    <a:lnTo>
                      <a:pt x="2727" y="3562"/>
                    </a:lnTo>
                    <a:lnTo>
                      <a:pt x="2731" y="3551"/>
                    </a:lnTo>
                    <a:lnTo>
                      <a:pt x="2739" y="3547"/>
                    </a:lnTo>
                    <a:lnTo>
                      <a:pt x="2746" y="3539"/>
                    </a:lnTo>
                    <a:lnTo>
                      <a:pt x="2762" y="3535"/>
                    </a:lnTo>
                    <a:lnTo>
                      <a:pt x="2781" y="3535"/>
                    </a:lnTo>
                    <a:lnTo>
                      <a:pt x="2836" y="3539"/>
                    </a:lnTo>
                    <a:lnTo>
                      <a:pt x="2855" y="3512"/>
                    </a:lnTo>
                    <a:lnTo>
                      <a:pt x="2847" y="3512"/>
                    </a:lnTo>
                    <a:lnTo>
                      <a:pt x="2832" y="3504"/>
                    </a:lnTo>
                    <a:lnTo>
                      <a:pt x="2824" y="3500"/>
                    </a:lnTo>
                    <a:lnTo>
                      <a:pt x="2816" y="3488"/>
                    </a:lnTo>
                    <a:lnTo>
                      <a:pt x="2812" y="3477"/>
                    </a:lnTo>
                    <a:lnTo>
                      <a:pt x="2808" y="3457"/>
                    </a:lnTo>
                    <a:lnTo>
                      <a:pt x="2812" y="3411"/>
                    </a:lnTo>
                    <a:lnTo>
                      <a:pt x="2812" y="3407"/>
                    </a:lnTo>
                    <a:lnTo>
                      <a:pt x="2812" y="3403"/>
                    </a:lnTo>
                    <a:lnTo>
                      <a:pt x="2808" y="3395"/>
                    </a:lnTo>
                    <a:lnTo>
                      <a:pt x="2805" y="3391"/>
                    </a:lnTo>
                    <a:lnTo>
                      <a:pt x="2797" y="3391"/>
                    </a:lnTo>
                    <a:lnTo>
                      <a:pt x="2785" y="3391"/>
                    </a:lnTo>
                    <a:lnTo>
                      <a:pt x="2774" y="3395"/>
                    </a:lnTo>
                    <a:lnTo>
                      <a:pt x="2758" y="3399"/>
                    </a:lnTo>
                    <a:lnTo>
                      <a:pt x="2750" y="3395"/>
                    </a:lnTo>
                    <a:lnTo>
                      <a:pt x="2742" y="3387"/>
                    </a:lnTo>
                    <a:lnTo>
                      <a:pt x="2739" y="3376"/>
                    </a:lnTo>
                    <a:lnTo>
                      <a:pt x="2739" y="3364"/>
                    </a:lnTo>
                    <a:lnTo>
                      <a:pt x="2739" y="3353"/>
                    </a:lnTo>
                    <a:lnTo>
                      <a:pt x="2742" y="3341"/>
                    </a:lnTo>
                    <a:lnTo>
                      <a:pt x="2746" y="3337"/>
                    </a:lnTo>
                    <a:lnTo>
                      <a:pt x="2754" y="3325"/>
                    </a:lnTo>
                    <a:lnTo>
                      <a:pt x="2801" y="3329"/>
                    </a:lnTo>
                    <a:lnTo>
                      <a:pt x="2808" y="3314"/>
                    </a:lnTo>
                    <a:lnTo>
                      <a:pt x="2816" y="3306"/>
                    </a:lnTo>
                    <a:lnTo>
                      <a:pt x="2828" y="3290"/>
                    </a:lnTo>
                    <a:lnTo>
                      <a:pt x="2840" y="3286"/>
                    </a:lnTo>
                    <a:lnTo>
                      <a:pt x="2847" y="3286"/>
                    </a:lnTo>
                    <a:lnTo>
                      <a:pt x="2855" y="3294"/>
                    </a:lnTo>
                    <a:lnTo>
                      <a:pt x="2863" y="3310"/>
                    </a:lnTo>
                    <a:lnTo>
                      <a:pt x="2878" y="3310"/>
                    </a:lnTo>
                    <a:lnTo>
                      <a:pt x="2906" y="3271"/>
                    </a:lnTo>
                    <a:lnTo>
                      <a:pt x="2906" y="3205"/>
                    </a:lnTo>
                    <a:lnTo>
                      <a:pt x="2944" y="3205"/>
                    </a:lnTo>
                    <a:lnTo>
                      <a:pt x="2948" y="3197"/>
                    </a:lnTo>
                    <a:lnTo>
                      <a:pt x="2960" y="3178"/>
                    </a:lnTo>
                    <a:lnTo>
                      <a:pt x="2964" y="3162"/>
                    </a:lnTo>
                    <a:lnTo>
                      <a:pt x="2968" y="3143"/>
                    </a:lnTo>
                    <a:lnTo>
                      <a:pt x="2968" y="3116"/>
                    </a:lnTo>
                    <a:lnTo>
                      <a:pt x="2968" y="3081"/>
                    </a:lnTo>
                    <a:lnTo>
                      <a:pt x="3007" y="3007"/>
                    </a:lnTo>
                    <a:lnTo>
                      <a:pt x="3022" y="2968"/>
                    </a:lnTo>
                    <a:lnTo>
                      <a:pt x="3022" y="2960"/>
                    </a:lnTo>
                    <a:lnTo>
                      <a:pt x="3022" y="2945"/>
                    </a:lnTo>
                    <a:lnTo>
                      <a:pt x="3018" y="2933"/>
                    </a:lnTo>
                    <a:lnTo>
                      <a:pt x="3010" y="2925"/>
                    </a:lnTo>
                    <a:lnTo>
                      <a:pt x="2999" y="2921"/>
                    </a:lnTo>
                    <a:lnTo>
                      <a:pt x="2979" y="2921"/>
                    </a:lnTo>
                    <a:lnTo>
                      <a:pt x="2960" y="2921"/>
                    </a:lnTo>
                    <a:lnTo>
                      <a:pt x="2937" y="2914"/>
                    </a:lnTo>
                    <a:lnTo>
                      <a:pt x="2894" y="2902"/>
                    </a:lnTo>
                    <a:lnTo>
                      <a:pt x="2867" y="2886"/>
                    </a:lnTo>
                    <a:lnTo>
                      <a:pt x="2855" y="2879"/>
                    </a:lnTo>
                    <a:lnTo>
                      <a:pt x="2855" y="2813"/>
                    </a:lnTo>
                    <a:lnTo>
                      <a:pt x="2847" y="2809"/>
                    </a:lnTo>
                    <a:lnTo>
                      <a:pt x="2836" y="2809"/>
                    </a:lnTo>
                    <a:lnTo>
                      <a:pt x="2824" y="2813"/>
                    </a:lnTo>
                    <a:lnTo>
                      <a:pt x="2816" y="2816"/>
                    </a:lnTo>
                    <a:lnTo>
                      <a:pt x="2797" y="2820"/>
                    </a:lnTo>
                    <a:lnTo>
                      <a:pt x="2785" y="2820"/>
                    </a:lnTo>
                    <a:lnTo>
                      <a:pt x="2770" y="2816"/>
                    </a:lnTo>
                    <a:lnTo>
                      <a:pt x="2750" y="2809"/>
                    </a:lnTo>
                    <a:lnTo>
                      <a:pt x="2727" y="2797"/>
                    </a:lnTo>
                    <a:lnTo>
                      <a:pt x="2715" y="2789"/>
                    </a:lnTo>
                    <a:lnTo>
                      <a:pt x="2704" y="2789"/>
                    </a:lnTo>
                    <a:lnTo>
                      <a:pt x="2692" y="2797"/>
                    </a:lnTo>
                    <a:lnTo>
                      <a:pt x="2680" y="2805"/>
                    </a:lnTo>
                    <a:lnTo>
                      <a:pt x="2665" y="2820"/>
                    </a:lnTo>
                    <a:lnTo>
                      <a:pt x="2661" y="2828"/>
                    </a:lnTo>
                    <a:lnTo>
                      <a:pt x="2618" y="2832"/>
                    </a:lnTo>
                    <a:lnTo>
                      <a:pt x="2575" y="2832"/>
                    </a:lnTo>
                    <a:lnTo>
                      <a:pt x="2525" y="2828"/>
                    </a:lnTo>
                    <a:lnTo>
                      <a:pt x="2478" y="2820"/>
                    </a:lnTo>
                    <a:lnTo>
                      <a:pt x="2455" y="2809"/>
                    </a:lnTo>
                    <a:lnTo>
                      <a:pt x="2439" y="2801"/>
                    </a:lnTo>
                    <a:lnTo>
                      <a:pt x="2424" y="2785"/>
                    </a:lnTo>
                    <a:lnTo>
                      <a:pt x="2412" y="2770"/>
                    </a:lnTo>
                    <a:lnTo>
                      <a:pt x="2404" y="2750"/>
                    </a:lnTo>
                    <a:lnTo>
                      <a:pt x="2404" y="2723"/>
                    </a:lnTo>
                    <a:lnTo>
                      <a:pt x="2432" y="2723"/>
                    </a:lnTo>
                    <a:lnTo>
                      <a:pt x="2455" y="2715"/>
                    </a:lnTo>
                    <a:lnTo>
                      <a:pt x="2482" y="2700"/>
                    </a:lnTo>
                    <a:lnTo>
                      <a:pt x="2494" y="2688"/>
                    </a:lnTo>
                    <a:lnTo>
                      <a:pt x="2505" y="2677"/>
                    </a:lnTo>
                    <a:lnTo>
                      <a:pt x="2517" y="2657"/>
                    </a:lnTo>
                    <a:lnTo>
                      <a:pt x="2525" y="2638"/>
                    </a:lnTo>
                    <a:lnTo>
                      <a:pt x="2529" y="2614"/>
                    </a:lnTo>
                    <a:lnTo>
                      <a:pt x="2533" y="2587"/>
                    </a:lnTo>
                    <a:lnTo>
                      <a:pt x="2533" y="2556"/>
                    </a:lnTo>
                    <a:lnTo>
                      <a:pt x="2525" y="2521"/>
                    </a:lnTo>
                    <a:lnTo>
                      <a:pt x="2521" y="2509"/>
                    </a:lnTo>
                    <a:lnTo>
                      <a:pt x="2509" y="2509"/>
                    </a:lnTo>
                    <a:lnTo>
                      <a:pt x="2494" y="2509"/>
                    </a:lnTo>
                    <a:lnTo>
                      <a:pt x="2482" y="2498"/>
                    </a:lnTo>
                    <a:lnTo>
                      <a:pt x="2467" y="2486"/>
                    </a:lnTo>
                    <a:lnTo>
                      <a:pt x="2455" y="2482"/>
                    </a:lnTo>
                    <a:lnTo>
                      <a:pt x="2443" y="2486"/>
                    </a:lnTo>
                    <a:lnTo>
                      <a:pt x="2432" y="2490"/>
                    </a:lnTo>
                    <a:lnTo>
                      <a:pt x="2420" y="2498"/>
                    </a:lnTo>
                    <a:lnTo>
                      <a:pt x="2397" y="2502"/>
                    </a:lnTo>
                    <a:lnTo>
                      <a:pt x="2385" y="2498"/>
                    </a:lnTo>
                    <a:lnTo>
                      <a:pt x="2381" y="2498"/>
                    </a:lnTo>
                    <a:lnTo>
                      <a:pt x="2381" y="2478"/>
                    </a:lnTo>
                    <a:lnTo>
                      <a:pt x="2389" y="2467"/>
                    </a:lnTo>
                    <a:lnTo>
                      <a:pt x="2393" y="2459"/>
                    </a:lnTo>
                    <a:lnTo>
                      <a:pt x="2397" y="2447"/>
                    </a:lnTo>
                    <a:lnTo>
                      <a:pt x="2401" y="2440"/>
                    </a:lnTo>
                    <a:lnTo>
                      <a:pt x="2401" y="2428"/>
                    </a:lnTo>
                    <a:lnTo>
                      <a:pt x="2393" y="2416"/>
                    </a:lnTo>
                    <a:lnTo>
                      <a:pt x="2377" y="2408"/>
                    </a:lnTo>
                    <a:lnTo>
                      <a:pt x="2350" y="2405"/>
                    </a:lnTo>
                    <a:lnTo>
                      <a:pt x="2323" y="2401"/>
                    </a:lnTo>
                    <a:lnTo>
                      <a:pt x="2307" y="2393"/>
                    </a:lnTo>
                    <a:lnTo>
                      <a:pt x="2292" y="2385"/>
                    </a:lnTo>
                    <a:lnTo>
                      <a:pt x="2288" y="2377"/>
                    </a:lnTo>
                    <a:lnTo>
                      <a:pt x="2284" y="2370"/>
                    </a:lnTo>
                    <a:lnTo>
                      <a:pt x="2280" y="2358"/>
                    </a:lnTo>
                    <a:lnTo>
                      <a:pt x="2284" y="2339"/>
                    </a:lnTo>
                    <a:lnTo>
                      <a:pt x="2280" y="2315"/>
                    </a:lnTo>
                    <a:lnTo>
                      <a:pt x="2269" y="2300"/>
                    </a:lnTo>
                    <a:lnTo>
                      <a:pt x="2253" y="2284"/>
                    </a:lnTo>
                    <a:lnTo>
                      <a:pt x="2230" y="2276"/>
                    </a:lnTo>
                    <a:lnTo>
                      <a:pt x="2218" y="2269"/>
                    </a:lnTo>
                    <a:lnTo>
                      <a:pt x="2210" y="2257"/>
                    </a:lnTo>
                    <a:lnTo>
                      <a:pt x="2210" y="2241"/>
                    </a:lnTo>
                    <a:lnTo>
                      <a:pt x="2210" y="2222"/>
                    </a:lnTo>
                    <a:lnTo>
                      <a:pt x="2222" y="2187"/>
                    </a:lnTo>
                    <a:lnTo>
                      <a:pt x="2230" y="2172"/>
                    </a:lnTo>
                    <a:lnTo>
                      <a:pt x="2272" y="2148"/>
                    </a:lnTo>
                    <a:lnTo>
                      <a:pt x="2276" y="2133"/>
                    </a:lnTo>
                    <a:lnTo>
                      <a:pt x="2288" y="2109"/>
                    </a:lnTo>
                    <a:lnTo>
                      <a:pt x="2300" y="2094"/>
                    </a:lnTo>
                    <a:lnTo>
                      <a:pt x="2311" y="2082"/>
                    </a:lnTo>
                    <a:lnTo>
                      <a:pt x="2323" y="2074"/>
                    </a:lnTo>
                    <a:lnTo>
                      <a:pt x="2338" y="2070"/>
                    </a:lnTo>
                    <a:lnTo>
                      <a:pt x="2370" y="2067"/>
                    </a:lnTo>
                    <a:lnTo>
                      <a:pt x="2401" y="2063"/>
                    </a:lnTo>
                    <a:lnTo>
                      <a:pt x="2412" y="2055"/>
                    </a:lnTo>
                    <a:lnTo>
                      <a:pt x="2424" y="2047"/>
                    </a:lnTo>
                    <a:lnTo>
                      <a:pt x="2432" y="2032"/>
                    </a:lnTo>
                    <a:lnTo>
                      <a:pt x="2436" y="2012"/>
                    </a:lnTo>
                    <a:lnTo>
                      <a:pt x="2436" y="1935"/>
                    </a:lnTo>
                    <a:lnTo>
                      <a:pt x="2436" y="1900"/>
                    </a:lnTo>
                    <a:lnTo>
                      <a:pt x="2439" y="1892"/>
                    </a:lnTo>
                    <a:lnTo>
                      <a:pt x="2447" y="1872"/>
                    </a:lnTo>
                    <a:lnTo>
                      <a:pt x="2447" y="1861"/>
                    </a:lnTo>
                    <a:lnTo>
                      <a:pt x="2443" y="1853"/>
                    </a:lnTo>
                    <a:lnTo>
                      <a:pt x="2436" y="1845"/>
                    </a:lnTo>
                    <a:lnTo>
                      <a:pt x="2420" y="1845"/>
                    </a:lnTo>
                    <a:lnTo>
                      <a:pt x="2404" y="1841"/>
                    </a:lnTo>
                    <a:lnTo>
                      <a:pt x="2393" y="1837"/>
                    </a:lnTo>
                    <a:lnTo>
                      <a:pt x="2385" y="1830"/>
                    </a:lnTo>
                    <a:lnTo>
                      <a:pt x="2385" y="1822"/>
                    </a:lnTo>
                    <a:lnTo>
                      <a:pt x="2385" y="1818"/>
                    </a:lnTo>
                    <a:lnTo>
                      <a:pt x="2389" y="1810"/>
                    </a:lnTo>
                    <a:lnTo>
                      <a:pt x="2393" y="1806"/>
                    </a:lnTo>
                    <a:lnTo>
                      <a:pt x="2397" y="1802"/>
                    </a:lnTo>
                    <a:lnTo>
                      <a:pt x="2401" y="1799"/>
                    </a:lnTo>
                    <a:lnTo>
                      <a:pt x="2401" y="1795"/>
                    </a:lnTo>
                    <a:lnTo>
                      <a:pt x="2389" y="1775"/>
                    </a:lnTo>
                    <a:lnTo>
                      <a:pt x="2373" y="1748"/>
                    </a:lnTo>
                    <a:lnTo>
                      <a:pt x="2424" y="1736"/>
                    </a:lnTo>
                    <a:lnTo>
                      <a:pt x="2463" y="1733"/>
                    </a:lnTo>
                    <a:lnTo>
                      <a:pt x="2478" y="1736"/>
                    </a:lnTo>
                    <a:lnTo>
                      <a:pt x="2494" y="1740"/>
                    </a:lnTo>
                    <a:lnTo>
                      <a:pt x="2564" y="1740"/>
                    </a:lnTo>
                    <a:lnTo>
                      <a:pt x="2575" y="1744"/>
                    </a:lnTo>
                    <a:lnTo>
                      <a:pt x="2599" y="1764"/>
                    </a:lnTo>
                    <a:lnTo>
                      <a:pt x="2622" y="1791"/>
                    </a:lnTo>
                    <a:lnTo>
                      <a:pt x="2630" y="1802"/>
                    </a:lnTo>
                    <a:lnTo>
                      <a:pt x="2634" y="1818"/>
                    </a:lnTo>
                    <a:lnTo>
                      <a:pt x="2657" y="1818"/>
                    </a:lnTo>
                    <a:lnTo>
                      <a:pt x="2688" y="1853"/>
                    </a:lnTo>
                    <a:lnTo>
                      <a:pt x="2692" y="1857"/>
                    </a:lnTo>
                    <a:lnTo>
                      <a:pt x="2696" y="1865"/>
                    </a:lnTo>
                    <a:lnTo>
                      <a:pt x="2700" y="1868"/>
                    </a:lnTo>
                    <a:lnTo>
                      <a:pt x="2707" y="1868"/>
                    </a:lnTo>
                    <a:lnTo>
                      <a:pt x="2715" y="1865"/>
                    </a:lnTo>
                    <a:lnTo>
                      <a:pt x="2727" y="1853"/>
                    </a:lnTo>
                    <a:lnTo>
                      <a:pt x="2742" y="1834"/>
                    </a:lnTo>
                    <a:lnTo>
                      <a:pt x="2766" y="1795"/>
                    </a:lnTo>
                    <a:lnTo>
                      <a:pt x="2781" y="1771"/>
                    </a:lnTo>
                    <a:lnTo>
                      <a:pt x="2793" y="1764"/>
                    </a:lnTo>
                    <a:lnTo>
                      <a:pt x="2797" y="1764"/>
                    </a:lnTo>
                    <a:lnTo>
                      <a:pt x="2801" y="1748"/>
                    </a:lnTo>
                    <a:lnTo>
                      <a:pt x="2801" y="1721"/>
                    </a:lnTo>
                    <a:lnTo>
                      <a:pt x="2797" y="1709"/>
                    </a:lnTo>
                    <a:lnTo>
                      <a:pt x="2793" y="1705"/>
                    </a:lnTo>
                    <a:lnTo>
                      <a:pt x="2789" y="1690"/>
                    </a:lnTo>
                    <a:lnTo>
                      <a:pt x="2789" y="1682"/>
                    </a:lnTo>
                    <a:lnTo>
                      <a:pt x="2793" y="1670"/>
                    </a:lnTo>
                    <a:lnTo>
                      <a:pt x="2801" y="1655"/>
                    </a:lnTo>
                    <a:lnTo>
                      <a:pt x="2812" y="1639"/>
                    </a:lnTo>
                    <a:lnTo>
                      <a:pt x="2816" y="1632"/>
                    </a:lnTo>
                    <a:lnTo>
                      <a:pt x="2816" y="1624"/>
                    </a:lnTo>
                    <a:lnTo>
                      <a:pt x="2812" y="1616"/>
                    </a:lnTo>
                    <a:lnTo>
                      <a:pt x="2805" y="1608"/>
                    </a:lnTo>
                    <a:lnTo>
                      <a:pt x="2793" y="1597"/>
                    </a:lnTo>
                    <a:lnTo>
                      <a:pt x="2785" y="1589"/>
                    </a:lnTo>
                    <a:lnTo>
                      <a:pt x="2777" y="1585"/>
                    </a:lnTo>
                    <a:lnTo>
                      <a:pt x="2750" y="1573"/>
                    </a:lnTo>
                    <a:lnTo>
                      <a:pt x="2735" y="1558"/>
                    </a:lnTo>
                    <a:lnTo>
                      <a:pt x="2719" y="1542"/>
                    </a:lnTo>
                    <a:lnTo>
                      <a:pt x="2704" y="1523"/>
                    </a:lnTo>
                    <a:lnTo>
                      <a:pt x="2692" y="1499"/>
                    </a:lnTo>
                    <a:lnTo>
                      <a:pt x="2676" y="1476"/>
                    </a:lnTo>
                    <a:lnTo>
                      <a:pt x="2657" y="1461"/>
                    </a:lnTo>
                    <a:lnTo>
                      <a:pt x="2634" y="1453"/>
                    </a:lnTo>
                    <a:lnTo>
                      <a:pt x="2610" y="1449"/>
                    </a:lnTo>
                    <a:lnTo>
                      <a:pt x="2587" y="1453"/>
                    </a:lnTo>
                    <a:lnTo>
                      <a:pt x="2568" y="1464"/>
                    </a:lnTo>
                    <a:lnTo>
                      <a:pt x="2552" y="1484"/>
                    </a:lnTo>
                    <a:lnTo>
                      <a:pt x="2548" y="1492"/>
                    </a:lnTo>
                    <a:lnTo>
                      <a:pt x="2548" y="1507"/>
                    </a:lnTo>
                    <a:lnTo>
                      <a:pt x="2548" y="1542"/>
                    </a:lnTo>
                    <a:lnTo>
                      <a:pt x="2509" y="1542"/>
                    </a:lnTo>
                    <a:lnTo>
                      <a:pt x="2505" y="1546"/>
                    </a:lnTo>
                    <a:lnTo>
                      <a:pt x="2502" y="1600"/>
                    </a:lnTo>
                    <a:lnTo>
                      <a:pt x="2502" y="1604"/>
                    </a:lnTo>
                    <a:lnTo>
                      <a:pt x="2502" y="1612"/>
                    </a:lnTo>
                    <a:lnTo>
                      <a:pt x="2502" y="1616"/>
                    </a:lnTo>
                    <a:lnTo>
                      <a:pt x="2494" y="1624"/>
                    </a:lnTo>
                    <a:lnTo>
                      <a:pt x="2482" y="1628"/>
                    </a:lnTo>
                    <a:lnTo>
                      <a:pt x="2463" y="1632"/>
                    </a:lnTo>
                    <a:lnTo>
                      <a:pt x="2439" y="1628"/>
                    </a:lnTo>
                    <a:lnTo>
                      <a:pt x="2385" y="1628"/>
                    </a:lnTo>
                    <a:lnTo>
                      <a:pt x="2354" y="1628"/>
                    </a:lnTo>
                    <a:lnTo>
                      <a:pt x="2335" y="1628"/>
                    </a:lnTo>
                    <a:lnTo>
                      <a:pt x="2307" y="1604"/>
                    </a:lnTo>
                    <a:lnTo>
                      <a:pt x="2261" y="1628"/>
                    </a:lnTo>
                    <a:lnTo>
                      <a:pt x="2249" y="1624"/>
                    </a:lnTo>
                    <a:lnTo>
                      <a:pt x="2245" y="1585"/>
                    </a:lnTo>
                    <a:lnTo>
                      <a:pt x="2241" y="1577"/>
                    </a:lnTo>
                    <a:lnTo>
                      <a:pt x="2191" y="1546"/>
                    </a:lnTo>
                    <a:lnTo>
                      <a:pt x="2191" y="1534"/>
                    </a:lnTo>
                    <a:lnTo>
                      <a:pt x="2202" y="1519"/>
                    </a:lnTo>
                    <a:lnTo>
                      <a:pt x="2187" y="1511"/>
                    </a:lnTo>
                    <a:lnTo>
                      <a:pt x="2171" y="1499"/>
                    </a:lnTo>
                    <a:lnTo>
                      <a:pt x="2156" y="1488"/>
                    </a:lnTo>
                    <a:lnTo>
                      <a:pt x="2148" y="1472"/>
                    </a:lnTo>
                    <a:lnTo>
                      <a:pt x="2144" y="1464"/>
                    </a:lnTo>
                    <a:lnTo>
                      <a:pt x="2148" y="1461"/>
                    </a:lnTo>
                    <a:lnTo>
                      <a:pt x="2152" y="1453"/>
                    </a:lnTo>
                    <a:lnTo>
                      <a:pt x="2156" y="1449"/>
                    </a:lnTo>
                    <a:lnTo>
                      <a:pt x="2168" y="1441"/>
                    </a:lnTo>
                    <a:lnTo>
                      <a:pt x="2183" y="1437"/>
                    </a:lnTo>
                    <a:lnTo>
                      <a:pt x="2191" y="1426"/>
                    </a:lnTo>
                    <a:lnTo>
                      <a:pt x="2183" y="1414"/>
                    </a:lnTo>
                    <a:lnTo>
                      <a:pt x="2175" y="1406"/>
                    </a:lnTo>
                    <a:lnTo>
                      <a:pt x="2168" y="1398"/>
                    </a:lnTo>
                    <a:lnTo>
                      <a:pt x="2164" y="1387"/>
                    </a:lnTo>
                    <a:lnTo>
                      <a:pt x="2160" y="1363"/>
                    </a:lnTo>
                    <a:lnTo>
                      <a:pt x="2160" y="1348"/>
                    </a:lnTo>
                    <a:lnTo>
                      <a:pt x="2164" y="1336"/>
                    </a:lnTo>
                    <a:lnTo>
                      <a:pt x="2168" y="1321"/>
                    </a:lnTo>
                    <a:lnTo>
                      <a:pt x="2179" y="1313"/>
                    </a:lnTo>
                    <a:lnTo>
                      <a:pt x="2179" y="1239"/>
                    </a:lnTo>
                    <a:lnTo>
                      <a:pt x="2175" y="1231"/>
                    </a:lnTo>
                    <a:lnTo>
                      <a:pt x="2168" y="1224"/>
                    </a:lnTo>
                    <a:lnTo>
                      <a:pt x="2160" y="1220"/>
                    </a:lnTo>
                    <a:lnTo>
                      <a:pt x="2152" y="1224"/>
                    </a:lnTo>
                    <a:lnTo>
                      <a:pt x="2140" y="1227"/>
                    </a:lnTo>
                    <a:lnTo>
                      <a:pt x="2129" y="1239"/>
                    </a:lnTo>
                    <a:lnTo>
                      <a:pt x="2113" y="1247"/>
                    </a:lnTo>
                    <a:lnTo>
                      <a:pt x="2094" y="1255"/>
                    </a:lnTo>
                    <a:lnTo>
                      <a:pt x="2070" y="1259"/>
                    </a:lnTo>
                    <a:lnTo>
                      <a:pt x="2047" y="1259"/>
                    </a:lnTo>
                    <a:lnTo>
                      <a:pt x="2039" y="1255"/>
                    </a:lnTo>
                    <a:lnTo>
                      <a:pt x="2028" y="1247"/>
                    </a:lnTo>
                    <a:lnTo>
                      <a:pt x="2020" y="1239"/>
                    </a:lnTo>
                    <a:lnTo>
                      <a:pt x="2016" y="1224"/>
                    </a:lnTo>
                    <a:lnTo>
                      <a:pt x="2012" y="1208"/>
                    </a:lnTo>
                    <a:lnTo>
                      <a:pt x="2008" y="1189"/>
                    </a:lnTo>
                    <a:lnTo>
                      <a:pt x="2008" y="1177"/>
                    </a:lnTo>
                    <a:lnTo>
                      <a:pt x="2012" y="1154"/>
                    </a:lnTo>
                    <a:lnTo>
                      <a:pt x="2016" y="1138"/>
                    </a:lnTo>
                    <a:lnTo>
                      <a:pt x="2024" y="1123"/>
                    </a:lnTo>
                    <a:lnTo>
                      <a:pt x="2035" y="1107"/>
                    </a:lnTo>
                    <a:lnTo>
                      <a:pt x="2051" y="1095"/>
                    </a:lnTo>
                    <a:lnTo>
                      <a:pt x="2051" y="1080"/>
                    </a:lnTo>
                    <a:lnTo>
                      <a:pt x="2055" y="1060"/>
                    </a:lnTo>
                    <a:lnTo>
                      <a:pt x="2059" y="1041"/>
                    </a:lnTo>
                    <a:lnTo>
                      <a:pt x="2067" y="1022"/>
                    </a:lnTo>
                    <a:lnTo>
                      <a:pt x="2078" y="1006"/>
                    </a:lnTo>
                    <a:lnTo>
                      <a:pt x="2086" y="1002"/>
                    </a:lnTo>
                    <a:lnTo>
                      <a:pt x="2098" y="998"/>
                    </a:lnTo>
                    <a:lnTo>
                      <a:pt x="2109" y="994"/>
                    </a:lnTo>
                    <a:lnTo>
                      <a:pt x="2125" y="998"/>
                    </a:lnTo>
                    <a:lnTo>
                      <a:pt x="2121" y="979"/>
                    </a:lnTo>
                    <a:lnTo>
                      <a:pt x="2125" y="940"/>
                    </a:lnTo>
                    <a:lnTo>
                      <a:pt x="2129" y="917"/>
                    </a:lnTo>
                    <a:lnTo>
                      <a:pt x="2136" y="897"/>
                    </a:lnTo>
                    <a:lnTo>
                      <a:pt x="2148" y="886"/>
                    </a:lnTo>
                    <a:lnTo>
                      <a:pt x="2156" y="882"/>
                    </a:lnTo>
                    <a:lnTo>
                      <a:pt x="2168" y="882"/>
                    </a:lnTo>
                    <a:lnTo>
                      <a:pt x="2171" y="874"/>
                    </a:lnTo>
                    <a:lnTo>
                      <a:pt x="2179" y="851"/>
                    </a:lnTo>
                    <a:lnTo>
                      <a:pt x="2179" y="835"/>
                    </a:lnTo>
                    <a:lnTo>
                      <a:pt x="2175" y="823"/>
                    </a:lnTo>
                    <a:lnTo>
                      <a:pt x="2168" y="808"/>
                    </a:lnTo>
                    <a:lnTo>
                      <a:pt x="2152" y="796"/>
                    </a:lnTo>
                    <a:lnTo>
                      <a:pt x="2109" y="800"/>
                    </a:lnTo>
                    <a:lnTo>
                      <a:pt x="2078" y="796"/>
                    </a:lnTo>
                    <a:lnTo>
                      <a:pt x="2063" y="792"/>
                    </a:lnTo>
                    <a:lnTo>
                      <a:pt x="2051" y="785"/>
                    </a:lnTo>
                    <a:lnTo>
                      <a:pt x="2035" y="788"/>
                    </a:lnTo>
                    <a:lnTo>
                      <a:pt x="2020" y="792"/>
                    </a:lnTo>
                    <a:lnTo>
                      <a:pt x="2008" y="800"/>
                    </a:lnTo>
                    <a:lnTo>
                      <a:pt x="1997" y="804"/>
                    </a:lnTo>
                    <a:lnTo>
                      <a:pt x="1981" y="804"/>
                    </a:lnTo>
                    <a:lnTo>
                      <a:pt x="1942" y="800"/>
                    </a:lnTo>
                    <a:lnTo>
                      <a:pt x="1919" y="796"/>
                    </a:lnTo>
                    <a:lnTo>
                      <a:pt x="1903" y="785"/>
                    </a:lnTo>
                    <a:lnTo>
                      <a:pt x="1888" y="777"/>
                    </a:lnTo>
                    <a:lnTo>
                      <a:pt x="1884" y="769"/>
                    </a:lnTo>
                    <a:lnTo>
                      <a:pt x="1884" y="761"/>
                    </a:lnTo>
                    <a:lnTo>
                      <a:pt x="1899" y="719"/>
                    </a:lnTo>
                    <a:lnTo>
                      <a:pt x="1903" y="687"/>
                    </a:lnTo>
                    <a:lnTo>
                      <a:pt x="1903" y="676"/>
                    </a:lnTo>
                    <a:lnTo>
                      <a:pt x="1899" y="672"/>
                    </a:lnTo>
                    <a:lnTo>
                      <a:pt x="1884" y="668"/>
                    </a:lnTo>
                    <a:lnTo>
                      <a:pt x="1876" y="664"/>
                    </a:lnTo>
                    <a:lnTo>
                      <a:pt x="1872" y="656"/>
                    </a:lnTo>
                    <a:lnTo>
                      <a:pt x="1865" y="633"/>
                    </a:lnTo>
                    <a:lnTo>
                      <a:pt x="1857" y="594"/>
                    </a:lnTo>
                    <a:lnTo>
                      <a:pt x="1853" y="575"/>
                    </a:lnTo>
                    <a:lnTo>
                      <a:pt x="1845" y="567"/>
                    </a:lnTo>
                    <a:lnTo>
                      <a:pt x="1833" y="563"/>
                    </a:lnTo>
                    <a:lnTo>
                      <a:pt x="1822" y="567"/>
                    </a:lnTo>
                    <a:lnTo>
                      <a:pt x="1802" y="579"/>
                    </a:lnTo>
                    <a:lnTo>
                      <a:pt x="1795" y="586"/>
                    </a:lnTo>
                    <a:lnTo>
                      <a:pt x="1791" y="586"/>
                    </a:lnTo>
                    <a:lnTo>
                      <a:pt x="1787" y="583"/>
                    </a:lnTo>
                    <a:lnTo>
                      <a:pt x="1779" y="575"/>
                    </a:lnTo>
                    <a:lnTo>
                      <a:pt x="1771" y="555"/>
                    </a:lnTo>
                    <a:lnTo>
                      <a:pt x="1767" y="548"/>
                    </a:lnTo>
                    <a:lnTo>
                      <a:pt x="1764" y="540"/>
                    </a:lnTo>
                    <a:lnTo>
                      <a:pt x="1756" y="536"/>
                    </a:lnTo>
                    <a:lnTo>
                      <a:pt x="1748" y="532"/>
                    </a:lnTo>
                    <a:lnTo>
                      <a:pt x="1732" y="536"/>
                    </a:lnTo>
                    <a:lnTo>
                      <a:pt x="1721" y="548"/>
                    </a:lnTo>
                    <a:lnTo>
                      <a:pt x="1717" y="552"/>
                    </a:lnTo>
                    <a:lnTo>
                      <a:pt x="1709" y="555"/>
                    </a:lnTo>
                    <a:lnTo>
                      <a:pt x="1705" y="555"/>
                    </a:lnTo>
                    <a:lnTo>
                      <a:pt x="1697" y="552"/>
                    </a:lnTo>
                    <a:lnTo>
                      <a:pt x="1686" y="540"/>
                    </a:lnTo>
                    <a:lnTo>
                      <a:pt x="1674" y="520"/>
                    </a:lnTo>
                    <a:lnTo>
                      <a:pt x="1659" y="505"/>
                    </a:lnTo>
                    <a:lnTo>
                      <a:pt x="1643" y="497"/>
                    </a:lnTo>
                    <a:lnTo>
                      <a:pt x="1628" y="497"/>
                    </a:lnTo>
                    <a:lnTo>
                      <a:pt x="1612" y="509"/>
                    </a:lnTo>
                    <a:lnTo>
                      <a:pt x="1604" y="513"/>
                    </a:lnTo>
                    <a:lnTo>
                      <a:pt x="1593" y="513"/>
                    </a:lnTo>
                    <a:lnTo>
                      <a:pt x="1585" y="509"/>
                    </a:lnTo>
                    <a:lnTo>
                      <a:pt x="1573" y="505"/>
                    </a:lnTo>
                    <a:lnTo>
                      <a:pt x="1550" y="489"/>
                    </a:lnTo>
                    <a:lnTo>
                      <a:pt x="1534" y="474"/>
                    </a:lnTo>
                    <a:lnTo>
                      <a:pt x="1515" y="454"/>
                    </a:lnTo>
                    <a:lnTo>
                      <a:pt x="1492" y="439"/>
                    </a:lnTo>
                    <a:lnTo>
                      <a:pt x="1460" y="416"/>
                    </a:lnTo>
                    <a:lnTo>
                      <a:pt x="1468" y="408"/>
                    </a:lnTo>
                    <a:lnTo>
                      <a:pt x="1472" y="400"/>
                    </a:lnTo>
                    <a:lnTo>
                      <a:pt x="1476" y="388"/>
                    </a:lnTo>
                    <a:lnTo>
                      <a:pt x="1480" y="373"/>
                    </a:lnTo>
                    <a:lnTo>
                      <a:pt x="1476" y="357"/>
                    </a:lnTo>
                    <a:lnTo>
                      <a:pt x="1464" y="338"/>
                    </a:lnTo>
                    <a:lnTo>
                      <a:pt x="1445" y="322"/>
                    </a:lnTo>
                    <a:lnTo>
                      <a:pt x="1445" y="299"/>
                    </a:lnTo>
                    <a:lnTo>
                      <a:pt x="1445" y="280"/>
                    </a:lnTo>
                    <a:lnTo>
                      <a:pt x="1441" y="256"/>
                    </a:lnTo>
                    <a:lnTo>
                      <a:pt x="1429" y="237"/>
                    </a:lnTo>
                    <a:lnTo>
                      <a:pt x="1422" y="229"/>
                    </a:lnTo>
                    <a:lnTo>
                      <a:pt x="1414" y="221"/>
                    </a:lnTo>
                    <a:lnTo>
                      <a:pt x="1402" y="217"/>
                    </a:lnTo>
                    <a:lnTo>
                      <a:pt x="1387" y="217"/>
                    </a:lnTo>
                    <a:lnTo>
                      <a:pt x="1367" y="217"/>
                    </a:lnTo>
                    <a:lnTo>
                      <a:pt x="1348" y="225"/>
                    </a:lnTo>
                    <a:lnTo>
                      <a:pt x="1344" y="221"/>
                    </a:lnTo>
                    <a:lnTo>
                      <a:pt x="1328" y="217"/>
                    </a:lnTo>
                    <a:lnTo>
                      <a:pt x="1313" y="206"/>
                    </a:lnTo>
                    <a:lnTo>
                      <a:pt x="1305" y="194"/>
                    </a:lnTo>
                    <a:lnTo>
                      <a:pt x="1297" y="182"/>
                    </a:lnTo>
                    <a:lnTo>
                      <a:pt x="1290" y="175"/>
                    </a:lnTo>
                    <a:lnTo>
                      <a:pt x="1282" y="167"/>
                    </a:lnTo>
                    <a:lnTo>
                      <a:pt x="1270" y="163"/>
                    </a:lnTo>
                    <a:lnTo>
                      <a:pt x="1258" y="163"/>
                    </a:lnTo>
                    <a:lnTo>
                      <a:pt x="1235" y="163"/>
                    </a:lnTo>
                    <a:lnTo>
                      <a:pt x="1224" y="159"/>
                    </a:lnTo>
                    <a:lnTo>
                      <a:pt x="1212" y="155"/>
                    </a:lnTo>
                    <a:lnTo>
                      <a:pt x="1196" y="147"/>
                    </a:lnTo>
                    <a:lnTo>
                      <a:pt x="1189" y="140"/>
                    </a:lnTo>
                    <a:lnTo>
                      <a:pt x="1189" y="136"/>
                    </a:lnTo>
                    <a:lnTo>
                      <a:pt x="1196" y="124"/>
                    </a:lnTo>
                    <a:lnTo>
                      <a:pt x="1200" y="116"/>
                    </a:lnTo>
                    <a:lnTo>
                      <a:pt x="1200" y="113"/>
                    </a:lnTo>
                    <a:lnTo>
                      <a:pt x="1196" y="105"/>
                    </a:lnTo>
                    <a:lnTo>
                      <a:pt x="1185" y="101"/>
                    </a:lnTo>
                    <a:lnTo>
                      <a:pt x="1173" y="93"/>
                    </a:lnTo>
                    <a:lnTo>
                      <a:pt x="1150" y="62"/>
                    </a:lnTo>
                    <a:lnTo>
                      <a:pt x="1142" y="46"/>
                    </a:lnTo>
                    <a:lnTo>
                      <a:pt x="1138" y="31"/>
                    </a:lnTo>
                    <a:lnTo>
                      <a:pt x="1134" y="27"/>
                    </a:lnTo>
                    <a:lnTo>
                      <a:pt x="1130" y="19"/>
                    </a:lnTo>
                    <a:lnTo>
                      <a:pt x="1119" y="8"/>
                    </a:lnTo>
                    <a:lnTo>
                      <a:pt x="1107" y="4"/>
                    </a:lnTo>
                    <a:lnTo>
                      <a:pt x="1095" y="0"/>
                    </a:lnTo>
                    <a:lnTo>
                      <a:pt x="1076" y="0"/>
                    </a:lnTo>
                    <a:lnTo>
                      <a:pt x="1060" y="8"/>
                    </a:lnTo>
                    <a:lnTo>
                      <a:pt x="1041" y="23"/>
                    </a:lnTo>
                    <a:lnTo>
                      <a:pt x="1029" y="31"/>
                    </a:lnTo>
                    <a:lnTo>
                      <a:pt x="994" y="31"/>
                    </a:lnTo>
                    <a:lnTo>
                      <a:pt x="994" y="62"/>
                    </a:lnTo>
                    <a:lnTo>
                      <a:pt x="983" y="62"/>
                    </a:lnTo>
                    <a:lnTo>
                      <a:pt x="975" y="62"/>
                    </a:lnTo>
                    <a:lnTo>
                      <a:pt x="967" y="62"/>
                    </a:lnTo>
                    <a:lnTo>
                      <a:pt x="959" y="70"/>
                    </a:lnTo>
                    <a:lnTo>
                      <a:pt x="952" y="78"/>
                    </a:lnTo>
                    <a:lnTo>
                      <a:pt x="948" y="93"/>
                    </a:lnTo>
                    <a:lnTo>
                      <a:pt x="952" y="116"/>
                    </a:lnTo>
                    <a:lnTo>
                      <a:pt x="952" y="159"/>
                    </a:lnTo>
                    <a:lnTo>
                      <a:pt x="955" y="159"/>
                    </a:lnTo>
                    <a:lnTo>
                      <a:pt x="959" y="167"/>
                    </a:lnTo>
                    <a:lnTo>
                      <a:pt x="963" y="182"/>
                    </a:lnTo>
                    <a:lnTo>
                      <a:pt x="955" y="206"/>
                    </a:lnTo>
                    <a:lnTo>
                      <a:pt x="955" y="221"/>
                    </a:lnTo>
                    <a:lnTo>
                      <a:pt x="975" y="225"/>
                    </a:lnTo>
                    <a:lnTo>
                      <a:pt x="1014" y="241"/>
                    </a:lnTo>
                    <a:lnTo>
                      <a:pt x="1033" y="252"/>
                    </a:lnTo>
                    <a:lnTo>
                      <a:pt x="1049" y="268"/>
                    </a:lnTo>
                    <a:lnTo>
                      <a:pt x="1056" y="287"/>
                    </a:lnTo>
                    <a:lnTo>
                      <a:pt x="1060" y="299"/>
                    </a:lnTo>
                    <a:lnTo>
                      <a:pt x="1060" y="311"/>
                    </a:lnTo>
                    <a:lnTo>
                      <a:pt x="1056" y="315"/>
                    </a:lnTo>
                    <a:lnTo>
                      <a:pt x="1056" y="318"/>
                    </a:lnTo>
                    <a:lnTo>
                      <a:pt x="1060" y="322"/>
                    </a:lnTo>
                    <a:lnTo>
                      <a:pt x="1068" y="322"/>
                    </a:lnTo>
                    <a:lnTo>
                      <a:pt x="1091" y="315"/>
                    </a:lnTo>
                    <a:lnTo>
                      <a:pt x="1123" y="299"/>
                    </a:lnTo>
                    <a:lnTo>
                      <a:pt x="1142" y="295"/>
                    </a:lnTo>
                    <a:lnTo>
                      <a:pt x="1157" y="291"/>
                    </a:lnTo>
                    <a:lnTo>
                      <a:pt x="1161" y="291"/>
                    </a:lnTo>
                    <a:lnTo>
                      <a:pt x="1161" y="295"/>
                    </a:lnTo>
                    <a:lnTo>
                      <a:pt x="1165" y="303"/>
                    </a:lnTo>
                    <a:lnTo>
                      <a:pt x="1161" y="330"/>
                    </a:lnTo>
                    <a:lnTo>
                      <a:pt x="1165" y="353"/>
                    </a:lnTo>
                    <a:lnTo>
                      <a:pt x="1173" y="365"/>
                    </a:lnTo>
                    <a:lnTo>
                      <a:pt x="1157" y="377"/>
                    </a:lnTo>
                    <a:lnTo>
                      <a:pt x="1157" y="396"/>
                    </a:lnTo>
                    <a:lnTo>
                      <a:pt x="1173" y="404"/>
                    </a:lnTo>
                    <a:lnTo>
                      <a:pt x="1157" y="427"/>
                    </a:lnTo>
                    <a:lnTo>
                      <a:pt x="1157" y="466"/>
                    </a:lnTo>
                    <a:lnTo>
                      <a:pt x="1173" y="489"/>
                    </a:lnTo>
                    <a:lnTo>
                      <a:pt x="1185" y="513"/>
                    </a:lnTo>
                    <a:lnTo>
                      <a:pt x="1196" y="536"/>
                    </a:lnTo>
                    <a:lnTo>
                      <a:pt x="1200" y="563"/>
                    </a:lnTo>
                    <a:lnTo>
                      <a:pt x="1200" y="575"/>
                    </a:lnTo>
                    <a:lnTo>
                      <a:pt x="1196" y="586"/>
                    </a:lnTo>
                    <a:lnTo>
                      <a:pt x="1192" y="598"/>
                    </a:lnTo>
                    <a:lnTo>
                      <a:pt x="1181" y="606"/>
                    </a:lnTo>
                    <a:lnTo>
                      <a:pt x="1169" y="614"/>
                    </a:lnTo>
                    <a:lnTo>
                      <a:pt x="1150" y="618"/>
                    </a:lnTo>
                    <a:lnTo>
                      <a:pt x="1138" y="618"/>
                    </a:lnTo>
                    <a:lnTo>
                      <a:pt x="1115" y="621"/>
                    </a:lnTo>
                    <a:lnTo>
                      <a:pt x="1099" y="629"/>
                    </a:lnTo>
                    <a:lnTo>
                      <a:pt x="1084" y="637"/>
                    </a:lnTo>
                    <a:lnTo>
                      <a:pt x="1068" y="645"/>
                    </a:lnTo>
                    <a:lnTo>
                      <a:pt x="1060" y="660"/>
                    </a:lnTo>
                    <a:lnTo>
                      <a:pt x="1049" y="676"/>
                    </a:lnTo>
                    <a:lnTo>
                      <a:pt x="1041" y="684"/>
                    </a:lnTo>
                    <a:lnTo>
                      <a:pt x="1029" y="687"/>
                    </a:lnTo>
                    <a:lnTo>
                      <a:pt x="1018" y="691"/>
                    </a:lnTo>
                    <a:lnTo>
                      <a:pt x="998" y="691"/>
                    </a:lnTo>
                    <a:lnTo>
                      <a:pt x="971" y="691"/>
                    </a:lnTo>
                    <a:lnTo>
                      <a:pt x="959" y="703"/>
                    </a:lnTo>
                    <a:lnTo>
                      <a:pt x="948" y="711"/>
                    </a:lnTo>
                    <a:lnTo>
                      <a:pt x="928" y="722"/>
                    </a:lnTo>
                    <a:lnTo>
                      <a:pt x="913" y="730"/>
                    </a:lnTo>
                    <a:lnTo>
                      <a:pt x="893" y="730"/>
                    </a:lnTo>
                    <a:lnTo>
                      <a:pt x="886" y="726"/>
                    </a:lnTo>
                    <a:lnTo>
                      <a:pt x="878" y="722"/>
                    </a:lnTo>
                    <a:lnTo>
                      <a:pt x="870" y="715"/>
                    </a:lnTo>
                    <a:lnTo>
                      <a:pt x="862" y="707"/>
                    </a:lnTo>
                    <a:lnTo>
                      <a:pt x="820" y="660"/>
                    </a:lnTo>
                    <a:lnTo>
                      <a:pt x="816" y="629"/>
                    </a:lnTo>
                    <a:lnTo>
                      <a:pt x="808" y="594"/>
                    </a:lnTo>
                    <a:lnTo>
                      <a:pt x="800" y="559"/>
                    </a:lnTo>
                    <a:lnTo>
                      <a:pt x="785" y="524"/>
                    </a:lnTo>
                    <a:lnTo>
                      <a:pt x="777" y="509"/>
                    </a:lnTo>
                    <a:lnTo>
                      <a:pt x="765" y="501"/>
                    </a:lnTo>
                    <a:lnTo>
                      <a:pt x="753" y="493"/>
                    </a:lnTo>
                    <a:lnTo>
                      <a:pt x="742" y="489"/>
                    </a:lnTo>
                    <a:lnTo>
                      <a:pt x="726" y="493"/>
                    </a:lnTo>
                    <a:lnTo>
                      <a:pt x="711" y="505"/>
                    </a:lnTo>
                    <a:lnTo>
                      <a:pt x="707" y="505"/>
                    </a:lnTo>
                    <a:lnTo>
                      <a:pt x="695" y="505"/>
                    </a:lnTo>
                    <a:lnTo>
                      <a:pt x="691" y="501"/>
                    </a:lnTo>
                    <a:lnTo>
                      <a:pt x="687" y="497"/>
                    </a:lnTo>
                    <a:lnTo>
                      <a:pt x="684" y="489"/>
                    </a:lnTo>
                    <a:lnTo>
                      <a:pt x="680" y="478"/>
                    </a:lnTo>
                    <a:lnTo>
                      <a:pt x="672" y="462"/>
                    </a:lnTo>
                    <a:lnTo>
                      <a:pt x="664" y="450"/>
                    </a:lnTo>
                    <a:lnTo>
                      <a:pt x="649" y="439"/>
                    </a:lnTo>
                    <a:lnTo>
                      <a:pt x="625" y="435"/>
                    </a:lnTo>
                    <a:lnTo>
                      <a:pt x="614" y="435"/>
                    </a:lnTo>
                    <a:lnTo>
                      <a:pt x="602" y="439"/>
                    </a:lnTo>
                    <a:lnTo>
                      <a:pt x="583" y="447"/>
                    </a:lnTo>
                    <a:lnTo>
                      <a:pt x="567" y="454"/>
                    </a:lnTo>
                    <a:lnTo>
                      <a:pt x="548" y="470"/>
                    </a:lnTo>
                    <a:lnTo>
                      <a:pt x="528" y="489"/>
                    </a:lnTo>
                    <a:lnTo>
                      <a:pt x="517" y="501"/>
                    </a:lnTo>
                    <a:lnTo>
                      <a:pt x="509" y="513"/>
                    </a:lnTo>
                    <a:lnTo>
                      <a:pt x="501" y="524"/>
                    </a:lnTo>
                    <a:lnTo>
                      <a:pt x="497" y="540"/>
                    </a:lnTo>
                    <a:lnTo>
                      <a:pt x="497" y="555"/>
                    </a:lnTo>
                    <a:lnTo>
                      <a:pt x="509" y="567"/>
                    </a:lnTo>
                    <a:lnTo>
                      <a:pt x="528" y="579"/>
                    </a:lnTo>
                    <a:lnTo>
                      <a:pt x="536" y="586"/>
                    </a:lnTo>
                    <a:lnTo>
                      <a:pt x="544" y="594"/>
                    </a:lnTo>
                    <a:lnTo>
                      <a:pt x="548" y="602"/>
                    </a:lnTo>
                    <a:lnTo>
                      <a:pt x="551" y="614"/>
                    </a:lnTo>
                    <a:lnTo>
                      <a:pt x="544" y="621"/>
                    </a:lnTo>
                    <a:lnTo>
                      <a:pt x="532" y="625"/>
                    </a:lnTo>
                    <a:lnTo>
                      <a:pt x="505" y="629"/>
                    </a:lnTo>
                    <a:lnTo>
                      <a:pt x="497" y="637"/>
                    </a:lnTo>
                    <a:lnTo>
                      <a:pt x="505" y="668"/>
                    </a:lnTo>
                    <a:lnTo>
                      <a:pt x="505" y="695"/>
                    </a:lnTo>
                    <a:lnTo>
                      <a:pt x="501" y="711"/>
                    </a:lnTo>
                    <a:lnTo>
                      <a:pt x="497" y="722"/>
                    </a:lnTo>
                    <a:lnTo>
                      <a:pt x="505" y="738"/>
                    </a:lnTo>
                    <a:lnTo>
                      <a:pt x="513" y="773"/>
                    </a:lnTo>
                    <a:lnTo>
                      <a:pt x="517" y="796"/>
                    </a:lnTo>
                    <a:lnTo>
                      <a:pt x="513" y="812"/>
                    </a:lnTo>
                    <a:lnTo>
                      <a:pt x="505" y="827"/>
                    </a:lnTo>
                    <a:lnTo>
                      <a:pt x="501" y="831"/>
                    </a:lnTo>
                    <a:lnTo>
                      <a:pt x="493" y="835"/>
                    </a:lnTo>
                    <a:lnTo>
                      <a:pt x="388" y="835"/>
                    </a:lnTo>
                    <a:lnTo>
                      <a:pt x="388" y="843"/>
                    </a:lnTo>
                    <a:lnTo>
                      <a:pt x="377" y="858"/>
                    </a:lnTo>
                    <a:lnTo>
                      <a:pt x="369" y="866"/>
                    </a:lnTo>
                    <a:lnTo>
                      <a:pt x="357" y="870"/>
                    </a:lnTo>
                    <a:lnTo>
                      <a:pt x="346" y="870"/>
                    </a:lnTo>
                    <a:lnTo>
                      <a:pt x="322" y="866"/>
                    </a:lnTo>
                    <a:lnTo>
                      <a:pt x="322" y="870"/>
                    </a:lnTo>
                    <a:lnTo>
                      <a:pt x="318" y="889"/>
                    </a:lnTo>
                    <a:lnTo>
                      <a:pt x="315" y="932"/>
                    </a:lnTo>
                    <a:lnTo>
                      <a:pt x="326" y="998"/>
                    </a:lnTo>
                    <a:lnTo>
                      <a:pt x="322" y="1025"/>
                    </a:lnTo>
                    <a:lnTo>
                      <a:pt x="318" y="1045"/>
                    </a:lnTo>
                    <a:lnTo>
                      <a:pt x="311" y="1057"/>
                    </a:lnTo>
                    <a:lnTo>
                      <a:pt x="303" y="1064"/>
                    </a:lnTo>
                    <a:lnTo>
                      <a:pt x="299" y="1103"/>
                    </a:lnTo>
                    <a:lnTo>
                      <a:pt x="299" y="1119"/>
                    </a:lnTo>
                    <a:lnTo>
                      <a:pt x="283" y="1138"/>
                    </a:lnTo>
                    <a:lnTo>
                      <a:pt x="264" y="1158"/>
                    </a:lnTo>
                    <a:lnTo>
                      <a:pt x="241" y="1177"/>
                    </a:lnTo>
                    <a:lnTo>
                      <a:pt x="214" y="1193"/>
                    </a:lnTo>
                    <a:lnTo>
                      <a:pt x="198" y="1200"/>
                    </a:lnTo>
                    <a:lnTo>
                      <a:pt x="179" y="1204"/>
                    </a:lnTo>
                    <a:lnTo>
                      <a:pt x="163" y="1204"/>
                    </a:lnTo>
                    <a:lnTo>
                      <a:pt x="144" y="1200"/>
                    </a:lnTo>
                    <a:lnTo>
                      <a:pt x="128" y="1196"/>
                    </a:lnTo>
                    <a:lnTo>
                      <a:pt x="109" y="1185"/>
                    </a:lnTo>
                    <a:lnTo>
                      <a:pt x="50" y="1150"/>
                    </a:lnTo>
                    <a:lnTo>
                      <a:pt x="23" y="1134"/>
                    </a:lnTo>
                    <a:lnTo>
                      <a:pt x="19" y="1138"/>
                    </a:lnTo>
                    <a:lnTo>
                      <a:pt x="15" y="1142"/>
                    </a:lnTo>
                    <a:lnTo>
                      <a:pt x="15" y="1161"/>
                    </a:lnTo>
                    <a:lnTo>
                      <a:pt x="15" y="1177"/>
                    </a:lnTo>
                    <a:lnTo>
                      <a:pt x="19" y="1185"/>
                    </a:lnTo>
                    <a:lnTo>
                      <a:pt x="27" y="1200"/>
                    </a:lnTo>
                    <a:lnTo>
                      <a:pt x="27" y="1208"/>
                    </a:lnTo>
                    <a:lnTo>
                      <a:pt x="27" y="1220"/>
                    </a:lnTo>
                    <a:lnTo>
                      <a:pt x="23" y="1227"/>
                    </a:lnTo>
                    <a:lnTo>
                      <a:pt x="12" y="1243"/>
                    </a:lnTo>
                    <a:lnTo>
                      <a:pt x="4" y="1259"/>
                    </a:lnTo>
                    <a:lnTo>
                      <a:pt x="0" y="1266"/>
                    </a:lnTo>
                    <a:lnTo>
                      <a:pt x="4" y="1274"/>
                    </a:lnTo>
                    <a:lnTo>
                      <a:pt x="8" y="1282"/>
                    </a:lnTo>
                    <a:lnTo>
                      <a:pt x="27" y="1286"/>
                    </a:lnTo>
                    <a:lnTo>
                      <a:pt x="43" y="1297"/>
                    </a:lnTo>
                    <a:lnTo>
                      <a:pt x="81" y="1313"/>
                    </a:lnTo>
                    <a:lnTo>
                      <a:pt x="113" y="1325"/>
                    </a:lnTo>
                    <a:lnTo>
                      <a:pt x="140" y="1340"/>
                    </a:lnTo>
                    <a:lnTo>
                      <a:pt x="167" y="1363"/>
                    </a:lnTo>
                    <a:lnTo>
                      <a:pt x="179" y="1375"/>
                    </a:lnTo>
                    <a:lnTo>
                      <a:pt x="186" y="1391"/>
                    </a:lnTo>
                    <a:lnTo>
                      <a:pt x="190" y="1406"/>
                    </a:lnTo>
                    <a:lnTo>
                      <a:pt x="190" y="1426"/>
                    </a:lnTo>
                    <a:lnTo>
                      <a:pt x="186" y="1445"/>
                    </a:lnTo>
                    <a:lnTo>
                      <a:pt x="175" y="1468"/>
                    </a:lnTo>
                    <a:lnTo>
                      <a:pt x="171" y="1523"/>
                    </a:lnTo>
                    <a:lnTo>
                      <a:pt x="175" y="1527"/>
                    </a:lnTo>
                    <a:lnTo>
                      <a:pt x="182" y="1542"/>
                    </a:lnTo>
                    <a:lnTo>
                      <a:pt x="186" y="1550"/>
                    </a:lnTo>
                    <a:lnTo>
                      <a:pt x="186" y="1558"/>
                    </a:lnTo>
                    <a:lnTo>
                      <a:pt x="182" y="1569"/>
                    </a:lnTo>
                    <a:lnTo>
                      <a:pt x="171" y="1581"/>
                    </a:lnTo>
                    <a:lnTo>
                      <a:pt x="175" y="1589"/>
                    </a:lnTo>
                    <a:lnTo>
                      <a:pt x="179" y="1597"/>
                    </a:lnTo>
                    <a:lnTo>
                      <a:pt x="186" y="1600"/>
                    </a:lnTo>
                    <a:lnTo>
                      <a:pt x="194" y="1604"/>
                    </a:lnTo>
                    <a:lnTo>
                      <a:pt x="206" y="1600"/>
                    </a:lnTo>
                    <a:lnTo>
                      <a:pt x="221" y="1593"/>
                    </a:lnTo>
                    <a:lnTo>
                      <a:pt x="233" y="1593"/>
                    </a:lnTo>
                    <a:lnTo>
                      <a:pt x="237" y="1647"/>
                    </a:lnTo>
                    <a:lnTo>
                      <a:pt x="241" y="1655"/>
                    </a:lnTo>
                    <a:lnTo>
                      <a:pt x="241" y="1659"/>
                    </a:lnTo>
                    <a:lnTo>
                      <a:pt x="245" y="1663"/>
                    </a:lnTo>
                    <a:lnTo>
                      <a:pt x="252" y="1663"/>
                    </a:lnTo>
                    <a:lnTo>
                      <a:pt x="260" y="1659"/>
                    </a:lnTo>
                    <a:lnTo>
                      <a:pt x="268" y="1643"/>
                    </a:lnTo>
                    <a:lnTo>
                      <a:pt x="283" y="1620"/>
                    </a:lnTo>
                    <a:lnTo>
                      <a:pt x="287" y="1616"/>
                    </a:lnTo>
                    <a:lnTo>
                      <a:pt x="299" y="1612"/>
                    </a:lnTo>
                    <a:lnTo>
                      <a:pt x="307" y="1612"/>
                    </a:lnTo>
                    <a:lnTo>
                      <a:pt x="315" y="1616"/>
                    </a:lnTo>
                    <a:lnTo>
                      <a:pt x="318" y="1624"/>
                    </a:lnTo>
                    <a:lnTo>
                      <a:pt x="326" y="1639"/>
                    </a:lnTo>
                    <a:lnTo>
                      <a:pt x="365" y="1635"/>
                    </a:lnTo>
                    <a:lnTo>
                      <a:pt x="369" y="1635"/>
                    </a:lnTo>
                    <a:lnTo>
                      <a:pt x="373" y="1639"/>
                    </a:lnTo>
                    <a:lnTo>
                      <a:pt x="373" y="1655"/>
                    </a:lnTo>
                    <a:lnTo>
                      <a:pt x="365" y="1678"/>
                    </a:lnTo>
                    <a:lnTo>
                      <a:pt x="373" y="1698"/>
                    </a:lnTo>
                    <a:lnTo>
                      <a:pt x="381" y="1713"/>
                    </a:lnTo>
                    <a:lnTo>
                      <a:pt x="396" y="1729"/>
                    </a:lnTo>
                    <a:lnTo>
                      <a:pt x="412" y="1740"/>
                    </a:lnTo>
                    <a:lnTo>
                      <a:pt x="423" y="1744"/>
                    </a:lnTo>
                    <a:lnTo>
                      <a:pt x="435" y="1748"/>
                    </a:lnTo>
                    <a:lnTo>
                      <a:pt x="447" y="1748"/>
                    </a:lnTo>
                    <a:lnTo>
                      <a:pt x="458" y="1744"/>
                    </a:lnTo>
                    <a:lnTo>
                      <a:pt x="474" y="1736"/>
                    </a:lnTo>
                    <a:lnTo>
                      <a:pt x="489" y="1725"/>
                    </a:lnTo>
                    <a:lnTo>
                      <a:pt x="493" y="1721"/>
                    </a:lnTo>
                    <a:lnTo>
                      <a:pt x="509" y="1705"/>
                    </a:lnTo>
                    <a:lnTo>
                      <a:pt x="517" y="1701"/>
                    </a:lnTo>
                    <a:lnTo>
                      <a:pt x="528" y="1701"/>
                    </a:lnTo>
                    <a:lnTo>
                      <a:pt x="536" y="1701"/>
                    </a:lnTo>
                    <a:lnTo>
                      <a:pt x="544" y="1713"/>
                    </a:lnTo>
                    <a:lnTo>
                      <a:pt x="551" y="1717"/>
                    </a:lnTo>
                    <a:lnTo>
                      <a:pt x="559" y="1717"/>
                    </a:lnTo>
                    <a:lnTo>
                      <a:pt x="579" y="1709"/>
                    </a:lnTo>
                    <a:lnTo>
                      <a:pt x="602" y="1686"/>
                    </a:lnTo>
                    <a:lnTo>
                      <a:pt x="606" y="1694"/>
                    </a:lnTo>
                    <a:lnTo>
                      <a:pt x="618" y="1713"/>
                    </a:lnTo>
                    <a:lnTo>
                      <a:pt x="629" y="1748"/>
                    </a:lnTo>
                    <a:lnTo>
                      <a:pt x="633" y="1767"/>
                    </a:lnTo>
                    <a:lnTo>
                      <a:pt x="633" y="1787"/>
                    </a:lnTo>
                    <a:lnTo>
                      <a:pt x="637" y="1876"/>
                    </a:lnTo>
                    <a:lnTo>
                      <a:pt x="633" y="1946"/>
                    </a:lnTo>
                    <a:lnTo>
                      <a:pt x="633" y="1997"/>
                    </a:lnTo>
                    <a:lnTo>
                      <a:pt x="629" y="2024"/>
                    </a:lnTo>
                    <a:lnTo>
                      <a:pt x="629" y="2043"/>
                    </a:lnTo>
                    <a:lnTo>
                      <a:pt x="633" y="2070"/>
                    </a:lnTo>
                    <a:lnTo>
                      <a:pt x="637" y="2117"/>
                    </a:lnTo>
                    <a:lnTo>
                      <a:pt x="629" y="2133"/>
                    </a:lnTo>
                    <a:lnTo>
                      <a:pt x="618" y="2152"/>
                    </a:lnTo>
                    <a:lnTo>
                      <a:pt x="598" y="2183"/>
                    </a:lnTo>
                    <a:lnTo>
                      <a:pt x="602" y="2195"/>
                    </a:lnTo>
                    <a:lnTo>
                      <a:pt x="606" y="2206"/>
                    </a:lnTo>
                    <a:lnTo>
                      <a:pt x="602" y="2222"/>
                    </a:lnTo>
                    <a:lnTo>
                      <a:pt x="598" y="2238"/>
                    </a:lnTo>
                    <a:lnTo>
                      <a:pt x="590" y="2249"/>
                    </a:lnTo>
                    <a:lnTo>
                      <a:pt x="571" y="2261"/>
                    </a:lnTo>
                    <a:lnTo>
                      <a:pt x="544" y="2269"/>
                    </a:lnTo>
                    <a:lnTo>
                      <a:pt x="474" y="2276"/>
                    </a:lnTo>
                    <a:lnTo>
                      <a:pt x="435" y="2280"/>
                    </a:lnTo>
                    <a:lnTo>
                      <a:pt x="400" y="2296"/>
                    </a:lnTo>
                    <a:lnTo>
                      <a:pt x="381" y="2304"/>
                    </a:lnTo>
                    <a:lnTo>
                      <a:pt x="361" y="2315"/>
                    </a:lnTo>
                    <a:lnTo>
                      <a:pt x="342" y="2331"/>
                    </a:lnTo>
                    <a:lnTo>
                      <a:pt x="318" y="2354"/>
                    </a:lnTo>
                    <a:lnTo>
                      <a:pt x="299" y="2377"/>
                    </a:lnTo>
                    <a:lnTo>
                      <a:pt x="280" y="2405"/>
                    </a:lnTo>
                    <a:lnTo>
                      <a:pt x="260" y="2436"/>
                    </a:lnTo>
                    <a:lnTo>
                      <a:pt x="241" y="2475"/>
                    </a:lnTo>
                    <a:lnTo>
                      <a:pt x="233" y="2490"/>
                    </a:lnTo>
                    <a:lnTo>
                      <a:pt x="221" y="2521"/>
                    </a:lnTo>
                    <a:lnTo>
                      <a:pt x="217" y="2537"/>
                    </a:lnTo>
                    <a:lnTo>
                      <a:pt x="221" y="2556"/>
                    </a:lnTo>
                    <a:lnTo>
                      <a:pt x="225" y="2568"/>
                    </a:lnTo>
                    <a:lnTo>
                      <a:pt x="233" y="2572"/>
                    </a:lnTo>
                    <a:lnTo>
                      <a:pt x="245" y="2576"/>
                    </a:lnTo>
                    <a:lnTo>
                      <a:pt x="252" y="2579"/>
                    </a:lnTo>
                    <a:lnTo>
                      <a:pt x="268" y="2591"/>
                    </a:lnTo>
                    <a:lnTo>
                      <a:pt x="280" y="2603"/>
                    </a:lnTo>
                    <a:lnTo>
                      <a:pt x="287" y="2614"/>
                    </a:lnTo>
                    <a:lnTo>
                      <a:pt x="291" y="2630"/>
                    </a:lnTo>
                    <a:lnTo>
                      <a:pt x="291" y="2649"/>
                    </a:lnTo>
                    <a:lnTo>
                      <a:pt x="295" y="2669"/>
                    </a:lnTo>
                    <a:lnTo>
                      <a:pt x="299" y="2692"/>
                    </a:lnTo>
                    <a:lnTo>
                      <a:pt x="307" y="2708"/>
                    </a:lnTo>
                    <a:lnTo>
                      <a:pt x="318" y="2723"/>
                    </a:lnTo>
                    <a:lnTo>
                      <a:pt x="334" y="2731"/>
                    </a:lnTo>
                    <a:lnTo>
                      <a:pt x="349" y="2735"/>
                    </a:lnTo>
                    <a:lnTo>
                      <a:pt x="365" y="2731"/>
                    </a:lnTo>
                    <a:lnTo>
                      <a:pt x="381" y="2719"/>
                    </a:lnTo>
                    <a:lnTo>
                      <a:pt x="396" y="2704"/>
                    </a:lnTo>
                    <a:lnTo>
                      <a:pt x="408" y="2696"/>
                    </a:lnTo>
                    <a:lnTo>
                      <a:pt x="419" y="2696"/>
                    </a:lnTo>
                    <a:lnTo>
                      <a:pt x="431" y="2696"/>
                    </a:lnTo>
                    <a:lnTo>
                      <a:pt x="439" y="2704"/>
                    </a:lnTo>
                    <a:lnTo>
                      <a:pt x="447" y="2715"/>
                    </a:lnTo>
                    <a:lnTo>
                      <a:pt x="450" y="2731"/>
                    </a:lnTo>
                    <a:lnTo>
                      <a:pt x="454" y="2750"/>
                    </a:lnTo>
                    <a:lnTo>
                      <a:pt x="454" y="2754"/>
                    </a:lnTo>
                    <a:lnTo>
                      <a:pt x="458" y="2758"/>
                    </a:lnTo>
                    <a:lnTo>
                      <a:pt x="462" y="2766"/>
                    </a:lnTo>
                    <a:lnTo>
                      <a:pt x="470" y="2770"/>
                    </a:lnTo>
                    <a:lnTo>
                      <a:pt x="485" y="2774"/>
                    </a:lnTo>
                    <a:lnTo>
                      <a:pt x="505" y="2774"/>
                    </a:lnTo>
                    <a:lnTo>
                      <a:pt x="532" y="2770"/>
                    </a:lnTo>
                    <a:lnTo>
                      <a:pt x="551" y="2789"/>
                    </a:lnTo>
                    <a:lnTo>
                      <a:pt x="598" y="2851"/>
                    </a:lnTo>
                    <a:lnTo>
                      <a:pt x="614" y="2863"/>
                    </a:lnTo>
                    <a:lnTo>
                      <a:pt x="633" y="2875"/>
                    </a:lnTo>
                    <a:lnTo>
                      <a:pt x="656" y="2882"/>
                    </a:lnTo>
                    <a:lnTo>
                      <a:pt x="660" y="2890"/>
                    </a:lnTo>
                    <a:lnTo>
                      <a:pt x="672" y="2914"/>
                    </a:lnTo>
                    <a:lnTo>
                      <a:pt x="672" y="2921"/>
                    </a:lnTo>
                    <a:lnTo>
                      <a:pt x="668" y="2929"/>
                    </a:lnTo>
                    <a:lnTo>
                      <a:pt x="656" y="2933"/>
                    </a:lnTo>
                    <a:lnTo>
                      <a:pt x="637" y="2933"/>
                    </a:lnTo>
                    <a:lnTo>
                      <a:pt x="621" y="2933"/>
                    </a:lnTo>
                    <a:lnTo>
                      <a:pt x="598" y="2941"/>
                    </a:lnTo>
                    <a:lnTo>
                      <a:pt x="579" y="2952"/>
                    </a:lnTo>
                    <a:lnTo>
                      <a:pt x="555" y="2964"/>
                    </a:lnTo>
                    <a:lnTo>
                      <a:pt x="520" y="2987"/>
                    </a:lnTo>
                    <a:lnTo>
                      <a:pt x="505" y="2999"/>
                    </a:lnTo>
                    <a:lnTo>
                      <a:pt x="509" y="3011"/>
                    </a:lnTo>
                    <a:lnTo>
                      <a:pt x="513" y="3038"/>
                    </a:lnTo>
                    <a:lnTo>
                      <a:pt x="509" y="3049"/>
                    </a:lnTo>
                    <a:lnTo>
                      <a:pt x="501" y="3061"/>
                    </a:lnTo>
                    <a:lnTo>
                      <a:pt x="485" y="3069"/>
                    </a:lnTo>
                    <a:lnTo>
                      <a:pt x="462" y="3073"/>
                    </a:lnTo>
                    <a:lnTo>
                      <a:pt x="458" y="3081"/>
                    </a:lnTo>
                    <a:lnTo>
                      <a:pt x="447" y="3096"/>
                    </a:lnTo>
                    <a:lnTo>
                      <a:pt x="443" y="3108"/>
                    </a:lnTo>
                    <a:lnTo>
                      <a:pt x="443" y="3116"/>
                    </a:lnTo>
                    <a:lnTo>
                      <a:pt x="447" y="3127"/>
                    </a:lnTo>
                    <a:lnTo>
                      <a:pt x="454" y="3135"/>
                    </a:lnTo>
                    <a:lnTo>
                      <a:pt x="466" y="3158"/>
                    </a:lnTo>
                    <a:lnTo>
                      <a:pt x="474" y="3182"/>
                    </a:lnTo>
                    <a:lnTo>
                      <a:pt x="478" y="3201"/>
                    </a:lnTo>
                    <a:lnTo>
                      <a:pt x="485" y="3209"/>
                    </a:lnTo>
                    <a:lnTo>
                      <a:pt x="517" y="3209"/>
                    </a:lnTo>
                    <a:lnTo>
                      <a:pt x="520" y="3213"/>
                    </a:lnTo>
                    <a:lnTo>
                      <a:pt x="524" y="3220"/>
                    </a:lnTo>
                    <a:lnTo>
                      <a:pt x="524" y="3236"/>
                    </a:lnTo>
                    <a:lnTo>
                      <a:pt x="517" y="3267"/>
                    </a:lnTo>
                    <a:lnTo>
                      <a:pt x="517" y="3271"/>
                    </a:lnTo>
                    <a:lnTo>
                      <a:pt x="517" y="3286"/>
                    </a:lnTo>
                    <a:lnTo>
                      <a:pt x="517" y="3294"/>
                    </a:lnTo>
                    <a:lnTo>
                      <a:pt x="524" y="3306"/>
                    </a:lnTo>
                    <a:lnTo>
                      <a:pt x="532" y="3318"/>
                    </a:lnTo>
                    <a:lnTo>
                      <a:pt x="548" y="3329"/>
                    </a:lnTo>
                    <a:lnTo>
                      <a:pt x="540" y="3345"/>
                    </a:lnTo>
                    <a:lnTo>
                      <a:pt x="517" y="3364"/>
                    </a:lnTo>
                    <a:lnTo>
                      <a:pt x="513" y="3376"/>
                    </a:lnTo>
                    <a:lnTo>
                      <a:pt x="509" y="3387"/>
                    </a:lnTo>
                    <a:lnTo>
                      <a:pt x="509" y="3399"/>
                    </a:lnTo>
                    <a:lnTo>
                      <a:pt x="509" y="3415"/>
                    </a:lnTo>
                    <a:lnTo>
                      <a:pt x="517" y="3430"/>
                    </a:lnTo>
                    <a:lnTo>
                      <a:pt x="532" y="3446"/>
                    </a:lnTo>
                    <a:lnTo>
                      <a:pt x="555" y="3461"/>
                    </a:lnTo>
                    <a:lnTo>
                      <a:pt x="567" y="3465"/>
                    </a:lnTo>
                    <a:lnTo>
                      <a:pt x="579" y="3473"/>
                    </a:lnTo>
                    <a:lnTo>
                      <a:pt x="590" y="3485"/>
                    </a:lnTo>
                    <a:lnTo>
                      <a:pt x="602" y="3500"/>
                    </a:lnTo>
                    <a:lnTo>
                      <a:pt x="610" y="3520"/>
                    </a:lnTo>
                    <a:lnTo>
                      <a:pt x="614" y="3547"/>
                    </a:lnTo>
                    <a:lnTo>
                      <a:pt x="614" y="3578"/>
                    </a:lnTo>
                    <a:lnTo>
                      <a:pt x="614" y="3656"/>
                    </a:lnTo>
                    <a:lnTo>
                      <a:pt x="606" y="3667"/>
                    </a:lnTo>
                    <a:lnTo>
                      <a:pt x="602" y="3671"/>
                    </a:lnTo>
                    <a:lnTo>
                      <a:pt x="598" y="3687"/>
                    </a:lnTo>
                    <a:lnTo>
                      <a:pt x="598" y="3694"/>
                    </a:lnTo>
                    <a:lnTo>
                      <a:pt x="602" y="3702"/>
                    </a:lnTo>
                    <a:lnTo>
                      <a:pt x="610" y="3714"/>
                    </a:lnTo>
                    <a:lnTo>
                      <a:pt x="625" y="3729"/>
                    </a:lnTo>
                    <a:lnTo>
                      <a:pt x="629" y="3733"/>
                    </a:lnTo>
                    <a:lnTo>
                      <a:pt x="633" y="3741"/>
                    </a:lnTo>
                    <a:lnTo>
                      <a:pt x="633" y="3764"/>
                    </a:lnTo>
                    <a:lnTo>
                      <a:pt x="633" y="3795"/>
                    </a:lnTo>
                    <a:lnTo>
                      <a:pt x="645" y="3807"/>
                    </a:lnTo>
                    <a:lnTo>
                      <a:pt x="680" y="3830"/>
                    </a:lnTo>
                    <a:lnTo>
                      <a:pt x="699" y="3838"/>
                    </a:lnTo>
                    <a:lnTo>
                      <a:pt x="719" y="3846"/>
                    </a:lnTo>
                    <a:lnTo>
                      <a:pt x="738" y="3846"/>
                    </a:lnTo>
                    <a:lnTo>
                      <a:pt x="746" y="3842"/>
                    </a:lnTo>
                    <a:lnTo>
                      <a:pt x="750" y="3834"/>
                    </a:lnTo>
                    <a:lnTo>
                      <a:pt x="769" y="3811"/>
                    </a:lnTo>
                    <a:lnTo>
                      <a:pt x="788" y="3792"/>
                    </a:lnTo>
                    <a:lnTo>
                      <a:pt x="796" y="3784"/>
                    </a:lnTo>
                    <a:lnTo>
                      <a:pt x="808" y="3780"/>
                    </a:lnTo>
                    <a:lnTo>
                      <a:pt x="823" y="3780"/>
                    </a:lnTo>
                    <a:lnTo>
                      <a:pt x="847" y="3780"/>
                    </a:lnTo>
                    <a:lnTo>
                      <a:pt x="854" y="3780"/>
                    </a:lnTo>
                    <a:lnTo>
                      <a:pt x="866" y="3776"/>
                    </a:lnTo>
                    <a:lnTo>
                      <a:pt x="886" y="3760"/>
                    </a:lnTo>
                    <a:lnTo>
                      <a:pt x="901" y="3741"/>
                    </a:lnTo>
                    <a:lnTo>
                      <a:pt x="917" y="3718"/>
                    </a:lnTo>
                    <a:lnTo>
                      <a:pt x="924" y="3690"/>
                    </a:lnTo>
                    <a:lnTo>
                      <a:pt x="932" y="3667"/>
                    </a:lnTo>
                    <a:lnTo>
                      <a:pt x="940" y="3636"/>
                    </a:lnTo>
                    <a:lnTo>
                      <a:pt x="940" y="3632"/>
                    </a:lnTo>
                    <a:lnTo>
                      <a:pt x="948" y="3624"/>
                    </a:lnTo>
                    <a:lnTo>
                      <a:pt x="959" y="3617"/>
                    </a:lnTo>
                    <a:lnTo>
                      <a:pt x="971" y="3613"/>
                    </a:lnTo>
                    <a:lnTo>
                      <a:pt x="990" y="3613"/>
                    </a:lnTo>
                    <a:lnTo>
                      <a:pt x="1010" y="3617"/>
                    </a:lnTo>
                    <a:lnTo>
                      <a:pt x="1029" y="3628"/>
                    </a:lnTo>
                    <a:lnTo>
                      <a:pt x="1056" y="3644"/>
                    </a:lnTo>
                    <a:lnTo>
                      <a:pt x="1072" y="3663"/>
                    </a:lnTo>
                    <a:lnTo>
                      <a:pt x="1088" y="3683"/>
                    </a:lnTo>
                    <a:lnTo>
                      <a:pt x="1095" y="3698"/>
                    </a:lnTo>
                    <a:lnTo>
                      <a:pt x="1103" y="3718"/>
                    </a:lnTo>
                    <a:lnTo>
                      <a:pt x="1107" y="3741"/>
                    </a:lnTo>
                    <a:lnTo>
                      <a:pt x="1107" y="3753"/>
                    </a:lnTo>
                    <a:lnTo>
                      <a:pt x="1111" y="3753"/>
                    </a:lnTo>
                    <a:lnTo>
                      <a:pt x="1115" y="3757"/>
                    </a:lnTo>
                    <a:lnTo>
                      <a:pt x="1126" y="3757"/>
                    </a:lnTo>
                    <a:lnTo>
                      <a:pt x="1142" y="3749"/>
                    </a:lnTo>
                    <a:lnTo>
                      <a:pt x="1150" y="3745"/>
                    </a:lnTo>
                    <a:lnTo>
                      <a:pt x="1157" y="3749"/>
                    </a:lnTo>
                    <a:lnTo>
                      <a:pt x="1157" y="3753"/>
                    </a:lnTo>
                    <a:lnTo>
                      <a:pt x="1161" y="3764"/>
                    </a:lnTo>
                    <a:lnTo>
                      <a:pt x="1154" y="3784"/>
                    </a:lnTo>
                    <a:lnTo>
                      <a:pt x="1150" y="3792"/>
                    </a:lnTo>
                    <a:lnTo>
                      <a:pt x="1142" y="3799"/>
                    </a:lnTo>
                    <a:lnTo>
                      <a:pt x="1095" y="3873"/>
                    </a:lnTo>
                    <a:lnTo>
                      <a:pt x="1080" y="3877"/>
                    </a:lnTo>
                    <a:lnTo>
                      <a:pt x="1072" y="3873"/>
                    </a:lnTo>
                    <a:lnTo>
                      <a:pt x="1064" y="3869"/>
                    </a:lnTo>
                    <a:lnTo>
                      <a:pt x="1056" y="3869"/>
                    </a:lnTo>
                    <a:lnTo>
                      <a:pt x="1045" y="3873"/>
                    </a:lnTo>
                    <a:lnTo>
                      <a:pt x="1029" y="3877"/>
                    </a:lnTo>
                    <a:lnTo>
                      <a:pt x="1014" y="3889"/>
                    </a:lnTo>
                    <a:lnTo>
                      <a:pt x="998" y="3908"/>
                    </a:lnTo>
                    <a:lnTo>
                      <a:pt x="983" y="3935"/>
                    </a:lnTo>
                    <a:lnTo>
                      <a:pt x="990" y="3974"/>
                    </a:lnTo>
                    <a:lnTo>
                      <a:pt x="967" y="3994"/>
                    </a:lnTo>
                  </a:path>
                </a:pathLst>
              </a:custGeom>
              <a:solidFill>
                <a:schemeClr val="bg1"/>
              </a:solidFill>
              <a:ln w="12382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0" name="Freeform 12"/>
              <p:cNvSpPr>
                <a:spLocks/>
              </p:cNvSpPr>
              <p:nvPr/>
            </p:nvSpPr>
            <p:spPr bwMode="auto">
              <a:xfrm>
                <a:off x="3135398" y="3562019"/>
                <a:ext cx="563412" cy="1350830"/>
              </a:xfrm>
              <a:custGeom>
                <a:avLst/>
                <a:gdLst>
                  <a:gd name="T0" fmla="*/ 415 w 415"/>
                  <a:gd name="T1" fmla="*/ 0 h 995"/>
                  <a:gd name="T2" fmla="*/ 388 w 415"/>
                  <a:gd name="T3" fmla="*/ 20 h 995"/>
                  <a:gd name="T4" fmla="*/ 369 w 415"/>
                  <a:gd name="T5" fmla="*/ 55 h 995"/>
                  <a:gd name="T6" fmla="*/ 353 w 415"/>
                  <a:gd name="T7" fmla="*/ 109 h 995"/>
                  <a:gd name="T8" fmla="*/ 345 w 415"/>
                  <a:gd name="T9" fmla="*/ 194 h 995"/>
                  <a:gd name="T10" fmla="*/ 330 w 415"/>
                  <a:gd name="T11" fmla="*/ 222 h 995"/>
                  <a:gd name="T12" fmla="*/ 318 w 415"/>
                  <a:gd name="T13" fmla="*/ 229 h 995"/>
                  <a:gd name="T14" fmla="*/ 299 w 415"/>
                  <a:gd name="T15" fmla="*/ 268 h 995"/>
                  <a:gd name="T16" fmla="*/ 295 w 415"/>
                  <a:gd name="T17" fmla="*/ 346 h 995"/>
                  <a:gd name="T18" fmla="*/ 295 w 415"/>
                  <a:gd name="T19" fmla="*/ 350 h 995"/>
                  <a:gd name="T20" fmla="*/ 283 w 415"/>
                  <a:gd name="T21" fmla="*/ 365 h 995"/>
                  <a:gd name="T22" fmla="*/ 256 w 415"/>
                  <a:gd name="T23" fmla="*/ 373 h 995"/>
                  <a:gd name="T24" fmla="*/ 236 w 415"/>
                  <a:gd name="T25" fmla="*/ 373 h 995"/>
                  <a:gd name="T26" fmla="*/ 202 w 415"/>
                  <a:gd name="T27" fmla="*/ 385 h 995"/>
                  <a:gd name="T28" fmla="*/ 143 w 415"/>
                  <a:gd name="T29" fmla="*/ 431 h 995"/>
                  <a:gd name="T30" fmla="*/ 120 w 415"/>
                  <a:gd name="T31" fmla="*/ 451 h 995"/>
                  <a:gd name="T32" fmla="*/ 108 w 415"/>
                  <a:gd name="T33" fmla="*/ 447 h 995"/>
                  <a:gd name="T34" fmla="*/ 93 w 415"/>
                  <a:gd name="T35" fmla="*/ 451 h 995"/>
                  <a:gd name="T36" fmla="*/ 73 w 415"/>
                  <a:gd name="T37" fmla="*/ 486 h 995"/>
                  <a:gd name="T38" fmla="*/ 58 w 415"/>
                  <a:gd name="T39" fmla="*/ 529 h 995"/>
                  <a:gd name="T40" fmla="*/ 58 w 415"/>
                  <a:gd name="T41" fmla="*/ 536 h 995"/>
                  <a:gd name="T42" fmla="*/ 97 w 415"/>
                  <a:gd name="T43" fmla="*/ 583 h 995"/>
                  <a:gd name="T44" fmla="*/ 143 w 415"/>
                  <a:gd name="T45" fmla="*/ 641 h 995"/>
                  <a:gd name="T46" fmla="*/ 143 w 415"/>
                  <a:gd name="T47" fmla="*/ 653 h 995"/>
                  <a:gd name="T48" fmla="*/ 128 w 415"/>
                  <a:gd name="T49" fmla="*/ 696 h 995"/>
                  <a:gd name="T50" fmla="*/ 104 w 415"/>
                  <a:gd name="T51" fmla="*/ 719 h 995"/>
                  <a:gd name="T52" fmla="*/ 81 w 415"/>
                  <a:gd name="T53" fmla="*/ 727 h 995"/>
                  <a:gd name="T54" fmla="*/ 19 w 415"/>
                  <a:gd name="T55" fmla="*/ 731 h 995"/>
                  <a:gd name="T56" fmla="*/ 15 w 415"/>
                  <a:gd name="T57" fmla="*/ 742 h 995"/>
                  <a:gd name="T58" fmla="*/ 34 w 415"/>
                  <a:gd name="T59" fmla="*/ 762 h 995"/>
                  <a:gd name="T60" fmla="*/ 62 w 415"/>
                  <a:gd name="T61" fmla="*/ 773 h 995"/>
                  <a:gd name="T62" fmla="*/ 93 w 415"/>
                  <a:gd name="T63" fmla="*/ 793 h 995"/>
                  <a:gd name="T64" fmla="*/ 116 w 415"/>
                  <a:gd name="T65" fmla="*/ 824 h 995"/>
                  <a:gd name="T66" fmla="*/ 108 w 415"/>
                  <a:gd name="T67" fmla="*/ 870 h 995"/>
                  <a:gd name="T68" fmla="*/ 101 w 415"/>
                  <a:gd name="T69" fmla="*/ 882 h 995"/>
                  <a:gd name="T70" fmla="*/ 62 w 415"/>
                  <a:gd name="T71" fmla="*/ 913 h 995"/>
                  <a:gd name="T72" fmla="*/ 27 w 415"/>
                  <a:gd name="T73" fmla="*/ 929 h 995"/>
                  <a:gd name="T74" fmla="*/ 27 w 415"/>
                  <a:gd name="T75" fmla="*/ 960 h 995"/>
                  <a:gd name="T76" fmla="*/ 27 w 415"/>
                  <a:gd name="T77" fmla="*/ 960 h 995"/>
                  <a:gd name="T78" fmla="*/ 19 w 415"/>
                  <a:gd name="T79" fmla="*/ 968 h 995"/>
                  <a:gd name="T80" fmla="*/ 0 w 415"/>
                  <a:gd name="T81" fmla="*/ 995 h 99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5" h="995">
                    <a:moveTo>
                      <a:pt x="415" y="0"/>
                    </a:moveTo>
                    <a:lnTo>
                      <a:pt x="415" y="0"/>
                    </a:lnTo>
                    <a:lnTo>
                      <a:pt x="407" y="4"/>
                    </a:lnTo>
                    <a:lnTo>
                      <a:pt x="388" y="20"/>
                    </a:lnTo>
                    <a:lnTo>
                      <a:pt x="380" y="35"/>
                    </a:lnTo>
                    <a:lnTo>
                      <a:pt x="369" y="55"/>
                    </a:lnTo>
                    <a:lnTo>
                      <a:pt x="361" y="78"/>
                    </a:lnTo>
                    <a:lnTo>
                      <a:pt x="353" y="109"/>
                    </a:lnTo>
                    <a:lnTo>
                      <a:pt x="345" y="194"/>
                    </a:lnTo>
                    <a:lnTo>
                      <a:pt x="337" y="210"/>
                    </a:lnTo>
                    <a:lnTo>
                      <a:pt x="330" y="222"/>
                    </a:lnTo>
                    <a:lnTo>
                      <a:pt x="318" y="229"/>
                    </a:lnTo>
                    <a:lnTo>
                      <a:pt x="306" y="241"/>
                    </a:lnTo>
                    <a:lnTo>
                      <a:pt x="299" y="268"/>
                    </a:lnTo>
                    <a:lnTo>
                      <a:pt x="299" y="315"/>
                    </a:lnTo>
                    <a:lnTo>
                      <a:pt x="295" y="346"/>
                    </a:lnTo>
                    <a:lnTo>
                      <a:pt x="295" y="350"/>
                    </a:lnTo>
                    <a:lnTo>
                      <a:pt x="291" y="358"/>
                    </a:lnTo>
                    <a:lnTo>
                      <a:pt x="283" y="365"/>
                    </a:lnTo>
                    <a:lnTo>
                      <a:pt x="271" y="369"/>
                    </a:lnTo>
                    <a:lnTo>
                      <a:pt x="256" y="373"/>
                    </a:lnTo>
                    <a:lnTo>
                      <a:pt x="236" y="373"/>
                    </a:lnTo>
                    <a:lnTo>
                      <a:pt x="217" y="377"/>
                    </a:lnTo>
                    <a:lnTo>
                      <a:pt x="202" y="385"/>
                    </a:lnTo>
                    <a:lnTo>
                      <a:pt x="167" y="408"/>
                    </a:lnTo>
                    <a:lnTo>
                      <a:pt x="143" y="431"/>
                    </a:lnTo>
                    <a:lnTo>
                      <a:pt x="135" y="439"/>
                    </a:lnTo>
                    <a:lnTo>
                      <a:pt x="120" y="451"/>
                    </a:lnTo>
                    <a:lnTo>
                      <a:pt x="108" y="447"/>
                    </a:lnTo>
                    <a:lnTo>
                      <a:pt x="101" y="447"/>
                    </a:lnTo>
                    <a:lnTo>
                      <a:pt x="93" y="451"/>
                    </a:lnTo>
                    <a:lnTo>
                      <a:pt x="73" y="486"/>
                    </a:lnTo>
                    <a:lnTo>
                      <a:pt x="62" y="509"/>
                    </a:lnTo>
                    <a:lnTo>
                      <a:pt x="58" y="529"/>
                    </a:lnTo>
                    <a:lnTo>
                      <a:pt x="58" y="536"/>
                    </a:lnTo>
                    <a:lnTo>
                      <a:pt x="69" y="548"/>
                    </a:lnTo>
                    <a:lnTo>
                      <a:pt x="97" y="583"/>
                    </a:lnTo>
                    <a:lnTo>
                      <a:pt x="135" y="622"/>
                    </a:lnTo>
                    <a:lnTo>
                      <a:pt x="143" y="641"/>
                    </a:lnTo>
                    <a:lnTo>
                      <a:pt x="143" y="653"/>
                    </a:lnTo>
                    <a:lnTo>
                      <a:pt x="135" y="680"/>
                    </a:lnTo>
                    <a:lnTo>
                      <a:pt x="128" y="696"/>
                    </a:lnTo>
                    <a:lnTo>
                      <a:pt x="116" y="711"/>
                    </a:lnTo>
                    <a:lnTo>
                      <a:pt x="104" y="719"/>
                    </a:lnTo>
                    <a:lnTo>
                      <a:pt x="81" y="727"/>
                    </a:lnTo>
                    <a:lnTo>
                      <a:pt x="19" y="731"/>
                    </a:lnTo>
                    <a:lnTo>
                      <a:pt x="19" y="734"/>
                    </a:lnTo>
                    <a:lnTo>
                      <a:pt x="15" y="742"/>
                    </a:lnTo>
                    <a:lnTo>
                      <a:pt x="19" y="750"/>
                    </a:lnTo>
                    <a:lnTo>
                      <a:pt x="34" y="762"/>
                    </a:lnTo>
                    <a:lnTo>
                      <a:pt x="62" y="773"/>
                    </a:lnTo>
                    <a:lnTo>
                      <a:pt x="77" y="781"/>
                    </a:lnTo>
                    <a:lnTo>
                      <a:pt x="93" y="793"/>
                    </a:lnTo>
                    <a:lnTo>
                      <a:pt x="108" y="808"/>
                    </a:lnTo>
                    <a:lnTo>
                      <a:pt x="116" y="824"/>
                    </a:lnTo>
                    <a:lnTo>
                      <a:pt x="116" y="843"/>
                    </a:lnTo>
                    <a:lnTo>
                      <a:pt x="108" y="870"/>
                    </a:lnTo>
                    <a:lnTo>
                      <a:pt x="101" y="882"/>
                    </a:lnTo>
                    <a:lnTo>
                      <a:pt x="89" y="894"/>
                    </a:lnTo>
                    <a:lnTo>
                      <a:pt x="62" y="913"/>
                    </a:lnTo>
                    <a:lnTo>
                      <a:pt x="38" y="925"/>
                    </a:lnTo>
                    <a:lnTo>
                      <a:pt x="27" y="929"/>
                    </a:lnTo>
                    <a:lnTo>
                      <a:pt x="27" y="944"/>
                    </a:lnTo>
                    <a:lnTo>
                      <a:pt x="27" y="960"/>
                    </a:lnTo>
                    <a:lnTo>
                      <a:pt x="19" y="968"/>
                    </a:lnTo>
                    <a:lnTo>
                      <a:pt x="11" y="979"/>
                    </a:lnTo>
                    <a:lnTo>
                      <a:pt x="0" y="995"/>
                    </a:lnTo>
                  </a:path>
                </a:pathLst>
              </a:custGeom>
              <a:noFill/>
              <a:ln w="25400">
                <a:solidFill>
                  <a:srgbClr val="59BD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1" name="Freeform 13"/>
              <p:cNvSpPr>
                <a:spLocks/>
              </p:cNvSpPr>
              <p:nvPr/>
            </p:nvSpPr>
            <p:spPr bwMode="auto">
              <a:xfrm>
                <a:off x="3287451" y="4179735"/>
                <a:ext cx="638080" cy="553908"/>
              </a:xfrm>
              <a:custGeom>
                <a:avLst/>
                <a:gdLst>
                  <a:gd name="T0" fmla="*/ 470 w 470"/>
                  <a:gd name="T1" fmla="*/ 0 h 408"/>
                  <a:gd name="T2" fmla="*/ 424 w 470"/>
                  <a:gd name="T3" fmla="*/ 66 h 408"/>
                  <a:gd name="T4" fmla="*/ 424 w 470"/>
                  <a:gd name="T5" fmla="*/ 66 h 408"/>
                  <a:gd name="T6" fmla="*/ 420 w 470"/>
                  <a:gd name="T7" fmla="*/ 81 h 408"/>
                  <a:gd name="T8" fmla="*/ 412 w 470"/>
                  <a:gd name="T9" fmla="*/ 105 h 408"/>
                  <a:gd name="T10" fmla="*/ 400 w 470"/>
                  <a:gd name="T11" fmla="*/ 116 h 408"/>
                  <a:gd name="T12" fmla="*/ 389 w 470"/>
                  <a:gd name="T13" fmla="*/ 128 h 408"/>
                  <a:gd name="T14" fmla="*/ 373 w 470"/>
                  <a:gd name="T15" fmla="*/ 132 h 408"/>
                  <a:gd name="T16" fmla="*/ 354 w 470"/>
                  <a:gd name="T17" fmla="*/ 132 h 408"/>
                  <a:gd name="T18" fmla="*/ 354 w 470"/>
                  <a:gd name="T19" fmla="*/ 132 h 408"/>
                  <a:gd name="T20" fmla="*/ 350 w 470"/>
                  <a:gd name="T21" fmla="*/ 132 h 408"/>
                  <a:gd name="T22" fmla="*/ 342 w 470"/>
                  <a:gd name="T23" fmla="*/ 143 h 408"/>
                  <a:gd name="T24" fmla="*/ 334 w 470"/>
                  <a:gd name="T25" fmla="*/ 159 h 408"/>
                  <a:gd name="T26" fmla="*/ 334 w 470"/>
                  <a:gd name="T27" fmla="*/ 171 h 408"/>
                  <a:gd name="T28" fmla="*/ 334 w 470"/>
                  <a:gd name="T29" fmla="*/ 182 h 408"/>
                  <a:gd name="T30" fmla="*/ 334 w 470"/>
                  <a:gd name="T31" fmla="*/ 182 h 408"/>
                  <a:gd name="T32" fmla="*/ 334 w 470"/>
                  <a:gd name="T33" fmla="*/ 186 h 408"/>
                  <a:gd name="T34" fmla="*/ 330 w 470"/>
                  <a:gd name="T35" fmla="*/ 190 h 408"/>
                  <a:gd name="T36" fmla="*/ 323 w 470"/>
                  <a:gd name="T37" fmla="*/ 190 h 408"/>
                  <a:gd name="T38" fmla="*/ 303 w 470"/>
                  <a:gd name="T39" fmla="*/ 190 h 408"/>
                  <a:gd name="T40" fmla="*/ 303 w 470"/>
                  <a:gd name="T41" fmla="*/ 190 h 408"/>
                  <a:gd name="T42" fmla="*/ 288 w 470"/>
                  <a:gd name="T43" fmla="*/ 190 h 408"/>
                  <a:gd name="T44" fmla="*/ 280 w 470"/>
                  <a:gd name="T45" fmla="*/ 198 h 408"/>
                  <a:gd name="T46" fmla="*/ 272 w 470"/>
                  <a:gd name="T47" fmla="*/ 206 h 408"/>
                  <a:gd name="T48" fmla="*/ 268 w 470"/>
                  <a:gd name="T49" fmla="*/ 217 h 408"/>
                  <a:gd name="T50" fmla="*/ 264 w 470"/>
                  <a:gd name="T51" fmla="*/ 248 h 408"/>
                  <a:gd name="T52" fmla="*/ 264 w 470"/>
                  <a:gd name="T53" fmla="*/ 279 h 408"/>
                  <a:gd name="T54" fmla="*/ 264 w 470"/>
                  <a:gd name="T55" fmla="*/ 279 h 408"/>
                  <a:gd name="T56" fmla="*/ 264 w 470"/>
                  <a:gd name="T57" fmla="*/ 326 h 408"/>
                  <a:gd name="T58" fmla="*/ 264 w 470"/>
                  <a:gd name="T59" fmla="*/ 345 h 408"/>
                  <a:gd name="T60" fmla="*/ 264 w 470"/>
                  <a:gd name="T61" fmla="*/ 345 h 408"/>
                  <a:gd name="T62" fmla="*/ 268 w 470"/>
                  <a:gd name="T63" fmla="*/ 353 h 408"/>
                  <a:gd name="T64" fmla="*/ 264 w 470"/>
                  <a:gd name="T65" fmla="*/ 361 h 408"/>
                  <a:gd name="T66" fmla="*/ 264 w 470"/>
                  <a:gd name="T67" fmla="*/ 365 h 408"/>
                  <a:gd name="T68" fmla="*/ 260 w 470"/>
                  <a:gd name="T69" fmla="*/ 365 h 408"/>
                  <a:gd name="T70" fmla="*/ 249 w 470"/>
                  <a:gd name="T71" fmla="*/ 361 h 408"/>
                  <a:gd name="T72" fmla="*/ 237 w 470"/>
                  <a:gd name="T73" fmla="*/ 345 h 408"/>
                  <a:gd name="T74" fmla="*/ 218 w 470"/>
                  <a:gd name="T75" fmla="*/ 318 h 408"/>
                  <a:gd name="T76" fmla="*/ 218 w 470"/>
                  <a:gd name="T77" fmla="*/ 318 h 408"/>
                  <a:gd name="T78" fmla="*/ 206 w 470"/>
                  <a:gd name="T79" fmla="*/ 307 h 408"/>
                  <a:gd name="T80" fmla="*/ 198 w 470"/>
                  <a:gd name="T81" fmla="*/ 295 h 408"/>
                  <a:gd name="T82" fmla="*/ 187 w 470"/>
                  <a:gd name="T83" fmla="*/ 291 h 408"/>
                  <a:gd name="T84" fmla="*/ 179 w 470"/>
                  <a:gd name="T85" fmla="*/ 287 h 408"/>
                  <a:gd name="T86" fmla="*/ 171 w 470"/>
                  <a:gd name="T87" fmla="*/ 287 h 408"/>
                  <a:gd name="T88" fmla="*/ 163 w 470"/>
                  <a:gd name="T89" fmla="*/ 291 h 408"/>
                  <a:gd name="T90" fmla="*/ 152 w 470"/>
                  <a:gd name="T91" fmla="*/ 307 h 408"/>
                  <a:gd name="T92" fmla="*/ 144 w 470"/>
                  <a:gd name="T93" fmla="*/ 322 h 408"/>
                  <a:gd name="T94" fmla="*/ 136 w 470"/>
                  <a:gd name="T95" fmla="*/ 342 h 408"/>
                  <a:gd name="T96" fmla="*/ 124 w 470"/>
                  <a:gd name="T97" fmla="*/ 365 h 408"/>
                  <a:gd name="T98" fmla="*/ 124 w 470"/>
                  <a:gd name="T99" fmla="*/ 365 h 408"/>
                  <a:gd name="T100" fmla="*/ 117 w 470"/>
                  <a:gd name="T101" fmla="*/ 377 h 408"/>
                  <a:gd name="T102" fmla="*/ 105 w 470"/>
                  <a:gd name="T103" fmla="*/ 380 h 408"/>
                  <a:gd name="T104" fmla="*/ 90 w 470"/>
                  <a:gd name="T105" fmla="*/ 380 h 408"/>
                  <a:gd name="T106" fmla="*/ 74 w 470"/>
                  <a:gd name="T107" fmla="*/ 380 h 408"/>
                  <a:gd name="T108" fmla="*/ 74 w 470"/>
                  <a:gd name="T109" fmla="*/ 380 h 408"/>
                  <a:gd name="T110" fmla="*/ 47 w 470"/>
                  <a:gd name="T111" fmla="*/ 396 h 408"/>
                  <a:gd name="T112" fmla="*/ 23 w 470"/>
                  <a:gd name="T113" fmla="*/ 408 h 408"/>
                  <a:gd name="T114" fmla="*/ 12 w 470"/>
                  <a:gd name="T115" fmla="*/ 408 h 408"/>
                  <a:gd name="T116" fmla="*/ 0 w 470"/>
                  <a:gd name="T117" fmla="*/ 408 h 4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70" h="408">
                    <a:moveTo>
                      <a:pt x="470" y="0"/>
                    </a:moveTo>
                    <a:lnTo>
                      <a:pt x="424" y="66"/>
                    </a:lnTo>
                    <a:lnTo>
                      <a:pt x="420" y="81"/>
                    </a:lnTo>
                    <a:lnTo>
                      <a:pt x="412" y="105"/>
                    </a:lnTo>
                    <a:lnTo>
                      <a:pt x="400" y="116"/>
                    </a:lnTo>
                    <a:lnTo>
                      <a:pt x="389" y="128"/>
                    </a:lnTo>
                    <a:lnTo>
                      <a:pt x="373" y="132"/>
                    </a:lnTo>
                    <a:lnTo>
                      <a:pt x="354" y="132"/>
                    </a:lnTo>
                    <a:lnTo>
                      <a:pt x="350" y="132"/>
                    </a:lnTo>
                    <a:lnTo>
                      <a:pt x="342" y="143"/>
                    </a:lnTo>
                    <a:lnTo>
                      <a:pt x="334" y="159"/>
                    </a:lnTo>
                    <a:lnTo>
                      <a:pt x="334" y="171"/>
                    </a:lnTo>
                    <a:lnTo>
                      <a:pt x="334" y="182"/>
                    </a:lnTo>
                    <a:lnTo>
                      <a:pt x="334" y="186"/>
                    </a:lnTo>
                    <a:lnTo>
                      <a:pt x="330" y="190"/>
                    </a:lnTo>
                    <a:lnTo>
                      <a:pt x="323" y="190"/>
                    </a:lnTo>
                    <a:lnTo>
                      <a:pt x="303" y="190"/>
                    </a:lnTo>
                    <a:lnTo>
                      <a:pt x="288" y="190"/>
                    </a:lnTo>
                    <a:lnTo>
                      <a:pt x="280" y="198"/>
                    </a:lnTo>
                    <a:lnTo>
                      <a:pt x="272" y="206"/>
                    </a:lnTo>
                    <a:lnTo>
                      <a:pt x="268" y="217"/>
                    </a:lnTo>
                    <a:lnTo>
                      <a:pt x="264" y="248"/>
                    </a:lnTo>
                    <a:lnTo>
                      <a:pt x="264" y="279"/>
                    </a:lnTo>
                    <a:lnTo>
                      <a:pt x="264" y="326"/>
                    </a:lnTo>
                    <a:lnTo>
                      <a:pt x="264" y="345"/>
                    </a:lnTo>
                    <a:lnTo>
                      <a:pt x="268" y="353"/>
                    </a:lnTo>
                    <a:lnTo>
                      <a:pt x="264" y="361"/>
                    </a:lnTo>
                    <a:lnTo>
                      <a:pt x="264" y="365"/>
                    </a:lnTo>
                    <a:lnTo>
                      <a:pt x="260" y="365"/>
                    </a:lnTo>
                    <a:lnTo>
                      <a:pt x="249" y="361"/>
                    </a:lnTo>
                    <a:lnTo>
                      <a:pt x="237" y="345"/>
                    </a:lnTo>
                    <a:lnTo>
                      <a:pt x="218" y="318"/>
                    </a:lnTo>
                    <a:lnTo>
                      <a:pt x="206" y="307"/>
                    </a:lnTo>
                    <a:lnTo>
                      <a:pt x="198" y="295"/>
                    </a:lnTo>
                    <a:lnTo>
                      <a:pt x="187" y="291"/>
                    </a:lnTo>
                    <a:lnTo>
                      <a:pt x="179" y="287"/>
                    </a:lnTo>
                    <a:lnTo>
                      <a:pt x="171" y="287"/>
                    </a:lnTo>
                    <a:lnTo>
                      <a:pt x="163" y="291"/>
                    </a:lnTo>
                    <a:lnTo>
                      <a:pt x="152" y="307"/>
                    </a:lnTo>
                    <a:lnTo>
                      <a:pt x="144" y="322"/>
                    </a:lnTo>
                    <a:lnTo>
                      <a:pt x="136" y="342"/>
                    </a:lnTo>
                    <a:lnTo>
                      <a:pt x="124" y="365"/>
                    </a:lnTo>
                    <a:lnTo>
                      <a:pt x="117" y="377"/>
                    </a:lnTo>
                    <a:lnTo>
                      <a:pt x="105" y="380"/>
                    </a:lnTo>
                    <a:lnTo>
                      <a:pt x="90" y="380"/>
                    </a:lnTo>
                    <a:lnTo>
                      <a:pt x="74" y="380"/>
                    </a:lnTo>
                    <a:lnTo>
                      <a:pt x="47" y="396"/>
                    </a:lnTo>
                    <a:lnTo>
                      <a:pt x="23" y="408"/>
                    </a:lnTo>
                    <a:lnTo>
                      <a:pt x="12" y="408"/>
                    </a:lnTo>
                    <a:lnTo>
                      <a:pt x="0" y="408"/>
                    </a:lnTo>
                  </a:path>
                </a:pathLst>
              </a:custGeom>
              <a:noFill/>
              <a:ln w="25400">
                <a:solidFill>
                  <a:srgbClr val="59BD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2" name="Freeform 35"/>
              <p:cNvSpPr>
                <a:spLocks/>
              </p:cNvSpPr>
              <p:nvPr/>
            </p:nvSpPr>
            <p:spPr bwMode="auto">
              <a:xfrm>
                <a:off x="2486456" y="803340"/>
                <a:ext cx="120828" cy="175133"/>
              </a:xfrm>
              <a:custGeom>
                <a:avLst/>
                <a:gdLst>
                  <a:gd name="T0" fmla="*/ 58 w 89"/>
                  <a:gd name="T1" fmla="*/ 0 h 129"/>
                  <a:gd name="T2" fmla="*/ 58 w 89"/>
                  <a:gd name="T3" fmla="*/ 0 h 129"/>
                  <a:gd name="T4" fmla="*/ 39 w 89"/>
                  <a:gd name="T5" fmla="*/ 31 h 129"/>
                  <a:gd name="T6" fmla="*/ 23 w 89"/>
                  <a:gd name="T7" fmla="*/ 59 h 129"/>
                  <a:gd name="T8" fmla="*/ 7 w 89"/>
                  <a:gd name="T9" fmla="*/ 86 h 129"/>
                  <a:gd name="T10" fmla="*/ 0 w 89"/>
                  <a:gd name="T11" fmla="*/ 113 h 129"/>
                  <a:gd name="T12" fmla="*/ 0 w 89"/>
                  <a:gd name="T13" fmla="*/ 121 h 129"/>
                  <a:gd name="T14" fmla="*/ 4 w 89"/>
                  <a:gd name="T15" fmla="*/ 125 h 129"/>
                  <a:gd name="T16" fmla="*/ 11 w 89"/>
                  <a:gd name="T17" fmla="*/ 129 h 129"/>
                  <a:gd name="T18" fmla="*/ 27 w 89"/>
                  <a:gd name="T19" fmla="*/ 125 h 129"/>
                  <a:gd name="T20" fmla="*/ 46 w 89"/>
                  <a:gd name="T21" fmla="*/ 113 h 129"/>
                  <a:gd name="T22" fmla="*/ 73 w 89"/>
                  <a:gd name="T23" fmla="*/ 98 h 129"/>
                  <a:gd name="T24" fmla="*/ 73 w 89"/>
                  <a:gd name="T25" fmla="*/ 98 h 129"/>
                  <a:gd name="T26" fmla="*/ 77 w 89"/>
                  <a:gd name="T27" fmla="*/ 90 h 129"/>
                  <a:gd name="T28" fmla="*/ 85 w 89"/>
                  <a:gd name="T29" fmla="*/ 82 h 129"/>
                  <a:gd name="T30" fmla="*/ 89 w 89"/>
                  <a:gd name="T31" fmla="*/ 70 h 129"/>
                  <a:gd name="T32" fmla="*/ 89 w 89"/>
                  <a:gd name="T33" fmla="*/ 55 h 129"/>
                  <a:gd name="T34" fmla="*/ 89 w 89"/>
                  <a:gd name="T35" fmla="*/ 35 h 129"/>
                  <a:gd name="T36" fmla="*/ 77 w 89"/>
                  <a:gd name="T37" fmla="*/ 20 h 129"/>
                  <a:gd name="T38" fmla="*/ 58 w 89"/>
                  <a:gd name="T39" fmla="*/ 0 h 129"/>
                  <a:gd name="T40" fmla="*/ 58 w 89"/>
                  <a:gd name="T41" fmla="*/ 0 h 1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9" h="129">
                    <a:moveTo>
                      <a:pt x="58" y="0"/>
                    </a:moveTo>
                    <a:lnTo>
                      <a:pt x="58" y="0"/>
                    </a:lnTo>
                    <a:lnTo>
                      <a:pt x="39" y="31"/>
                    </a:lnTo>
                    <a:lnTo>
                      <a:pt x="23" y="59"/>
                    </a:lnTo>
                    <a:lnTo>
                      <a:pt x="7" y="86"/>
                    </a:lnTo>
                    <a:lnTo>
                      <a:pt x="0" y="113"/>
                    </a:lnTo>
                    <a:lnTo>
                      <a:pt x="0" y="121"/>
                    </a:lnTo>
                    <a:lnTo>
                      <a:pt x="4" y="125"/>
                    </a:lnTo>
                    <a:lnTo>
                      <a:pt x="11" y="129"/>
                    </a:lnTo>
                    <a:lnTo>
                      <a:pt x="27" y="125"/>
                    </a:lnTo>
                    <a:lnTo>
                      <a:pt x="46" y="113"/>
                    </a:lnTo>
                    <a:lnTo>
                      <a:pt x="73" y="98"/>
                    </a:lnTo>
                    <a:lnTo>
                      <a:pt x="77" y="90"/>
                    </a:lnTo>
                    <a:lnTo>
                      <a:pt x="85" y="82"/>
                    </a:lnTo>
                    <a:lnTo>
                      <a:pt x="89" y="70"/>
                    </a:lnTo>
                    <a:lnTo>
                      <a:pt x="89" y="55"/>
                    </a:lnTo>
                    <a:lnTo>
                      <a:pt x="89" y="35"/>
                    </a:lnTo>
                    <a:lnTo>
                      <a:pt x="77" y="2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CD1"/>
              </a:solidFill>
              <a:ln w="25400">
                <a:solidFill>
                  <a:srgbClr val="5DB7E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23" name="组合 222"/>
              <p:cNvGrpSpPr/>
              <p:nvPr/>
            </p:nvGrpSpPr>
            <p:grpSpPr>
              <a:xfrm>
                <a:off x="3150332" y="4158013"/>
                <a:ext cx="1555830" cy="1361691"/>
                <a:chOff x="11368906" y="4231266"/>
                <a:chExt cx="1819275" cy="1592263"/>
              </a:xfrm>
            </p:grpSpPr>
            <p:sp>
              <p:nvSpPr>
                <p:cNvPr id="344" name="Freeform 17"/>
                <p:cNvSpPr>
                  <a:spLocks/>
                </p:cNvSpPr>
                <p:nvPr/>
              </p:nvSpPr>
              <p:spPr bwMode="auto">
                <a:xfrm>
                  <a:off x="11368906" y="4231266"/>
                  <a:ext cx="1819275" cy="1592263"/>
                </a:xfrm>
                <a:custGeom>
                  <a:avLst/>
                  <a:gdLst>
                    <a:gd name="T0" fmla="*/ 1084 w 1146"/>
                    <a:gd name="T1" fmla="*/ 389 h 1003"/>
                    <a:gd name="T2" fmla="*/ 1131 w 1146"/>
                    <a:gd name="T3" fmla="*/ 218 h 1003"/>
                    <a:gd name="T4" fmla="*/ 1142 w 1146"/>
                    <a:gd name="T5" fmla="*/ 144 h 1003"/>
                    <a:gd name="T6" fmla="*/ 1084 w 1146"/>
                    <a:gd name="T7" fmla="*/ 132 h 1003"/>
                    <a:gd name="T8" fmla="*/ 979 w 1146"/>
                    <a:gd name="T9" fmla="*/ 24 h 1003"/>
                    <a:gd name="T10" fmla="*/ 948 w 1146"/>
                    <a:gd name="T11" fmla="*/ 24 h 1003"/>
                    <a:gd name="T12" fmla="*/ 874 w 1146"/>
                    <a:gd name="T13" fmla="*/ 20 h 1003"/>
                    <a:gd name="T14" fmla="*/ 816 w 1146"/>
                    <a:gd name="T15" fmla="*/ 8 h 1003"/>
                    <a:gd name="T16" fmla="*/ 762 w 1146"/>
                    <a:gd name="T17" fmla="*/ 39 h 1003"/>
                    <a:gd name="T18" fmla="*/ 571 w 1146"/>
                    <a:gd name="T19" fmla="*/ 16 h 1003"/>
                    <a:gd name="T20" fmla="*/ 513 w 1146"/>
                    <a:gd name="T21" fmla="*/ 121 h 1003"/>
                    <a:gd name="T22" fmla="*/ 455 w 1146"/>
                    <a:gd name="T23" fmla="*/ 148 h 1003"/>
                    <a:gd name="T24" fmla="*/ 435 w 1146"/>
                    <a:gd name="T25" fmla="*/ 198 h 1003"/>
                    <a:gd name="T26" fmla="*/ 404 w 1146"/>
                    <a:gd name="T27" fmla="*/ 206 h 1003"/>
                    <a:gd name="T28" fmla="*/ 369 w 1146"/>
                    <a:gd name="T29" fmla="*/ 233 h 1003"/>
                    <a:gd name="T30" fmla="*/ 365 w 1146"/>
                    <a:gd name="T31" fmla="*/ 361 h 1003"/>
                    <a:gd name="T32" fmla="*/ 361 w 1146"/>
                    <a:gd name="T33" fmla="*/ 381 h 1003"/>
                    <a:gd name="T34" fmla="*/ 307 w 1146"/>
                    <a:gd name="T35" fmla="*/ 323 h 1003"/>
                    <a:gd name="T36" fmla="*/ 264 w 1146"/>
                    <a:gd name="T37" fmla="*/ 307 h 1003"/>
                    <a:gd name="T38" fmla="*/ 225 w 1146"/>
                    <a:gd name="T39" fmla="*/ 381 h 1003"/>
                    <a:gd name="T40" fmla="*/ 175 w 1146"/>
                    <a:gd name="T41" fmla="*/ 396 h 1003"/>
                    <a:gd name="T42" fmla="*/ 101 w 1146"/>
                    <a:gd name="T43" fmla="*/ 428 h 1003"/>
                    <a:gd name="T44" fmla="*/ 78 w 1146"/>
                    <a:gd name="T45" fmla="*/ 459 h 1003"/>
                    <a:gd name="T46" fmla="*/ 12 w 1146"/>
                    <a:gd name="T47" fmla="*/ 525 h 1003"/>
                    <a:gd name="T48" fmla="*/ 0 w 1146"/>
                    <a:gd name="T49" fmla="*/ 544 h 1003"/>
                    <a:gd name="T50" fmla="*/ 66 w 1146"/>
                    <a:gd name="T51" fmla="*/ 532 h 1003"/>
                    <a:gd name="T52" fmla="*/ 90 w 1146"/>
                    <a:gd name="T53" fmla="*/ 567 h 1003"/>
                    <a:gd name="T54" fmla="*/ 136 w 1146"/>
                    <a:gd name="T55" fmla="*/ 610 h 1003"/>
                    <a:gd name="T56" fmla="*/ 179 w 1146"/>
                    <a:gd name="T57" fmla="*/ 630 h 1003"/>
                    <a:gd name="T58" fmla="*/ 210 w 1146"/>
                    <a:gd name="T59" fmla="*/ 649 h 1003"/>
                    <a:gd name="T60" fmla="*/ 233 w 1146"/>
                    <a:gd name="T61" fmla="*/ 699 h 1003"/>
                    <a:gd name="T62" fmla="*/ 222 w 1146"/>
                    <a:gd name="T63" fmla="*/ 855 h 1003"/>
                    <a:gd name="T64" fmla="*/ 268 w 1146"/>
                    <a:gd name="T65" fmla="*/ 874 h 1003"/>
                    <a:gd name="T66" fmla="*/ 342 w 1146"/>
                    <a:gd name="T67" fmla="*/ 909 h 1003"/>
                    <a:gd name="T68" fmla="*/ 354 w 1146"/>
                    <a:gd name="T69" fmla="*/ 971 h 1003"/>
                    <a:gd name="T70" fmla="*/ 365 w 1146"/>
                    <a:gd name="T71" fmla="*/ 1003 h 1003"/>
                    <a:gd name="T72" fmla="*/ 396 w 1146"/>
                    <a:gd name="T73" fmla="*/ 979 h 1003"/>
                    <a:gd name="T74" fmla="*/ 532 w 1146"/>
                    <a:gd name="T75" fmla="*/ 894 h 1003"/>
                    <a:gd name="T76" fmla="*/ 591 w 1146"/>
                    <a:gd name="T77" fmla="*/ 890 h 1003"/>
                    <a:gd name="T78" fmla="*/ 618 w 1146"/>
                    <a:gd name="T79" fmla="*/ 835 h 1003"/>
                    <a:gd name="T80" fmla="*/ 661 w 1146"/>
                    <a:gd name="T81" fmla="*/ 746 h 1003"/>
                    <a:gd name="T82" fmla="*/ 676 w 1146"/>
                    <a:gd name="T83" fmla="*/ 758 h 1003"/>
                    <a:gd name="T84" fmla="*/ 715 w 1146"/>
                    <a:gd name="T85" fmla="*/ 762 h 1003"/>
                    <a:gd name="T86" fmla="*/ 765 w 1146"/>
                    <a:gd name="T87" fmla="*/ 769 h 1003"/>
                    <a:gd name="T88" fmla="*/ 797 w 1146"/>
                    <a:gd name="T89" fmla="*/ 789 h 1003"/>
                    <a:gd name="T90" fmla="*/ 855 w 1146"/>
                    <a:gd name="T91" fmla="*/ 797 h 1003"/>
                    <a:gd name="T92" fmla="*/ 863 w 1146"/>
                    <a:gd name="T93" fmla="*/ 758 h 1003"/>
                    <a:gd name="T94" fmla="*/ 979 w 1146"/>
                    <a:gd name="T95" fmla="*/ 723 h 1003"/>
                    <a:gd name="T96" fmla="*/ 940 w 1146"/>
                    <a:gd name="T97" fmla="*/ 699 h 1003"/>
                    <a:gd name="T98" fmla="*/ 936 w 1146"/>
                    <a:gd name="T99" fmla="*/ 618 h 1003"/>
                    <a:gd name="T100" fmla="*/ 929 w 1146"/>
                    <a:gd name="T101" fmla="*/ 602 h 1003"/>
                    <a:gd name="T102" fmla="*/ 882 w 1146"/>
                    <a:gd name="T103" fmla="*/ 610 h 1003"/>
                    <a:gd name="T104" fmla="*/ 863 w 1146"/>
                    <a:gd name="T105" fmla="*/ 564 h 1003"/>
                    <a:gd name="T106" fmla="*/ 932 w 1146"/>
                    <a:gd name="T107" fmla="*/ 525 h 1003"/>
                    <a:gd name="T108" fmla="*/ 971 w 1146"/>
                    <a:gd name="T109" fmla="*/ 497 h 1003"/>
                    <a:gd name="T110" fmla="*/ 1030 w 1146"/>
                    <a:gd name="T111" fmla="*/ 416 h 100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1146" h="1003">
                      <a:moveTo>
                        <a:pt x="1030" y="416"/>
                      </a:moveTo>
                      <a:lnTo>
                        <a:pt x="1068" y="416"/>
                      </a:lnTo>
                      <a:lnTo>
                        <a:pt x="1072" y="408"/>
                      </a:lnTo>
                      <a:lnTo>
                        <a:pt x="1084" y="389"/>
                      </a:lnTo>
                      <a:lnTo>
                        <a:pt x="1088" y="373"/>
                      </a:lnTo>
                      <a:lnTo>
                        <a:pt x="1092" y="354"/>
                      </a:lnTo>
                      <a:lnTo>
                        <a:pt x="1092" y="327"/>
                      </a:lnTo>
                      <a:lnTo>
                        <a:pt x="1092" y="292"/>
                      </a:lnTo>
                      <a:lnTo>
                        <a:pt x="1131" y="218"/>
                      </a:lnTo>
                      <a:lnTo>
                        <a:pt x="1146" y="179"/>
                      </a:lnTo>
                      <a:lnTo>
                        <a:pt x="1146" y="171"/>
                      </a:lnTo>
                      <a:lnTo>
                        <a:pt x="1146" y="156"/>
                      </a:lnTo>
                      <a:lnTo>
                        <a:pt x="1142" y="144"/>
                      </a:lnTo>
                      <a:lnTo>
                        <a:pt x="1134" y="136"/>
                      </a:lnTo>
                      <a:lnTo>
                        <a:pt x="1123" y="132"/>
                      </a:lnTo>
                      <a:lnTo>
                        <a:pt x="1103" y="132"/>
                      </a:lnTo>
                      <a:lnTo>
                        <a:pt x="1084" y="132"/>
                      </a:lnTo>
                      <a:lnTo>
                        <a:pt x="1061" y="125"/>
                      </a:lnTo>
                      <a:lnTo>
                        <a:pt x="1018" y="113"/>
                      </a:lnTo>
                      <a:lnTo>
                        <a:pt x="991" y="97"/>
                      </a:lnTo>
                      <a:lnTo>
                        <a:pt x="979" y="90"/>
                      </a:lnTo>
                      <a:lnTo>
                        <a:pt x="979" y="24"/>
                      </a:lnTo>
                      <a:lnTo>
                        <a:pt x="971" y="20"/>
                      </a:lnTo>
                      <a:lnTo>
                        <a:pt x="960" y="20"/>
                      </a:lnTo>
                      <a:lnTo>
                        <a:pt x="948" y="24"/>
                      </a:lnTo>
                      <a:lnTo>
                        <a:pt x="940" y="27"/>
                      </a:lnTo>
                      <a:lnTo>
                        <a:pt x="921" y="31"/>
                      </a:lnTo>
                      <a:lnTo>
                        <a:pt x="909" y="31"/>
                      </a:lnTo>
                      <a:lnTo>
                        <a:pt x="894" y="27"/>
                      </a:lnTo>
                      <a:lnTo>
                        <a:pt x="874" y="20"/>
                      </a:lnTo>
                      <a:lnTo>
                        <a:pt x="851" y="8"/>
                      </a:lnTo>
                      <a:lnTo>
                        <a:pt x="839" y="0"/>
                      </a:lnTo>
                      <a:lnTo>
                        <a:pt x="828" y="0"/>
                      </a:lnTo>
                      <a:lnTo>
                        <a:pt x="816" y="8"/>
                      </a:lnTo>
                      <a:lnTo>
                        <a:pt x="804" y="16"/>
                      </a:lnTo>
                      <a:lnTo>
                        <a:pt x="789" y="31"/>
                      </a:lnTo>
                      <a:lnTo>
                        <a:pt x="785" y="39"/>
                      </a:lnTo>
                      <a:lnTo>
                        <a:pt x="762" y="39"/>
                      </a:lnTo>
                      <a:lnTo>
                        <a:pt x="707" y="43"/>
                      </a:lnTo>
                      <a:lnTo>
                        <a:pt x="672" y="43"/>
                      </a:lnTo>
                      <a:lnTo>
                        <a:pt x="637" y="39"/>
                      </a:lnTo>
                      <a:lnTo>
                        <a:pt x="602" y="27"/>
                      </a:lnTo>
                      <a:lnTo>
                        <a:pt x="571" y="16"/>
                      </a:lnTo>
                      <a:lnTo>
                        <a:pt x="525" y="82"/>
                      </a:lnTo>
                      <a:lnTo>
                        <a:pt x="521" y="97"/>
                      </a:lnTo>
                      <a:lnTo>
                        <a:pt x="513" y="121"/>
                      </a:lnTo>
                      <a:lnTo>
                        <a:pt x="501" y="132"/>
                      </a:lnTo>
                      <a:lnTo>
                        <a:pt x="490" y="144"/>
                      </a:lnTo>
                      <a:lnTo>
                        <a:pt x="474" y="148"/>
                      </a:lnTo>
                      <a:lnTo>
                        <a:pt x="455" y="148"/>
                      </a:lnTo>
                      <a:lnTo>
                        <a:pt x="451" y="148"/>
                      </a:lnTo>
                      <a:lnTo>
                        <a:pt x="443" y="159"/>
                      </a:lnTo>
                      <a:lnTo>
                        <a:pt x="435" y="175"/>
                      </a:lnTo>
                      <a:lnTo>
                        <a:pt x="435" y="187"/>
                      </a:lnTo>
                      <a:lnTo>
                        <a:pt x="435" y="198"/>
                      </a:lnTo>
                      <a:lnTo>
                        <a:pt x="435" y="202"/>
                      </a:lnTo>
                      <a:lnTo>
                        <a:pt x="431" y="206"/>
                      </a:lnTo>
                      <a:lnTo>
                        <a:pt x="424" y="206"/>
                      </a:lnTo>
                      <a:lnTo>
                        <a:pt x="404" y="206"/>
                      </a:lnTo>
                      <a:lnTo>
                        <a:pt x="389" y="206"/>
                      </a:lnTo>
                      <a:lnTo>
                        <a:pt x="381" y="214"/>
                      </a:lnTo>
                      <a:lnTo>
                        <a:pt x="373" y="222"/>
                      </a:lnTo>
                      <a:lnTo>
                        <a:pt x="369" y="233"/>
                      </a:lnTo>
                      <a:lnTo>
                        <a:pt x="365" y="264"/>
                      </a:lnTo>
                      <a:lnTo>
                        <a:pt x="365" y="295"/>
                      </a:lnTo>
                      <a:lnTo>
                        <a:pt x="365" y="342"/>
                      </a:lnTo>
                      <a:lnTo>
                        <a:pt x="365" y="361"/>
                      </a:lnTo>
                      <a:lnTo>
                        <a:pt x="369" y="369"/>
                      </a:lnTo>
                      <a:lnTo>
                        <a:pt x="365" y="377"/>
                      </a:lnTo>
                      <a:lnTo>
                        <a:pt x="365" y="381"/>
                      </a:lnTo>
                      <a:lnTo>
                        <a:pt x="361" y="381"/>
                      </a:lnTo>
                      <a:lnTo>
                        <a:pt x="350" y="377"/>
                      </a:lnTo>
                      <a:lnTo>
                        <a:pt x="338" y="361"/>
                      </a:lnTo>
                      <a:lnTo>
                        <a:pt x="319" y="334"/>
                      </a:lnTo>
                      <a:lnTo>
                        <a:pt x="307" y="323"/>
                      </a:lnTo>
                      <a:lnTo>
                        <a:pt x="299" y="311"/>
                      </a:lnTo>
                      <a:lnTo>
                        <a:pt x="288" y="307"/>
                      </a:lnTo>
                      <a:lnTo>
                        <a:pt x="280" y="303"/>
                      </a:lnTo>
                      <a:lnTo>
                        <a:pt x="272" y="303"/>
                      </a:lnTo>
                      <a:lnTo>
                        <a:pt x="264" y="307"/>
                      </a:lnTo>
                      <a:lnTo>
                        <a:pt x="253" y="323"/>
                      </a:lnTo>
                      <a:lnTo>
                        <a:pt x="245" y="338"/>
                      </a:lnTo>
                      <a:lnTo>
                        <a:pt x="237" y="358"/>
                      </a:lnTo>
                      <a:lnTo>
                        <a:pt x="225" y="381"/>
                      </a:lnTo>
                      <a:lnTo>
                        <a:pt x="218" y="393"/>
                      </a:lnTo>
                      <a:lnTo>
                        <a:pt x="206" y="396"/>
                      </a:lnTo>
                      <a:lnTo>
                        <a:pt x="191" y="396"/>
                      </a:lnTo>
                      <a:lnTo>
                        <a:pt x="175" y="396"/>
                      </a:lnTo>
                      <a:lnTo>
                        <a:pt x="148" y="412"/>
                      </a:lnTo>
                      <a:lnTo>
                        <a:pt x="124" y="424"/>
                      </a:lnTo>
                      <a:lnTo>
                        <a:pt x="113" y="424"/>
                      </a:lnTo>
                      <a:lnTo>
                        <a:pt x="101" y="424"/>
                      </a:lnTo>
                      <a:lnTo>
                        <a:pt x="101" y="428"/>
                      </a:lnTo>
                      <a:lnTo>
                        <a:pt x="97" y="435"/>
                      </a:lnTo>
                      <a:lnTo>
                        <a:pt x="90" y="447"/>
                      </a:lnTo>
                      <a:lnTo>
                        <a:pt x="78" y="459"/>
                      </a:lnTo>
                      <a:lnTo>
                        <a:pt x="51" y="478"/>
                      </a:lnTo>
                      <a:lnTo>
                        <a:pt x="27" y="490"/>
                      </a:lnTo>
                      <a:lnTo>
                        <a:pt x="16" y="494"/>
                      </a:lnTo>
                      <a:lnTo>
                        <a:pt x="12" y="509"/>
                      </a:lnTo>
                      <a:lnTo>
                        <a:pt x="12" y="525"/>
                      </a:lnTo>
                      <a:lnTo>
                        <a:pt x="8" y="532"/>
                      </a:lnTo>
                      <a:lnTo>
                        <a:pt x="0" y="544"/>
                      </a:lnTo>
                      <a:lnTo>
                        <a:pt x="0" y="548"/>
                      </a:lnTo>
                      <a:lnTo>
                        <a:pt x="51" y="548"/>
                      </a:lnTo>
                      <a:lnTo>
                        <a:pt x="55" y="540"/>
                      </a:lnTo>
                      <a:lnTo>
                        <a:pt x="66" y="532"/>
                      </a:lnTo>
                      <a:lnTo>
                        <a:pt x="70" y="532"/>
                      </a:lnTo>
                      <a:lnTo>
                        <a:pt x="78" y="536"/>
                      </a:lnTo>
                      <a:lnTo>
                        <a:pt x="86" y="548"/>
                      </a:lnTo>
                      <a:lnTo>
                        <a:pt x="90" y="567"/>
                      </a:lnTo>
                      <a:lnTo>
                        <a:pt x="97" y="591"/>
                      </a:lnTo>
                      <a:lnTo>
                        <a:pt x="101" y="602"/>
                      </a:lnTo>
                      <a:lnTo>
                        <a:pt x="109" y="610"/>
                      </a:lnTo>
                      <a:lnTo>
                        <a:pt x="121" y="610"/>
                      </a:lnTo>
                      <a:lnTo>
                        <a:pt x="136" y="610"/>
                      </a:lnTo>
                      <a:lnTo>
                        <a:pt x="156" y="606"/>
                      </a:lnTo>
                      <a:lnTo>
                        <a:pt x="163" y="606"/>
                      </a:lnTo>
                      <a:lnTo>
                        <a:pt x="167" y="614"/>
                      </a:lnTo>
                      <a:lnTo>
                        <a:pt x="179" y="630"/>
                      </a:lnTo>
                      <a:lnTo>
                        <a:pt x="183" y="653"/>
                      </a:lnTo>
                      <a:lnTo>
                        <a:pt x="194" y="653"/>
                      </a:lnTo>
                      <a:lnTo>
                        <a:pt x="202" y="649"/>
                      </a:lnTo>
                      <a:lnTo>
                        <a:pt x="210" y="649"/>
                      </a:lnTo>
                      <a:lnTo>
                        <a:pt x="218" y="649"/>
                      </a:lnTo>
                      <a:lnTo>
                        <a:pt x="222" y="653"/>
                      </a:lnTo>
                      <a:lnTo>
                        <a:pt x="229" y="661"/>
                      </a:lnTo>
                      <a:lnTo>
                        <a:pt x="233" y="676"/>
                      </a:lnTo>
                      <a:lnTo>
                        <a:pt x="233" y="699"/>
                      </a:lnTo>
                      <a:lnTo>
                        <a:pt x="214" y="750"/>
                      </a:lnTo>
                      <a:lnTo>
                        <a:pt x="214" y="835"/>
                      </a:lnTo>
                      <a:lnTo>
                        <a:pt x="214" y="843"/>
                      </a:lnTo>
                      <a:lnTo>
                        <a:pt x="222" y="855"/>
                      </a:lnTo>
                      <a:lnTo>
                        <a:pt x="225" y="863"/>
                      </a:lnTo>
                      <a:lnTo>
                        <a:pt x="237" y="870"/>
                      </a:lnTo>
                      <a:lnTo>
                        <a:pt x="249" y="874"/>
                      </a:lnTo>
                      <a:lnTo>
                        <a:pt x="268" y="874"/>
                      </a:lnTo>
                      <a:lnTo>
                        <a:pt x="288" y="874"/>
                      </a:lnTo>
                      <a:lnTo>
                        <a:pt x="307" y="878"/>
                      </a:lnTo>
                      <a:lnTo>
                        <a:pt x="323" y="886"/>
                      </a:lnTo>
                      <a:lnTo>
                        <a:pt x="334" y="898"/>
                      </a:lnTo>
                      <a:lnTo>
                        <a:pt x="342" y="909"/>
                      </a:lnTo>
                      <a:lnTo>
                        <a:pt x="346" y="917"/>
                      </a:lnTo>
                      <a:lnTo>
                        <a:pt x="350" y="929"/>
                      </a:lnTo>
                      <a:lnTo>
                        <a:pt x="350" y="936"/>
                      </a:lnTo>
                      <a:lnTo>
                        <a:pt x="354" y="971"/>
                      </a:lnTo>
                      <a:lnTo>
                        <a:pt x="354" y="995"/>
                      </a:lnTo>
                      <a:lnTo>
                        <a:pt x="354" y="999"/>
                      </a:lnTo>
                      <a:lnTo>
                        <a:pt x="361" y="1003"/>
                      </a:lnTo>
                      <a:lnTo>
                        <a:pt x="365" y="1003"/>
                      </a:lnTo>
                      <a:lnTo>
                        <a:pt x="373" y="1003"/>
                      </a:lnTo>
                      <a:lnTo>
                        <a:pt x="377" y="999"/>
                      </a:lnTo>
                      <a:lnTo>
                        <a:pt x="389" y="991"/>
                      </a:lnTo>
                      <a:lnTo>
                        <a:pt x="396" y="979"/>
                      </a:lnTo>
                      <a:lnTo>
                        <a:pt x="412" y="971"/>
                      </a:lnTo>
                      <a:lnTo>
                        <a:pt x="447" y="956"/>
                      </a:lnTo>
                      <a:lnTo>
                        <a:pt x="490" y="944"/>
                      </a:lnTo>
                      <a:lnTo>
                        <a:pt x="532" y="894"/>
                      </a:lnTo>
                      <a:lnTo>
                        <a:pt x="536" y="890"/>
                      </a:lnTo>
                      <a:lnTo>
                        <a:pt x="544" y="890"/>
                      </a:lnTo>
                      <a:lnTo>
                        <a:pt x="563" y="890"/>
                      </a:lnTo>
                      <a:lnTo>
                        <a:pt x="591" y="890"/>
                      </a:lnTo>
                      <a:lnTo>
                        <a:pt x="591" y="882"/>
                      </a:lnTo>
                      <a:lnTo>
                        <a:pt x="606" y="878"/>
                      </a:lnTo>
                      <a:lnTo>
                        <a:pt x="618" y="878"/>
                      </a:lnTo>
                      <a:lnTo>
                        <a:pt x="618" y="855"/>
                      </a:lnTo>
                      <a:lnTo>
                        <a:pt x="618" y="835"/>
                      </a:lnTo>
                      <a:lnTo>
                        <a:pt x="618" y="812"/>
                      </a:lnTo>
                      <a:lnTo>
                        <a:pt x="618" y="789"/>
                      </a:lnTo>
                      <a:lnTo>
                        <a:pt x="618" y="758"/>
                      </a:lnTo>
                      <a:lnTo>
                        <a:pt x="645" y="750"/>
                      </a:lnTo>
                      <a:lnTo>
                        <a:pt x="661" y="746"/>
                      </a:lnTo>
                      <a:lnTo>
                        <a:pt x="668" y="750"/>
                      </a:lnTo>
                      <a:lnTo>
                        <a:pt x="672" y="750"/>
                      </a:lnTo>
                      <a:lnTo>
                        <a:pt x="676" y="758"/>
                      </a:lnTo>
                      <a:lnTo>
                        <a:pt x="676" y="762"/>
                      </a:lnTo>
                      <a:lnTo>
                        <a:pt x="684" y="766"/>
                      </a:lnTo>
                      <a:lnTo>
                        <a:pt x="688" y="769"/>
                      </a:lnTo>
                      <a:lnTo>
                        <a:pt x="707" y="762"/>
                      </a:lnTo>
                      <a:lnTo>
                        <a:pt x="715" y="762"/>
                      </a:lnTo>
                      <a:lnTo>
                        <a:pt x="727" y="777"/>
                      </a:lnTo>
                      <a:lnTo>
                        <a:pt x="750" y="785"/>
                      </a:lnTo>
                      <a:lnTo>
                        <a:pt x="754" y="777"/>
                      </a:lnTo>
                      <a:lnTo>
                        <a:pt x="765" y="769"/>
                      </a:lnTo>
                      <a:lnTo>
                        <a:pt x="777" y="769"/>
                      </a:lnTo>
                      <a:lnTo>
                        <a:pt x="781" y="773"/>
                      </a:lnTo>
                      <a:lnTo>
                        <a:pt x="785" y="777"/>
                      </a:lnTo>
                      <a:lnTo>
                        <a:pt x="797" y="789"/>
                      </a:lnTo>
                      <a:lnTo>
                        <a:pt x="824" y="804"/>
                      </a:lnTo>
                      <a:lnTo>
                        <a:pt x="835" y="808"/>
                      </a:lnTo>
                      <a:lnTo>
                        <a:pt x="847" y="808"/>
                      </a:lnTo>
                      <a:lnTo>
                        <a:pt x="851" y="804"/>
                      </a:lnTo>
                      <a:lnTo>
                        <a:pt x="855" y="797"/>
                      </a:lnTo>
                      <a:lnTo>
                        <a:pt x="855" y="777"/>
                      </a:lnTo>
                      <a:lnTo>
                        <a:pt x="851" y="773"/>
                      </a:lnTo>
                      <a:lnTo>
                        <a:pt x="855" y="762"/>
                      </a:lnTo>
                      <a:lnTo>
                        <a:pt x="863" y="758"/>
                      </a:lnTo>
                      <a:lnTo>
                        <a:pt x="870" y="750"/>
                      </a:lnTo>
                      <a:lnTo>
                        <a:pt x="886" y="746"/>
                      </a:lnTo>
                      <a:lnTo>
                        <a:pt x="905" y="746"/>
                      </a:lnTo>
                      <a:lnTo>
                        <a:pt x="960" y="750"/>
                      </a:lnTo>
                      <a:lnTo>
                        <a:pt x="979" y="723"/>
                      </a:lnTo>
                      <a:lnTo>
                        <a:pt x="971" y="723"/>
                      </a:lnTo>
                      <a:lnTo>
                        <a:pt x="956" y="715"/>
                      </a:lnTo>
                      <a:lnTo>
                        <a:pt x="948" y="711"/>
                      </a:lnTo>
                      <a:lnTo>
                        <a:pt x="940" y="699"/>
                      </a:lnTo>
                      <a:lnTo>
                        <a:pt x="936" y="688"/>
                      </a:lnTo>
                      <a:lnTo>
                        <a:pt x="932" y="668"/>
                      </a:lnTo>
                      <a:lnTo>
                        <a:pt x="936" y="622"/>
                      </a:lnTo>
                      <a:lnTo>
                        <a:pt x="936" y="618"/>
                      </a:lnTo>
                      <a:lnTo>
                        <a:pt x="936" y="614"/>
                      </a:lnTo>
                      <a:lnTo>
                        <a:pt x="932" y="606"/>
                      </a:lnTo>
                      <a:lnTo>
                        <a:pt x="929" y="602"/>
                      </a:lnTo>
                      <a:lnTo>
                        <a:pt x="921" y="602"/>
                      </a:lnTo>
                      <a:lnTo>
                        <a:pt x="909" y="602"/>
                      </a:lnTo>
                      <a:lnTo>
                        <a:pt x="898" y="606"/>
                      </a:lnTo>
                      <a:lnTo>
                        <a:pt x="882" y="610"/>
                      </a:lnTo>
                      <a:lnTo>
                        <a:pt x="874" y="606"/>
                      </a:lnTo>
                      <a:lnTo>
                        <a:pt x="866" y="598"/>
                      </a:lnTo>
                      <a:lnTo>
                        <a:pt x="863" y="587"/>
                      </a:lnTo>
                      <a:lnTo>
                        <a:pt x="863" y="575"/>
                      </a:lnTo>
                      <a:lnTo>
                        <a:pt x="863" y="564"/>
                      </a:lnTo>
                      <a:lnTo>
                        <a:pt x="866" y="552"/>
                      </a:lnTo>
                      <a:lnTo>
                        <a:pt x="870" y="548"/>
                      </a:lnTo>
                      <a:lnTo>
                        <a:pt x="878" y="536"/>
                      </a:lnTo>
                      <a:lnTo>
                        <a:pt x="925" y="540"/>
                      </a:lnTo>
                      <a:lnTo>
                        <a:pt x="932" y="525"/>
                      </a:lnTo>
                      <a:lnTo>
                        <a:pt x="940" y="517"/>
                      </a:lnTo>
                      <a:lnTo>
                        <a:pt x="952" y="501"/>
                      </a:lnTo>
                      <a:lnTo>
                        <a:pt x="964" y="497"/>
                      </a:lnTo>
                      <a:lnTo>
                        <a:pt x="971" y="497"/>
                      </a:lnTo>
                      <a:lnTo>
                        <a:pt x="979" y="505"/>
                      </a:lnTo>
                      <a:lnTo>
                        <a:pt x="987" y="521"/>
                      </a:lnTo>
                      <a:lnTo>
                        <a:pt x="1002" y="521"/>
                      </a:lnTo>
                      <a:lnTo>
                        <a:pt x="1030" y="482"/>
                      </a:lnTo>
                      <a:lnTo>
                        <a:pt x="1030" y="416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52"/>
                <p:cNvSpPr>
                  <a:spLocks/>
                </p:cNvSpPr>
                <p:nvPr/>
              </p:nvSpPr>
              <p:spPr bwMode="auto">
                <a:xfrm>
                  <a:off x="12245206" y="4601154"/>
                  <a:ext cx="36513" cy="42863"/>
                </a:xfrm>
                <a:custGeom>
                  <a:avLst/>
                  <a:gdLst>
                    <a:gd name="T0" fmla="*/ 23 w 23"/>
                    <a:gd name="T1" fmla="*/ 12 h 27"/>
                    <a:gd name="T2" fmla="*/ 23 w 23"/>
                    <a:gd name="T3" fmla="*/ 12 h 27"/>
                    <a:gd name="T4" fmla="*/ 19 w 23"/>
                    <a:gd name="T5" fmla="*/ 24 h 27"/>
                    <a:gd name="T6" fmla="*/ 11 w 23"/>
                    <a:gd name="T7" fmla="*/ 27 h 27"/>
                    <a:gd name="T8" fmla="*/ 11 w 23"/>
                    <a:gd name="T9" fmla="*/ 27 h 27"/>
                    <a:gd name="T10" fmla="*/ 0 w 23"/>
                    <a:gd name="T11" fmla="*/ 24 h 27"/>
                    <a:gd name="T12" fmla="*/ 0 w 23"/>
                    <a:gd name="T13" fmla="*/ 12 h 27"/>
                    <a:gd name="T14" fmla="*/ 0 w 23"/>
                    <a:gd name="T15" fmla="*/ 12 h 27"/>
                    <a:gd name="T16" fmla="*/ 0 w 23"/>
                    <a:gd name="T17" fmla="*/ 4 h 27"/>
                    <a:gd name="T18" fmla="*/ 11 w 23"/>
                    <a:gd name="T19" fmla="*/ 0 h 27"/>
                    <a:gd name="T20" fmla="*/ 11 w 23"/>
                    <a:gd name="T21" fmla="*/ 0 h 27"/>
                    <a:gd name="T22" fmla="*/ 19 w 23"/>
                    <a:gd name="T23" fmla="*/ 4 h 27"/>
                    <a:gd name="T24" fmla="*/ 23 w 23"/>
                    <a:gd name="T25" fmla="*/ 12 h 27"/>
                    <a:gd name="T26" fmla="*/ 23 w 23"/>
                    <a:gd name="T27" fmla="*/ 12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7">
                      <a:moveTo>
                        <a:pt x="23" y="12"/>
                      </a:moveTo>
                      <a:lnTo>
                        <a:pt x="23" y="12"/>
                      </a:lnTo>
                      <a:lnTo>
                        <a:pt x="19" y="24"/>
                      </a:lnTo>
                      <a:lnTo>
                        <a:pt x="11" y="27"/>
                      </a:lnTo>
                      <a:lnTo>
                        <a:pt x="0" y="24"/>
                      </a:lnTo>
                      <a:lnTo>
                        <a:pt x="0" y="12"/>
                      </a:lnTo>
                      <a:lnTo>
                        <a:pt x="0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53"/>
                <p:cNvSpPr>
                  <a:spLocks/>
                </p:cNvSpPr>
                <p:nvPr/>
              </p:nvSpPr>
              <p:spPr bwMode="auto">
                <a:xfrm>
                  <a:off x="12213456" y="4577341"/>
                  <a:ext cx="93663" cy="92075"/>
                </a:xfrm>
                <a:custGeom>
                  <a:avLst/>
                  <a:gdLst>
                    <a:gd name="T0" fmla="*/ 59 w 59"/>
                    <a:gd name="T1" fmla="*/ 27 h 58"/>
                    <a:gd name="T2" fmla="*/ 59 w 59"/>
                    <a:gd name="T3" fmla="*/ 27 h 58"/>
                    <a:gd name="T4" fmla="*/ 59 w 59"/>
                    <a:gd name="T5" fmla="*/ 39 h 58"/>
                    <a:gd name="T6" fmla="*/ 51 w 59"/>
                    <a:gd name="T7" fmla="*/ 50 h 58"/>
                    <a:gd name="T8" fmla="*/ 43 w 59"/>
                    <a:gd name="T9" fmla="*/ 54 h 58"/>
                    <a:gd name="T10" fmla="*/ 31 w 59"/>
                    <a:gd name="T11" fmla="*/ 58 h 58"/>
                    <a:gd name="T12" fmla="*/ 31 w 59"/>
                    <a:gd name="T13" fmla="*/ 58 h 58"/>
                    <a:gd name="T14" fmla="*/ 20 w 59"/>
                    <a:gd name="T15" fmla="*/ 54 h 58"/>
                    <a:gd name="T16" fmla="*/ 8 w 59"/>
                    <a:gd name="T17" fmla="*/ 50 h 58"/>
                    <a:gd name="T18" fmla="*/ 4 w 59"/>
                    <a:gd name="T19" fmla="*/ 39 h 58"/>
                    <a:gd name="T20" fmla="*/ 0 w 59"/>
                    <a:gd name="T21" fmla="*/ 27 h 58"/>
                    <a:gd name="T22" fmla="*/ 0 w 59"/>
                    <a:gd name="T23" fmla="*/ 27 h 58"/>
                    <a:gd name="T24" fmla="*/ 4 w 59"/>
                    <a:gd name="T25" fmla="*/ 15 h 58"/>
                    <a:gd name="T26" fmla="*/ 8 w 59"/>
                    <a:gd name="T27" fmla="*/ 8 h 58"/>
                    <a:gd name="T28" fmla="*/ 20 w 59"/>
                    <a:gd name="T29" fmla="*/ 4 h 58"/>
                    <a:gd name="T30" fmla="*/ 31 w 59"/>
                    <a:gd name="T31" fmla="*/ 0 h 58"/>
                    <a:gd name="T32" fmla="*/ 31 w 59"/>
                    <a:gd name="T33" fmla="*/ 0 h 58"/>
                    <a:gd name="T34" fmla="*/ 43 w 59"/>
                    <a:gd name="T35" fmla="*/ 4 h 58"/>
                    <a:gd name="T36" fmla="*/ 51 w 59"/>
                    <a:gd name="T37" fmla="*/ 8 h 58"/>
                    <a:gd name="T38" fmla="*/ 59 w 59"/>
                    <a:gd name="T39" fmla="*/ 15 h 58"/>
                    <a:gd name="T40" fmla="*/ 59 w 59"/>
                    <a:gd name="T41" fmla="*/ 27 h 58"/>
                    <a:gd name="T42" fmla="*/ 59 w 59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27"/>
                      </a:moveTo>
                      <a:lnTo>
                        <a:pt x="59" y="27"/>
                      </a:lnTo>
                      <a:lnTo>
                        <a:pt x="59" y="39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8" y="50"/>
                      </a:lnTo>
                      <a:lnTo>
                        <a:pt x="4" y="39"/>
                      </a:lnTo>
                      <a:lnTo>
                        <a:pt x="0" y="27"/>
                      </a:lnTo>
                      <a:lnTo>
                        <a:pt x="4" y="15"/>
                      </a:lnTo>
                      <a:lnTo>
                        <a:pt x="8" y="8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9" y="15"/>
                      </a:lnTo>
                      <a:lnTo>
                        <a:pt x="59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68"/>
                <p:cNvSpPr>
                  <a:spLocks noEditPoints="1"/>
                </p:cNvSpPr>
                <p:nvPr/>
              </p:nvSpPr>
              <p:spPr bwMode="auto">
                <a:xfrm>
                  <a:off x="12065818" y="4750379"/>
                  <a:ext cx="123825" cy="128588"/>
                </a:xfrm>
                <a:custGeom>
                  <a:avLst/>
                  <a:gdLst>
                    <a:gd name="T0" fmla="*/ 0 w 78"/>
                    <a:gd name="T1" fmla="*/ 27 h 81"/>
                    <a:gd name="T2" fmla="*/ 12 w 78"/>
                    <a:gd name="T3" fmla="*/ 27 h 81"/>
                    <a:gd name="T4" fmla="*/ 12 w 78"/>
                    <a:gd name="T5" fmla="*/ 19 h 81"/>
                    <a:gd name="T6" fmla="*/ 66 w 78"/>
                    <a:gd name="T7" fmla="*/ 19 h 81"/>
                    <a:gd name="T8" fmla="*/ 66 w 78"/>
                    <a:gd name="T9" fmla="*/ 27 h 81"/>
                    <a:gd name="T10" fmla="*/ 78 w 78"/>
                    <a:gd name="T11" fmla="*/ 27 h 81"/>
                    <a:gd name="T12" fmla="*/ 78 w 78"/>
                    <a:gd name="T13" fmla="*/ 7 h 81"/>
                    <a:gd name="T14" fmla="*/ 47 w 78"/>
                    <a:gd name="T15" fmla="*/ 7 h 81"/>
                    <a:gd name="T16" fmla="*/ 47 w 78"/>
                    <a:gd name="T17" fmla="*/ 7 h 81"/>
                    <a:gd name="T18" fmla="*/ 47 w 78"/>
                    <a:gd name="T19" fmla="*/ 3 h 81"/>
                    <a:gd name="T20" fmla="*/ 47 w 78"/>
                    <a:gd name="T21" fmla="*/ 3 h 81"/>
                    <a:gd name="T22" fmla="*/ 47 w 78"/>
                    <a:gd name="T23" fmla="*/ 0 h 81"/>
                    <a:gd name="T24" fmla="*/ 31 w 78"/>
                    <a:gd name="T25" fmla="*/ 0 h 81"/>
                    <a:gd name="T26" fmla="*/ 31 w 78"/>
                    <a:gd name="T27" fmla="*/ 7 h 81"/>
                    <a:gd name="T28" fmla="*/ 0 w 78"/>
                    <a:gd name="T29" fmla="*/ 7 h 81"/>
                    <a:gd name="T30" fmla="*/ 0 w 78"/>
                    <a:gd name="T31" fmla="*/ 7 h 81"/>
                    <a:gd name="T32" fmla="*/ 0 w 78"/>
                    <a:gd name="T33" fmla="*/ 27 h 81"/>
                    <a:gd name="T34" fmla="*/ 0 w 78"/>
                    <a:gd name="T35" fmla="*/ 27 h 81"/>
                    <a:gd name="T36" fmla="*/ 16 w 78"/>
                    <a:gd name="T37" fmla="*/ 23 h 81"/>
                    <a:gd name="T38" fmla="*/ 16 w 78"/>
                    <a:gd name="T39" fmla="*/ 31 h 81"/>
                    <a:gd name="T40" fmla="*/ 62 w 78"/>
                    <a:gd name="T41" fmla="*/ 31 h 81"/>
                    <a:gd name="T42" fmla="*/ 62 w 78"/>
                    <a:gd name="T43" fmla="*/ 23 h 81"/>
                    <a:gd name="T44" fmla="*/ 16 w 78"/>
                    <a:gd name="T45" fmla="*/ 23 h 81"/>
                    <a:gd name="T46" fmla="*/ 16 w 78"/>
                    <a:gd name="T47" fmla="*/ 23 h 81"/>
                    <a:gd name="T48" fmla="*/ 70 w 78"/>
                    <a:gd name="T49" fmla="*/ 69 h 81"/>
                    <a:gd name="T50" fmla="*/ 70 w 78"/>
                    <a:gd name="T51" fmla="*/ 34 h 81"/>
                    <a:gd name="T52" fmla="*/ 12 w 78"/>
                    <a:gd name="T53" fmla="*/ 34 h 81"/>
                    <a:gd name="T54" fmla="*/ 12 w 78"/>
                    <a:gd name="T55" fmla="*/ 69 h 81"/>
                    <a:gd name="T56" fmla="*/ 70 w 78"/>
                    <a:gd name="T57" fmla="*/ 69 h 81"/>
                    <a:gd name="T58" fmla="*/ 70 w 78"/>
                    <a:gd name="T59" fmla="*/ 69 h 81"/>
                    <a:gd name="T60" fmla="*/ 23 w 78"/>
                    <a:gd name="T61" fmla="*/ 46 h 81"/>
                    <a:gd name="T62" fmla="*/ 23 w 78"/>
                    <a:gd name="T63" fmla="*/ 42 h 81"/>
                    <a:gd name="T64" fmla="*/ 55 w 78"/>
                    <a:gd name="T65" fmla="*/ 42 h 81"/>
                    <a:gd name="T66" fmla="*/ 55 w 78"/>
                    <a:gd name="T67" fmla="*/ 46 h 81"/>
                    <a:gd name="T68" fmla="*/ 23 w 78"/>
                    <a:gd name="T69" fmla="*/ 46 h 81"/>
                    <a:gd name="T70" fmla="*/ 23 w 78"/>
                    <a:gd name="T71" fmla="*/ 46 h 81"/>
                    <a:gd name="T72" fmla="*/ 23 w 78"/>
                    <a:gd name="T73" fmla="*/ 62 h 81"/>
                    <a:gd name="T74" fmla="*/ 23 w 78"/>
                    <a:gd name="T75" fmla="*/ 54 h 81"/>
                    <a:gd name="T76" fmla="*/ 55 w 78"/>
                    <a:gd name="T77" fmla="*/ 54 h 81"/>
                    <a:gd name="T78" fmla="*/ 55 w 78"/>
                    <a:gd name="T79" fmla="*/ 62 h 81"/>
                    <a:gd name="T80" fmla="*/ 23 w 78"/>
                    <a:gd name="T81" fmla="*/ 62 h 81"/>
                    <a:gd name="T82" fmla="*/ 23 w 78"/>
                    <a:gd name="T83" fmla="*/ 62 h 81"/>
                    <a:gd name="T84" fmla="*/ 78 w 78"/>
                    <a:gd name="T85" fmla="*/ 73 h 81"/>
                    <a:gd name="T86" fmla="*/ 0 w 78"/>
                    <a:gd name="T87" fmla="*/ 73 h 81"/>
                    <a:gd name="T88" fmla="*/ 0 w 78"/>
                    <a:gd name="T89" fmla="*/ 81 h 81"/>
                    <a:gd name="T90" fmla="*/ 78 w 78"/>
                    <a:gd name="T91" fmla="*/ 81 h 81"/>
                    <a:gd name="T92" fmla="*/ 78 w 78"/>
                    <a:gd name="T93" fmla="*/ 73 h 81"/>
                    <a:gd name="T94" fmla="*/ 78 w 78"/>
                    <a:gd name="T95" fmla="*/ 73 h 8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78" h="81">
                      <a:moveTo>
                        <a:pt x="0" y="27"/>
                      </a:moveTo>
                      <a:lnTo>
                        <a:pt x="12" y="27"/>
                      </a:lnTo>
                      <a:lnTo>
                        <a:pt x="12" y="19"/>
                      </a:lnTo>
                      <a:lnTo>
                        <a:pt x="66" y="19"/>
                      </a:lnTo>
                      <a:lnTo>
                        <a:pt x="66" y="27"/>
                      </a:lnTo>
                      <a:lnTo>
                        <a:pt x="78" y="27"/>
                      </a:lnTo>
                      <a:lnTo>
                        <a:pt x="78" y="7"/>
                      </a:lnTo>
                      <a:lnTo>
                        <a:pt x="47" y="7"/>
                      </a:lnTo>
                      <a:lnTo>
                        <a:pt x="47" y="3"/>
                      </a:lnTo>
                      <a:lnTo>
                        <a:pt x="47" y="0"/>
                      </a:lnTo>
                      <a:lnTo>
                        <a:pt x="31" y="0"/>
                      </a:lnTo>
                      <a:lnTo>
                        <a:pt x="31" y="7"/>
                      </a:lnTo>
                      <a:lnTo>
                        <a:pt x="0" y="7"/>
                      </a:lnTo>
                      <a:lnTo>
                        <a:pt x="0" y="27"/>
                      </a:lnTo>
                      <a:close/>
                      <a:moveTo>
                        <a:pt x="16" y="23"/>
                      </a:moveTo>
                      <a:lnTo>
                        <a:pt x="16" y="31"/>
                      </a:lnTo>
                      <a:lnTo>
                        <a:pt x="62" y="31"/>
                      </a:lnTo>
                      <a:lnTo>
                        <a:pt x="62" y="23"/>
                      </a:lnTo>
                      <a:lnTo>
                        <a:pt x="16" y="23"/>
                      </a:lnTo>
                      <a:close/>
                      <a:moveTo>
                        <a:pt x="70" y="69"/>
                      </a:moveTo>
                      <a:lnTo>
                        <a:pt x="70" y="34"/>
                      </a:lnTo>
                      <a:lnTo>
                        <a:pt x="12" y="34"/>
                      </a:lnTo>
                      <a:lnTo>
                        <a:pt x="12" y="69"/>
                      </a:lnTo>
                      <a:lnTo>
                        <a:pt x="70" y="69"/>
                      </a:lnTo>
                      <a:close/>
                      <a:moveTo>
                        <a:pt x="23" y="46"/>
                      </a:moveTo>
                      <a:lnTo>
                        <a:pt x="23" y="42"/>
                      </a:lnTo>
                      <a:lnTo>
                        <a:pt x="55" y="42"/>
                      </a:lnTo>
                      <a:lnTo>
                        <a:pt x="55" y="46"/>
                      </a:lnTo>
                      <a:lnTo>
                        <a:pt x="23" y="46"/>
                      </a:lnTo>
                      <a:close/>
                      <a:moveTo>
                        <a:pt x="23" y="62"/>
                      </a:moveTo>
                      <a:lnTo>
                        <a:pt x="23" y="54"/>
                      </a:lnTo>
                      <a:lnTo>
                        <a:pt x="55" y="54"/>
                      </a:lnTo>
                      <a:lnTo>
                        <a:pt x="55" y="62"/>
                      </a:lnTo>
                      <a:lnTo>
                        <a:pt x="23" y="62"/>
                      </a:lnTo>
                      <a:close/>
                      <a:moveTo>
                        <a:pt x="78" y="73"/>
                      </a:moveTo>
                      <a:lnTo>
                        <a:pt x="0" y="73"/>
                      </a:lnTo>
                      <a:lnTo>
                        <a:pt x="0" y="81"/>
                      </a:lnTo>
                      <a:lnTo>
                        <a:pt x="78" y="81"/>
                      </a:lnTo>
                      <a:lnTo>
                        <a:pt x="78" y="73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69"/>
                <p:cNvSpPr>
                  <a:spLocks noEditPoints="1"/>
                </p:cNvSpPr>
                <p:nvPr/>
              </p:nvSpPr>
              <p:spPr bwMode="auto">
                <a:xfrm>
                  <a:off x="12207106" y="4750379"/>
                  <a:ext cx="136525" cy="134938"/>
                </a:xfrm>
                <a:custGeom>
                  <a:avLst/>
                  <a:gdLst>
                    <a:gd name="T0" fmla="*/ 28 w 86"/>
                    <a:gd name="T1" fmla="*/ 42 h 85"/>
                    <a:gd name="T2" fmla="*/ 24 w 86"/>
                    <a:gd name="T3" fmla="*/ 62 h 85"/>
                    <a:gd name="T4" fmla="*/ 12 w 86"/>
                    <a:gd name="T5" fmla="*/ 77 h 85"/>
                    <a:gd name="T6" fmla="*/ 24 w 86"/>
                    <a:gd name="T7" fmla="*/ 85 h 85"/>
                    <a:gd name="T8" fmla="*/ 35 w 86"/>
                    <a:gd name="T9" fmla="*/ 62 h 85"/>
                    <a:gd name="T10" fmla="*/ 39 w 86"/>
                    <a:gd name="T11" fmla="*/ 73 h 85"/>
                    <a:gd name="T12" fmla="*/ 51 w 86"/>
                    <a:gd name="T13" fmla="*/ 62 h 85"/>
                    <a:gd name="T14" fmla="*/ 39 w 86"/>
                    <a:gd name="T15" fmla="*/ 31 h 85"/>
                    <a:gd name="T16" fmla="*/ 55 w 86"/>
                    <a:gd name="T17" fmla="*/ 27 h 85"/>
                    <a:gd name="T18" fmla="*/ 59 w 86"/>
                    <a:gd name="T19" fmla="*/ 62 h 85"/>
                    <a:gd name="T20" fmla="*/ 51 w 86"/>
                    <a:gd name="T21" fmla="*/ 73 h 85"/>
                    <a:gd name="T22" fmla="*/ 43 w 86"/>
                    <a:gd name="T23" fmla="*/ 77 h 85"/>
                    <a:gd name="T24" fmla="*/ 51 w 86"/>
                    <a:gd name="T25" fmla="*/ 85 h 85"/>
                    <a:gd name="T26" fmla="*/ 63 w 86"/>
                    <a:gd name="T27" fmla="*/ 73 h 85"/>
                    <a:gd name="T28" fmla="*/ 78 w 86"/>
                    <a:gd name="T29" fmla="*/ 85 h 85"/>
                    <a:gd name="T30" fmla="*/ 86 w 86"/>
                    <a:gd name="T31" fmla="*/ 81 h 85"/>
                    <a:gd name="T32" fmla="*/ 86 w 86"/>
                    <a:gd name="T33" fmla="*/ 66 h 85"/>
                    <a:gd name="T34" fmla="*/ 78 w 86"/>
                    <a:gd name="T35" fmla="*/ 62 h 85"/>
                    <a:gd name="T36" fmla="*/ 74 w 86"/>
                    <a:gd name="T37" fmla="*/ 66 h 85"/>
                    <a:gd name="T38" fmla="*/ 70 w 86"/>
                    <a:gd name="T39" fmla="*/ 62 h 85"/>
                    <a:gd name="T40" fmla="*/ 82 w 86"/>
                    <a:gd name="T41" fmla="*/ 34 h 85"/>
                    <a:gd name="T42" fmla="*/ 70 w 86"/>
                    <a:gd name="T43" fmla="*/ 31 h 85"/>
                    <a:gd name="T44" fmla="*/ 67 w 86"/>
                    <a:gd name="T45" fmla="*/ 50 h 85"/>
                    <a:gd name="T46" fmla="*/ 67 w 86"/>
                    <a:gd name="T47" fmla="*/ 38 h 85"/>
                    <a:gd name="T48" fmla="*/ 63 w 86"/>
                    <a:gd name="T49" fmla="*/ 27 h 85"/>
                    <a:gd name="T50" fmla="*/ 82 w 86"/>
                    <a:gd name="T51" fmla="*/ 15 h 85"/>
                    <a:gd name="T52" fmla="*/ 74 w 86"/>
                    <a:gd name="T53" fmla="*/ 15 h 85"/>
                    <a:gd name="T54" fmla="*/ 82 w 86"/>
                    <a:gd name="T55" fmla="*/ 11 h 85"/>
                    <a:gd name="T56" fmla="*/ 67 w 86"/>
                    <a:gd name="T57" fmla="*/ 3 h 85"/>
                    <a:gd name="T58" fmla="*/ 67 w 86"/>
                    <a:gd name="T59" fmla="*/ 7 h 85"/>
                    <a:gd name="T60" fmla="*/ 70 w 86"/>
                    <a:gd name="T61" fmla="*/ 15 h 85"/>
                    <a:gd name="T62" fmla="*/ 63 w 86"/>
                    <a:gd name="T63" fmla="*/ 11 h 85"/>
                    <a:gd name="T64" fmla="*/ 63 w 86"/>
                    <a:gd name="T65" fmla="*/ 0 h 85"/>
                    <a:gd name="T66" fmla="*/ 67 w 86"/>
                    <a:gd name="T67" fmla="*/ 0 h 85"/>
                    <a:gd name="T68" fmla="*/ 55 w 86"/>
                    <a:gd name="T69" fmla="*/ 0 h 85"/>
                    <a:gd name="T70" fmla="*/ 51 w 86"/>
                    <a:gd name="T71" fmla="*/ 0 h 85"/>
                    <a:gd name="T72" fmla="*/ 51 w 86"/>
                    <a:gd name="T73" fmla="*/ 3 h 85"/>
                    <a:gd name="T74" fmla="*/ 55 w 86"/>
                    <a:gd name="T75" fmla="*/ 15 h 85"/>
                    <a:gd name="T76" fmla="*/ 28 w 86"/>
                    <a:gd name="T77" fmla="*/ 15 h 85"/>
                    <a:gd name="T78" fmla="*/ 28 w 86"/>
                    <a:gd name="T79" fmla="*/ 42 h 85"/>
                    <a:gd name="T80" fmla="*/ 35 w 86"/>
                    <a:gd name="T81" fmla="*/ 62 h 85"/>
                    <a:gd name="T82" fmla="*/ 43 w 86"/>
                    <a:gd name="T83" fmla="*/ 42 h 85"/>
                    <a:gd name="T84" fmla="*/ 43 w 86"/>
                    <a:gd name="T85" fmla="*/ 50 h 85"/>
                    <a:gd name="T86" fmla="*/ 35 w 86"/>
                    <a:gd name="T87" fmla="*/ 62 h 85"/>
                    <a:gd name="T88" fmla="*/ 35 w 86"/>
                    <a:gd name="T89" fmla="*/ 62 h 85"/>
                    <a:gd name="T90" fmla="*/ 0 w 86"/>
                    <a:gd name="T91" fmla="*/ 62 h 85"/>
                    <a:gd name="T92" fmla="*/ 4 w 86"/>
                    <a:gd name="T93" fmla="*/ 73 h 85"/>
                    <a:gd name="T94" fmla="*/ 24 w 86"/>
                    <a:gd name="T95" fmla="*/ 62 h 85"/>
                    <a:gd name="T96" fmla="*/ 24 w 86"/>
                    <a:gd name="T97" fmla="*/ 54 h 85"/>
                    <a:gd name="T98" fmla="*/ 20 w 86"/>
                    <a:gd name="T99" fmla="*/ 34 h 85"/>
                    <a:gd name="T100" fmla="*/ 24 w 86"/>
                    <a:gd name="T101" fmla="*/ 23 h 85"/>
                    <a:gd name="T102" fmla="*/ 20 w 86"/>
                    <a:gd name="T103" fmla="*/ 11 h 85"/>
                    <a:gd name="T104" fmla="*/ 20 w 86"/>
                    <a:gd name="T105" fmla="*/ 7 h 85"/>
                    <a:gd name="T106" fmla="*/ 20 w 86"/>
                    <a:gd name="T107" fmla="*/ 3 h 85"/>
                    <a:gd name="T108" fmla="*/ 20 w 86"/>
                    <a:gd name="T109" fmla="*/ 3 h 85"/>
                    <a:gd name="T110" fmla="*/ 12 w 86"/>
                    <a:gd name="T111" fmla="*/ 3 h 85"/>
                    <a:gd name="T112" fmla="*/ 8 w 86"/>
                    <a:gd name="T113" fmla="*/ 23 h 85"/>
                    <a:gd name="T114" fmla="*/ 0 w 86"/>
                    <a:gd name="T115" fmla="*/ 34 h 85"/>
                    <a:gd name="T116" fmla="*/ 8 w 86"/>
                    <a:gd name="T117" fmla="*/ 58 h 85"/>
                    <a:gd name="T118" fmla="*/ 8 w 86"/>
                    <a:gd name="T119" fmla="*/ 58 h 85"/>
                    <a:gd name="T120" fmla="*/ 0 w 86"/>
                    <a:gd name="T121" fmla="*/ 62 h 8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86" h="85">
                      <a:moveTo>
                        <a:pt x="28" y="42"/>
                      </a:moveTo>
                      <a:lnTo>
                        <a:pt x="28" y="42"/>
                      </a:lnTo>
                      <a:lnTo>
                        <a:pt x="24" y="62"/>
                      </a:lnTo>
                      <a:lnTo>
                        <a:pt x="12" y="77"/>
                      </a:lnTo>
                      <a:lnTo>
                        <a:pt x="24" y="85"/>
                      </a:lnTo>
                      <a:lnTo>
                        <a:pt x="35" y="62"/>
                      </a:lnTo>
                      <a:lnTo>
                        <a:pt x="39" y="73"/>
                      </a:lnTo>
                      <a:lnTo>
                        <a:pt x="51" y="69"/>
                      </a:lnTo>
                      <a:lnTo>
                        <a:pt x="51" y="62"/>
                      </a:lnTo>
                      <a:lnTo>
                        <a:pt x="51" y="31"/>
                      </a:lnTo>
                      <a:lnTo>
                        <a:pt x="39" y="31"/>
                      </a:lnTo>
                      <a:lnTo>
                        <a:pt x="39" y="27"/>
                      </a:lnTo>
                      <a:lnTo>
                        <a:pt x="55" y="27"/>
                      </a:lnTo>
                      <a:lnTo>
                        <a:pt x="59" y="62"/>
                      </a:lnTo>
                      <a:lnTo>
                        <a:pt x="51" y="73"/>
                      </a:lnTo>
                      <a:lnTo>
                        <a:pt x="43" y="77"/>
                      </a:lnTo>
                      <a:lnTo>
                        <a:pt x="51" y="85"/>
                      </a:lnTo>
                      <a:lnTo>
                        <a:pt x="63" y="73"/>
                      </a:lnTo>
                      <a:lnTo>
                        <a:pt x="74" y="81"/>
                      </a:lnTo>
                      <a:lnTo>
                        <a:pt x="78" y="85"/>
                      </a:lnTo>
                      <a:lnTo>
                        <a:pt x="86" y="81"/>
                      </a:lnTo>
                      <a:lnTo>
                        <a:pt x="86" y="66"/>
                      </a:lnTo>
                      <a:lnTo>
                        <a:pt x="78" y="62"/>
                      </a:lnTo>
                      <a:lnTo>
                        <a:pt x="74" y="66"/>
                      </a:lnTo>
                      <a:lnTo>
                        <a:pt x="70" y="62"/>
                      </a:lnTo>
                      <a:lnTo>
                        <a:pt x="82" y="34"/>
                      </a:lnTo>
                      <a:lnTo>
                        <a:pt x="74" y="31"/>
                      </a:lnTo>
                      <a:lnTo>
                        <a:pt x="70" y="31"/>
                      </a:lnTo>
                      <a:lnTo>
                        <a:pt x="67" y="50"/>
                      </a:lnTo>
                      <a:lnTo>
                        <a:pt x="67" y="38"/>
                      </a:lnTo>
                      <a:lnTo>
                        <a:pt x="63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74" y="15"/>
                      </a:lnTo>
                      <a:lnTo>
                        <a:pt x="82" y="11"/>
                      </a:lnTo>
                      <a:lnTo>
                        <a:pt x="74" y="0"/>
                      </a:lnTo>
                      <a:lnTo>
                        <a:pt x="67" y="3"/>
                      </a:lnTo>
                      <a:lnTo>
                        <a:pt x="67" y="7"/>
                      </a:lnTo>
                      <a:lnTo>
                        <a:pt x="70" y="15"/>
                      </a:lnTo>
                      <a:lnTo>
                        <a:pt x="63" y="15"/>
                      </a:lnTo>
                      <a:lnTo>
                        <a:pt x="63" y="11"/>
                      </a:lnTo>
                      <a:lnTo>
                        <a:pt x="63" y="0"/>
                      </a:lnTo>
                      <a:lnTo>
                        <a:pt x="67" y="0"/>
                      </a:lnTo>
                      <a:lnTo>
                        <a:pt x="55" y="0"/>
                      </a:lnTo>
                      <a:lnTo>
                        <a:pt x="51" y="0"/>
                      </a:lnTo>
                      <a:lnTo>
                        <a:pt x="51" y="3"/>
                      </a:lnTo>
                      <a:lnTo>
                        <a:pt x="55" y="15"/>
                      </a:lnTo>
                      <a:lnTo>
                        <a:pt x="28" y="15"/>
                      </a:lnTo>
                      <a:lnTo>
                        <a:pt x="28" y="42"/>
                      </a:lnTo>
                      <a:close/>
                      <a:moveTo>
                        <a:pt x="35" y="62"/>
                      </a:moveTo>
                      <a:lnTo>
                        <a:pt x="35" y="62"/>
                      </a:lnTo>
                      <a:lnTo>
                        <a:pt x="39" y="42"/>
                      </a:lnTo>
                      <a:lnTo>
                        <a:pt x="43" y="42"/>
                      </a:lnTo>
                      <a:lnTo>
                        <a:pt x="43" y="50"/>
                      </a:lnTo>
                      <a:lnTo>
                        <a:pt x="43" y="62"/>
                      </a:lnTo>
                      <a:lnTo>
                        <a:pt x="35" y="62"/>
                      </a:lnTo>
                      <a:close/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4" y="73"/>
                      </a:lnTo>
                      <a:lnTo>
                        <a:pt x="24" y="62"/>
                      </a:lnTo>
                      <a:lnTo>
                        <a:pt x="24" y="54"/>
                      </a:lnTo>
                      <a:lnTo>
                        <a:pt x="20" y="54"/>
                      </a:lnTo>
                      <a:lnTo>
                        <a:pt x="20" y="34"/>
                      </a:lnTo>
                      <a:lnTo>
                        <a:pt x="24" y="34"/>
                      </a:lnTo>
                      <a:lnTo>
                        <a:pt x="24" y="23"/>
                      </a:lnTo>
                      <a:lnTo>
                        <a:pt x="20" y="23"/>
                      </a:lnTo>
                      <a:lnTo>
                        <a:pt x="20" y="11"/>
                      </a:lnTo>
                      <a:lnTo>
                        <a:pt x="20" y="7"/>
                      </a:lnTo>
                      <a:lnTo>
                        <a:pt x="20" y="3"/>
                      </a:lnTo>
                      <a:lnTo>
                        <a:pt x="12" y="3"/>
                      </a:lnTo>
                      <a:lnTo>
                        <a:pt x="8" y="3"/>
                      </a:lnTo>
                      <a:lnTo>
                        <a:pt x="8" y="23"/>
                      </a:lnTo>
                      <a:lnTo>
                        <a:pt x="0" y="23"/>
                      </a:lnTo>
                      <a:lnTo>
                        <a:pt x="0" y="34"/>
                      </a:lnTo>
                      <a:lnTo>
                        <a:pt x="8" y="34"/>
                      </a:lnTo>
                      <a:lnTo>
                        <a:pt x="8" y="58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70"/>
                <p:cNvSpPr>
                  <a:spLocks/>
                </p:cNvSpPr>
                <p:nvPr/>
              </p:nvSpPr>
              <p:spPr bwMode="auto">
                <a:xfrm>
                  <a:off x="12362681" y="4750379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7 h 85"/>
                    <a:gd name="T6" fmla="*/ 46 w 81"/>
                    <a:gd name="T7" fmla="*/ 7 h 85"/>
                    <a:gd name="T8" fmla="*/ 42 w 81"/>
                    <a:gd name="T9" fmla="*/ 0 h 85"/>
                    <a:gd name="T10" fmla="*/ 42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3 h 85"/>
                    <a:gd name="T18" fmla="*/ 31 w 81"/>
                    <a:gd name="T19" fmla="*/ 3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4 h 85"/>
                    <a:gd name="T30" fmla="*/ 7 w 81"/>
                    <a:gd name="T31" fmla="*/ 34 h 85"/>
                    <a:gd name="T32" fmla="*/ 7 w 81"/>
                    <a:gd name="T33" fmla="*/ 73 h 85"/>
                    <a:gd name="T34" fmla="*/ 23 w 81"/>
                    <a:gd name="T35" fmla="*/ 73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3 h 85"/>
                    <a:gd name="T64" fmla="*/ 70 w 81"/>
                    <a:gd name="T65" fmla="*/ 73 h 85"/>
                    <a:gd name="T66" fmla="*/ 70 w 81"/>
                    <a:gd name="T67" fmla="*/ 69 h 85"/>
                    <a:gd name="T68" fmla="*/ 70 w 81"/>
                    <a:gd name="T69" fmla="*/ 34 h 85"/>
                    <a:gd name="T70" fmla="*/ 46 w 81"/>
                    <a:gd name="T71" fmla="*/ 34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38 w 81"/>
                    <a:gd name="T79" fmla="*/ 15 h 85"/>
                    <a:gd name="T80" fmla="*/ 38 w 81"/>
                    <a:gd name="T81" fmla="*/ 15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4"/>
                      </a:lnTo>
                      <a:lnTo>
                        <a:pt x="7" y="34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3"/>
                      </a:lnTo>
                      <a:lnTo>
                        <a:pt x="70" y="73"/>
                      </a:lnTo>
                      <a:lnTo>
                        <a:pt x="70" y="69"/>
                      </a:lnTo>
                      <a:lnTo>
                        <a:pt x="70" y="34"/>
                      </a:lnTo>
                      <a:lnTo>
                        <a:pt x="46" y="34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38" y="15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4" name="组合 223"/>
              <p:cNvGrpSpPr/>
              <p:nvPr/>
            </p:nvGrpSpPr>
            <p:grpSpPr>
              <a:xfrm>
                <a:off x="2406357" y="4880266"/>
                <a:ext cx="1603347" cy="1250366"/>
                <a:chOff x="10498956" y="5075816"/>
                <a:chExt cx="1874838" cy="1462088"/>
              </a:xfrm>
            </p:grpSpPr>
            <p:sp>
              <p:nvSpPr>
                <p:cNvPr id="338" name="Freeform 11"/>
                <p:cNvSpPr>
                  <a:spLocks/>
                </p:cNvSpPr>
                <p:nvPr/>
              </p:nvSpPr>
              <p:spPr bwMode="auto">
                <a:xfrm>
                  <a:off x="10498956" y="5075816"/>
                  <a:ext cx="1874838" cy="1462088"/>
                </a:xfrm>
                <a:custGeom>
                  <a:avLst/>
                  <a:gdLst>
                    <a:gd name="T0" fmla="*/ 1038 w 1181"/>
                    <a:gd name="T1" fmla="*/ 412 h 921"/>
                    <a:gd name="T2" fmla="*/ 937 w 1181"/>
                    <a:gd name="T3" fmla="*/ 459 h 921"/>
                    <a:gd name="T4" fmla="*/ 913 w 1181"/>
                    <a:gd name="T5" fmla="*/ 471 h 921"/>
                    <a:gd name="T6" fmla="*/ 902 w 1181"/>
                    <a:gd name="T7" fmla="*/ 463 h 921"/>
                    <a:gd name="T8" fmla="*/ 898 w 1181"/>
                    <a:gd name="T9" fmla="*/ 397 h 921"/>
                    <a:gd name="T10" fmla="*/ 871 w 1181"/>
                    <a:gd name="T11" fmla="*/ 354 h 921"/>
                    <a:gd name="T12" fmla="*/ 816 w 1181"/>
                    <a:gd name="T13" fmla="*/ 342 h 921"/>
                    <a:gd name="T14" fmla="*/ 770 w 1181"/>
                    <a:gd name="T15" fmla="*/ 323 h 921"/>
                    <a:gd name="T16" fmla="*/ 781 w 1181"/>
                    <a:gd name="T17" fmla="*/ 167 h 921"/>
                    <a:gd name="T18" fmla="*/ 770 w 1181"/>
                    <a:gd name="T19" fmla="*/ 121 h 921"/>
                    <a:gd name="T20" fmla="*/ 742 w 1181"/>
                    <a:gd name="T21" fmla="*/ 121 h 921"/>
                    <a:gd name="T22" fmla="*/ 715 w 1181"/>
                    <a:gd name="T23" fmla="*/ 82 h 921"/>
                    <a:gd name="T24" fmla="*/ 684 w 1181"/>
                    <a:gd name="T25" fmla="*/ 78 h 921"/>
                    <a:gd name="T26" fmla="*/ 645 w 1181"/>
                    <a:gd name="T27" fmla="*/ 59 h 921"/>
                    <a:gd name="T28" fmla="*/ 626 w 1181"/>
                    <a:gd name="T29" fmla="*/ 4 h 921"/>
                    <a:gd name="T30" fmla="*/ 599 w 1181"/>
                    <a:gd name="T31" fmla="*/ 16 h 921"/>
                    <a:gd name="T32" fmla="*/ 540 w 1181"/>
                    <a:gd name="T33" fmla="*/ 66 h 921"/>
                    <a:gd name="T34" fmla="*/ 498 w 1181"/>
                    <a:gd name="T35" fmla="*/ 160 h 921"/>
                    <a:gd name="T36" fmla="*/ 455 w 1181"/>
                    <a:gd name="T37" fmla="*/ 214 h 921"/>
                    <a:gd name="T38" fmla="*/ 467 w 1181"/>
                    <a:gd name="T39" fmla="*/ 257 h 921"/>
                    <a:gd name="T40" fmla="*/ 300 w 1181"/>
                    <a:gd name="T41" fmla="*/ 315 h 921"/>
                    <a:gd name="T42" fmla="*/ 222 w 1181"/>
                    <a:gd name="T43" fmla="*/ 327 h 921"/>
                    <a:gd name="T44" fmla="*/ 70 w 1181"/>
                    <a:gd name="T45" fmla="*/ 369 h 921"/>
                    <a:gd name="T46" fmla="*/ 31 w 1181"/>
                    <a:gd name="T47" fmla="*/ 373 h 921"/>
                    <a:gd name="T48" fmla="*/ 0 w 1181"/>
                    <a:gd name="T49" fmla="*/ 455 h 921"/>
                    <a:gd name="T50" fmla="*/ 8 w 1181"/>
                    <a:gd name="T51" fmla="*/ 474 h 921"/>
                    <a:gd name="T52" fmla="*/ 43 w 1181"/>
                    <a:gd name="T53" fmla="*/ 494 h 921"/>
                    <a:gd name="T54" fmla="*/ 59 w 1181"/>
                    <a:gd name="T55" fmla="*/ 537 h 921"/>
                    <a:gd name="T56" fmla="*/ 98 w 1181"/>
                    <a:gd name="T57" fmla="*/ 552 h 921"/>
                    <a:gd name="T58" fmla="*/ 152 w 1181"/>
                    <a:gd name="T59" fmla="*/ 556 h 921"/>
                    <a:gd name="T60" fmla="*/ 164 w 1181"/>
                    <a:gd name="T61" fmla="*/ 606 h 921"/>
                    <a:gd name="T62" fmla="*/ 191 w 1181"/>
                    <a:gd name="T63" fmla="*/ 688 h 921"/>
                    <a:gd name="T64" fmla="*/ 241 w 1181"/>
                    <a:gd name="T65" fmla="*/ 754 h 921"/>
                    <a:gd name="T66" fmla="*/ 296 w 1181"/>
                    <a:gd name="T67" fmla="*/ 766 h 921"/>
                    <a:gd name="T68" fmla="*/ 416 w 1181"/>
                    <a:gd name="T69" fmla="*/ 785 h 921"/>
                    <a:gd name="T70" fmla="*/ 509 w 1181"/>
                    <a:gd name="T71" fmla="*/ 793 h 921"/>
                    <a:gd name="T72" fmla="*/ 583 w 1181"/>
                    <a:gd name="T73" fmla="*/ 797 h 921"/>
                    <a:gd name="T74" fmla="*/ 630 w 1181"/>
                    <a:gd name="T75" fmla="*/ 843 h 921"/>
                    <a:gd name="T76" fmla="*/ 645 w 1181"/>
                    <a:gd name="T77" fmla="*/ 909 h 921"/>
                    <a:gd name="T78" fmla="*/ 715 w 1181"/>
                    <a:gd name="T79" fmla="*/ 906 h 921"/>
                    <a:gd name="T80" fmla="*/ 766 w 1181"/>
                    <a:gd name="T81" fmla="*/ 867 h 921"/>
                    <a:gd name="T82" fmla="*/ 808 w 1181"/>
                    <a:gd name="T83" fmla="*/ 824 h 921"/>
                    <a:gd name="T84" fmla="*/ 843 w 1181"/>
                    <a:gd name="T85" fmla="*/ 828 h 921"/>
                    <a:gd name="T86" fmla="*/ 890 w 1181"/>
                    <a:gd name="T87" fmla="*/ 777 h 921"/>
                    <a:gd name="T88" fmla="*/ 983 w 1181"/>
                    <a:gd name="T89" fmla="*/ 758 h 921"/>
                    <a:gd name="T90" fmla="*/ 1053 w 1181"/>
                    <a:gd name="T91" fmla="*/ 638 h 921"/>
                    <a:gd name="T92" fmla="*/ 1119 w 1181"/>
                    <a:gd name="T93" fmla="*/ 599 h 921"/>
                    <a:gd name="T94" fmla="*/ 1139 w 1181"/>
                    <a:gd name="T95" fmla="*/ 548 h 921"/>
                    <a:gd name="T96" fmla="*/ 1154 w 1181"/>
                    <a:gd name="T97" fmla="*/ 517 h 921"/>
                    <a:gd name="T98" fmla="*/ 1174 w 1181"/>
                    <a:gd name="T99" fmla="*/ 513 h 921"/>
                    <a:gd name="T100" fmla="*/ 1174 w 1181"/>
                    <a:gd name="T101" fmla="*/ 451 h 921"/>
                    <a:gd name="T102" fmla="*/ 1154 w 1181"/>
                    <a:gd name="T103" fmla="*/ 373 h 921"/>
                    <a:gd name="T104" fmla="*/ 1092 w 1181"/>
                    <a:gd name="T105" fmla="*/ 358 h 92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1181" h="921">
                      <a:moveTo>
                        <a:pt x="1080" y="362"/>
                      </a:moveTo>
                      <a:lnTo>
                        <a:pt x="1080" y="362"/>
                      </a:lnTo>
                      <a:lnTo>
                        <a:pt x="1038" y="412"/>
                      </a:lnTo>
                      <a:lnTo>
                        <a:pt x="995" y="424"/>
                      </a:lnTo>
                      <a:lnTo>
                        <a:pt x="960" y="439"/>
                      </a:lnTo>
                      <a:lnTo>
                        <a:pt x="944" y="447"/>
                      </a:lnTo>
                      <a:lnTo>
                        <a:pt x="937" y="459"/>
                      </a:lnTo>
                      <a:lnTo>
                        <a:pt x="925" y="467"/>
                      </a:lnTo>
                      <a:lnTo>
                        <a:pt x="921" y="471"/>
                      </a:lnTo>
                      <a:lnTo>
                        <a:pt x="913" y="471"/>
                      </a:lnTo>
                      <a:lnTo>
                        <a:pt x="909" y="471"/>
                      </a:lnTo>
                      <a:lnTo>
                        <a:pt x="902" y="467"/>
                      </a:lnTo>
                      <a:lnTo>
                        <a:pt x="902" y="463"/>
                      </a:lnTo>
                      <a:lnTo>
                        <a:pt x="902" y="439"/>
                      </a:lnTo>
                      <a:lnTo>
                        <a:pt x="898" y="404"/>
                      </a:lnTo>
                      <a:lnTo>
                        <a:pt x="898" y="397"/>
                      </a:lnTo>
                      <a:lnTo>
                        <a:pt x="894" y="385"/>
                      </a:lnTo>
                      <a:lnTo>
                        <a:pt x="890" y="377"/>
                      </a:lnTo>
                      <a:lnTo>
                        <a:pt x="882" y="366"/>
                      </a:lnTo>
                      <a:lnTo>
                        <a:pt x="871" y="354"/>
                      </a:lnTo>
                      <a:lnTo>
                        <a:pt x="855" y="346"/>
                      </a:lnTo>
                      <a:lnTo>
                        <a:pt x="836" y="342"/>
                      </a:lnTo>
                      <a:lnTo>
                        <a:pt x="816" y="342"/>
                      </a:lnTo>
                      <a:lnTo>
                        <a:pt x="797" y="342"/>
                      </a:lnTo>
                      <a:lnTo>
                        <a:pt x="785" y="338"/>
                      </a:lnTo>
                      <a:lnTo>
                        <a:pt x="773" y="331"/>
                      </a:lnTo>
                      <a:lnTo>
                        <a:pt x="770" y="323"/>
                      </a:lnTo>
                      <a:lnTo>
                        <a:pt x="762" y="311"/>
                      </a:lnTo>
                      <a:lnTo>
                        <a:pt x="762" y="303"/>
                      </a:lnTo>
                      <a:lnTo>
                        <a:pt x="762" y="218"/>
                      </a:lnTo>
                      <a:lnTo>
                        <a:pt x="781" y="167"/>
                      </a:lnTo>
                      <a:lnTo>
                        <a:pt x="781" y="144"/>
                      </a:lnTo>
                      <a:lnTo>
                        <a:pt x="777" y="129"/>
                      </a:lnTo>
                      <a:lnTo>
                        <a:pt x="770" y="121"/>
                      </a:lnTo>
                      <a:lnTo>
                        <a:pt x="766" y="117"/>
                      </a:lnTo>
                      <a:lnTo>
                        <a:pt x="758" y="117"/>
                      </a:lnTo>
                      <a:lnTo>
                        <a:pt x="750" y="117"/>
                      </a:lnTo>
                      <a:lnTo>
                        <a:pt x="742" y="121"/>
                      </a:lnTo>
                      <a:lnTo>
                        <a:pt x="731" y="121"/>
                      </a:lnTo>
                      <a:lnTo>
                        <a:pt x="727" y="98"/>
                      </a:lnTo>
                      <a:lnTo>
                        <a:pt x="715" y="82"/>
                      </a:lnTo>
                      <a:lnTo>
                        <a:pt x="711" y="74"/>
                      </a:lnTo>
                      <a:lnTo>
                        <a:pt x="704" y="74"/>
                      </a:lnTo>
                      <a:lnTo>
                        <a:pt x="684" y="78"/>
                      </a:lnTo>
                      <a:lnTo>
                        <a:pt x="669" y="78"/>
                      </a:lnTo>
                      <a:lnTo>
                        <a:pt x="657" y="78"/>
                      </a:lnTo>
                      <a:lnTo>
                        <a:pt x="649" y="70"/>
                      </a:lnTo>
                      <a:lnTo>
                        <a:pt x="645" y="59"/>
                      </a:lnTo>
                      <a:lnTo>
                        <a:pt x="638" y="35"/>
                      </a:lnTo>
                      <a:lnTo>
                        <a:pt x="634" y="16"/>
                      </a:lnTo>
                      <a:lnTo>
                        <a:pt x="626" y="4"/>
                      </a:lnTo>
                      <a:lnTo>
                        <a:pt x="618" y="0"/>
                      </a:lnTo>
                      <a:lnTo>
                        <a:pt x="614" y="0"/>
                      </a:lnTo>
                      <a:lnTo>
                        <a:pt x="603" y="8"/>
                      </a:lnTo>
                      <a:lnTo>
                        <a:pt x="599" y="16"/>
                      </a:lnTo>
                      <a:lnTo>
                        <a:pt x="548" y="16"/>
                      </a:lnTo>
                      <a:lnTo>
                        <a:pt x="537" y="24"/>
                      </a:lnTo>
                      <a:lnTo>
                        <a:pt x="540" y="66"/>
                      </a:lnTo>
                      <a:lnTo>
                        <a:pt x="533" y="101"/>
                      </a:lnTo>
                      <a:lnTo>
                        <a:pt x="525" y="129"/>
                      </a:lnTo>
                      <a:lnTo>
                        <a:pt x="509" y="148"/>
                      </a:lnTo>
                      <a:lnTo>
                        <a:pt x="498" y="160"/>
                      </a:lnTo>
                      <a:lnTo>
                        <a:pt x="486" y="171"/>
                      </a:lnTo>
                      <a:lnTo>
                        <a:pt x="474" y="175"/>
                      </a:lnTo>
                      <a:lnTo>
                        <a:pt x="455" y="195"/>
                      </a:lnTo>
                      <a:lnTo>
                        <a:pt x="455" y="214"/>
                      </a:lnTo>
                      <a:lnTo>
                        <a:pt x="463" y="226"/>
                      </a:lnTo>
                      <a:lnTo>
                        <a:pt x="467" y="237"/>
                      </a:lnTo>
                      <a:lnTo>
                        <a:pt x="467" y="257"/>
                      </a:lnTo>
                      <a:lnTo>
                        <a:pt x="412" y="272"/>
                      </a:lnTo>
                      <a:lnTo>
                        <a:pt x="327" y="307"/>
                      </a:lnTo>
                      <a:lnTo>
                        <a:pt x="300" y="315"/>
                      </a:lnTo>
                      <a:lnTo>
                        <a:pt x="276" y="311"/>
                      </a:lnTo>
                      <a:lnTo>
                        <a:pt x="261" y="311"/>
                      </a:lnTo>
                      <a:lnTo>
                        <a:pt x="234" y="319"/>
                      </a:lnTo>
                      <a:lnTo>
                        <a:pt x="222" y="327"/>
                      </a:lnTo>
                      <a:lnTo>
                        <a:pt x="214" y="331"/>
                      </a:lnTo>
                      <a:lnTo>
                        <a:pt x="160" y="369"/>
                      </a:lnTo>
                      <a:lnTo>
                        <a:pt x="70" y="369"/>
                      </a:lnTo>
                      <a:lnTo>
                        <a:pt x="59" y="366"/>
                      </a:lnTo>
                      <a:lnTo>
                        <a:pt x="47" y="366"/>
                      </a:lnTo>
                      <a:lnTo>
                        <a:pt x="39" y="369"/>
                      </a:lnTo>
                      <a:lnTo>
                        <a:pt x="31" y="373"/>
                      </a:lnTo>
                      <a:lnTo>
                        <a:pt x="16" y="389"/>
                      </a:lnTo>
                      <a:lnTo>
                        <a:pt x="8" y="412"/>
                      </a:lnTo>
                      <a:lnTo>
                        <a:pt x="4" y="432"/>
                      </a:lnTo>
                      <a:lnTo>
                        <a:pt x="0" y="455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8" y="474"/>
                      </a:lnTo>
                      <a:lnTo>
                        <a:pt x="12" y="474"/>
                      </a:lnTo>
                      <a:lnTo>
                        <a:pt x="28" y="478"/>
                      </a:lnTo>
                      <a:lnTo>
                        <a:pt x="35" y="486"/>
                      </a:lnTo>
                      <a:lnTo>
                        <a:pt x="43" y="494"/>
                      </a:lnTo>
                      <a:lnTo>
                        <a:pt x="51" y="505"/>
                      </a:lnTo>
                      <a:lnTo>
                        <a:pt x="55" y="521"/>
                      </a:lnTo>
                      <a:lnTo>
                        <a:pt x="59" y="537"/>
                      </a:lnTo>
                      <a:lnTo>
                        <a:pt x="63" y="544"/>
                      </a:lnTo>
                      <a:lnTo>
                        <a:pt x="66" y="548"/>
                      </a:lnTo>
                      <a:lnTo>
                        <a:pt x="74" y="552"/>
                      </a:lnTo>
                      <a:lnTo>
                        <a:pt x="98" y="552"/>
                      </a:lnTo>
                      <a:lnTo>
                        <a:pt x="129" y="548"/>
                      </a:lnTo>
                      <a:lnTo>
                        <a:pt x="144" y="552"/>
                      </a:lnTo>
                      <a:lnTo>
                        <a:pt x="152" y="556"/>
                      </a:lnTo>
                      <a:lnTo>
                        <a:pt x="160" y="564"/>
                      </a:lnTo>
                      <a:lnTo>
                        <a:pt x="164" y="575"/>
                      </a:lnTo>
                      <a:lnTo>
                        <a:pt x="164" y="595"/>
                      </a:lnTo>
                      <a:lnTo>
                        <a:pt x="164" y="606"/>
                      </a:lnTo>
                      <a:lnTo>
                        <a:pt x="164" y="673"/>
                      </a:lnTo>
                      <a:lnTo>
                        <a:pt x="191" y="688"/>
                      </a:lnTo>
                      <a:lnTo>
                        <a:pt x="214" y="719"/>
                      </a:lnTo>
                      <a:lnTo>
                        <a:pt x="234" y="739"/>
                      </a:lnTo>
                      <a:lnTo>
                        <a:pt x="241" y="754"/>
                      </a:lnTo>
                      <a:lnTo>
                        <a:pt x="245" y="758"/>
                      </a:lnTo>
                      <a:lnTo>
                        <a:pt x="253" y="758"/>
                      </a:lnTo>
                      <a:lnTo>
                        <a:pt x="268" y="762"/>
                      </a:lnTo>
                      <a:lnTo>
                        <a:pt x="296" y="766"/>
                      </a:lnTo>
                      <a:lnTo>
                        <a:pt x="338" y="793"/>
                      </a:lnTo>
                      <a:lnTo>
                        <a:pt x="369" y="797"/>
                      </a:lnTo>
                      <a:lnTo>
                        <a:pt x="401" y="793"/>
                      </a:lnTo>
                      <a:lnTo>
                        <a:pt x="416" y="785"/>
                      </a:lnTo>
                      <a:lnTo>
                        <a:pt x="467" y="812"/>
                      </a:lnTo>
                      <a:lnTo>
                        <a:pt x="482" y="808"/>
                      </a:lnTo>
                      <a:lnTo>
                        <a:pt x="509" y="793"/>
                      </a:lnTo>
                      <a:lnTo>
                        <a:pt x="525" y="789"/>
                      </a:lnTo>
                      <a:lnTo>
                        <a:pt x="544" y="789"/>
                      </a:lnTo>
                      <a:lnTo>
                        <a:pt x="564" y="789"/>
                      </a:lnTo>
                      <a:lnTo>
                        <a:pt x="583" y="797"/>
                      </a:lnTo>
                      <a:lnTo>
                        <a:pt x="606" y="808"/>
                      </a:lnTo>
                      <a:lnTo>
                        <a:pt x="614" y="816"/>
                      </a:lnTo>
                      <a:lnTo>
                        <a:pt x="622" y="828"/>
                      </a:lnTo>
                      <a:lnTo>
                        <a:pt x="630" y="843"/>
                      </a:lnTo>
                      <a:lnTo>
                        <a:pt x="634" y="859"/>
                      </a:lnTo>
                      <a:lnTo>
                        <a:pt x="634" y="902"/>
                      </a:lnTo>
                      <a:lnTo>
                        <a:pt x="645" y="909"/>
                      </a:lnTo>
                      <a:lnTo>
                        <a:pt x="672" y="917"/>
                      </a:lnTo>
                      <a:lnTo>
                        <a:pt x="688" y="921"/>
                      </a:lnTo>
                      <a:lnTo>
                        <a:pt x="700" y="917"/>
                      </a:lnTo>
                      <a:lnTo>
                        <a:pt x="715" y="906"/>
                      </a:lnTo>
                      <a:lnTo>
                        <a:pt x="723" y="886"/>
                      </a:lnTo>
                      <a:lnTo>
                        <a:pt x="739" y="863"/>
                      </a:lnTo>
                      <a:lnTo>
                        <a:pt x="750" y="851"/>
                      </a:lnTo>
                      <a:lnTo>
                        <a:pt x="766" y="867"/>
                      </a:lnTo>
                      <a:lnTo>
                        <a:pt x="781" y="867"/>
                      </a:lnTo>
                      <a:lnTo>
                        <a:pt x="785" y="859"/>
                      </a:lnTo>
                      <a:lnTo>
                        <a:pt x="797" y="832"/>
                      </a:lnTo>
                      <a:lnTo>
                        <a:pt x="808" y="824"/>
                      </a:lnTo>
                      <a:lnTo>
                        <a:pt x="820" y="828"/>
                      </a:lnTo>
                      <a:lnTo>
                        <a:pt x="828" y="828"/>
                      </a:lnTo>
                      <a:lnTo>
                        <a:pt x="843" y="828"/>
                      </a:lnTo>
                      <a:lnTo>
                        <a:pt x="855" y="824"/>
                      </a:lnTo>
                      <a:lnTo>
                        <a:pt x="871" y="816"/>
                      </a:lnTo>
                      <a:lnTo>
                        <a:pt x="882" y="801"/>
                      </a:lnTo>
                      <a:lnTo>
                        <a:pt x="890" y="777"/>
                      </a:lnTo>
                      <a:lnTo>
                        <a:pt x="917" y="758"/>
                      </a:lnTo>
                      <a:lnTo>
                        <a:pt x="944" y="746"/>
                      </a:lnTo>
                      <a:lnTo>
                        <a:pt x="964" y="750"/>
                      </a:lnTo>
                      <a:lnTo>
                        <a:pt x="983" y="758"/>
                      </a:lnTo>
                      <a:lnTo>
                        <a:pt x="1003" y="758"/>
                      </a:lnTo>
                      <a:lnTo>
                        <a:pt x="1049" y="711"/>
                      </a:lnTo>
                      <a:lnTo>
                        <a:pt x="1053" y="688"/>
                      </a:lnTo>
                      <a:lnTo>
                        <a:pt x="1053" y="638"/>
                      </a:lnTo>
                      <a:lnTo>
                        <a:pt x="1092" y="579"/>
                      </a:lnTo>
                      <a:lnTo>
                        <a:pt x="1115" y="599"/>
                      </a:lnTo>
                      <a:lnTo>
                        <a:pt x="1119" y="599"/>
                      </a:lnTo>
                      <a:lnTo>
                        <a:pt x="1123" y="595"/>
                      </a:lnTo>
                      <a:lnTo>
                        <a:pt x="1131" y="579"/>
                      </a:lnTo>
                      <a:lnTo>
                        <a:pt x="1139" y="548"/>
                      </a:lnTo>
                      <a:lnTo>
                        <a:pt x="1139" y="533"/>
                      </a:lnTo>
                      <a:lnTo>
                        <a:pt x="1143" y="525"/>
                      </a:lnTo>
                      <a:lnTo>
                        <a:pt x="1146" y="521"/>
                      </a:lnTo>
                      <a:lnTo>
                        <a:pt x="1154" y="517"/>
                      </a:lnTo>
                      <a:lnTo>
                        <a:pt x="1166" y="521"/>
                      </a:lnTo>
                      <a:lnTo>
                        <a:pt x="1170" y="521"/>
                      </a:lnTo>
                      <a:lnTo>
                        <a:pt x="1174" y="513"/>
                      </a:lnTo>
                      <a:lnTo>
                        <a:pt x="1181" y="494"/>
                      </a:lnTo>
                      <a:lnTo>
                        <a:pt x="1181" y="478"/>
                      </a:lnTo>
                      <a:lnTo>
                        <a:pt x="1181" y="467"/>
                      </a:lnTo>
                      <a:lnTo>
                        <a:pt x="1174" y="451"/>
                      </a:lnTo>
                      <a:lnTo>
                        <a:pt x="1162" y="436"/>
                      </a:lnTo>
                      <a:lnTo>
                        <a:pt x="1150" y="416"/>
                      </a:lnTo>
                      <a:lnTo>
                        <a:pt x="1150" y="401"/>
                      </a:lnTo>
                      <a:lnTo>
                        <a:pt x="1154" y="373"/>
                      </a:lnTo>
                      <a:lnTo>
                        <a:pt x="1139" y="358"/>
                      </a:lnTo>
                      <a:lnTo>
                        <a:pt x="1111" y="358"/>
                      </a:lnTo>
                      <a:lnTo>
                        <a:pt x="1092" y="358"/>
                      </a:lnTo>
                      <a:lnTo>
                        <a:pt x="1084" y="358"/>
                      </a:lnTo>
                      <a:lnTo>
                        <a:pt x="1080" y="362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50"/>
                <p:cNvSpPr>
                  <a:spLocks/>
                </p:cNvSpPr>
                <p:nvPr/>
              </p:nvSpPr>
              <p:spPr bwMode="auto">
                <a:xfrm>
                  <a:off x="11665768" y="6099754"/>
                  <a:ext cx="42863" cy="38100"/>
                </a:xfrm>
                <a:custGeom>
                  <a:avLst/>
                  <a:gdLst>
                    <a:gd name="T0" fmla="*/ 27 w 27"/>
                    <a:gd name="T1" fmla="*/ 12 h 24"/>
                    <a:gd name="T2" fmla="*/ 27 w 27"/>
                    <a:gd name="T3" fmla="*/ 12 h 24"/>
                    <a:gd name="T4" fmla="*/ 23 w 27"/>
                    <a:gd name="T5" fmla="*/ 20 h 24"/>
                    <a:gd name="T6" fmla="*/ 15 w 27"/>
                    <a:gd name="T7" fmla="*/ 24 h 24"/>
                    <a:gd name="T8" fmla="*/ 15 w 27"/>
                    <a:gd name="T9" fmla="*/ 24 h 24"/>
                    <a:gd name="T10" fmla="*/ 4 w 27"/>
                    <a:gd name="T11" fmla="*/ 20 h 24"/>
                    <a:gd name="T12" fmla="*/ 0 w 27"/>
                    <a:gd name="T13" fmla="*/ 12 h 24"/>
                    <a:gd name="T14" fmla="*/ 0 w 27"/>
                    <a:gd name="T15" fmla="*/ 12 h 24"/>
                    <a:gd name="T16" fmla="*/ 4 w 27"/>
                    <a:gd name="T17" fmla="*/ 4 h 24"/>
                    <a:gd name="T18" fmla="*/ 15 w 27"/>
                    <a:gd name="T19" fmla="*/ 0 h 24"/>
                    <a:gd name="T20" fmla="*/ 15 w 27"/>
                    <a:gd name="T21" fmla="*/ 0 h 24"/>
                    <a:gd name="T22" fmla="*/ 23 w 27"/>
                    <a:gd name="T23" fmla="*/ 4 h 24"/>
                    <a:gd name="T24" fmla="*/ 27 w 27"/>
                    <a:gd name="T25" fmla="*/ 12 h 24"/>
                    <a:gd name="T26" fmla="*/ 27 w 27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4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0"/>
                      </a:lnTo>
                      <a:lnTo>
                        <a:pt x="15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5" y="0"/>
                      </a:lnTo>
                      <a:lnTo>
                        <a:pt x="23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51"/>
                <p:cNvSpPr>
                  <a:spLocks/>
                </p:cNvSpPr>
                <p:nvPr/>
              </p:nvSpPr>
              <p:spPr bwMode="auto">
                <a:xfrm>
                  <a:off x="11640368" y="6069591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4 w 58"/>
                    <a:gd name="T5" fmla="*/ 43 h 58"/>
                    <a:gd name="T6" fmla="*/ 51 w 58"/>
                    <a:gd name="T7" fmla="*/ 50 h 58"/>
                    <a:gd name="T8" fmla="*/ 39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8 h 58"/>
                    <a:gd name="T16" fmla="*/ 8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8 w 58"/>
                    <a:gd name="T27" fmla="*/ 12 h 58"/>
                    <a:gd name="T28" fmla="*/ 20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39 w 58"/>
                    <a:gd name="T35" fmla="*/ 4 h 58"/>
                    <a:gd name="T36" fmla="*/ 51 w 58"/>
                    <a:gd name="T37" fmla="*/ 12 h 58"/>
                    <a:gd name="T38" fmla="*/ 54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4" y="43"/>
                      </a:lnTo>
                      <a:lnTo>
                        <a:pt x="51" y="50"/>
                      </a:lnTo>
                      <a:lnTo>
                        <a:pt x="39" y="58"/>
                      </a:lnTo>
                      <a:lnTo>
                        <a:pt x="31" y="58"/>
                      </a:lnTo>
                      <a:lnTo>
                        <a:pt x="20" y="58"/>
                      </a:lnTo>
                      <a:lnTo>
                        <a:pt x="8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8" y="12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39" y="4"/>
                      </a:lnTo>
                      <a:lnTo>
                        <a:pt x="51" y="12"/>
                      </a:lnTo>
                      <a:lnTo>
                        <a:pt x="54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71"/>
                <p:cNvSpPr>
                  <a:spLocks noEditPoints="1"/>
                </p:cNvSpPr>
                <p:nvPr/>
              </p:nvSpPr>
              <p:spPr bwMode="auto">
                <a:xfrm>
                  <a:off x="11306993" y="5847341"/>
                  <a:ext cx="136525" cy="141288"/>
                </a:xfrm>
                <a:custGeom>
                  <a:avLst/>
                  <a:gdLst>
                    <a:gd name="T0" fmla="*/ 24 w 86"/>
                    <a:gd name="T1" fmla="*/ 19 h 89"/>
                    <a:gd name="T2" fmla="*/ 0 w 86"/>
                    <a:gd name="T3" fmla="*/ 23 h 89"/>
                    <a:gd name="T4" fmla="*/ 35 w 86"/>
                    <a:gd name="T5" fmla="*/ 31 h 89"/>
                    <a:gd name="T6" fmla="*/ 12 w 86"/>
                    <a:gd name="T7" fmla="*/ 35 h 89"/>
                    <a:gd name="T8" fmla="*/ 24 w 86"/>
                    <a:gd name="T9" fmla="*/ 70 h 89"/>
                    <a:gd name="T10" fmla="*/ 16 w 86"/>
                    <a:gd name="T11" fmla="*/ 74 h 89"/>
                    <a:gd name="T12" fmla="*/ 4 w 86"/>
                    <a:gd name="T13" fmla="*/ 78 h 89"/>
                    <a:gd name="T14" fmla="*/ 12 w 86"/>
                    <a:gd name="T15" fmla="*/ 86 h 89"/>
                    <a:gd name="T16" fmla="*/ 31 w 86"/>
                    <a:gd name="T17" fmla="*/ 70 h 89"/>
                    <a:gd name="T18" fmla="*/ 47 w 86"/>
                    <a:gd name="T19" fmla="*/ 74 h 89"/>
                    <a:gd name="T20" fmla="*/ 70 w 86"/>
                    <a:gd name="T21" fmla="*/ 89 h 89"/>
                    <a:gd name="T22" fmla="*/ 78 w 86"/>
                    <a:gd name="T23" fmla="*/ 78 h 89"/>
                    <a:gd name="T24" fmla="*/ 74 w 86"/>
                    <a:gd name="T25" fmla="*/ 70 h 89"/>
                    <a:gd name="T26" fmla="*/ 47 w 86"/>
                    <a:gd name="T27" fmla="*/ 35 h 89"/>
                    <a:gd name="T28" fmla="*/ 86 w 86"/>
                    <a:gd name="T29" fmla="*/ 31 h 89"/>
                    <a:gd name="T30" fmla="*/ 62 w 86"/>
                    <a:gd name="T31" fmla="*/ 23 h 89"/>
                    <a:gd name="T32" fmla="*/ 78 w 86"/>
                    <a:gd name="T33" fmla="*/ 19 h 89"/>
                    <a:gd name="T34" fmla="*/ 62 w 86"/>
                    <a:gd name="T35" fmla="*/ 8 h 89"/>
                    <a:gd name="T36" fmla="*/ 62 w 86"/>
                    <a:gd name="T37" fmla="*/ 8 h 89"/>
                    <a:gd name="T38" fmla="*/ 62 w 86"/>
                    <a:gd name="T39" fmla="*/ 4 h 89"/>
                    <a:gd name="T40" fmla="*/ 62 w 86"/>
                    <a:gd name="T41" fmla="*/ 4 h 89"/>
                    <a:gd name="T42" fmla="*/ 47 w 86"/>
                    <a:gd name="T43" fmla="*/ 0 h 89"/>
                    <a:gd name="T44" fmla="*/ 35 w 86"/>
                    <a:gd name="T45" fmla="*/ 8 h 89"/>
                    <a:gd name="T46" fmla="*/ 35 w 86"/>
                    <a:gd name="T47" fmla="*/ 8 h 89"/>
                    <a:gd name="T48" fmla="*/ 35 w 86"/>
                    <a:gd name="T49" fmla="*/ 4 h 89"/>
                    <a:gd name="T50" fmla="*/ 39 w 86"/>
                    <a:gd name="T51" fmla="*/ 4 h 89"/>
                    <a:gd name="T52" fmla="*/ 24 w 86"/>
                    <a:gd name="T53" fmla="*/ 0 h 89"/>
                    <a:gd name="T54" fmla="*/ 8 w 86"/>
                    <a:gd name="T55" fmla="*/ 8 h 89"/>
                    <a:gd name="T56" fmla="*/ 8 w 86"/>
                    <a:gd name="T57" fmla="*/ 19 h 89"/>
                    <a:gd name="T58" fmla="*/ 47 w 86"/>
                    <a:gd name="T59" fmla="*/ 23 h 89"/>
                    <a:gd name="T60" fmla="*/ 35 w 86"/>
                    <a:gd name="T61" fmla="*/ 19 h 89"/>
                    <a:gd name="T62" fmla="*/ 47 w 86"/>
                    <a:gd name="T63" fmla="*/ 19 h 89"/>
                    <a:gd name="T64" fmla="*/ 35 w 86"/>
                    <a:gd name="T65" fmla="*/ 47 h 89"/>
                    <a:gd name="T66" fmla="*/ 24 w 86"/>
                    <a:gd name="T67" fmla="*/ 43 h 89"/>
                    <a:gd name="T68" fmla="*/ 35 w 86"/>
                    <a:gd name="T69" fmla="*/ 43 h 89"/>
                    <a:gd name="T70" fmla="*/ 59 w 86"/>
                    <a:gd name="T71" fmla="*/ 43 h 89"/>
                    <a:gd name="T72" fmla="*/ 47 w 86"/>
                    <a:gd name="T73" fmla="*/ 47 h 89"/>
                    <a:gd name="T74" fmla="*/ 47 w 86"/>
                    <a:gd name="T75" fmla="*/ 43 h 89"/>
                    <a:gd name="T76" fmla="*/ 35 w 86"/>
                    <a:gd name="T77" fmla="*/ 58 h 89"/>
                    <a:gd name="T78" fmla="*/ 24 w 86"/>
                    <a:gd name="T79" fmla="*/ 54 h 89"/>
                    <a:gd name="T80" fmla="*/ 35 w 86"/>
                    <a:gd name="T81" fmla="*/ 54 h 89"/>
                    <a:gd name="T82" fmla="*/ 47 w 86"/>
                    <a:gd name="T83" fmla="*/ 54 h 89"/>
                    <a:gd name="T84" fmla="*/ 59 w 86"/>
                    <a:gd name="T85" fmla="*/ 58 h 89"/>
                    <a:gd name="T86" fmla="*/ 47 w 86"/>
                    <a:gd name="T87" fmla="*/ 58 h 8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6" h="89">
                      <a:moveTo>
                        <a:pt x="8" y="19"/>
                      </a:moveTo>
                      <a:lnTo>
                        <a:pt x="24" y="19"/>
                      </a:lnTo>
                      <a:lnTo>
                        <a:pt x="24" y="2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5" y="31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0"/>
                      </a:lnTo>
                      <a:lnTo>
                        <a:pt x="24" y="70"/>
                      </a:lnTo>
                      <a:lnTo>
                        <a:pt x="16" y="74"/>
                      </a:lnTo>
                      <a:lnTo>
                        <a:pt x="4" y="78"/>
                      </a:lnTo>
                      <a:lnTo>
                        <a:pt x="12" y="86"/>
                      </a:lnTo>
                      <a:lnTo>
                        <a:pt x="39" y="74"/>
                      </a:lnTo>
                      <a:lnTo>
                        <a:pt x="31" y="70"/>
                      </a:lnTo>
                      <a:lnTo>
                        <a:pt x="51" y="70"/>
                      </a:lnTo>
                      <a:lnTo>
                        <a:pt x="47" y="74"/>
                      </a:lnTo>
                      <a:lnTo>
                        <a:pt x="70" y="89"/>
                      </a:lnTo>
                      <a:lnTo>
                        <a:pt x="78" y="78"/>
                      </a:lnTo>
                      <a:lnTo>
                        <a:pt x="59" y="70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31"/>
                      </a:lnTo>
                      <a:lnTo>
                        <a:pt x="86" y="31"/>
                      </a:lnTo>
                      <a:lnTo>
                        <a:pt x="86" y="23"/>
                      </a:lnTo>
                      <a:lnTo>
                        <a:pt x="62" y="23"/>
                      </a:lnTo>
                      <a:lnTo>
                        <a:pt x="62" y="19"/>
                      </a:lnTo>
                      <a:lnTo>
                        <a:pt x="78" y="19"/>
                      </a:lnTo>
                      <a:lnTo>
                        <a:pt x="78" y="8"/>
                      </a:lnTo>
                      <a:lnTo>
                        <a:pt x="62" y="8"/>
                      </a:lnTo>
                      <a:lnTo>
                        <a:pt x="62" y="4"/>
                      </a:lnTo>
                      <a:lnTo>
                        <a:pt x="55" y="0"/>
                      </a:lnTo>
                      <a:lnTo>
                        <a:pt x="47" y="0"/>
                      </a:lnTo>
                      <a:lnTo>
                        <a:pt x="47" y="8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9" y="4"/>
                      </a:lnTo>
                      <a:lnTo>
                        <a:pt x="31" y="0"/>
                      </a:lnTo>
                      <a:lnTo>
                        <a:pt x="24" y="0"/>
                      </a:lnTo>
                      <a:lnTo>
                        <a:pt x="24" y="8"/>
                      </a:lnTo>
                      <a:lnTo>
                        <a:pt x="8" y="8"/>
                      </a:lnTo>
                      <a:lnTo>
                        <a:pt x="8" y="19"/>
                      </a:lnTo>
                      <a:close/>
                      <a:moveTo>
                        <a:pt x="47" y="19"/>
                      </a:moveTo>
                      <a:lnTo>
                        <a:pt x="47" y="23"/>
                      </a:lnTo>
                      <a:lnTo>
                        <a:pt x="35" y="23"/>
                      </a:lnTo>
                      <a:lnTo>
                        <a:pt x="35" y="19"/>
                      </a:lnTo>
                      <a:lnTo>
                        <a:pt x="47" y="19"/>
                      </a:lnTo>
                      <a:close/>
                      <a:moveTo>
                        <a:pt x="35" y="43"/>
                      </a:moveTo>
                      <a:lnTo>
                        <a:pt x="35" y="47"/>
                      </a:lnTo>
                      <a:lnTo>
                        <a:pt x="24" y="47"/>
                      </a:lnTo>
                      <a:lnTo>
                        <a:pt x="24" y="43"/>
                      </a:lnTo>
                      <a:lnTo>
                        <a:pt x="35" y="43"/>
                      </a:lnTo>
                      <a:close/>
                      <a:moveTo>
                        <a:pt x="47" y="43"/>
                      </a:moveTo>
                      <a:lnTo>
                        <a:pt x="59" y="43"/>
                      </a:lnTo>
                      <a:lnTo>
                        <a:pt x="59" y="47"/>
                      </a:lnTo>
                      <a:lnTo>
                        <a:pt x="47" y="47"/>
                      </a:lnTo>
                      <a:lnTo>
                        <a:pt x="47" y="43"/>
                      </a:lnTo>
                      <a:close/>
                      <a:moveTo>
                        <a:pt x="35" y="54"/>
                      </a:moveTo>
                      <a:lnTo>
                        <a:pt x="35" y="58"/>
                      </a:lnTo>
                      <a:lnTo>
                        <a:pt x="24" y="58"/>
                      </a:lnTo>
                      <a:lnTo>
                        <a:pt x="24" y="54"/>
                      </a:lnTo>
                      <a:lnTo>
                        <a:pt x="35" y="54"/>
                      </a:lnTo>
                      <a:close/>
                      <a:moveTo>
                        <a:pt x="47" y="58"/>
                      </a:moveTo>
                      <a:lnTo>
                        <a:pt x="47" y="54"/>
                      </a:lnTo>
                      <a:lnTo>
                        <a:pt x="59" y="54"/>
                      </a:lnTo>
                      <a:lnTo>
                        <a:pt x="59" y="58"/>
                      </a:lnTo>
                      <a:lnTo>
                        <a:pt x="47" y="5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72"/>
                <p:cNvSpPr>
                  <a:spLocks/>
                </p:cNvSpPr>
                <p:nvPr/>
              </p:nvSpPr>
              <p:spPr bwMode="auto">
                <a:xfrm>
                  <a:off x="11467331" y="5853691"/>
                  <a:ext cx="111125" cy="123825"/>
                </a:xfrm>
                <a:custGeom>
                  <a:avLst/>
                  <a:gdLst>
                    <a:gd name="T0" fmla="*/ 12 w 70"/>
                    <a:gd name="T1" fmla="*/ 27 h 78"/>
                    <a:gd name="T2" fmla="*/ 12 w 70"/>
                    <a:gd name="T3" fmla="*/ 27 h 78"/>
                    <a:gd name="T4" fmla="*/ 12 w 70"/>
                    <a:gd name="T5" fmla="*/ 19 h 78"/>
                    <a:gd name="T6" fmla="*/ 12 w 70"/>
                    <a:gd name="T7" fmla="*/ 19 h 78"/>
                    <a:gd name="T8" fmla="*/ 12 w 70"/>
                    <a:gd name="T9" fmla="*/ 19 h 78"/>
                    <a:gd name="T10" fmla="*/ 12 w 70"/>
                    <a:gd name="T11" fmla="*/ 19 h 78"/>
                    <a:gd name="T12" fmla="*/ 12 w 70"/>
                    <a:gd name="T13" fmla="*/ 19 h 78"/>
                    <a:gd name="T14" fmla="*/ 12 w 70"/>
                    <a:gd name="T15" fmla="*/ 19 h 78"/>
                    <a:gd name="T16" fmla="*/ 8 w 70"/>
                    <a:gd name="T17" fmla="*/ 19 h 78"/>
                    <a:gd name="T18" fmla="*/ 0 w 70"/>
                    <a:gd name="T19" fmla="*/ 19 h 78"/>
                    <a:gd name="T20" fmla="*/ 0 w 70"/>
                    <a:gd name="T21" fmla="*/ 74 h 78"/>
                    <a:gd name="T22" fmla="*/ 59 w 70"/>
                    <a:gd name="T23" fmla="*/ 74 h 78"/>
                    <a:gd name="T24" fmla="*/ 59 w 70"/>
                    <a:gd name="T25" fmla="*/ 78 h 78"/>
                    <a:gd name="T26" fmla="*/ 70 w 70"/>
                    <a:gd name="T27" fmla="*/ 78 h 78"/>
                    <a:gd name="T28" fmla="*/ 70 w 70"/>
                    <a:gd name="T29" fmla="*/ 27 h 78"/>
                    <a:gd name="T30" fmla="*/ 70 w 70"/>
                    <a:gd name="T31" fmla="*/ 27 h 78"/>
                    <a:gd name="T32" fmla="*/ 70 w 70"/>
                    <a:gd name="T33" fmla="*/ 19 h 78"/>
                    <a:gd name="T34" fmla="*/ 70 w 70"/>
                    <a:gd name="T35" fmla="*/ 19 h 78"/>
                    <a:gd name="T36" fmla="*/ 70 w 70"/>
                    <a:gd name="T37" fmla="*/ 19 h 78"/>
                    <a:gd name="T38" fmla="*/ 70 w 70"/>
                    <a:gd name="T39" fmla="*/ 19 h 78"/>
                    <a:gd name="T40" fmla="*/ 66 w 70"/>
                    <a:gd name="T41" fmla="*/ 19 h 78"/>
                    <a:gd name="T42" fmla="*/ 59 w 70"/>
                    <a:gd name="T43" fmla="*/ 19 h 78"/>
                    <a:gd name="T44" fmla="*/ 59 w 70"/>
                    <a:gd name="T45" fmla="*/ 66 h 78"/>
                    <a:gd name="T46" fmla="*/ 43 w 70"/>
                    <a:gd name="T47" fmla="*/ 66 h 78"/>
                    <a:gd name="T48" fmla="*/ 43 w 70"/>
                    <a:gd name="T49" fmla="*/ 8 h 78"/>
                    <a:gd name="T50" fmla="*/ 43 w 70"/>
                    <a:gd name="T51" fmla="*/ 8 h 78"/>
                    <a:gd name="T52" fmla="*/ 43 w 70"/>
                    <a:gd name="T53" fmla="*/ 0 h 78"/>
                    <a:gd name="T54" fmla="*/ 43 w 70"/>
                    <a:gd name="T55" fmla="*/ 0 h 78"/>
                    <a:gd name="T56" fmla="*/ 43 w 70"/>
                    <a:gd name="T57" fmla="*/ 0 h 78"/>
                    <a:gd name="T58" fmla="*/ 43 w 70"/>
                    <a:gd name="T59" fmla="*/ 0 h 78"/>
                    <a:gd name="T60" fmla="*/ 35 w 70"/>
                    <a:gd name="T61" fmla="*/ 0 h 78"/>
                    <a:gd name="T62" fmla="*/ 28 w 70"/>
                    <a:gd name="T63" fmla="*/ 0 h 78"/>
                    <a:gd name="T64" fmla="*/ 28 w 70"/>
                    <a:gd name="T65" fmla="*/ 66 h 78"/>
                    <a:gd name="T66" fmla="*/ 12 w 70"/>
                    <a:gd name="T67" fmla="*/ 66 h 78"/>
                    <a:gd name="T68" fmla="*/ 12 w 70"/>
                    <a:gd name="T69" fmla="*/ 27 h 78"/>
                    <a:gd name="T70" fmla="*/ 12 w 70"/>
                    <a:gd name="T71" fmla="*/ 27 h 7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0" h="78">
                      <a:moveTo>
                        <a:pt x="12" y="27"/>
                      </a:moveTo>
                      <a:lnTo>
                        <a:pt x="12" y="2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0" y="19"/>
                      </a:lnTo>
                      <a:lnTo>
                        <a:pt x="0" y="74"/>
                      </a:lnTo>
                      <a:lnTo>
                        <a:pt x="59" y="74"/>
                      </a:lnTo>
                      <a:lnTo>
                        <a:pt x="59" y="78"/>
                      </a:lnTo>
                      <a:lnTo>
                        <a:pt x="70" y="78"/>
                      </a:lnTo>
                      <a:lnTo>
                        <a:pt x="70" y="27"/>
                      </a:lnTo>
                      <a:lnTo>
                        <a:pt x="70" y="19"/>
                      </a:lnTo>
                      <a:lnTo>
                        <a:pt x="66" y="19"/>
                      </a:lnTo>
                      <a:lnTo>
                        <a:pt x="59" y="19"/>
                      </a:lnTo>
                      <a:lnTo>
                        <a:pt x="59" y="66"/>
                      </a:lnTo>
                      <a:lnTo>
                        <a:pt x="43" y="66"/>
                      </a:lnTo>
                      <a:lnTo>
                        <a:pt x="43" y="8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8" y="66"/>
                      </a:lnTo>
                      <a:lnTo>
                        <a:pt x="12" y="66"/>
                      </a:lnTo>
                      <a:lnTo>
                        <a:pt x="12" y="27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73"/>
                <p:cNvSpPr>
                  <a:spLocks/>
                </p:cNvSpPr>
                <p:nvPr/>
              </p:nvSpPr>
              <p:spPr bwMode="auto">
                <a:xfrm>
                  <a:off x="11603856" y="5847341"/>
                  <a:ext cx="134938" cy="136525"/>
                </a:xfrm>
                <a:custGeom>
                  <a:avLst/>
                  <a:gdLst>
                    <a:gd name="T0" fmla="*/ 50 w 85"/>
                    <a:gd name="T1" fmla="*/ 12 h 86"/>
                    <a:gd name="T2" fmla="*/ 50 w 85"/>
                    <a:gd name="T3" fmla="*/ 12 h 86"/>
                    <a:gd name="T4" fmla="*/ 50 w 85"/>
                    <a:gd name="T5" fmla="*/ 8 h 86"/>
                    <a:gd name="T6" fmla="*/ 50 w 85"/>
                    <a:gd name="T7" fmla="*/ 8 h 86"/>
                    <a:gd name="T8" fmla="*/ 46 w 85"/>
                    <a:gd name="T9" fmla="*/ 0 h 86"/>
                    <a:gd name="T10" fmla="*/ 46 w 85"/>
                    <a:gd name="T11" fmla="*/ 0 h 86"/>
                    <a:gd name="T12" fmla="*/ 43 w 85"/>
                    <a:gd name="T13" fmla="*/ 4 h 86"/>
                    <a:gd name="T14" fmla="*/ 43 w 85"/>
                    <a:gd name="T15" fmla="*/ 4 h 86"/>
                    <a:gd name="T16" fmla="*/ 35 w 85"/>
                    <a:gd name="T17" fmla="*/ 4 h 86"/>
                    <a:gd name="T18" fmla="*/ 35 w 85"/>
                    <a:gd name="T19" fmla="*/ 4 h 86"/>
                    <a:gd name="T20" fmla="*/ 39 w 85"/>
                    <a:gd name="T21" fmla="*/ 16 h 86"/>
                    <a:gd name="T22" fmla="*/ 0 w 85"/>
                    <a:gd name="T23" fmla="*/ 16 h 86"/>
                    <a:gd name="T24" fmla="*/ 0 w 85"/>
                    <a:gd name="T25" fmla="*/ 27 h 86"/>
                    <a:gd name="T26" fmla="*/ 35 w 85"/>
                    <a:gd name="T27" fmla="*/ 27 h 86"/>
                    <a:gd name="T28" fmla="*/ 35 w 85"/>
                    <a:gd name="T29" fmla="*/ 35 h 86"/>
                    <a:gd name="T30" fmla="*/ 11 w 85"/>
                    <a:gd name="T31" fmla="*/ 35 h 86"/>
                    <a:gd name="T32" fmla="*/ 11 w 85"/>
                    <a:gd name="T33" fmla="*/ 78 h 86"/>
                    <a:gd name="T34" fmla="*/ 23 w 85"/>
                    <a:gd name="T35" fmla="*/ 78 h 86"/>
                    <a:gd name="T36" fmla="*/ 23 w 85"/>
                    <a:gd name="T37" fmla="*/ 47 h 86"/>
                    <a:gd name="T38" fmla="*/ 35 w 85"/>
                    <a:gd name="T39" fmla="*/ 47 h 86"/>
                    <a:gd name="T40" fmla="*/ 35 w 85"/>
                    <a:gd name="T41" fmla="*/ 86 h 86"/>
                    <a:gd name="T42" fmla="*/ 50 w 85"/>
                    <a:gd name="T43" fmla="*/ 86 h 86"/>
                    <a:gd name="T44" fmla="*/ 50 w 85"/>
                    <a:gd name="T45" fmla="*/ 47 h 86"/>
                    <a:gd name="T46" fmla="*/ 62 w 85"/>
                    <a:gd name="T47" fmla="*/ 47 h 86"/>
                    <a:gd name="T48" fmla="*/ 62 w 85"/>
                    <a:gd name="T49" fmla="*/ 62 h 86"/>
                    <a:gd name="T50" fmla="*/ 62 w 85"/>
                    <a:gd name="T51" fmla="*/ 62 h 86"/>
                    <a:gd name="T52" fmla="*/ 58 w 85"/>
                    <a:gd name="T53" fmla="*/ 66 h 86"/>
                    <a:gd name="T54" fmla="*/ 50 w 85"/>
                    <a:gd name="T55" fmla="*/ 66 h 86"/>
                    <a:gd name="T56" fmla="*/ 50 w 85"/>
                    <a:gd name="T57" fmla="*/ 66 h 86"/>
                    <a:gd name="T58" fmla="*/ 54 w 85"/>
                    <a:gd name="T59" fmla="*/ 78 h 86"/>
                    <a:gd name="T60" fmla="*/ 54 w 85"/>
                    <a:gd name="T61" fmla="*/ 78 h 86"/>
                    <a:gd name="T62" fmla="*/ 70 w 85"/>
                    <a:gd name="T63" fmla="*/ 78 h 86"/>
                    <a:gd name="T64" fmla="*/ 74 w 85"/>
                    <a:gd name="T65" fmla="*/ 74 h 86"/>
                    <a:gd name="T66" fmla="*/ 74 w 85"/>
                    <a:gd name="T67" fmla="*/ 70 h 86"/>
                    <a:gd name="T68" fmla="*/ 74 w 85"/>
                    <a:gd name="T69" fmla="*/ 35 h 86"/>
                    <a:gd name="T70" fmla="*/ 50 w 85"/>
                    <a:gd name="T71" fmla="*/ 35 h 86"/>
                    <a:gd name="T72" fmla="*/ 50 w 85"/>
                    <a:gd name="T73" fmla="*/ 27 h 86"/>
                    <a:gd name="T74" fmla="*/ 85 w 85"/>
                    <a:gd name="T75" fmla="*/ 27 h 86"/>
                    <a:gd name="T76" fmla="*/ 85 w 85"/>
                    <a:gd name="T77" fmla="*/ 16 h 86"/>
                    <a:gd name="T78" fmla="*/ 43 w 85"/>
                    <a:gd name="T79" fmla="*/ 16 h 86"/>
                    <a:gd name="T80" fmla="*/ 43 w 85"/>
                    <a:gd name="T81" fmla="*/ 16 h 86"/>
                    <a:gd name="T82" fmla="*/ 50 w 85"/>
                    <a:gd name="T83" fmla="*/ 12 h 86"/>
                    <a:gd name="T84" fmla="*/ 50 w 85"/>
                    <a:gd name="T85" fmla="*/ 12 h 86"/>
                    <a:gd name="T86" fmla="*/ 50 w 85"/>
                    <a:gd name="T87" fmla="*/ 12 h 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5" h="86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39" y="16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8"/>
                      </a:lnTo>
                      <a:lnTo>
                        <a:pt x="23" y="78"/>
                      </a:lnTo>
                      <a:lnTo>
                        <a:pt x="23" y="47"/>
                      </a:lnTo>
                      <a:lnTo>
                        <a:pt x="35" y="47"/>
                      </a:lnTo>
                      <a:lnTo>
                        <a:pt x="35" y="86"/>
                      </a:lnTo>
                      <a:lnTo>
                        <a:pt x="50" y="86"/>
                      </a:lnTo>
                      <a:lnTo>
                        <a:pt x="50" y="47"/>
                      </a:lnTo>
                      <a:lnTo>
                        <a:pt x="62" y="47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8"/>
                      </a:lnTo>
                      <a:lnTo>
                        <a:pt x="74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50" y="35"/>
                      </a:lnTo>
                      <a:lnTo>
                        <a:pt x="50" y="27"/>
                      </a:lnTo>
                      <a:lnTo>
                        <a:pt x="85" y="27"/>
                      </a:lnTo>
                      <a:lnTo>
                        <a:pt x="85" y="16"/>
                      </a:lnTo>
                      <a:lnTo>
                        <a:pt x="43" y="16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5" name="组合 224"/>
              <p:cNvGrpSpPr/>
              <p:nvPr/>
            </p:nvGrpSpPr>
            <p:grpSpPr>
              <a:xfrm>
                <a:off x="1916257" y="4549007"/>
                <a:ext cx="1376624" cy="1344041"/>
                <a:chOff x="9925868" y="4688466"/>
                <a:chExt cx="1609725" cy="1571625"/>
              </a:xfrm>
            </p:grpSpPr>
            <p:sp>
              <p:nvSpPr>
                <p:cNvPr id="332" name="Freeform 16"/>
                <p:cNvSpPr>
                  <a:spLocks/>
                </p:cNvSpPr>
                <p:nvPr/>
              </p:nvSpPr>
              <p:spPr bwMode="auto">
                <a:xfrm>
                  <a:off x="9925868" y="4688466"/>
                  <a:ext cx="1609725" cy="1571625"/>
                </a:xfrm>
                <a:custGeom>
                  <a:avLst/>
                  <a:gdLst>
                    <a:gd name="T0" fmla="*/ 1010 w 1014"/>
                    <a:gd name="T1" fmla="*/ 101 h 990"/>
                    <a:gd name="T2" fmla="*/ 960 w 1014"/>
                    <a:gd name="T3" fmla="*/ 50 h 990"/>
                    <a:gd name="T4" fmla="*/ 913 w 1014"/>
                    <a:gd name="T5" fmla="*/ 19 h 990"/>
                    <a:gd name="T6" fmla="*/ 917 w 1014"/>
                    <a:gd name="T7" fmla="*/ 7 h 990"/>
                    <a:gd name="T8" fmla="*/ 855 w 1014"/>
                    <a:gd name="T9" fmla="*/ 31 h 990"/>
                    <a:gd name="T10" fmla="*/ 824 w 1014"/>
                    <a:gd name="T11" fmla="*/ 58 h 990"/>
                    <a:gd name="T12" fmla="*/ 797 w 1014"/>
                    <a:gd name="T13" fmla="*/ 54 h 990"/>
                    <a:gd name="T14" fmla="*/ 777 w 1014"/>
                    <a:gd name="T15" fmla="*/ 15 h 990"/>
                    <a:gd name="T16" fmla="*/ 754 w 1014"/>
                    <a:gd name="T17" fmla="*/ 15 h 990"/>
                    <a:gd name="T18" fmla="*/ 715 w 1014"/>
                    <a:gd name="T19" fmla="*/ 31 h 990"/>
                    <a:gd name="T20" fmla="*/ 606 w 1014"/>
                    <a:gd name="T21" fmla="*/ 81 h 990"/>
                    <a:gd name="T22" fmla="*/ 517 w 1014"/>
                    <a:gd name="T23" fmla="*/ 97 h 990"/>
                    <a:gd name="T24" fmla="*/ 455 w 1014"/>
                    <a:gd name="T25" fmla="*/ 105 h 990"/>
                    <a:gd name="T26" fmla="*/ 424 w 1014"/>
                    <a:gd name="T27" fmla="*/ 194 h 990"/>
                    <a:gd name="T28" fmla="*/ 404 w 1014"/>
                    <a:gd name="T29" fmla="*/ 256 h 990"/>
                    <a:gd name="T30" fmla="*/ 346 w 1014"/>
                    <a:gd name="T31" fmla="*/ 256 h 990"/>
                    <a:gd name="T32" fmla="*/ 284 w 1014"/>
                    <a:gd name="T33" fmla="*/ 241 h 990"/>
                    <a:gd name="T34" fmla="*/ 214 w 1014"/>
                    <a:gd name="T35" fmla="*/ 276 h 990"/>
                    <a:gd name="T36" fmla="*/ 179 w 1014"/>
                    <a:gd name="T37" fmla="*/ 334 h 990"/>
                    <a:gd name="T38" fmla="*/ 202 w 1014"/>
                    <a:gd name="T39" fmla="*/ 380 h 990"/>
                    <a:gd name="T40" fmla="*/ 163 w 1014"/>
                    <a:gd name="T41" fmla="*/ 454 h 990"/>
                    <a:gd name="T42" fmla="*/ 89 w 1014"/>
                    <a:gd name="T43" fmla="*/ 555 h 990"/>
                    <a:gd name="T44" fmla="*/ 89 w 1014"/>
                    <a:gd name="T45" fmla="*/ 567 h 990"/>
                    <a:gd name="T46" fmla="*/ 136 w 1014"/>
                    <a:gd name="T47" fmla="*/ 641 h 990"/>
                    <a:gd name="T48" fmla="*/ 144 w 1014"/>
                    <a:gd name="T49" fmla="*/ 676 h 990"/>
                    <a:gd name="T50" fmla="*/ 175 w 1014"/>
                    <a:gd name="T51" fmla="*/ 672 h 990"/>
                    <a:gd name="T52" fmla="*/ 194 w 1014"/>
                    <a:gd name="T53" fmla="*/ 687 h 990"/>
                    <a:gd name="T54" fmla="*/ 128 w 1014"/>
                    <a:gd name="T55" fmla="*/ 796 h 990"/>
                    <a:gd name="T56" fmla="*/ 97 w 1014"/>
                    <a:gd name="T57" fmla="*/ 792 h 990"/>
                    <a:gd name="T58" fmla="*/ 47 w 1014"/>
                    <a:gd name="T59" fmla="*/ 812 h 990"/>
                    <a:gd name="T60" fmla="*/ 0 w 1014"/>
                    <a:gd name="T61" fmla="*/ 917 h 990"/>
                    <a:gd name="T62" fmla="*/ 51 w 1014"/>
                    <a:gd name="T63" fmla="*/ 944 h 990"/>
                    <a:gd name="T64" fmla="*/ 86 w 1014"/>
                    <a:gd name="T65" fmla="*/ 936 h 990"/>
                    <a:gd name="T66" fmla="*/ 97 w 1014"/>
                    <a:gd name="T67" fmla="*/ 986 h 990"/>
                    <a:gd name="T68" fmla="*/ 121 w 1014"/>
                    <a:gd name="T69" fmla="*/ 975 h 990"/>
                    <a:gd name="T70" fmla="*/ 280 w 1014"/>
                    <a:gd name="T71" fmla="*/ 901 h 990"/>
                    <a:gd name="T72" fmla="*/ 330 w 1014"/>
                    <a:gd name="T73" fmla="*/ 808 h 990"/>
                    <a:gd name="T74" fmla="*/ 295 w 1014"/>
                    <a:gd name="T75" fmla="*/ 796 h 990"/>
                    <a:gd name="T76" fmla="*/ 295 w 1014"/>
                    <a:gd name="T77" fmla="*/ 773 h 990"/>
                    <a:gd name="T78" fmla="*/ 358 w 1014"/>
                    <a:gd name="T79" fmla="*/ 726 h 990"/>
                    <a:gd name="T80" fmla="*/ 361 w 1014"/>
                    <a:gd name="T81" fmla="*/ 699 h 990"/>
                    <a:gd name="T82" fmla="*/ 389 w 1014"/>
                    <a:gd name="T83" fmla="*/ 621 h 990"/>
                    <a:gd name="T84" fmla="*/ 431 w 1014"/>
                    <a:gd name="T85" fmla="*/ 617 h 990"/>
                    <a:gd name="T86" fmla="*/ 579 w 1014"/>
                    <a:gd name="T87" fmla="*/ 575 h 990"/>
                    <a:gd name="T88" fmla="*/ 657 w 1014"/>
                    <a:gd name="T89" fmla="*/ 563 h 990"/>
                    <a:gd name="T90" fmla="*/ 828 w 1014"/>
                    <a:gd name="T91" fmla="*/ 501 h 990"/>
                    <a:gd name="T92" fmla="*/ 816 w 1014"/>
                    <a:gd name="T93" fmla="*/ 443 h 990"/>
                    <a:gd name="T94" fmla="*/ 859 w 1014"/>
                    <a:gd name="T95" fmla="*/ 408 h 990"/>
                    <a:gd name="T96" fmla="*/ 898 w 1014"/>
                    <a:gd name="T97" fmla="*/ 314 h 990"/>
                    <a:gd name="T98" fmla="*/ 909 w 1014"/>
                    <a:gd name="T99" fmla="*/ 256 h 990"/>
                    <a:gd name="T100" fmla="*/ 921 w 1014"/>
                    <a:gd name="T101" fmla="*/ 237 h 990"/>
                    <a:gd name="T102" fmla="*/ 936 w 1014"/>
                    <a:gd name="T103" fmla="*/ 202 h 990"/>
                    <a:gd name="T104" fmla="*/ 1006 w 1014"/>
                    <a:gd name="T105" fmla="*/ 147 h 990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1014" h="990">
                      <a:moveTo>
                        <a:pt x="1006" y="147"/>
                      </a:moveTo>
                      <a:lnTo>
                        <a:pt x="1006" y="147"/>
                      </a:lnTo>
                      <a:lnTo>
                        <a:pt x="1014" y="120"/>
                      </a:lnTo>
                      <a:lnTo>
                        <a:pt x="1010" y="101"/>
                      </a:lnTo>
                      <a:lnTo>
                        <a:pt x="1002" y="85"/>
                      </a:lnTo>
                      <a:lnTo>
                        <a:pt x="991" y="70"/>
                      </a:lnTo>
                      <a:lnTo>
                        <a:pt x="975" y="58"/>
                      </a:lnTo>
                      <a:lnTo>
                        <a:pt x="960" y="50"/>
                      </a:lnTo>
                      <a:lnTo>
                        <a:pt x="932" y="39"/>
                      </a:lnTo>
                      <a:lnTo>
                        <a:pt x="917" y="27"/>
                      </a:lnTo>
                      <a:lnTo>
                        <a:pt x="913" y="19"/>
                      </a:lnTo>
                      <a:lnTo>
                        <a:pt x="917" y="11"/>
                      </a:lnTo>
                      <a:lnTo>
                        <a:pt x="917" y="7"/>
                      </a:lnTo>
                      <a:lnTo>
                        <a:pt x="909" y="4"/>
                      </a:lnTo>
                      <a:lnTo>
                        <a:pt x="890" y="11"/>
                      </a:lnTo>
                      <a:lnTo>
                        <a:pt x="866" y="23"/>
                      </a:lnTo>
                      <a:lnTo>
                        <a:pt x="855" y="31"/>
                      </a:lnTo>
                      <a:lnTo>
                        <a:pt x="843" y="42"/>
                      </a:lnTo>
                      <a:lnTo>
                        <a:pt x="831" y="54"/>
                      </a:lnTo>
                      <a:lnTo>
                        <a:pt x="824" y="58"/>
                      </a:lnTo>
                      <a:lnTo>
                        <a:pt x="816" y="62"/>
                      </a:lnTo>
                      <a:lnTo>
                        <a:pt x="808" y="62"/>
                      </a:lnTo>
                      <a:lnTo>
                        <a:pt x="800" y="58"/>
                      </a:lnTo>
                      <a:lnTo>
                        <a:pt x="797" y="54"/>
                      </a:lnTo>
                      <a:lnTo>
                        <a:pt x="793" y="42"/>
                      </a:lnTo>
                      <a:lnTo>
                        <a:pt x="789" y="31"/>
                      </a:lnTo>
                      <a:lnTo>
                        <a:pt x="777" y="15"/>
                      </a:lnTo>
                      <a:lnTo>
                        <a:pt x="762" y="0"/>
                      </a:lnTo>
                      <a:lnTo>
                        <a:pt x="758" y="0"/>
                      </a:lnTo>
                      <a:lnTo>
                        <a:pt x="754" y="15"/>
                      </a:lnTo>
                      <a:lnTo>
                        <a:pt x="742" y="23"/>
                      </a:lnTo>
                      <a:lnTo>
                        <a:pt x="730" y="31"/>
                      </a:lnTo>
                      <a:lnTo>
                        <a:pt x="715" y="31"/>
                      </a:lnTo>
                      <a:lnTo>
                        <a:pt x="696" y="35"/>
                      </a:lnTo>
                      <a:lnTo>
                        <a:pt x="676" y="39"/>
                      </a:lnTo>
                      <a:lnTo>
                        <a:pt x="637" y="58"/>
                      </a:lnTo>
                      <a:lnTo>
                        <a:pt x="606" y="81"/>
                      </a:lnTo>
                      <a:lnTo>
                        <a:pt x="595" y="97"/>
                      </a:lnTo>
                      <a:lnTo>
                        <a:pt x="571" y="97"/>
                      </a:lnTo>
                      <a:lnTo>
                        <a:pt x="517" y="97"/>
                      </a:lnTo>
                      <a:lnTo>
                        <a:pt x="486" y="97"/>
                      </a:lnTo>
                      <a:lnTo>
                        <a:pt x="470" y="101"/>
                      </a:lnTo>
                      <a:lnTo>
                        <a:pt x="455" y="105"/>
                      </a:lnTo>
                      <a:lnTo>
                        <a:pt x="443" y="116"/>
                      </a:lnTo>
                      <a:lnTo>
                        <a:pt x="431" y="136"/>
                      </a:lnTo>
                      <a:lnTo>
                        <a:pt x="424" y="159"/>
                      </a:lnTo>
                      <a:lnTo>
                        <a:pt x="424" y="194"/>
                      </a:lnTo>
                      <a:lnTo>
                        <a:pt x="420" y="229"/>
                      </a:lnTo>
                      <a:lnTo>
                        <a:pt x="408" y="248"/>
                      </a:lnTo>
                      <a:lnTo>
                        <a:pt x="404" y="256"/>
                      </a:lnTo>
                      <a:lnTo>
                        <a:pt x="396" y="260"/>
                      </a:lnTo>
                      <a:lnTo>
                        <a:pt x="381" y="264"/>
                      </a:lnTo>
                      <a:lnTo>
                        <a:pt x="361" y="260"/>
                      </a:lnTo>
                      <a:lnTo>
                        <a:pt x="346" y="256"/>
                      </a:lnTo>
                      <a:lnTo>
                        <a:pt x="319" y="244"/>
                      </a:lnTo>
                      <a:lnTo>
                        <a:pt x="295" y="241"/>
                      </a:lnTo>
                      <a:lnTo>
                        <a:pt x="284" y="241"/>
                      </a:lnTo>
                      <a:lnTo>
                        <a:pt x="268" y="241"/>
                      </a:lnTo>
                      <a:lnTo>
                        <a:pt x="253" y="244"/>
                      </a:lnTo>
                      <a:lnTo>
                        <a:pt x="233" y="256"/>
                      </a:lnTo>
                      <a:lnTo>
                        <a:pt x="214" y="276"/>
                      </a:lnTo>
                      <a:lnTo>
                        <a:pt x="194" y="299"/>
                      </a:lnTo>
                      <a:lnTo>
                        <a:pt x="183" y="318"/>
                      </a:lnTo>
                      <a:lnTo>
                        <a:pt x="179" y="334"/>
                      </a:lnTo>
                      <a:lnTo>
                        <a:pt x="179" y="349"/>
                      </a:lnTo>
                      <a:lnTo>
                        <a:pt x="183" y="361"/>
                      </a:lnTo>
                      <a:lnTo>
                        <a:pt x="194" y="377"/>
                      </a:lnTo>
                      <a:lnTo>
                        <a:pt x="202" y="380"/>
                      </a:lnTo>
                      <a:lnTo>
                        <a:pt x="190" y="408"/>
                      </a:lnTo>
                      <a:lnTo>
                        <a:pt x="179" y="431"/>
                      </a:lnTo>
                      <a:lnTo>
                        <a:pt x="163" y="454"/>
                      </a:lnTo>
                      <a:lnTo>
                        <a:pt x="117" y="509"/>
                      </a:lnTo>
                      <a:lnTo>
                        <a:pt x="93" y="544"/>
                      </a:lnTo>
                      <a:lnTo>
                        <a:pt x="89" y="555"/>
                      </a:lnTo>
                      <a:lnTo>
                        <a:pt x="86" y="567"/>
                      </a:lnTo>
                      <a:lnTo>
                        <a:pt x="89" y="567"/>
                      </a:lnTo>
                      <a:lnTo>
                        <a:pt x="105" y="586"/>
                      </a:lnTo>
                      <a:lnTo>
                        <a:pt x="121" y="606"/>
                      </a:lnTo>
                      <a:lnTo>
                        <a:pt x="128" y="621"/>
                      </a:lnTo>
                      <a:lnTo>
                        <a:pt x="136" y="641"/>
                      </a:lnTo>
                      <a:lnTo>
                        <a:pt x="140" y="664"/>
                      </a:lnTo>
                      <a:lnTo>
                        <a:pt x="140" y="676"/>
                      </a:lnTo>
                      <a:lnTo>
                        <a:pt x="144" y="676"/>
                      </a:lnTo>
                      <a:lnTo>
                        <a:pt x="148" y="680"/>
                      </a:lnTo>
                      <a:lnTo>
                        <a:pt x="159" y="680"/>
                      </a:lnTo>
                      <a:lnTo>
                        <a:pt x="175" y="672"/>
                      </a:lnTo>
                      <a:lnTo>
                        <a:pt x="183" y="668"/>
                      </a:lnTo>
                      <a:lnTo>
                        <a:pt x="190" y="672"/>
                      </a:lnTo>
                      <a:lnTo>
                        <a:pt x="190" y="676"/>
                      </a:lnTo>
                      <a:lnTo>
                        <a:pt x="194" y="687"/>
                      </a:lnTo>
                      <a:lnTo>
                        <a:pt x="187" y="707"/>
                      </a:lnTo>
                      <a:lnTo>
                        <a:pt x="183" y="715"/>
                      </a:lnTo>
                      <a:lnTo>
                        <a:pt x="175" y="722"/>
                      </a:lnTo>
                      <a:lnTo>
                        <a:pt x="128" y="796"/>
                      </a:lnTo>
                      <a:lnTo>
                        <a:pt x="113" y="800"/>
                      </a:lnTo>
                      <a:lnTo>
                        <a:pt x="105" y="796"/>
                      </a:lnTo>
                      <a:lnTo>
                        <a:pt x="97" y="792"/>
                      </a:lnTo>
                      <a:lnTo>
                        <a:pt x="89" y="792"/>
                      </a:lnTo>
                      <a:lnTo>
                        <a:pt x="78" y="796"/>
                      </a:lnTo>
                      <a:lnTo>
                        <a:pt x="62" y="800"/>
                      </a:lnTo>
                      <a:lnTo>
                        <a:pt x="47" y="812"/>
                      </a:lnTo>
                      <a:lnTo>
                        <a:pt x="31" y="831"/>
                      </a:lnTo>
                      <a:lnTo>
                        <a:pt x="16" y="858"/>
                      </a:lnTo>
                      <a:lnTo>
                        <a:pt x="23" y="897"/>
                      </a:lnTo>
                      <a:lnTo>
                        <a:pt x="0" y="917"/>
                      </a:lnTo>
                      <a:lnTo>
                        <a:pt x="43" y="955"/>
                      </a:lnTo>
                      <a:lnTo>
                        <a:pt x="51" y="944"/>
                      </a:lnTo>
                      <a:lnTo>
                        <a:pt x="66" y="928"/>
                      </a:lnTo>
                      <a:lnTo>
                        <a:pt x="74" y="924"/>
                      </a:lnTo>
                      <a:lnTo>
                        <a:pt x="82" y="928"/>
                      </a:lnTo>
                      <a:lnTo>
                        <a:pt x="86" y="936"/>
                      </a:lnTo>
                      <a:lnTo>
                        <a:pt x="89" y="955"/>
                      </a:lnTo>
                      <a:lnTo>
                        <a:pt x="93" y="975"/>
                      </a:lnTo>
                      <a:lnTo>
                        <a:pt x="97" y="986"/>
                      </a:lnTo>
                      <a:lnTo>
                        <a:pt x="101" y="990"/>
                      </a:lnTo>
                      <a:lnTo>
                        <a:pt x="105" y="990"/>
                      </a:lnTo>
                      <a:lnTo>
                        <a:pt x="117" y="979"/>
                      </a:lnTo>
                      <a:lnTo>
                        <a:pt x="121" y="975"/>
                      </a:lnTo>
                      <a:lnTo>
                        <a:pt x="156" y="963"/>
                      </a:lnTo>
                      <a:lnTo>
                        <a:pt x="175" y="920"/>
                      </a:lnTo>
                      <a:lnTo>
                        <a:pt x="202" y="917"/>
                      </a:lnTo>
                      <a:lnTo>
                        <a:pt x="280" y="901"/>
                      </a:lnTo>
                      <a:lnTo>
                        <a:pt x="330" y="819"/>
                      </a:lnTo>
                      <a:lnTo>
                        <a:pt x="330" y="816"/>
                      </a:lnTo>
                      <a:lnTo>
                        <a:pt x="330" y="808"/>
                      </a:lnTo>
                      <a:lnTo>
                        <a:pt x="323" y="800"/>
                      </a:lnTo>
                      <a:lnTo>
                        <a:pt x="303" y="796"/>
                      </a:lnTo>
                      <a:lnTo>
                        <a:pt x="295" y="796"/>
                      </a:lnTo>
                      <a:lnTo>
                        <a:pt x="288" y="792"/>
                      </a:lnTo>
                      <a:lnTo>
                        <a:pt x="284" y="788"/>
                      </a:lnTo>
                      <a:lnTo>
                        <a:pt x="288" y="784"/>
                      </a:lnTo>
                      <a:lnTo>
                        <a:pt x="295" y="773"/>
                      </a:lnTo>
                      <a:lnTo>
                        <a:pt x="307" y="761"/>
                      </a:lnTo>
                      <a:lnTo>
                        <a:pt x="342" y="738"/>
                      </a:lnTo>
                      <a:lnTo>
                        <a:pt x="358" y="726"/>
                      </a:lnTo>
                      <a:lnTo>
                        <a:pt x="361" y="722"/>
                      </a:lnTo>
                      <a:lnTo>
                        <a:pt x="361" y="699"/>
                      </a:lnTo>
                      <a:lnTo>
                        <a:pt x="365" y="680"/>
                      </a:lnTo>
                      <a:lnTo>
                        <a:pt x="369" y="660"/>
                      </a:lnTo>
                      <a:lnTo>
                        <a:pt x="377" y="637"/>
                      </a:lnTo>
                      <a:lnTo>
                        <a:pt x="389" y="621"/>
                      </a:lnTo>
                      <a:lnTo>
                        <a:pt x="396" y="617"/>
                      </a:lnTo>
                      <a:lnTo>
                        <a:pt x="408" y="613"/>
                      </a:lnTo>
                      <a:lnTo>
                        <a:pt x="420" y="613"/>
                      </a:lnTo>
                      <a:lnTo>
                        <a:pt x="431" y="617"/>
                      </a:lnTo>
                      <a:lnTo>
                        <a:pt x="521" y="617"/>
                      </a:lnTo>
                      <a:lnTo>
                        <a:pt x="575" y="579"/>
                      </a:lnTo>
                      <a:lnTo>
                        <a:pt x="579" y="575"/>
                      </a:lnTo>
                      <a:lnTo>
                        <a:pt x="595" y="567"/>
                      </a:lnTo>
                      <a:lnTo>
                        <a:pt x="622" y="559"/>
                      </a:lnTo>
                      <a:lnTo>
                        <a:pt x="637" y="559"/>
                      </a:lnTo>
                      <a:lnTo>
                        <a:pt x="657" y="563"/>
                      </a:lnTo>
                      <a:lnTo>
                        <a:pt x="684" y="555"/>
                      </a:lnTo>
                      <a:lnTo>
                        <a:pt x="773" y="520"/>
                      </a:lnTo>
                      <a:lnTo>
                        <a:pt x="828" y="501"/>
                      </a:lnTo>
                      <a:lnTo>
                        <a:pt x="828" y="485"/>
                      </a:lnTo>
                      <a:lnTo>
                        <a:pt x="824" y="474"/>
                      </a:lnTo>
                      <a:lnTo>
                        <a:pt x="816" y="462"/>
                      </a:lnTo>
                      <a:lnTo>
                        <a:pt x="816" y="443"/>
                      </a:lnTo>
                      <a:lnTo>
                        <a:pt x="835" y="423"/>
                      </a:lnTo>
                      <a:lnTo>
                        <a:pt x="847" y="419"/>
                      </a:lnTo>
                      <a:lnTo>
                        <a:pt x="859" y="408"/>
                      </a:lnTo>
                      <a:lnTo>
                        <a:pt x="870" y="396"/>
                      </a:lnTo>
                      <a:lnTo>
                        <a:pt x="882" y="377"/>
                      </a:lnTo>
                      <a:lnTo>
                        <a:pt x="894" y="349"/>
                      </a:lnTo>
                      <a:lnTo>
                        <a:pt x="898" y="314"/>
                      </a:lnTo>
                      <a:lnTo>
                        <a:pt x="898" y="272"/>
                      </a:lnTo>
                      <a:lnTo>
                        <a:pt x="909" y="256"/>
                      </a:lnTo>
                      <a:lnTo>
                        <a:pt x="917" y="244"/>
                      </a:lnTo>
                      <a:lnTo>
                        <a:pt x="921" y="237"/>
                      </a:lnTo>
                      <a:lnTo>
                        <a:pt x="921" y="221"/>
                      </a:lnTo>
                      <a:lnTo>
                        <a:pt x="925" y="206"/>
                      </a:lnTo>
                      <a:lnTo>
                        <a:pt x="936" y="202"/>
                      </a:lnTo>
                      <a:lnTo>
                        <a:pt x="960" y="190"/>
                      </a:lnTo>
                      <a:lnTo>
                        <a:pt x="987" y="171"/>
                      </a:lnTo>
                      <a:lnTo>
                        <a:pt x="999" y="159"/>
                      </a:lnTo>
                      <a:lnTo>
                        <a:pt x="1006" y="147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54"/>
                <p:cNvSpPr>
                  <a:spLocks/>
                </p:cNvSpPr>
                <p:nvPr/>
              </p:nvSpPr>
              <p:spPr bwMode="auto">
                <a:xfrm>
                  <a:off x="10864081" y="4966279"/>
                  <a:ext cx="36513" cy="42863"/>
                </a:xfrm>
                <a:custGeom>
                  <a:avLst/>
                  <a:gdLst>
                    <a:gd name="T0" fmla="*/ 23 w 23"/>
                    <a:gd name="T1" fmla="*/ 11 h 27"/>
                    <a:gd name="T2" fmla="*/ 23 w 23"/>
                    <a:gd name="T3" fmla="*/ 11 h 27"/>
                    <a:gd name="T4" fmla="*/ 19 w 23"/>
                    <a:gd name="T5" fmla="*/ 23 h 27"/>
                    <a:gd name="T6" fmla="*/ 11 w 23"/>
                    <a:gd name="T7" fmla="*/ 27 h 27"/>
                    <a:gd name="T8" fmla="*/ 11 w 23"/>
                    <a:gd name="T9" fmla="*/ 27 h 27"/>
                    <a:gd name="T10" fmla="*/ 4 w 23"/>
                    <a:gd name="T11" fmla="*/ 23 h 27"/>
                    <a:gd name="T12" fmla="*/ 0 w 23"/>
                    <a:gd name="T13" fmla="*/ 11 h 27"/>
                    <a:gd name="T14" fmla="*/ 0 w 23"/>
                    <a:gd name="T15" fmla="*/ 11 h 27"/>
                    <a:gd name="T16" fmla="*/ 4 w 23"/>
                    <a:gd name="T17" fmla="*/ 3 h 27"/>
                    <a:gd name="T18" fmla="*/ 11 w 23"/>
                    <a:gd name="T19" fmla="*/ 0 h 27"/>
                    <a:gd name="T20" fmla="*/ 11 w 23"/>
                    <a:gd name="T21" fmla="*/ 0 h 27"/>
                    <a:gd name="T22" fmla="*/ 19 w 23"/>
                    <a:gd name="T23" fmla="*/ 3 h 27"/>
                    <a:gd name="T24" fmla="*/ 23 w 23"/>
                    <a:gd name="T25" fmla="*/ 11 h 27"/>
                    <a:gd name="T26" fmla="*/ 23 w 23"/>
                    <a:gd name="T27" fmla="*/ 11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7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23"/>
                      </a:lnTo>
                      <a:lnTo>
                        <a:pt x="11" y="27"/>
                      </a:lnTo>
                      <a:lnTo>
                        <a:pt x="4" y="23"/>
                      </a:lnTo>
                      <a:lnTo>
                        <a:pt x="0" y="11"/>
                      </a:lnTo>
                      <a:lnTo>
                        <a:pt x="4" y="3"/>
                      </a:lnTo>
                      <a:lnTo>
                        <a:pt x="11" y="0"/>
                      </a:lnTo>
                      <a:lnTo>
                        <a:pt x="19" y="3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55"/>
                <p:cNvSpPr>
                  <a:spLocks/>
                </p:cNvSpPr>
                <p:nvPr/>
              </p:nvSpPr>
              <p:spPr bwMode="auto">
                <a:xfrm>
                  <a:off x="10832331" y="4940879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8 w 58"/>
                    <a:gd name="T5" fmla="*/ 39 h 58"/>
                    <a:gd name="T6" fmla="*/ 51 w 58"/>
                    <a:gd name="T7" fmla="*/ 50 h 58"/>
                    <a:gd name="T8" fmla="*/ 43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4 h 58"/>
                    <a:gd name="T16" fmla="*/ 12 w 58"/>
                    <a:gd name="T17" fmla="*/ 50 h 58"/>
                    <a:gd name="T18" fmla="*/ 4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4 w 58"/>
                    <a:gd name="T25" fmla="*/ 19 h 58"/>
                    <a:gd name="T26" fmla="*/ 12 w 58"/>
                    <a:gd name="T27" fmla="*/ 8 h 58"/>
                    <a:gd name="T28" fmla="*/ 20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4 h 58"/>
                    <a:gd name="T36" fmla="*/ 51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8" y="39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12" y="50"/>
                      </a:lnTo>
                      <a:lnTo>
                        <a:pt x="4" y="39"/>
                      </a:lnTo>
                      <a:lnTo>
                        <a:pt x="0" y="27"/>
                      </a:lnTo>
                      <a:lnTo>
                        <a:pt x="4" y="19"/>
                      </a:lnTo>
                      <a:lnTo>
                        <a:pt x="12" y="8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8" y="19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74"/>
                <p:cNvSpPr>
                  <a:spLocks noEditPoints="1"/>
                </p:cNvSpPr>
                <p:nvPr/>
              </p:nvSpPr>
              <p:spPr bwMode="auto">
                <a:xfrm>
                  <a:off x="10721206" y="5032954"/>
                  <a:ext cx="136525" cy="130175"/>
                </a:xfrm>
                <a:custGeom>
                  <a:avLst/>
                  <a:gdLst>
                    <a:gd name="T0" fmla="*/ 27 w 86"/>
                    <a:gd name="T1" fmla="*/ 12 h 82"/>
                    <a:gd name="T2" fmla="*/ 12 w 86"/>
                    <a:gd name="T3" fmla="*/ 0 h 82"/>
                    <a:gd name="T4" fmla="*/ 4 w 86"/>
                    <a:gd name="T5" fmla="*/ 8 h 82"/>
                    <a:gd name="T6" fmla="*/ 20 w 86"/>
                    <a:gd name="T7" fmla="*/ 20 h 82"/>
                    <a:gd name="T8" fmla="*/ 27 w 86"/>
                    <a:gd name="T9" fmla="*/ 12 h 82"/>
                    <a:gd name="T10" fmla="*/ 43 w 86"/>
                    <a:gd name="T11" fmla="*/ 16 h 82"/>
                    <a:gd name="T12" fmla="*/ 43 w 86"/>
                    <a:gd name="T13" fmla="*/ 12 h 82"/>
                    <a:gd name="T14" fmla="*/ 43 w 86"/>
                    <a:gd name="T15" fmla="*/ 12 h 82"/>
                    <a:gd name="T16" fmla="*/ 35 w 86"/>
                    <a:gd name="T17" fmla="*/ 8 h 82"/>
                    <a:gd name="T18" fmla="*/ 31 w 86"/>
                    <a:gd name="T19" fmla="*/ 31 h 82"/>
                    <a:gd name="T20" fmla="*/ 24 w 86"/>
                    <a:gd name="T21" fmla="*/ 31 h 82"/>
                    <a:gd name="T22" fmla="*/ 4 w 86"/>
                    <a:gd name="T23" fmla="*/ 24 h 82"/>
                    <a:gd name="T24" fmla="*/ 0 w 86"/>
                    <a:gd name="T25" fmla="*/ 35 h 82"/>
                    <a:gd name="T26" fmla="*/ 16 w 86"/>
                    <a:gd name="T27" fmla="*/ 43 h 82"/>
                    <a:gd name="T28" fmla="*/ 20 w 86"/>
                    <a:gd name="T29" fmla="*/ 47 h 82"/>
                    <a:gd name="T30" fmla="*/ 31 w 86"/>
                    <a:gd name="T31" fmla="*/ 70 h 82"/>
                    <a:gd name="T32" fmla="*/ 31 w 86"/>
                    <a:gd name="T33" fmla="*/ 78 h 82"/>
                    <a:gd name="T34" fmla="*/ 51 w 86"/>
                    <a:gd name="T35" fmla="*/ 82 h 82"/>
                    <a:gd name="T36" fmla="*/ 66 w 86"/>
                    <a:gd name="T37" fmla="*/ 82 h 82"/>
                    <a:gd name="T38" fmla="*/ 78 w 86"/>
                    <a:gd name="T39" fmla="*/ 78 h 82"/>
                    <a:gd name="T40" fmla="*/ 82 w 86"/>
                    <a:gd name="T41" fmla="*/ 74 h 82"/>
                    <a:gd name="T42" fmla="*/ 86 w 86"/>
                    <a:gd name="T43" fmla="*/ 62 h 82"/>
                    <a:gd name="T44" fmla="*/ 70 w 86"/>
                    <a:gd name="T45" fmla="*/ 62 h 82"/>
                    <a:gd name="T46" fmla="*/ 62 w 86"/>
                    <a:gd name="T47" fmla="*/ 70 h 82"/>
                    <a:gd name="T48" fmla="*/ 47 w 86"/>
                    <a:gd name="T49" fmla="*/ 70 h 82"/>
                    <a:gd name="T50" fmla="*/ 43 w 86"/>
                    <a:gd name="T51" fmla="*/ 66 h 82"/>
                    <a:gd name="T52" fmla="*/ 47 w 86"/>
                    <a:gd name="T53" fmla="*/ 35 h 82"/>
                    <a:gd name="T54" fmla="*/ 59 w 86"/>
                    <a:gd name="T55" fmla="*/ 62 h 82"/>
                    <a:gd name="T56" fmla="*/ 59 w 86"/>
                    <a:gd name="T57" fmla="*/ 51 h 82"/>
                    <a:gd name="T58" fmla="*/ 62 w 86"/>
                    <a:gd name="T59" fmla="*/ 59 h 82"/>
                    <a:gd name="T60" fmla="*/ 78 w 86"/>
                    <a:gd name="T61" fmla="*/ 47 h 82"/>
                    <a:gd name="T62" fmla="*/ 78 w 86"/>
                    <a:gd name="T63" fmla="*/ 16 h 82"/>
                    <a:gd name="T64" fmla="*/ 59 w 86"/>
                    <a:gd name="T65" fmla="*/ 8 h 82"/>
                    <a:gd name="T66" fmla="*/ 59 w 86"/>
                    <a:gd name="T67" fmla="*/ 4 h 82"/>
                    <a:gd name="T68" fmla="*/ 59 w 86"/>
                    <a:gd name="T69" fmla="*/ 0 h 82"/>
                    <a:gd name="T70" fmla="*/ 51 w 86"/>
                    <a:gd name="T71" fmla="*/ 0 h 82"/>
                    <a:gd name="T72" fmla="*/ 47 w 86"/>
                    <a:gd name="T73" fmla="*/ 27 h 82"/>
                    <a:gd name="T74" fmla="*/ 43 w 86"/>
                    <a:gd name="T75" fmla="*/ 16 h 82"/>
                    <a:gd name="T76" fmla="*/ 66 w 86"/>
                    <a:gd name="T77" fmla="*/ 43 h 82"/>
                    <a:gd name="T78" fmla="*/ 62 w 86"/>
                    <a:gd name="T79" fmla="*/ 47 h 82"/>
                    <a:gd name="T80" fmla="*/ 59 w 86"/>
                    <a:gd name="T81" fmla="*/ 35 h 82"/>
                    <a:gd name="T82" fmla="*/ 66 w 86"/>
                    <a:gd name="T83" fmla="*/ 31 h 82"/>
                    <a:gd name="T84" fmla="*/ 66 w 86"/>
                    <a:gd name="T85" fmla="*/ 43 h 82"/>
                    <a:gd name="T86" fmla="*/ 0 w 86"/>
                    <a:gd name="T87" fmla="*/ 78 h 82"/>
                    <a:gd name="T88" fmla="*/ 4 w 86"/>
                    <a:gd name="T89" fmla="*/ 78 h 82"/>
                    <a:gd name="T90" fmla="*/ 12 w 86"/>
                    <a:gd name="T91" fmla="*/ 82 h 82"/>
                    <a:gd name="T92" fmla="*/ 20 w 86"/>
                    <a:gd name="T93" fmla="*/ 59 h 82"/>
                    <a:gd name="T94" fmla="*/ 24 w 86"/>
                    <a:gd name="T95" fmla="*/ 51 h 82"/>
                    <a:gd name="T96" fmla="*/ 12 w 86"/>
                    <a:gd name="T97" fmla="*/ 47 h 82"/>
                    <a:gd name="T98" fmla="*/ 12 w 86"/>
                    <a:gd name="T99" fmla="*/ 43 h 82"/>
                    <a:gd name="T100" fmla="*/ 0 w 86"/>
                    <a:gd name="T101" fmla="*/ 74 h 82"/>
                    <a:gd name="T102" fmla="*/ 0 w 86"/>
                    <a:gd name="T103" fmla="*/ 78 h 8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6" h="82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12" y="0"/>
                      </a:lnTo>
                      <a:lnTo>
                        <a:pt x="4" y="8"/>
                      </a:lnTo>
                      <a:lnTo>
                        <a:pt x="20" y="20"/>
                      </a:lnTo>
                      <a:lnTo>
                        <a:pt x="27" y="12"/>
                      </a:lnTo>
                      <a:close/>
                      <a:moveTo>
                        <a:pt x="43" y="16"/>
                      </a:move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35" y="8"/>
                      </a:lnTo>
                      <a:lnTo>
                        <a:pt x="31" y="8"/>
                      </a:lnTo>
                      <a:lnTo>
                        <a:pt x="31" y="31"/>
                      </a:lnTo>
                      <a:lnTo>
                        <a:pt x="20" y="31"/>
                      </a:lnTo>
                      <a:lnTo>
                        <a:pt x="24" y="31"/>
                      </a:lnTo>
                      <a:lnTo>
                        <a:pt x="4" y="24"/>
                      </a:lnTo>
                      <a:lnTo>
                        <a:pt x="0" y="35"/>
                      </a:lnTo>
                      <a:lnTo>
                        <a:pt x="16" y="43"/>
                      </a:lnTo>
                      <a:lnTo>
                        <a:pt x="20" y="35"/>
                      </a:lnTo>
                      <a:lnTo>
                        <a:pt x="20" y="47"/>
                      </a:lnTo>
                      <a:lnTo>
                        <a:pt x="31" y="43"/>
                      </a:lnTo>
                      <a:lnTo>
                        <a:pt x="31" y="70"/>
                      </a:lnTo>
                      <a:lnTo>
                        <a:pt x="31" y="78"/>
                      </a:lnTo>
                      <a:lnTo>
                        <a:pt x="35" y="82"/>
                      </a:lnTo>
                      <a:lnTo>
                        <a:pt x="51" y="82"/>
                      </a:lnTo>
                      <a:lnTo>
                        <a:pt x="66" y="82"/>
                      </a:lnTo>
                      <a:lnTo>
                        <a:pt x="74" y="82"/>
                      </a:lnTo>
                      <a:lnTo>
                        <a:pt x="78" y="78"/>
                      </a:lnTo>
                      <a:lnTo>
                        <a:pt x="82" y="74"/>
                      </a:lnTo>
                      <a:lnTo>
                        <a:pt x="86" y="62"/>
                      </a:lnTo>
                      <a:lnTo>
                        <a:pt x="70" y="62"/>
                      </a:lnTo>
                      <a:lnTo>
                        <a:pt x="70" y="70"/>
                      </a:lnTo>
                      <a:lnTo>
                        <a:pt x="62" y="70"/>
                      </a:lnTo>
                      <a:lnTo>
                        <a:pt x="47" y="70"/>
                      </a:lnTo>
                      <a:lnTo>
                        <a:pt x="43" y="70"/>
                      </a:lnTo>
                      <a:lnTo>
                        <a:pt x="43" y="66"/>
                      </a:lnTo>
                      <a:lnTo>
                        <a:pt x="43" y="39"/>
                      </a:lnTo>
                      <a:lnTo>
                        <a:pt x="47" y="35"/>
                      </a:lnTo>
                      <a:lnTo>
                        <a:pt x="47" y="62"/>
                      </a:lnTo>
                      <a:lnTo>
                        <a:pt x="59" y="62"/>
                      </a:lnTo>
                      <a:lnTo>
                        <a:pt x="59" y="51"/>
                      </a:lnTo>
                      <a:lnTo>
                        <a:pt x="62" y="59"/>
                      </a:lnTo>
                      <a:lnTo>
                        <a:pt x="74" y="59"/>
                      </a:lnTo>
                      <a:lnTo>
                        <a:pt x="78" y="47"/>
                      </a:lnTo>
                      <a:lnTo>
                        <a:pt x="78" y="16"/>
                      </a:lnTo>
                      <a:lnTo>
                        <a:pt x="59" y="24"/>
                      </a:lnTo>
                      <a:lnTo>
                        <a:pt x="59" y="8"/>
                      </a:lnTo>
                      <a:lnTo>
                        <a:pt x="59" y="4"/>
                      </a:lnTo>
                      <a:lnTo>
                        <a:pt x="59" y="0"/>
                      </a:lnTo>
                      <a:lnTo>
                        <a:pt x="51" y="0"/>
                      </a:lnTo>
                      <a:lnTo>
                        <a:pt x="47" y="0"/>
                      </a:lnTo>
                      <a:lnTo>
                        <a:pt x="47" y="27"/>
                      </a:lnTo>
                      <a:lnTo>
                        <a:pt x="43" y="27"/>
                      </a:lnTo>
                      <a:lnTo>
                        <a:pt x="43" y="16"/>
                      </a:lnTo>
                      <a:close/>
                      <a:moveTo>
                        <a:pt x="66" y="43"/>
                      </a:moveTo>
                      <a:lnTo>
                        <a:pt x="66" y="43"/>
                      </a:lnTo>
                      <a:lnTo>
                        <a:pt x="62" y="47"/>
                      </a:lnTo>
                      <a:lnTo>
                        <a:pt x="59" y="47"/>
                      </a:lnTo>
                      <a:lnTo>
                        <a:pt x="59" y="35"/>
                      </a:lnTo>
                      <a:lnTo>
                        <a:pt x="66" y="31"/>
                      </a:lnTo>
                      <a:lnTo>
                        <a:pt x="66" y="43"/>
                      </a:lnTo>
                      <a:close/>
                      <a:moveTo>
                        <a:pt x="0" y="78"/>
                      </a:moveTo>
                      <a:lnTo>
                        <a:pt x="4" y="78"/>
                      </a:lnTo>
                      <a:lnTo>
                        <a:pt x="12" y="82"/>
                      </a:lnTo>
                      <a:lnTo>
                        <a:pt x="20" y="59"/>
                      </a:lnTo>
                      <a:lnTo>
                        <a:pt x="24" y="51"/>
                      </a:lnTo>
                      <a:lnTo>
                        <a:pt x="12" y="47"/>
                      </a:lnTo>
                      <a:lnTo>
                        <a:pt x="12" y="43"/>
                      </a:lnTo>
                      <a:lnTo>
                        <a:pt x="0" y="74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75"/>
                <p:cNvSpPr>
                  <a:spLocks noEditPoints="1"/>
                </p:cNvSpPr>
                <p:nvPr/>
              </p:nvSpPr>
              <p:spPr bwMode="auto">
                <a:xfrm>
                  <a:off x="10870431" y="5032954"/>
                  <a:ext cx="122238" cy="136525"/>
                </a:xfrm>
                <a:custGeom>
                  <a:avLst/>
                  <a:gdLst>
                    <a:gd name="T0" fmla="*/ 62 w 77"/>
                    <a:gd name="T1" fmla="*/ 24 h 86"/>
                    <a:gd name="T2" fmla="*/ 50 w 77"/>
                    <a:gd name="T3" fmla="*/ 12 h 86"/>
                    <a:gd name="T4" fmla="*/ 50 w 77"/>
                    <a:gd name="T5" fmla="*/ 8 h 86"/>
                    <a:gd name="T6" fmla="*/ 50 w 77"/>
                    <a:gd name="T7" fmla="*/ 8 h 86"/>
                    <a:gd name="T8" fmla="*/ 50 w 77"/>
                    <a:gd name="T9" fmla="*/ 8 h 86"/>
                    <a:gd name="T10" fmla="*/ 38 w 77"/>
                    <a:gd name="T11" fmla="*/ 4 h 86"/>
                    <a:gd name="T12" fmla="*/ 38 w 77"/>
                    <a:gd name="T13" fmla="*/ 43 h 86"/>
                    <a:gd name="T14" fmla="*/ 34 w 77"/>
                    <a:gd name="T15" fmla="*/ 24 h 86"/>
                    <a:gd name="T16" fmla="*/ 27 w 77"/>
                    <a:gd name="T17" fmla="*/ 8 h 86"/>
                    <a:gd name="T18" fmla="*/ 27 w 77"/>
                    <a:gd name="T19" fmla="*/ 4 h 86"/>
                    <a:gd name="T20" fmla="*/ 27 w 77"/>
                    <a:gd name="T21" fmla="*/ 4 h 86"/>
                    <a:gd name="T22" fmla="*/ 27 w 77"/>
                    <a:gd name="T23" fmla="*/ 4 h 86"/>
                    <a:gd name="T24" fmla="*/ 15 w 77"/>
                    <a:gd name="T25" fmla="*/ 0 h 86"/>
                    <a:gd name="T26" fmla="*/ 15 w 77"/>
                    <a:gd name="T27" fmla="*/ 47 h 86"/>
                    <a:gd name="T28" fmla="*/ 11 w 77"/>
                    <a:gd name="T29" fmla="*/ 66 h 86"/>
                    <a:gd name="T30" fmla="*/ 0 w 77"/>
                    <a:gd name="T31" fmla="*/ 78 h 86"/>
                    <a:gd name="T32" fmla="*/ 11 w 77"/>
                    <a:gd name="T33" fmla="*/ 82 h 86"/>
                    <a:gd name="T34" fmla="*/ 19 w 77"/>
                    <a:gd name="T35" fmla="*/ 74 h 86"/>
                    <a:gd name="T36" fmla="*/ 23 w 77"/>
                    <a:gd name="T37" fmla="*/ 66 h 86"/>
                    <a:gd name="T38" fmla="*/ 27 w 77"/>
                    <a:gd name="T39" fmla="*/ 27 h 86"/>
                    <a:gd name="T40" fmla="*/ 31 w 77"/>
                    <a:gd name="T41" fmla="*/ 51 h 86"/>
                    <a:gd name="T42" fmla="*/ 38 w 77"/>
                    <a:gd name="T43" fmla="*/ 51 h 86"/>
                    <a:gd name="T44" fmla="*/ 38 w 77"/>
                    <a:gd name="T45" fmla="*/ 51 h 86"/>
                    <a:gd name="T46" fmla="*/ 50 w 77"/>
                    <a:gd name="T47" fmla="*/ 82 h 86"/>
                    <a:gd name="T48" fmla="*/ 50 w 77"/>
                    <a:gd name="T49" fmla="*/ 27 h 86"/>
                    <a:gd name="T50" fmla="*/ 54 w 77"/>
                    <a:gd name="T51" fmla="*/ 51 h 86"/>
                    <a:gd name="T52" fmla="*/ 66 w 77"/>
                    <a:gd name="T53" fmla="*/ 86 h 86"/>
                    <a:gd name="T54" fmla="*/ 77 w 77"/>
                    <a:gd name="T55" fmla="*/ 8 h 86"/>
                    <a:gd name="T56" fmla="*/ 77 w 77"/>
                    <a:gd name="T57" fmla="*/ 4 h 86"/>
                    <a:gd name="T58" fmla="*/ 77 w 77"/>
                    <a:gd name="T59" fmla="*/ 0 h 86"/>
                    <a:gd name="T60" fmla="*/ 77 w 77"/>
                    <a:gd name="T61" fmla="*/ 0 h 86"/>
                    <a:gd name="T62" fmla="*/ 66 w 77"/>
                    <a:gd name="T63" fmla="*/ 0 h 86"/>
                    <a:gd name="T64" fmla="*/ 66 w 77"/>
                    <a:gd name="T65" fmla="*/ 43 h 86"/>
                    <a:gd name="T66" fmla="*/ 62 w 77"/>
                    <a:gd name="T67" fmla="*/ 24 h 86"/>
                    <a:gd name="T68" fmla="*/ 11 w 77"/>
                    <a:gd name="T69" fmla="*/ 39 h 86"/>
                    <a:gd name="T70" fmla="*/ 15 w 77"/>
                    <a:gd name="T71" fmla="*/ 24 h 86"/>
                    <a:gd name="T72" fmla="*/ 3 w 77"/>
                    <a:gd name="T73" fmla="*/ 24 h 86"/>
                    <a:gd name="T74" fmla="*/ 3 w 77"/>
                    <a:gd name="T75" fmla="*/ 27 h 86"/>
                    <a:gd name="T76" fmla="*/ 0 w 77"/>
                    <a:gd name="T77" fmla="*/ 51 h 86"/>
                    <a:gd name="T78" fmla="*/ 11 w 77"/>
                    <a:gd name="T79" fmla="*/ 55 h 86"/>
                    <a:gd name="T80" fmla="*/ 11 w 77"/>
                    <a:gd name="T81" fmla="*/ 39 h 86"/>
                    <a:gd name="T82" fmla="*/ 11 w 77"/>
                    <a:gd name="T83" fmla="*/ 39 h 8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7" h="86">
                      <a:moveTo>
                        <a:pt x="62" y="24"/>
                      </a:moveTo>
                      <a:lnTo>
                        <a:pt x="62" y="24"/>
                      </a:lnTo>
                      <a:lnTo>
                        <a:pt x="50" y="24"/>
                      </a:ln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38" y="4"/>
                      </a:lnTo>
                      <a:lnTo>
                        <a:pt x="38" y="43"/>
                      </a:lnTo>
                      <a:lnTo>
                        <a:pt x="34" y="24"/>
                      </a:lnTo>
                      <a:lnTo>
                        <a:pt x="27" y="24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15" y="0"/>
                      </a:lnTo>
                      <a:lnTo>
                        <a:pt x="15" y="47"/>
                      </a:lnTo>
                      <a:lnTo>
                        <a:pt x="15" y="59"/>
                      </a:lnTo>
                      <a:lnTo>
                        <a:pt x="11" y="66"/>
                      </a:lnTo>
                      <a:lnTo>
                        <a:pt x="0" y="78"/>
                      </a:lnTo>
                      <a:lnTo>
                        <a:pt x="11" y="82"/>
                      </a:lnTo>
                      <a:lnTo>
                        <a:pt x="19" y="74"/>
                      </a:lnTo>
                      <a:lnTo>
                        <a:pt x="23" y="66"/>
                      </a:lnTo>
                      <a:lnTo>
                        <a:pt x="27" y="47"/>
                      </a:lnTo>
                      <a:lnTo>
                        <a:pt x="27" y="27"/>
                      </a:lnTo>
                      <a:lnTo>
                        <a:pt x="31" y="51"/>
                      </a:lnTo>
                      <a:lnTo>
                        <a:pt x="38" y="51"/>
                      </a:lnTo>
                      <a:lnTo>
                        <a:pt x="38" y="82"/>
                      </a:lnTo>
                      <a:lnTo>
                        <a:pt x="50" y="82"/>
                      </a:lnTo>
                      <a:lnTo>
                        <a:pt x="50" y="27"/>
                      </a:lnTo>
                      <a:lnTo>
                        <a:pt x="54" y="51"/>
                      </a:lnTo>
                      <a:lnTo>
                        <a:pt x="66" y="51"/>
                      </a:lnTo>
                      <a:lnTo>
                        <a:pt x="66" y="86"/>
                      </a:lnTo>
                      <a:lnTo>
                        <a:pt x="77" y="86"/>
                      </a:lnTo>
                      <a:lnTo>
                        <a:pt x="77" y="8"/>
                      </a:lnTo>
                      <a:lnTo>
                        <a:pt x="77" y="4"/>
                      </a:lnTo>
                      <a:lnTo>
                        <a:pt x="77" y="0"/>
                      </a:lnTo>
                      <a:lnTo>
                        <a:pt x="66" y="0"/>
                      </a:lnTo>
                      <a:lnTo>
                        <a:pt x="66" y="43"/>
                      </a:lnTo>
                      <a:lnTo>
                        <a:pt x="62" y="24"/>
                      </a:lnTo>
                      <a:close/>
                      <a:moveTo>
                        <a:pt x="11" y="39"/>
                      </a:moveTo>
                      <a:lnTo>
                        <a:pt x="11" y="39"/>
                      </a:lnTo>
                      <a:lnTo>
                        <a:pt x="15" y="24"/>
                      </a:lnTo>
                      <a:lnTo>
                        <a:pt x="3" y="24"/>
                      </a:lnTo>
                      <a:lnTo>
                        <a:pt x="3" y="27"/>
                      </a:lnTo>
                      <a:lnTo>
                        <a:pt x="0" y="51"/>
                      </a:lnTo>
                      <a:lnTo>
                        <a:pt x="11" y="55"/>
                      </a:lnTo>
                      <a:lnTo>
                        <a:pt x="11" y="3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76"/>
                <p:cNvSpPr>
                  <a:spLocks/>
                </p:cNvSpPr>
                <p:nvPr/>
              </p:nvSpPr>
              <p:spPr bwMode="auto">
                <a:xfrm>
                  <a:off x="11018068" y="5032954"/>
                  <a:ext cx="128588" cy="136525"/>
                </a:xfrm>
                <a:custGeom>
                  <a:avLst/>
                  <a:gdLst>
                    <a:gd name="T0" fmla="*/ 50 w 81"/>
                    <a:gd name="T1" fmla="*/ 12 h 86"/>
                    <a:gd name="T2" fmla="*/ 50 w 81"/>
                    <a:gd name="T3" fmla="*/ 12 h 86"/>
                    <a:gd name="T4" fmla="*/ 46 w 81"/>
                    <a:gd name="T5" fmla="*/ 8 h 86"/>
                    <a:gd name="T6" fmla="*/ 46 w 81"/>
                    <a:gd name="T7" fmla="*/ 8 h 86"/>
                    <a:gd name="T8" fmla="*/ 46 w 81"/>
                    <a:gd name="T9" fmla="*/ 0 h 86"/>
                    <a:gd name="T10" fmla="*/ 46 w 81"/>
                    <a:gd name="T11" fmla="*/ 0 h 86"/>
                    <a:gd name="T12" fmla="*/ 39 w 81"/>
                    <a:gd name="T13" fmla="*/ 0 h 86"/>
                    <a:gd name="T14" fmla="*/ 39 w 81"/>
                    <a:gd name="T15" fmla="*/ 0 h 86"/>
                    <a:gd name="T16" fmla="*/ 31 w 81"/>
                    <a:gd name="T17" fmla="*/ 4 h 86"/>
                    <a:gd name="T18" fmla="*/ 31 w 81"/>
                    <a:gd name="T19" fmla="*/ 4 h 86"/>
                    <a:gd name="T20" fmla="*/ 35 w 81"/>
                    <a:gd name="T21" fmla="*/ 12 h 86"/>
                    <a:gd name="T22" fmla="*/ 0 w 81"/>
                    <a:gd name="T23" fmla="*/ 12 h 86"/>
                    <a:gd name="T24" fmla="*/ 0 w 81"/>
                    <a:gd name="T25" fmla="*/ 24 h 86"/>
                    <a:gd name="T26" fmla="*/ 35 w 81"/>
                    <a:gd name="T27" fmla="*/ 24 h 86"/>
                    <a:gd name="T28" fmla="*/ 35 w 81"/>
                    <a:gd name="T29" fmla="*/ 35 h 86"/>
                    <a:gd name="T30" fmla="*/ 11 w 81"/>
                    <a:gd name="T31" fmla="*/ 35 h 86"/>
                    <a:gd name="T32" fmla="*/ 11 w 81"/>
                    <a:gd name="T33" fmla="*/ 74 h 86"/>
                    <a:gd name="T34" fmla="*/ 23 w 81"/>
                    <a:gd name="T35" fmla="*/ 74 h 86"/>
                    <a:gd name="T36" fmla="*/ 23 w 81"/>
                    <a:gd name="T37" fmla="*/ 43 h 86"/>
                    <a:gd name="T38" fmla="*/ 35 w 81"/>
                    <a:gd name="T39" fmla="*/ 43 h 86"/>
                    <a:gd name="T40" fmla="*/ 35 w 81"/>
                    <a:gd name="T41" fmla="*/ 86 h 86"/>
                    <a:gd name="T42" fmla="*/ 46 w 81"/>
                    <a:gd name="T43" fmla="*/ 86 h 86"/>
                    <a:gd name="T44" fmla="*/ 46 w 81"/>
                    <a:gd name="T45" fmla="*/ 43 h 86"/>
                    <a:gd name="T46" fmla="*/ 62 w 81"/>
                    <a:gd name="T47" fmla="*/ 43 h 86"/>
                    <a:gd name="T48" fmla="*/ 62 w 81"/>
                    <a:gd name="T49" fmla="*/ 62 h 86"/>
                    <a:gd name="T50" fmla="*/ 62 w 81"/>
                    <a:gd name="T51" fmla="*/ 62 h 86"/>
                    <a:gd name="T52" fmla="*/ 58 w 81"/>
                    <a:gd name="T53" fmla="*/ 66 h 86"/>
                    <a:gd name="T54" fmla="*/ 50 w 81"/>
                    <a:gd name="T55" fmla="*/ 66 h 86"/>
                    <a:gd name="T56" fmla="*/ 50 w 81"/>
                    <a:gd name="T57" fmla="*/ 66 h 86"/>
                    <a:gd name="T58" fmla="*/ 54 w 81"/>
                    <a:gd name="T59" fmla="*/ 78 h 86"/>
                    <a:gd name="T60" fmla="*/ 54 w 81"/>
                    <a:gd name="T61" fmla="*/ 78 h 86"/>
                    <a:gd name="T62" fmla="*/ 66 w 81"/>
                    <a:gd name="T63" fmla="*/ 74 h 86"/>
                    <a:gd name="T64" fmla="*/ 70 w 81"/>
                    <a:gd name="T65" fmla="*/ 74 h 86"/>
                    <a:gd name="T66" fmla="*/ 74 w 81"/>
                    <a:gd name="T67" fmla="*/ 70 h 86"/>
                    <a:gd name="T68" fmla="*/ 74 w 81"/>
                    <a:gd name="T69" fmla="*/ 35 h 86"/>
                    <a:gd name="T70" fmla="*/ 46 w 81"/>
                    <a:gd name="T71" fmla="*/ 35 h 86"/>
                    <a:gd name="T72" fmla="*/ 46 w 81"/>
                    <a:gd name="T73" fmla="*/ 24 h 86"/>
                    <a:gd name="T74" fmla="*/ 81 w 81"/>
                    <a:gd name="T75" fmla="*/ 24 h 86"/>
                    <a:gd name="T76" fmla="*/ 81 w 81"/>
                    <a:gd name="T77" fmla="*/ 12 h 86"/>
                    <a:gd name="T78" fmla="*/ 39 w 81"/>
                    <a:gd name="T79" fmla="*/ 12 h 86"/>
                    <a:gd name="T80" fmla="*/ 39 w 81"/>
                    <a:gd name="T81" fmla="*/ 12 h 86"/>
                    <a:gd name="T82" fmla="*/ 50 w 81"/>
                    <a:gd name="T83" fmla="*/ 12 h 86"/>
                    <a:gd name="T84" fmla="*/ 50 w 81"/>
                    <a:gd name="T85" fmla="*/ 12 h 86"/>
                    <a:gd name="T86" fmla="*/ 50 w 81"/>
                    <a:gd name="T87" fmla="*/ 12 h 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6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46" y="8"/>
                      </a:lnTo>
                      <a:lnTo>
                        <a:pt x="46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24"/>
                      </a:lnTo>
                      <a:lnTo>
                        <a:pt x="35" y="24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6"/>
                      </a:lnTo>
                      <a:lnTo>
                        <a:pt x="46" y="86"/>
                      </a:lnTo>
                      <a:lnTo>
                        <a:pt x="46" y="43"/>
                      </a:lnTo>
                      <a:lnTo>
                        <a:pt x="62" y="43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66" y="74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6" y="35"/>
                      </a:lnTo>
                      <a:lnTo>
                        <a:pt x="46" y="24"/>
                      </a:lnTo>
                      <a:lnTo>
                        <a:pt x="81" y="24"/>
                      </a:lnTo>
                      <a:lnTo>
                        <a:pt x="81" y="12"/>
                      </a:lnTo>
                      <a:lnTo>
                        <a:pt x="39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6" name="组合 225"/>
              <p:cNvGrpSpPr/>
              <p:nvPr/>
            </p:nvGrpSpPr>
            <p:grpSpPr>
              <a:xfrm>
                <a:off x="1204865" y="3989669"/>
                <a:ext cx="1749970" cy="1592486"/>
                <a:chOff x="9094018" y="4034416"/>
                <a:chExt cx="2046288" cy="1862138"/>
              </a:xfrm>
            </p:grpSpPr>
            <p:sp>
              <p:nvSpPr>
                <p:cNvPr id="326" name="Freeform 10"/>
                <p:cNvSpPr>
                  <a:spLocks/>
                </p:cNvSpPr>
                <p:nvPr/>
              </p:nvSpPr>
              <p:spPr bwMode="auto">
                <a:xfrm>
                  <a:off x="9094018" y="4034416"/>
                  <a:ext cx="2046288" cy="1862138"/>
                </a:xfrm>
                <a:custGeom>
                  <a:avLst/>
                  <a:gdLst>
                    <a:gd name="T0" fmla="*/ 1130 w 1289"/>
                    <a:gd name="T1" fmla="*/ 260 h 1173"/>
                    <a:gd name="T2" fmla="*/ 986 w 1289"/>
                    <a:gd name="T3" fmla="*/ 245 h 1173"/>
                    <a:gd name="T4" fmla="*/ 889 w 1289"/>
                    <a:gd name="T5" fmla="*/ 151 h 1173"/>
                    <a:gd name="T6" fmla="*/ 850 w 1289"/>
                    <a:gd name="T7" fmla="*/ 0 h 1173"/>
                    <a:gd name="T8" fmla="*/ 835 w 1289"/>
                    <a:gd name="T9" fmla="*/ 23 h 1173"/>
                    <a:gd name="T10" fmla="*/ 773 w 1289"/>
                    <a:gd name="T11" fmla="*/ 85 h 1173"/>
                    <a:gd name="T12" fmla="*/ 699 w 1289"/>
                    <a:gd name="T13" fmla="*/ 132 h 1173"/>
                    <a:gd name="T14" fmla="*/ 633 w 1289"/>
                    <a:gd name="T15" fmla="*/ 186 h 1173"/>
                    <a:gd name="T16" fmla="*/ 606 w 1289"/>
                    <a:gd name="T17" fmla="*/ 182 h 1173"/>
                    <a:gd name="T18" fmla="*/ 551 w 1289"/>
                    <a:gd name="T19" fmla="*/ 163 h 1173"/>
                    <a:gd name="T20" fmla="*/ 493 w 1289"/>
                    <a:gd name="T21" fmla="*/ 194 h 1173"/>
                    <a:gd name="T22" fmla="*/ 524 w 1289"/>
                    <a:gd name="T23" fmla="*/ 97 h 1173"/>
                    <a:gd name="T24" fmla="*/ 501 w 1289"/>
                    <a:gd name="T25" fmla="*/ 81 h 1173"/>
                    <a:gd name="T26" fmla="*/ 419 w 1289"/>
                    <a:gd name="T27" fmla="*/ 85 h 1173"/>
                    <a:gd name="T28" fmla="*/ 349 w 1289"/>
                    <a:gd name="T29" fmla="*/ 116 h 1173"/>
                    <a:gd name="T30" fmla="*/ 283 w 1289"/>
                    <a:gd name="T31" fmla="*/ 144 h 1173"/>
                    <a:gd name="T32" fmla="*/ 229 w 1289"/>
                    <a:gd name="T33" fmla="*/ 116 h 1173"/>
                    <a:gd name="T34" fmla="*/ 163 w 1289"/>
                    <a:gd name="T35" fmla="*/ 167 h 1173"/>
                    <a:gd name="T36" fmla="*/ 171 w 1289"/>
                    <a:gd name="T37" fmla="*/ 194 h 1173"/>
                    <a:gd name="T38" fmla="*/ 229 w 1289"/>
                    <a:gd name="T39" fmla="*/ 241 h 1173"/>
                    <a:gd name="T40" fmla="*/ 194 w 1289"/>
                    <a:gd name="T41" fmla="*/ 260 h 1173"/>
                    <a:gd name="T42" fmla="*/ 77 w 1289"/>
                    <a:gd name="T43" fmla="*/ 315 h 1173"/>
                    <a:gd name="T44" fmla="*/ 66 w 1289"/>
                    <a:gd name="T45" fmla="*/ 377 h 1173"/>
                    <a:gd name="T46" fmla="*/ 15 w 1289"/>
                    <a:gd name="T47" fmla="*/ 408 h 1173"/>
                    <a:gd name="T48" fmla="*/ 11 w 1289"/>
                    <a:gd name="T49" fmla="*/ 462 h 1173"/>
                    <a:gd name="T50" fmla="*/ 42 w 1289"/>
                    <a:gd name="T51" fmla="*/ 536 h 1173"/>
                    <a:gd name="T52" fmla="*/ 81 w 1289"/>
                    <a:gd name="T53" fmla="*/ 567 h 1173"/>
                    <a:gd name="T54" fmla="*/ 74 w 1289"/>
                    <a:gd name="T55" fmla="*/ 621 h 1173"/>
                    <a:gd name="T56" fmla="*/ 74 w 1289"/>
                    <a:gd name="T57" fmla="*/ 691 h 1173"/>
                    <a:gd name="T58" fmla="*/ 66 w 1289"/>
                    <a:gd name="T59" fmla="*/ 742 h 1173"/>
                    <a:gd name="T60" fmla="*/ 124 w 1289"/>
                    <a:gd name="T61" fmla="*/ 796 h 1173"/>
                    <a:gd name="T62" fmla="*/ 171 w 1289"/>
                    <a:gd name="T63" fmla="*/ 874 h 1173"/>
                    <a:gd name="T64" fmla="*/ 159 w 1289"/>
                    <a:gd name="T65" fmla="*/ 1002 h 1173"/>
                    <a:gd name="T66" fmla="*/ 182 w 1289"/>
                    <a:gd name="T67" fmla="*/ 1057 h 1173"/>
                    <a:gd name="T68" fmla="*/ 190 w 1289"/>
                    <a:gd name="T69" fmla="*/ 1123 h 1173"/>
                    <a:gd name="T70" fmla="*/ 276 w 1289"/>
                    <a:gd name="T71" fmla="*/ 1173 h 1173"/>
                    <a:gd name="T72" fmla="*/ 326 w 1289"/>
                    <a:gd name="T73" fmla="*/ 1138 h 1173"/>
                    <a:gd name="T74" fmla="*/ 404 w 1289"/>
                    <a:gd name="T75" fmla="*/ 1107 h 1173"/>
                    <a:gd name="T76" fmla="*/ 458 w 1289"/>
                    <a:gd name="T77" fmla="*/ 1068 h 1173"/>
                    <a:gd name="T78" fmla="*/ 497 w 1289"/>
                    <a:gd name="T79" fmla="*/ 967 h 1173"/>
                    <a:gd name="T80" fmla="*/ 544 w 1289"/>
                    <a:gd name="T81" fmla="*/ 940 h 1173"/>
                    <a:gd name="T82" fmla="*/ 610 w 1289"/>
                    <a:gd name="T83" fmla="*/ 967 h 1173"/>
                    <a:gd name="T84" fmla="*/ 687 w 1289"/>
                    <a:gd name="T85" fmla="*/ 855 h 1173"/>
                    <a:gd name="T86" fmla="*/ 726 w 1289"/>
                    <a:gd name="T87" fmla="*/ 781 h 1173"/>
                    <a:gd name="T88" fmla="*/ 707 w 1289"/>
                    <a:gd name="T89" fmla="*/ 722 h 1173"/>
                    <a:gd name="T90" fmla="*/ 777 w 1289"/>
                    <a:gd name="T91" fmla="*/ 649 h 1173"/>
                    <a:gd name="T92" fmla="*/ 843 w 1289"/>
                    <a:gd name="T93" fmla="*/ 649 h 1173"/>
                    <a:gd name="T94" fmla="*/ 928 w 1289"/>
                    <a:gd name="T95" fmla="*/ 656 h 1173"/>
                    <a:gd name="T96" fmla="*/ 951 w 1289"/>
                    <a:gd name="T97" fmla="*/ 563 h 1173"/>
                    <a:gd name="T98" fmla="*/ 1010 w 1289"/>
                    <a:gd name="T99" fmla="*/ 497 h 1173"/>
                    <a:gd name="T100" fmla="*/ 1119 w 1289"/>
                    <a:gd name="T101" fmla="*/ 497 h 1173"/>
                    <a:gd name="T102" fmla="*/ 1239 w 1289"/>
                    <a:gd name="T103" fmla="*/ 431 h 1173"/>
                    <a:gd name="T104" fmla="*/ 1274 w 1289"/>
                    <a:gd name="T105" fmla="*/ 419 h 1173"/>
                    <a:gd name="T106" fmla="*/ 1286 w 1289"/>
                    <a:gd name="T107" fmla="*/ 326 h 11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289" h="1173">
                      <a:moveTo>
                        <a:pt x="1286" y="326"/>
                      </a:moveTo>
                      <a:lnTo>
                        <a:pt x="1212" y="276"/>
                      </a:lnTo>
                      <a:lnTo>
                        <a:pt x="1169" y="276"/>
                      </a:lnTo>
                      <a:lnTo>
                        <a:pt x="1146" y="268"/>
                      </a:lnTo>
                      <a:lnTo>
                        <a:pt x="1130" y="260"/>
                      </a:lnTo>
                      <a:lnTo>
                        <a:pt x="1087" y="264"/>
                      </a:lnTo>
                      <a:lnTo>
                        <a:pt x="1060" y="264"/>
                      </a:lnTo>
                      <a:lnTo>
                        <a:pt x="1025" y="252"/>
                      </a:lnTo>
                      <a:lnTo>
                        <a:pt x="1010" y="252"/>
                      </a:lnTo>
                      <a:lnTo>
                        <a:pt x="986" y="245"/>
                      </a:lnTo>
                      <a:lnTo>
                        <a:pt x="924" y="202"/>
                      </a:lnTo>
                      <a:lnTo>
                        <a:pt x="905" y="179"/>
                      </a:lnTo>
                      <a:lnTo>
                        <a:pt x="889" y="151"/>
                      </a:lnTo>
                      <a:lnTo>
                        <a:pt x="878" y="116"/>
                      </a:lnTo>
                      <a:lnTo>
                        <a:pt x="866" y="81"/>
                      </a:lnTo>
                      <a:lnTo>
                        <a:pt x="854" y="27"/>
                      </a:lnTo>
                      <a:lnTo>
                        <a:pt x="850" y="0"/>
                      </a:lnTo>
                      <a:lnTo>
                        <a:pt x="843" y="12"/>
                      </a:lnTo>
                      <a:lnTo>
                        <a:pt x="839" y="15"/>
                      </a:lnTo>
                      <a:lnTo>
                        <a:pt x="835" y="23"/>
                      </a:lnTo>
                      <a:lnTo>
                        <a:pt x="812" y="39"/>
                      </a:lnTo>
                      <a:lnTo>
                        <a:pt x="784" y="58"/>
                      </a:lnTo>
                      <a:lnTo>
                        <a:pt x="781" y="74"/>
                      </a:lnTo>
                      <a:lnTo>
                        <a:pt x="773" y="85"/>
                      </a:lnTo>
                      <a:lnTo>
                        <a:pt x="753" y="105"/>
                      </a:lnTo>
                      <a:lnTo>
                        <a:pt x="738" y="116"/>
                      </a:lnTo>
                      <a:lnTo>
                        <a:pt x="726" y="124"/>
                      </a:lnTo>
                      <a:lnTo>
                        <a:pt x="699" y="132"/>
                      </a:lnTo>
                      <a:lnTo>
                        <a:pt x="676" y="140"/>
                      </a:lnTo>
                      <a:lnTo>
                        <a:pt x="660" y="163"/>
                      </a:lnTo>
                      <a:lnTo>
                        <a:pt x="648" y="179"/>
                      </a:lnTo>
                      <a:lnTo>
                        <a:pt x="633" y="186"/>
                      </a:lnTo>
                      <a:lnTo>
                        <a:pt x="625" y="190"/>
                      </a:lnTo>
                      <a:lnTo>
                        <a:pt x="617" y="186"/>
                      </a:lnTo>
                      <a:lnTo>
                        <a:pt x="610" y="186"/>
                      </a:lnTo>
                      <a:lnTo>
                        <a:pt x="606" y="182"/>
                      </a:lnTo>
                      <a:lnTo>
                        <a:pt x="602" y="175"/>
                      </a:lnTo>
                      <a:lnTo>
                        <a:pt x="586" y="163"/>
                      </a:lnTo>
                      <a:lnTo>
                        <a:pt x="579" y="159"/>
                      </a:lnTo>
                      <a:lnTo>
                        <a:pt x="567" y="159"/>
                      </a:lnTo>
                      <a:lnTo>
                        <a:pt x="551" y="163"/>
                      </a:lnTo>
                      <a:lnTo>
                        <a:pt x="540" y="171"/>
                      </a:lnTo>
                      <a:lnTo>
                        <a:pt x="505" y="194"/>
                      </a:lnTo>
                      <a:lnTo>
                        <a:pt x="497" y="198"/>
                      </a:lnTo>
                      <a:lnTo>
                        <a:pt x="493" y="194"/>
                      </a:lnTo>
                      <a:lnTo>
                        <a:pt x="493" y="186"/>
                      </a:lnTo>
                      <a:lnTo>
                        <a:pt x="497" y="171"/>
                      </a:lnTo>
                      <a:lnTo>
                        <a:pt x="512" y="132"/>
                      </a:lnTo>
                      <a:lnTo>
                        <a:pt x="524" y="97"/>
                      </a:lnTo>
                      <a:lnTo>
                        <a:pt x="524" y="85"/>
                      </a:lnTo>
                      <a:lnTo>
                        <a:pt x="520" y="81"/>
                      </a:lnTo>
                      <a:lnTo>
                        <a:pt x="516" y="78"/>
                      </a:lnTo>
                      <a:lnTo>
                        <a:pt x="512" y="78"/>
                      </a:lnTo>
                      <a:lnTo>
                        <a:pt x="501" y="81"/>
                      </a:lnTo>
                      <a:lnTo>
                        <a:pt x="485" y="85"/>
                      </a:lnTo>
                      <a:lnTo>
                        <a:pt x="458" y="85"/>
                      </a:lnTo>
                      <a:lnTo>
                        <a:pt x="419" y="85"/>
                      </a:lnTo>
                      <a:lnTo>
                        <a:pt x="411" y="85"/>
                      </a:lnTo>
                      <a:lnTo>
                        <a:pt x="392" y="89"/>
                      </a:lnTo>
                      <a:lnTo>
                        <a:pt x="373" y="97"/>
                      </a:lnTo>
                      <a:lnTo>
                        <a:pt x="349" y="116"/>
                      </a:lnTo>
                      <a:lnTo>
                        <a:pt x="338" y="128"/>
                      </a:lnTo>
                      <a:lnTo>
                        <a:pt x="326" y="136"/>
                      </a:lnTo>
                      <a:lnTo>
                        <a:pt x="314" y="144"/>
                      </a:lnTo>
                      <a:lnTo>
                        <a:pt x="299" y="148"/>
                      </a:lnTo>
                      <a:lnTo>
                        <a:pt x="283" y="144"/>
                      </a:lnTo>
                      <a:lnTo>
                        <a:pt x="268" y="140"/>
                      </a:lnTo>
                      <a:lnTo>
                        <a:pt x="252" y="132"/>
                      </a:lnTo>
                      <a:lnTo>
                        <a:pt x="237" y="124"/>
                      </a:lnTo>
                      <a:lnTo>
                        <a:pt x="229" y="116"/>
                      </a:lnTo>
                      <a:lnTo>
                        <a:pt x="221" y="116"/>
                      </a:lnTo>
                      <a:lnTo>
                        <a:pt x="206" y="116"/>
                      </a:lnTo>
                      <a:lnTo>
                        <a:pt x="194" y="124"/>
                      </a:lnTo>
                      <a:lnTo>
                        <a:pt x="178" y="140"/>
                      </a:lnTo>
                      <a:lnTo>
                        <a:pt x="163" y="167"/>
                      </a:lnTo>
                      <a:lnTo>
                        <a:pt x="155" y="179"/>
                      </a:lnTo>
                      <a:lnTo>
                        <a:pt x="155" y="182"/>
                      </a:lnTo>
                      <a:lnTo>
                        <a:pt x="171" y="194"/>
                      </a:lnTo>
                      <a:lnTo>
                        <a:pt x="190" y="202"/>
                      </a:lnTo>
                      <a:lnTo>
                        <a:pt x="213" y="210"/>
                      </a:lnTo>
                      <a:lnTo>
                        <a:pt x="217" y="221"/>
                      </a:lnTo>
                      <a:lnTo>
                        <a:pt x="229" y="241"/>
                      </a:lnTo>
                      <a:lnTo>
                        <a:pt x="229" y="249"/>
                      </a:lnTo>
                      <a:lnTo>
                        <a:pt x="225" y="256"/>
                      </a:lnTo>
                      <a:lnTo>
                        <a:pt x="213" y="264"/>
                      </a:lnTo>
                      <a:lnTo>
                        <a:pt x="194" y="260"/>
                      </a:lnTo>
                      <a:lnTo>
                        <a:pt x="178" y="264"/>
                      </a:lnTo>
                      <a:lnTo>
                        <a:pt x="155" y="268"/>
                      </a:lnTo>
                      <a:lnTo>
                        <a:pt x="136" y="280"/>
                      </a:lnTo>
                      <a:lnTo>
                        <a:pt x="112" y="291"/>
                      </a:lnTo>
                      <a:lnTo>
                        <a:pt x="77" y="315"/>
                      </a:lnTo>
                      <a:lnTo>
                        <a:pt x="62" y="326"/>
                      </a:lnTo>
                      <a:lnTo>
                        <a:pt x="66" y="338"/>
                      </a:lnTo>
                      <a:lnTo>
                        <a:pt x="70" y="365"/>
                      </a:lnTo>
                      <a:lnTo>
                        <a:pt x="66" y="377"/>
                      </a:lnTo>
                      <a:lnTo>
                        <a:pt x="58" y="388"/>
                      </a:lnTo>
                      <a:lnTo>
                        <a:pt x="42" y="400"/>
                      </a:lnTo>
                      <a:lnTo>
                        <a:pt x="19" y="400"/>
                      </a:lnTo>
                      <a:lnTo>
                        <a:pt x="15" y="408"/>
                      </a:lnTo>
                      <a:lnTo>
                        <a:pt x="4" y="423"/>
                      </a:lnTo>
                      <a:lnTo>
                        <a:pt x="0" y="435"/>
                      </a:lnTo>
                      <a:lnTo>
                        <a:pt x="0" y="447"/>
                      </a:lnTo>
                      <a:lnTo>
                        <a:pt x="4" y="454"/>
                      </a:lnTo>
                      <a:lnTo>
                        <a:pt x="11" y="462"/>
                      </a:lnTo>
                      <a:lnTo>
                        <a:pt x="23" y="489"/>
                      </a:lnTo>
                      <a:lnTo>
                        <a:pt x="31" y="509"/>
                      </a:lnTo>
                      <a:lnTo>
                        <a:pt x="35" y="532"/>
                      </a:lnTo>
                      <a:lnTo>
                        <a:pt x="42" y="536"/>
                      </a:lnTo>
                      <a:lnTo>
                        <a:pt x="74" y="540"/>
                      </a:lnTo>
                      <a:lnTo>
                        <a:pt x="77" y="540"/>
                      </a:lnTo>
                      <a:lnTo>
                        <a:pt x="81" y="548"/>
                      </a:lnTo>
                      <a:lnTo>
                        <a:pt x="81" y="567"/>
                      </a:lnTo>
                      <a:lnTo>
                        <a:pt x="74" y="594"/>
                      </a:lnTo>
                      <a:lnTo>
                        <a:pt x="74" y="598"/>
                      </a:lnTo>
                      <a:lnTo>
                        <a:pt x="74" y="614"/>
                      </a:lnTo>
                      <a:lnTo>
                        <a:pt x="74" y="621"/>
                      </a:lnTo>
                      <a:lnTo>
                        <a:pt x="81" y="633"/>
                      </a:lnTo>
                      <a:lnTo>
                        <a:pt x="89" y="645"/>
                      </a:lnTo>
                      <a:lnTo>
                        <a:pt x="105" y="660"/>
                      </a:lnTo>
                      <a:lnTo>
                        <a:pt x="97" y="672"/>
                      </a:lnTo>
                      <a:lnTo>
                        <a:pt x="74" y="691"/>
                      </a:lnTo>
                      <a:lnTo>
                        <a:pt x="70" y="703"/>
                      </a:lnTo>
                      <a:lnTo>
                        <a:pt x="66" y="715"/>
                      </a:lnTo>
                      <a:lnTo>
                        <a:pt x="66" y="726"/>
                      </a:lnTo>
                      <a:lnTo>
                        <a:pt x="66" y="742"/>
                      </a:lnTo>
                      <a:lnTo>
                        <a:pt x="74" y="757"/>
                      </a:lnTo>
                      <a:lnTo>
                        <a:pt x="89" y="777"/>
                      </a:lnTo>
                      <a:lnTo>
                        <a:pt x="112" y="792"/>
                      </a:lnTo>
                      <a:lnTo>
                        <a:pt x="124" y="796"/>
                      </a:lnTo>
                      <a:lnTo>
                        <a:pt x="136" y="800"/>
                      </a:lnTo>
                      <a:lnTo>
                        <a:pt x="147" y="812"/>
                      </a:lnTo>
                      <a:lnTo>
                        <a:pt x="159" y="827"/>
                      </a:lnTo>
                      <a:lnTo>
                        <a:pt x="167" y="847"/>
                      </a:lnTo>
                      <a:lnTo>
                        <a:pt x="171" y="874"/>
                      </a:lnTo>
                      <a:lnTo>
                        <a:pt x="171" y="909"/>
                      </a:lnTo>
                      <a:lnTo>
                        <a:pt x="171" y="987"/>
                      </a:lnTo>
                      <a:lnTo>
                        <a:pt x="163" y="998"/>
                      </a:lnTo>
                      <a:lnTo>
                        <a:pt x="159" y="1002"/>
                      </a:lnTo>
                      <a:lnTo>
                        <a:pt x="155" y="1014"/>
                      </a:lnTo>
                      <a:lnTo>
                        <a:pt x="155" y="1022"/>
                      </a:lnTo>
                      <a:lnTo>
                        <a:pt x="159" y="1033"/>
                      </a:lnTo>
                      <a:lnTo>
                        <a:pt x="167" y="1045"/>
                      </a:lnTo>
                      <a:lnTo>
                        <a:pt x="182" y="1057"/>
                      </a:lnTo>
                      <a:lnTo>
                        <a:pt x="186" y="1060"/>
                      </a:lnTo>
                      <a:lnTo>
                        <a:pt x="190" y="1072"/>
                      </a:lnTo>
                      <a:lnTo>
                        <a:pt x="190" y="1095"/>
                      </a:lnTo>
                      <a:lnTo>
                        <a:pt x="190" y="1123"/>
                      </a:lnTo>
                      <a:lnTo>
                        <a:pt x="202" y="1134"/>
                      </a:lnTo>
                      <a:lnTo>
                        <a:pt x="237" y="1158"/>
                      </a:lnTo>
                      <a:lnTo>
                        <a:pt x="256" y="1169"/>
                      </a:lnTo>
                      <a:lnTo>
                        <a:pt x="276" y="1173"/>
                      </a:lnTo>
                      <a:lnTo>
                        <a:pt x="295" y="1173"/>
                      </a:lnTo>
                      <a:lnTo>
                        <a:pt x="303" y="1169"/>
                      </a:lnTo>
                      <a:lnTo>
                        <a:pt x="307" y="1161"/>
                      </a:lnTo>
                      <a:lnTo>
                        <a:pt x="326" y="1138"/>
                      </a:lnTo>
                      <a:lnTo>
                        <a:pt x="345" y="1119"/>
                      </a:lnTo>
                      <a:lnTo>
                        <a:pt x="353" y="1115"/>
                      </a:lnTo>
                      <a:lnTo>
                        <a:pt x="365" y="1111"/>
                      </a:lnTo>
                      <a:lnTo>
                        <a:pt x="380" y="1107"/>
                      </a:lnTo>
                      <a:lnTo>
                        <a:pt x="404" y="1107"/>
                      </a:lnTo>
                      <a:lnTo>
                        <a:pt x="411" y="1107"/>
                      </a:lnTo>
                      <a:lnTo>
                        <a:pt x="423" y="1103"/>
                      </a:lnTo>
                      <a:lnTo>
                        <a:pt x="443" y="1092"/>
                      </a:lnTo>
                      <a:lnTo>
                        <a:pt x="458" y="1068"/>
                      </a:lnTo>
                      <a:lnTo>
                        <a:pt x="474" y="1045"/>
                      </a:lnTo>
                      <a:lnTo>
                        <a:pt x="481" y="1018"/>
                      </a:lnTo>
                      <a:lnTo>
                        <a:pt x="489" y="994"/>
                      </a:lnTo>
                      <a:lnTo>
                        <a:pt x="497" y="967"/>
                      </a:lnTo>
                      <a:lnTo>
                        <a:pt x="497" y="959"/>
                      </a:lnTo>
                      <a:lnTo>
                        <a:pt x="505" y="952"/>
                      </a:lnTo>
                      <a:lnTo>
                        <a:pt x="516" y="944"/>
                      </a:lnTo>
                      <a:lnTo>
                        <a:pt x="528" y="940"/>
                      </a:lnTo>
                      <a:lnTo>
                        <a:pt x="544" y="940"/>
                      </a:lnTo>
                      <a:lnTo>
                        <a:pt x="563" y="944"/>
                      </a:lnTo>
                      <a:lnTo>
                        <a:pt x="586" y="956"/>
                      </a:lnTo>
                      <a:lnTo>
                        <a:pt x="610" y="971"/>
                      </a:lnTo>
                      <a:lnTo>
                        <a:pt x="610" y="967"/>
                      </a:lnTo>
                      <a:lnTo>
                        <a:pt x="613" y="959"/>
                      </a:lnTo>
                      <a:lnTo>
                        <a:pt x="617" y="944"/>
                      </a:lnTo>
                      <a:lnTo>
                        <a:pt x="641" y="913"/>
                      </a:lnTo>
                      <a:lnTo>
                        <a:pt x="664" y="882"/>
                      </a:lnTo>
                      <a:lnTo>
                        <a:pt x="687" y="855"/>
                      </a:lnTo>
                      <a:lnTo>
                        <a:pt x="703" y="831"/>
                      </a:lnTo>
                      <a:lnTo>
                        <a:pt x="718" y="808"/>
                      </a:lnTo>
                      <a:lnTo>
                        <a:pt x="726" y="781"/>
                      </a:lnTo>
                      <a:lnTo>
                        <a:pt x="722" y="777"/>
                      </a:lnTo>
                      <a:lnTo>
                        <a:pt x="711" y="761"/>
                      </a:lnTo>
                      <a:lnTo>
                        <a:pt x="703" y="750"/>
                      </a:lnTo>
                      <a:lnTo>
                        <a:pt x="703" y="738"/>
                      </a:lnTo>
                      <a:lnTo>
                        <a:pt x="707" y="722"/>
                      </a:lnTo>
                      <a:lnTo>
                        <a:pt x="718" y="703"/>
                      </a:lnTo>
                      <a:lnTo>
                        <a:pt x="738" y="676"/>
                      </a:lnTo>
                      <a:lnTo>
                        <a:pt x="757" y="656"/>
                      </a:lnTo>
                      <a:lnTo>
                        <a:pt x="777" y="649"/>
                      </a:lnTo>
                      <a:lnTo>
                        <a:pt x="792" y="641"/>
                      </a:lnTo>
                      <a:lnTo>
                        <a:pt x="808" y="641"/>
                      </a:lnTo>
                      <a:lnTo>
                        <a:pt x="819" y="641"/>
                      </a:lnTo>
                      <a:lnTo>
                        <a:pt x="843" y="649"/>
                      </a:lnTo>
                      <a:lnTo>
                        <a:pt x="870" y="656"/>
                      </a:lnTo>
                      <a:lnTo>
                        <a:pt x="889" y="660"/>
                      </a:lnTo>
                      <a:lnTo>
                        <a:pt x="905" y="664"/>
                      </a:lnTo>
                      <a:lnTo>
                        <a:pt x="920" y="660"/>
                      </a:lnTo>
                      <a:lnTo>
                        <a:pt x="928" y="656"/>
                      </a:lnTo>
                      <a:lnTo>
                        <a:pt x="932" y="649"/>
                      </a:lnTo>
                      <a:lnTo>
                        <a:pt x="944" y="629"/>
                      </a:lnTo>
                      <a:lnTo>
                        <a:pt x="948" y="598"/>
                      </a:lnTo>
                      <a:lnTo>
                        <a:pt x="951" y="563"/>
                      </a:lnTo>
                      <a:lnTo>
                        <a:pt x="955" y="536"/>
                      </a:lnTo>
                      <a:lnTo>
                        <a:pt x="967" y="517"/>
                      </a:lnTo>
                      <a:lnTo>
                        <a:pt x="979" y="505"/>
                      </a:lnTo>
                      <a:lnTo>
                        <a:pt x="994" y="501"/>
                      </a:lnTo>
                      <a:lnTo>
                        <a:pt x="1010" y="497"/>
                      </a:lnTo>
                      <a:lnTo>
                        <a:pt x="1041" y="497"/>
                      </a:lnTo>
                      <a:lnTo>
                        <a:pt x="1099" y="497"/>
                      </a:lnTo>
                      <a:lnTo>
                        <a:pt x="1119" y="497"/>
                      </a:lnTo>
                      <a:lnTo>
                        <a:pt x="1130" y="482"/>
                      </a:lnTo>
                      <a:lnTo>
                        <a:pt x="1161" y="462"/>
                      </a:lnTo>
                      <a:lnTo>
                        <a:pt x="1200" y="439"/>
                      </a:lnTo>
                      <a:lnTo>
                        <a:pt x="1220" y="435"/>
                      </a:lnTo>
                      <a:lnTo>
                        <a:pt x="1239" y="431"/>
                      </a:lnTo>
                      <a:lnTo>
                        <a:pt x="1251" y="431"/>
                      </a:lnTo>
                      <a:lnTo>
                        <a:pt x="1262" y="427"/>
                      </a:lnTo>
                      <a:lnTo>
                        <a:pt x="1270" y="423"/>
                      </a:lnTo>
                      <a:lnTo>
                        <a:pt x="1274" y="419"/>
                      </a:lnTo>
                      <a:lnTo>
                        <a:pt x="1286" y="400"/>
                      </a:lnTo>
                      <a:lnTo>
                        <a:pt x="1289" y="381"/>
                      </a:lnTo>
                      <a:lnTo>
                        <a:pt x="1289" y="361"/>
                      </a:lnTo>
                      <a:lnTo>
                        <a:pt x="1289" y="346"/>
                      </a:lnTo>
                      <a:lnTo>
                        <a:pt x="1286" y="326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56"/>
                <p:cNvSpPr>
                  <a:spLocks/>
                </p:cNvSpPr>
                <p:nvPr/>
              </p:nvSpPr>
              <p:spPr bwMode="auto">
                <a:xfrm>
                  <a:off x="10364018" y="4966279"/>
                  <a:ext cx="42863" cy="36513"/>
                </a:xfrm>
                <a:custGeom>
                  <a:avLst/>
                  <a:gdLst>
                    <a:gd name="T0" fmla="*/ 27 w 27"/>
                    <a:gd name="T1" fmla="*/ 11 h 23"/>
                    <a:gd name="T2" fmla="*/ 27 w 27"/>
                    <a:gd name="T3" fmla="*/ 11 h 23"/>
                    <a:gd name="T4" fmla="*/ 23 w 27"/>
                    <a:gd name="T5" fmla="*/ 19 h 23"/>
                    <a:gd name="T6" fmla="*/ 12 w 27"/>
                    <a:gd name="T7" fmla="*/ 23 h 23"/>
                    <a:gd name="T8" fmla="*/ 12 w 27"/>
                    <a:gd name="T9" fmla="*/ 23 h 23"/>
                    <a:gd name="T10" fmla="*/ 4 w 27"/>
                    <a:gd name="T11" fmla="*/ 19 h 23"/>
                    <a:gd name="T12" fmla="*/ 0 w 27"/>
                    <a:gd name="T13" fmla="*/ 11 h 23"/>
                    <a:gd name="T14" fmla="*/ 0 w 27"/>
                    <a:gd name="T15" fmla="*/ 11 h 23"/>
                    <a:gd name="T16" fmla="*/ 4 w 27"/>
                    <a:gd name="T17" fmla="*/ 3 h 23"/>
                    <a:gd name="T18" fmla="*/ 12 w 27"/>
                    <a:gd name="T19" fmla="*/ 0 h 23"/>
                    <a:gd name="T20" fmla="*/ 12 w 27"/>
                    <a:gd name="T21" fmla="*/ 0 h 23"/>
                    <a:gd name="T22" fmla="*/ 23 w 27"/>
                    <a:gd name="T23" fmla="*/ 3 h 23"/>
                    <a:gd name="T24" fmla="*/ 27 w 27"/>
                    <a:gd name="T25" fmla="*/ 11 h 23"/>
                    <a:gd name="T26" fmla="*/ 27 w 27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3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3" y="19"/>
                      </a:lnTo>
                      <a:lnTo>
                        <a:pt x="12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3"/>
                      </a:lnTo>
                      <a:lnTo>
                        <a:pt x="12" y="0"/>
                      </a:lnTo>
                      <a:lnTo>
                        <a:pt x="23" y="3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57"/>
                <p:cNvSpPr>
                  <a:spLocks/>
                </p:cNvSpPr>
                <p:nvPr/>
              </p:nvSpPr>
              <p:spPr bwMode="auto">
                <a:xfrm>
                  <a:off x="10338618" y="4934529"/>
                  <a:ext cx="93663" cy="92075"/>
                </a:xfrm>
                <a:custGeom>
                  <a:avLst/>
                  <a:gdLst>
                    <a:gd name="T0" fmla="*/ 59 w 59"/>
                    <a:gd name="T1" fmla="*/ 31 h 58"/>
                    <a:gd name="T2" fmla="*/ 59 w 59"/>
                    <a:gd name="T3" fmla="*/ 31 h 58"/>
                    <a:gd name="T4" fmla="*/ 55 w 59"/>
                    <a:gd name="T5" fmla="*/ 43 h 58"/>
                    <a:gd name="T6" fmla="*/ 51 w 59"/>
                    <a:gd name="T7" fmla="*/ 51 h 58"/>
                    <a:gd name="T8" fmla="*/ 39 w 59"/>
                    <a:gd name="T9" fmla="*/ 58 h 58"/>
                    <a:gd name="T10" fmla="*/ 28 w 59"/>
                    <a:gd name="T11" fmla="*/ 58 h 58"/>
                    <a:gd name="T12" fmla="*/ 28 w 59"/>
                    <a:gd name="T13" fmla="*/ 58 h 58"/>
                    <a:gd name="T14" fmla="*/ 20 w 59"/>
                    <a:gd name="T15" fmla="*/ 58 h 58"/>
                    <a:gd name="T16" fmla="*/ 8 w 59"/>
                    <a:gd name="T17" fmla="*/ 51 h 58"/>
                    <a:gd name="T18" fmla="*/ 4 w 59"/>
                    <a:gd name="T19" fmla="*/ 43 h 58"/>
                    <a:gd name="T20" fmla="*/ 0 w 59"/>
                    <a:gd name="T21" fmla="*/ 31 h 58"/>
                    <a:gd name="T22" fmla="*/ 0 w 59"/>
                    <a:gd name="T23" fmla="*/ 31 h 58"/>
                    <a:gd name="T24" fmla="*/ 4 w 59"/>
                    <a:gd name="T25" fmla="*/ 20 h 58"/>
                    <a:gd name="T26" fmla="*/ 8 w 59"/>
                    <a:gd name="T27" fmla="*/ 12 h 58"/>
                    <a:gd name="T28" fmla="*/ 20 w 59"/>
                    <a:gd name="T29" fmla="*/ 4 h 58"/>
                    <a:gd name="T30" fmla="*/ 28 w 59"/>
                    <a:gd name="T31" fmla="*/ 0 h 58"/>
                    <a:gd name="T32" fmla="*/ 28 w 59"/>
                    <a:gd name="T33" fmla="*/ 0 h 58"/>
                    <a:gd name="T34" fmla="*/ 39 w 59"/>
                    <a:gd name="T35" fmla="*/ 4 h 58"/>
                    <a:gd name="T36" fmla="*/ 51 w 59"/>
                    <a:gd name="T37" fmla="*/ 12 h 58"/>
                    <a:gd name="T38" fmla="*/ 55 w 59"/>
                    <a:gd name="T39" fmla="*/ 20 h 58"/>
                    <a:gd name="T40" fmla="*/ 59 w 59"/>
                    <a:gd name="T41" fmla="*/ 31 h 58"/>
                    <a:gd name="T42" fmla="*/ 59 w 59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31"/>
                      </a:moveTo>
                      <a:lnTo>
                        <a:pt x="59" y="31"/>
                      </a:lnTo>
                      <a:lnTo>
                        <a:pt x="55" y="43"/>
                      </a:lnTo>
                      <a:lnTo>
                        <a:pt x="51" y="51"/>
                      </a:lnTo>
                      <a:lnTo>
                        <a:pt x="39" y="58"/>
                      </a:lnTo>
                      <a:lnTo>
                        <a:pt x="28" y="58"/>
                      </a:lnTo>
                      <a:lnTo>
                        <a:pt x="20" y="58"/>
                      </a:lnTo>
                      <a:lnTo>
                        <a:pt x="8" y="51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20"/>
                      </a:lnTo>
                      <a:lnTo>
                        <a:pt x="8" y="12"/>
                      </a:lnTo>
                      <a:lnTo>
                        <a:pt x="20" y="4"/>
                      </a:lnTo>
                      <a:lnTo>
                        <a:pt x="28" y="0"/>
                      </a:lnTo>
                      <a:lnTo>
                        <a:pt x="39" y="4"/>
                      </a:lnTo>
                      <a:lnTo>
                        <a:pt x="51" y="12"/>
                      </a:lnTo>
                      <a:lnTo>
                        <a:pt x="55" y="20"/>
                      </a:lnTo>
                      <a:lnTo>
                        <a:pt x="59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77"/>
                <p:cNvSpPr>
                  <a:spLocks noEditPoints="1"/>
                </p:cNvSpPr>
                <p:nvPr/>
              </p:nvSpPr>
              <p:spPr bwMode="auto">
                <a:xfrm>
                  <a:off x="9870306" y="4866266"/>
                  <a:ext cx="136525" cy="136525"/>
                </a:xfrm>
                <a:custGeom>
                  <a:avLst/>
                  <a:gdLst>
                    <a:gd name="T0" fmla="*/ 16 w 86"/>
                    <a:gd name="T1" fmla="*/ 31 h 86"/>
                    <a:gd name="T2" fmla="*/ 66 w 86"/>
                    <a:gd name="T3" fmla="*/ 20 h 86"/>
                    <a:gd name="T4" fmla="*/ 78 w 86"/>
                    <a:gd name="T5" fmla="*/ 31 h 86"/>
                    <a:gd name="T6" fmla="*/ 51 w 86"/>
                    <a:gd name="T7" fmla="*/ 8 h 86"/>
                    <a:gd name="T8" fmla="*/ 51 w 86"/>
                    <a:gd name="T9" fmla="*/ 0 h 86"/>
                    <a:gd name="T10" fmla="*/ 47 w 86"/>
                    <a:gd name="T11" fmla="*/ 0 h 86"/>
                    <a:gd name="T12" fmla="*/ 35 w 86"/>
                    <a:gd name="T13" fmla="*/ 0 h 86"/>
                    <a:gd name="T14" fmla="*/ 35 w 86"/>
                    <a:gd name="T15" fmla="*/ 8 h 86"/>
                    <a:gd name="T16" fmla="*/ 4 w 86"/>
                    <a:gd name="T17" fmla="*/ 31 h 86"/>
                    <a:gd name="T18" fmla="*/ 0 w 86"/>
                    <a:gd name="T19" fmla="*/ 47 h 86"/>
                    <a:gd name="T20" fmla="*/ 23 w 86"/>
                    <a:gd name="T21" fmla="*/ 47 h 86"/>
                    <a:gd name="T22" fmla="*/ 16 w 86"/>
                    <a:gd name="T23" fmla="*/ 59 h 86"/>
                    <a:gd name="T24" fmla="*/ 35 w 86"/>
                    <a:gd name="T25" fmla="*/ 66 h 86"/>
                    <a:gd name="T26" fmla="*/ 23 w 86"/>
                    <a:gd name="T27" fmla="*/ 70 h 86"/>
                    <a:gd name="T28" fmla="*/ 4 w 86"/>
                    <a:gd name="T29" fmla="*/ 74 h 86"/>
                    <a:gd name="T30" fmla="*/ 12 w 86"/>
                    <a:gd name="T31" fmla="*/ 86 h 86"/>
                    <a:gd name="T32" fmla="*/ 51 w 86"/>
                    <a:gd name="T33" fmla="*/ 70 h 86"/>
                    <a:gd name="T34" fmla="*/ 62 w 86"/>
                    <a:gd name="T35" fmla="*/ 78 h 86"/>
                    <a:gd name="T36" fmla="*/ 74 w 86"/>
                    <a:gd name="T37" fmla="*/ 86 h 86"/>
                    <a:gd name="T38" fmla="*/ 78 w 86"/>
                    <a:gd name="T39" fmla="*/ 82 h 86"/>
                    <a:gd name="T40" fmla="*/ 82 w 86"/>
                    <a:gd name="T41" fmla="*/ 74 h 86"/>
                    <a:gd name="T42" fmla="*/ 58 w 86"/>
                    <a:gd name="T43" fmla="*/ 63 h 86"/>
                    <a:gd name="T44" fmla="*/ 86 w 86"/>
                    <a:gd name="T45" fmla="*/ 47 h 86"/>
                    <a:gd name="T46" fmla="*/ 43 w 86"/>
                    <a:gd name="T47" fmla="*/ 35 h 86"/>
                    <a:gd name="T48" fmla="*/ 47 w 86"/>
                    <a:gd name="T49" fmla="*/ 28 h 86"/>
                    <a:gd name="T50" fmla="*/ 47 w 86"/>
                    <a:gd name="T51" fmla="*/ 28 h 86"/>
                    <a:gd name="T52" fmla="*/ 47 w 86"/>
                    <a:gd name="T53" fmla="*/ 28 h 86"/>
                    <a:gd name="T54" fmla="*/ 35 w 86"/>
                    <a:gd name="T55" fmla="*/ 24 h 86"/>
                    <a:gd name="T56" fmla="*/ 35 w 86"/>
                    <a:gd name="T57" fmla="*/ 24 h 86"/>
                    <a:gd name="T58" fmla="*/ 27 w 86"/>
                    <a:gd name="T59" fmla="*/ 35 h 86"/>
                    <a:gd name="T60" fmla="*/ 0 w 86"/>
                    <a:gd name="T61" fmla="*/ 35 h 86"/>
                    <a:gd name="T62" fmla="*/ 0 w 86"/>
                    <a:gd name="T63" fmla="*/ 47 h 86"/>
                    <a:gd name="T64" fmla="*/ 47 w 86"/>
                    <a:gd name="T65" fmla="*/ 59 h 86"/>
                    <a:gd name="T66" fmla="*/ 35 w 86"/>
                    <a:gd name="T67" fmla="*/ 47 h 86"/>
                    <a:gd name="T68" fmla="*/ 51 w 86"/>
                    <a:gd name="T69" fmla="*/ 47 h 86"/>
                    <a:gd name="T70" fmla="*/ 47 w 86"/>
                    <a:gd name="T71" fmla="*/ 59 h 8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86" h="86">
                      <a:moveTo>
                        <a:pt x="4" y="31"/>
                      </a:moveTo>
                      <a:lnTo>
                        <a:pt x="16" y="31"/>
                      </a:lnTo>
                      <a:lnTo>
                        <a:pt x="16" y="20"/>
                      </a:lnTo>
                      <a:lnTo>
                        <a:pt x="66" y="20"/>
                      </a:lnTo>
                      <a:lnTo>
                        <a:pt x="66" y="31"/>
                      </a:lnTo>
                      <a:lnTo>
                        <a:pt x="78" y="31"/>
                      </a:lnTo>
                      <a:lnTo>
                        <a:pt x="78" y="8"/>
                      </a:lnTo>
                      <a:lnTo>
                        <a:pt x="51" y="8"/>
                      </a:lnTo>
                      <a:lnTo>
                        <a:pt x="51" y="0"/>
                      </a:lnTo>
                      <a:lnTo>
                        <a:pt x="47" y="0"/>
                      </a:lnTo>
                      <a:lnTo>
                        <a:pt x="35" y="0"/>
                      </a:lnTo>
                      <a:lnTo>
                        <a:pt x="35" y="8"/>
                      </a:lnTo>
                      <a:lnTo>
                        <a:pt x="4" y="8"/>
                      </a:lnTo>
                      <a:lnTo>
                        <a:pt x="4" y="31"/>
                      </a:lnTo>
                      <a:close/>
                      <a:moveTo>
                        <a:pt x="0" y="47"/>
                      </a:moveTo>
                      <a:lnTo>
                        <a:pt x="23" y="47"/>
                      </a:lnTo>
                      <a:lnTo>
                        <a:pt x="16" y="59"/>
                      </a:lnTo>
                      <a:lnTo>
                        <a:pt x="35" y="66"/>
                      </a:lnTo>
                      <a:lnTo>
                        <a:pt x="23" y="70"/>
                      </a:lnTo>
                      <a:lnTo>
                        <a:pt x="4" y="74"/>
                      </a:lnTo>
                      <a:lnTo>
                        <a:pt x="12" y="86"/>
                      </a:lnTo>
                      <a:lnTo>
                        <a:pt x="31" y="82"/>
                      </a:lnTo>
                      <a:lnTo>
                        <a:pt x="51" y="70"/>
                      </a:lnTo>
                      <a:lnTo>
                        <a:pt x="62" y="78"/>
                      </a:lnTo>
                      <a:lnTo>
                        <a:pt x="74" y="86"/>
                      </a:lnTo>
                      <a:lnTo>
                        <a:pt x="78" y="82"/>
                      </a:lnTo>
                      <a:lnTo>
                        <a:pt x="82" y="74"/>
                      </a:lnTo>
                      <a:lnTo>
                        <a:pt x="58" y="63"/>
                      </a:lnTo>
                      <a:lnTo>
                        <a:pt x="66" y="47"/>
                      </a:lnTo>
                      <a:lnTo>
                        <a:pt x="86" y="47"/>
                      </a:lnTo>
                      <a:lnTo>
                        <a:pt x="86" y="35"/>
                      </a:lnTo>
                      <a:lnTo>
                        <a:pt x="43" y="35"/>
                      </a:lnTo>
                      <a:lnTo>
                        <a:pt x="47" y="28"/>
                      </a:lnTo>
                      <a:lnTo>
                        <a:pt x="35" y="24"/>
                      </a:lnTo>
                      <a:lnTo>
                        <a:pt x="27" y="35"/>
                      </a:lnTo>
                      <a:lnTo>
                        <a:pt x="0" y="35"/>
                      </a:lnTo>
                      <a:lnTo>
                        <a:pt x="0" y="47"/>
                      </a:lnTo>
                      <a:close/>
                      <a:moveTo>
                        <a:pt x="47" y="59"/>
                      </a:moveTo>
                      <a:lnTo>
                        <a:pt x="47" y="59"/>
                      </a:lnTo>
                      <a:lnTo>
                        <a:pt x="31" y="55"/>
                      </a:lnTo>
                      <a:lnTo>
                        <a:pt x="35" y="47"/>
                      </a:lnTo>
                      <a:lnTo>
                        <a:pt x="51" y="47"/>
                      </a:lnTo>
                      <a:lnTo>
                        <a:pt x="47" y="5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78"/>
                <p:cNvSpPr>
                  <a:spLocks noEditPoints="1"/>
                </p:cNvSpPr>
                <p:nvPr/>
              </p:nvSpPr>
              <p:spPr bwMode="auto">
                <a:xfrm>
                  <a:off x="10013181" y="4866266"/>
                  <a:ext cx="141288" cy="136525"/>
                </a:xfrm>
                <a:custGeom>
                  <a:avLst/>
                  <a:gdLst>
                    <a:gd name="T0" fmla="*/ 54 w 89"/>
                    <a:gd name="T1" fmla="*/ 4 h 86"/>
                    <a:gd name="T2" fmla="*/ 54 w 89"/>
                    <a:gd name="T3" fmla="*/ 0 h 86"/>
                    <a:gd name="T4" fmla="*/ 42 w 89"/>
                    <a:gd name="T5" fmla="*/ 0 h 86"/>
                    <a:gd name="T6" fmla="*/ 38 w 89"/>
                    <a:gd name="T7" fmla="*/ 0 h 86"/>
                    <a:gd name="T8" fmla="*/ 42 w 89"/>
                    <a:gd name="T9" fmla="*/ 8 h 86"/>
                    <a:gd name="T10" fmla="*/ 11 w 89"/>
                    <a:gd name="T11" fmla="*/ 8 h 86"/>
                    <a:gd name="T12" fmla="*/ 11 w 89"/>
                    <a:gd name="T13" fmla="*/ 39 h 86"/>
                    <a:gd name="T14" fmla="*/ 0 w 89"/>
                    <a:gd name="T15" fmla="*/ 78 h 86"/>
                    <a:gd name="T16" fmla="*/ 11 w 89"/>
                    <a:gd name="T17" fmla="*/ 86 h 86"/>
                    <a:gd name="T18" fmla="*/ 19 w 89"/>
                    <a:gd name="T19" fmla="*/ 66 h 86"/>
                    <a:gd name="T20" fmla="*/ 23 w 89"/>
                    <a:gd name="T21" fmla="*/ 35 h 86"/>
                    <a:gd name="T22" fmla="*/ 85 w 89"/>
                    <a:gd name="T23" fmla="*/ 20 h 86"/>
                    <a:gd name="T24" fmla="*/ 58 w 89"/>
                    <a:gd name="T25" fmla="*/ 8 h 86"/>
                    <a:gd name="T26" fmla="*/ 54 w 89"/>
                    <a:gd name="T27" fmla="*/ 4 h 86"/>
                    <a:gd name="T28" fmla="*/ 54 w 89"/>
                    <a:gd name="T29" fmla="*/ 4 h 86"/>
                    <a:gd name="T30" fmla="*/ 19 w 89"/>
                    <a:gd name="T31" fmla="*/ 74 h 86"/>
                    <a:gd name="T32" fmla="*/ 27 w 89"/>
                    <a:gd name="T33" fmla="*/ 86 h 86"/>
                    <a:gd name="T34" fmla="*/ 54 w 89"/>
                    <a:gd name="T35" fmla="*/ 59 h 86"/>
                    <a:gd name="T36" fmla="*/ 62 w 89"/>
                    <a:gd name="T37" fmla="*/ 74 h 86"/>
                    <a:gd name="T38" fmla="*/ 77 w 89"/>
                    <a:gd name="T39" fmla="*/ 86 h 86"/>
                    <a:gd name="T40" fmla="*/ 85 w 89"/>
                    <a:gd name="T41" fmla="*/ 74 h 86"/>
                    <a:gd name="T42" fmla="*/ 89 w 89"/>
                    <a:gd name="T43" fmla="*/ 70 h 86"/>
                    <a:gd name="T44" fmla="*/ 69 w 89"/>
                    <a:gd name="T45" fmla="*/ 63 h 86"/>
                    <a:gd name="T46" fmla="*/ 58 w 89"/>
                    <a:gd name="T47" fmla="*/ 43 h 86"/>
                    <a:gd name="T48" fmla="*/ 81 w 89"/>
                    <a:gd name="T49" fmla="*/ 35 h 86"/>
                    <a:gd name="T50" fmla="*/ 58 w 89"/>
                    <a:gd name="T51" fmla="*/ 31 h 86"/>
                    <a:gd name="T52" fmla="*/ 58 w 89"/>
                    <a:gd name="T53" fmla="*/ 24 h 86"/>
                    <a:gd name="T54" fmla="*/ 58 w 89"/>
                    <a:gd name="T55" fmla="*/ 24 h 86"/>
                    <a:gd name="T56" fmla="*/ 54 w 89"/>
                    <a:gd name="T57" fmla="*/ 24 h 86"/>
                    <a:gd name="T58" fmla="*/ 46 w 89"/>
                    <a:gd name="T59" fmla="*/ 35 h 86"/>
                    <a:gd name="T60" fmla="*/ 27 w 89"/>
                    <a:gd name="T61" fmla="*/ 43 h 86"/>
                    <a:gd name="T62" fmla="*/ 42 w 89"/>
                    <a:gd name="T63" fmla="*/ 43 h 86"/>
                    <a:gd name="T64" fmla="*/ 19 w 89"/>
                    <a:gd name="T65" fmla="*/ 74 h 86"/>
                    <a:gd name="T66" fmla="*/ 19 w 89"/>
                    <a:gd name="T67" fmla="*/ 74 h 8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89" h="86">
                      <a:moveTo>
                        <a:pt x="54" y="4"/>
                      </a:moveTo>
                      <a:lnTo>
                        <a:pt x="54" y="4"/>
                      </a:lnTo>
                      <a:lnTo>
                        <a:pt x="54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42" y="8"/>
                      </a:lnTo>
                      <a:lnTo>
                        <a:pt x="11" y="8"/>
                      </a:lnTo>
                      <a:lnTo>
                        <a:pt x="11" y="39"/>
                      </a:lnTo>
                      <a:lnTo>
                        <a:pt x="7" y="63"/>
                      </a:lnTo>
                      <a:lnTo>
                        <a:pt x="0" y="78"/>
                      </a:lnTo>
                      <a:lnTo>
                        <a:pt x="11" y="86"/>
                      </a:lnTo>
                      <a:lnTo>
                        <a:pt x="19" y="66"/>
                      </a:lnTo>
                      <a:lnTo>
                        <a:pt x="23" y="35"/>
                      </a:lnTo>
                      <a:lnTo>
                        <a:pt x="23" y="20"/>
                      </a:lnTo>
                      <a:lnTo>
                        <a:pt x="85" y="20"/>
                      </a:lnTo>
                      <a:lnTo>
                        <a:pt x="85" y="8"/>
                      </a:lnTo>
                      <a:lnTo>
                        <a:pt x="58" y="8"/>
                      </a:lnTo>
                      <a:lnTo>
                        <a:pt x="54" y="4"/>
                      </a:lnTo>
                      <a:close/>
                      <a:moveTo>
                        <a:pt x="19" y="74"/>
                      </a:moveTo>
                      <a:lnTo>
                        <a:pt x="19" y="74"/>
                      </a:lnTo>
                      <a:lnTo>
                        <a:pt x="27" y="86"/>
                      </a:lnTo>
                      <a:lnTo>
                        <a:pt x="42" y="70"/>
                      </a:lnTo>
                      <a:lnTo>
                        <a:pt x="54" y="59"/>
                      </a:lnTo>
                      <a:lnTo>
                        <a:pt x="62" y="74"/>
                      </a:lnTo>
                      <a:lnTo>
                        <a:pt x="77" y="86"/>
                      </a:lnTo>
                      <a:lnTo>
                        <a:pt x="85" y="74"/>
                      </a:lnTo>
                      <a:lnTo>
                        <a:pt x="89" y="70"/>
                      </a:lnTo>
                      <a:lnTo>
                        <a:pt x="77" y="66"/>
                      </a:lnTo>
                      <a:lnTo>
                        <a:pt x="69" y="63"/>
                      </a:lnTo>
                      <a:lnTo>
                        <a:pt x="62" y="55"/>
                      </a:lnTo>
                      <a:lnTo>
                        <a:pt x="58" y="43"/>
                      </a:lnTo>
                      <a:lnTo>
                        <a:pt x="81" y="43"/>
                      </a:lnTo>
                      <a:lnTo>
                        <a:pt x="81" y="35"/>
                      </a:lnTo>
                      <a:lnTo>
                        <a:pt x="58" y="35"/>
                      </a:lnTo>
                      <a:lnTo>
                        <a:pt x="58" y="31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46" y="24"/>
                      </a:lnTo>
                      <a:lnTo>
                        <a:pt x="46" y="35"/>
                      </a:lnTo>
                      <a:lnTo>
                        <a:pt x="27" y="35"/>
                      </a:lnTo>
                      <a:lnTo>
                        <a:pt x="27" y="43"/>
                      </a:lnTo>
                      <a:lnTo>
                        <a:pt x="42" y="43"/>
                      </a:lnTo>
                      <a:lnTo>
                        <a:pt x="34" y="63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79"/>
                <p:cNvSpPr>
                  <a:spLocks/>
                </p:cNvSpPr>
                <p:nvPr/>
              </p:nvSpPr>
              <p:spPr bwMode="auto">
                <a:xfrm>
                  <a:off x="10167168" y="4866266"/>
                  <a:ext cx="128588" cy="130175"/>
                </a:xfrm>
                <a:custGeom>
                  <a:avLst/>
                  <a:gdLst>
                    <a:gd name="T0" fmla="*/ 50 w 81"/>
                    <a:gd name="T1" fmla="*/ 12 h 82"/>
                    <a:gd name="T2" fmla="*/ 50 w 81"/>
                    <a:gd name="T3" fmla="*/ 12 h 82"/>
                    <a:gd name="T4" fmla="*/ 50 w 81"/>
                    <a:gd name="T5" fmla="*/ 8 h 82"/>
                    <a:gd name="T6" fmla="*/ 50 w 81"/>
                    <a:gd name="T7" fmla="*/ 8 h 82"/>
                    <a:gd name="T8" fmla="*/ 46 w 81"/>
                    <a:gd name="T9" fmla="*/ 0 h 82"/>
                    <a:gd name="T10" fmla="*/ 46 w 81"/>
                    <a:gd name="T11" fmla="*/ 0 h 82"/>
                    <a:gd name="T12" fmla="*/ 38 w 81"/>
                    <a:gd name="T13" fmla="*/ 0 h 82"/>
                    <a:gd name="T14" fmla="*/ 38 w 81"/>
                    <a:gd name="T15" fmla="*/ 0 h 82"/>
                    <a:gd name="T16" fmla="*/ 31 w 81"/>
                    <a:gd name="T17" fmla="*/ 0 h 82"/>
                    <a:gd name="T18" fmla="*/ 31 w 81"/>
                    <a:gd name="T19" fmla="*/ 0 h 82"/>
                    <a:gd name="T20" fmla="*/ 35 w 81"/>
                    <a:gd name="T21" fmla="*/ 12 h 82"/>
                    <a:gd name="T22" fmla="*/ 0 w 81"/>
                    <a:gd name="T23" fmla="*/ 12 h 82"/>
                    <a:gd name="T24" fmla="*/ 0 w 81"/>
                    <a:gd name="T25" fmla="*/ 24 h 82"/>
                    <a:gd name="T26" fmla="*/ 35 w 81"/>
                    <a:gd name="T27" fmla="*/ 24 h 82"/>
                    <a:gd name="T28" fmla="*/ 35 w 81"/>
                    <a:gd name="T29" fmla="*/ 35 h 82"/>
                    <a:gd name="T30" fmla="*/ 11 w 81"/>
                    <a:gd name="T31" fmla="*/ 35 h 82"/>
                    <a:gd name="T32" fmla="*/ 11 w 81"/>
                    <a:gd name="T33" fmla="*/ 74 h 82"/>
                    <a:gd name="T34" fmla="*/ 23 w 81"/>
                    <a:gd name="T35" fmla="*/ 74 h 82"/>
                    <a:gd name="T36" fmla="*/ 23 w 81"/>
                    <a:gd name="T37" fmla="*/ 43 h 82"/>
                    <a:gd name="T38" fmla="*/ 35 w 81"/>
                    <a:gd name="T39" fmla="*/ 43 h 82"/>
                    <a:gd name="T40" fmla="*/ 35 w 81"/>
                    <a:gd name="T41" fmla="*/ 82 h 82"/>
                    <a:gd name="T42" fmla="*/ 50 w 81"/>
                    <a:gd name="T43" fmla="*/ 82 h 82"/>
                    <a:gd name="T44" fmla="*/ 50 w 81"/>
                    <a:gd name="T45" fmla="*/ 43 h 82"/>
                    <a:gd name="T46" fmla="*/ 62 w 81"/>
                    <a:gd name="T47" fmla="*/ 43 h 82"/>
                    <a:gd name="T48" fmla="*/ 62 w 81"/>
                    <a:gd name="T49" fmla="*/ 63 h 82"/>
                    <a:gd name="T50" fmla="*/ 62 w 81"/>
                    <a:gd name="T51" fmla="*/ 63 h 82"/>
                    <a:gd name="T52" fmla="*/ 58 w 81"/>
                    <a:gd name="T53" fmla="*/ 66 h 82"/>
                    <a:gd name="T54" fmla="*/ 50 w 81"/>
                    <a:gd name="T55" fmla="*/ 66 h 82"/>
                    <a:gd name="T56" fmla="*/ 50 w 81"/>
                    <a:gd name="T57" fmla="*/ 66 h 82"/>
                    <a:gd name="T58" fmla="*/ 54 w 81"/>
                    <a:gd name="T59" fmla="*/ 78 h 82"/>
                    <a:gd name="T60" fmla="*/ 54 w 81"/>
                    <a:gd name="T61" fmla="*/ 78 h 82"/>
                    <a:gd name="T62" fmla="*/ 70 w 81"/>
                    <a:gd name="T63" fmla="*/ 74 h 82"/>
                    <a:gd name="T64" fmla="*/ 73 w 81"/>
                    <a:gd name="T65" fmla="*/ 70 h 82"/>
                    <a:gd name="T66" fmla="*/ 73 w 81"/>
                    <a:gd name="T67" fmla="*/ 66 h 82"/>
                    <a:gd name="T68" fmla="*/ 73 w 81"/>
                    <a:gd name="T69" fmla="*/ 35 h 82"/>
                    <a:gd name="T70" fmla="*/ 50 w 81"/>
                    <a:gd name="T71" fmla="*/ 35 h 82"/>
                    <a:gd name="T72" fmla="*/ 50 w 81"/>
                    <a:gd name="T73" fmla="*/ 24 h 82"/>
                    <a:gd name="T74" fmla="*/ 81 w 81"/>
                    <a:gd name="T75" fmla="*/ 24 h 82"/>
                    <a:gd name="T76" fmla="*/ 81 w 81"/>
                    <a:gd name="T77" fmla="*/ 12 h 82"/>
                    <a:gd name="T78" fmla="*/ 42 w 81"/>
                    <a:gd name="T79" fmla="*/ 12 h 82"/>
                    <a:gd name="T80" fmla="*/ 42 w 81"/>
                    <a:gd name="T81" fmla="*/ 12 h 82"/>
                    <a:gd name="T82" fmla="*/ 50 w 81"/>
                    <a:gd name="T83" fmla="*/ 12 h 82"/>
                    <a:gd name="T84" fmla="*/ 50 w 81"/>
                    <a:gd name="T85" fmla="*/ 12 h 82"/>
                    <a:gd name="T86" fmla="*/ 50 w 81"/>
                    <a:gd name="T87" fmla="*/ 12 h 8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2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24"/>
                      </a:lnTo>
                      <a:lnTo>
                        <a:pt x="35" y="24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2"/>
                      </a:lnTo>
                      <a:lnTo>
                        <a:pt x="50" y="82"/>
                      </a:lnTo>
                      <a:lnTo>
                        <a:pt x="50" y="43"/>
                      </a:lnTo>
                      <a:lnTo>
                        <a:pt x="62" y="43"/>
                      </a:lnTo>
                      <a:lnTo>
                        <a:pt x="62" y="63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4"/>
                      </a:lnTo>
                      <a:lnTo>
                        <a:pt x="73" y="70"/>
                      </a:lnTo>
                      <a:lnTo>
                        <a:pt x="73" y="66"/>
                      </a:lnTo>
                      <a:lnTo>
                        <a:pt x="73" y="35"/>
                      </a:lnTo>
                      <a:lnTo>
                        <a:pt x="50" y="35"/>
                      </a:lnTo>
                      <a:lnTo>
                        <a:pt x="50" y="24"/>
                      </a:lnTo>
                      <a:lnTo>
                        <a:pt x="81" y="24"/>
                      </a:lnTo>
                      <a:lnTo>
                        <a:pt x="81" y="12"/>
                      </a:lnTo>
                      <a:lnTo>
                        <a:pt x="42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7" name="组合 226"/>
              <p:cNvGrpSpPr/>
              <p:nvPr/>
            </p:nvGrpSpPr>
            <p:grpSpPr>
              <a:xfrm>
                <a:off x="2855729" y="4227252"/>
                <a:ext cx="473809" cy="400498"/>
                <a:chOff x="11024418" y="4312229"/>
                <a:chExt cx="554038" cy="468313"/>
              </a:xfrm>
            </p:grpSpPr>
            <p:sp>
              <p:nvSpPr>
                <p:cNvPr id="320" name="Freeform 14"/>
                <p:cNvSpPr>
                  <a:spLocks/>
                </p:cNvSpPr>
                <p:nvPr/>
              </p:nvSpPr>
              <p:spPr bwMode="auto">
                <a:xfrm>
                  <a:off x="11129193" y="4312229"/>
                  <a:ext cx="307975" cy="246063"/>
                </a:xfrm>
                <a:custGeom>
                  <a:avLst/>
                  <a:gdLst>
                    <a:gd name="T0" fmla="*/ 194 w 194"/>
                    <a:gd name="T1" fmla="*/ 39 h 155"/>
                    <a:gd name="T2" fmla="*/ 194 w 194"/>
                    <a:gd name="T3" fmla="*/ 39 h 155"/>
                    <a:gd name="T4" fmla="*/ 186 w 194"/>
                    <a:gd name="T5" fmla="*/ 39 h 155"/>
                    <a:gd name="T6" fmla="*/ 167 w 194"/>
                    <a:gd name="T7" fmla="*/ 42 h 155"/>
                    <a:gd name="T8" fmla="*/ 155 w 194"/>
                    <a:gd name="T9" fmla="*/ 42 h 155"/>
                    <a:gd name="T10" fmla="*/ 140 w 194"/>
                    <a:gd name="T11" fmla="*/ 39 h 155"/>
                    <a:gd name="T12" fmla="*/ 124 w 194"/>
                    <a:gd name="T13" fmla="*/ 31 h 155"/>
                    <a:gd name="T14" fmla="*/ 112 w 194"/>
                    <a:gd name="T15" fmla="*/ 19 h 155"/>
                    <a:gd name="T16" fmla="*/ 112 w 194"/>
                    <a:gd name="T17" fmla="*/ 19 h 155"/>
                    <a:gd name="T18" fmla="*/ 97 w 194"/>
                    <a:gd name="T19" fmla="*/ 7 h 155"/>
                    <a:gd name="T20" fmla="*/ 85 w 194"/>
                    <a:gd name="T21" fmla="*/ 4 h 155"/>
                    <a:gd name="T22" fmla="*/ 73 w 194"/>
                    <a:gd name="T23" fmla="*/ 0 h 155"/>
                    <a:gd name="T24" fmla="*/ 62 w 194"/>
                    <a:gd name="T25" fmla="*/ 4 h 155"/>
                    <a:gd name="T26" fmla="*/ 50 w 194"/>
                    <a:gd name="T27" fmla="*/ 11 h 155"/>
                    <a:gd name="T28" fmla="*/ 42 w 194"/>
                    <a:gd name="T29" fmla="*/ 27 h 155"/>
                    <a:gd name="T30" fmla="*/ 39 w 194"/>
                    <a:gd name="T31" fmla="*/ 46 h 155"/>
                    <a:gd name="T32" fmla="*/ 42 w 194"/>
                    <a:gd name="T33" fmla="*/ 74 h 155"/>
                    <a:gd name="T34" fmla="*/ 42 w 194"/>
                    <a:gd name="T35" fmla="*/ 74 h 155"/>
                    <a:gd name="T36" fmla="*/ 42 w 194"/>
                    <a:gd name="T37" fmla="*/ 97 h 155"/>
                    <a:gd name="T38" fmla="*/ 39 w 194"/>
                    <a:gd name="T39" fmla="*/ 112 h 155"/>
                    <a:gd name="T40" fmla="*/ 31 w 194"/>
                    <a:gd name="T41" fmla="*/ 128 h 155"/>
                    <a:gd name="T42" fmla="*/ 23 w 194"/>
                    <a:gd name="T43" fmla="*/ 140 h 155"/>
                    <a:gd name="T44" fmla="*/ 7 w 194"/>
                    <a:gd name="T45" fmla="*/ 151 h 155"/>
                    <a:gd name="T46" fmla="*/ 0 w 194"/>
                    <a:gd name="T47" fmla="*/ 155 h 15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94" h="155">
                      <a:moveTo>
                        <a:pt x="194" y="39"/>
                      </a:moveTo>
                      <a:lnTo>
                        <a:pt x="194" y="39"/>
                      </a:lnTo>
                      <a:lnTo>
                        <a:pt x="186" y="39"/>
                      </a:lnTo>
                      <a:lnTo>
                        <a:pt x="167" y="42"/>
                      </a:lnTo>
                      <a:lnTo>
                        <a:pt x="155" y="42"/>
                      </a:lnTo>
                      <a:lnTo>
                        <a:pt x="140" y="39"/>
                      </a:lnTo>
                      <a:lnTo>
                        <a:pt x="124" y="31"/>
                      </a:lnTo>
                      <a:lnTo>
                        <a:pt x="112" y="19"/>
                      </a:lnTo>
                      <a:lnTo>
                        <a:pt x="97" y="7"/>
                      </a:lnTo>
                      <a:lnTo>
                        <a:pt x="85" y="4"/>
                      </a:lnTo>
                      <a:lnTo>
                        <a:pt x="73" y="0"/>
                      </a:lnTo>
                      <a:lnTo>
                        <a:pt x="62" y="4"/>
                      </a:lnTo>
                      <a:lnTo>
                        <a:pt x="50" y="11"/>
                      </a:lnTo>
                      <a:lnTo>
                        <a:pt x="42" y="27"/>
                      </a:lnTo>
                      <a:lnTo>
                        <a:pt x="39" y="46"/>
                      </a:lnTo>
                      <a:lnTo>
                        <a:pt x="42" y="74"/>
                      </a:lnTo>
                      <a:lnTo>
                        <a:pt x="42" y="97"/>
                      </a:lnTo>
                      <a:lnTo>
                        <a:pt x="39" y="112"/>
                      </a:lnTo>
                      <a:lnTo>
                        <a:pt x="31" y="128"/>
                      </a:lnTo>
                      <a:lnTo>
                        <a:pt x="23" y="140"/>
                      </a:lnTo>
                      <a:lnTo>
                        <a:pt x="7" y="151"/>
                      </a:lnTo>
                      <a:lnTo>
                        <a:pt x="0" y="155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"/>
                <p:cNvSpPr>
                  <a:spLocks/>
                </p:cNvSpPr>
                <p:nvPr/>
              </p:nvSpPr>
              <p:spPr bwMode="auto">
                <a:xfrm>
                  <a:off x="11135543" y="4682116"/>
                  <a:ext cx="246063" cy="98425"/>
                </a:xfrm>
                <a:custGeom>
                  <a:avLst/>
                  <a:gdLst>
                    <a:gd name="T0" fmla="*/ 0 w 155"/>
                    <a:gd name="T1" fmla="*/ 0 h 62"/>
                    <a:gd name="T2" fmla="*/ 0 w 155"/>
                    <a:gd name="T3" fmla="*/ 0 h 62"/>
                    <a:gd name="T4" fmla="*/ 15 w 155"/>
                    <a:gd name="T5" fmla="*/ 15 h 62"/>
                    <a:gd name="T6" fmla="*/ 27 w 155"/>
                    <a:gd name="T7" fmla="*/ 31 h 62"/>
                    <a:gd name="T8" fmla="*/ 35 w 155"/>
                    <a:gd name="T9" fmla="*/ 43 h 62"/>
                    <a:gd name="T10" fmla="*/ 35 w 155"/>
                    <a:gd name="T11" fmla="*/ 43 h 62"/>
                    <a:gd name="T12" fmla="*/ 38 w 155"/>
                    <a:gd name="T13" fmla="*/ 54 h 62"/>
                    <a:gd name="T14" fmla="*/ 42 w 155"/>
                    <a:gd name="T15" fmla="*/ 58 h 62"/>
                    <a:gd name="T16" fmla="*/ 46 w 155"/>
                    <a:gd name="T17" fmla="*/ 62 h 62"/>
                    <a:gd name="T18" fmla="*/ 54 w 155"/>
                    <a:gd name="T19" fmla="*/ 62 h 62"/>
                    <a:gd name="T20" fmla="*/ 62 w 155"/>
                    <a:gd name="T21" fmla="*/ 58 h 62"/>
                    <a:gd name="T22" fmla="*/ 69 w 155"/>
                    <a:gd name="T23" fmla="*/ 54 h 62"/>
                    <a:gd name="T24" fmla="*/ 81 w 155"/>
                    <a:gd name="T25" fmla="*/ 43 h 62"/>
                    <a:gd name="T26" fmla="*/ 81 w 155"/>
                    <a:gd name="T27" fmla="*/ 43 h 62"/>
                    <a:gd name="T28" fmla="*/ 93 w 155"/>
                    <a:gd name="T29" fmla="*/ 31 h 62"/>
                    <a:gd name="T30" fmla="*/ 104 w 155"/>
                    <a:gd name="T31" fmla="*/ 23 h 62"/>
                    <a:gd name="T32" fmla="*/ 128 w 155"/>
                    <a:gd name="T33" fmla="*/ 11 h 62"/>
                    <a:gd name="T34" fmla="*/ 147 w 155"/>
                    <a:gd name="T35" fmla="*/ 11 h 62"/>
                    <a:gd name="T36" fmla="*/ 155 w 155"/>
                    <a:gd name="T37" fmla="*/ 11 h 6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55" h="6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15"/>
                      </a:lnTo>
                      <a:lnTo>
                        <a:pt x="27" y="31"/>
                      </a:lnTo>
                      <a:lnTo>
                        <a:pt x="35" y="43"/>
                      </a:lnTo>
                      <a:lnTo>
                        <a:pt x="38" y="54"/>
                      </a:lnTo>
                      <a:lnTo>
                        <a:pt x="42" y="58"/>
                      </a:lnTo>
                      <a:lnTo>
                        <a:pt x="46" y="62"/>
                      </a:lnTo>
                      <a:lnTo>
                        <a:pt x="54" y="62"/>
                      </a:lnTo>
                      <a:lnTo>
                        <a:pt x="62" y="58"/>
                      </a:lnTo>
                      <a:lnTo>
                        <a:pt x="69" y="54"/>
                      </a:lnTo>
                      <a:lnTo>
                        <a:pt x="81" y="43"/>
                      </a:lnTo>
                      <a:lnTo>
                        <a:pt x="93" y="31"/>
                      </a:lnTo>
                      <a:lnTo>
                        <a:pt x="104" y="23"/>
                      </a:lnTo>
                      <a:lnTo>
                        <a:pt x="128" y="11"/>
                      </a:lnTo>
                      <a:lnTo>
                        <a:pt x="147" y="11"/>
                      </a:lnTo>
                      <a:lnTo>
                        <a:pt x="155" y="11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8"/>
                <p:cNvSpPr>
                  <a:spLocks/>
                </p:cNvSpPr>
                <p:nvPr/>
              </p:nvSpPr>
              <p:spPr bwMode="auto">
                <a:xfrm>
                  <a:off x="11129193" y="4312229"/>
                  <a:ext cx="449263" cy="468313"/>
                </a:xfrm>
                <a:custGeom>
                  <a:avLst/>
                  <a:gdLst>
                    <a:gd name="T0" fmla="*/ 0 w 283"/>
                    <a:gd name="T1" fmla="*/ 155 h 295"/>
                    <a:gd name="T2" fmla="*/ 23 w 283"/>
                    <a:gd name="T3" fmla="*/ 140 h 295"/>
                    <a:gd name="T4" fmla="*/ 39 w 283"/>
                    <a:gd name="T5" fmla="*/ 112 h 295"/>
                    <a:gd name="T6" fmla="*/ 42 w 283"/>
                    <a:gd name="T7" fmla="*/ 74 h 295"/>
                    <a:gd name="T8" fmla="*/ 39 w 283"/>
                    <a:gd name="T9" fmla="*/ 46 h 295"/>
                    <a:gd name="T10" fmla="*/ 50 w 283"/>
                    <a:gd name="T11" fmla="*/ 11 h 295"/>
                    <a:gd name="T12" fmla="*/ 73 w 283"/>
                    <a:gd name="T13" fmla="*/ 0 h 295"/>
                    <a:gd name="T14" fmla="*/ 97 w 283"/>
                    <a:gd name="T15" fmla="*/ 7 h 295"/>
                    <a:gd name="T16" fmla="*/ 112 w 283"/>
                    <a:gd name="T17" fmla="*/ 19 h 295"/>
                    <a:gd name="T18" fmla="*/ 140 w 283"/>
                    <a:gd name="T19" fmla="*/ 39 h 295"/>
                    <a:gd name="T20" fmla="*/ 167 w 283"/>
                    <a:gd name="T21" fmla="*/ 42 h 295"/>
                    <a:gd name="T22" fmla="*/ 194 w 283"/>
                    <a:gd name="T23" fmla="*/ 39 h 295"/>
                    <a:gd name="T24" fmla="*/ 198 w 283"/>
                    <a:gd name="T25" fmla="*/ 39 h 295"/>
                    <a:gd name="T26" fmla="*/ 209 w 283"/>
                    <a:gd name="T27" fmla="*/ 58 h 295"/>
                    <a:gd name="T28" fmla="*/ 275 w 283"/>
                    <a:gd name="T29" fmla="*/ 132 h 295"/>
                    <a:gd name="T30" fmla="*/ 283 w 283"/>
                    <a:gd name="T31" fmla="*/ 151 h 295"/>
                    <a:gd name="T32" fmla="*/ 275 w 283"/>
                    <a:gd name="T33" fmla="*/ 190 h 295"/>
                    <a:gd name="T34" fmla="*/ 256 w 283"/>
                    <a:gd name="T35" fmla="*/ 221 h 295"/>
                    <a:gd name="T36" fmla="*/ 221 w 283"/>
                    <a:gd name="T37" fmla="*/ 237 h 295"/>
                    <a:gd name="T38" fmla="*/ 163 w 283"/>
                    <a:gd name="T39" fmla="*/ 241 h 295"/>
                    <a:gd name="T40" fmla="*/ 159 w 283"/>
                    <a:gd name="T41" fmla="*/ 241 h 295"/>
                    <a:gd name="T42" fmla="*/ 128 w 283"/>
                    <a:gd name="T43" fmla="*/ 248 h 295"/>
                    <a:gd name="T44" fmla="*/ 85 w 283"/>
                    <a:gd name="T45" fmla="*/ 276 h 295"/>
                    <a:gd name="T46" fmla="*/ 73 w 283"/>
                    <a:gd name="T47" fmla="*/ 287 h 295"/>
                    <a:gd name="T48" fmla="*/ 58 w 283"/>
                    <a:gd name="T49" fmla="*/ 295 h 295"/>
                    <a:gd name="T50" fmla="*/ 46 w 283"/>
                    <a:gd name="T51" fmla="*/ 291 h 295"/>
                    <a:gd name="T52" fmla="*/ 39 w 283"/>
                    <a:gd name="T53" fmla="*/ 276 h 295"/>
                    <a:gd name="T54" fmla="*/ 31 w 283"/>
                    <a:gd name="T55" fmla="*/ 264 h 295"/>
                    <a:gd name="T56" fmla="*/ 4 w 283"/>
                    <a:gd name="T57" fmla="*/ 233 h 295"/>
                    <a:gd name="T58" fmla="*/ 4 w 283"/>
                    <a:gd name="T59" fmla="*/ 233 h 295"/>
                    <a:gd name="T60" fmla="*/ 7 w 283"/>
                    <a:gd name="T61" fmla="*/ 182 h 295"/>
                    <a:gd name="T62" fmla="*/ 0 w 283"/>
                    <a:gd name="T63" fmla="*/ 155 h 29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83" h="295">
                      <a:moveTo>
                        <a:pt x="0" y="155"/>
                      </a:moveTo>
                      <a:lnTo>
                        <a:pt x="0" y="155"/>
                      </a:lnTo>
                      <a:lnTo>
                        <a:pt x="11" y="151"/>
                      </a:lnTo>
                      <a:lnTo>
                        <a:pt x="23" y="140"/>
                      </a:lnTo>
                      <a:lnTo>
                        <a:pt x="31" y="128"/>
                      </a:lnTo>
                      <a:lnTo>
                        <a:pt x="39" y="112"/>
                      </a:lnTo>
                      <a:lnTo>
                        <a:pt x="42" y="97"/>
                      </a:lnTo>
                      <a:lnTo>
                        <a:pt x="42" y="74"/>
                      </a:lnTo>
                      <a:lnTo>
                        <a:pt x="39" y="46"/>
                      </a:lnTo>
                      <a:lnTo>
                        <a:pt x="42" y="27"/>
                      </a:lnTo>
                      <a:lnTo>
                        <a:pt x="50" y="11"/>
                      </a:lnTo>
                      <a:lnTo>
                        <a:pt x="62" y="4"/>
                      </a:lnTo>
                      <a:lnTo>
                        <a:pt x="73" y="0"/>
                      </a:lnTo>
                      <a:lnTo>
                        <a:pt x="85" y="4"/>
                      </a:lnTo>
                      <a:lnTo>
                        <a:pt x="97" y="7"/>
                      </a:lnTo>
                      <a:lnTo>
                        <a:pt x="112" y="19"/>
                      </a:lnTo>
                      <a:lnTo>
                        <a:pt x="124" y="31"/>
                      </a:lnTo>
                      <a:lnTo>
                        <a:pt x="140" y="39"/>
                      </a:lnTo>
                      <a:lnTo>
                        <a:pt x="155" y="42"/>
                      </a:lnTo>
                      <a:lnTo>
                        <a:pt x="167" y="42"/>
                      </a:lnTo>
                      <a:lnTo>
                        <a:pt x="186" y="39"/>
                      </a:lnTo>
                      <a:lnTo>
                        <a:pt x="194" y="39"/>
                      </a:lnTo>
                      <a:lnTo>
                        <a:pt x="198" y="39"/>
                      </a:lnTo>
                      <a:lnTo>
                        <a:pt x="198" y="46"/>
                      </a:lnTo>
                      <a:lnTo>
                        <a:pt x="209" y="58"/>
                      </a:lnTo>
                      <a:lnTo>
                        <a:pt x="237" y="93"/>
                      </a:lnTo>
                      <a:lnTo>
                        <a:pt x="275" y="132"/>
                      </a:lnTo>
                      <a:lnTo>
                        <a:pt x="283" y="151"/>
                      </a:lnTo>
                      <a:lnTo>
                        <a:pt x="283" y="163"/>
                      </a:lnTo>
                      <a:lnTo>
                        <a:pt x="275" y="190"/>
                      </a:lnTo>
                      <a:lnTo>
                        <a:pt x="268" y="206"/>
                      </a:lnTo>
                      <a:lnTo>
                        <a:pt x="256" y="221"/>
                      </a:lnTo>
                      <a:lnTo>
                        <a:pt x="244" y="229"/>
                      </a:lnTo>
                      <a:lnTo>
                        <a:pt x="221" y="237"/>
                      </a:lnTo>
                      <a:lnTo>
                        <a:pt x="163" y="241"/>
                      </a:lnTo>
                      <a:lnTo>
                        <a:pt x="159" y="241"/>
                      </a:lnTo>
                      <a:lnTo>
                        <a:pt x="143" y="241"/>
                      </a:lnTo>
                      <a:lnTo>
                        <a:pt x="128" y="248"/>
                      </a:lnTo>
                      <a:lnTo>
                        <a:pt x="105" y="256"/>
                      </a:lnTo>
                      <a:lnTo>
                        <a:pt x="85" y="276"/>
                      </a:lnTo>
                      <a:lnTo>
                        <a:pt x="73" y="287"/>
                      </a:lnTo>
                      <a:lnTo>
                        <a:pt x="66" y="291"/>
                      </a:lnTo>
                      <a:lnTo>
                        <a:pt x="58" y="295"/>
                      </a:lnTo>
                      <a:lnTo>
                        <a:pt x="50" y="295"/>
                      </a:lnTo>
                      <a:lnTo>
                        <a:pt x="46" y="291"/>
                      </a:lnTo>
                      <a:lnTo>
                        <a:pt x="42" y="287"/>
                      </a:lnTo>
                      <a:lnTo>
                        <a:pt x="39" y="276"/>
                      </a:lnTo>
                      <a:lnTo>
                        <a:pt x="31" y="264"/>
                      </a:lnTo>
                      <a:lnTo>
                        <a:pt x="19" y="248"/>
                      </a:lnTo>
                      <a:lnTo>
                        <a:pt x="4" y="233"/>
                      </a:lnTo>
                      <a:lnTo>
                        <a:pt x="7" y="206"/>
                      </a:lnTo>
                      <a:lnTo>
                        <a:pt x="7" y="182"/>
                      </a:lnTo>
                      <a:lnTo>
                        <a:pt x="4" y="159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80"/>
                <p:cNvSpPr>
                  <a:spLocks noEditPoints="1"/>
                </p:cNvSpPr>
                <p:nvPr/>
              </p:nvSpPr>
              <p:spPr bwMode="auto">
                <a:xfrm>
                  <a:off x="11024418" y="4478916"/>
                  <a:ext cx="134938" cy="134938"/>
                </a:xfrm>
                <a:custGeom>
                  <a:avLst/>
                  <a:gdLst>
                    <a:gd name="T0" fmla="*/ 27 w 85"/>
                    <a:gd name="T1" fmla="*/ 3 h 85"/>
                    <a:gd name="T2" fmla="*/ 27 w 85"/>
                    <a:gd name="T3" fmla="*/ 3 h 85"/>
                    <a:gd name="T4" fmla="*/ 15 w 85"/>
                    <a:gd name="T5" fmla="*/ 0 h 85"/>
                    <a:gd name="T6" fmla="*/ 0 w 85"/>
                    <a:gd name="T7" fmla="*/ 35 h 85"/>
                    <a:gd name="T8" fmla="*/ 7 w 85"/>
                    <a:gd name="T9" fmla="*/ 42 h 85"/>
                    <a:gd name="T10" fmla="*/ 11 w 85"/>
                    <a:gd name="T11" fmla="*/ 35 h 85"/>
                    <a:gd name="T12" fmla="*/ 15 w 85"/>
                    <a:gd name="T13" fmla="*/ 46 h 85"/>
                    <a:gd name="T14" fmla="*/ 4 w 85"/>
                    <a:gd name="T15" fmla="*/ 54 h 85"/>
                    <a:gd name="T16" fmla="*/ 15 w 85"/>
                    <a:gd name="T17" fmla="*/ 70 h 85"/>
                    <a:gd name="T18" fmla="*/ 11 w 85"/>
                    <a:gd name="T19" fmla="*/ 70 h 85"/>
                    <a:gd name="T20" fmla="*/ 11 w 85"/>
                    <a:gd name="T21" fmla="*/ 73 h 85"/>
                    <a:gd name="T22" fmla="*/ 15 w 85"/>
                    <a:gd name="T23" fmla="*/ 85 h 85"/>
                    <a:gd name="T24" fmla="*/ 15 w 85"/>
                    <a:gd name="T25" fmla="*/ 81 h 85"/>
                    <a:gd name="T26" fmla="*/ 35 w 85"/>
                    <a:gd name="T27" fmla="*/ 70 h 85"/>
                    <a:gd name="T28" fmla="*/ 35 w 85"/>
                    <a:gd name="T29" fmla="*/ 66 h 85"/>
                    <a:gd name="T30" fmla="*/ 23 w 85"/>
                    <a:gd name="T31" fmla="*/ 66 h 85"/>
                    <a:gd name="T32" fmla="*/ 35 w 85"/>
                    <a:gd name="T33" fmla="*/ 54 h 85"/>
                    <a:gd name="T34" fmla="*/ 23 w 85"/>
                    <a:gd name="T35" fmla="*/ 46 h 85"/>
                    <a:gd name="T36" fmla="*/ 35 w 85"/>
                    <a:gd name="T37" fmla="*/ 35 h 85"/>
                    <a:gd name="T38" fmla="*/ 15 w 85"/>
                    <a:gd name="T39" fmla="*/ 27 h 85"/>
                    <a:gd name="T40" fmla="*/ 35 w 85"/>
                    <a:gd name="T41" fmla="*/ 19 h 85"/>
                    <a:gd name="T42" fmla="*/ 23 w 85"/>
                    <a:gd name="T43" fmla="*/ 11 h 85"/>
                    <a:gd name="T44" fmla="*/ 23 w 85"/>
                    <a:gd name="T45" fmla="*/ 11 h 85"/>
                    <a:gd name="T46" fmla="*/ 27 w 85"/>
                    <a:gd name="T47" fmla="*/ 3 h 85"/>
                    <a:gd name="T48" fmla="*/ 70 w 85"/>
                    <a:gd name="T49" fmla="*/ 19 h 85"/>
                    <a:gd name="T50" fmla="*/ 50 w 85"/>
                    <a:gd name="T51" fmla="*/ 31 h 85"/>
                    <a:gd name="T52" fmla="*/ 70 w 85"/>
                    <a:gd name="T53" fmla="*/ 19 h 85"/>
                    <a:gd name="T54" fmla="*/ 58 w 85"/>
                    <a:gd name="T55" fmla="*/ 70 h 85"/>
                    <a:gd name="T56" fmla="*/ 62 w 85"/>
                    <a:gd name="T57" fmla="*/ 66 h 85"/>
                    <a:gd name="T58" fmla="*/ 70 w 85"/>
                    <a:gd name="T59" fmla="*/ 70 h 85"/>
                    <a:gd name="T60" fmla="*/ 46 w 85"/>
                    <a:gd name="T61" fmla="*/ 35 h 85"/>
                    <a:gd name="T62" fmla="*/ 58 w 85"/>
                    <a:gd name="T63" fmla="*/ 70 h 85"/>
                    <a:gd name="T64" fmla="*/ 62 w 85"/>
                    <a:gd name="T65" fmla="*/ 42 h 85"/>
                    <a:gd name="T66" fmla="*/ 58 w 85"/>
                    <a:gd name="T67" fmla="*/ 58 h 85"/>
                    <a:gd name="T68" fmla="*/ 62 w 85"/>
                    <a:gd name="T69" fmla="*/ 42 h 85"/>
                    <a:gd name="T70" fmla="*/ 35 w 85"/>
                    <a:gd name="T71" fmla="*/ 85 h 85"/>
                    <a:gd name="T72" fmla="*/ 46 w 85"/>
                    <a:gd name="T73" fmla="*/ 15 h 85"/>
                    <a:gd name="T74" fmla="*/ 73 w 85"/>
                    <a:gd name="T75" fmla="*/ 70 h 85"/>
                    <a:gd name="T76" fmla="*/ 70 w 85"/>
                    <a:gd name="T77" fmla="*/ 73 h 85"/>
                    <a:gd name="T78" fmla="*/ 66 w 85"/>
                    <a:gd name="T79" fmla="*/ 73 h 85"/>
                    <a:gd name="T80" fmla="*/ 66 w 85"/>
                    <a:gd name="T81" fmla="*/ 85 h 85"/>
                    <a:gd name="T82" fmla="*/ 81 w 85"/>
                    <a:gd name="T83" fmla="*/ 81 h 85"/>
                    <a:gd name="T84" fmla="*/ 85 w 85"/>
                    <a:gd name="T85" fmla="*/ 3 h 85"/>
                    <a:gd name="T86" fmla="*/ 35 w 85"/>
                    <a:gd name="T87" fmla="*/ 85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5" h="85"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15" y="0"/>
                      </a:lnTo>
                      <a:lnTo>
                        <a:pt x="7" y="19"/>
                      </a:lnTo>
                      <a:lnTo>
                        <a:pt x="0" y="35"/>
                      </a:lnTo>
                      <a:lnTo>
                        <a:pt x="7" y="42"/>
                      </a:lnTo>
                      <a:lnTo>
                        <a:pt x="11" y="35"/>
                      </a:lnTo>
                      <a:lnTo>
                        <a:pt x="15" y="35"/>
                      </a:lnTo>
                      <a:lnTo>
                        <a:pt x="15" y="46"/>
                      </a:lnTo>
                      <a:lnTo>
                        <a:pt x="4" y="46"/>
                      </a:lnTo>
                      <a:lnTo>
                        <a:pt x="4" y="54"/>
                      </a:lnTo>
                      <a:lnTo>
                        <a:pt x="15" y="54"/>
                      </a:lnTo>
                      <a:lnTo>
                        <a:pt x="15" y="70"/>
                      </a:lnTo>
                      <a:lnTo>
                        <a:pt x="11" y="70"/>
                      </a:lnTo>
                      <a:lnTo>
                        <a:pt x="11" y="73"/>
                      </a:lnTo>
                      <a:lnTo>
                        <a:pt x="15" y="85"/>
                      </a:lnTo>
                      <a:lnTo>
                        <a:pt x="15" y="81"/>
                      </a:lnTo>
                      <a:lnTo>
                        <a:pt x="35" y="70"/>
                      </a:lnTo>
                      <a:lnTo>
                        <a:pt x="35" y="66"/>
                      </a:lnTo>
                      <a:lnTo>
                        <a:pt x="35" y="58"/>
                      </a:lnTo>
                      <a:lnTo>
                        <a:pt x="23" y="66"/>
                      </a:lnTo>
                      <a:lnTo>
                        <a:pt x="23" y="54"/>
                      </a:lnTo>
                      <a:lnTo>
                        <a:pt x="35" y="54"/>
                      </a:lnTo>
                      <a:lnTo>
                        <a:pt x="35" y="46"/>
                      </a:lnTo>
                      <a:lnTo>
                        <a:pt x="23" y="46"/>
                      </a:lnTo>
                      <a:lnTo>
                        <a:pt x="23" y="35"/>
                      </a:lnTo>
                      <a:lnTo>
                        <a:pt x="35" y="35"/>
                      </a:lnTo>
                      <a:lnTo>
                        <a:pt x="35" y="27"/>
                      </a:lnTo>
                      <a:lnTo>
                        <a:pt x="15" y="27"/>
                      </a:lnTo>
                      <a:lnTo>
                        <a:pt x="19" y="19"/>
                      </a:lnTo>
                      <a:lnTo>
                        <a:pt x="35" y="19"/>
                      </a:lnTo>
                      <a:lnTo>
                        <a:pt x="35" y="11"/>
                      </a:lnTo>
                      <a:lnTo>
                        <a:pt x="23" y="11"/>
                      </a:lnTo>
                      <a:lnTo>
                        <a:pt x="27" y="3"/>
                      </a:lnTo>
                      <a:close/>
                      <a:moveTo>
                        <a:pt x="70" y="19"/>
                      </a:moveTo>
                      <a:lnTo>
                        <a:pt x="50" y="19"/>
                      </a:lnTo>
                      <a:lnTo>
                        <a:pt x="50" y="31"/>
                      </a:lnTo>
                      <a:lnTo>
                        <a:pt x="70" y="31"/>
                      </a:lnTo>
                      <a:lnTo>
                        <a:pt x="70" y="19"/>
                      </a:lnTo>
                      <a:close/>
                      <a:moveTo>
                        <a:pt x="58" y="70"/>
                      </a:moveTo>
                      <a:lnTo>
                        <a:pt x="58" y="66"/>
                      </a:lnTo>
                      <a:lnTo>
                        <a:pt x="62" y="66"/>
                      </a:lnTo>
                      <a:lnTo>
                        <a:pt x="62" y="70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70"/>
                      </a:lnTo>
                      <a:lnTo>
                        <a:pt x="58" y="70"/>
                      </a:lnTo>
                      <a:close/>
                      <a:moveTo>
                        <a:pt x="62" y="42"/>
                      </a:moveTo>
                      <a:lnTo>
                        <a:pt x="62" y="58"/>
                      </a:lnTo>
                      <a:lnTo>
                        <a:pt x="58" y="58"/>
                      </a:lnTo>
                      <a:lnTo>
                        <a:pt x="58" y="42"/>
                      </a:lnTo>
                      <a:lnTo>
                        <a:pt x="62" y="42"/>
                      </a:lnTo>
                      <a:close/>
                      <a:moveTo>
                        <a:pt x="35" y="85"/>
                      </a:moveTo>
                      <a:lnTo>
                        <a:pt x="46" y="85"/>
                      </a:lnTo>
                      <a:lnTo>
                        <a:pt x="46" y="15"/>
                      </a:lnTo>
                      <a:lnTo>
                        <a:pt x="73" y="15"/>
                      </a:lnTo>
                      <a:lnTo>
                        <a:pt x="73" y="70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66" y="85"/>
                      </a:lnTo>
                      <a:lnTo>
                        <a:pt x="81" y="85"/>
                      </a:lnTo>
                      <a:lnTo>
                        <a:pt x="81" y="81"/>
                      </a:lnTo>
                      <a:lnTo>
                        <a:pt x="85" y="77"/>
                      </a:lnTo>
                      <a:lnTo>
                        <a:pt x="85" y="3"/>
                      </a:lnTo>
                      <a:lnTo>
                        <a:pt x="35" y="3"/>
                      </a:lnTo>
                      <a:lnTo>
                        <a:pt x="35" y="85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81"/>
                <p:cNvSpPr>
                  <a:spLocks noEditPoints="1"/>
                </p:cNvSpPr>
                <p:nvPr/>
              </p:nvSpPr>
              <p:spPr bwMode="auto">
                <a:xfrm>
                  <a:off x="11178406" y="4478916"/>
                  <a:ext cx="128588" cy="134938"/>
                </a:xfrm>
                <a:custGeom>
                  <a:avLst/>
                  <a:gdLst>
                    <a:gd name="T0" fmla="*/ 46 w 81"/>
                    <a:gd name="T1" fmla="*/ 19 h 85"/>
                    <a:gd name="T2" fmla="*/ 27 w 81"/>
                    <a:gd name="T3" fmla="*/ 23 h 85"/>
                    <a:gd name="T4" fmla="*/ 39 w 81"/>
                    <a:gd name="T5" fmla="*/ 35 h 85"/>
                    <a:gd name="T6" fmla="*/ 27 w 81"/>
                    <a:gd name="T7" fmla="*/ 42 h 85"/>
                    <a:gd name="T8" fmla="*/ 23 w 81"/>
                    <a:gd name="T9" fmla="*/ 38 h 85"/>
                    <a:gd name="T10" fmla="*/ 23 w 81"/>
                    <a:gd name="T11" fmla="*/ 35 h 85"/>
                    <a:gd name="T12" fmla="*/ 0 w 81"/>
                    <a:gd name="T13" fmla="*/ 3 h 85"/>
                    <a:gd name="T14" fmla="*/ 11 w 81"/>
                    <a:gd name="T15" fmla="*/ 85 h 85"/>
                    <a:gd name="T16" fmla="*/ 11 w 81"/>
                    <a:gd name="T17" fmla="*/ 62 h 85"/>
                    <a:gd name="T18" fmla="*/ 11 w 81"/>
                    <a:gd name="T19" fmla="*/ 70 h 85"/>
                    <a:gd name="T20" fmla="*/ 23 w 81"/>
                    <a:gd name="T21" fmla="*/ 62 h 85"/>
                    <a:gd name="T22" fmla="*/ 27 w 81"/>
                    <a:gd name="T23" fmla="*/ 46 h 85"/>
                    <a:gd name="T24" fmla="*/ 27 w 81"/>
                    <a:gd name="T25" fmla="*/ 46 h 85"/>
                    <a:gd name="T26" fmla="*/ 31 w 81"/>
                    <a:gd name="T27" fmla="*/ 50 h 85"/>
                    <a:gd name="T28" fmla="*/ 46 w 81"/>
                    <a:gd name="T29" fmla="*/ 38 h 85"/>
                    <a:gd name="T30" fmla="*/ 42 w 81"/>
                    <a:gd name="T31" fmla="*/ 35 h 85"/>
                    <a:gd name="T32" fmla="*/ 81 w 81"/>
                    <a:gd name="T33" fmla="*/ 23 h 85"/>
                    <a:gd name="T34" fmla="*/ 58 w 81"/>
                    <a:gd name="T35" fmla="*/ 19 h 85"/>
                    <a:gd name="T36" fmla="*/ 77 w 81"/>
                    <a:gd name="T37" fmla="*/ 7 h 85"/>
                    <a:gd name="T38" fmla="*/ 58 w 81"/>
                    <a:gd name="T39" fmla="*/ 7 h 85"/>
                    <a:gd name="T40" fmla="*/ 58 w 81"/>
                    <a:gd name="T41" fmla="*/ 3 h 85"/>
                    <a:gd name="T42" fmla="*/ 58 w 81"/>
                    <a:gd name="T43" fmla="*/ 3 h 85"/>
                    <a:gd name="T44" fmla="*/ 50 w 81"/>
                    <a:gd name="T45" fmla="*/ 0 h 85"/>
                    <a:gd name="T46" fmla="*/ 46 w 81"/>
                    <a:gd name="T47" fmla="*/ 7 h 85"/>
                    <a:gd name="T48" fmla="*/ 31 w 81"/>
                    <a:gd name="T49" fmla="*/ 19 h 85"/>
                    <a:gd name="T50" fmla="*/ 11 w 81"/>
                    <a:gd name="T51" fmla="*/ 35 h 85"/>
                    <a:gd name="T52" fmla="*/ 15 w 81"/>
                    <a:gd name="T53" fmla="*/ 50 h 85"/>
                    <a:gd name="T54" fmla="*/ 15 w 81"/>
                    <a:gd name="T55" fmla="*/ 58 h 85"/>
                    <a:gd name="T56" fmla="*/ 11 w 81"/>
                    <a:gd name="T57" fmla="*/ 15 h 85"/>
                    <a:gd name="T58" fmla="*/ 11 w 81"/>
                    <a:gd name="T59" fmla="*/ 35 h 85"/>
                    <a:gd name="T60" fmla="*/ 54 w 81"/>
                    <a:gd name="T61" fmla="*/ 62 h 85"/>
                    <a:gd name="T62" fmla="*/ 46 w 81"/>
                    <a:gd name="T63" fmla="*/ 54 h 85"/>
                    <a:gd name="T64" fmla="*/ 58 w 81"/>
                    <a:gd name="T65" fmla="*/ 54 h 85"/>
                    <a:gd name="T66" fmla="*/ 54 w 81"/>
                    <a:gd name="T67" fmla="*/ 62 h 85"/>
                    <a:gd name="T68" fmla="*/ 54 w 81"/>
                    <a:gd name="T69" fmla="*/ 42 h 85"/>
                    <a:gd name="T70" fmla="*/ 46 w 81"/>
                    <a:gd name="T71" fmla="*/ 42 h 85"/>
                    <a:gd name="T72" fmla="*/ 35 w 81"/>
                    <a:gd name="T73" fmla="*/ 54 h 85"/>
                    <a:gd name="T74" fmla="*/ 27 w 81"/>
                    <a:gd name="T75" fmla="*/ 62 h 85"/>
                    <a:gd name="T76" fmla="*/ 31 w 81"/>
                    <a:gd name="T77" fmla="*/ 70 h 85"/>
                    <a:gd name="T78" fmla="*/ 42 w 81"/>
                    <a:gd name="T79" fmla="*/ 62 h 85"/>
                    <a:gd name="T80" fmla="*/ 46 w 81"/>
                    <a:gd name="T81" fmla="*/ 70 h 85"/>
                    <a:gd name="T82" fmla="*/ 19 w 81"/>
                    <a:gd name="T83" fmla="*/ 77 h 85"/>
                    <a:gd name="T84" fmla="*/ 27 w 81"/>
                    <a:gd name="T85" fmla="*/ 85 h 85"/>
                    <a:gd name="T86" fmla="*/ 54 w 81"/>
                    <a:gd name="T87" fmla="*/ 77 h 85"/>
                    <a:gd name="T88" fmla="*/ 77 w 81"/>
                    <a:gd name="T89" fmla="*/ 85 h 85"/>
                    <a:gd name="T90" fmla="*/ 81 w 81"/>
                    <a:gd name="T91" fmla="*/ 73 h 85"/>
                    <a:gd name="T92" fmla="*/ 62 w 81"/>
                    <a:gd name="T93" fmla="*/ 70 h 85"/>
                    <a:gd name="T94" fmla="*/ 70 w 81"/>
                    <a:gd name="T95" fmla="*/ 50 h 85"/>
                    <a:gd name="T96" fmla="*/ 74 w 81"/>
                    <a:gd name="T97" fmla="*/ 50 h 85"/>
                    <a:gd name="T98" fmla="*/ 74 w 81"/>
                    <a:gd name="T99" fmla="*/ 50 h 85"/>
                    <a:gd name="T100" fmla="*/ 77 w 81"/>
                    <a:gd name="T101" fmla="*/ 46 h 85"/>
                    <a:gd name="T102" fmla="*/ 81 w 81"/>
                    <a:gd name="T103" fmla="*/ 42 h 85"/>
                    <a:gd name="T104" fmla="*/ 62 w 81"/>
                    <a:gd name="T105" fmla="*/ 35 h 85"/>
                    <a:gd name="T106" fmla="*/ 58 w 81"/>
                    <a:gd name="T107" fmla="*/ 35 h 85"/>
                    <a:gd name="T108" fmla="*/ 54 w 81"/>
                    <a:gd name="T109" fmla="*/ 38 h 85"/>
                    <a:gd name="T110" fmla="*/ 54 w 81"/>
                    <a:gd name="T111" fmla="*/ 38 h 85"/>
                    <a:gd name="T112" fmla="*/ 70 w 81"/>
                    <a:gd name="T113" fmla="*/ 46 h 85"/>
                    <a:gd name="T114" fmla="*/ 54 w 81"/>
                    <a:gd name="T115" fmla="*/ 46 h 85"/>
                    <a:gd name="T116" fmla="*/ 54 w 81"/>
                    <a:gd name="T117" fmla="*/ 42 h 8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81" h="85">
                      <a:moveTo>
                        <a:pt x="31" y="19"/>
                      </a:moveTo>
                      <a:lnTo>
                        <a:pt x="46" y="19"/>
                      </a:lnTo>
                      <a:lnTo>
                        <a:pt x="46" y="23"/>
                      </a:lnTo>
                      <a:lnTo>
                        <a:pt x="27" y="23"/>
                      </a:lnTo>
                      <a:lnTo>
                        <a:pt x="27" y="35"/>
                      </a:lnTo>
                      <a:lnTo>
                        <a:pt x="39" y="35"/>
                      </a:lnTo>
                      <a:lnTo>
                        <a:pt x="27" y="42"/>
                      </a:lnTo>
                      <a:lnTo>
                        <a:pt x="23" y="38"/>
                      </a:lnTo>
                      <a:lnTo>
                        <a:pt x="23" y="35"/>
                      </a:lnTo>
                      <a:lnTo>
                        <a:pt x="27" y="3"/>
                      </a:lnTo>
                      <a:lnTo>
                        <a:pt x="0" y="3"/>
                      </a:lnTo>
                      <a:lnTo>
                        <a:pt x="0" y="85"/>
                      </a:lnTo>
                      <a:lnTo>
                        <a:pt x="11" y="85"/>
                      </a:lnTo>
                      <a:lnTo>
                        <a:pt x="11" y="62"/>
                      </a:lnTo>
                      <a:lnTo>
                        <a:pt x="11" y="70"/>
                      </a:lnTo>
                      <a:lnTo>
                        <a:pt x="19" y="66"/>
                      </a:lnTo>
                      <a:lnTo>
                        <a:pt x="23" y="62"/>
                      </a:lnTo>
                      <a:lnTo>
                        <a:pt x="27" y="54"/>
                      </a:lnTo>
                      <a:lnTo>
                        <a:pt x="27" y="46"/>
                      </a:lnTo>
                      <a:lnTo>
                        <a:pt x="31" y="50"/>
                      </a:lnTo>
                      <a:lnTo>
                        <a:pt x="46" y="38"/>
                      </a:lnTo>
                      <a:lnTo>
                        <a:pt x="42" y="35"/>
                      </a:lnTo>
                      <a:lnTo>
                        <a:pt x="81" y="35"/>
                      </a:lnTo>
                      <a:lnTo>
                        <a:pt x="81" y="23"/>
                      </a:lnTo>
                      <a:lnTo>
                        <a:pt x="58" y="23"/>
                      </a:lnTo>
                      <a:lnTo>
                        <a:pt x="58" y="19"/>
                      </a:lnTo>
                      <a:lnTo>
                        <a:pt x="77" y="19"/>
                      </a:lnTo>
                      <a:lnTo>
                        <a:pt x="77" y="7"/>
                      </a:lnTo>
                      <a:lnTo>
                        <a:pt x="58" y="7"/>
                      </a:lnTo>
                      <a:lnTo>
                        <a:pt x="58" y="3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6" y="7"/>
                      </a:lnTo>
                      <a:lnTo>
                        <a:pt x="31" y="7"/>
                      </a:lnTo>
                      <a:lnTo>
                        <a:pt x="31" y="19"/>
                      </a:lnTo>
                      <a:close/>
                      <a:moveTo>
                        <a:pt x="11" y="35"/>
                      </a:moveTo>
                      <a:lnTo>
                        <a:pt x="11" y="35"/>
                      </a:lnTo>
                      <a:lnTo>
                        <a:pt x="15" y="50"/>
                      </a:lnTo>
                      <a:lnTo>
                        <a:pt x="15" y="58"/>
                      </a:lnTo>
                      <a:lnTo>
                        <a:pt x="11" y="58"/>
                      </a:lnTo>
                      <a:lnTo>
                        <a:pt x="11" y="15"/>
                      </a:lnTo>
                      <a:lnTo>
                        <a:pt x="15" y="15"/>
                      </a:lnTo>
                      <a:lnTo>
                        <a:pt x="11" y="35"/>
                      </a:lnTo>
                      <a:close/>
                      <a:moveTo>
                        <a:pt x="54" y="62"/>
                      </a:moveTo>
                      <a:lnTo>
                        <a:pt x="54" y="62"/>
                      </a:lnTo>
                      <a:lnTo>
                        <a:pt x="46" y="54"/>
                      </a:lnTo>
                      <a:lnTo>
                        <a:pt x="58" y="54"/>
                      </a:lnTo>
                      <a:lnTo>
                        <a:pt x="54" y="62"/>
                      </a:lnTo>
                      <a:close/>
                      <a:moveTo>
                        <a:pt x="54" y="42"/>
                      </a:moveTo>
                      <a:lnTo>
                        <a:pt x="54" y="42"/>
                      </a:lnTo>
                      <a:lnTo>
                        <a:pt x="46" y="42"/>
                      </a:lnTo>
                      <a:lnTo>
                        <a:pt x="35" y="54"/>
                      </a:lnTo>
                      <a:lnTo>
                        <a:pt x="27" y="62"/>
                      </a:lnTo>
                      <a:lnTo>
                        <a:pt x="31" y="70"/>
                      </a:lnTo>
                      <a:lnTo>
                        <a:pt x="42" y="62"/>
                      </a:lnTo>
                      <a:lnTo>
                        <a:pt x="46" y="70"/>
                      </a:lnTo>
                      <a:lnTo>
                        <a:pt x="35" y="73"/>
                      </a:lnTo>
                      <a:lnTo>
                        <a:pt x="19" y="77"/>
                      </a:lnTo>
                      <a:lnTo>
                        <a:pt x="27" y="85"/>
                      </a:lnTo>
                      <a:lnTo>
                        <a:pt x="54" y="77"/>
                      </a:lnTo>
                      <a:lnTo>
                        <a:pt x="77" y="85"/>
                      </a:lnTo>
                      <a:lnTo>
                        <a:pt x="81" y="73"/>
                      </a:lnTo>
                      <a:lnTo>
                        <a:pt x="62" y="70"/>
                      </a:lnTo>
                      <a:lnTo>
                        <a:pt x="70" y="50"/>
                      </a:lnTo>
                      <a:lnTo>
                        <a:pt x="74" y="50"/>
                      </a:lnTo>
                      <a:lnTo>
                        <a:pt x="77" y="46"/>
                      </a:lnTo>
                      <a:lnTo>
                        <a:pt x="81" y="42"/>
                      </a:lnTo>
                      <a:lnTo>
                        <a:pt x="62" y="35"/>
                      </a:lnTo>
                      <a:lnTo>
                        <a:pt x="58" y="35"/>
                      </a:lnTo>
                      <a:lnTo>
                        <a:pt x="54" y="38"/>
                      </a:lnTo>
                      <a:lnTo>
                        <a:pt x="70" y="46"/>
                      </a:lnTo>
                      <a:lnTo>
                        <a:pt x="54" y="46"/>
                      </a:lnTo>
                      <a:lnTo>
                        <a:pt x="54" y="4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82"/>
                <p:cNvSpPr>
                  <a:spLocks/>
                </p:cNvSpPr>
                <p:nvPr/>
              </p:nvSpPr>
              <p:spPr bwMode="auto">
                <a:xfrm>
                  <a:off x="11326043" y="4478916"/>
                  <a:ext cx="130175" cy="134938"/>
                </a:xfrm>
                <a:custGeom>
                  <a:avLst/>
                  <a:gdLst>
                    <a:gd name="T0" fmla="*/ 47 w 82"/>
                    <a:gd name="T1" fmla="*/ 11 h 85"/>
                    <a:gd name="T2" fmla="*/ 47 w 82"/>
                    <a:gd name="T3" fmla="*/ 11 h 85"/>
                    <a:gd name="T4" fmla="*/ 47 w 82"/>
                    <a:gd name="T5" fmla="*/ 7 h 85"/>
                    <a:gd name="T6" fmla="*/ 47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3 h 85"/>
                    <a:gd name="T14" fmla="*/ 39 w 82"/>
                    <a:gd name="T15" fmla="*/ 3 h 85"/>
                    <a:gd name="T16" fmla="*/ 31 w 82"/>
                    <a:gd name="T17" fmla="*/ 3 h 85"/>
                    <a:gd name="T18" fmla="*/ 31 w 82"/>
                    <a:gd name="T19" fmla="*/ 3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3 w 82"/>
                    <a:gd name="T35" fmla="*/ 77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58 w 82"/>
                    <a:gd name="T47" fmla="*/ 46 h 85"/>
                    <a:gd name="T48" fmla="*/ 58 w 82"/>
                    <a:gd name="T49" fmla="*/ 62 h 85"/>
                    <a:gd name="T50" fmla="*/ 58 w 82"/>
                    <a:gd name="T51" fmla="*/ 62 h 85"/>
                    <a:gd name="T52" fmla="*/ 58 w 82"/>
                    <a:gd name="T53" fmla="*/ 66 h 85"/>
                    <a:gd name="T54" fmla="*/ 50 w 82"/>
                    <a:gd name="T55" fmla="*/ 66 h 85"/>
                    <a:gd name="T56" fmla="*/ 50 w 82"/>
                    <a:gd name="T57" fmla="*/ 66 h 85"/>
                    <a:gd name="T58" fmla="*/ 54 w 82"/>
                    <a:gd name="T59" fmla="*/ 77 h 85"/>
                    <a:gd name="T60" fmla="*/ 54 w 82"/>
                    <a:gd name="T61" fmla="*/ 77 h 85"/>
                    <a:gd name="T62" fmla="*/ 66 w 82"/>
                    <a:gd name="T63" fmla="*/ 77 h 85"/>
                    <a:gd name="T64" fmla="*/ 70 w 82"/>
                    <a:gd name="T65" fmla="*/ 73 h 85"/>
                    <a:gd name="T66" fmla="*/ 70 w 82"/>
                    <a:gd name="T67" fmla="*/ 70 h 85"/>
                    <a:gd name="T68" fmla="*/ 70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47 w 82"/>
                    <a:gd name="T83" fmla="*/ 11 h 85"/>
                    <a:gd name="T84" fmla="*/ 47 w 82"/>
                    <a:gd name="T85" fmla="*/ 11 h 85"/>
                    <a:gd name="T86" fmla="*/ 47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3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3" y="77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58" y="46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7"/>
                      </a:lnTo>
                      <a:lnTo>
                        <a:pt x="66" y="77"/>
                      </a:lnTo>
                      <a:lnTo>
                        <a:pt x="70" y="73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8" name="组合 227"/>
              <p:cNvGrpSpPr/>
              <p:nvPr/>
            </p:nvGrpSpPr>
            <p:grpSpPr>
              <a:xfrm>
                <a:off x="3155762" y="3857980"/>
                <a:ext cx="769770" cy="881094"/>
                <a:chOff x="11375256" y="3880429"/>
                <a:chExt cx="900113" cy="1030288"/>
              </a:xfrm>
            </p:grpSpPr>
            <p:sp>
              <p:nvSpPr>
                <p:cNvPr id="314" name="Freeform 21"/>
                <p:cNvSpPr>
                  <a:spLocks/>
                </p:cNvSpPr>
                <p:nvPr/>
              </p:nvSpPr>
              <p:spPr bwMode="auto">
                <a:xfrm>
                  <a:off x="11375256" y="3880429"/>
                  <a:ext cx="900113" cy="1030288"/>
                </a:xfrm>
                <a:custGeom>
                  <a:avLst/>
                  <a:gdLst>
                    <a:gd name="T0" fmla="*/ 567 w 567"/>
                    <a:gd name="T1" fmla="*/ 237 h 649"/>
                    <a:gd name="T2" fmla="*/ 536 w 567"/>
                    <a:gd name="T3" fmla="*/ 210 h 649"/>
                    <a:gd name="T4" fmla="*/ 521 w 567"/>
                    <a:gd name="T5" fmla="*/ 175 h 649"/>
                    <a:gd name="T6" fmla="*/ 470 w 567"/>
                    <a:gd name="T7" fmla="*/ 175 h 649"/>
                    <a:gd name="T8" fmla="*/ 412 w 567"/>
                    <a:gd name="T9" fmla="*/ 128 h 649"/>
                    <a:gd name="T10" fmla="*/ 373 w 567"/>
                    <a:gd name="T11" fmla="*/ 85 h 649"/>
                    <a:gd name="T12" fmla="*/ 361 w 567"/>
                    <a:gd name="T13" fmla="*/ 54 h 649"/>
                    <a:gd name="T14" fmla="*/ 354 w 567"/>
                    <a:gd name="T15" fmla="*/ 31 h 649"/>
                    <a:gd name="T16" fmla="*/ 319 w 567"/>
                    <a:gd name="T17" fmla="*/ 0 h 649"/>
                    <a:gd name="T18" fmla="*/ 311 w 567"/>
                    <a:gd name="T19" fmla="*/ 4 h 649"/>
                    <a:gd name="T20" fmla="*/ 284 w 567"/>
                    <a:gd name="T21" fmla="*/ 50 h 649"/>
                    <a:gd name="T22" fmla="*/ 280 w 567"/>
                    <a:gd name="T23" fmla="*/ 132 h 649"/>
                    <a:gd name="T24" fmla="*/ 264 w 567"/>
                    <a:gd name="T25" fmla="*/ 147 h 649"/>
                    <a:gd name="T26" fmla="*/ 218 w 567"/>
                    <a:gd name="T27" fmla="*/ 159 h 649"/>
                    <a:gd name="T28" fmla="*/ 183 w 567"/>
                    <a:gd name="T29" fmla="*/ 171 h 649"/>
                    <a:gd name="T30" fmla="*/ 117 w 567"/>
                    <a:gd name="T31" fmla="*/ 225 h 649"/>
                    <a:gd name="T32" fmla="*/ 93 w 567"/>
                    <a:gd name="T33" fmla="*/ 233 h 649"/>
                    <a:gd name="T34" fmla="*/ 78 w 567"/>
                    <a:gd name="T35" fmla="*/ 233 h 649"/>
                    <a:gd name="T36" fmla="*/ 39 w 567"/>
                    <a:gd name="T37" fmla="*/ 311 h 649"/>
                    <a:gd name="T38" fmla="*/ 51 w 567"/>
                    <a:gd name="T39" fmla="*/ 334 h 649"/>
                    <a:gd name="T40" fmla="*/ 128 w 567"/>
                    <a:gd name="T41" fmla="*/ 423 h 649"/>
                    <a:gd name="T42" fmla="*/ 120 w 567"/>
                    <a:gd name="T43" fmla="*/ 466 h 649"/>
                    <a:gd name="T44" fmla="*/ 86 w 567"/>
                    <a:gd name="T45" fmla="*/ 505 h 649"/>
                    <a:gd name="T46" fmla="*/ 4 w 567"/>
                    <a:gd name="T47" fmla="*/ 513 h 649"/>
                    <a:gd name="T48" fmla="*/ 0 w 567"/>
                    <a:gd name="T49" fmla="*/ 524 h 649"/>
                    <a:gd name="T50" fmla="*/ 16 w 567"/>
                    <a:gd name="T51" fmla="*/ 544 h 649"/>
                    <a:gd name="T52" fmla="*/ 74 w 567"/>
                    <a:gd name="T53" fmla="*/ 575 h 649"/>
                    <a:gd name="T54" fmla="*/ 97 w 567"/>
                    <a:gd name="T55" fmla="*/ 621 h 649"/>
                    <a:gd name="T56" fmla="*/ 93 w 567"/>
                    <a:gd name="T57" fmla="*/ 649 h 649"/>
                    <a:gd name="T58" fmla="*/ 140 w 567"/>
                    <a:gd name="T59" fmla="*/ 637 h 649"/>
                    <a:gd name="T60" fmla="*/ 183 w 567"/>
                    <a:gd name="T61" fmla="*/ 621 h 649"/>
                    <a:gd name="T62" fmla="*/ 221 w 567"/>
                    <a:gd name="T63" fmla="*/ 606 h 649"/>
                    <a:gd name="T64" fmla="*/ 237 w 567"/>
                    <a:gd name="T65" fmla="*/ 559 h 649"/>
                    <a:gd name="T66" fmla="*/ 268 w 567"/>
                    <a:gd name="T67" fmla="*/ 528 h 649"/>
                    <a:gd name="T68" fmla="*/ 291 w 567"/>
                    <a:gd name="T69" fmla="*/ 536 h 649"/>
                    <a:gd name="T70" fmla="*/ 311 w 567"/>
                    <a:gd name="T71" fmla="*/ 559 h 649"/>
                    <a:gd name="T72" fmla="*/ 354 w 567"/>
                    <a:gd name="T73" fmla="*/ 606 h 649"/>
                    <a:gd name="T74" fmla="*/ 361 w 567"/>
                    <a:gd name="T75" fmla="*/ 594 h 649"/>
                    <a:gd name="T76" fmla="*/ 357 w 567"/>
                    <a:gd name="T77" fmla="*/ 563 h 649"/>
                    <a:gd name="T78" fmla="*/ 357 w 567"/>
                    <a:gd name="T79" fmla="*/ 485 h 649"/>
                    <a:gd name="T80" fmla="*/ 377 w 567"/>
                    <a:gd name="T81" fmla="*/ 435 h 649"/>
                    <a:gd name="T82" fmla="*/ 396 w 567"/>
                    <a:gd name="T83" fmla="*/ 427 h 649"/>
                    <a:gd name="T84" fmla="*/ 431 w 567"/>
                    <a:gd name="T85" fmla="*/ 423 h 649"/>
                    <a:gd name="T86" fmla="*/ 427 w 567"/>
                    <a:gd name="T87" fmla="*/ 408 h 649"/>
                    <a:gd name="T88" fmla="*/ 443 w 567"/>
                    <a:gd name="T89" fmla="*/ 373 h 649"/>
                    <a:gd name="T90" fmla="*/ 466 w 567"/>
                    <a:gd name="T91" fmla="*/ 369 h 649"/>
                    <a:gd name="T92" fmla="*/ 505 w 567"/>
                    <a:gd name="T93" fmla="*/ 342 h 649"/>
                    <a:gd name="T94" fmla="*/ 563 w 567"/>
                    <a:gd name="T95" fmla="*/ 241 h 64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567" h="649">
                      <a:moveTo>
                        <a:pt x="563" y="241"/>
                      </a:moveTo>
                      <a:lnTo>
                        <a:pt x="563" y="237"/>
                      </a:lnTo>
                      <a:lnTo>
                        <a:pt x="567" y="237"/>
                      </a:lnTo>
                      <a:lnTo>
                        <a:pt x="552" y="225"/>
                      </a:lnTo>
                      <a:lnTo>
                        <a:pt x="536" y="210"/>
                      </a:lnTo>
                      <a:lnTo>
                        <a:pt x="528" y="194"/>
                      </a:lnTo>
                      <a:lnTo>
                        <a:pt x="524" y="175"/>
                      </a:lnTo>
                      <a:lnTo>
                        <a:pt x="521" y="175"/>
                      </a:lnTo>
                      <a:lnTo>
                        <a:pt x="497" y="178"/>
                      </a:lnTo>
                      <a:lnTo>
                        <a:pt x="470" y="175"/>
                      </a:lnTo>
                      <a:lnTo>
                        <a:pt x="443" y="167"/>
                      </a:lnTo>
                      <a:lnTo>
                        <a:pt x="412" y="128"/>
                      </a:lnTo>
                      <a:lnTo>
                        <a:pt x="377" y="89"/>
                      </a:lnTo>
                      <a:lnTo>
                        <a:pt x="373" y="85"/>
                      </a:lnTo>
                      <a:lnTo>
                        <a:pt x="369" y="81"/>
                      </a:lnTo>
                      <a:lnTo>
                        <a:pt x="365" y="70"/>
                      </a:lnTo>
                      <a:lnTo>
                        <a:pt x="361" y="54"/>
                      </a:lnTo>
                      <a:lnTo>
                        <a:pt x="361" y="42"/>
                      </a:lnTo>
                      <a:lnTo>
                        <a:pt x="354" y="31"/>
                      </a:lnTo>
                      <a:lnTo>
                        <a:pt x="338" y="15"/>
                      </a:lnTo>
                      <a:lnTo>
                        <a:pt x="319" y="0"/>
                      </a:lnTo>
                      <a:lnTo>
                        <a:pt x="311" y="4"/>
                      </a:lnTo>
                      <a:lnTo>
                        <a:pt x="299" y="11"/>
                      </a:lnTo>
                      <a:lnTo>
                        <a:pt x="288" y="27"/>
                      </a:lnTo>
                      <a:lnTo>
                        <a:pt x="284" y="50"/>
                      </a:lnTo>
                      <a:lnTo>
                        <a:pt x="280" y="101"/>
                      </a:lnTo>
                      <a:lnTo>
                        <a:pt x="280" y="132"/>
                      </a:lnTo>
                      <a:lnTo>
                        <a:pt x="280" y="136"/>
                      </a:lnTo>
                      <a:lnTo>
                        <a:pt x="272" y="144"/>
                      </a:lnTo>
                      <a:lnTo>
                        <a:pt x="264" y="147"/>
                      </a:lnTo>
                      <a:lnTo>
                        <a:pt x="256" y="151"/>
                      </a:lnTo>
                      <a:lnTo>
                        <a:pt x="241" y="155"/>
                      </a:lnTo>
                      <a:lnTo>
                        <a:pt x="218" y="159"/>
                      </a:lnTo>
                      <a:lnTo>
                        <a:pt x="198" y="163"/>
                      </a:lnTo>
                      <a:lnTo>
                        <a:pt x="183" y="171"/>
                      </a:lnTo>
                      <a:lnTo>
                        <a:pt x="152" y="194"/>
                      </a:lnTo>
                      <a:lnTo>
                        <a:pt x="128" y="213"/>
                      </a:lnTo>
                      <a:lnTo>
                        <a:pt x="117" y="225"/>
                      </a:lnTo>
                      <a:lnTo>
                        <a:pt x="105" y="233"/>
                      </a:lnTo>
                      <a:lnTo>
                        <a:pt x="93" y="233"/>
                      </a:lnTo>
                      <a:lnTo>
                        <a:pt x="82" y="233"/>
                      </a:lnTo>
                      <a:lnTo>
                        <a:pt x="78" y="233"/>
                      </a:lnTo>
                      <a:lnTo>
                        <a:pt x="58" y="268"/>
                      </a:lnTo>
                      <a:lnTo>
                        <a:pt x="43" y="295"/>
                      </a:lnTo>
                      <a:lnTo>
                        <a:pt x="39" y="311"/>
                      </a:lnTo>
                      <a:lnTo>
                        <a:pt x="43" y="322"/>
                      </a:lnTo>
                      <a:lnTo>
                        <a:pt x="51" y="334"/>
                      </a:lnTo>
                      <a:lnTo>
                        <a:pt x="78" y="365"/>
                      </a:lnTo>
                      <a:lnTo>
                        <a:pt x="117" y="408"/>
                      </a:lnTo>
                      <a:lnTo>
                        <a:pt x="128" y="423"/>
                      </a:lnTo>
                      <a:lnTo>
                        <a:pt x="124" y="435"/>
                      </a:lnTo>
                      <a:lnTo>
                        <a:pt x="120" y="466"/>
                      </a:lnTo>
                      <a:lnTo>
                        <a:pt x="113" y="481"/>
                      </a:lnTo>
                      <a:lnTo>
                        <a:pt x="101" y="493"/>
                      </a:lnTo>
                      <a:lnTo>
                        <a:pt x="86" y="505"/>
                      </a:lnTo>
                      <a:lnTo>
                        <a:pt x="66" y="509"/>
                      </a:lnTo>
                      <a:lnTo>
                        <a:pt x="4" y="513"/>
                      </a:lnTo>
                      <a:lnTo>
                        <a:pt x="0" y="516"/>
                      </a:lnTo>
                      <a:lnTo>
                        <a:pt x="0" y="524"/>
                      </a:lnTo>
                      <a:lnTo>
                        <a:pt x="4" y="532"/>
                      </a:lnTo>
                      <a:lnTo>
                        <a:pt x="16" y="544"/>
                      </a:lnTo>
                      <a:lnTo>
                        <a:pt x="43" y="555"/>
                      </a:lnTo>
                      <a:lnTo>
                        <a:pt x="58" y="563"/>
                      </a:lnTo>
                      <a:lnTo>
                        <a:pt x="74" y="575"/>
                      </a:lnTo>
                      <a:lnTo>
                        <a:pt x="89" y="586"/>
                      </a:lnTo>
                      <a:lnTo>
                        <a:pt x="97" y="602"/>
                      </a:lnTo>
                      <a:lnTo>
                        <a:pt x="97" y="621"/>
                      </a:lnTo>
                      <a:lnTo>
                        <a:pt x="93" y="649"/>
                      </a:lnTo>
                      <a:lnTo>
                        <a:pt x="105" y="649"/>
                      </a:lnTo>
                      <a:lnTo>
                        <a:pt x="117" y="645"/>
                      </a:lnTo>
                      <a:lnTo>
                        <a:pt x="140" y="637"/>
                      </a:lnTo>
                      <a:lnTo>
                        <a:pt x="167" y="621"/>
                      </a:lnTo>
                      <a:lnTo>
                        <a:pt x="183" y="621"/>
                      </a:lnTo>
                      <a:lnTo>
                        <a:pt x="198" y="617"/>
                      </a:lnTo>
                      <a:lnTo>
                        <a:pt x="210" y="614"/>
                      </a:lnTo>
                      <a:lnTo>
                        <a:pt x="221" y="606"/>
                      </a:lnTo>
                      <a:lnTo>
                        <a:pt x="233" y="579"/>
                      </a:lnTo>
                      <a:lnTo>
                        <a:pt x="237" y="559"/>
                      </a:lnTo>
                      <a:lnTo>
                        <a:pt x="249" y="544"/>
                      </a:lnTo>
                      <a:lnTo>
                        <a:pt x="260" y="532"/>
                      </a:lnTo>
                      <a:lnTo>
                        <a:pt x="268" y="528"/>
                      </a:lnTo>
                      <a:lnTo>
                        <a:pt x="276" y="528"/>
                      </a:lnTo>
                      <a:lnTo>
                        <a:pt x="284" y="528"/>
                      </a:lnTo>
                      <a:lnTo>
                        <a:pt x="291" y="536"/>
                      </a:lnTo>
                      <a:lnTo>
                        <a:pt x="303" y="544"/>
                      </a:lnTo>
                      <a:lnTo>
                        <a:pt x="311" y="559"/>
                      </a:lnTo>
                      <a:lnTo>
                        <a:pt x="330" y="582"/>
                      </a:lnTo>
                      <a:lnTo>
                        <a:pt x="346" y="598"/>
                      </a:lnTo>
                      <a:lnTo>
                        <a:pt x="354" y="606"/>
                      </a:lnTo>
                      <a:lnTo>
                        <a:pt x="357" y="606"/>
                      </a:lnTo>
                      <a:lnTo>
                        <a:pt x="361" y="598"/>
                      </a:lnTo>
                      <a:lnTo>
                        <a:pt x="361" y="594"/>
                      </a:lnTo>
                      <a:lnTo>
                        <a:pt x="361" y="586"/>
                      </a:lnTo>
                      <a:lnTo>
                        <a:pt x="357" y="563"/>
                      </a:lnTo>
                      <a:lnTo>
                        <a:pt x="357" y="516"/>
                      </a:lnTo>
                      <a:lnTo>
                        <a:pt x="357" y="485"/>
                      </a:lnTo>
                      <a:lnTo>
                        <a:pt x="365" y="458"/>
                      </a:lnTo>
                      <a:lnTo>
                        <a:pt x="369" y="443"/>
                      </a:lnTo>
                      <a:lnTo>
                        <a:pt x="377" y="435"/>
                      </a:lnTo>
                      <a:lnTo>
                        <a:pt x="385" y="431"/>
                      </a:lnTo>
                      <a:lnTo>
                        <a:pt x="396" y="427"/>
                      </a:lnTo>
                      <a:lnTo>
                        <a:pt x="416" y="431"/>
                      </a:lnTo>
                      <a:lnTo>
                        <a:pt x="427" y="427"/>
                      </a:lnTo>
                      <a:lnTo>
                        <a:pt x="431" y="423"/>
                      </a:lnTo>
                      <a:lnTo>
                        <a:pt x="427" y="408"/>
                      </a:lnTo>
                      <a:lnTo>
                        <a:pt x="427" y="400"/>
                      </a:lnTo>
                      <a:lnTo>
                        <a:pt x="435" y="380"/>
                      </a:lnTo>
                      <a:lnTo>
                        <a:pt x="443" y="373"/>
                      </a:lnTo>
                      <a:lnTo>
                        <a:pt x="447" y="369"/>
                      </a:lnTo>
                      <a:lnTo>
                        <a:pt x="466" y="369"/>
                      </a:lnTo>
                      <a:lnTo>
                        <a:pt x="482" y="365"/>
                      </a:lnTo>
                      <a:lnTo>
                        <a:pt x="497" y="353"/>
                      </a:lnTo>
                      <a:lnTo>
                        <a:pt x="505" y="342"/>
                      </a:lnTo>
                      <a:lnTo>
                        <a:pt x="517" y="318"/>
                      </a:lnTo>
                      <a:lnTo>
                        <a:pt x="517" y="307"/>
                      </a:lnTo>
                      <a:lnTo>
                        <a:pt x="563" y="241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62"/>
                <p:cNvSpPr>
                  <a:spLocks/>
                </p:cNvSpPr>
                <p:nvPr/>
              </p:nvSpPr>
              <p:spPr bwMode="auto">
                <a:xfrm>
                  <a:off x="11881668" y="4053466"/>
                  <a:ext cx="42863" cy="42863"/>
                </a:xfrm>
                <a:custGeom>
                  <a:avLst/>
                  <a:gdLst>
                    <a:gd name="T0" fmla="*/ 27 w 27"/>
                    <a:gd name="T1" fmla="*/ 11 h 27"/>
                    <a:gd name="T2" fmla="*/ 27 w 27"/>
                    <a:gd name="T3" fmla="*/ 11 h 27"/>
                    <a:gd name="T4" fmla="*/ 23 w 27"/>
                    <a:gd name="T5" fmla="*/ 23 h 27"/>
                    <a:gd name="T6" fmla="*/ 11 w 27"/>
                    <a:gd name="T7" fmla="*/ 27 h 27"/>
                    <a:gd name="T8" fmla="*/ 11 w 27"/>
                    <a:gd name="T9" fmla="*/ 27 h 27"/>
                    <a:gd name="T10" fmla="*/ 3 w 27"/>
                    <a:gd name="T11" fmla="*/ 23 h 27"/>
                    <a:gd name="T12" fmla="*/ 0 w 27"/>
                    <a:gd name="T13" fmla="*/ 11 h 27"/>
                    <a:gd name="T14" fmla="*/ 0 w 27"/>
                    <a:gd name="T15" fmla="*/ 11 h 27"/>
                    <a:gd name="T16" fmla="*/ 3 w 27"/>
                    <a:gd name="T17" fmla="*/ 3 h 27"/>
                    <a:gd name="T18" fmla="*/ 11 w 27"/>
                    <a:gd name="T19" fmla="*/ 0 h 27"/>
                    <a:gd name="T20" fmla="*/ 11 w 27"/>
                    <a:gd name="T21" fmla="*/ 0 h 27"/>
                    <a:gd name="T22" fmla="*/ 23 w 27"/>
                    <a:gd name="T23" fmla="*/ 3 h 27"/>
                    <a:gd name="T24" fmla="*/ 27 w 27"/>
                    <a:gd name="T25" fmla="*/ 11 h 27"/>
                    <a:gd name="T26" fmla="*/ 27 w 27"/>
                    <a:gd name="T27" fmla="*/ 11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7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3" y="23"/>
                      </a:lnTo>
                      <a:lnTo>
                        <a:pt x="11" y="27"/>
                      </a:lnTo>
                      <a:lnTo>
                        <a:pt x="3" y="23"/>
                      </a:lnTo>
                      <a:lnTo>
                        <a:pt x="0" y="11"/>
                      </a:lnTo>
                      <a:lnTo>
                        <a:pt x="3" y="3"/>
                      </a:lnTo>
                      <a:lnTo>
                        <a:pt x="11" y="0"/>
                      </a:lnTo>
                      <a:lnTo>
                        <a:pt x="23" y="3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63"/>
                <p:cNvSpPr>
                  <a:spLocks/>
                </p:cNvSpPr>
                <p:nvPr/>
              </p:nvSpPr>
              <p:spPr bwMode="auto">
                <a:xfrm>
                  <a:off x="11856268" y="4028066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4 w 58"/>
                    <a:gd name="T5" fmla="*/ 39 h 58"/>
                    <a:gd name="T6" fmla="*/ 51 w 58"/>
                    <a:gd name="T7" fmla="*/ 51 h 58"/>
                    <a:gd name="T8" fmla="*/ 39 w 58"/>
                    <a:gd name="T9" fmla="*/ 54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4 h 58"/>
                    <a:gd name="T16" fmla="*/ 8 w 58"/>
                    <a:gd name="T17" fmla="*/ 51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51 w 58"/>
                    <a:gd name="T37" fmla="*/ 8 h 58"/>
                    <a:gd name="T38" fmla="*/ 54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4" y="39"/>
                      </a:lnTo>
                      <a:lnTo>
                        <a:pt x="51" y="51"/>
                      </a:lnTo>
                      <a:lnTo>
                        <a:pt x="39" y="54"/>
                      </a:lnTo>
                      <a:lnTo>
                        <a:pt x="27" y="58"/>
                      </a:lnTo>
                      <a:lnTo>
                        <a:pt x="16" y="54"/>
                      </a:lnTo>
                      <a:lnTo>
                        <a:pt x="8" y="51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51" y="8"/>
                      </a:lnTo>
                      <a:lnTo>
                        <a:pt x="54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83"/>
                <p:cNvSpPr>
                  <a:spLocks noEditPoints="1"/>
                </p:cNvSpPr>
                <p:nvPr/>
              </p:nvSpPr>
              <p:spPr bwMode="auto">
                <a:xfrm>
                  <a:off x="11672118" y="4207454"/>
                  <a:ext cx="128588" cy="134938"/>
                </a:xfrm>
                <a:custGeom>
                  <a:avLst/>
                  <a:gdLst>
                    <a:gd name="T0" fmla="*/ 34 w 81"/>
                    <a:gd name="T1" fmla="*/ 23 h 85"/>
                    <a:gd name="T2" fmla="*/ 46 w 81"/>
                    <a:gd name="T3" fmla="*/ 19 h 85"/>
                    <a:gd name="T4" fmla="*/ 62 w 81"/>
                    <a:gd name="T5" fmla="*/ 23 h 85"/>
                    <a:gd name="T6" fmla="*/ 81 w 81"/>
                    <a:gd name="T7" fmla="*/ 19 h 85"/>
                    <a:gd name="T8" fmla="*/ 62 w 81"/>
                    <a:gd name="T9" fmla="*/ 11 h 85"/>
                    <a:gd name="T10" fmla="*/ 62 w 81"/>
                    <a:gd name="T11" fmla="*/ 7 h 85"/>
                    <a:gd name="T12" fmla="*/ 62 w 81"/>
                    <a:gd name="T13" fmla="*/ 4 h 85"/>
                    <a:gd name="T14" fmla="*/ 62 w 81"/>
                    <a:gd name="T15" fmla="*/ 0 h 85"/>
                    <a:gd name="T16" fmla="*/ 58 w 81"/>
                    <a:gd name="T17" fmla="*/ 0 h 85"/>
                    <a:gd name="T18" fmla="*/ 46 w 81"/>
                    <a:gd name="T19" fmla="*/ 11 h 85"/>
                    <a:gd name="T20" fmla="*/ 34 w 81"/>
                    <a:gd name="T21" fmla="*/ 7 h 85"/>
                    <a:gd name="T22" fmla="*/ 34 w 81"/>
                    <a:gd name="T23" fmla="*/ 4 h 85"/>
                    <a:gd name="T24" fmla="*/ 34 w 81"/>
                    <a:gd name="T25" fmla="*/ 0 h 85"/>
                    <a:gd name="T26" fmla="*/ 34 w 81"/>
                    <a:gd name="T27" fmla="*/ 0 h 85"/>
                    <a:gd name="T28" fmla="*/ 23 w 81"/>
                    <a:gd name="T29" fmla="*/ 0 h 85"/>
                    <a:gd name="T30" fmla="*/ 3 w 81"/>
                    <a:gd name="T31" fmla="*/ 11 h 85"/>
                    <a:gd name="T32" fmla="*/ 23 w 81"/>
                    <a:gd name="T33" fmla="*/ 19 h 85"/>
                    <a:gd name="T34" fmla="*/ 23 w 81"/>
                    <a:gd name="T35" fmla="*/ 23 h 85"/>
                    <a:gd name="T36" fmla="*/ 3 w 81"/>
                    <a:gd name="T37" fmla="*/ 46 h 85"/>
                    <a:gd name="T38" fmla="*/ 27 w 81"/>
                    <a:gd name="T39" fmla="*/ 54 h 85"/>
                    <a:gd name="T40" fmla="*/ 23 w 81"/>
                    <a:gd name="T41" fmla="*/ 62 h 85"/>
                    <a:gd name="T42" fmla="*/ 0 w 81"/>
                    <a:gd name="T43" fmla="*/ 77 h 85"/>
                    <a:gd name="T44" fmla="*/ 7 w 81"/>
                    <a:gd name="T45" fmla="*/ 85 h 85"/>
                    <a:gd name="T46" fmla="*/ 19 w 81"/>
                    <a:gd name="T47" fmla="*/ 81 h 85"/>
                    <a:gd name="T48" fmla="*/ 34 w 81"/>
                    <a:gd name="T49" fmla="*/ 66 h 85"/>
                    <a:gd name="T50" fmla="*/ 42 w 81"/>
                    <a:gd name="T51" fmla="*/ 54 h 85"/>
                    <a:gd name="T52" fmla="*/ 42 w 81"/>
                    <a:gd name="T53" fmla="*/ 73 h 85"/>
                    <a:gd name="T54" fmla="*/ 50 w 81"/>
                    <a:gd name="T55" fmla="*/ 81 h 85"/>
                    <a:gd name="T56" fmla="*/ 69 w 81"/>
                    <a:gd name="T57" fmla="*/ 81 h 85"/>
                    <a:gd name="T58" fmla="*/ 77 w 81"/>
                    <a:gd name="T59" fmla="*/ 81 h 85"/>
                    <a:gd name="T60" fmla="*/ 81 w 81"/>
                    <a:gd name="T61" fmla="*/ 66 h 85"/>
                    <a:gd name="T62" fmla="*/ 81 w 81"/>
                    <a:gd name="T63" fmla="*/ 66 h 85"/>
                    <a:gd name="T64" fmla="*/ 69 w 81"/>
                    <a:gd name="T65" fmla="*/ 62 h 85"/>
                    <a:gd name="T66" fmla="*/ 66 w 81"/>
                    <a:gd name="T67" fmla="*/ 73 h 85"/>
                    <a:gd name="T68" fmla="*/ 58 w 81"/>
                    <a:gd name="T69" fmla="*/ 73 h 85"/>
                    <a:gd name="T70" fmla="*/ 54 w 81"/>
                    <a:gd name="T71" fmla="*/ 54 h 85"/>
                    <a:gd name="T72" fmla="*/ 81 w 81"/>
                    <a:gd name="T73" fmla="*/ 46 h 85"/>
                    <a:gd name="T74" fmla="*/ 42 w 81"/>
                    <a:gd name="T75" fmla="*/ 46 h 85"/>
                    <a:gd name="T76" fmla="*/ 73 w 81"/>
                    <a:gd name="T77" fmla="*/ 39 h 85"/>
                    <a:gd name="T78" fmla="*/ 11 w 81"/>
                    <a:gd name="T79" fmla="*/ 27 h 85"/>
                    <a:gd name="T80" fmla="*/ 31 w 81"/>
                    <a:gd name="T81" fmla="*/ 39 h 85"/>
                    <a:gd name="T82" fmla="*/ 31 w 81"/>
                    <a:gd name="T83" fmla="*/ 46 h 85"/>
                    <a:gd name="T84" fmla="*/ 31 w 81"/>
                    <a:gd name="T85" fmla="*/ 46 h 8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81" h="85">
                      <a:moveTo>
                        <a:pt x="23" y="23"/>
                      </a:moveTo>
                      <a:lnTo>
                        <a:pt x="34" y="23"/>
                      </a:lnTo>
                      <a:lnTo>
                        <a:pt x="34" y="19"/>
                      </a:lnTo>
                      <a:lnTo>
                        <a:pt x="46" y="19"/>
                      </a:lnTo>
                      <a:lnTo>
                        <a:pt x="46" y="23"/>
                      </a:lnTo>
                      <a:lnTo>
                        <a:pt x="62" y="23"/>
                      </a:lnTo>
                      <a:lnTo>
                        <a:pt x="62" y="19"/>
                      </a:lnTo>
                      <a:lnTo>
                        <a:pt x="81" y="19"/>
                      </a:lnTo>
                      <a:lnTo>
                        <a:pt x="81" y="11"/>
                      </a:lnTo>
                      <a:lnTo>
                        <a:pt x="62" y="11"/>
                      </a:lnTo>
                      <a:lnTo>
                        <a:pt x="62" y="7"/>
                      </a:lnTo>
                      <a:lnTo>
                        <a:pt x="62" y="4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46" y="0"/>
                      </a:lnTo>
                      <a:lnTo>
                        <a:pt x="46" y="11"/>
                      </a:lnTo>
                      <a:lnTo>
                        <a:pt x="34" y="11"/>
                      </a:lnTo>
                      <a:lnTo>
                        <a:pt x="34" y="7"/>
                      </a:lnTo>
                      <a:lnTo>
                        <a:pt x="34" y="4"/>
                      </a:lnTo>
                      <a:lnTo>
                        <a:pt x="34" y="0"/>
                      </a:lnTo>
                      <a:lnTo>
                        <a:pt x="23" y="0"/>
                      </a:lnTo>
                      <a:lnTo>
                        <a:pt x="23" y="11"/>
                      </a:lnTo>
                      <a:lnTo>
                        <a:pt x="3" y="11"/>
                      </a:lnTo>
                      <a:lnTo>
                        <a:pt x="3" y="19"/>
                      </a:lnTo>
                      <a:lnTo>
                        <a:pt x="23" y="19"/>
                      </a:lnTo>
                      <a:lnTo>
                        <a:pt x="23" y="23"/>
                      </a:lnTo>
                      <a:close/>
                      <a:moveTo>
                        <a:pt x="31" y="46"/>
                      </a:moveTo>
                      <a:lnTo>
                        <a:pt x="3" y="46"/>
                      </a:lnTo>
                      <a:lnTo>
                        <a:pt x="3" y="54"/>
                      </a:lnTo>
                      <a:lnTo>
                        <a:pt x="27" y="54"/>
                      </a:lnTo>
                      <a:lnTo>
                        <a:pt x="23" y="62"/>
                      </a:lnTo>
                      <a:lnTo>
                        <a:pt x="19" y="66"/>
                      </a:lnTo>
                      <a:lnTo>
                        <a:pt x="0" y="77"/>
                      </a:lnTo>
                      <a:lnTo>
                        <a:pt x="7" y="85"/>
                      </a:lnTo>
                      <a:lnTo>
                        <a:pt x="19" y="81"/>
                      </a:lnTo>
                      <a:lnTo>
                        <a:pt x="31" y="73"/>
                      </a:lnTo>
                      <a:lnTo>
                        <a:pt x="34" y="66"/>
                      </a:lnTo>
                      <a:lnTo>
                        <a:pt x="38" y="54"/>
                      </a:lnTo>
                      <a:lnTo>
                        <a:pt x="42" y="54"/>
                      </a:lnTo>
                      <a:lnTo>
                        <a:pt x="42" y="73"/>
                      </a:lnTo>
                      <a:lnTo>
                        <a:pt x="46" y="81"/>
                      </a:lnTo>
                      <a:lnTo>
                        <a:pt x="50" y="81"/>
                      </a:lnTo>
                      <a:lnTo>
                        <a:pt x="69" y="81"/>
                      </a:lnTo>
                      <a:lnTo>
                        <a:pt x="77" y="81"/>
                      </a:lnTo>
                      <a:lnTo>
                        <a:pt x="81" y="66"/>
                      </a:lnTo>
                      <a:lnTo>
                        <a:pt x="69" y="62"/>
                      </a:lnTo>
                      <a:lnTo>
                        <a:pt x="69" y="70"/>
                      </a:lnTo>
                      <a:lnTo>
                        <a:pt x="66" y="73"/>
                      </a:lnTo>
                      <a:lnTo>
                        <a:pt x="58" y="73"/>
                      </a:lnTo>
                      <a:lnTo>
                        <a:pt x="54" y="70"/>
                      </a:lnTo>
                      <a:lnTo>
                        <a:pt x="54" y="54"/>
                      </a:lnTo>
                      <a:lnTo>
                        <a:pt x="81" y="54"/>
                      </a:lnTo>
                      <a:lnTo>
                        <a:pt x="81" y="46"/>
                      </a:lnTo>
                      <a:lnTo>
                        <a:pt x="42" y="46"/>
                      </a:lnTo>
                      <a:lnTo>
                        <a:pt x="42" y="39"/>
                      </a:lnTo>
                      <a:lnTo>
                        <a:pt x="73" y="39"/>
                      </a:lnTo>
                      <a:lnTo>
                        <a:pt x="73" y="27"/>
                      </a:lnTo>
                      <a:lnTo>
                        <a:pt x="11" y="27"/>
                      </a:lnTo>
                      <a:lnTo>
                        <a:pt x="11" y="39"/>
                      </a:lnTo>
                      <a:lnTo>
                        <a:pt x="31" y="39"/>
                      </a:lnTo>
                      <a:lnTo>
                        <a:pt x="31" y="46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84"/>
                <p:cNvSpPr>
                  <a:spLocks noEditPoints="1"/>
                </p:cNvSpPr>
                <p:nvPr/>
              </p:nvSpPr>
              <p:spPr bwMode="auto">
                <a:xfrm>
                  <a:off x="11813406" y="4207454"/>
                  <a:ext cx="134938" cy="134938"/>
                </a:xfrm>
                <a:custGeom>
                  <a:avLst/>
                  <a:gdLst>
                    <a:gd name="T0" fmla="*/ 27 w 85"/>
                    <a:gd name="T1" fmla="*/ 11 h 85"/>
                    <a:gd name="T2" fmla="*/ 19 w 85"/>
                    <a:gd name="T3" fmla="*/ 0 h 85"/>
                    <a:gd name="T4" fmla="*/ 8 w 85"/>
                    <a:gd name="T5" fmla="*/ 7 h 85"/>
                    <a:gd name="T6" fmla="*/ 19 w 85"/>
                    <a:gd name="T7" fmla="*/ 19 h 85"/>
                    <a:gd name="T8" fmla="*/ 23 w 85"/>
                    <a:gd name="T9" fmla="*/ 27 h 85"/>
                    <a:gd name="T10" fmla="*/ 35 w 85"/>
                    <a:gd name="T11" fmla="*/ 39 h 85"/>
                    <a:gd name="T12" fmla="*/ 27 w 85"/>
                    <a:gd name="T13" fmla="*/ 73 h 85"/>
                    <a:gd name="T14" fmla="*/ 35 w 85"/>
                    <a:gd name="T15" fmla="*/ 70 h 85"/>
                    <a:gd name="T16" fmla="*/ 43 w 85"/>
                    <a:gd name="T17" fmla="*/ 73 h 85"/>
                    <a:gd name="T18" fmla="*/ 50 w 85"/>
                    <a:gd name="T19" fmla="*/ 73 h 85"/>
                    <a:gd name="T20" fmla="*/ 43 w 85"/>
                    <a:gd name="T21" fmla="*/ 77 h 85"/>
                    <a:gd name="T22" fmla="*/ 43 w 85"/>
                    <a:gd name="T23" fmla="*/ 77 h 85"/>
                    <a:gd name="T24" fmla="*/ 50 w 85"/>
                    <a:gd name="T25" fmla="*/ 85 h 85"/>
                    <a:gd name="T26" fmla="*/ 66 w 85"/>
                    <a:gd name="T27" fmla="*/ 54 h 85"/>
                    <a:gd name="T28" fmla="*/ 74 w 85"/>
                    <a:gd name="T29" fmla="*/ 70 h 85"/>
                    <a:gd name="T30" fmla="*/ 74 w 85"/>
                    <a:gd name="T31" fmla="*/ 73 h 85"/>
                    <a:gd name="T32" fmla="*/ 66 w 85"/>
                    <a:gd name="T33" fmla="*/ 73 h 85"/>
                    <a:gd name="T34" fmla="*/ 70 w 85"/>
                    <a:gd name="T35" fmla="*/ 85 h 85"/>
                    <a:gd name="T36" fmla="*/ 81 w 85"/>
                    <a:gd name="T37" fmla="*/ 81 h 85"/>
                    <a:gd name="T38" fmla="*/ 85 w 85"/>
                    <a:gd name="T39" fmla="*/ 73 h 85"/>
                    <a:gd name="T40" fmla="*/ 58 w 85"/>
                    <a:gd name="T41" fmla="*/ 4 h 85"/>
                    <a:gd name="T42" fmla="*/ 58 w 85"/>
                    <a:gd name="T43" fmla="*/ 50 h 85"/>
                    <a:gd name="T44" fmla="*/ 54 w 85"/>
                    <a:gd name="T45" fmla="*/ 39 h 85"/>
                    <a:gd name="T46" fmla="*/ 43 w 85"/>
                    <a:gd name="T47" fmla="*/ 27 h 85"/>
                    <a:gd name="T48" fmla="*/ 54 w 85"/>
                    <a:gd name="T49" fmla="*/ 15 h 85"/>
                    <a:gd name="T50" fmla="*/ 43 w 85"/>
                    <a:gd name="T51" fmla="*/ 7 h 85"/>
                    <a:gd name="T52" fmla="*/ 46 w 85"/>
                    <a:gd name="T53" fmla="*/ 4 h 85"/>
                    <a:gd name="T54" fmla="*/ 46 w 85"/>
                    <a:gd name="T55" fmla="*/ 4 h 85"/>
                    <a:gd name="T56" fmla="*/ 39 w 85"/>
                    <a:gd name="T57" fmla="*/ 0 h 85"/>
                    <a:gd name="T58" fmla="*/ 35 w 85"/>
                    <a:gd name="T59" fmla="*/ 15 h 85"/>
                    <a:gd name="T60" fmla="*/ 23 w 85"/>
                    <a:gd name="T61" fmla="*/ 27 h 85"/>
                    <a:gd name="T62" fmla="*/ 74 w 85"/>
                    <a:gd name="T63" fmla="*/ 15 h 85"/>
                    <a:gd name="T64" fmla="*/ 66 w 85"/>
                    <a:gd name="T65" fmla="*/ 27 h 85"/>
                    <a:gd name="T66" fmla="*/ 74 w 85"/>
                    <a:gd name="T67" fmla="*/ 15 h 85"/>
                    <a:gd name="T68" fmla="*/ 15 w 85"/>
                    <a:gd name="T69" fmla="*/ 42 h 85"/>
                    <a:gd name="T70" fmla="*/ 23 w 85"/>
                    <a:gd name="T71" fmla="*/ 31 h 85"/>
                    <a:gd name="T72" fmla="*/ 12 w 85"/>
                    <a:gd name="T73" fmla="*/ 19 h 85"/>
                    <a:gd name="T74" fmla="*/ 0 w 85"/>
                    <a:gd name="T75" fmla="*/ 31 h 85"/>
                    <a:gd name="T76" fmla="*/ 15 w 85"/>
                    <a:gd name="T77" fmla="*/ 42 h 85"/>
                    <a:gd name="T78" fmla="*/ 66 w 85"/>
                    <a:gd name="T79" fmla="*/ 46 h 85"/>
                    <a:gd name="T80" fmla="*/ 74 w 85"/>
                    <a:gd name="T81" fmla="*/ 35 h 85"/>
                    <a:gd name="T82" fmla="*/ 66 w 85"/>
                    <a:gd name="T83" fmla="*/ 46 h 85"/>
                    <a:gd name="T84" fmla="*/ 4 w 85"/>
                    <a:gd name="T85" fmla="*/ 73 h 85"/>
                    <a:gd name="T86" fmla="*/ 4 w 85"/>
                    <a:gd name="T87" fmla="*/ 73 h 85"/>
                    <a:gd name="T88" fmla="*/ 15 w 85"/>
                    <a:gd name="T89" fmla="*/ 81 h 85"/>
                    <a:gd name="T90" fmla="*/ 15 w 85"/>
                    <a:gd name="T91" fmla="*/ 81 h 85"/>
                    <a:gd name="T92" fmla="*/ 23 w 85"/>
                    <a:gd name="T93" fmla="*/ 50 h 85"/>
                    <a:gd name="T94" fmla="*/ 15 w 85"/>
                    <a:gd name="T95" fmla="*/ 46 h 85"/>
                    <a:gd name="T96" fmla="*/ 4 w 85"/>
                    <a:gd name="T97" fmla="*/ 73 h 85"/>
                    <a:gd name="T98" fmla="*/ 43 w 85"/>
                    <a:gd name="T99" fmla="*/ 46 h 85"/>
                    <a:gd name="T100" fmla="*/ 35 w 85"/>
                    <a:gd name="T101" fmla="*/ 62 h 85"/>
                    <a:gd name="T102" fmla="*/ 43 w 85"/>
                    <a:gd name="T103" fmla="*/ 46 h 85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5" h="85">
                      <a:moveTo>
                        <a:pt x="19" y="19"/>
                      </a:moveTo>
                      <a:lnTo>
                        <a:pt x="27" y="11"/>
                      </a:lnTo>
                      <a:lnTo>
                        <a:pt x="19" y="0"/>
                      </a:lnTo>
                      <a:lnTo>
                        <a:pt x="8" y="7"/>
                      </a:lnTo>
                      <a:lnTo>
                        <a:pt x="19" y="19"/>
                      </a:lnTo>
                      <a:close/>
                      <a:moveTo>
                        <a:pt x="23" y="27"/>
                      </a:moveTo>
                      <a:lnTo>
                        <a:pt x="35" y="27"/>
                      </a:lnTo>
                      <a:lnTo>
                        <a:pt x="35" y="39"/>
                      </a:lnTo>
                      <a:lnTo>
                        <a:pt x="27" y="39"/>
                      </a:lnTo>
                      <a:lnTo>
                        <a:pt x="27" y="73"/>
                      </a:lnTo>
                      <a:lnTo>
                        <a:pt x="35" y="73"/>
                      </a:lnTo>
                      <a:lnTo>
                        <a:pt x="35" y="70"/>
                      </a:lnTo>
                      <a:lnTo>
                        <a:pt x="43" y="70"/>
                      </a:lnTo>
                      <a:lnTo>
                        <a:pt x="43" y="73"/>
                      </a:lnTo>
                      <a:lnTo>
                        <a:pt x="50" y="73"/>
                      </a:lnTo>
                      <a:lnTo>
                        <a:pt x="43" y="77"/>
                      </a:lnTo>
                      <a:lnTo>
                        <a:pt x="50" y="85"/>
                      </a:lnTo>
                      <a:lnTo>
                        <a:pt x="62" y="73"/>
                      </a:lnTo>
                      <a:lnTo>
                        <a:pt x="66" y="54"/>
                      </a:lnTo>
                      <a:lnTo>
                        <a:pt x="74" y="54"/>
                      </a:lnTo>
                      <a:lnTo>
                        <a:pt x="74" y="70"/>
                      </a:lnTo>
                      <a:lnTo>
                        <a:pt x="74" y="73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70" y="85"/>
                      </a:lnTo>
                      <a:lnTo>
                        <a:pt x="81" y="81"/>
                      </a:lnTo>
                      <a:lnTo>
                        <a:pt x="85" y="77"/>
                      </a:lnTo>
                      <a:lnTo>
                        <a:pt x="85" y="73"/>
                      </a:lnTo>
                      <a:lnTo>
                        <a:pt x="85" y="4"/>
                      </a:lnTo>
                      <a:lnTo>
                        <a:pt x="58" y="4"/>
                      </a:lnTo>
                      <a:lnTo>
                        <a:pt x="58" y="50"/>
                      </a:lnTo>
                      <a:lnTo>
                        <a:pt x="54" y="70"/>
                      </a:lnTo>
                      <a:lnTo>
                        <a:pt x="54" y="39"/>
                      </a:lnTo>
                      <a:lnTo>
                        <a:pt x="43" y="39"/>
                      </a:lnTo>
                      <a:lnTo>
                        <a:pt x="43" y="27"/>
                      </a:lnTo>
                      <a:lnTo>
                        <a:pt x="54" y="27"/>
                      </a:lnTo>
                      <a:lnTo>
                        <a:pt x="54" y="15"/>
                      </a:lnTo>
                      <a:lnTo>
                        <a:pt x="43" y="15"/>
                      </a:lnTo>
                      <a:lnTo>
                        <a:pt x="43" y="7"/>
                      </a:lnTo>
                      <a:lnTo>
                        <a:pt x="46" y="4"/>
                      </a:lnTo>
                      <a:lnTo>
                        <a:pt x="39" y="0"/>
                      </a:lnTo>
                      <a:lnTo>
                        <a:pt x="35" y="0"/>
                      </a:lnTo>
                      <a:lnTo>
                        <a:pt x="35" y="15"/>
                      </a:lnTo>
                      <a:lnTo>
                        <a:pt x="23" y="15"/>
                      </a:lnTo>
                      <a:lnTo>
                        <a:pt x="23" y="27"/>
                      </a:lnTo>
                      <a:close/>
                      <a:moveTo>
                        <a:pt x="74" y="15"/>
                      </a:moveTo>
                      <a:lnTo>
                        <a:pt x="74" y="27"/>
                      </a:lnTo>
                      <a:lnTo>
                        <a:pt x="66" y="27"/>
                      </a:lnTo>
                      <a:lnTo>
                        <a:pt x="66" y="15"/>
                      </a:lnTo>
                      <a:lnTo>
                        <a:pt x="74" y="15"/>
                      </a:lnTo>
                      <a:close/>
                      <a:moveTo>
                        <a:pt x="15" y="42"/>
                      </a:moveTo>
                      <a:lnTo>
                        <a:pt x="15" y="42"/>
                      </a:lnTo>
                      <a:lnTo>
                        <a:pt x="23" y="31"/>
                      </a:lnTo>
                      <a:lnTo>
                        <a:pt x="12" y="19"/>
                      </a:lnTo>
                      <a:lnTo>
                        <a:pt x="0" y="31"/>
                      </a:lnTo>
                      <a:lnTo>
                        <a:pt x="15" y="42"/>
                      </a:lnTo>
                      <a:close/>
                      <a:moveTo>
                        <a:pt x="66" y="46"/>
                      </a:moveTo>
                      <a:lnTo>
                        <a:pt x="66" y="35"/>
                      </a:lnTo>
                      <a:lnTo>
                        <a:pt x="74" y="35"/>
                      </a:lnTo>
                      <a:lnTo>
                        <a:pt x="74" y="46"/>
                      </a:lnTo>
                      <a:lnTo>
                        <a:pt x="66" y="46"/>
                      </a:lnTo>
                      <a:close/>
                      <a:moveTo>
                        <a:pt x="4" y="73"/>
                      </a:moveTo>
                      <a:lnTo>
                        <a:pt x="4" y="73"/>
                      </a:lnTo>
                      <a:lnTo>
                        <a:pt x="15" y="81"/>
                      </a:lnTo>
                      <a:lnTo>
                        <a:pt x="23" y="50"/>
                      </a:lnTo>
                      <a:lnTo>
                        <a:pt x="15" y="46"/>
                      </a:lnTo>
                      <a:lnTo>
                        <a:pt x="4" y="73"/>
                      </a:lnTo>
                      <a:close/>
                      <a:moveTo>
                        <a:pt x="43" y="46"/>
                      </a:moveTo>
                      <a:lnTo>
                        <a:pt x="43" y="62"/>
                      </a:lnTo>
                      <a:lnTo>
                        <a:pt x="35" y="62"/>
                      </a:lnTo>
                      <a:lnTo>
                        <a:pt x="35" y="46"/>
                      </a:lnTo>
                      <a:lnTo>
                        <a:pt x="43" y="46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85"/>
                <p:cNvSpPr>
                  <a:spLocks/>
                </p:cNvSpPr>
                <p:nvPr/>
              </p:nvSpPr>
              <p:spPr bwMode="auto">
                <a:xfrm>
                  <a:off x="11967393" y="4207454"/>
                  <a:ext cx="130175" cy="134938"/>
                </a:xfrm>
                <a:custGeom>
                  <a:avLst/>
                  <a:gdLst>
                    <a:gd name="T0" fmla="*/ 50 w 82"/>
                    <a:gd name="T1" fmla="*/ 11 h 85"/>
                    <a:gd name="T2" fmla="*/ 50 w 82"/>
                    <a:gd name="T3" fmla="*/ 11 h 85"/>
                    <a:gd name="T4" fmla="*/ 50 w 82"/>
                    <a:gd name="T5" fmla="*/ 7 h 85"/>
                    <a:gd name="T6" fmla="*/ 50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1 h 85"/>
                    <a:gd name="T22" fmla="*/ 0 w 82"/>
                    <a:gd name="T23" fmla="*/ 11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3 h 85"/>
                    <a:gd name="T34" fmla="*/ 23 w 82"/>
                    <a:gd name="T35" fmla="*/ 73 h 85"/>
                    <a:gd name="T36" fmla="*/ 23 w 82"/>
                    <a:gd name="T37" fmla="*/ 42 h 85"/>
                    <a:gd name="T38" fmla="*/ 35 w 82"/>
                    <a:gd name="T39" fmla="*/ 42 h 85"/>
                    <a:gd name="T40" fmla="*/ 35 w 82"/>
                    <a:gd name="T41" fmla="*/ 85 h 85"/>
                    <a:gd name="T42" fmla="*/ 50 w 82"/>
                    <a:gd name="T43" fmla="*/ 85 h 85"/>
                    <a:gd name="T44" fmla="*/ 50 w 82"/>
                    <a:gd name="T45" fmla="*/ 42 h 85"/>
                    <a:gd name="T46" fmla="*/ 62 w 82"/>
                    <a:gd name="T47" fmla="*/ 42 h 85"/>
                    <a:gd name="T48" fmla="*/ 62 w 82"/>
                    <a:gd name="T49" fmla="*/ 62 h 85"/>
                    <a:gd name="T50" fmla="*/ 62 w 82"/>
                    <a:gd name="T51" fmla="*/ 62 h 85"/>
                    <a:gd name="T52" fmla="*/ 58 w 82"/>
                    <a:gd name="T53" fmla="*/ 66 h 85"/>
                    <a:gd name="T54" fmla="*/ 50 w 82"/>
                    <a:gd name="T55" fmla="*/ 66 h 85"/>
                    <a:gd name="T56" fmla="*/ 50 w 82"/>
                    <a:gd name="T57" fmla="*/ 66 h 85"/>
                    <a:gd name="T58" fmla="*/ 54 w 82"/>
                    <a:gd name="T59" fmla="*/ 77 h 85"/>
                    <a:gd name="T60" fmla="*/ 54 w 82"/>
                    <a:gd name="T61" fmla="*/ 77 h 85"/>
                    <a:gd name="T62" fmla="*/ 70 w 82"/>
                    <a:gd name="T63" fmla="*/ 73 h 85"/>
                    <a:gd name="T64" fmla="*/ 74 w 82"/>
                    <a:gd name="T65" fmla="*/ 73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50 w 82"/>
                    <a:gd name="T71" fmla="*/ 35 h 85"/>
                    <a:gd name="T72" fmla="*/ 50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1 h 85"/>
                    <a:gd name="T78" fmla="*/ 43 w 82"/>
                    <a:gd name="T79" fmla="*/ 11 h 85"/>
                    <a:gd name="T80" fmla="*/ 43 w 82"/>
                    <a:gd name="T81" fmla="*/ 11 h 85"/>
                    <a:gd name="T82" fmla="*/ 50 w 82"/>
                    <a:gd name="T83" fmla="*/ 11 h 85"/>
                    <a:gd name="T84" fmla="*/ 50 w 82"/>
                    <a:gd name="T85" fmla="*/ 11 h 85"/>
                    <a:gd name="T86" fmla="*/ 50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0" y="11"/>
                      </a:moveTo>
                      <a:lnTo>
                        <a:pt x="50" y="11"/>
                      </a:lnTo>
                      <a:lnTo>
                        <a:pt x="50" y="7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50" y="85"/>
                      </a:lnTo>
                      <a:lnTo>
                        <a:pt x="50" y="42"/>
                      </a:lnTo>
                      <a:lnTo>
                        <a:pt x="62" y="42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7"/>
                      </a:lnTo>
                      <a:lnTo>
                        <a:pt x="70" y="73"/>
                      </a:lnTo>
                      <a:lnTo>
                        <a:pt x="74" y="73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50" y="35"/>
                      </a:lnTo>
                      <a:lnTo>
                        <a:pt x="50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43" y="11"/>
                      </a:lnTo>
                      <a:lnTo>
                        <a:pt x="50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9" name="组合 228"/>
              <p:cNvGrpSpPr/>
              <p:nvPr/>
            </p:nvGrpSpPr>
            <p:grpSpPr>
              <a:xfrm>
                <a:off x="3488378" y="3556589"/>
                <a:ext cx="553908" cy="538975"/>
                <a:chOff x="11764193" y="3528004"/>
                <a:chExt cx="647700" cy="630238"/>
              </a:xfrm>
            </p:grpSpPr>
            <p:sp>
              <p:nvSpPr>
                <p:cNvPr id="306" name="Freeform 19"/>
                <p:cNvSpPr>
                  <a:spLocks/>
                </p:cNvSpPr>
                <p:nvPr/>
              </p:nvSpPr>
              <p:spPr bwMode="auto">
                <a:xfrm>
                  <a:off x="11881668" y="3874079"/>
                  <a:ext cx="325438" cy="284163"/>
                </a:xfrm>
                <a:custGeom>
                  <a:avLst/>
                  <a:gdLst>
                    <a:gd name="T0" fmla="*/ 0 w 205"/>
                    <a:gd name="T1" fmla="*/ 0 h 179"/>
                    <a:gd name="T2" fmla="*/ 0 w 205"/>
                    <a:gd name="T3" fmla="*/ 0 h 179"/>
                    <a:gd name="T4" fmla="*/ 23 w 205"/>
                    <a:gd name="T5" fmla="*/ 15 h 179"/>
                    <a:gd name="T6" fmla="*/ 38 w 205"/>
                    <a:gd name="T7" fmla="*/ 35 h 179"/>
                    <a:gd name="T8" fmla="*/ 42 w 205"/>
                    <a:gd name="T9" fmla="*/ 46 h 179"/>
                    <a:gd name="T10" fmla="*/ 46 w 205"/>
                    <a:gd name="T11" fmla="*/ 54 h 179"/>
                    <a:gd name="T12" fmla="*/ 46 w 205"/>
                    <a:gd name="T13" fmla="*/ 54 h 179"/>
                    <a:gd name="T14" fmla="*/ 50 w 205"/>
                    <a:gd name="T15" fmla="*/ 74 h 179"/>
                    <a:gd name="T16" fmla="*/ 54 w 205"/>
                    <a:gd name="T17" fmla="*/ 85 h 179"/>
                    <a:gd name="T18" fmla="*/ 58 w 205"/>
                    <a:gd name="T19" fmla="*/ 89 h 179"/>
                    <a:gd name="T20" fmla="*/ 62 w 205"/>
                    <a:gd name="T21" fmla="*/ 89 h 179"/>
                    <a:gd name="T22" fmla="*/ 62 w 205"/>
                    <a:gd name="T23" fmla="*/ 89 h 179"/>
                    <a:gd name="T24" fmla="*/ 97 w 205"/>
                    <a:gd name="T25" fmla="*/ 132 h 179"/>
                    <a:gd name="T26" fmla="*/ 128 w 205"/>
                    <a:gd name="T27" fmla="*/ 171 h 179"/>
                    <a:gd name="T28" fmla="*/ 128 w 205"/>
                    <a:gd name="T29" fmla="*/ 171 h 179"/>
                    <a:gd name="T30" fmla="*/ 155 w 205"/>
                    <a:gd name="T31" fmla="*/ 179 h 179"/>
                    <a:gd name="T32" fmla="*/ 178 w 205"/>
                    <a:gd name="T33" fmla="*/ 179 h 179"/>
                    <a:gd name="T34" fmla="*/ 205 w 205"/>
                    <a:gd name="T35" fmla="*/ 175 h 17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05" h="17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3" y="15"/>
                      </a:lnTo>
                      <a:lnTo>
                        <a:pt x="38" y="35"/>
                      </a:lnTo>
                      <a:lnTo>
                        <a:pt x="42" y="46"/>
                      </a:lnTo>
                      <a:lnTo>
                        <a:pt x="46" y="54"/>
                      </a:lnTo>
                      <a:lnTo>
                        <a:pt x="50" y="74"/>
                      </a:lnTo>
                      <a:lnTo>
                        <a:pt x="54" y="85"/>
                      </a:lnTo>
                      <a:lnTo>
                        <a:pt x="58" y="89"/>
                      </a:lnTo>
                      <a:lnTo>
                        <a:pt x="62" y="89"/>
                      </a:lnTo>
                      <a:lnTo>
                        <a:pt x="97" y="132"/>
                      </a:lnTo>
                      <a:lnTo>
                        <a:pt x="128" y="171"/>
                      </a:lnTo>
                      <a:lnTo>
                        <a:pt x="155" y="179"/>
                      </a:lnTo>
                      <a:lnTo>
                        <a:pt x="178" y="179"/>
                      </a:lnTo>
                      <a:lnTo>
                        <a:pt x="205" y="175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20"/>
                <p:cNvSpPr>
                  <a:spLocks/>
                </p:cNvSpPr>
                <p:nvPr/>
              </p:nvSpPr>
              <p:spPr bwMode="auto">
                <a:xfrm>
                  <a:off x="11875318" y="3528004"/>
                  <a:ext cx="536575" cy="630238"/>
                </a:xfrm>
                <a:custGeom>
                  <a:avLst/>
                  <a:gdLst>
                    <a:gd name="T0" fmla="*/ 209 w 338"/>
                    <a:gd name="T1" fmla="*/ 393 h 397"/>
                    <a:gd name="T2" fmla="*/ 209 w 338"/>
                    <a:gd name="T3" fmla="*/ 377 h 397"/>
                    <a:gd name="T4" fmla="*/ 237 w 338"/>
                    <a:gd name="T5" fmla="*/ 377 h 397"/>
                    <a:gd name="T6" fmla="*/ 287 w 338"/>
                    <a:gd name="T7" fmla="*/ 354 h 397"/>
                    <a:gd name="T8" fmla="*/ 310 w 338"/>
                    <a:gd name="T9" fmla="*/ 331 h 397"/>
                    <a:gd name="T10" fmla="*/ 330 w 338"/>
                    <a:gd name="T11" fmla="*/ 292 h 397"/>
                    <a:gd name="T12" fmla="*/ 338 w 338"/>
                    <a:gd name="T13" fmla="*/ 241 h 397"/>
                    <a:gd name="T14" fmla="*/ 330 w 338"/>
                    <a:gd name="T15" fmla="*/ 175 h 397"/>
                    <a:gd name="T16" fmla="*/ 326 w 338"/>
                    <a:gd name="T17" fmla="*/ 163 h 397"/>
                    <a:gd name="T18" fmla="*/ 314 w 338"/>
                    <a:gd name="T19" fmla="*/ 163 h 397"/>
                    <a:gd name="T20" fmla="*/ 287 w 338"/>
                    <a:gd name="T21" fmla="*/ 152 h 397"/>
                    <a:gd name="T22" fmla="*/ 272 w 338"/>
                    <a:gd name="T23" fmla="*/ 140 h 397"/>
                    <a:gd name="T24" fmla="*/ 260 w 338"/>
                    <a:gd name="T25" fmla="*/ 136 h 397"/>
                    <a:gd name="T26" fmla="*/ 248 w 338"/>
                    <a:gd name="T27" fmla="*/ 140 h 397"/>
                    <a:gd name="T28" fmla="*/ 225 w 338"/>
                    <a:gd name="T29" fmla="*/ 152 h 397"/>
                    <a:gd name="T30" fmla="*/ 202 w 338"/>
                    <a:gd name="T31" fmla="*/ 156 h 397"/>
                    <a:gd name="T32" fmla="*/ 190 w 338"/>
                    <a:gd name="T33" fmla="*/ 152 h 397"/>
                    <a:gd name="T34" fmla="*/ 186 w 338"/>
                    <a:gd name="T35" fmla="*/ 132 h 397"/>
                    <a:gd name="T36" fmla="*/ 194 w 338"/>
                    <a:gd name="T37" fmla="*/ 121 h 397"/>
                    <a:gd name="T38" fmla="*/ 202 w 338"/>
                    <a:gd name="T39" fmla="*/ 101 h 397"/>
                    <a:gd name="T40" fmla="*/ 206 w 338"/>
                    <a:gd name="T41" fmla="*/ 82 h 397"/>
                    <a:gd name="T42" fmla="*/ 182 w 338"/>
                    <a:gd name="T43" fmla="*/ 62 h 397"/>
                    <a:gd name="T44" fmla="*/ 155 w 338"/>
                    <a:gd name="T45" fmla="*/ 59 h 397"/>
                    <a:gd name="T46" fmla="*/ 101 w 338"/>
                    <a:gd name="T47" fmla="*/ 43 h 397"/>
                    <a:gd name="T48" fmla="*/ 89 w 338"/>
                    <a:gd name="T49" fmla="*/ 28 h 397"/>
                    <a:gd name="T50" fmla="*/ 89 w 338"/>
                    <a:gd name="T51" fmla="*/ 0 h 397"/>
                    <a:gd name="T52" fmla="*/ 85 w 338"/>
                    <a:gd name="T53" fmla="*/ 0 h 397"/>
                    <a:gd name="T54" fmla="*/ 58 w 338"/>
                    <a:gd name="T55" fmla="*/ 24 h 397"/>
                    <a:gd name="T56" fmla="*/ 39 w 338"/>
                    <a:gd name="T57" fmla="*/ 55 h 397"/>
                    <a:gd name="T58" fmla="*/ 23 w 338"/>
                    <a:gd name="T59" fmla="*/ 113 h 397"/>
                    <a:gd name="T60" fmla="*/ 15 w 338"/>
                    <a:gd name="T61" fmla="*/ 187 h 397"/>
                    <a:gd name="T62" fmla="*/ 0 w 338"/>
                    <a:gd name="T63" fmla="*/ 218 h 397"/>
                    <a:gd name="T64" fmla="*/ 4 w 338"/>
                    <a:gd name="T65" fmla="*/ 218 h 397"/>
                    <a:gd name="T66" fmla="*/ 42 w 338"/>
                    <a:gd name="T67" fmla="*/ 253 h 397"/>
                    <a:gd name="T68" fmla="*/ 50 w 338"/>
                    <a:gd name="T69" fmla="*/ 272 h 397"/>
                    <a:gd name="T70" fmla="*/ 50 w 338"/>
                    <a:gd name="T71" fmla="*/ 292 h 397"/>
                    <a:gd name="T72" fmla="*/ 62 w 338"/>
                    <a:gd name="T73" fmla="*/ 307 h 397"/>
                    <a:gd name="T74" fmla="*/ 66 w 338"/>
                    <a:gd name="T75" fmla="*/ 307 h 397"/>
                    <a:gd name="T76" fmla="*/ 132 w 338"/>
                    <a:gd name="T77" fmla="*/ 389 h 397"/>
                    <a:gd name="T78" fmla="*/ 159 w 338"/>
                    <a:gd name="T79" fmla="*/ 393 h 397"/>
                    <a:gd name="T80" fmla="*/ 209 w 338"/>
                    <a:gd name="T81" fmla="*/ 393 h 39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338" h="397">
                      <a:moveTo>
                        <a:pt x="209" y="393"/>
                      </a:moveTo>
                      <a:lnTo>
                        <a:pt x="209" y="393"/>
                      </a:lnTo>
                      <a:lnTo>
                        <a:pt x="209" y="377"/>
                      </a:lnTo>
                      <a:lnTo>
                        <a:pt x="237" y="377"/>
                      </a:lnTo>
                      <a:lnTo>
                        <a:pt x="260" y="369"/>
                      </a:lnTo>
                      <a:lnTo>
                        <a:pt x="287" y="354"/>
                      </a:lnTo>
                      <a:lnTo>
                        <a:pt x="299" y="342"/>
                      </a:lnTo>
                      <a:lnTo>
                        <a:pt x="310" y="331"/>
                      </a:lnTo>
                      <a:lnTo>
                        <a:pt x="322" y="311"/>
                      </a:lnTo>
                      <a:lnTo>
                        <a:pt x="330" y="292"/>
                      </a:lnTo>
                      <a:lnTo>
                        <a:pt x="334" y="268"/>
                      </a:lnTo>
                      <a:lnTo>
                        <a:pt x="338" y="241"/>
                      </a:lnTo>
                      <a:lnTo>
                        <a:pt x="338" y="210"/>
                      </a:lnTo>
                      <a:lnTo>
                        <a:pt x="330" y="175"/>
                      </a:lnTo>
                      <a:lnTo>
                        <a:pt x="326" y="163"/>
                      </a:lnTo>
                      <a:lnTo>
                        <a:pt x="314" y="163"/>
                      </a:lnTo>
                      <a:lnTo>
                        <a:pt x="299" y="163"/>
                      </a:lnTo>
                      <a:lnTo>
                        <a:pt x="287" y="152"/>
                      </a:lnTo>
                      <a:lnTo>
                        <a:pt x="272" y="140"/>
                      </a:lnTo>
                      <a:lnTo>
                        <a:pt x="260" y="136"/>
                      </a:lnTo>
                      <a:lnTo>
                        <a:pt x="248" y="140"/>
                      </a:lnTo>
                      <a:lnTo>
                        <a:pt x="237" y="144"/>
                      </a:lnTo>
                      <a:lnTo>
                        <a:pt x="225" y="152"/>
                      </a:lnTo>
                      <a:lnTo>
                        <a:pt x="202" y="156"/>
                      </a:lnTo>
                      <a:lnTo>
                        <a:pt x="190" y="152"/>
                      </a:lnTo>
                      <a:lnTo>
                        <a:pt x="186" y="152"/>
                      </a:lnTo>
                      <a:lnTo>
                        <a:pt x="186" y="132"/>
                      </a:lnTo>
                      <a:lnTo>
                        <a:pt x="194" y="121"/>
                      </a:lnTo>
                      <a:lnTo>
                        <a:pt x="198" y="113"/>
                      </a:lnTo>
                      <a:lnTo>
                        <a:pt x="202" y="101"/>
                      </a:lnTo>
                      <a:lnTo>
                        <a:pt x="206" y="94"/>
                      </a:lnTo>
                      <a:lnTo>
                        <a:pt x="206" y="82"/>
                      </a:lnTo>
                      <a:lnTo>
                        <a:pt x="198" y="70"/>
                      </a:lnTo>
                      <a:lnTo>
                        <a:pt x="182" y="62"/>
                      </a:lnTo>
                      <a:lnTo>
                        <a:pt x="155" y="59"/>
                      </a:lnTo>
                      <a:lnTo>
                        <a:pt x="116" y="47"/>
                      </a:lnTo>
                      <a:lnTo>
                        <a:pt x="101" y="43"/>
                      </a:lnTo>
                      <a:lnTo>
                        <a:pt x="93" y="35"/>
                      </a:lnTo>
                      <a:lnTo>
                        <a:pt x="89" y="28"/>
                      </a:lnTo>
                      <a:lnTo>
                        <a:pt x="89" y="20"/>
                      </a:ln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77" y="8"/>
                      </a:lnTo>
                      <a:lnTo>
                        <a:pt x="58" y="24"/>
                      </a:lnTo>
                      <a:lnTo>
                        <a:pt x="50" y="35"/>
                      </a:lnTo>
                      <a:lnTo>
                        <a:pt x="39" y="55"/>
                      </a:lnTo>
                      <a:lnTo>
                        <a:pt x="31" y="82"/>
                      </a:lnTo>
                      <a:lnTo>
                        <a:pt x="23" y="113"/>
                      </a:lnTo>
                      <a:lnTo>
                        <a:pt x="15" y="187"/>
                      </a:lnTo>
                      <a:lnTo>
                        <a:pt x="7" y="206"/>
                      </a:lnTo>
                      <a:lnTo>
                        <a:pt x="0" y="218"/>
                      </a:lnTo>
                      <a:lnTo>
                        <a:pt x="4" y="218"/>
                      </a:lnTo>
                      <a:lnTo>
                        <a:pt x="27" y="233"/>
                      </a:lnTo>
                      <a:lnTo>
                        <a:pt x="42" y="253"/>
                      </a:lnTo>
                      <a:lnTo>
                        <a:pt x="46" y="261"/>
                      </a:lnTo>
                      <a:lnTo>
                        <a:pt x="50" y="272"/>
                      </a:lnTo>
                      <a:lnTo>
                        <a:pt x="50" y="292"/>
                      </a:lnTo>
                      <a:lnTo>
                        <a:pt x="58" y="299"/>
                      </a:lnTo>
                      <a:lnTo>
                        <a:pt x="62" y="307"/>
                      </a:lnTo>
                      <a:lnTo>
                        <a:pt x="66" y="307"/>
                      </a:lnTo>
                      <a:lnTo>
                        <a:pt x="101" y="350"/>
                      </a:lnTo>
                      <a:lnTo>
                        <a:pt x="132" y="389"/>
                      </a:lnTo>
                      <a:lnTo>
                        <a:pt x="159" y="393"/>
                      </a:lnTo>
                      <a:lnTo>
                        <a:pt x="182" y="397"/>
                      </a:lnTo>
                      <a:lnTo>
                        <a:pt x="209" y="393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60"/>
                <p:cNvSpPr>
                  <a:spLocks/>
                </p:cNvSpPr>
                <p:nvPr/>
              </p:nvSpPr>
              <p:spPr bwMode="auto">
                <a:xfrm>
                  <a:off x="11997556" y="3664529"/>
                  <a:ext cx="38100" cy="42863"/>
                </a:xfrm>
                <a:custGeom>
                  <a:avLst/>
                  <a:gdLst>
                    <a:gd name="T0" fmla="*/ 24 w 24"/>
                    <a:gd name="T1" fmla="*/ 15 h 27"/>
                    <a:gd name="T2" fmla="*/ 24 w 24"/>
                    <a:gd name="T3" fmla="*/ 15 h 27"/>
                    <a:gd name="T4" fmla="*/ 20 w 24"/>
                    <a:gd name="T5" fmla="*/ 23 h 27"/>
                    <a:gd name="T6" fmla="*/ 12 w 24"/>
                    <a:gd name="T7" fmla="*/ 27 h 27"/>
                    <a:gd name="T8" fmla="*/ 12 w 24"/>
                    <a:gd name="T9" fmla="*/ 27 h 27"/>
                    <a:gd name="T10" fmla="*/ 4 w 24"/>
                    <a:gd name="T11" fmla="*/ 23 h 27"/>
                    <a:gd name="T12" fmla="*/ 0 w 24"/>
                    <a:gd name="T13" fmla="*/ 15 h 27"/>
                    <a:gd name="T14" fmla="*/ 0 w 24"/>
                    <a:gd name="T15" fmla="*/ 15 h 27"/>
                    <a:gd name="T16" fmla="*/ 4 w 24"/>
                    <a:gd name="T17" fmla="*/ 4 h 27"/>
                    <a:gd name="T18" fmla="*/ 12 w 24"/>
                    <a:gd name="T19" fmla="*/ 0 h 27"/>
                    <a:gd name="T20" fmla="*/ 12 w 24"/>
                    <a:gd name="T21" fmla="*/ 0 h 27"/>
                    <a:gd name="T22" fmla="*/ 20 w 24"/>
                    <a:gd name="T23" fmla="*/ 4 h 27"/>
                    <a:gd name="T24" fmla="*/ 24 w 24"/>
                    <a:gd name="T25" fmla="*/ 15 h 27"/>
                    <a:gd name="T26" fmla="*/ 24 w 24"/>
                    <a:gd name="T27" fmla="*/ 15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" h="27">
                      <a:moveTo>
                        <a:pt x="24" y="15"/>
                      </a:moveTo>
                      <a:lnTo>
                        <a:pt x="24" y="15"/>
                      </a:lnTo>
                      <a:lnTo>
                        <a:pt x="20" y="23"/>
                      </a:lnTo>
                      <a:lnTo>
                        <a:pt x="12" y="27"/>
                      </a:lnTo>
                      <a:lnTo>
                        <a:pt x="4" y="23"/>
                      </a:lnTo>
                      <a:lnTo>
                        <a:pt x="0" y="15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4" y="15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61"/>
                <p:cNvSpPr>
                  <a:spLocks/>
                </p:cNvSpPr>
                <p:nvPr/>
              </p:nvSpPr>
              <p:spPr bwMode="auto">
                <a:xfrm>
                  <a:off x="11973743" y="3639129"/>
                  <a:ext cx="85725" cy="93663"/>
                </a:xfrm>
                <a:custGeom>
                  <a:avLst/>
                  <a:gdLst>
                    <a:gd name="T0" fmla="*/ 54 w 54"/>
                    <a:gd name="T1" fmla="*/ 31 h 59"/>
                    <a:gd name="T2" fmla="*/ 54 w 54"/>
                    <a:gd name="T3" fmla="*/ 31 h 59"/>
                    <a:gd name="T4" fmla="*/ 54 w 54"/>
                    <a:gd name="T5" fmla="*/ 43 h 59"/>
                    <a:gd name="T6" fmla="*/ 46 w 54"/>
                    <a:gd name="T7" fmla="*/ 51 h 59"/>
                    <a:gd name="T8" fmla="*/ 39 w 54"/>
                    <a:gd name="T9" fmla="*/ 59 h 59"/>
                    <a:gd name="T10" fmla="*/ 27 w 54"/>
                    <a:gd name="T11" fmla="*/ 59 h 59"/>
                    <a:gd name="T12" fmla="*/ 27 w 54"/>
                    <a:gd name="T13" fmla="*/ 59 h 59"/>
                    <a:gd name="T14" fmla="*/ 15 w 54"/>
                    <a:gd name="T15" fmla="*/ 59 h 59"/>
                    <a:gd name="T16" fmla="*/ 8 w 54"/>
                    <a:gd name="T17" fmla="*/ 51 h 59"/>
                    <a:gd name="T18" fmla="*/ 0 w 54"/>
                    <a:gd name="T19" fmla="*/ 43 h 59"/>
                    <a:gd name="T20" fmla="*/ 0 w 54"/>
                    <a:gd name="T21" fmla="*/ 31 h 59"/>
                    <a:gd name="T22" fmla="*/ 0 w 54"/>
                    <a:gd name="T23" fmla="*/ 31 h 59"/>
                    <a:gd name="T24" fmla="*/ 0 w 54"/>
                    <a:gd name="T25" fmla="*/ 20 h 59"/>
                    <a:gd name="T26" fmla="*/ 8 w 54"/>
                    <a:gd name="T27" fmla="*/ 8 h 59"/>
                    <a:gd name="T28" fmla="*/ 15 w 54"/>
                    <a:gd name="T29" fmla="*/ 4 h 59"/>
                    <a:gd name="T30" fmla="*/ 27 w 54"/>
                    <a:gd name="T31" fmla="*/ 0 h 59"/>
                    <a:gd name="T32" fmla="*/ 27 w 54"/>
                    <a:gd name="T33" fmla="*/ 0 h 59"/>
                    <a:gd name="T34" fmla="*/ 39 w 54"/>
                    <a:gd name="T35" fmla="*/ 4 h 59"/>
                    <a:gd name="T36" fmla="*/ 46 w 54"/>
                    <a:gd name="T37" fmla="*/ 8 h 59"/>
                    <a:gd name="T38" fmla="*/ 54 w 54"/>
                    <a:gd name="T39" fmla="*/ 20 h 59"/>
                    <a:gd name="T40" fmla="*/ 54 w 54"/>
                    <a:gd name="T41" fmla="*/ 31 h 59"/>
                    <a:gd name="T42" fmla="*/ 54 w 54"/>
                    <a:gd name="T43" fmla="*/ 31 h 5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4" h="59">
                      <a:moveTo>
                        <a:pt x="54" y="31"/>
                      </a:moveTo>
                      <a:lnTo>
                        <a:pt x="54" y="31"/>
                      </a:lnTo>
                      <a:lnTo>
                        <a:pt x="54" y="43"/>
                      </a:lnTo>
                      <a:lnTo>
                        <a:pt x="46" y="51"/>
                      </a:lnTo>
                      <a:lnTo>
                        <a:pt x="39" y="59"/>
                      </a:lnTo>
                      <a:lnTo>
                        <a:pt x="27" y="59"/>
                      </a:lnTo>
                      <a:lnTo>
                        <a:pt x="15" y="59"/>
                      </a:lnTo>
                      <a:lnTo>
                        <a:pt x="8" y="51"/>
                      </a:lnTo>
                      <a:lnTo>
                        <a:pt x="0" y="43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8" y="8"/>
                      </a:lnTo>
                      <a:lnTo>
                        <a:pt x="15" y="4"/>
                      </a:lnTo>
                      <a:lnTo>
                        <a:pt x="27" y="0"/>
                      </a:lnTo>
                      <a:lnTo>
                        <a:pt x="39" y="4"/>
                      </a:lnTo>
                      <a:lnTo>
                        <a:pt x="46" y="8"/>
                      </a:lnTo>
                      <a:lnTo>
                        <a:pt x="54" y="20"/>
                      </a:lnTo>
                      <a:lnTo>
                        <a:pt x="54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87"/>
                <p:cNvSpPr>
                  <a:spLocks noEditPoints="1"/>
                </p:cNvSpPr>
                <p:nvPr/>
              </p:nvSpPr>
              <p:spPr bwMode="auto">
                <a:xfrm>
                  <a:off x="11905481" y="3818516"/>
                  <a:ext cx="136525" cy="134938"/>
                </a:xfrm>
                <a:custGeom>
                  <a:avLst/>
                  <a:gdLst>
                    <a:gd name="T0" fmla="*/ 62 w 86"/>
                    <a:gd name="T1" fmla="*/ 0 h 85"/>
                    <a:gd name="T2" fmla="*/ 55 w 86"/>
                    <a:gd name="T3" fmla="*/ 4 h 85"/>
                    <a:gd name="T4" fmla="*/ 43 w 86"/>
                    <a:gd name="T5" fmla="*/ 31 h 85"/>
                    <a:gd name="T6" fmla="*/ 70 w 86"/>
                    <a:gd name="T7" fmla="*/ 19 h 85"/>
                    <a:gd name="T8" fmla="*/ 82 w 86"/>
                    <a:gd name="T9" fmla="*/ 12 h 85"/>
                    <a:gd name="T10" fmla="*/ 66 w 86"/>
                    <a:gd name="T11" fmla="*/ 0 h 85"/>
                    <a:gd name="T12" fmla="*/ 0 w 86"/>
                    <a:gd name="T13" fmla="*/ 19 h 85"/>
                    <a:gd name="T14" fmla="*/ 16 w 86"/>
                    <a:gd name="T15" fmla="*/ 31 h 85"/>
                    <a:gd name="T16" fmla="*/ 4 w 86"/>
                    <a:gd name="T17" fmla="*/ 54 h 85"/>
                    <a:gd name="T18" fmla="*/ 0 w 86"/>
                    <a:gd name="T19" fmla="*/ 58 h 85"/>
                    <a:gd name="T20" fmla="*/ 16 w 86"/>
                    <a:gd name="T21" fmla="*/ 85 h 85"/>
                    <a:gd name="T22" fmla="*/ 43 w 86"/>
                    <a:gd name="T23" fmla="*/ 70 h 85"/>
                    <a:gd name="T24" fmla="*/ 27 w 86"/>
                    <a:gd name="T25" fmla="*/ 54 h 85"/>
                    <a:gd name="T26" fmla="*/ 27 w 86"/>
                    <a:gd name="T27" fmla="*/ 35 h 85"/>
                    <a:gd name="T28" fmla="*/ 35 w 86"/>
                    <a:gd name="T29" fmla="*/ 19 h 85"/>
                    <a:gd name="T30" fmla="*/ 35 w 86"/>
                    <a:gd name="T31" fmla="*/ 12 h 85"/>
                    <a:gd name="T32" fmla="*/ 35 w 86"/>
                    <a:gd name="T33" fmla="*/ 4 h 85"/>
                    <a:gd name="T34" fmla="*/ 35 w 86"/>
                    <a:gd name="T35" fmla="*/ 0 h 85"/>
                    <a:gd name="T36" fmla="*/ 23 w 86"/>
                    <a:gd name="T37" fmla="*/ 0 h 85"/>
                    <a:gd name="T38" fmla="*/ 16 w 86"/>
                    <a:gd name="T39" fmla="*/ 8 h 85"/>
                    <a:gd name="T40" fmla="*/ 20 w 86"/>
                    <a:gd name="T41" fmla="*/ 4 h 85"/>
                    <a:gd name="T42" fmla="*/ 16 w 86"/>
                    <a:gd name="T43" fmla="*/ 0 h 85"/>
                    <a:gd name="T44" fmla="*/ 8 w 86"/>
                    <a:gd name="T45" fmla="*/ 8 h 85"/>
                    <a:gd name="T46" fmla="*/ 0 w 86"/>
                    <a:gd name="T47" fmla="*/ 19 h 85"/>
                    <a:gd name="T48" fmla="*/ 16 w 86"/>
                    <a:gd name="T49" fmla="*/ 23 h 85"/>
                    <a:gd name="T50" fmla="*/ 23 w 86"/>
                    <a:gd name="T51" fmla="*/ 19 h 85"/>
                    <a:gd name="T52" fmla="*/ 12 w 86"/>
                    <a:gd name="T53" fmla="*/ 47 h 85"/>
                    <a:gd name="T54" fmla="*/ 16 w 86"/>
                    <a:gd name="T55" fmla="*/ 43 h 85"/>
                    <a:gd name="T56" fmla="*/ 27 w 86"/>
                    <a:gd name="T57" fmla="*/ 47 h 85"/>
                    <a:gd name="T58" fmla="*/ 31 w 86"/>
                    <a:gd name="T59" fmla="*/ 43 h 85"/>
                    <a:gd name="T60" fmla="*/ 66 w 86"/>
                    <a:gd name="T61" fmla="*/ 47 h 85"/>
                    <a:gd name="T62" fmla="*/ 58 w 86"/>
                    <a:gd name="T63" fmla="*/ 54 h 85"/>
                    <a:gd name="T64" fmla="*/ 62 w 86"/>
                    <a:gd name="T65" fmla="*/ 47 h 85"/>
                    <a:gd name="T66" fmla="*/ 51 w 86"/>
                    <a:gd name="T67" fmla="*/ 47 h 85"/>
                    <a:gd name="T68" fmla="*/ 47 w 86"/>
                    <a:gd name="T69" fmla="*/ 58 h 85"/>
                    <a:gd name="T70" fmla="*/ 51 w 86"/>
                    <a:gd name="T71" fmla="*/ 62 h 85"/>
                    <a:gd name="T72" fmla="*/ 47 w 86"/>
                    <a:gd name="T73" fmla="*/ 70 h 85"/>
                    <a:gd name="T74" fmla="*/ 39 w 86"/>
                    <a:gd name="T75" fmla="*/ 78 h 85"/>
                    <a:gd name="T76" fmla="*/ 43 w 86"/>
                    <a:gd name="T77" fmla="*/ 85 h 85"/>
                    <a:gd name="T78" fmla="*/ 74 w 86"/>
                    <a:gd name="T79" fmla="*/ 81 h 85"/>
                    <a:gd name="T80" fmla="*/ 78 w 86"/>
                    <a:gd name="T81" fmla="*/ 85 h 85"/>
                    <a:gd name="T82" fmla="*/ 78 w 86"/>
                    <a:gd name="T83" fmla="*/ 70 h 85"/>
                    <a:gd name="T84" fmla="*/ 70 w 86"/>
                    <a:gd name="T85" fmla="*/ 62 h 85"/>
                    <a:gd name="T86" fmla="*/ 86 w 86"/>
                    <a:gd name="T87" fmla="*/ 35 h 85"/>
                    <a:gd name="T88" fmla="*/ 66 w 86"/>
                    <a:gd name="T89" fmla="*/ 31 h 85"/>
                    <a:gd name="T90" fmla="*/ 66 w 86"/>
                    <a:gd name="T91" fmla="*/ 27 h 85"/>
                    <a:gd name="T92" fmla="*/ 55 w 86"/>
                    <a:gd name="T93" fmla="*/ 23 h 85"/>
                    <a:gd name="T94" fmla="*/ 43 w 86"/>
                    <a:gd name="T95" fmla="*/ 35 h 8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86" h="85">
                      <a:moveTo>
                        <a:pt x="66" y="0"/>
                      </a:move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5" y="4"/>
                      </a:lnTo>
                      <a:lnTo>
                        <a:pt x="55" y="12"/>
                      </a:lnTo>
                      <a:lnTo>
                        <a:pt x="43" y="12"/>
                      </a:lnTo>
                      <a:lnTo>
                        <a:pt x="43" y="31"/>
                      </a:lnTo>
                      <a:lnTo>
                        <a:pt x="51" y="31"/>
                      </a:lnTo>
                      <a:lnTo>
                        <a:pt x="51" y="19"/>
                      </a:lnTo>
                      <a:lnTo>
                        <a:pt x="70" y="19"/>
                      </a:lnTo>
                      <a:lnTo>
                        <a:pt x="70" y="31"/>
                      </a:lnTo>
                      <a:lnTo>
                        <a:pt x="82" y="31"/>
                      </a:lnTo>
                      <a:lnTo>
                        <a:pt x="82" y="12"/>
                      </a:lnTo>
                      <a:lnTo>
                        <a:pt x="66" y="12"/>
                      </a:lnTo>
                      <a:lnTo>
                        <a:pt x="66" y="0"/>
                      </a:lnTo>
                      <a:close/>
                      <a:moveTo>
                        <a:pt x="0" y="19"/>
                      </a:moveTo>
                      <a:lnTo>
                        <a:pt x="8" y="19"/>
                      </a:lnTo>
                      <a:lnTo>
                        <a:pt x="8" y="31"/>
                      </a:lnTo>
                      <a:lnTo>
                        <a:pt x="16" y="31"/>
                      </a:lnTo>
                      <a:lnTo>
                        <a:pt x="16" y="35"/>
                      </a:lnTo>
                      <a:lnTo>
                        <a:pt x="4" y="35"/>
                      </a:lnTo>
                      <a:lnTo>
                        <a:pt x="4" y="54"/>
                      </a:lnTo>
                      <a:lnTo>
                        <a:pt x="16" y="54"/>
                      </a:lnTo>
                      <a:lnTo>
                        <a:pt x="16" y="58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16" y="70"/>
                      </a:lnTo>
                      <a:lnTo>
                        <a:pt x="16" y="85"/>
                      </a:lnTo>
                      <a:lnTo>
                        <a:pt x="27" y="85"/>
                      </a:lnTo>
                      <a:lnTo>
                        <a:pt x="27" y="70"/>
                      </a:lnTo>
                      <a:lnTo>
                        <a:pt x="43" y="70"/>
                      </a:lnTo>
                      <a:lnTo>
                        <a:pt x="43" y="58"/>
                      </a:lnTo>
                      <a:lnTo>
                        <a:pt x="27" y="58"/>
                      </a:lnTo>
                      <a:lnTo>
                        <a:pt x="27" y="54"/>
                      </a:lnTo>
                      <a:lnTo>
                        <a:pt x="39" y="54"/>
                      </a:lnTo>
                      <a:lnTo>
                        <a:pt x="39" y="35"/>
                      </a:lnTo>
                      <a:lnTo>
                        <a:pt x="27" y="35"/>
                      </a:lnTo>
                      <a:lnTo>
                        <a:pt x="27" y="31"/>
                      </a:lnTo>
                      <a:lnTo>
                        <a:pt x="35" y="31"/>
                      </a:lnTo>
                      <a:lnTo>
                        <a:pt x="35" y="19"/>
                      </a:lnTo>
                      <a:lnTo>
                        <a:pt x="39" y="19"/>
                      </a:lnTo>
                      <a:lnTo>
                        <a:pt x="39" y="12"/>
                      </a:lnTo>
                      <a:lnTo>
                        <a:pt x="35" y="12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5" y="0"/>
                      </a:lnTo>
                      <a:lnTo>
                        <a:pt x="31" y="0"/>
                      </a:lnTo>
                      <a:lnTo>
                        <a:pt x="23" y="0"/>
                      </a:lnTo>
                      <a:lnTo>
                        <a:pt x="23" y="12"/>
                      </a:lnTo>
                      <a:lnTo>
                        <a:pt x="16" y="12"/>
                      </a:lnTo>
                      <a:lnTo>
                        <a:pt x="16" y="8"/>
                      </a:lnTo>
                      <a:lnTo>
                        <a:pt x="20" y="4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9"/>
                      </a:lnTo>
                      <a:close/>
                      <a:moveTo>
                        <a:pt x="23" y="19"/>
                      </a:moveTo>
                      <a:lnTo>
                        <a:pt x="23" y="23"/>
                      </a:lnTo>
                      <a:lnTo>
                        <a:pt x="16" y="23"/>
                      </a:lnTo>
                      <a:lnTo>
                        <a:pt x="16" y="19"/>
                      </a:lnTo>
                      <a:lnTo>
                        <a:pt x="23" y="19"/>
                      </a:lnTo>
                      <a:close/>
                      <a:moveTo>
                        <a:pt x="16" y="43"/>
                      </a:moveTo>
                      <a:lnTo>
                        <a:pt x="16" y="47"/>
                      </a:lnTo>
                      <a:lnTo>
                        <a:pt x="12" y="47"/>
                      </a:lnTo>
                      <a:lnTo>
                        <a:pt x="12" y="43"/>
                      </a:lnTo>
                      <a:lnTo>
                        <a:pt x="16" y="43"/>
                      </a:lnTo>
                      <a:close/>
                      <a:moveTo>
                        <a:pt x="31" y="43"/>
                      </a:moveTo>
                      <a:lnTo>
                        <a:pt x="31" y="47"/>
                      </a:lnTo>
                      <a:lnTo>
                        <a:pt x="27" y="47"/>
                      </a:lnTo>
                      <a:lnTo>
                        <a:pt x="27" y="43"/>
                      </a:lnTo>
                      <a:lnTo>
                        <a:pt x="31" y="43"/>
                      </a:lnTo>
                      <a:close/>
                      <a:moveTo>
                        <a:pt x="62" y="47"/>
                      </a:moveTo>
                      <a:lnTo>
                        <a:pt x="66" y="47"/>
                      </a:lnTo>
                      <a:lnTo>
                        <a:pt x="62" y="58"/>
                      </a:lnTo>
                      <a:lnTo>
                        <a:pt x="58" y="54"/>
                      </a:lnTo>
                      <a:lnTo>
                        <a:pt x="62" y="47"/>
                      </a:lnTo>
                      <a:close/>
                      <a:moveTo>
                        <a:pt x="43" y="47"/>
                      </a:moveTo>
                      <a:lnTo>
                        <a:pt x="51" y="47"/>
                      </a:lnTo>
                      <a:lnTo>
                        <a:pt x="47" y="58"/>
                      </a:lnTo>
                      <a:lnTo>
                        <a:pt x="51" y="62"/>
                      </a:lnTo>
                      <a:lnTo>
                        <a:pt x="55" y="66"/>
                      </a:lnTo>
                      <a:lnTo>
                        <a:pt x="47" y="70"/>
                      </a:lnTo>
                      <a:lnTo>
                        <a:pt x="35" y="78"/>
                      </a:lnTo>
                      <a:lnTo>
                        <a:pt x="39" y="78"/>
                      </a:lnTo>
                      <a:lnTo>
                        <a:pt x="43" y="85"/>
                      </a:lnTo>
                      <a:lnTo>
                        <a:pt x="62" y="74"/>
                      </a:lnTo>
                      <a:lnTo>
                        <a:pt x="74" y="81"/>
                      </a:lnTo>
                      <a:lnTo>
                        <a:pt x="78" y="85"/>
                      </a:lnTo>
                      <a:lnTo>
                        <a:pt x="86" y="74"/>
                      </a:lnTo>
                      <a:lnTo>
                        <a:pt x="78" y="70"/>
                      </a:lnTo>
                      <a:lnTo>
                        <a:pt x="70" y="62"/>
                      </a:lnTo>
                      <a:lnTo>
                        <a:pt x="78" y="47"/>
                      </a:lnTo>
                      <a:lnTo>
                        <a:pt x="86" y="47"/>
                      </a:lnTo>
                      <a:lnTo>
                        <a:pt x="86" y="35"/>
                      </a:lnTo>
                      <a:lnTo>
                        <a:pt x="62" y="35"/>
                      </a:lnTo>
                      <a:lnTo>
                        <a:pt x="66" y="31"/>
                      </a:lnTo>
                      <a:lnTo>
                        <a:pt x="66" y="27"/>
                      </a:lnTo>
                      <a:lnTo>
                        <a:pt x="66" y="23"/>
                      </a:lnTo>
                      <a:lnTo>
                        <a:pt x="55" y="23"/>
                      </a:lnTo>
                      <a:lnTo>
                        <a:pt x="51" y="35"/>
                      </a:lnTo>
                      <a:lnTo>
                        <a:pt x="43" y="35"/>
                      </a:lnTo>
                      <a:lnTo>
                        <a:pt x="43" y="47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88"/>
                <p:cNvSpPr>
                  <a:spLocks/>
                </p:cNvSpPr>
                <p:nvPr/>
              </p:nvSpPr>
              <p:spPr bwMode="auto">
                <a:xfrm>
                  <a:off x="12065818" y="3824866"/>
                  <a:ext cx="111125" cy="122238"/>
                </a:xfrm>
                <a:custGeom>
                  <a:avLst/>
                  <a:gdLst>
                    <a:gd name="T0" fmla="*/ 12 w 70"/>
                    <a:gd name="T1" fmla="*/ 23 h 77"/>
                    <a:gd name="T2" fmla="*/ 12 w 70"/>
                    <a:gd name="T3" fmla="*/ 23 h 77"/>
                    <a:gd name="T4" fmla="*/ 12 w 70"/>
                    <a:gd name="T5" fmla="*/ 19 h 77"/>
                    <a:gd name="T6" fmla="*/ 12 w 70"/>
                    <a:gd name="T7" fmla="*/ 19 h 77"/>
                    <a:gd name="T8" fmla="*/ 12 w 70"/>
                    <a:gd name="T9" fmla="*/ 19 h 77"/>
                    <a:gd name="T10" fmla="*/ 12 w 70"/>
                    <a:gd name="T11" fmla="*/ 19 h 77"/>
                    <a:gd name="T12" fmla="*/ 8 w 70"/>
                    <a:gd name="T13" fmla="*/ 15 h 77"/>
                    <a:gd name="T14" fmla="*/ 8 w 70"/>
                    <a:gd name="T15" fmla="*/ 15 h 77"/>
                    <a:gd name="T16" fmla="*/ 8 w 70"/>
                    <a:gd name="T17" fmla="*/ 15 h 77"/>
                    <a:gd name="T18" fmla="*/ 0 w 70"/>
                    <a:gd name="T19" fmla="*/ 15 h 77"/>
                    <a:gd name="T20" fmla="*/ 0 w 70"/>
                    <a:gd name="T21" fmla="*/ 74 h 77"/>
                    <a:gd name="T22" fmla="*/ 58 w 70"/>
                    <a:gd name="T23" fmla="*/ 74 h 77"/>
                    <a:gd name="T24" fmla="*/ 58 w 70"/>
                    <a:gd name="T25" fmla="*/ 77 h 77"/>
                    <a:gd name="T26" fmla="*/ 70 w 70"/>
                    <a:gd name="T27" fmla="*/ 77 h 77"/>
                    <a:gd name="T28" fmla="*/ 70 w 70"/>
                    <a:gd name="T29" fmla="*/ 23 h 77"/>
                    <a:gd name="T30" fmla="*/ 70 w 70"/>
                    <a:gd name="T31" fmla="*/ 23 h 77"/>
                    <a:gd name="T32" fmla="*/ 70 w 70"/>
                    <a:gd name="T33" fmla="*/ 19 h 77"/>
                    <a:gd name="T34" fmla="*/ 70 w 70"/>
                    <a:gd name="T35" fmla="*/ 19 h 77"/>
                    <a:gd name="T36" fmla="*/ 70 w 70"/>
                    <a:gd name="T37" fmla="*/ 19 h 77"/>
                    <a:gd name="T38" fmla="*/ 70 w 70"/>
                    <a:gd name="T39" fmla="*/ 19 h 77"/>
                    <a:gd name="T40" fmla="*/ 66 w 70"/>
                    <a:gd name="T41" fmla="*/ 15 h 77"/>
                    <a:gd name="T42" fmla="*/ 58 w 70"/>
                    <a:gd name="T43" fmla="*/ 15 h 77"/>
                    <a:gd name="T44" fmla="*/ 58 w 70"/>
                    <a:gd name="T45" fmla="*/ 66 h 77"/>
                    <a:gd name="T46" fmla="*/ 39 w 70"/>
                    <a:gd name="T47" fmla="*/ 66 h 77"/>
                    <a:gd name="T48" fmla="*/ 39 w 70"/>
                    <a:gd name="T49" fmla="*/ 8 h 77"/>
                    <a:gd name="T50" fmla="*/ 39 w 70"/>
                    <a:gd name="T51" fmla="*/ 8 h 77"/>
                    <a:gd name="T52" fmla="*/ 43 w 70"/>
                    <a:gd name="T53" fmla="*/ 0 h 77"/>
                    <a:gd name="T54" fmla="*/ 43 w 70"/>
                    <a:gd name="T55" fmla="*/ 0 h 77"/>
                    <a:gd name="T56" fmla="*/ 43 w 70"/>
                    <a:gd name="T57" fmla="*/ 0 h 77"/>
                    <a:gd name="T58" fmla="*/ 43 w 70"/>
                    <a:gd name="T59" fmla="*/ 0 h 77"/>
                    <a:gd name="T60" fmla="*/ 35 w 70"/>
                    <a:gd name="T61" fmla="*/ 0 h 77"/>
                    <a:gd name="T62" fmla="*/ 27 w 70"/>
                    <a:gd name="T63" fmla="*/ 0 h 77"/>
                    <a:gd name="T64" fmla="*/ 27 w 70"/>
                    <a:gd name="T65" fmla="*/ 66 h 77"/>
                    <a:gd name="T66" fmla="*/ 12 w 70"/>
                    <a:gd name="T67" fmla="*/ 66 h 77"/>
                    <a:gd name="T68" fmla="*/ 12 w 70"/>
                    <a:gd name="T69" fmla="*/ 23 h 77"/>
                    <a:gd name="T70" fmla="*/ 12 w 70"/>
                    <a:gd name="T71" fmla="*/ 23 h 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0" h="77">
                      <a:moveTo>
                        <a:pt x="12" y="23"/>
                      </a:moveTo>
                      <a:lnTo>
                        <a:pt x="12" y="23"/>
                      </a:lnTo>
                      <a:lnTo>
                        <a:pt x="12" y="19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74"/>
                      </a:lnTo>
                      <a:lnTo>
                        <a:pt x="58" y="74"/>
                      </a:lnTo>
                      <a:lnTo>
                        <a:pt x="58" y="77"/>
                      </a:lnTo>
                      <a:lnTo>
                        <a:pt x="70" y="77"/>
                      </a:lnTo>
                      <a:lnTo>
                        <a:pt x="70" y="23"/>
                      </a:lnTo>
                      <a:lnTo>
                        <a:pt x="70" y="19"/>
                      </a:lnTo>
                      <a:lnTo>
                        <a:pt x="66" y="15"/>
                      </a:lnTo>
                      <a:lnTo>
                        <a:pt x="58" y="15"/>
                      </a:lnTo>
                      <a:lnTo>
                        <a:pt x="58" y="66"/>
                      </a:lnTo>
                      <a:lnTo>
                        <a:pt x="39" y="66"/>
                      </a:lnTo>
                      <a:lnTo>
                        <a:pt x="39" y="8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27" y="0"/>
                      </a:lnTo>
                      <a:lnTo>
                        <a:pt x="27" y="66"/>
                      </a:lnTo>
                      <a:lnTo>
                        <a:pt x="12" y="66"/>
                      </a:lnTo>
                      <a:lnTo>
                        <a:pt x="12" y="23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89"/>
                <p:cNvSpPr>
                  <a:spLocks/>
                </p:cNvSpPr>
                <p:nvPr/>
              </p:nvSpPr>
              <p:spPr bwMode="auto">
                <a:xfrm>
                  <a:off x="12202343" y="3818516"/>
                  <a:ext cx="128588" cy="134938"/>
                </a:xfrm>
                <a:custGeom>
                  <a:avLst/>
                  <a:gdLst>
                    <a:gd name="T0" fmla="*/ 50 w 81"/>
                    <a:gd name="T1" fmla="*/ 12 h 85"/>
                    <a:gd name="T2" fmla="*/ 50 w 81"/>
                    <a:gd name="T3" fmla="*/ 12 h 85"/>
                    <a:gd name="T4" fmla="*/ 50 w 81"/>
                    <a:gd name="T5" fmla="*/ 8 h 85"/>
                    <a:gd name="T6" fmla="*/ 50 w 81"/>
                    <a:gd name="T7" fmla="*/ 8 h 85"/>
                    <a:gd name="T8" fmla="*/ 46 w 81"/>
                    <a:gd name="T9" fmla="*/ 0 h 85"/>
                    <a:gd name="T10" fmla="*/ 46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4 h 85"/>
                    <a:gd name="T18" fmla="*/ 31 w 81"/>
                    <a:gd name="T19" fmla="*/ 4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11 w 81"/>
                    <a:gd name="T31" fmla="*/ 35 h 85"/>
                    <a:gd name="T32" fmla="*/ 11 w 81"/>
                    <a:gd name="T33" fmla="*/ 74 h 85"/>
                    <a:gd name="T34" fmla="*/ 23 w 81"/>
                    <a:gd name="T35" fmla="*/ 74 h 85"/>
                    <a:gd name="T36" fmla="*/ 23 w 81"/>
                    <a:gd name="T37" fmla="*/ 43 h 85"/>
                    <a:gd name="T38" fmla="*/ 35 w 81"/>
                    <a:gd name="T39" fmla="*/ 43 h 85"/>
                    <a:gd name="T40" fmla="*/ 35 w 81"/>
                    <a:gd name="T41" fmla="*/ 85 h 85"/>
                    <a:gd name="T42" fmla="*/ 50 w 81"/>
                    <a:gd name="T43" fmla="*/ 85 h 85"/>
                    <a:gd name="T44" fmla="*/ 50 w 81"/>
                    <a:gd name="T45" fmla="*/ 43 h 85"/>
                    <a:gd name="T46" fmla="*/ 62 w 81"/>
                    <a:gd name="T47" fmla="*/ 43 h 85"/>
                    <a:gd name="T48" fmla="*/ 62 w 81"/>
                    <a:gd name="T49" fmla="*/ 62 h 85"/>
                    <a:gd name="T50" fmla="*/ 62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4 w 81"/>
                    <a:gd name="T59" fmla="*/ 78 h 85"/>
                    <a:gd name="T60" fmla="*/ 54 w 81"/>
                    <a:gd name="T61" fmla="*/ 78 h 85"/>
                    <a:gd name="T62" fmla="*/ 70 w 81"/>
                    <a:gd name="T63" fmla="*/ 74 h 85"/>
                    <a:gd name="T64" fmla="*/ 73 w 81"/>
                    <a:gd name="T65" fmla="*/ 74 h 85"/>
                    <a:gd name="T66" fmla="*/ 73 w 81"/>
                    <a:gd name="T67" fmla="*/ 70 h 85"/>
                    <a:gd name="T68" fmla="*/ 73 w 81"/>
                    <a:gd name="T69" fmla="*/ 35 h 85"/>
                    <a:gd name="T70" fmla="*/ 50 w 81"/>
                    <a:gd name="T71" fmla="*/ 35 h 85"/>
                    <a:gd name="T72" fmla="*/ 50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42 w 81"/>
                    <a:gd name="T79" fmla="*/ 15 h 85"/>
                    <a:gd name="T80" fmla="*/ 42 w 81"/>
                    <a:gd name="T81" fmla="*/ 15 h 85"/>
                    <a:gd name="T82" fmla="*/ 50 w 81"/>
                    <a:gd name="T83" fmla="*/ 12 h 85"/>
                    <a:gd name="T84" fmla="*/ 50 w 81"/>
                    <a:gd name="T85" fmla="*/ 12 h 85"/>
                    <a:gd name="T86" fmla="*/ 50 w 81"/>
                    <a:gd name="T87" fmla="*/ 12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5"/>
                      </a:lnTo>
                      <a:lnTo>
                        <a:pt x="50" y="85"/>
                      </a:lnTo>
                      <a:lnTo>
                        <a:pt x="50" y="43"/>
                      </a:lnTo>
                      <a:lnTo>
                        <a:pt x="62" y="43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4"/>
                      </a:lnTo>
                      <a:lnTo>
                        <a:pt x="73" y="74"/>
                      </a:lnTo>
                      <a:lnTo>
                        <a:pt x="73" y="70"/>
                      </a:lnTo>
                      <a:lnTo>
                        <a:pt x="73" y="35"/>
                      </a:lnTo>
                      <a:lnTo>
                        <a:pt x="50" y="35"/>
                      </a:lnTo>
                      <a:lnTo>
                        <a:pt x="50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42" y="15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86"/>
                <p:cNvSpPr>
                  <a:spLocks noEditPoints="1"/>
                </p:cNvSpPr>
                <p:nvPr/>
              </p:nvSpPr>
              <p:spPr bwMode="auto">
                <a:xfrm>
                  <a:off x="11764193" y="3824866"/>
                  <a:ext cx="122238" cy="128588"/>
                </a:xfrm>
                <a:custGeom>
                  <a:avLst/>
                  <a:gdLst>
                    <a:gd name="T0" fmla="*/ 46 w 77"/>
                    <a:gd name="T1" fmla="*/ 35 h 81"/>
                    <a:gd name="T2" fmla="*/ 27 w 77"/>
                    <a:gd name="T3" fmla="*/ 35 h 81"/>
                    <a:gd name="T4" fmla="*/ 27 w 77"/>
                    <a:gd name="T5" fmla="*/ 35 h 81"/>
                    <a:gd name="T6" fmla="*/ 27 w 77"/>
                    <a:gd name="T7" fmla="*/ 19 h 81"/>
                    <a:gd name="T8" fmla="*/ 27 w 77"/>
                    <a:gd name="T9" fmla="*/ 19 h 81"/>
                    <a:gd name="T10" fmla="*/ 27 w 77"/>
                    <a:gd name="T11" fmla="*/ 15 h 81"/>
                    <a:gd name="T12" fmla="*/ 27 w 77"/>
                    <a:gd name="T13" fmla="*/ 15 h 81"/>
                    <a:gd name="T14" fmla="*/ 27 w 77"/>
                    <a:gd name="T15" fmla="*/ 15 h 81"/>
                    <a:gd name="T16" fmla="*/ 27 w 77"/>
                    <a:gd name="T17" fmla="*/ 15 h 81"/>
                    <a:gd name="T18" fmla="*/ 19 w 77"/>
                    <a:gd name="T19" fmla="*/ 15 h 81"/>
                    <a:gd name="T20" fmla="*/ 15 w 77"/>
                    <a:gd name="T21" fmla="*/ 15 h 81"/>
                    <a:gd name="T22" fmla="*/ 15 w 77"/>
                    <a:gd name="T23" fmla="*/ 15 h 81"/>
                    <a:gd name="T24" fmla="*/ 15 w 77"/>
                    <a:gd name="T25" fmla="*/ 23 h 81"/>
                    <a:gd name="T26" fmla="*/ 15 w 77"/>
                    <a:gd name="T27" fmla="*/ 23 h 81"/>
                    <a:gd name="T28" fmla="*/ 11 w 77"/>
                    <a:gd name="T29" fmla="*/ 46 h 81"/>
                    <a:gd name="T30" fmla="*/ 62 w 77"/>
                    <a:gd name="T31" fmla="*/ 46 h 81"/>
                    <a:gd name="T32" fmla="*/ 62 w 77"/>
                    <a:gd name="T33" fmla="*/ 46 h 81"/>
                    <a:gd name="T34" fmla="*/ 62 w 77"/>
                    <a:gd name="T35" fmla="*/ 58 h 81"/>
                    <a:gd name="T36" fmla="*/ 62 w 77"/>
                    <a:gd name="T37" fmla="*/ 58 h 81"/>
                    <a:gd name="T38" fmla="*/ 62 w 77"/>
                    <a:gd name="T39" fmla="*/ 62 h 81"/>
                    <a:gd name="T40" fmla="*/ 62 w 77"/>
                    <a:gd name="T41" fmla="*/ 62 h 81"/>
                    <a:gd name="T42" fmla="*/ 62 w 77"/>
                    <a:gd name="T43" fmla="*/ 70 h 81"/>
                    <a:gd name="T44" fmla="*/ 58 w 77"/>
                    <a:gd name="T45" fmla="*/ 70 h 81"/>
                    <a:gd name="T46" fmla="*/ 50 w 77"/>
                    <a:gd name="T47" fmla="*/ 70 h 81"/>
                    <a:gd name="T48" fmla="*/ 50 w 77"/>
                    <a:gd name="T49" fmla="*/ 70 h 81"/>
                    <a:gd name="T50" fmla="*/ 54 w 77"/>
                    <a:gd name="T51" fmla="*/ 81 h 81"/>
                    <a:gd name="T52" fmla="*/ 54 w 77"/>
                    <a:gd name="T53" fmla="*/ 81 h 81"/>
                    <a:gd name="T54" fmla="*/ 58 w 77"/>
                    <a:gd name="T55" fmla="*/ 81 h 81"/>
                    <a:gd name="T56" fmla="*/ 58 w 77"/>
                    <a:gd name="T57" fmla="*/ 81 h 81"/>
                    <a:gd name="T58" fmla="*/ 66 w 77"/>
                    <a:gd name="T59" fmla="*/ 81 h 81"/>
                    <a:gd name="T60" fmla="*/ 66 w 77"/>
                    <a:gd name="T61" fmla="*/ 81 h 81"/>
                    <a:gd name="T62" fmla="*/ 70 w 77"/>
                    <a:gd name="T63" fmla="*/ 77 h 81"/>
                    <a:gd name="T64" fmla="*/ 74 w 77"/>
                    <a:gd name="T65" fmla="*/ 74 h 81"/>
                    <a:gd name="T66" fmla="*/ 74 w 77"/>
                    <a:gd name="T67" fmla="*/ 74 h 81"/>
                    <a:gd name="T68" fmla="*/ 77 w 77"/>
                    <a:gd name="T69" fmla="*/ 35 h 81"/>
                    <a:gd name="T70" fmla="*/ 58 w 77"/>
                    <a:gd name="T71" fmla="*/ 35 h 81"/>
                    <a:gd name="T72" fmla="*/ 58 w 77"/>
                    <a:gd name="T73" fmla="*/ 35 h 81"/>
                    <a:gd name="T74" fmla="*/ 62 w 77"/>
                    <a:gd name="T75" fmla="*/ 15 h 81"/>
                    <a:gd name="T76" fmla="*/ 62 w 77"/>
                    <a:gd name="T77" fmla="*/ 15 h 81"/>
                    <a:gd name="T78" fmla="*/ 62 w 77"/>
                    <a:gd name="T79" fmla="*/ 0 h 81"/>
                    <a:gd name="T80" fmla="*/ 8 w 77"/>
                    <a:gd name="T81" fmla="*/ 0 h 81"/>
                    <a:gd name="T82" fmla="*/ 8 w 77"/>
                    <a:gd name="T83" fmla="*/ 11 h 81"/>
                    <a:gd name="T84" fmla="*/ 50 w 77"/>
                    <a:gd name="T85" fmla="*/ 11 h 81"/>
                    <a:gd name="T86" fmla="*/ 50 w 77"/>
                    <a:gd name="T87" fmla="*/ 11 h 81"/>
                    <a:gd name="T88" fmla="*/ 46 w 77"/>
                    <a:gd name="T89" fmla="*/ 35 h 81"/>
                    <a:gd name="T90" fmla="*/ 46 w 77"/>
                    <a:gd name="T91" fmla="*/ 35 h 81"/>
                    <a:gd name="T92" fmla="*/ 46 w 77"/>
                    <a:gd name="T93" fmla="*/ 35 h 81"/>
                    <a:gd name="T94" fmla="*/ 58 w 77"/>
                    <a:gd name="T95" fmla="*/ 62 h 81"/>
                    <a:gd name="T96" fmla="*/ 58 w 77"/>
                    <a:gd name="T97" fmla="*/ 54 h 81"/>
                    <a:gd name="T98" fmla="*/ 0 w 77"/>
                    <a:gd name="T99" fmla="*/ 54 h 81"/>
                    <a:gd name="T100" fmla="*/ 0 w 77"/>
                    <a:gd name="T101" fmla="*/ 62 h 81"/>
                    <a:gd name="T102" fmla="*/ 58 w 77"/>
                    <a:gd name="T103" fmla="*/ 62 h 81"/>
                    <a:gd name="T104" fmla="*/ 58 w 77"/>
                    <a:gd name="T105" fmla="*/ 62 h 8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77" h="81">
                      <a:moveTo>
                        <a:pt x="46" y="35"/>
                      </a:moveTo>
                      <a:lnTo>
                        <a:pt x="27" y="35"/>
                      </a:lnTo>
                      <a:lnTo>
                        <a:pt x="27" y="19"/>
                      </a:lnTo>
                      <a:lnTo>
                        <a:pt x="27" y="15"/>
                      </a:lnTo>
                      <a:lnTo>
                        <a:pt x="19" y="15"/>
                      </a:lnTo>
                      <a:lnTo>
                        <a:pt x="15" y="15"/>
                      </a:lnTo>
                      <a:lnTo>
                        <a:pt x="15" y="23"/>
                      </a:lnTo>
                      <a:lnTo>
                        <a:pt x="11" y="46"/>
                      </a:lnTo>
                      <a:lnTo>
                        <a:pt x="62" y="46"/>
                      </a:lnTo>
                      <a:lnTo>
                        <a:pt x="62" y="58"/>
                      </a:lnTo>
                      <a:lnTo>
                        <a:pt x="62" y="62"/>
                      </a:lnTo>
                      <a:lnTo>
                        <a:pt x="62" y="70"/>
                      </a:lnTo>
                      <a:lnTo>
                        <a:pt x="58" y="70"/>
                      </a:lnTo>
                      <a:lnTo>
                        <a:pt x="50" y="70"/>
                      </a:lnTo>
                      <a:lnTo>
                        <a:pt x="54" y="81"/>
                      </a:lnTo>
                      <a:lnTo>
                        <a:pt x="58" y="81"/>
                      </a:lnTo>
                      <a:lnTo>
                        <a:pt x="66" y="81"/>
                      </a:lnTo>
                      <a:lnTo>
                        <a:pt x="70" y="77"/>
                      </a:lnTo>
                      <a:lnTo>
                        <a:pt x="74" y="74"/>
                      </a:lnTo>
                      <a:lnTo>
                        <a:pt x="77" y="35"/>
                      </a:lnTo>
                      <a:lnTo>
                        <a:pt x="58" y="35"/>
                      </a:lnTo>
                      <a:lnTo>
                        <a:pt x="62" y="15"/>
                      </a:lnTo>
                      <a:lnTo>
                        <a:pt x="62" y="0"/>
                      </a:lnTo>
                      <a:lnTo>
                        <a:pt x="8" y="0"/>
                      </a:lnTo>
                      <a:lnTo>
                        <a:pt x="8" y="11"/>
                      </a:lnTo>
                      <a:lnTo>
                        <a:pt x="50" y="11"/>
                      </a:lnTo>
                      <a:lnTo>
                        <a:pt x="46" y="35"/>
                      </a:lnTo>
                      <a:close/>
                      <a:moveTo>
                        <a:pt x="58" y="62"/>
                      </a:moveTo>
                      <a:lnTo>
                        <a:pt x="58" y="54"/>
                      </a:lnTo>
                      <a:lnTo>
                        <a:pt x="0" y="54"/>
                      </a:lnTo>
                      <a:lnTo>
                        <a:pt x="0" y="62"/>
                      </a:lnTo>
                      <a:lnTo>
                        <a:pt x="58" y="6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0" name="组合 229"/>
              <p:cNvGrpSpPr/>
              <p:nvPr/>
            </p:nvGrpSpPr>
            <p:grpSpPr>
              <a:xfrm>
                <a:off x="2358840" y="3276920"/>
                <a:ext cx="1345400" cy="1160764"/>
                <a:chOff x="10443393" y="3200979"/>
                <a:chExt cx="1573213" cy="1357313"/>
              </a:xfrm>
            </p:grpSpPr>
            <p:sp>
              <p:nvSpPr>
                <p:cNvPr id="300" name="Freeform 22"/>
                <p:cNvSpPr>
                  <a:spLocks/>
                </p:cNvSpPr>
                <p:nvPr/>
              </p:nvSpPr>
              <p:spPr bwMode="auto">
                <a:xfrm>
                  <a:off x="10443393" y="3200979"/>
                  <a:ext cx="1573213" cy="1357313"/>
                </a:xfrm>
                <a:custGeom>
                  <a:avLst/>
                  <a:gdLst>
                    <a:gd name="T0" fmla="*/ 991 w 991"/>
                    <a:gd name="T1" fmla="*/ 206 h 855"/>
                    <a:gd name="T2" fmla="*/ 987 w 991"/>
                    <a:gd name="T3" fmla="*/ 175 h 855"/>
                    <a:gd name="T4" fmla="*/ 937 w 991"/>
                    <a:gd name="T5" fmla="*/ 136 h 855"/>
                    <a:gd name="T6" fmla="*/ 917 w 991"/>
                    <a:gd name="T7" fmla="*/ 117 h 855"/>
                    <a:gd name="T8" fmla="*/ 929 w 991"/>
                    <a:gd name="T9" fmla="*/ 47 h 855"/>
                    <a:gd name="T10" fmla="*/ 979 w 991"/>
                    <a:gd name="T11" fmla="*/ 8 h 855"/>
                    <a:gd name="T12" fmla="*/ 979 w 991"/>
                    <a:gd name="T13" fmla="*/ 4 h 855"/>
                    <a:gd name="T14" fmla="*/ 952 w 991"/>
                    <a:gd name="T15" fmla="*/ 4 h 855"/>
                    <a:gd name="T16" fmla="*/ 890 w 991"/>
                    <a:gd name="T17" fmla="*/ 32 h 855"/>
                    <a:gd name="T18" fmla="*/ 797 w 991"/>
                    <a:gd name="T19" fmla="*/ 101 h 855"/>
                    <a:gd name="T20" fmla="*/ 750 w 991"/>
                    <a:gd name="T21" fmla="*/ 109 h 855"/>
                    <a:gd name="T22" fmla="*/ 711 w 991"/>
                    <a:gd name="T23" fmla="*/ 140 h 855"/>
                    <a:gd name="T24" fmla="*/ 700 w 991"/>
                    <a:gd name="T25" fmla="*/ 144 h 855"/>
                    <a:gd name="T26" fmla="*/ 673 w 991"/>
                    <a:gd name="T27" fmla="*/ 125 h 855"/>
                    <a:gd name="T28" fmla="*/ 564 w 991"/>
                    <a:gd name="T29" fmla="*/ 24 h 855"/>
                    <a:gd name="T30" fmla="*/ 548 w 991"/>
                    <a:gd name="T31" fmla="*/ 24 h 855"/>
                    <a:gd name="T32" fmla="*/ 498 w 991"/>
                    <a:gd name="T33" fmla="*/ 35 h 855"/>
                    <a:gd name="T34" fmla="*/ 463 w 991"/>
                    <a:gd name="T35" fmla="*/ 94 h 855"/>
                    <a:gd name="T36" fmla="*/ 354 w 991"/>
                    <a:gd name="T37" fmla="*/ 234 h 855"/>
                    <a:gd name="T38" fmla="*/ 300 w 991"/>
                    <a:gd name="T39" fmla="*/ 292 h 855"/>
                    <a:gd name="T40" fmla="*/ 195 w 991"/>
                    <a:gd name="T41" fmla="*/ 354 h 855"/>
                    <a:gd name="T42" fmla="*/ 144 w 991"/>
                    <a:gd name="T43" fmla="*/ 369 h 855"/>
                    <a:gd name="T44" fmla="*/ 70 w 991"/>
                    <a:gd name="T45" fmla="*/ 389 h 855"/>
                    <a:gd name="T46" fmla="*/ 47 w 991"/>
                    <a:gd name="T47" fmla="*/ 416 h 855"/>
                    <a:gd name="T48" fmla="*/ 28 w 991"/>
                    <a:gd name="T49" fmla="*/ 474 h 855"/>
                    <a:gd name="T50" fmla="*/ 0 w 991"/>
                    <a:gd name="T51" fmla="*/ 533 h 855"/>
                    <a:gd name="T52" fmla="*/ 20 w 991"/>
                    <a:gd name="T53" fmla="*/ 645 h 855"/>
                    <a:gd name="T54" fmla="*/ 70 w 991"/>
                    <a:gd name="T55" fmla="*/ 727 h 855"/>
                    <a:gd name="T56" fmla="*/ 152 w 991"/>
                    <a:gd name="T57" fmla="*/ 777 h 855"/>
                    <a:gd name="T58" fmla="*/ 230 w 991"/>
                    <a:gd name="T59" fmla="*/ 789 h 855"/>
                    <a:gd name="T60" fmla="*/ 311 w 991"/>
                    <a:gd name="T61" fmla="*/ 801 h 855"/>
                    <a:gd name="T62" fmla="*/ 432 w 991"/>
                    <a:gd name="T63" fmla="*/ 855 h 855"/>
                    <a:gd name="T64" fmla="*/ 455 w 991"/>
                    <a:gd name="T65" fmla="*/ 840 h 855"/>
                    <a:gd name="T66" fmla="*/ 474 w 991"/>
                    <a:gd name="T67" fmla="*/ 797 h 855"/>
                    <a:gd name="T68" fmla="*/ 474 w 991"/>
                    <a:gd name="T69" fmla="*/ 746 h 855"/>
                    <a:gd name="T70" fmla="*/ 494 w 991"/>
                    <a:gd name="T71" fmla="*/ 704 h 855"/>
                    <a:gd name="T72" fmla="*/ 529 w 991"/>
                    <a:gd name="T73" fmla="*/ 707 h 855"/>
                    <a:gd name="T74" fmla="*/ 556 w 991"/>
                    <a:gd name="T75" fmla="*/ 731 h 855"/>
                    <a:gd name="T76" fmla="*/ 599 w 991"/>
                    <a:gd name="T77" fmla="*/ 742 h 855"/>
                    <a:gd name="T78" fmla="*/ 630 w 991"/>
                    <a:gd name="T79" fmla="*/ 735 h 855"/>
                    <a:gd name="T80" fmla="*/ 645 w 991"/>
                    <a:gd name="T81" fmla="*/ 696 h 855"/>
                    <a:gd name="T82" fmla="*/ 669 w 991"/>
                    <a:gd name="T83" fmla="*/ 661 h 855"/>
                    <a:gd name="T84" fmla="*/ 704 w 991"/>
                    <a:gd name="T85" fmla="*/ 653 h 855"/>
                    <a:gd name="T86" fmla="*/ 739 w 991"/>
                    <a:gd name="T87" fmla="*/ 622 h 855"/>
                    <a:gd name="T88" fmla="*/ 805 w 991"/>
                    <a:gd name="T89" fmla="*/ 587 h 855"/>
                    <a:gd name="T90" fmla="*/ 843 w 991"/>
                    <a:gd name="T91" fmla="*/ 579 h 855"/>
                    <a:gd name="T92" fmla="*/ 867 w 991"/>
                    <a:gd name="T93" fmla="*/ 564 h 855"/>
                    <a:gd name="T94" fmla="*/ 867 w 991"/>
                    <a:gd name="T95" fmla="*/ 529 h 855"/>
                    <a:gd name="T96" fmla="*/ 878 w 991"/>
                    <a:gd name="T97" fmla="*/ 451 h 855"/>
                    <a:gd name="T98" fmla="*/ 902 w 991"/>
                    <a:gd name="T99" fmla="*/ 428 h 855"/>
                    <a:gd name="T100" fmla="*/ 913 w 991"/>
                    <a:gd name="T101" fmla="*/ 397 h 855"/>
                    <a:gd name="T102" fmla="*/ 933 w 991"/>
                    <a:gd name="T103" fmla="*/ 288 h 855"/>
                    <a:gd name="T104" fmla="*/ 960 w 991"/>
                    <a:gd name="T105" fmla="*/ 230 h 855"/>
                    <a:gd name="T106" fmla="*/ 987 w 991"/>
                    <a:gd name="T107" fmla="*/ 206 h 85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991" h="855">
                      <a:moveTo>
                        <a:pt x="987" y="206"/>
                      </a:moveTo>
                      <a:lnTo>
                        <a:pt x="991" y="206"/>
                      </a:lnTo>
                      <a:lnTo>
                        <a:pt x="991" y="199"/>
                      </a:lnTo>
                      <a:lnTo>
                        <a:pt x="987" y="175"/>
                      </a:lnTo>
                      <a:lnTo>
                        <a:pt x="976" y="160"/>
                      </a:lnTo>
                      <a:lnTo>
                        <a:pt x="960" y="144"/>
                      </a:lnTo>
                      <a:lnTo>
                        <a:pt x="937" y="136"/>
                      </a:lnTo>
                      <a:lnTo>
                        <a:pt x="925" y="129"/>
                      </a:lnTo>
                      <a:lnTo>
                        <a:pt x="917" y="117"/>
                      </a:lnTo>
                      <a:lnTo>
                        <a:pt x="917" y="101"/>
                      </a:lnTo>
                      <a:lnTo>
                        <a:pt x="917" y="82"/>
                      </a:lnTo>
                      <a:lnTo>
                        <a:pt x="929" y="47"/>
                      </a:lnTo>
                      <a:lnTo>
                        <a:pt x="937" y="32"/>
                      </a:lnTo>
                      <a:lnTo>
                        <a:pt x="979" y="8"/>
                      </a:lnTo>
                      <a:lnTo>
                        <a:pt x="979" y="4"/>
                      </a:lnTo>
                      <a:lnTo>
                        <a:pt x="972" y="4"/>
                      </a:lnTo>
                      <a:lnTo>
                        <a:pt x="964" y="0"/>
                      </a:lnTo>
                      <a:lnTo>
                        <a:pt x="952" y="4"/>
                      </a:lnTo>
                      <a:lnTo>
                        <a:pt x="937" y="8"/>
                      </a:lnTo>
                      <a:lnTo>
                        <a:pt x="917" y="16"/>
                      </a:lnTo>
                      <a:lnTo>
                        <a:pt x="890" y="32"/>
                      </a:lnTo>
                      <a:lnTo>
                        <a:pt x="855" y="55"/>
                      </a:lnTo>
                      <a:lnTo>
                        <a:pt x="797" y="101"/>
                      </a:lnTo>
                      <a:lnTo>
                        <a:pt x="785" y="101"/>
                      </a:lnTo>
                      <a:lnTo>
                        <a:pt x="762" y="105"/>
                      </a:lnTo>
                      <a:lnTo>
                        <a:pt x="750" y="109"/>
                      </a:lnTo>
                      <a:lnTo>
                        <a:pt x="735" y="117"/>
                      </a:lnTo>
                      <a:lnTo>
                        <a:pt x="723" y="125"/>
                      </a:lnTo>
                      <a:lnTo>
                        <a:pt x="711" y="140"/>
                      </a:lnTo>
                      <a:lnTo>
                        <a:pt x="707" y="140"/>
                      </a:lnTo>
                      <a:lnTo>
                        <a:pt x="700" y="144"/>
                      </a:lnTo>
                      <a:lnTo>
                        <a:pt x="692" y="140"/>
                      </a:lnTo>
                      <a:lnTo>
                        <a:pt x="684" y="136"/>
                      </a:lnTo>
                      <a:lnTo>
                        <a:pt x="673" y="125"/>
                      </a:lnTo>
                      <a:lnTo>
                        <a:pt x="661" y="109"/>
                      </a:lnTo>
                      <a:lnTo>
                        <a:pt x="618" y="86"/>
                      </a:lnTo>
                      <a:lnTo>
                        <a:pt x="564" y="24"/>
                      </a:lnTo>
                      <a:lnTo>
                        <a:pt x="560" y="20"/>
                      </a:lnTo>
                      <a:lnTo>
                        <a:pt x="548" y="24"/>
                      </a:lnTo>
                      <a:lnTo>
                        <a:pt x="533" y="24"/>
                      </a:lnTo>
                      <a:lnTo>
                        <a:pt x="517" y="28"/>
                      </a:lnTo>
                      <a:lnTo>
                        <a:pt x="498" y="35"/>
                      </a:lnTo>
                      <a:lnTo>
                        <a:pt x="482" y="51"/>
                      </a:lnTo>
                      <a:lnTo>
                        <a:pt x="471" y="66"/>
                      </a:lnTo>
                      <a:lnTo>
                        <a:pt x="463" y="94"/>
                      </a:lnTo>
                      <a:lnTo>
                        <a:pt x="385" y="179"/>
                      </a:lnTo>
                      <a:lnTo>
                        <a:pt x="354" y="234"/>
                      </a:lnTo>
                      <a:lnTo>
                        <a:pt x="338" y="249"/>
                      </a:lnTo>
                      <a:lnTo>
                        <a:pt x="323" y="268"/>
                      </a:lnTo>
                      <a:lnTo>
                        <a:pt x="300" y="292"/>
                      </a:lnTo>
                      <a:lnTo>
                        <a:pt x="269" y="315"/>
                      </a:lnTo>
                      <a:lnTo>
                        <a:pt x="234" y="335"/>
                      </a:lnTo>
                      <a:lnTo>
                        <a:pt x="195" y="354"/>
                      </a:lnTo>
                      <a:lnTo>
                        <a:pt x="148" y="369"/>
                      </a:lnTo>
                      <a:lnTo>
                        <a:pt x="144" y="369"/>
                      </a:lnTo>
                      <a:lnTo>
                        <a:pt x="117" y="377"/>
                      </a:lnTo>
                      <a:lnTo>
                        <a:pt x="86" y="385"/>
                      </a:lnTo>
                      <a:lnTo>
                        <a:pt x="70" y="389"/>
                      </a:lnTo>
                      <a:lnTo>
                        <a:pt x="59" y="397"/>
                      </a:lnTo>
                      <a:lnTo>
                        <a:pt x="51" y="404"/>
                      </a:lnTo>
                      <a:lnTo>
                        <a:pt x="47" y="416"/>
                      </a:lnTo>
                      <a:lnTo>
                        <a:pt x="43" y="439"/>
                      </a:lnTo>
                      <a:lnTo>
                        <a:pt x="28" y="474"/>
                      </a:lnTo>
                      <a:lnTo>
                        <a:pt x="0" y="533"/>
                      </a:lnTo>
                      <a:lnTo>
                        <a:pt x="0" y="560"/>
                      </a:lnTo>
                      <a:lnTo>
                        <a:pt x="12" y="614"/>
                      </a:lnTo>
                      <a:lnTo>
                        <a:pt x="20" y="645"/>
                      </a:lnTo>
                      <a:lnTo>
                        <a:pt x="32" y="676"/>
                      </a:lnTo>
                      <a:lnTo>
                        <a:pt x="51" y="704"/>
                      </a:lnTo>
                      <a:lnTo>
                        <a:pt x="70" y="727"/>
                      </a:lnTo>
                      <a:lnTo>
                        <a:pt x="129" y="774"/>
                      </a:lnTo>
                      <a:lnTo>
                        <a:pt x="152" y="777"/>
                      </a:lnTo>
                      <a:lnTo>
                        <a:pt x="171" y="777"/>
                      </a:lnTo>
                      <a:lnTo>
                        <a:pt x="202" y="789"/>
                      </a:lnTo>
                      <a:lnTo>
                        <a:pt x="230" y="789"/>
                      </a:lnTo>
                      <a:lnTo>
                        <a:pt x="272" y="789"/>
                      </a:lnTo>
                      <a:lnTo>
                        <a:pt x="292" y="793"/>
                      </a:lnTo>
                      <a:lnTo>
                        <a:pt x="311" y="801"/>
                      </a:lnTo>
                      <a:lnTo>
                        <a:pt x="358" y="801"/>
                      </a:lnTo>
                      <a:lnTo>
                        <a:pt x="432" y="855"/>
                      </a:lnTo>
                      <a:lnTo>
                        <a:pt x="443" y="851"/>
                      </a:lnTo>
                      <a:lnTo>
                        <a:pt x="455" y="840"/>
                      </a:lnTo>
                      <a:lnTo>
                        <a:pt x="463" y="828"/>
                      </a:lnTo>
                      <a:lnTo>
                        <a:pt x="471" y="812"/>
                      </a:lnTo>
                      <a:lnTo>
                        <a:pt x="474" y="797"/>
                      </a:lnTo>
                      <a:lnTo>
                        <a:pt x="474" y="774"/>
                      </a:lnTo>
                      <a:lnTo>
                        <a:pt x="474" y="746"/>
                      </a:lnTo>
                      <a:lnTo>
                        <a:pt x="474" y="727"/>
                      </a:lnTo>
                      <a:lnTo>
                        <a:pt x="482" y="711"/>
                      </a:lnTo>
                      <a:lnTo>
                        <a:pt x="494" y="704"/>
                      </a:lnTo>
                      <a:lnTo>
                        <a:pt x="505" y="700"/>
                      </a:lnTo>
                      <a:lnTo>
                        <a:pt x="517" y="704"/>
                      </a:lnTo>
                      <a:lnTo>
                        <a:pt x="529" y="707"/>
                      </a:lnTo>
                      <a:lnTo>
                        <a:pt x="544" y="719"/>
                      </a:lnTo>
                      <a:lnTo>
                        <a:pt x="556" y="731"/>
                      </a:lnTo>
                      <a:lnTo>
                        <a:pt x="572" y="739"/>
                      </a:lnTo>
                      <a:lnTo>
                        <a:pt x="587" y="742"/>
                      </a:lnTo>
                      <a:lnTo>
                        <a:pt x="599" y="742"/>
                      </a:lnTo>
                      <a:lnTo>
                        <a:pt x="618" y="739"/>
                      </a:lnTo>
                      <a:lnTo>
                        <a:pt x="626" y="739"/>
                      </a:lnTo>
                      <a:lnTo>
                        <a:pt x="630" y="735"/>
                      </a:lnTo>
                      <a:lnTo>
                        <a:pt x="634" y="719"/>
                      </a:lnTo>
                      <a:lnTo>
                        <a:pt x="645" y="696"/>
                      </a:lnTo>
                      <a:lnTo>
                        <a:pt x="665" y="661"/>
                      </a:lnTo>
                      <a:lnTo>
                        <a:pt x="669" y="661"/>
                      </a:lnTo>
                      <a:lnTo>
                        <a:pt x="680" y="661"/>
                      </a:lnTo>
                      <a:lnTo>
                        <a:pt x="692" y="661"/>
                      </a:lnTo>
                      <a:lnTo>
                        <a:pt x="704" y="653"/>
                      </a:lnTo>
                      <a:lnTo>
                        <a:pt x="715" y="641"/>
                      </a:lnTo>
                      <a:lnTo>
                        <a:pt x="739" y="622"/>
                      </a:lnTo>
                      <a:lnTo>
                        <a:pt x="770" y="599"/>
                      </a:lnTo>
                      <a:lnTo>
                        <a:pt x="785" y="591"/>
                      </a:lnTo>
                      <a:lnTo>
                        <a:pt x="805" y="587"/>
                      </a:lnTo>
                      <a:lnTo>
                        <a:pt x="828" y="583"/>
                      </a:lnTo>
                      <a:lnTo>
                        <a:pt x="843" y="579"/>
                      </a:lnTo>
                      <a:lnTo>
                        <a:pt x="855" y="575"/>
                      </a:lnTo>
                      <a:lnTo>
                        <a:pt x="859" y="572"/>
                      </a:lnTo>
                      <a:lnTo>
                        <a:pt x="867" y="564"/>
                      </a:lnTo>
                      <a:lnTo>
                        <a:pt x="867" y="560"/>
                      </a:lnTo>
                      <a:lnTo>
                        <a:pt x="867" y="529"/>
                      </a:lnTo>
                      <a:lnTo>
                        <a:pt x="871" y="478"/>
                      </a:lnTo>
                      <a:lnTo>
                        <a:pt x="875" y="463"/>
                      </a:lnTo>
                      <a:lnTo>
                        <a:pt x="878" y="451"/>
                      </a:lnTo>
                      <a:lnTo>
                        <a:pt x="886" y="439"/>
                      </a:lnTo>
                      <a:lnTo>
                        <a:pt x="902" y="428"/>
                      </a:lnTo>
                      <a:lnTo>
                        <a:pt x="909" y="416"/>
                      </a:lnTo>
                      <a:lnTo>
                        <a:pt x="913" y="397"/>
                      </a:lnTo>
                      <a:lnTo>
                        <a:pt x="925" y="319"/>
                      </a:lnTo>
                      <a:lnTo>
                        <a:pt x="933" y="288"/>
                      </a:lnTo>
                      <a:lnTo>
                        <a:pt x="941" y="261"/>
                      </a:lnTo>
                      <a:lnTo>
                        <a:pt x="952" y="241"/>
                      </a:lnTo>
                      <a:lnTo>
                        <a:pt x="960" y="230"/>
                      </a:lnTo>
                      <a:lnTo>
                        <a:pt x="979" y="214"/>
                      </a:lnTo>
                      <a:lnTo>
                        <a:pt x="987" y="206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58"/>
                <p:cNvSpPr>
                  <a:spLocks/>
                </p:cNvSpPr>
                <p:nvPr/>
              </p:nvSpPr>
              <p:spPr bwMode="auto">
                <a:xfrm>
                  <a:off x="11338743" y="3775654"/>
                  <a:ext cx="36513" cy="36513"/>
                </a:xfrm>
                <a:custGeom>
                  <a:avLst/>
                  <a:gdLst>
                    <a:gd name="T0" fmla="*/ 23 w 23"/>
                    <a:gd name="T1" fmla="*/ 11 h 23"/>
                    <a:gd name="T2" fmla="*/ 23 w 23"/>
                    <a:gd name="T3" fmla="*/ 11 h 23"/>
                    <a:gd name="T4" fmla="*/ 19 w 23"/>
                    <a:gd name="T5" fmla="*/ 19 h 23"/>
                    <a:gd name="T6" fmla="*/ 11 w 23"/>
                    <a:gd name="T7" fmla="*/ 23 h 23"/>
                    <a:gd name="T8" fmla="*/ 11 w 23"/>
                    <a:gd name="T9" fmla="*/ 23 h 23"/>
                    <a:gd name="T10" fmla="*/ 4 w 23"/>
                    <a:gd name="T11" fmla="*/ 19 h 23"/>
                    <a:gd name="T12" fmla="*/ 0 w 23"/>
                    <a:gd name="T13" fmla="*/ 11 h 23"/>
                    <a:gd name="T14" fmla="*/ 0 w 23"/>
                    <a:gd name="T15" fmla="*/ 11 h 23"/>
                    <a:gd name="T16" fmla="*/ 4 w 23"/>
                    <a:gd name="T17" fmla="*/ 4 h 23"/>
                    <a:gd name="T18" fmla="*/ 11 w 23"/>
                    <a:gd name="T19" fmla="*/ 0 h 23"/>
                    <a:gd name="T20" fmla="*/ 11 w 23"/>
                    <a:gd name="T21" fmla="*/ 0 h 23"/>
                    <a:gd name="T22" fmla="*/ 19 w 23"/>
                    <a:gd name="T23" fmla="*/ 4 h 23"/>
                    <a:gd name="T24" fmla="*/ 23 w 23"/>
                    <a:gd name="T25" fmla="*/ 11 h 23"/>
                    <a:gd name="T26" fmla="*/ 23 w 23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19"/>
                      </a:lnTo>
                      <a:lnTo>
                        <a:pt x="11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59"/>
                <p:cNvSpPr>
                  <a:spLocks/>
                </p:cNvSpPr>
                <p:nvPr/>
              </p:nvSpPr>
              <p:spPr bwMode="auto">
                <a:xfrm>
                  <a:off x="11313343" y="3750254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5 w 58"/>
                    <a:gd name="T5" fmla="*/ 39 h 58"/>
                    <a:gd name="T6" fmla="*/ 47 w 58"/>
                    <a:gd name="T7" fmla="*/ 47 h 58"/>
                    <a:gd name="T8" fmla="*/ 39 w 58"/>
                    <a:gd name="T9" fmla="*/ 55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5 h 58"/>
                    <a:gd name="T16" fmla="*/ 8 w 58"/>
                    <a:gd name="T17" fmla="*/ 47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47 w 58"/>
                    <a:gd name="T37" fmla="*/ 8 h 58"/>
                    <a:gd name="T38" fmla="*/ 55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5" y="39"/>
                      </a:lnTo>
                      <a:lnTo>
                        <a:pt x="47" y="47"/>
                      </a:lnTo>
                      <a:lnTo>
                        <a:pt x="39" y="55"/>
                      </a:lnTo>
                      <a:lnTo>
                        <a:pt x="27" y="58"/>
                      </a:lnTo>
                      <a:lnTo>
                        <a:pt x="16" y="55"/>
                      </a:lnTo>
                      <a:lnTo>
                        <a:pt x="8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47" y="8"/>
                      </a:lnTo>
                      <a:lnTo>
                        <a:pt x="55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90"/>
                <p:cNvSpPr>
                  <a:spLocks noEditPoints="1"/>
                </p:cNvSpPr>
                <p:nvPr/>
              </p:nvSpPr>
              <p:spPr bwMode="auto">
                <a:xfrm>
                  <a:off x="10962506" y="3935991"/>
                  <a:ext cx="141288" cy="141288"/>
                </a:xfrm>
                <a:custGeom>
                  <a:avLst/>
                  <a:gdLst>
                    <a:gd name="T0" fmla="*/ 27 w 89"/>
                    <a:gd name="T1" fmla="*/ 15 h 89"/>
                    <a:gd name="T2" fmla="*/ 23 w 89"/>
                    <a:gd name="T3" fmla="*/ 11 h 89"/>
                    <a:gd name="T4" fmla="*/ 35 w 89"/>
                    <a:gd name="T5" fmla="*/ 4 h 89"/>
                    <a:gd name="T6" fmla="*/ 19 w 89"/>
                    <a:gd name="T7" fmla="*/ 0 h 89"/>
                    <a:gd name="T8" fmla="*/ 8 w 89"/>
                    <a:gd name="T9" fmla="*/ 15 h 89"/>
                    <a:gd name="T10" fmla="*/ 8 w 89"/>
                    <a:gd name="T11" fmla="*/ 15 h 89"/>
                    <a:gd name="T12" fmla="*/ 11 w 89"/>
                    <a:gd name="T13" fmla="*/ 23 h 89"/>
                    <a:gd name="T14" fmla="*/ 39 w 89"/>
                    <a:gd name="T15" fmla="*/ 54 h 89"/>
                    <a:gd name="T16" fmla="*/ 4 w 89"/>
                    <a:gd name="T17" fmla="*/ 58 h 89"/>
                    <a:gd name="T18" fmla="*/ 23 w 89"/>
                    <a:gd name="T19" fmla="*/ 66 h 89"/>
                    <a:gd name="T20" fmla="*/ 15 w 89"/>
                    <a:gd name="T21" fmla="*/ 74 h 89"/>
                    <a:gd name="T22" fmla="*/ 0 w 89"/>
                    <a:gd name="T23" fmla="*/ 77 h 89"/>
                    <a:gd name="T24" fmla="*/ 11 w 89"/>
                    <a:gd name="T25" fmla="*/ 85 h 89"/>
                    <a:gd name="T26" fmla="*/ 39 w 89"/>
                    <a:gd name="T27" fmla="*/ 70 h 89"/>
                    <a:gd name="T28" fmla="*/ 50 w 89"/>
                    <a:gd name="T29" fmla="*/ 89 h 89"/>
                    <a:gd name="T30" fmla="*/ 50 w 89"/>
                    <a:gd name="T31" fmla="*/ 70 h 89"/>
                    <a:gd name="T32" fmla="*/ 81 w 89"/>
                    <a:gd name="T33" fmla="*/ 89 h 89"/>
                    <a:gd name="T34" fmla="*/ 89 w 89"/>
                    <a:gd name="T35" fmla="*/ 74 h 89"/>
                    <a:gd name="T36" fmla="*/ 74 w 89"/>
                    <a:gd name="T37" fmla="*/ 74 h 89"/>
                    <a:gd name="T38" fmla="*/ 85 w 89"/>
                    <a:gd name="T39" fmla="*/ 66 h 89"/>
                    <a:gd name="T40" fmla="*/ 50 w 89"/>
                    <a:gd name="T41" fmla="*/ 58 h 89"/>
                    <a:gd name="T42" fmla="*/ 74 w 89"/>
                    <a:gd name="T43" fmla="*/ 54 h 89"/>
                    <a:gd name="T44" fmla="*/ 74 w 89"/>
                    <a:gd name="T45" fmla="*/ 23 h 89"/>
                    <a:gd name="T46" fmla="*/ 77 w 89"/>
                    <a:gd name="T47" fmla="*/ 23 h 89"/>
                    <a:gd name="T48" fmla="*/ 81 w 89"/>
                    <a:gd name="T49" fmla="*/ 19 h 89"/>
                    <a:gd name="T50" fmla="*/ 77 w 89"/>
                    <a:gd name="T51" fmla="*/ 15 h 89"/>
                    <a:gd name="T52" fmla="*/ 70 w 89"/>
                    <a:gd name="T53" fmla="*/ 11 h 89"/>
                    <a:gd name="T54" fmla="*/ 77 w 89"/>
                    <a:gd name="T55" fmla="*/ 7 h 89"/>
                    <a:gd name="T56" fmla="*/ 81 w 89"/>
                    <a:gd name="T57" fmla="*/ 7 h 89"/>
                    <a:gd name="T58" fmla="*/ 66 w 89"/>
                    <a:gd name="T59" fmla="*/ 0 h 89"/>
                    <a:gd name="T60" fmla="*/ 58 w 89"/>
                    <a:gd name="T61" fmla="*/ 15 h 89"/>
                    <a:gd name="T62" fmla="*/ 50 w 89"/>
                    <a:gd name="T63" fmla="*/ 23 h 89"/>
                    <a:gd name="T64" fmla="*/ 54 w 89"/>
                    <a:gd name="T65" fmla="*/ 23 h 89"/>
                    <a:gd name="T66" fmla="*/ 58 w 89"/>
                    <a:gd name="T67" fmla="*/ 19 h 89"/>
                    <a:gd name="T68" fmla="*/ 46 w 89"/>
                    <a:gd name="T69" fmla="*/ 11 h 89"/>
                    <a:gd name="T70" fmla="*/ 54 w 89"/>
                    <a:gd name="T71" fmla="*/ 7 h 89"/>
                    <a:gd name="T72" fmla="*/ 54 w 89"/>
                    <a:gd name="T73" fmla="*/ 4 h 89"/>
                    <a:gd name="T74" fmla="*/ 46 w 89"/>
                    <a:gd name="T75" fmla="*/ 0 h 89"/>
                    <a:gd name="T76" fmla="*/ 43 w 89"/>
                    <a:gd name="T77" fmla="*/ 0 h 89"/>
                    <a:gd name="T78" fmla="*/ 31 w 89"/>
                    <a:gd name="T79" fmla="*/ 15 h 89"/>
                    <a:gd name="T80" fmla="*/ 43 w 89"/>
                    <a:gd name="T81" fmla="*/ 23 h 89"/>
                    <a:gd name="T82" fmla="*/ 35 w 89"/>
                    <a:gd name="T83" fmla="*/ 19 h 89"/>
                    <a:gd name="T84" fmla="*/ 27 w 89"/>
                    <a:gd name="T85" fmla="*/ 15 h 89"/>
                    <a:gd name="T86" fmla="*/ 27 w 89"/>
                    <a:gd name="T87" fmla="*/ 15 h 89"/>
                    <a:gd name="T88" fmla="*/ 39 w 89"/>
                    <a:gd name="T89" fmla="*/ 35 h 89"/>
                    <a:gd name="T90" fmla="*/ 23 w 89"/>
                    <a:gd name="T91" fmla="*/ 31 h 89"/>
                    <a:gd name="T92" fmla="*/ 39 w 89"/>
                    <a:gd name="T93" fmla="*/ 31 h 89"/>
                    <a:gd name="T94" fmla="*/ 62 w 89"/>
                    <a:gd name="T95" fmla="*/ 31 h 89"/>
                    <a:gd name="T96" fmla="*/ 50 w 89"/>
                    <a:gd name="T97" fmla="*/ 35 h 89"/>
                    <a:gd name="T98" fmla="*/ 50 w 89"/>
                    <a:gd name="T99" fmla="*/ 31 h 89"/>
                    <a:gd name="T100" fmla="*/ 23 w 89"/>
                    <a:gd name="T101" fmla="*/ 46 h 89"/>
                    <a:gd name="T102" fmla="*/ 39 w 89"/>
                    <a:gd name="T103" fmla="*/ 42 h 89"/>
                    <a:gd name="T104" fmla="*/ 39 w 89"/>
                    <a:gd name="T105" fmla="*/ 46 h 89"/>
                    <a:gd name="T106" fmla="*/ 50 w 89"/>
                    <a:gd name="T107" fmla="*/ 42 h 89"/>
                    <a:gd name="T108" fmla="*/ 62 w 89"/>
                    <a:gd name="T109" fmla="*/ 46 h 89"/>
                    <a:gd name="T110" fmla="*/ 50 w 89"/>
                    <a:gd name="T111" fmla="*/ 46 h 8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89" h="89">
                      <a:moveTo>
                        <a:pt x="27" y="15"/>
                      </a:moveTo>
                      <a:lnTo>
                        <a:pt x="27" y="15"/>
                      </a:lnTo>
                      <a:lnTo>
                        <a:pt x="23" y="11"/>
                      </a:lnTo>
                      <a:lnTo>
                        <a:pt x="35" y="4"/>
                      </a:lnTo>
                      <a:lnTo>
                        <a:pt x="19" y="0"/>
                      </a:lnTo>
                      <a:lnTo>
                        <a:pt x="8" y="15"/>
                      </a:lnTo>
                      <a:lnTo>
                        <a:pt x="19" y="23"/>
                      </a:lnTo>
                      <a:lnTo>
                        <a:pt x="11" y="23"/>
                      </a:lnTo>
                      <a:lnTo>
                        <a:pt x="11" y="54"/>
                      </a:lnTo>
                      <a:lnTo>
                        <a:pt x="39" y="54"/>
                      </a:lnTo>
                      <a:lnTo>
                        <a:pt x="39" y="58"/>
                      </a:lnTo>
                      <a:lnTo>
                        <a:pt x="4" y="58"/>
                      </a:lnTo>
                      <a:lnTo>
                        <a:pt x="4" y="66"/>
                      </a:lnTo>
                      <a:lnTo>
                        <a:pt x="23" y="66"/>
                      </a:lnTo>
                      <a:lnTo>
                        <a:pt x="15" y="74"/>
                      </a:lnTo>
                      <a:lnTo>
                        <a:pt x="0" y="77"/>
                      </a:lnTo>
                      <a:lnTo>
                        <a:pt x="11" y="85"/>
                      </a:lnTo>
                      <a:lnTo>
                        <a:pt x="27" y="77"/>
                      </a:lnTo>
                      <a:lnTo>
                        <a:pt x="39" y="70"/>
                      </a:lnTo>
                      <a:lnTo>
                        <a:pt x="39" y="89"/>
                      </a:lnTo>
                      <a:lnTo>
                        <a:pt x="50" y="89"/>
                      </a:lnTo>
                      <a:lnTo>
                        <a:pt x="50" y="70"/>
                      </a:lnTo>
                      <a:lnTo>
                        <a:pt x="62" y="81"/>
                      </a:lnTo>
                      <a:lnTo>
                        <a:pt x="81" y="89"/>
                      </a:lnTo>
                      <a:lnTo>
                        <a:pt x="89" y="74"/>
                      </a:lnTo>
                      <a:lnTo>
                        <a:pt x="74" y="74"/>
                      </a:lnTo>
                      <a:lnTo>
                        <a:pt x="62" y="66"/>
                      </a:lnTo>
                      <a:lnTo>
                        <a:pt x="85" y="66"/>
                      </a:lnTo>
                      <a:lnTo>
                        <a:pt x="85" y="58"/>
                      </a:lnTo>
                      <a:lnTo>
                        <a:pt x="50" y="58"/>
                      </a:lnTo>
                      <a:lnTo>
                        <a:pt x="50" y="54"/>
                      </a:lnTo>
                      <a:lnTo>
                        <a:pt x="74" y="54"/>
                      </a:lnTo>
                      <a:lnTo>
                        <a:pt x="74" y="23"/>
                      </a:lnTo>
                      <a:lnTo>
                        <a:pt x="77" y="23"/>
                      </a:lnTo>
                      <a:lnTo>
                        <a:pt x="81" y="19"/>
                      </a:lnTo>
                      <a:lnTo>
                        <a:pt x="77" y="15"/>
                      </a:lnTo>
                      <a:lnTo>
                        <a:pt x="70" y="11"/>
                      </a:lnTo>
                      <a:lnTo>
                        <a:pt x="77" y="7"/>
                      </a:lnTo>
                      <a:lnTo>
                        <a:pt x="81" y="7"/>
                      </a:lnTo>
                      <a:lnTo>
                        <a:pt x="66" y="0"/>
                      </a:lnTo>
                      <a:lnTo>
                        <a:pt x="58" y="15"/>
                      </a:lnTo>
                      <a:lnTo>
                        <a:pt x="70" y="23"/>
                      </a:lnTo>
                      <a:lnTo>
                        <a:pt x="50" y="23"/>
                      </a:lnTo>
                      <a:lnTo>
                        <a:pt x="54" y="23"/>
                      </a:lnTo>
                      <a:lnTo>
                        <a:pt x="58" y="19"/>
                      </a:lnTo>
                      <a:lnTo>
                        <a:pt x="46" y="11"/>
                      </a:lnTo>
                      <a:lnTo>
                        <a:pt x="54" y="7"/>
                      </a:lnTo>
                      <a:lnTo>
                        <a:pt x="54" y="4"/>
                      </a:lnTo>
                      <a:lnTo>
                        <a:pt x="46" y="0"/>
                      </a:lnTo>
                      <a:lnTo>
                        <a:pt x="43" y="0"/>
                      </a:lnTo>
                      <a:lnTo>
                        <a:pt x="31" y="15"/>
                      </a:lnTo>
                      <a:lnTo>
                        <a:pt x="43" y="23"/>
                      </a:lnTo>
                      <a:lnTo>
                        <a:pt x="27" y="23"/>
                      </a:lnTo>
                      <a:lnTo>
                        <a:pt x="35" y="19"/>
                      </a:lnTo>
                      <a:lnTo>
                        <a:pt x="27" y="15"/>
                      </a:lnTo>
                      <a:close/>
                      <a:moveTo>
                        <a:pt x="39" y="31"/>
                      </a:moveTo>
                      <a:lnTo>
                        <a:pt x="39" y="35"/>
                      </a:lnTo>
                      <a:lnTo>
                        <a:pt x="23" y="35"/>
                      </a:lnTo>
                      <a:lnTo>
                        <a:pt x="23" y="31"/>
                      </a:lnTo>
                      <a:lnTo>
                        <a:pt x="39" y="31"/>
                      </a:lnTo>
                      <a:close/>
                      <a:moveTo>
                        <a:pt x="50" y="31"/>
                      </a:moveTo>
                      <a:lnTo>
                        <a:pt x="62" y="31"/>
                      </a:lnTo>
                      <a:lnTo>
                        <a:pt x="62" y="35"/>
                      </a:lnTo>
                      <a:lnTo>
                        <a:pt x="50" y="35"/>
                      </a:lnTo>
                      <a:lnTo>
                        <a:pt x="50" y="31"/>
                      </a:lnTo>
                      <a:close/>
                      <a:moveTo>
                        <a:pt x="39" y="46"/>
                      </a:moveTo>
                      <a:lnTo>
                        <a:pt x="23" y="46"/>
                      </a:lnTo>
                      <a:lnTo>
                        <a:pt x="23" y="42"/>
                      </a:lnTo>
                      <a:lnTo>
                        <a:pt x="39" y="42"/>
                      </a:lnTo>
                      <a:lnTo>
                        <a:pt x="39" y="46"/>
                      </a:lnTo>
                      <a:close/>
                      <a:moveTo>
                        <a:pt x="50" y="46"/>
                      </a:moveTo>
                      <a:lnTo>
                        <a:pt x="50" y="42"/>
                      </a:lnTo>
                      <a:lnTo>
                        <a:pt x="62" y="42"/>
                      </a:lnTo>
                      <a:lnTo>
                        <a:pt x="62" y="46"/>
                      </a:lnTo>
                      <a:lnTo>
                        <a:pt x="50" y="46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91"/>
                <p:cNvSpPr>
                  <a:spLocks noEditPoints="1"/>
                </p:cNvSpPr>
                <p:nvPr/>
              </p:nvSpPr>
              <p:spPr bwMode="auto">
                <a:xfrm>
                  <a:off x="11110143" y="3942341"/>
                  <a:ext cx="130175" cy="128588"/>
                </a:xfrm>
                <a:custGeom>
                  <a:avLst/>
                  <a:gdLst>
                    <a:gd name="T0" fmla="*/ 27 w 82"/>
                    <a:gd name="T1" fmla="*/ 11 h 81"/>
                    <a:gd name="T2" fmla="*/ 16 w 82"/>
                    <a:gd name="T3" fmla="*/ 0 h 81"/>
                    <a:gd name="T4" fmla="*/ 8 w 82"/>
                    <a:gd name="T5" fmla="*/ 7 h 81"/>
                    <a:gd name="T6" fmla="*/ 19 w 82"/>
                    <a:gd name="T7" fmla="*/ 19 h 81"/>
                    <a:gd name="T8" fmla="*/ 23 w 82"/>
                    <a:gd name="T9" fmla="*/ 23 h 81"/>
                    <a:gd name="T10" fmla="*/ 31 w 82"/>
                    <a:gd name="T11" fmla="*/ 35 h 81"/>
                    <a:gd name="T12" fmla="*/ 23 w 82"/>
                    <a:gd name="T13" fmla="*/ 73 h 81"/>
                    <a:gd name="T14" fmla="*/ 35 w 82"/>
                    <a:gd name="T15" fmla="*/ 66 h 81"/>
                    <a:gd name="T16" fmla="*/ 43 w 82"/>
                    <a:gd name="T17" fmla="*/ 70 h 81"/>
                    <a:gd name="T18" fmla="*/ 47 w 82"/>
                    <a:gd name="T19" fmla="*/ 70 h 81"/>
                    <a:gd name="T20" fmla="*/ 43 w 82"/>
                    <a:gd name="T21" fmla="*/ 77 h 81"/>
                    <a:gd name="T22" fmla="*/ 43 w 82"/>
                    <a:gd name="T23" fmla="*/ 77 h 81"/>
                    <a:gd name="T24" fmla="*/ 51 w 82"/>
                    <a:gd name="T25" fmla="*/ 81 h 81"/>
                    <a:gd name="T26" fmla="*/ 66 w 82"/>
                    <a:gd name="T27" fmla="*/ 54 h 81"/>
                    <a:gd name="T28" fmla="*/ 74 w 82"/>
                    <a:gd name="T29" fmla="*/ 70 h 81"/>
                    <a:gd name="T30" fmla="*/ 70 w 82"/>
                    <a:gd name="T31" fmla="*/ 70 h 81"/>
                    <a:gd name="T32" fmla="*/ 66 w 82"/>
                    <a:gd name="T33" fmla="*/ 73 h 81"/>
                    <a:gd name="T34" fmla="*/ 66 w 82"/>
                    <a:gd name="T35" fmla="*/ 81 h 81"/>
                    <a:gd name="T36" fmla="*/ 82 w 82"/>
                    <a:gd name="T37" fmla="*/ 81 h 81"/>
                    <a:gd name="T38" fmla="*/ 82 w 82"/>
                    <a:gd name="T39" fmla="*/ 73 h 81"/>
                    <a:gd name="T40" fmla="*/ 54 w 82"/>
                    <a:gd name="T41" fmla="*/ 3 h 81"/>
                    <a:gd name="T42" fmla="*/ 54 w 82"/>
                    <a:gd name="T43" fmla="*/ 46 h 81"/>
                    <a:gd name="T44" fmla="*/ 51 w 82"/>
                    <a:gd name="T45" fmla="*/ 35 h 81"/>
                    <a:gd name="T46" fmla="*/ 43 w 82"/>
                    <a:gd name="T47" fmla="*/ 23 h 81"/>
                    <a:gd name="T48" fmla="*/ 54 w 82"/>
                    <a:gd name="T49" fmla="*/ 15 h 81"/>
                    <a:gd name="T50" fmla="*/ 43 w 82"/>
                    <a:gd name="T51" fmla="*/ 7 h 81"/>
                    <a:gd name="T52" fmla="*/ 43 w 82"/>
                    <a:gd name="T53" fmla="*/ 3 h 81"/>
                    <a:gd name="T54" fmla="*/ 43 w 82"/>
                    <a:gd name="T55" fmla="*/ 0 h 81"/>
                    <a:gd name="T56" fmla="*/ 35 w 82"/>
                    <a:gd name="T57" fmla="*/ 0 h 81"/>
                    <a:gd name="T58" fmla="*/ 31 w 82"/>
                    <a:gd name="T59" fmla="*/ 15 h 81"/>
                    <a:gd name="T60" fmla="*/ 23 w 82"/>
                    <a:gd name="T61" fmla="*/ 23 h 81"/>
                    <a:gd name="T62" fmla="*/ 74 w 82"/>
                    <a:gd name="T63" fmla="*/ 11 h 81"/>
                    <a:gd name="T64" fmla="*/ 66 w 82"/>
                    <a:gd name="T65" fmla="*/ 23 h 81"/>
                    <a:gd name="T66" fmla="*/ 74 w 82"/>
                    <a:gd name="T67" fmla="*/ 11 h 81"/>
                    <a:gd name="T68" fmla="*/ 12 w 82"/>
                    <a:gd name="T69" fmla="*/ 38 h 81"/>
                    <a:gd name="T70" fmla="*/ 19 w 82"/>
                    <a:gd name="T71" fmla="*/ 31 h 81"/>
                    <a:gd name="T72" fmla="*/ 8 w 82"/>
                    <a:gd name="T73" fmla="*/ 19 h 81"/>
                    <a:gd name="T74" fmla="*/ 0 w 82"/>
                    <a:gd name="T75" fmla="*/ 27 h 81"/>
                    <a:gd name="T76" fmla="*/ 12 w 82"/>
                    <a:gd name="T77" fmla="*/ 38 h 81"/>
                    <a:gd name="T78" fmla="*/ 66 w 82"/>
                    <a:gd name="T79" fmla="*/ 42 h 81"/>
                    <a:gd name="T80" fmla="*/ 74 w 82"/>
                    <a:gd name="T81" fmla="*/ 35 h 81"/>
                    <a:gd name="T82" fmla="*/ 66 w 82"/>
                    <a:gd name="T83" fmla="*/ 42 h 81"/>
                    <a:gd name="T84" fmla="*/ 4 w 82"/>
                    <a:gd name="T85" fmla="*/ 73 h 81"/>
                    <a:gd name="T86" fmla="*/ 4 w 82"/>
                    <a:gd name="T87" fmla="*/ 73 h 81"/>
                    <a:gd name="T88" fmla="*/ 12 w 82"/>
                    <a:gd name="T89" fmla="*/ 81 h 81"/>
                    <a:gd name="T90" fmla="*/ 16 w 82"/>
                    <a:gd name="T91" fmla="*/ 81 h 81"/>
                    <a:gd name="T92" fmla="*/ 23 w 82"/>
                    <a:gd name="T93" fmla="*/ 46 h 81"/>
                    <a:gd name="T94" fmla="*/ 12 w 82"/>
                    <a:gd name="T95" fmla="*/ 42 h 81"/>
                    <a:gd name="T96" fmla="*/ 4 w 82"/>
                    <a:gd name="T97" fmla="*/ 73 h 81"/>
                    <a:gd name="T98" fmla="*/ 43 w 82"/>
                    <a:gd name="T99" fmla="*/ 46 h 81"/>
                    <a:gd name="T100" fmla="*/ 35 w 82"/>
                    <a:gd name="T101" fmla="*/ 58 h 81"/>
                    <a:gd name="T102" fmla="*/ 43 w 82"/>
                    <a:gd name="T103" fmla="*/ 46 h 8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2" h="81">
                      <a:moveTo>
                        <a:pt x="19" y="19"/>
                      </a:moveTo>
                      <a:lnTo>
                        <a:pt x="27" y="11"/>
                      </a:lnTo>
                      <a:lnTo>
                        <a:pt x="16" y="0"/>
                      </a:lnTo>
                      <a:lnTo>
                        <a:pt x="8" y="7"/>
                      </a:lnTo>
                      <a:lnTo>
                        <a:pt x="19" y="19"/>
                      </a:lnTo>
                      <a:close/>
                      <a:moveTo>
                        <a:pt x="23" y="23"/>
                      </a:moveTo>
                      <a:lnTo>
                        <a:pt x="31" y="23"/>
                      </a:lnTo>
                      <a:lnTo>
                        <a:pt x="31" y="35"/>
                      </a:lnTo>
                      <a:lnTo>
                        <a:pt x="23" y="35"/>
                      </a:lnTo>
                      <a:lnTo>
                        <a:pt x="23" y="73"/>
                      </a:lnTo>
                      <a:lnTo>
                        <a:pt x="35" y="73"/>
                      </a:lnTo>
                      <a:lnTo>
                        <a:pt x="35" y="66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7" y="70"/>
                      </a:lnTo>
                      <a:lnTo>
                        <a:pt x="43" y="77"/>
                      </a:lnTo>
                      <a:lnTo>
                        <a:pt x="51" y="81"/>
                      </a:lnTo>
                      <a:lnTo>
                        <a:pt x="62" y="70"/>
                      </a:lnTo>
                      <a:lnTo>
                        <a:pt x="66" y="54"/>
                      </a:lnTo>
                      <a:lnTo>
                        <a:pt x="74" y="54"/>
                      </a:lnTo>
                      <a:lnTo>
                        <a:pt x="74" y="70"/>
                      </a:lnTo>
                      <a:lnTo>
                        <a:pt x="70" y="70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66" y="81"/>
                      </a:lnTo>
                      <a:lnTo>
                        <a:pt x="82" y="81"/>
                      </a:lnTo>
                      <a:lnTo>
                        <a:pt x="82" y="77"/>
                      </a:lnTo>
                      <a:lnTo>
                        <a:pt x="82" y="73"/>
                      </a:lnTo>
                      <a:lnTo>
                        <a:pt x="82" y="3"/>
                      </a:lnTo>
                      <a:lnTo>
                        <a:pt x="54" y="3"/>
                      </a:lnTo>
                      <a:lnTo>
                        <a:pt x="54" y="46"/>
                      </a:lnTo>
                      <a:lnTo>
                        <a:pt x="51" y="66"/>
                      </a:lnTo>
                      <a:lnTo>
                        <a:pt x="51" y="35"/>
                      </a:lnTo>
                      <a:lnTo>
                        <a:pt x="43" y="35"/>
                      </a:lnTo>
                      <a:lnTo>
                        <a:pt x="43" y="23"/>
                      </a:lnTo>
                      <a:lnTo>
                        <a:pt x="54" y="23"/>
                      </a:lnTo>
                      <a:lnTo>
                        <a:pt x="54" y="15"/>
                      </a:lnTo>
                      <a:lnTo>
                        <a:pt x="43" y="15"/>
                      </a:lnTo>
                      <a:lnTo>
                        <a:pt x="43" y="7"/>
                      </a:lnTo>
                      <a:lnTo>
                        <a:pt x="43" y="3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31" y="0"/>
                      </a:lnTo>
                      <a:lnTo>
                        <a:pt x="31" y="15"/>
                      </a:lnTo>
                      <a:lnTo>
                        <a:pt x="23" y="15"/>
                      </a:lnTo>
                      <a:lnTo>
                        <a:pt x="23" y="23"/>
                      </a:lnTo>
                      <a:close/>
                      <a:moveTo>
                        <a:pt x="74" y="11"/>
                      </a:moveTo>
                      <a:lnTo>
                        <a:pt x="74" y="23"/>
                      </a:lnTo>
                      <a:lnTo>
                        <a:pt x="66" y="23"/>
                      </a:lnTo>
                      <a:lnTo>
                        <a:pt x="66" y="11"/>
                      </a:lnTo>
                      <a:lnTo>
                        <a:pt x="74" y="11"/>
                      </a:lnTo>
                      <a:close/>
                      <a:moveTo>
                        <a:pt x="12" y="38"/>
                      </a:moveTo>
                      <a:lnTo>
                        <a:pt x="12" y="38"/>
                      </a:lnTo>
                      <a:lnTo>
                        <a:pt x="19" y="31"/>
                      </a:lnTo>
                      <a:lnTo>
                        <a:pt x="8" y="19"/>
                      </a:lnTo>
                      <a:lnTo>
                        <a:pt x="0" y="27"/>
                      </a:lnTo>
                      <a:lnTo>
                        <a:pt x="12" y="38"/>
                      </a:lnTo>
                      <a:close/>
                      <a:moveTo>
                        <a:pt x="66" y="42"/>
                      </a:moveTo>
                      <a:lnTo>
                        <a:pt x="66" y="35"/>
                      </a:lnTo>
                      <a:lnTo>
                        <a:pt x="74" y="35"/>
                      </a:lnTo>
                      <a:lnTo>
                        <a:pt x="74" y="42"/>
                      </a:lnTo>
                      <a:lnTo>
                        <a:pt x="66" y="42"/>
                      </a:lnTo>
                      <a:close/>
                      <a:moveTo>
                        <a:pt x="4" y="73"/>
                      </a:moveTo>
                      <a:lnTo>
                        <a:pt x="4" y="73"/>
                      </a:lnTo>
                      <a:lnTo>
                        <a:pt x="12" y="81"/>
                      </a:lnTo>
                      <a:lnTo>
                        <a:pt x="16" y="81"/>
                      </a:lnTo>
                      <a:lnTo>
                        <a:pt x="23" y="46"/>
                      </a:lnTo>
                      <a:lnTo>
                        <a:pt x="12" y="42"/>
                      </a:lnTo>
                      <a:lnTo>
                        <a:pt x="4" y="73"/>
                      </a:lnTo>
                      <a:close/>
                      <a:moveTo>
                        <a:pt x="43" y="46"/>
                      </a:moveTo>
                      <a:lnTo>
                        <a:pt x="43" y="58"/>
                      </a:lnTo>
                      <a:lnTo>
                        <a:pt x="35" y="58"/>
                      </a:lnTo>
                      <a:lnTo>
                        <a:pt x="35" y="46"/>
                      </a:lnTo>
                      <a:lnTo>
                        <a:pt x="43" y="46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92"/>
                <p:cNvSpPr>
                  <a:spLocks/>
                </p:cNvSpPr>
                <p:nvPr/>
              </p:nvSpPr>
              <p:spPr bwMode="auto">
                <a:xfrm>
                  <a:off x="11264131" y="3935991"/>
                  <a:ext cx="130175" cy="134938"/>
                </a:xfrm>
                <a:custGeom>
                  <a:avLst/>
                  <a:gdLst>
                    <a:gd name="T0" fmla="*/ 51 w 82"/>
                    <a:gd name="T1" fmla="*/ 11 h 85"/>
                    <a:gd name="T2" fmla="*/ 51 w 82"/>
                    <a:gd name="T3" fmla="*/ 11 h 85"/>
                    <a:gd name="T4" fmla="*/ 47 w 82"/>
                    <a:gd name="T5" fmla="*/ 7 h 85"/>
                    <a:gd name="T6" fmla="*/ 47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4 h 85"/>
                    <a:gd name="T14" fmla="*/ 39 w 82"/>
                    <a:gd name="T15" fmla="*/ 4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3 w 82"/>
                    <a:gd name="T35" fmla="*/ 77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58 w 82"/>
                    <a:gd name="T47" fmla="*/ 46 h 85"/>
                    <a:gd name="T48" fmla="*/ 58 w 82"/>
                    <a:gd name="T49" fmla="*/ 66 h 85"/>
                    <a:gd name="T50" fmla="*/ 58 w 82"/>
                    <a:gd name="T51" fmla="*/ 66 h 85"/>
                    <a:gd name="T52" fmla="*/ 58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7 h 85"/>
                    <a:gd name="T60" fmla="*/ 55 w 82"/>
                    <a:gd name="T61" fmla="*/ 77 h 85"/>
                    <a:gd name="T62" fmla="*/ 66 w 82"/>
                    <a:gd name="T63" fmla="*/ 77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51 w 82"/>
                    <a:gd name="T83" fmla="*/ 11 h 85"/>
                    <a:gd name="T84" fmla="*/ 51 w 82"/>
                    <a:gd name="T85" fmla="*/ 11 h 85"/>
                    <a:gd name="T86" fmla="*/ 51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4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3" y="77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58" y="46"/>
                      </a:lnTo>
                      <a:lnTo>
                        <a:pt x="58" y="66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7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51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1" name="组合 230"/>
              <p:cNvGrpSpPr/>
              <p:nvPr/>
            </p:nvGrpSpPr>
            <p:grpSpPr>
              <a:xfrm>
                <a:off x="898044" y="2549237"/>
                <a:ext cx="1656294" cy="1714672"/>
                <a:chOff x="8735243" y="2350079"/>
                <a:chExt cx="1936750" cy="2005013"/>
              </a:xfrm>
            </p:grpSpPr>
            <p:sp>
              <p:nvSpPr>
                <p:cNvPr id="294" name="Freeform 23"/>
                <p:cNvSpPr>
                  <a:spLocks/>
                </p:cNvSpPr>
                <p:nvPr/>
              </p:nvSpPr>
              <p:spPr bwMode="auto">
                <a:xfrm>
                  <a:off x="8735243" y="2350079"/>
                  <a:ext cx="1936750" cy="2005013"/>
                </a:xfrm>
                <a:custGeom>
                  <a:avLst/>
                  <a:gdLst>
                    <a:gd name="T0" fmla="*/ 1189 w 1220"/>
                    <a:gd name="T1" fmla="*/ 878 h 1263"/>
                    <a:gd name="T2" fmla="*/ 968 w 1220"/>
                    <a:gd name="T3" fmla="*/ 886 h 1263"/>
                    <a:gd name="T4" fmla="*/ 917 w 1220"/>
                    <a:gd name="T5" fmla="*/ 797 h 1263"/>
                    <a:gd name="T6" fmla="*/ 898 w 1220"/>
                    <a:gd name="T7" fmla="*/ 684 h 1263"/>
                    <a:gd name="T8" fmla="*/ 894 w 1220"/>
                    <a:gd name="T9" fmla="*/ 626 h 1263"/>
                    <a:gd name="T10" fmla="*/ 1010 w 1220"/>
                    <a:gd name="T11" fmla="*/ 540 h 1263"/>
                    <a:gd name="T12" fmla="*/ 1096 w 1220"/>
                    <a:gd name="T13" fmla="*/ 525 h 1263"/>
                    <a:gd name="T14" fmla="*/ 1092 w 1220"/>
                    <a:gd name="T15" fmla="*/ 420 h 1263"/>
                    <a:gd name="T16" fmla="*/ 1111 w 1220"/>
                    <a:gd name="T17" fmla="*/ 377 h 1263"/>
                    <a:gd name="T18" fmla="*/ 1139 w 1220"/>
                    <a:gd name="T19" fmla="*/ 257 h 1263"/>
                    <a:gd name="T20" fmla="*/ 1096 w 1220"/>
                    <a:gd name="T21" fmla="*/ 206 h 1263"/>
                    <a:gd name="T22" fmla="*/ 1053 w 1220"/>
                    <a:gd name="T23" fmla="*/ 163 h 1263"/>
                    <a:gd name="T24" fmla="*/ 1041 w 1220"/>
                    <a:gd name="T25" fmla="*/ 82 h 1263"/>
                    <a:gd name="T26" fmla="*/ 1010 w 1220"/>
                    <a:gd name="T27" fmla="*/ 35 h 1263"/>
                    <a:gd name="T28" fmla="*/ 952 w 1220"/>
                    <a:gd name="T29" fmla="*/ 24 h 1263"/>
                    <a:gd name="T30" fmla="*/ 894 w 1220"/>
                    <a:gd name="T31" fmla="*/ 74 h 1263"/>
                    <a:gd name="T32" fmla="*/ 855 w 1220"/>
                    <a:gd name="T33" fmla="*/ 78 h 1263"/>
                    <a:gd name="T34" fmla="*/ 785 w 1220"/>
                    <a:gd name="T35" fmla="*/ 136 h 1263"/>
                    <a:gd name="T36" fmla="*/ 731 w 1220"/>
                    <a:gd name="T37" fmla="*/ 140 h 1263"/>
                    <a:gd name="T38" fmla="*/ 680 w 1220"/>
                    <a:gd name="T39" fmla="*/ 90 h 1263"/>
                    <a:gd name="T40" fmla="*/ 637 w 1220"/>
                    <a:gd name="T41" fmla="*/ 125 h 1263"/>
                    <a:gd name="T42" fmla="*/ 575 w 1220"/>
                    <a:gd name="T43" fmla="*/ 117 h 1263"/>
                    <a:gd name="T44" fmla="*/ 544 w 1220"/>
                    <a:gd name="T45" fmla="*/ 55 h 1263"/>
                    <a:gd name="T46" fmla="*/ 459 w 1220"/>
                    <a:gd name="T47" fmla="*/ 0 h 1263"/>
                    <a:gd name="T48" fmla="*/ 385 w 1220"/>
                    <a:gd name="T49" fmla="*/ 82 h 1263"/>
                    <a:gd name="T50" fmla="*/ 389 w 1220"/>
                    <a:gd name="T51" fmla="*/ 90 h 1263"/>
                    <a:gd name="T52" fmla="*/ 420 w 1220"/>
                    <a:gd name="T53" fmla="*/ 272 h 1263"/>
                    <a:gd name="T54" fmla="*/ 412 w 1220"/>
                    <a:gd name="T55" fmla="*/ 420 h 1263"/>
                    <a:gd name="T56" fmla="*/ 412 w 1220"/>
                    <a:gd name="T57" fmla="*/ 529 h 1263"/>
                    <a:gd name="T58" fmla="*/ 389 w 1220"/>
                    <a:gd name="T59" fmla="*/ 602 h 1263"/>
                    <a:gd name="T60" fmla="*/ 327 w 1220"/>
                    <a:gd name="T61" fmla="*/ 665 h 1263"/>
                    <a:gd name="T62" fmla="*/ 164 w 1220"/>
                    <a:gd name="T63" fmla="*/ 700 h 1263"/>
                    <a:gd name="T64" fmla="*/ 63 w 1220"/>
                    <a:gd name="T65" fmla="*/ 801 h 1263"/>
                    <a:gd name="T66" fmla="*/ 4 w 1220"/>
                    <a:gd name="T67" fmla="*/ 917 h 1263"/>
                    <a:gd name="T68" fmla="*/ 28 w 1220"/>
                    <a:gd name="T69" fmla="*/ 972 h 1263"/>
                    <a:gd name="T70" fmla="*/ 70 w 1220"/>
                    <a:gd name="T71" fmla="*/ 1010 h 1263"/>
                    <a:gd name="T72" fmla="*/ 82 w 1220"/>
                    <a:gd name="T73" fmla="*/ 1088 h 1263"/>
                    <a:gd name="T74" fmla="*/ 148 w 1220"/>
                    <a:gd name="T75" fmla="*/ 1127 h 1263"/>
                    <a:gd name="T76" fmla="*/ 202 w 1220"/>
                    <a:gd name="T77" fmla="*/ 1092 h 1263"/>
                    <a:gd name="T78" fmla="*/ 237 w 1220"/>
                    <a:gd name="T79" fmla="*/ 1146 h 1263"/>
                    <a:gd name="T80" fmla="*/ 253 w 1220"/>
                    <a:gd name="T81" fmla="*/ 1166 h 1263"/>
                    <a:gd name="T82" fmla="*/ 381 w 1220"/>
                    <a:gd name="T83" fmla="*/ 1247 h 1263"/>
                    <a:gd name="T84" fmla="*/ 381 w 1220"/>
                    <a:gd name="T85" fmla="*/ 1247 h 1263"/>
                    <a:gd name="T86" fmla="*/ 447 w 1220"/>
                    <a:gd name="T87" fmla="*/ 1181 h 1263"/>
                    <a:gd name="T88" fmla="*/ 494 w 1220"/>
                    <a:gd name="T89" fmla="*/ 1209 h 1263"/>
                    <a:gd name="T90" fmla="*/ 564 w 1220"/>
                    <a:gd name="T91" fmla="*/ 1193 h 1263"/>
                    <a:gd name="T92" fmla="*/ 637 w 1220"/>
                    <a:gd name="T93" fmla="*/ 1150 h 1263"/>
                    <a:gd name="T94" fmla="*/ 727 w 1220"/>
                    <a:gd name="T95" fmla="*/ 1146 h 1263"/>
                    <a:gd name="T96" fmla="*/ 750 w 1220"/>
                    <a:gd name="T97" fmla="*/ 1150 h 1263"/>
                    <a:gd name="T98" fmla="*/ 719 w 1220"/>
                    <a:gd name="T99" fmla="*/ 1251 h 1263"/>
                    <a:gd name="T100" fmla="*/ 766 w 1220"/>
                    <a:gd name="T101" fmla="*/ 1236 h 1263"/>
                    <a:gd name="T102" fmla="*/ 828 w 1220"/>
                    <a:gd name="T103" fmla="*/ 1240 h 1263"/>
                    <a:gd name="T104" fmla="*/ 851 w 1220"/>
                    <a:gd name="T105" fmla="*/ 1255 h 1263"/>
                    <a:gd name="T106" fmla="*/ 902 w 1220"/>
                    <a:gd name="T107" fmla="*/ 1205 h 1263"/>
                    <a:gd name="T108" fmla="*/ 979 w 1220"/>
                    <a:gd name="T109" fmla="*/ 1174 h 1263"/>
                    <a:gd name="T110" fmla="*/ 1041 w 1220"/>
                    <a:gd name="T111" fmla="*/ 1100 h 1263"/>
                    <a:gd name="T112" fmla="*/ 1076 w 1220"/>
                    <a:gd name="T113" fmla="*/ 1065 h 1263"/>
                    <a:gd name="T114" fmla="*/ 1127 w 1220"/>
                    <a:gd name="T115" fmla="*/ 937 h 1263"/>
                    <a:gd name="T116" fmla="*/ 1220 w 1220"/>
                    <a:gd name="T117" fmla="*/ 902 h 126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1220" h="1263">
                      <a:moveTo>
                        <a:pt x="1220" y="902"/>
                      </a:moveTo>
                      <a:lnTo>
                        <a:pt x="1220" y="902"/>
                      </a:lnTo>
                      <a:lnTo>
                        <a:pt x="1212" y="894"/>
                      </a:lnTo>
                      <a:lnTo>
                        <a:pt x="1205" y="886"/>
                      </a:lnTo>
                      <a:lnTo>
                        <a:pt x="1189" y="878"/>
                      </a:lnTo>
                      <a:lnTo>
                        <a:pt x="1170" y="874"/>
                      </a:lnTo>
                      <a:lnTo>
                        <a:pt x="1146" y="874"/>
                      </a:lnTo>
                      <a:lnTo>
                        <a:pt x="1115" y="874"/>
                      </a:lnTo>
                      <a:lnTo>
                        <a:pt x="1076" y="886"/>
                      </a:lnTo>
                      <a:lnTo>
                        <a:pt x="968" y="886"/>
                      </a:lnTo>
                      <a:lnTo>
                        <a:pt x="956" y="874"/>
                      </a:lnTo>
                      <a:lnTo>
                        <a:pt x="937" y="843"/>
                      </a:lnTo>
                      <a:lnTo>
                        <a:pt x="925" y="824"/>
                      </a:lnTo>
                      <a:lnTo>
                        <a:pt x="917" y="797"/>
                      </a:lnTo>
                      <a:lnTo>
                        <a:pt x="909" y="766"/>
                      </a:lnTo>
                      <a:lnTo>
                        <a:pt x="906" y="731"/>
                      </a:lnTo>
                      <a:lnTo>
                        <a:pt x="902" y="703"/>
                      </a:lnTo>
                      <a:lnTo>
                        <a:pt x="898" y="684"/>
                      </a:lnTo>
                      <a:lnTo>
                        <a:pt x="894" y="665"/>
                      </a:lnTo>
                      <a:lnTo>
                        <a:pt x="890" y="657"/>
                      </a:lnTo>
                      <a:lnTo>
                        <a:pt x="890" y="645"/>
                      </a:lnTo>
                      <a:lnTo>
                        <a:pt x="894" y="626"/>
                      </a:lnTo>
                      <a:lnTo>
                        <a:pt x="902" y="610"/>
                      </a:lnTo>
                      <a:lnTo>
                        <a:pt x="917" y="591"/>
                      </a:lnTo>
                      <a:lnTo>
                        <a:pt x="940" y="571"/>
                      </a:lnTo>
                      <a:lnTo>
                        <a:pt x="972" y="556"/>
                      </a:lnTo>
                      <a:lnTo>
                        <a:pt x="1010" y="540"/>
                      </a:lnTo>
                      <a:lnTo>
                        <a:pt x="1057" y="540"/>
                      </a:lnTo>
                      <a:lnTo>
                        <a:pt x="1073" y="536"/>
                      </a:lnTo>
                      <a:lnTo>
                        <a:pt x="1084" y="533"/>
                      </a:lnTo>
                      <a:lnTo>
                        <a:pt x="1096" y="525"/>
                      </a:lnTo>
                      <a:lnTo>
                        <a:pt x="1108" y="513"/>
                      </a:lnTo>
                      <a:lnTo>
                        <a:pt x="1111" y="490"/>
                      </a:lnTo>
                      <a:lnTo>
                        <a:pt x="1108" y="459"/>
                      </a:lnTo>
                      <a:lnTo>
                        <a:pt x="1092" y="420"/>
                      </a:lnTo>
                      <a:lnTo>
                        <a:pt x="1092" y="404"/>
                      </a:lnTo>
                      <a:lnTo>
                        <a:pt x="1100" y="389"/>
                      </a:lnTo>
                      <a:lnTo>
                        <a:pt x="1104" y="385"/>
                      </a:lnTo>
                      <a:lnTo>
                        <a:pt x="1111" y="377"/>
                      </a:lnTo>
                      <a:lnTo>
                        <a:pt x="1123" y="354"/>
                      </a:lnTo>
                      <a:lnTo>
                        <a:pt x="1131" y="331"/>
                      </a:lnTo>
                      <a:lnTo>
                        <a:pt x="1139" y="303"/>
                      </a:lnTo>
                      <a:lnTo>
                        <a:pt x="1142" y="272"/>
                      </a:lnTo>
                      <a:lnTo>
                        <a:pt x="1139" y="257"/>
                      </a:lnTo>
                      <a:lnTo>
                        <a:pt x="1139" y="245"/>
                      </a:lnTo>
                      <a:lnTo>
                        <a:pt x="1131" y="230"/>
                      </a:lnTo>
                      <a:lnTo>
                        <a:pt x="1123" y="222"/>
                      </a:lnTo>
                      <a:lnTo>
                        <a:pt x="1111" y="214"/>
                      </a:lnTo>
                      <a:lnTo>
                        <a:pt x="1096" y="206"/>
                      </a:lnTo>
                      <a:lnTo>
                        <a:pt x="1061" y="195"/>
                      </a:lnTo>
                      <a:lnTo>
                        <a:pt x="1057" y="191"/>
                      </a:lnTo>
                      <a:lnTo>
                        <a:pt x="1053" y="179"/>
                      </a:lnTo>
                      <a:lnTo>
                        <a:pt x="1053" y="163"/>
                      </a:lnTo>
                      <a:lnTo>
                        <a:pt x="1053" y="132"/>
                      </a:lnTo>
                      <a:lnTo>
                        <a:pt x="1053" y="105"/>
                      </a:lnTo>
                      <a:lnTo>
                        <a:pt x="1049" y="90"/>
                      </a:lnTo>
                      <a:lnTo>
                        <a:pt x="1041" y="82"/>
                      </a:lnTo>
                      <a:lnTo>
                        <a:pt x="1041" y="78"/>
                      </a:lnTo>
                      <a:lnTo>
                        <a:pt x="1034" y="62"/>
                      </a:lnTo>
                      <a:lnTo>
                        <a:pt x="1022" y="47"/>
                      </a:lnTo>
                      <a:lnTo>
                        <a:pt x="1010" y="35"/>
                      </a:lnTo>
                      <a:lnTo>
                        <a:pt x="995" y="24"/>
                      </a:lnTo>
                      <a:lnTo>
                        <a:pt x="979" y="16"/>
                      </a:lnTo>
                      <a:lnTo>
                        <a:pt x="972" y="16"/>
                      </a:lnTo>
                      <a:lnTo>
                        <a:pt x="960" y="20"/>
                      </a:lnTo>
                      <a:lnTo>
                        <a:pt x="952" y="24"/>
                      </a:lnTo>
                      <a:lnTo>
                        <a:pt x="944" y="35"/>
                      </a:lnTo>
                      <a:lnTo>
                        <a:pt x="913" y="66"/>
                      </a:lnTo>
                      <a:lnTo>
                        <a:pt x="902" y="74"/>
                      </a:lnTo>
                      <a:lnTo>
                        <a:pt x="894" y="74"/>
                      </a:lnTo>
                      <a:lnTo>
                        <a:pt x="886" y="74"/>
                      </a:lnTo>
                      <a:lnTo>
                        <a:pt x="882" y="70"/>
                      </a:lnTo>
                      <a:lnTo>
                        <a:pt x="874" y="74"/>
                      </a:lnTo>
                      <a:lnTo>
                        <a:pt x="855" y="78"/>
                      </a:lnTo>
                      <a:lnTo>
                        <a:pt x="828" y="94"/>
                      </a:lnTo>
                      <a:lnTo>
                        <a:pt x="816" y="109"/>
                      </a:lnTo>
                      <a:lnTo>
                        <a:pt x="801" y="125"/>
                      </a:lnTo>
                      <a:lnTo>
                        <a:pt x="785" y="136"/>
                      </a:lnTo>
                      <a:lnTo>
                        <a:pt x="773" y="148"/>
                      </a:lnTo>
                      <a:lnTo>
                        <a:pt x="762" y="152"/>
                      </a:lnTo>
                      <a:lnTo>
                        <a:pt x="750" y="152"/>
                      </a:lnTo>
                      <a:lnTo>
                        <a:pt x="738" y="148"/>
                      </a:lnTo>
                      <a:lnTo>
                        <a:pt x="731" y="140"/>
                      </a:lnTo>
                      <a:lnTo>
                        <a:pt x="711" y="121"/>
                      </a:lnTo>
                      <a:lnTo>
                        <a:pt x="696" y="101"/>
                      </a:lnTo>
                      <a:lnTo>
                        <a:pt x="688" y="94"/>
                      </a:lnTo>
                      <a:lnTo>
                        <a:pt x="680" y="90"/>
                      </a:lnTo>
                      <a:lnTo>
                        <a:pt x="672" y="90"/>
                      </a:lnTo>
                      <a:lnTo>
                        <a:pt x="665" y="94"/>
                      </a:lnTo>
                      <a:lnTo>
                        <a:pt x="653" y="105"/>
                      </a:lnTo>
                      <a:lnTo>
                        <a:pt x="637" y="125"/>
                      </a:lnTo>
                      <a:lnTo>
                        <a:pt x="626" y="136"/>
                      </a:lnTo>
                      <a:lnTo>
                        <a:pt x="614" y="140"/>
                      </a:lnTo>
                      <a:lnTo>
                        <a:pt x="599" y="136"/>
                      </a:lnTo>
                      <a:lnTo>
                        <a:pt x="587" y="129"/>
                      </a:lnTo>
                      <a:lnTo>
                        <a:pt x="575" y="117"/>
                      </a:lnTo>
                      <a:lnTo>
                        <a:pt x="568" y="105"/>
                      </a:lnTo>
                      <a:lnTo>
                        <a:pt x="560" y="90"/>
                      </a:lnTo>
                      <a:lnTo>
                        <a:pt x="560" y="82"/>
                      </a:lnTo>
                      <a:lnTo>
                        <a:pt x="544" y="55"/>
                      </a:lnTo>
                      <a:lnTo>
                        <a:pt x="525" y="35"/>
                      </a:lnTo>
                      <a:lnTo>
                        <a:pt x="502" y="12"/>
                      </a:lnTo>
                      <a:lnTo>
                        <a:pt x="490" y="8"/>
                      </a:lnTo>
                      <a:lnTo>
                        <a:pt x="474" y="0"/>
                      </a:lnTo>
                      <a:lnTo>
                        <a:pt x="459" y="0"/>
                      </a:lnTo>
                      <a:lnTo>
                        <a:pt x="447" y="4"/>
                      </a:lnTo>
                      <a:lnTo>
                        <a:pt x="432" y="16"/>
                      </a:lnTo>
                      <a:lnTo>
                        <a:pt x="416" y="28"/>
                      </a:lnTo>
                      <a:lnTo>
                        <a:pt x="401" y="51"/>
                      </a:lnTo>
                      <a:lnTo>
                        <a:pt x="385" y="82"/>
                      </a:lnTo>
                      <a:lnTo>
                        <a:pt x="389" y="90"/>
                      </a:lnTo>
                      <a:lnTo>
                        <a:pt x="401" y="109"/>
                      </a:lnTo>
                      <a:lnTo>
                        <a:pt x="412" y="144"/>
                      </a:lnTo>
                      <a:lnTo>
                        <a:pt x="416" y="163"/>
                      </a:lnTo>
                      <a:lnTo>
                        <a:pt x="416" y="183"/>
                      </a:lnTo>
                      <a:lnTo>
                        <a:pt x="420" y="272"/>
                      </a:lnTo>
                      <a:lnTo>
                        <a:pt x="416" y="342"/>
                      </a:lnTo>
                      <a:lnTo>
                        <a:pt x="416" y="393"/>
                      </a:lnTo>
                      <a:lnTo>
                        <a:pt x="412" y="420"/>
                      </a:lnTo>
                      <a:lnTo>
                        <a:pt x="412" y="439"/>
                      </a:lnTo>
                      <a:lnTo>
                        <a:pt x="416" y="466"/>
                      </a:lnTo>
                      <a:lnTo>
                        <a:pt x="420" y="513"/>
                      </a:lnTo>
                      <a:lnTo>
                        <a:pt x="412" y="529"/>
                      </a:lnTo>
                      <a:lnTo>
                        <a:pt x="401" y="548"/>
                      </a:lnTo>
                      <a:lnTo>
                        <a:pt x="381" y="579"/>
                      </a:lnTo>
                      <a:lnTo>
                        <a:pt x="385" y="591"/>
                      </a:lnTo>
                      <a:lnTo>
                        <a:pt x="389" y="602"/>
                      </a:lnTo>
                      <a:lnTo>
                        <a:pt x="385" y="618"/>
                      </a:lnTo>
                      <a:lnTo>
                        <a:pt x="381" y="634"/>
                      </a:lnTo>
                      <a:lnTo>
                        <a:pt x="373" y="645"/>
                      </a:lnTo>
                      <a:lnTo>
                        <a:pt x="354" y="657"/>
                      </a:lnTo>
                      <a:lnTo>
                        <a:pt x="327" y="665"/>
                      </a:lnTo>
                      <a:lnTo>
                        <a:pt x="257" y="672"/>
                      </a:lnTo>
                      <a:lnTo>
                        <a:pt x="218" y="676"/>
                      </a:lnTo>
                      <a:lnTo>
                        <a:pt x="183" y="692"/>
                      </a:lnTo>
                      <a:lnTo>
                        <a:pt x="164" y="700"/>
                      </a:lnTo>
                      <a:lnTo>
                        <a:pt x="144" y="711"/>
                      </a:lnTo>
                      <a:lnTo>
                        <a:pt x="125" y="727"/>
                      </a:lnTo>
                      <a:lnTo>
                        <a:pt x="101" y="750"/>
                      </a:lnTo>
                      <a:lnTo>
                        <a:pt x="82" y="773"/>
                      </a:lnTo>
                      <a:lnTo>
                        <a:pt x="63" y="801"/>
                      </a:lnTo>
                      <a:lnTo>
                        <a:pt x="43" y="832"/>
                      </a:lnTo>
                      <a:lnTo>
                        <a:pt x="24" y="871"/>
                      </a:lnTo>
                      <a:lnTo>
                        <a:pt x="16" y="886"/>
                      </a:lnTo>
                      <a:lnTo>
                        <a:pt x="4" y="917"/>
                      </a:lnTo>
                      <a:lnTo>
                        <a:pt x="0" y="933"/>
                      </a:lnTo>
                      <a:lnTo>
                        <a:pt x="4" y="952"/>
                      </a:lnTo>
                      <a:lnTo>
                        <a:pt x="8" y="964"/>
                      </a:lnTo>
                      <a:lnTo>
                        <a:pt x="16" y="968"/>
                      </a:lnTo>
                      <a:lnTo>
                        <a:pt x="28" y="972"/>
                      </a:lnTo>
                      <a:lnTo>
                        <a:pt x="35" y="975"/>
                      </a:lnTo>
                      <a:lnTo>
                        <a:pt x="51" y="987"/>
                      </a:lnTo>
                      <a:lnTo>
                        <a:pt x="63" y="999"/>
                      </a:lnTo>
                      <a:lnTo>
                        <a:pt x="70" y="1010"/>
                      </a:lnTo>
                      <a:lnTo>
                        <a:pt x="74" y="1026"/>
                      </a:lnTo>
                      <a:lnTo>
                        <a:pt x="74" y="1045"/>
                      </a:lnTo>
                      <a:lnTo>
                        <a:pt x="78" y="1065"/>
                      </a:lnTo>
                      <a:lnTo>
                        <a:pt x="82" y="1088"/>
                      </a:lnTo>
                      <a:lnTo>
                        <a:pt x="90" y="1104"/>
                      </a:lnTo>
                      <a:lnTo>
                        <a:pt x="101" y="1119"/>
                      </a:lnTo>
                      <a:lnTo>
                        <a:pt x="117" y="1127"/>
                      </a:lnTo>
                      <a:lnTo>
                        <a:pt x="132" y="1131"/>
                      </a:lnTo>
                      <a:lnTo>
                        <a:pt x="148" y="1127"/>
                      </a:lnTo>
                      <a:lnTo>
                        <a:pt x="164" y="1115"/>
                      </a:lnTo>
                      <a:lnTo>
                        <a:pt x="179" y="1100"/>
                      </a:lnTo>
                      <a:lnTo>
                        <a:pt x="191" y="1092"/>
                      </a:lnTo>
                      <a:lnTo>
                        <a:pt x="202" y="1092"/>
                      </a:lnTo>
                      <a:lnTo>
                        <a:pt x="214" y="1092"/>
                      </a:lnTo>
                      <a:lnTo>
                        <a:pt x="222" y="1100"/>
                      </a:lnTo>
                      <a:lnTo>
                        <a:pt x="230" y="1111"/>
                      </a:lnTo>
                      <a:lnTo>
                        <a:pt x="233" y="1127"/>
                      </a:lnTo>
                      <a:lnTo>
                        <a:pt x="237" y="1146"/>
                      </a:lnTo>
                      <a:lnTo>
                        <a:pt x="237" y="1150"/>
                      </a:lnTo>
                      <a:lnTo>
                        <a:pt x="241" y="1154"/>
                      </a:lnTo>
                      <a:lnTo>
                        <a:pt x="245" y="1162"/>
                      </a:lnTo>
                      <a:lnTo>
                        <a:pt x="253" y="1166"/>
                      </a:lnTo>
                      <a:lnTo>
                        <a:pt x="268" y="1170"/>
                      </a:lnTo>
                      <a:lnTo>
                        <a:pt x="288" y="1170"/>
                      </a:lnTo>
                      <a:lnTo>
                        <a:pt x="315" y="1166"/>
                      </a:lnTo>
                      <a:lnTo>
                        <a:pt x="334" y="1185"/>
                      </a:lnTo>
                      <a:lnTo>
                        <a:pt x="381" y="1247"/>
                      </a:lnTo>
                      <a:lnTo>
                        <a:pt x="389" y="1232"/>
                      </a:lnTo>
                      <a:lnTo>
                        <a:pt x="404" y="1205"/>
                      </a:lnTo>
                      <a:lnTo>
                        <a:pt x="420" y="1189"/>
                      </a:lnTo>
                      <a:lnTo>
                        <a:pt x="432" y="1181"/>
                      </a:lnTo>
                      <a:lnTo>
                        <a:pt x="447" y="1181"/>
                      </a:lnTo>
                      <a:lnTo>
                        <a:pt x="455" y="1181"/>
                      </a:lnTo>
                      <a:lnTo>
                        <a:pt x="463" y="1189"/>
                      </a:lnTo>
                      <a:lnTo>
                        <a:pt x="478" y="1201"/>
                      </a:lnTo>
                      <a:lnTo>
                        <a:pt x="494" y="1209"/>
                      </a:lnTo>
                      <a:lnTo>
                        <a:pt x="509" y="1212"/>
                      </a:lnTo>
                      <a:lnTo>
                        <a:pt x="525" y="1212"/>
                      </a:lnTo>
                      <a:lnTo>
                        <a:pt x="540" y="1209"/>
                      </a:lnTo>
                      <a:lnTo>
                        <a:pt x="552" y="1205"/>
                      </a:lnTo>
                      <a:lnTo>
                        <a:pt x="564" y="1193"/>
                      </a:lnTo>
                      <a:lnTo>
                        <a:pt x="575" y="1185"/>
                      </a:lnTo>
                      <a:lnTo>
                        <a:pt x="599" y="1166"/>
                      </a:lnTo>
                      <a:lnTo>
                        <a:pt x="618" y="1154"/>
                      </a:lnTo>
                      <a:lnTo>
                        <a:pt x="637" y="1150"/>
                      </a:lnTo>
                      <a:lnTo>
                        <a:pt x="645" y="1150"/>
                      </a:lnTo>
                      <a:lnTo>
                        <a:pt x="684" y="1150"/>
                      </a:lnTo>
                      <a:lnTo>
                        <a:pt x="711" y="1150"/>
                      </a:lnTo>
                      <a:lnTo>
                        <a:pt x="727" y="1146"/>
                      </a:lnTo>
                      <a:lnTo>
                        <a:pt x="738" y="1142"/>
                      </a:lnTo>
                      <a:lnTo>
                        <a:pt x="742" y="1142"/>
                      </a:lnTo>
                      <a:lnTo>
                        <a:pt x="746" y="1146"/>
                      </a:lnTo>
                      <a:lnTo>
                        <a:pt x="750" y="1150"/>
                      </a:lnTo>
                      <a:lnTo>
                        <a:pt x="750" y="1162"/>
                      </a:lnTo>
                      <a:lnTo>
                        <a:pt x="738" y="1197"/>
                      </a:lnTo>
                      <a:lnTo>
                        <a:pt x="723" y="1236"/>
                      </a:lnTo>
                      <a:lnTo>
                        <a:pt x="719" y="1251"/>
                      </a:lnTo>
                      <a:lnTo>
                        <a:pt x="719" y="1259"/>
                      </a:lnTo>
                      <a:lnTo>
                        <a:pt x="723" y="1263"/>
                      </a:lnTo>
                      <a:lnTo>
                        <a:pt x="731" y="1259"/>
                      </a:lnTo>
                      <a:lnTo>
                        <a:pt x="766" y="1236"/>
                      </a:lnTo>
                      <a:lnTo>
                        <a:pt x="777" y="1228"/>
                      </a:lnTo>
                      <a:lnTo>
                        <a:pt x="793" y="1224"/>
                      </a:lnTo>
                      <a:lnTo>
                        <a:pt x="805" y="1224"/>
                      </a:lnTo>
                      <a:lnTo>
                        <a:pt x="812" y="1228"/>
                      </a:lnTo>
                      <a:lnTo>
                        <a:pt x="828" y="1240"/>
                      </a:lnTo>
                      <a:lnTo>
                        <a:pt x="832" y="1247"/>
                      </a:lnTo>
                      <a:lnTo>
                        <a:pt x="836" y="1251"/>
                      </a:lnTo>
                      <a:lnTo>
                        <a:pt x="843" y="1255"/>
                      </a:lnTo>
                      <a:lnTo>
                        <a:pt x="851" y="1255"/>
                      </a:lnTo>
                      <a:lnTo>
                        <a:pt x="859" y="1251"/>
                      </a:lnTo>
                      <a:lnTo>
                        <a:pt x="874" y="1243"/>
                      </a:lnTo>
                      <a:lnTo>
                        <a:pt x="886" y="1228"/>
                      </a:lnTo>
                      <a:lnTo>
                        <a:pt x="902" y="1205"/>
                      </a:lnTo>
                      <a:lnTo>
                        <a:pt x="925" y="1197"/>
                      </a:lnTo>
                      <a:lnTo>
                        <a:pt x="952" y="1189"/>
                      </a:lnTo>
                      <a:lnTo>
                        <a:pt x="964" y="1185"/>
                      </a:lnTo>
                      <a:lnTo>
                        <a:pt x="979" y="1174"/>
                      </a:lnTo>
                      <a:lnTo>
                        <a:pt x="999" y="1150"/>
                      </a:lnTo>
                      <a:lnTo>
                        <a:pt x="1007" y="1139"/>
                      </a:lnTo>
                      <a:lnTo>
                        <a:pt x="1010" y="1123"/>
                      </a:lnTo>
                      <a:lnTo>
                        <a:pt x="1041" y="1100"/>
                      </a:lnTo>
                      <a:lnTo>
                        <a:pt x="1065" y="1084"/>
                      </a:lnTo>
                      <a:lnTo>
                        <a:pt x="1073" y="1076"/>
                      </a:lnTo>
                      <a:lnTo>
                        <a:pt x="1073" y="1069"/>
                      </a:lnTo>
                      <a:lnTo>
                        <a:pt x="1076" y="1065"/>
                      </a:lnTo>
                      <a:lnTo>
                        <a:pt x="1104" y="1006"/>
                      </a:lnTo>
                      <a:lnTo>
                        <a:pt x="1119" y="972"/>
                      </a:lnTo>
                      <a:lnTo>
                        <a:pt x="1123" y="948"/>
                      </a:lnTo>
                      <a:lnTo>
                        <a:pt x="1127" y="937"/>
                      </a:lnTo>
                      <a:lnTo>
                        <a:pt x="1135" y="929"/>
                      </a:lnTo>
                      <a:lnTo>
                        <a:pt x="1146" y="925"/>
                      </a:lnTo>
                      <a:lnTo>
                        <a:pt x="1162" y="917"/>
                      </a:lnTo>
                      <a:lnTo>
                        <a:pt x="1193" y="909"/>
                      </a:lnTo>
                      <a:lnTo>
                        <a:pt x="1220" y="902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36"/>
                <p:cNvSpPr>
                  <a:spLocks/>
                </p:cNvSpPr>
                <p:nvPr/>
              </p:nvSpPr>
              <p:spPr bwMode="auto">
                <a:xfrm>
                  <a:off x="9981431" y="3472441"/>
                  <a:ext cx="36513" cy="44450"/>
                </a:xfrm>
                <a:custGeom>
                  <a:avLst/>
                  <a:gdLst>
                    <a:gd name="T0" fmla="*/ 23 w 23"/>
                    <a:gd name="T1" fmla="*/ 16 h 28"/>
                    <a:gd name="T2" fmla="*/ 23 w 23"/>
                    <a:gd name="T3" fmla="*/ 16 h 28"/>
                    <a:gd name="T4" fmla="*/ 20 w 23"/>
                    <a:gd name="T5" fmla="*/ 24 h 28"/>
                    <a:gd name="T6" fmla="*/ 12 w 23"/>
                    <a:gd name="T7" fmla="*/ 28 h 28"/>
                    <a:gd name="T8" fmla="*/ 12 w 23"/>
                    <a:gd name="T9" fmla="*/ 28 h 28"/>
                    <a:gd name="T10" fmla="*/ 4 w 23"/>
                    <a:gd name="T11" fmla="*/ 24 h 28"/>
                    <a:gd name="T12" fmla="*/ 0 w 23"/>
                    <a:gd name="T13" fmla="*/ 16 h 28"/>
                    <a:gd name="T14" fmla="*/ 0 w 23"/>
                    <a:gd name="T15" fmla="*/ 16 h 28"/>
                    <a:gd name="T16" fmla="*/ 4 w 23"/>
                    <a:gd name="T17" fmla="*/ 4 h 28"/>
                    <a:gd name="T18" fmla="*/ 12 w 23"/>
                    <a:gd name="T19" fmla="*/ 0 h 28"/>
                    <a:gd name="T20" fmla="*/ 12 w 23"/>
                    <a:gd name="T21" fmla="*/ 0 h 28"/>
                    <a:gd name="T22" fmla="*/ 20 w 23"/>
                    <a:gd name="T23" fmla="*/ 4 h 28"/>
                    <a:gd name="T24" fmla="*/ 23 w 23"/>
                    <a:gd name="T25" fmla="*/ 16 h 28"/>
                    <a:gd name="T26" fmla="*/ 23 w 23"/>
                    <a:gd name="T27" fmla="*/ 16 h 2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8">
                      <a:moveTo>
                        <a:pt x="23" y="16"/>
                      </a:moveTo>
                      <a:lnTo>
                        <a:pt x="23" y="16"/>
                      </a:lnTo>
                      <a:lnTo>
                        <a:pt x="20" y="24"/>
                      </a:lnTo>
                      <a:lnTo>
                        <a:pt x="12" y="28"/>
                      </a:lnTo>
                      <a:lnTo>
                        <a:pt x="4" y="24"/>
                      </a:lnTo>
                      <a:lnTo>
                        <a:pt x="0" y="16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3" y="16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37"/>
                <p:cNvSpPr>
                  <a:spLocks/>
                </p:cNvSpPr>
                <p:nvPr/>
              </p:nvSpPr>
              <p:spPr bwMode="auto">
                <a:xfrm>
                  <a:off x="9951268" y="3448629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0 w 58"/>
                    <a:gd name="T7" fmla="*/ 50 h 58"/>
                    <a:gd name="T8" fmla="*/ 42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4 h 58"/>
                    <a:gd name="T16" fmla="*/ 11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11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2 w 58"/>
                    <a:gd name="T35" fmla="*/ 4 h 58"/>
                    <a:gd name="T36" fmla="*/ 50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0" y="50"/>
                      </a:lnTo>
                      <a:lnTo>
                        <a:pt x="42" y="54"/>
                      </a:lnTo>
                      <a:lnTo>
                        <a:pt x="31" y="58"/>
                      </a:lnTo>
                      <a:lnTo>
                        <a:pt x="19" y="54"/>
                      </a:lnTo>
                      <a:lnTo>
                        <a:pt x="11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11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2" y="4"/>
                      </a:lnTo>
                      <a:lnTo>
                        <a:pt x="50" y="8"/>
                      </a:lnTo>
                      <a:lnTo>
                        <a:pt x="58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93"/>
                <p:cNvSpPr>
                  <a:spLocks noEditPoints="1"/>
                </p:cNvSpPr>
                <p:nvPr/>
              </p:nvSpPr>
              <p:spPr bwMode="auto">
                <a:xfrm>
                  <a:off x="9438506" y="3559754"/>
                  <a:ext cx="130175" cy="128588"/>
                </a:xfrm>
                <a:custGeom>
                  <a:avLst/>
                  <a:gdLst>
                    <a:gd name="T0" fmla="*/ 51 w 82"/>
                    <a:gd name="T1" fmla="*/ 15 h 81"/>
                    <a:gd name="T2" fmla="*/ 51 w 82"/>
                    <a:gd name="T3" fmla="*/ 15 h 81"/>
                    <a:gd name="T4" fmla="*/ 43 w 82"/>
                    <a:gd name="T5" fmla="*/ 0 h 81"/>
                    <a:gd name="T6" fmla="*/ 43 w 82"/>
                    <a:gd name="T7" fmla="*/ 0 h 81"/>
                    <a:gd name="T8" fmla="*/ 27 w 82"/>
                    <a:gd name="T9" fmla="*/ 4 h 81"/>
                    <a:gd name="T10" fmla="*/ 27 w 82"/>
                    <a:gd name="T11" fmla="*/ 4 h 81"/>
                    <a:gd name="T12" fmla="*/ 35 w 82"/>
                    <a:gd name="T13" fmla="*/ 19 h 81"/>
                    <a:gd name="T14" fmla="*/ 35 w 82"/>
                    <a:gd name="T15" fmla="*/ 19 h 81"/>
                    <a:gd name="T16" fmla="*/ 51 w 82"/>
                    <a:gd name="T17" fmla="*/ 15 h 81"/>
                    <a:gd name="T18" fmla="*/ 51 w 82"/>
                    <a:gd name="T19" fmla="*/ 15 h 81"/>
                    <a:gd name="T20" fmla="*/ 51 w 82"/>
                    <a:gd name="T21" fmla="*/ 15 h 81"/>
                    <a:gd name="T22" fmla="*/ 0 w 82"/>
                    <a:gd name="T23" fmla="*/ 77 h 81"/>
                    <a:gd name="T24" fmla="*/ 0 w 82"/>
                    <a:gd name="T25" fmla="*/ 77 h 81"/>
                    <a:gd name="T26" fmla="*/ 12 w 82"/>
                    <a:gd name="T27" fmla="*/ 81 h 81"/>
                    <a:gd name="T28" fmla="*/ 12 w 82"/>
                    <a:gd name="T29" fmla="*/ 81 h 81"/>
                    <a:gd name="T30" fmla="*/ 31 w 82"/>
                    <a:gd name="T31" fmla="*/ 54 h 81"/>
                    <a:gd name="T32" fmla="*/ 31 w 82"/>
                    <a:gd name="T33" fmla="*/ 54 h 81"/>
                    <a:gd name="T34" fmla="*/ 35 w 82"/>
                    <a:gd name="T35" fmla="*/ 50 h 81"/>
                    <a:gd name="T36" fmla="*/ 35 w 82"/>
                    <a:gd name="T37" fmla="*/ 50 h 81"/>
                    <a:gd name="T38" fmla="*/ 39 w 82"/>
                    <a:gd name="T39" fmla="*/ 46 h 81"/>
                    <a:gd name="T40" fmla="*/ 39 w 82"/>
                    <a:gd name="T41" fmla="*/ 46 h 81"/>
                    <a:gd name="T42" fmla="*/ 24 w 82"/>
                    <a:gd name="T43" fmla="*/ 39 h 81"/>
                    <a:gd name="T44" fmla="*/ 24 w 82"/>
                    <a:gd name="T45" fmla="*/ 39 h 81"/>
                    <a:gd name="T46" fmla="*/ 16 w 82"/>
                    <a:gd name="T47" fmla="*/ 58 h 81"/>
                    <a:gd name="T48" fmla="*/ 0 w 82"/>
                    <a:gd name="T49" fmla="*/ 77 h 81"/>
                    <a:gd name="T50" fmla="*/ 0 w 82"/>
                    <a:gd name="T51" fmla="*/ 77 h 81"/>
                    <a:gd name="T52" fmla="*/ 0 w 82"/>
                    <a:gd name="T53" fmla="*/ 77 h 81"/>
                    <a:gd name="T54" fmla="*/ 78 w 82"/>
                    <a:gd name="T55" fmla="*/ 74 h 81"/>
                    <a:gd name="T56" fmla="*/ 78 w 82"/>
                    <a:gd name="T57" fmla="*/ 74 h 81"/>
                    <a:gd name="T58" fmla="*/ 55 w 82"/>
                    <a:gd name="T59" fmla="*/ 39 h 81"/>
                    <a:gd name="T60" fmla="*/ 55 w 82"/>
                    <a:gd name="T61" fmla="*/ 39 h 81"/>
                    <a:gd name="T62" fmla="*/ 43 w 82"/>
                    <a:gd name="T63" fmla="*/ 46 h 81"/>
                    <a:gd name="T64" fmla="*/ 43 w 82"/>
                    <a:gd name="T65" fmla="*/ 46 h 81"/>
                    <a:gd name="T66" fmla="*/ 55 w 82"/>
                    <a:gd name="T67" fmla="*/ 62 h 81"/>
                    <a:gd name="T68" fmla="*/ 66 w 82"/>
                    <a:gd name="T69" fmla="*/ 81 h 81"/>
                    <a:gd name="T70" fmla="*/ 66 w 82"/>
                    <a:gd name="T71" fmla="*/ 81 h 81"/>
                    <a:gd name="T72" fmla="*/ 78 w 82"/>
                    <a:gd name="T73" fmla="*/ 74 h 81"/>
                    <a:gd name="T74" fmla="*/ 78 w 82"/>
                    <a:gd name="T75" fmla="*/ 74 h 81"/>
                    <a:gd name="T76" fmla="*/ 78 w 82"/>
                    <a:gd name="T77" fmla="*/ 74 h 81"/>
                    <a:gd name="T78" fmla="*/ 0 w 82"/>
                    <a:gd name="T79" fmla="*/ 23 h 81"/>
                    <a:gd name="T80" fmla="*/ 0 w 82"/>
                    <a:gd name="T81" fmla="*/ 31 h 81"/>
                    <a:gd name="T82" fmla="*/ 82 w 82"/>
                    <a:gd name="T83" fmla="*/ 31 h 81"/>
                    <a:gd name="T84" fmla="*/ 82 w 82"/>
                    <a:gd name="T85" fmla="*/ 23 h 81"/>
                    <a:gd name="T86" fmla="*/ 0 w 82"/>
                    <a:gd name="T87" fmla="*/ 23 h 81"/>
                    <a:gd name="T88" fmla="*/ 0 w 82"/>
                    <a:gd name="T89" fmla="*/ 23 h 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82" h="81">
                      <a:moveTo>
                        <a:pt x="51" y="15"/>
                      </a:moveTo>
                      <a:lnTo>
                        <a:pt x="51" y="15"/>
                      </a:lnTo>
                      <a:lnTo>
                        <a:pt x="43" y="0"/>
                      </a:lnTo>
                      <a:lnTo>
                        <a:pt x="27" y="4"/>
                      </a:lnTo>
                      <a:lnTo>
                        <a:pt x="35" y="19"/>
                      </a:lnTo>
                      <a:lnTo>
                        <a:pt x="51" y="15"/>
                      </a:lnTo>
                      <a:close/>
                      <a:moveTo>
                        <a:pt x="0" y="77"/>
                      </a:move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31" y="54"/>
                      </a:lnTo>
                      <a:lnTo>
                        <a:pt x="35" y="50"/>
                      </a:lnTo>
                      <a:lnTo>
                        <a:pt x="39" y="46"/>
                      </a:lnTo>
                      <a:lnTo>
                        <a:pt x="24" y="39"/>
                      </a:lnTo>
                      <a:lnTo>
                        <a:pt x="16" y="58"/>
                      </a:lnTo>
                      <a:lnTo>
                        <a:pt x="0" y="77"/>
                      </a:lnTo>
                      <a:close/>
                      <a:moveTo>
                        <a:pt x="78" y="74"/>
                      </a:moveTo>
                      <a:lnTo>
                        <a:pt x="78" y="74"/>
                      </a:lnTo>
                      <a:lnTo>
                        <a:pt x="55" y="39"/>
                      </a:lnTo>
                      <a:lnTo>
                        <a:pt x="43" y="46"/>
                      </a:lnTo>
                      <a:lnTo>
                        <a:pt x="55" y="62"/>
                      </a:lnTo>
                      <a:lnTo>
                        <a:pt x="66" y="81"/>
                      </a:lnTo>
                      <a:lnTo>
                        <a:pt x="78" y="74"/>
                      </a:lnTo>
                      <a:close/>
                      <a:moveTo>
                        <a:pt x="0" y="23"/>
                      </a:moveTo>
                      <a:lnTo>
                        <a:pt x="0" y="31"/>
                      </a:lnTo>
                      <a:lnTo>
                        <a:pt x="82" y="31"/>
                      </a:lnTo>
                      <a:lnTo>
                        <a:pt x="82" y="23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94"/>
                <p:cNvSpPr>
                  <a:spLocks noEditPoints="1"/>
                </p:cNvSpPr>
                <p:nvPr/>
              </p:nvSpPr>
              <p:spPr bwMode="auto">
                <a:xfrm>
                  <a:off x="9586143" y="3559754"/>
                  <a:ext cx="130175" cy="134938"/>
                </a:xfrm>
                <a:custGeom>
                  <a:avLst/>
                  <a:gdLst>
                    <a:gd name="T0" fmla="*/ 16 w 82"/>
                    <a:gd name="T1" fmla="*/ 31 h 85"/>
                    <a:gd name="T2" fmla="*/ 67 w 82"/>
                    <a:gd name="T3" fmla="*/ 19 h 85"/>
                    <a:gd name="T4" fmla="*/ 78 w 82"/>
                    <a:gd name="T5" fmla="*/ 31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2 w 82"/>
                    <a:gd name="T13" fmla="*/ 0 h 85"/>
                    <a:gd name="T14" fmla="*/ 35 w 82"/>
                    <a:gd name="T15" fmla="*/ 8 h 85"/>
                    <a:gd name="T16" fmla="*/ 4 w 82"/>
                    <a:gd name="T17" fmla="*/ 31 h 85"/>
                    <a:gd name="T18" fmla="*/ 0 w 82"/>
                    <a:gd name="T19" fmla="*/ 46 h 85"/>
                    <a:gd name="T20" fmla="*/ 20 w 82"/>
                    <a:gd name="T21" fmla="*/ 46 h 85"/>
                    <a:gd name="T22" fmla="*/ 12 w 82"/>
                    <a:gd name="T23" fmla="*/ 58 h 85"/>
                    <a:gd name="T24" fmla="*/ 32 w 82"/>
                    <a:gd name="T25" fmla="*/ 66 h 85"/>
                    <a:gd name="T26" fmla="*/ 20 w 82"/>
                    <a:gd name="T27" fmla="*/ 70 h 85"/>
                    <a:gd name="T28" fmla="*/ 4 w 82"/>
                    <a:gd name="T29" fmla="*/ 74 h 85"/>
                    <a:gd name="T30" fmla="*/ 8 w 82"/>
                    <a:gd name="T31" fmla="*/ 85 h 85"/>
                    <a:gd name="T32" fmla="*/ 47 w 82"/>
                    <a:gd name="T33" fmla="*/ 70 h 85"/>
                    <a:gd name="T34" fmla="*/ 59 w 82"/>
                    <a:gd name="T35" fmla="*/ 77 h 85"/>
                    <a:gd name="T36" fmla="*/ 70 w 82"/>
                    <a:gd name="T37" fmla="*/ 85 h 85"/>
                    <a:gd name="T38" fmla="*/ 74 w 82"/>
                    <a:gd name="T39" fmla="*/ 81 h 85"/>
                    <a:gd name="T40" fmla="*/ 78 w 82"/>
                    <a:gd name="T41" fmla="*/ 74 h 85"/>
                    <a:gd name="T42" fmla="*/ 55 w 82"/>
                    <a:gd name="T43" fmla="*/ 62 h 85"/>
                    <a:gd name="T44" fmla="*/ 82 w 82"/>
                    <a:gd name="T45" fmla="*/ 46 h 85"/>
                    <a:gd name="T46" fmla="*/ 39 w 82"/>
                    <a:gd name="T47" fmla="*/ 35 h 85"/>
                    <a:gd name="T48" fmla="*/ 43 w 82"/>
                    <a:gd name="T49" fmla="*/ 27 h 85"/>
                    <a:gd name="T50" fmla="*/ 43 w 82"/>
                    <a:gd name="T51" fmla="*/ 27 h 85"/>
                    <a:gd name="T52" fmla="*/ 47 w 82"/>
                    <a:gd name="T53" fmla="*/ 27 h 85"/>
                    <a:gd name="T54" fmla="*/ 35 w 82"/>
                    <a:gd name="T55" fmla="*/ 23 h 85"/>
                    <a:gd name="T56" fmla="*/ 32 w 82"/>
                    <a:gd name="T57" fmla="*/ 23 h 85"/>
                    <a:gd name="T58" fmla="*/ 28 w 82"/>
                    <a:gd name="T59" fmla="*/ 35 h 85"/>
                    <a:gd name="T60" fmla="*/ 0 w 82"/>
                    <a:gd name="T61" fmla="*/ 35 h 85"/>
                    <a:gd name="T62" fmla="*/ 0 w 82"/>
                    <a:gd name="T63" fmla="*/ 46 h 85"/>
                    <a:gd name="T64" fmla="*/ 43 w 82"/>
                    <a:gd name="T65" fmla="*/ 58 h 85"/>
                    <a:gd name="T66" fmla="*/ 35 w 82"/>
                    <a:gd name="T67" fmla="*/ 46 h 85"/>
                    <a:gd name="T68" fmla="*/ 51 w 82"/>
                    <a:gd name="T69" fmla="*/ 46 h 85"/>
                    <a:gd name="T70" fmla="*/ 43 w 82"/>
                    <a:gd name="T71" fmla="*/ 58 h 85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82" h="85">
                      <a:moveTo>
                        <a:pt x="4" y="31"/>
                      </a:moveTo>
                      <a:lnTo>
                        <a:pt x="16" y="31"/>
                      </a:lnTo>
                      <a:lnTo>
                        <a:pt x="16" y="19"/>
                      </a:lnTo>
                      <a:lnTo>
                        <a:pt x="67" y="19"/>
                      </a:lnTo>
                      <a:lnTo>
                        <a:pt x="67" y="31"/>
                      </a:lnTo>
                      <a:lnTo>
                        <a:pt x="78" y="31"/>
                      </a:lnTo>
                      <a:lnTo>
                        <a:pt x="78" y="8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35" y="8"/>
                      </a:lnTo>
                      <a:lnTo>
                        <a:pt x="4" y="8"/>
                      </a:lnTo>
                      <a:lnTo>
                        <a:pt x="4" y="31"/>
                      </a:lnTo>
                      <a:close/>
                      <a:moveTo>
                        <a:pt x="0" y="46"/>
                      </a:moveTo>
                      <a:lnTo>
                        <a:pt x="20" y="46"/>
                      </a:lnTo>
                      <a:lnTo>
                        <a:pt x="12" y="58"/>
                      </a:lnTo>
                      <a:lnTo>
                        <a:pt x="32" y="66"/>
                      </a:lnTo>
                      <a:lnTo>
                        <a:pt x="20" y="70"/>
                      </a:lnTo>
                      <a:lnTo>
                        <a:pt x="4" y="74"/>
                      </a:lnTo>
                      <a:lnTo>
                        <a:pt x="8" y="85"/>
                      </a:lnTo>
                      <a:lnTo>
                        <a:pt x="32" y="81"/>
                      </a:lnTo>
                      <a:lnTo>
                        <a:pt x="47" y="70"/>
                      </a:lnTo>
                      <a:lnTo>
                        <a:pt x="59" y="77"/>
                      </a:lnTo>
                      <a:lnTo>
                        <a:pt x="70" y="85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55" y="62"/>
                      </a:lnTo>
                      <a:lnTo>
                        <a:pt x="63" y="46"/>
                      </a:lnTo>
                      <a:lnTo>
                        <a:pt x="82" y="46"/>
                      </a:lnTo>
                      <a:lnTo>
                        <a:pt x="82" y="35"/>
                      </a:lnTo>
                      <a:lnTo>
                        <a:pt x="39" y="35"/>
                      </a:lnTo>
                      <a:lnTo>
                        <a:pt x="43" y="27"/>
                      </a:lnTo>
                      <a:lnTo>
                        <a:pt x="47" y="27"/>
                      </a:lnTo>
                      <a:lnTo>
                        <a:pt x="35" y="23"/>
                      </a:lnTo>
                      <a:lnTo>
                        <a:pt x="32" y="23"/>
                      </a:lnTo>
                      <a:lnTo>
                        <a:pt x="28" y="35"/>
                      </a:lnTo>
                      <a:lnTo>
                        <a:pt x="0" y="35"/>
                      </a:lnTo>
                      <a:lnTo>
                        <a:pt x="0" y="46"/>
                      </a:lnTo>
                      <a:close/>
                      <a:moveTo>
                        <a:pt x="43" y="58"/>
                      </a:moveTo>
                      <a:lnTo>
                        <a:pt x="43" y="58"/>
                      </a:lnTo>
                      <a:lnTo>
                        <a:pt x="32" y="54"/>
                      </a:lnTo>
                      <a:lnTo>
                        <a:pt x="35" y="46"/>
                      </a:lnTo>
                      <a:lnTo>
                        <a:pt x="51" y="46"/>
                      </a:lnTo>
                      <a:lnTo>
                        <a:pt x="43" y="5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95"/>
                <p:cNvSpPr>
                  <a:spLocks/>
                </p:cNvSpPr>
                <p:nvPr/>
              </p:nvSpPr>
              <p:spPr bwMode="auto">
                <a:xfrm>
                  <a:off x="9735368" y="3559754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8 h 85"/>
                    <a:gd name="T6" fmla="*/ 46 w 81"/>
                    <a:gd name="T7" fmla="*/ 8 h 85"/>
                    <a:gd name="T8" fmla="*/ 46 w 81"/>
                    <a:gd name="T9" fmla="*/ 0 h 85"/>
                    <a:gd name="T10" fmla="*/ 46 w 81"/>
                    <a:gd name="T11" fmla="*/ 0 h 85"/>
                    <a:gd name="T12" fmla="*/ 39 w 81"/>
                    <a:gd name="T13" fmla="*/ 0 h 85"/>
                    <a:gd name="T14" fmla="*/ 39 w 81"/>
                    <a:gd name="T15" fmla="*/ 0 h 85"/>
                    <a:gd name="T16" fmla="*/ 31 w 81"/>
                    <a:gd name="T17" fmla="*/ 4 h 85"/>
                    <a:gd name="T18" fmla="*/ 31 w 81"/>
                    <a:gd name="T19" fmla="*/ 4 h 85"/>
                    <a:gd name="T20" fmla="*/ 35 w 81"/>
                    <a:gd name="T21" fmla="*/ 11 h 85"/>
                    <a:gd name="T22" fmla="*/ 0 w 81"/>
                    <a:gd name="T23" fmla="*/ 11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7 w 81"/>
                    <a:gd name="T31" fmla="*/ 35 h 85"/>
                    <a:gd name="T32" fmla="*/ 7 w 81"/>
                    <a:gd name="T33" fmla="*/ 74 h 85"/>
                    <a:gd name="T34" fmla="*/ 23 w 81"/>
                    <a:gd name="T35" fmla="*/ 74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4 h 85"/>
                    <a:gd name="T64" fmla="*/ 70 w 81"/>
                    <a:gd name="T65" fmla="*/ 70 h 85"/>
                    <a:gd name="T66" fmla="*/ 70 w 81"/>
                    <a:gd name="T67" fmla="*/ 66 h 85"/>
                    <a:gd name="T68" fmla="*/ 70 w 81"/>
                    <a:gd name="T69" fmla="*/ 35 h 85"/>
                    <a:gd name="T70" fmla="*/ 46 w 81"/>
                    <a:gd name="T71" fmla="*/ 35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1 h 85"/>
                    <a:gd name="T78" fmla="*/ 39 w 81"/>
                    <a:gd name="T79" fmla="*/ 11 h 85"/>
                    <a:gd name="T80" fmla="*/ 39 w 81"/>
                    <a:gd name="T81" fmla="*/ 11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8"/>
                      </a:lnTo>
                      <a:lnTo>
                        <a:pt x="46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7" y="35"/>
                      </a:lnTo>
                      <a:lnTo>
                        <a:pt x="7" y="74"/>
                      </a:lnTo>
                      <a:lnTo>
                        <a:pt x="23" y="74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1"/>
                      </a:lnTo>
                      <a:lnTo>
                        <a:pt x="39" y="11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2" name="组合 231"/>
              <p:cNvGrpSpPr/>
              <p:nvPr/>
            </p:nvGrpSpPr>
            <p:grpSpPr>
              <a:xfrm>
                <a:off x="2100235" y="2624399"/>
                <a:ext cx="1065730" cy="1153975"/>
                <a:chOff x="10148118" y="2437391"/>
                <a:chExt cx="1246188" cy="1349375"/>
              </a:xfrm>
            </p:grpSpPr>
            <p:sp>
              <p:nvSpPr>
                <p:cNvPr id="288" name="Freeform 9"/>
                <p:cNvSpPr>
                  <a:spLocks/>
                </p:cNvSpPr>
                <p:nvPr/>
              </p:nvSpPr>
              <p:spPr bwMode="auto">
                <a:xfrm>
                  <a:off x="10148118" y="2437391"/>
                  <a:ext cx="1246188" cy="1349375"/>
                </a:xfrm>
                <a:custGeom>
                  <a:avLst/>
                  <a:gdLst>
                    <a:gd name="T0" fmla="*/ 326 w 785"/>
                    <a:gd name="T1" fmla="*/ 843 h 850"/>
                    <a:gd name="T2" fmla="*/ 284 w 785"/>
                    <a:gd name="T3" fmla="*/ 823 h 850"/>
                    <a:gd name="T4" fmla="*/ 186 w 785"/>
                    <a:gd name="T5" fmla="*/ 831 h 850"/>
                    <a:gd name="T6" fmla="*/ 66 w 785"/>
                    <a:gd name="T7" fmla="*/ 823 h 850"/>
                    <a:gd name="T8" fmla="*/ 27 w 785"/>
                    <a:gd name="T9" fmla="*/ 746 h 850"/>
                    <a:gd name="T10" fmla="*/ 16 w 785"/>
                    <a:gd name="T11" fmla="*/ 676 h 850"/>
                    <a:gd name="T12" fmla="*/ 4 w 785"/>
                    <a:gd name="T13" fmla="*/ 614 h 850"/>
                    <a:gd name="T14" fmla="*/ 0 w 785"/>
                    <a:gd name="T15" fmla="*/ 590 h 850"/>
                    <a:gd name="T16" fmla="*/ 27 w 785"/>
                    <a:gd name="T17" fmla="*/ 536 h 850"/>
                    <a:gd name="T18" fmla="*/ 120 w 785"/>
                    <a:gd name="T19" fmla="*/ 489 h 850"/>
                    <a:gd name="T20" fmla="*/ 183 w 785"/>
                    <a:gd name="T21" fmla="*/ 485 h 850"/>
                    <a:gd name="T22" fmla="*/ 218 w 785"/>
                    <a:gd name="T23" fmla="*/ 458 h 850"/>
                    <a:gd name="T24" fmla="*/ 202 w 785"/>
                    <a:gd name="T25" fmla="*/ 369 h 850"/>
                    <a:gd name="T26" fmla="*/ 210 w 785"/>
                    <a:gd name="T27" fmla="*/ 338 h 850"/>
                    <a:gd name="T28" fmla="*/ 221 w 785"/>
                    <a:gd name="T29" fmla="*/ 326 h 850"/>
                    <a:gd name="T30" fmla="*/ 249 w 785"/>
                    <a:gd name="T31" fmla="*/ 248 h 850"/>
                    <a:gd name="T32" fmla="*/ 249 w 785"/>
                    <a:gd name="T33" fmla="*/ 190 h 850"/>
                    <a:gd name="T34" fmla="*/ 221 w 785"/>
                    <a:gd name="T35" fmla="*/ 159 h 850"/>
                    <a:gd name="T36" fmla="*/ 171 w 785"/>
                    <a:gd name="T37" fmla="*/ 140 h 850"/>
                    <a:gd name="T38" fmla="*/ 163 w 785"/>
                    <a:gd name="T39" fmla="*/ 108 h 850"/>
                    <a:gd name="T40" fmla="*/ 163 w 785"/>
                    <a:gd name="T41" fmla="*/ 54 h 850"/>
                    <a:gd name="T42" fmla="*/ 151 w 785"/>
                    <a:gd name="T43" fmla="*/ 27 h 850"/>
                    <a:gd name="T44" fmla="*/ 252 w 785"/>
                    <a:gd name="T45" fmla="*/ 7 h 850"/>
                    <a:gd name="T46" fmla="*/ 326 w 785"/>
                    <a:gd name="T47" fmla="*/ 0 h 850"/>
                    <a:gd name="T48" fmla="*/ 342 w 785"/>
                    <a:gd name="T49" fmla="*/ 0 h 850"/>
                    <a:gd name="T50" fmla="*/ 357 w 785"/>
                    <a:gd name="T51" fmla="*/ 27 h 850"/>
                    <a:gd name="T52" fmla="*/ 350 w 785"/>
                    <a:gd name="T53" fmla="*/ 74 h 850"/>
                    <a:gd name="T54" fmla="*/ 373 w 785"/>
                    <a:gd name="T55" fmla="*/ 105 h 850"/>
                    <a:gd name="T56" fmla="*/ 420 w 785"/>
                    <a:gd name="T57" fmla="*/ 120 h 850"/>
                    <a:gd name="T58" fmla="*/ 447 w 785"/>
                    <a:gd name="T59" fmla="*/ 112 h 850"/>
                    <a:gd name="T60" fmla="*/ 466 w 785"/>
                    <a:gd name="T61" fmla="*/ 124 h 850"/>
                    <a:gd name="T62" fmla="*/ 470 w 785"/>
                    <a:gd name="T63" fmla="*/ 147 h 850"/>
                    <a:gd name="T64" fmla="*/ 478 w 785"/>
                    <a:gd name="T65" fmla="*/ 190 h 850"/>
                    <a:gd name="T66" fmla="*/ 489 w 785"/>
                    <a:gd name="T67" fmla="*/ 225 h 850"/>
                    <a:gd name="T68" fmla="*/ 470 w 785"/>
                    <a:gd name="T69" fmla="*/ 248 h 850"/>
                    <a:gd name="T70" fmla="*/ 482 w 785"/>
                    <a:gd name="T71" fmla="*/ 272 h 850"/>
                    <a:gd name="T72" fmla="*/ 540 w 785"/>
                    <a:gd name="T73" fmla="*/ 322 h 850"/>
                    <a:gd name="T74" fmla="*/ 625 w 785"/>
                    <a:gd name="T75" fmla="*/ 299 h 850"/>
                    <a:gd name="T76" fmla="*/ 719 w 785"/>
                    <a:gd name="T77" fmla="*/ 303 h 850"/>
                    <a:gd name="T78" fmla="*/ 765 w 785"/>
                    <a:gd name="T79" fmla="*/ 307 h 850"/>
                    <a:gd name="T80" fmla="*/ 785 w 785"/>
                    <a:gd name="T81" fmla="*/ 365 h 850"/>
                    <a:gd name="T82" fmla="*/ 781 w 785"/>
                    <a:gd name="T83" fmla="*/ 423 h 850"/>
                    <a:gd name="T84" fmla="*/ 746 w 785"/>
                    <a:gd name="T85" fmla="*/ 470 h 850"/>
                    <a:gd name="T86" fmla="*/ 734 w 785"/>
                    <a:gd name="T87" fmla="*/ 505 h 850"/>
                    <a:gd name="T88" fmla="*/ 684 w 785"/>
                    <a:gd name="T89" fmla="*/ 516 h 850"/>
                    <a:gd name="T90" fmla="*/ 649 w 785"/>
                    <a:gd name="T91" fmla="*/ 575 h 850"/>
                    <a:gd name="T92" fmla="*/ 540 w 785"/>
                    <a:gd name="T93" fmla="*/ 715 h 850"/>
                    <a:gd name="T94" fmla="*/ 486 w 785"/>
                    <a:gd name="T95" fmla="*/ 773 h 850"/>
                    <a:gd name="T96" fmla="*/ 381 w 785"/>
                    <a:gd name="T97" fmla="*/ 835 h 85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785" h="850">
                      <a:moveTo>
                        <a:pt x="334" y="850"/>
                      </a:moveTo>
                      <a:lnTo>
                        <a:pt x="334" y="850"/>
                      </a:lnTo>
                      <a:lnTo>
                        <a:pt x="326" y="843"/>
                      </a:lnTo>
                      <a:lnTo>
                        <a:pt x="315" y="835"/>
                      </a:lnTo>
                      <a:lnTo>
                        <a:pt x="303" y="827"/>
                      </a:lnTo>
                      <a:lnTo>
                        <a:pt x="284" y="823"/>
                      </a:lnTo>
                      <a:lnTo>
                        <a:pt x="256" y="819"/>
                      </a:lnTo>
                      <a:lnTo>
                        <a:pt x="225" y="823"/>
                      </a:lnTo>
                      <a:lnTo>
                        <a:pt x="186" y="831"/>
                      </a:lnTo>
                      <a:lnTo>
                        <a:pt x="78" y="831"/>
                      </a:lnTo>
                      <a:lnTo>
                        <a:pt x="66" y="823"/>
                      </a:lnTo>
                      <a:lnTo>
                        <a:pt x="47" y="792"/>
                      </a:lnTo>
                      <a:lnTo>
                        <a:pt x="35" y="769"/>
                      </a:lnTo>
                      <a:lnTo>
                        <a:pt x="27" y="746"/>
                      </a:lnTo>
                      <a:lnTo>
                        <a:pt x="19" y="715"/>
                      </a:lnTo>
                      <a:lnTo>
                        <a:pt x="16" y="676"/>
                      </a:lnTo>
                      <a:lnTo>
                        <a:pt x="12" y="652"/>
                      </a:lnTo>
                      <a:lnTo>
                        <a:pt x="8" y="629"/>
                      </a:lnTo>
                      <a:lnTo>
                        <a:pt x="4" y="614"/>
                      </a:lnTo>
                      <a:lnTo>
                        <a:pt x="0" y="606"/>
                      </a:lnTo>
                      <a:lnTo>
                        <a:pt x="0" y="590"/>
                      </a:lnTo>
                      <a:lnTo>
                        <a:pt x="4" y="575"/>
                      </a:lnTo>
                      <a:lnTo>
                        <a:pt x="12" y="555"/>
                      </a:lnTo>
                      <a:lnTo>
                        <a:pt x="27" y="536"/>
                      </a:lnTo>
                      <a:lnTo>
                        <a:pt x="50" y="520"/>
                      </a:lnTo>
                      <a:lnTo>
                        <a:pt x="82" y="501"/>
                      </a:lnTo>
                      <a:lnTo>
                        <a:pt x="120" y="489"/>
                      </a:lnTo>
                      <a:lnTo>
                        <a:pt x="167" y="485"/>
                      </a:lnTo>
                      <a:lnTo>
                        <a:pt x="183" y="485"/>
                      </a:lnTo>
                      <a:lnTo>
                        <a:pt x="194" y="481"/>
                      </a:lnTo>
                      <a:lnTo>
                        <a:pt x="206" y="474"/>
                      </a:lnTo>
                      <a:lnTo>
                        <a:pt x="218" y="458"/>
                      </a:lnTo>
                      <a:lnTo>
                        <a:pt x="221" y="439"/>
                      </a:lnTo>
                      <a:lnTo>
                        <a:pt x="218" y="408"/>
                      </a:lnTo>
                      <a:lnTo>
                        <a:pt x="202" y="369"/>
                      </a:lnTo>
                      <a:lnTo>
                        <a:pt x="202" y="349"/>
                      </a:lnTo>
                      <a:lnTo>
                        <a:pt x="210" y="338"/>
                      </a:lnTo>
                      <a:lnTo>
                        <a:pt x="214" y="330"/>
                      </a:lnTo>
                      <a:lnTo>
                        <a:pt x="221" y="326"/>
                      </a:lnTo>
                      <a:lnTo>
                        <a:pt x="233" y="303"/>
                      </a:lnTo>
                      <a:lnTo>
                        <a:pt x="241" y="279"/>
                      </a:lnTo>
                      <a:lnTo>
                        <a:pt x="249" y="248"/>
                      </a:lnTo>
                      <a:lnTo>
                        <a:pt x="252" y="217"/>
                      </a:lnTo>
                      <a:lnTo>
                        <a:pt x="249" y="206"/>
                      </a:lnTo>
                      <a:lnTo>
                        <a:pt x="249" y="190"/>
                      </a:lnTo>
                      <a:lnTo>
                        <a:pt x="241" y="178"/>
                      </a:lnTo>
                      <a:lnTo>
                        <a:pt x="233" y="167"/>
                      </a:lnTo>
                      <a:lnTo>
                        <a:pt x="221" y="159"/>
                      </a:lnTo>
                      <a:lnTo>
                        <a:pt x="206" y="155"/>
                      </a:lnTo>
                      <a:lnTo>
                        <a:pt x="171" y="140"/>
                      </a:lnTo>
                      <a:lnTo>
                        <a:pt x="167" y="136"/>
                      </a:lnTo>
                      <a:lnTo>
                        <a:pt x="163" y="128"/>
                      </a:lnTo>
                      <a:lnTo>
                        <a:pt x="163" y="108"/>
                      </a:lnTo>
                      <a:lnTo>
                        <a:pt x="163" y="81"/>
                      </a:lnTo>
                      <a:lnTo>
                        <a:pt x="163" y="54"/>
                      </a:lnTo>
                      <a:lnTo>
                        <a:pt x="159" y="35"/>
                      </a:lnTo>
                      <a:lnTo>
                        <a:pt x="151" y="27"/>
                      </a:lnTo>
                      <a:lnTo>
                        <a:pt x="198" y="4"/>
                      </a:lnTo>
                      <a:lnTo>
                        <a:pt x="252" y="7"/>
                      </a:lnTo>
                      <a:lnTo>
                        <a:pt x="295" y="7"/>
                      </a:lnTo>
                      <a:lnTo>
                        <a:pt x="315" y="4"/>
                      </a:lnTo>
                      <a:lnTo>
                        <a:pt x="326" y="0"/>
                      </a:lnTo>
                      <a:lnTo>
                        <a:pt x="334" y="0"/>
                      </a:lnTo>
                      <a:lnTo>
                        <a:pt x="342" y="0"/>
                      </a:lnTo>
                      <a:lnTo>
                        <a:pt x="346" y="4"/>
                      </a:lnTo>
                      <a:lnTo>
                        <a:pt x="353" y="11"/>
                      </a:lnTo>
                      <a:lnTo>
                        <a:pt x="357" y="27"/>
                      </a:lnTo>
                      <a:lnTo>
                        <a:pt x="357" y="46"/>
                      </a:lnTo>
                      <a:lnTo>
                        <a:pt x="350" y="74"/>
                      </a:lnTo>
                      <a:lnTo>
                        <a:pt x="357" y="85"/>
                      </a:lnTo>
                      <a:lnTo>
                        <a:pt x="361" y="93"/>
                      </a:lnTo>
                      <a:lnTo>
                        <a:pt x="373" y="105"/>
                      </a:lnTo>
                      <a:lnTo>
                        <a:pt x="385" y="116"/>
                      </a:lnTo>
                      <a:lnTo>
                        <a:pt x="400" y="120"/>
                      </a:lnTo>
                      <a:lnTo>
                        <a:pt x="420" y="120"/>
                      </a:lnTo>
                      <a:lnTo>
                        <a:pt x="443" y="112"/>
                      </a:lnTo>
                      <a:lnTo>
                        <a:pt x="447" y="112"/>
                      </a:lnTo>
                      <a:lnTo>
                        <a:pt x="458" y="112"/>
                      </a:lnTo>
                      <a:lnTo>
                        <a:pt x="462" y="116"/>
                      </a:lnTo>
                      <a:lnTo>
                        <a:pt x="466" y="124"/>
                      </a:lnTo>
                      <a:lnTo>
                        <a:pt x="470" y="132"/>
                      </a:lnTo>
                      <a:lnTo>
                        <a:pt x="470" y="147"/>
                      </a:lnTo>
                      <a:lnTo>
                        <a:pt x="466" y="155"/>
                      </a:lnTo>
                      <a:lnTo>
                        <a:pt x="470" y="171"/>
                      </a:lnTo>
                      <a:lnTo>
                        <a:pt x="478" y="190"/>
                      </a:lnTo>
                      <a:lnTo>
                        <a:pt x="486" y="198"/>
                      </a:lnTo>
                      <a:lnTo>
                        <a:pt x="493" y="206"/>
                      </a:lnTo>
                      <a:lnTo>
                        <a:pt x="489" y="225"/>
                      </a:lnTo>
                      <a:lnTo>
                        <a:pt x="482" y="233"/>
                      </a:lnTo>
                      <a:lnTo>
                        <a:pt x="470" y="248"/>
                      </a:lnTo>
                      <a:lnTo>
                        <a:pt x="470" y="256"/>
                      </a:lnTo>
                      <a:lnTo>
                        <a:pt x="470" y="264"/>
                      </a:lnTo>
                      <a:lnTo>
                        <a:pt x="482" y="272"/>
                      </a:lnTo>
                      <a:lnTo>
                        <a:pt x="497" y="279"/>
                      </a:lnTo>
                      <a:lnTo>
                        <a:pt x="540" y="322"/>
                      </a:lnTo>
                      <a:lnTo>
                        <a:pt x="575" y="318"/>
                      </a:lnTo>
                      <a:lnTo>
                        <a:pt x="610" y="307"/>
                      </a:lnTo>
                      <a:lnTo>
                        <a:pt x="625" y="299"/>
                      </a:lnTo>
                      <a:lnTo>
                        <a:pt x="641" y="287"/>
                      </a:lnTo>
                      <a:lnTo>
                        <a:pt x="676" y="287"/>
                      </a:lnTo>
                      <a:lnTo>
                        <a:pt x="719" y="303"/>
                      </a:lnTo>
                      <a:lnTo>
                        <a:pt x="761" y="303"/>
                      </a:lnTo>
                      <a:lnTo>
                        <a:pt x="765" y="307"/>
                      </a:lnTo>
                      <a:lnTo>
                        <a:pt x="777" y="330"/>
                      </a:lnTo>
                      <a:lnTo>
                        <a:pt x="781" y="345"/>
                      </a:lnTo>
                      <a:lnTo>
                        <a:pt x="785" y="365"/>
                      </a:lnTo>
                      <a:lnTo>
                        <a:pt x="785" y="392"/>
                      </a:lnTo>
                      <a:lnTo>
                        <a:pt x="781" y="423"/>
                      </a:lnTo>
                      <a:lnTo>
                        <a:pt x="765" y="446"/>
                      </a:lnTo>
                      <a:lnTo>
                        <a:pt x="754" y="462"/>
                      </a:lnTo>
                      <a:lnTo>
                        <a:pt x="746" y="470"/>
                      </a:lnTo>
                      <a:lnTo>
                        <a:pt x="746" y="501"/>
                      </a:lnTo>
                      <a:lnTo>
                        <a:pt x="734" y="505"/>
                      </a:lnTo>
                      <a:lnTo>
                        <a:pt x="719" y="505"/>
                      </a:lnTo>
                      <a:lnTo>
                        <a:pt x="703" y="509"/>
                      </a:lnTo>
                      <a:lnTo>
                        <a:pt x="684" y="516"/>
                      </a:lnTo>
                      <a:lnTo>
                        <a:pt x="668" y="532"/>
                      </a:lnTo>
                      <a:lnTo>
                        <a:pt x="657" y="547"/>
                      </a:lnTo>
                      <a:lnTo>
                        <a:pt x="649" y="575"/>
                      </a:lnTo>
                      <a:lnTo>
                        <a:pt x="571" y="660"/>
                      </a:lnTo>
                      <a:lnTo>
                        <a:pt x="540" y="715"/>
                      </a:lnTo>
                      <a:lnTo>
                        <a:pt x="524" y="730"/>
                      </a:lnTo>
                      <a:lnTo>
                        <a:pt x="509" y="749"/>
                      </a:lnTo>
                      <a:lnTo>
                        <a:pt x="486" y="773"/>
                      </a:lnTo>
                      <a:lnTo>
                        <a:pt x="455" y="796"/>
                      </a:lnTo>
                      <a:lnTo>
                        <a:pt x="420" y="816"/>
                      </a:lnTo>
                      <a:lnTo>
                        <a:pt x="381" y="835"/>
                      </a:lnTo>
                      <a:lnTo>
                        <a:pt x="334" y="850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66"/>
                <p:cNvSpPr>
                  <a:spLocks/>
                </p:cNvSpPr>
                <p:nvPr/>
              </p:nvSpPr>
              <p:spPr bwMode="auto">
                <a:xfrm>
                  <a:off x="10721206" y="3356554"/>
                  <a:ext cx="123825" cy="122238"/>
                </a:xfrm>
                <a:custGeom>
                  <a:avLst/>
                  <a:gdLst>
                    <a:gd name="T0" fmla="*/ 78 w 78"/>
                    <a:gd name="T1" fmla="*/ 35 h 77"/>
                    <a:gd name="T2" fmla="*/ 78 w 78"/>
                    <a:gd name="T3" fmla="*/ 35 h 77"/>
                    <a:gd name="T4" fmla="*/ 74 w 78"/>
                    <a:gd name="T5" fmla="*/ 50 h 77"/>
                    <a:gd name="T6" fmla="*/ 66 w 78"/>
                    <a:gd name="T7" fmla="*/ 62 h 77"/>
                    <a:gd name="T8" fmla="*/ 55 w 78"/>
                    <a:gd name="T9" fmla="*/ 73 h 77"/>
                    <a:gd name="T10" fmla="*/ 39 w 78"/>
                    <a:gd name="T11" fmla="*/ 77 h 77"/>
                    <a:gd name="T12" fmla="*/ 39 w 78"/>
                    <a:gd name="T13" fmla="*/ 77 h 77"/>
                    <a:gd name="T14" fmla="*/ 24 w 78"/>
                    <a:gd name="T15" fmla="*/ 73 h 77"/>
                    <a:gd name="T16" fmla="*/ 12 w 78"/>
                    <a:gd name="T17" fmla="*/ 66 h 77"/>
                    <a:gd name="T18" fmla="*/ 4 w 78"/>
                    <a:gd name="T19" fmla="*/ 54 h 77"/>
                    <a:gd name="T20" fmla="*/ 0 w 78"/>
                    <a:gd name="T21" fmla="*/ 38 h 77"/>
                    <a:gd name="T22" fmla="*/ 0 w 78"/>
                    <a:gd name="T23" fmla="*/ 38 h 77"/>
                    <a:gd name="T24" fmla="*/ 0 w 78"/>
                    <a:gd name="T25" fmla="*/ 23 h 77"/>
                    <a:gd name="T26" fmla="*/ 8 w 78"/>
                    <a:gd name="T27" fmla="*/ 11 h 77"/>
                    <a:gd name="T28" fmla="*/ 20 w 78"/>
                    <a:gd name="T29" fmla="*/ 3 h 77"/>
                    <a:gd name="T30" fmla="*/ 35 w 78"/>
                    <a:gd name="T31" fmla="*/ 0 h 77"/>
                    <a:gd name="T32" fmla="*/ 35 w 78"/>
                    <a:gd name="T33" fmla="*/ 0 h 77"/>
                    <a:gd name="T34" fmla="*/ 51 w 78"/>
                    <a:gd name="T35" fmla="*/ 0 h 77"/>
                    <a:gd name="T36" fmla="*/ 62 w 78"/>
                    <a:gd name="T37" fmla="*/ 7 h 77"/>
                    <a:gd name="T38" fmla="*/ 74 w 78"/>
                    <a:gd name="T39" fmla="*/ 19 h 77"/>
                    <a:gd name="T40" fmla="*/ 78 w 78"/>
                    <a:gd name="T41" fmla="*/ 35 h 77"/>
                    <a:gd name="T42" fmla="*/ 78 w 78"/>
                    <a:gd name="T43" fmla="*/ 35 h 7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78" h="77">
                      <a:moveTo>
                        <a:pt x="78" y="35"/>
                      </a:moveTo>
                      <a:lnTo>
                        <a:pt x="78" y="35"/>
                      </a:lnTo>
                      <a:lnTo>
                        <a:pt x="74" y="50"/>
                      </a:lnTo>
                      <a:lnTo>
                        <a:pt x="66" y="62"/>
                      </a:lnTo>
                      <a:lnTo>
                        <a:pt x="55" y="73"/>
                      </a:lnTo>
                      <a:lnTo>
                        <a:pt x="39" y="77"/>
                      </a:lnTo>
                      <a:lnTo>
                        <a:pt x="24" y="73"/>
                      </a:lnTo>
                      <a:lnTo>
                        <a:pt x="12" y="66"/>
                      </a:lnTo>
                      <a:lnTo>
                        <a:pt x="4" y="54"/>
                      </a:lnTo>
                      <a:lnTo>
                        <a:pt x="0" y="38"/>
                      </a:lnTo>
                      <a:lnTo>
                        <a:pt x="0" y="23"/>
                      </a:lnTo>
                      <a:lnTo>
                        <a:pt x="8" y="11"/>
                      </a:lnTo>
                      <a:lnTo>
                        <a:pt x="20" y="3"/>
                      </a:lnTo>
                      <a:lnTo>
                        <a:pt x="35" y="0"/>
                      </a:lnTo>
                      <a:lnTo>
                        <a:pt x="51" y="0"/>
                      </a:lnTo>
                      <a:lnTo>
                        <a:pt x="62" y="7"/>
                      </a:lnTo>
                      <a:lnTo>
                        <a:pt x="74" y="19"/>
                      </a:lnTo>
                      <a:lnTo>
                        <a:pt x="78" y="35"/>
                      </a:lnTo>
                      <a:close/>
                    </a:path>
                  </a:pathLst>
                </a:custGeom>
                <a:noFill/>
                <a:ln w="254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67"/>
                <p:cNvSpPr>
                  <a:spLocks/>
                </p:cNvSpPr>
                <p:nvPr/>
              </p:nvSpPr>
              <p:spPr bwMode="auto">
                <a:xfrm>
                  <a:off x="10752956" y="3386716"/>
                  <a:ext cx="55563" cy="55563"/>
                </a:xfrm>
                <a:custGeom>
                  <a:avLst/>
                  <a:gdLst>
                    <a:gd name="T0" fmla="*/ 35 w 35"/>
                    <a:gd name="T1" fmla="*/ 16 h 35"/>
                    <a:gd name="T2" fmla="*/ 35 w 35"/>
                    <a:gd name="T3" fmla="*/ 16 h 35"/>
                    <a:gd name="T4" fmla="*/ 35 w 35"/>
                    <a:gd name="T5" fmla="*/ 23 h 35"/>
                    <a:gd name="T6" fmla="*/ 31 w 35"/>
                    <a:gd name="T7" fmla="*/ 31 h 35"/>
                    <a:gd name="T8" fmla="*/ 23 w 35"/>
                    <a:gd name="T9" fmla="*/ 35 h 35"/>
                    <a:gd name="T10" fmla="*/ 19 w 35"/>
                    <a:gd name="T11" fmla="*/ 35 h 35"/>
                    <a:gd name="T12" fmla="*/ 19 w 35"/>
                    <a:gd name="T13" fmla="*/ 35 h 35"/>
                    <a:gd name="T14" fmla="*/ 11 w 35"/>
                    <a:gd name="T15" fmla="*/ 35 h 35"/>
                    <a:gd name="T16" fmla="*/ 7 w 35"/>
                    <a:gd name="T17" fmla="*/ 31 h 35"/>
                    <a:gd name="T18" fmla="*/ 4 w 35"/>
                    <a:gd name="T19" fmla="*/ 23 h 35"/>
                    <a:gd name="T20" fmla="*/ 0 w 35"/>
                    <a:gd name="T21" fmla="*/ 19 h 35"/>
                    <a:gd name="T22" fmla="*/ 0 w 35"/>
                    <a:gd name="T23" fmla="*/ 19 h 35"/>
                    <a:gd name="T24" fmla="*/ 0 w 35"/>
                    <a:gd name="T25" fmla="*/ 12 h 35"/>
                    <a:gd name="T26" fmla="*/ 4 w 35"/>
                    <a:gd name="T27" fmla="*/ 8 h 35"/>
                    <a:gd name="T28" fmla="*/ 11 w 35"/>
                    <a:gd name="T29" fmla="*/ 4 h 35"/>
                    <a:gd name="T30" fmla="*/ 15 w 35"/>
                    <a:gd name="T31" fmla="*/ 0 h 35"/>
                    <a:gd name="T32" fmla="*/ 15 w 35"/>
                    <a:gd name="T33" fmla="*/ 0 h 35"/>
                    <a:gd name="T34" fmla="*/ 23 w 35"/>
                    <a:gd name="T35" fmla="*/ 0 h 35"/>
                    <a:gd name="T36" fmla="*/ 31 w 35"/>
                    <a:gd name="T37" fmla="*/ 4 h 35"/>
                    <a:gd name="T38" fmla="*/ 35 w 35"/>
                    <a:gd name="T39" fmla="*/ 12 h 35"/>
                    <a:gd name="T40" fmla="*/ 35 w 35"/>
                    <a:gd name="T41" fmla="*/ 16 h 35"/>
                    <a:gd name="T42" fmla="*/ 35 w 35"/>
                    <a:gd name="T43" fmla="*/ 16 h 3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35" h="35">
                      <a:moveTo>
                        <a:pt x="35" y="16"/>
                      </a:moveTo>
                      <a:lnTo>
                        <a:pt x="35" y="16"/>
                      </a:lnTo>
                      <a:lnTo>
                        <a:pt x="35" y="23"/>
                      </a:lnTo>
                      <a:lnTo>
                        <a:pt x="31" y="31"/>
                      </a:lnTo>
                      <a:lnTo>
                        <a:pt x="23" y="35"/>
                      </a:lnTo>
                      <a:lnTo>
                        <a:pt x="19" y="35"/>
                      </a:lnTo>
                      <a:lnTo>
                        <a:pt x="11" y="35"/>
                      </a:lnTo>
                      <a:lnTo>
                        <a:pt x="7" y="31"/>
                      </a:lnTo>
                      <a:lnTo>
                        <a:pt x="4" y="23"/>
                      </a:lnTo>
                      <a:lnTo>
                        <a:pt x="0" y="19"/>
                      </a:lnTo>
                      <a:lnTo>
                        <a:pt x="0" y="12"/>
                      </a:lnTo>
                      <a:lnTo>
                        <a:pt x="4" y="8"/>
                      </a:lnTo>
                      <a:lnTo>
                        <a:pt x="11" y="4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31" y="4"/>
                      </a:lnTo>
                      <a:lnTo>
                        <a:pt x="35" y="12"/>
                      </a:lnTo>
                      <a:lnTo>
                        <a:pt x="35" y="16"/>
                      </a:lnTo>
                      <a:close/>
                    </a:path>
                  </a:pathLst>
                </a:custGeom>
                <a:noFill/>
                <a:ln w="254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96"/>
                <p:cNvSpPr>
                  <a:spLocks noEditPoints="1"/>
                </p:cNvSpPr>
                <p:nvPr/>
              </p:nvSpPr>
              <p:spPr bwMode="auto">
                <a:xfrm>
                  <a:off x="10419581" y="3183516"/>
                  <a:ext cx="141288" cy="134938"/>
                </a:xfrm>
                <a:custGeom>
                  <a:avLst/>
                  <a:gdLst>
                    <a:gd name="T0" fmla="*/ 81 w 89"/>
                    <a:gd name="T1" fmla="*/ 46 h 85"/>
                    <a:gd name="T2" fmla="*/ 81 w 89"/>
                    <a:gd name="T3" fmla="*/ 46 h 85"/>
                    <a:gd name="T4" fmla="*/ 89 w 89"/>
                    <a:gd name="T5" fmla="*/ 31 h 85"/>
                    <a:gd name="T6" fmla="*/ 89 w 89"/>
                    <a:gd name="T7" fmla="*/ 31 h 85"/>
                    <a:gd name="T8" fmla="*/ 78 w 89"/>
                    <a:gd name="T9" fmla="*/ 27 h 85"/>
                    <a:gd name="T10" fmla="*/ 66 w 89"/>
                    <a:gd name="T11" fmla="*/ 23 h 85"/>
                    <a:gd name="T12" fmla="*/ 50 w 89"/>
                    <a:gd name="T13" fmla="*/ 4 h 85"/>
                    <a:gd name="T14" fmla="*/ 50 w 89"/>
                    <a:gd name="T15" fmla="*/ 4 h 85"/>
                    <a:gd name="T16" fmla="*/ 50 w 89"/>
                    <a:gd name="T17" fmla="*/ 4 h 85"/>
                    <a:gd name="T18" fmla="*/ 50 w 89"/>
                    <a:gd name="T19" fmla="*/ 4 h 85"/>
                    <a:gd name="T20" fmla="*/ 54 w 89"/>
                    <a:gd name="T21" fmla="*/ 4 h 85"/>
                    <a:gd name="T22" fmla="*/ 54 w 89"/>
                    <a:gd name="T23" fmla="*/ 4 h 85"/>
                    <a:gd name="T24" fmla="*/ 39 w 89"/>
                    <a:gd name="T25" fmla="*/ 0 h 85"/>
                    <a:gd name="T26" fmla="*/ 39 w 89"/>
                    <a:gd name="T27" fmla="*/ 0 h 85"/>
                    <a:gd name="T28" fmla="*/ 39 w 89"/>
                    <a:gd name="T29" fmla="*/ 0 h 85"/>
                    <a:gd name="T30" fmla="*/ 39 w 89"/>
                    <a:gd name="T31" fmla="*/ 0 h 85"/>
                    <a:gd name="T32" fmla="*/ 31 w 89"/>
                    <a:gd name="T33" fmla="*/ 11 h 85"/>
                    <a:gd name="T34" fmla="*/ 23 w 89"/>
                    <a:gd name="T35" fmla="*/ 19 h 85"/>
                    <a:gd name="T36" fmla="*/ 15 w 89"/>
                    <a:gd name="T37" fmla="*/ 31 h 85"/>
                    <a:gd name="T38" fmla="*/ 0 w 89"/>
                    <a:gd name="T39" fmla="*/ 39 h 85"/>
                    <a:gd name="T40" fmla="*/ 0 w 89"/>
                    <a:gd name="T41" fmla="*/ 39 h 85"/>
                    <a:gd name="T42" fmla="*/ 8 w 89"/>
                    <a:gd name="T43" fmla="*/ 46 h 85"/>
                    <a:gd name="T44" fmla="*/ 8 w 89"/>
                    <a:gd name="T45" fmla="*/ 46 h 85"/>
                    <a:gd name="T46" fmla="*/ 8 w 89"/>
                    <a:gd name="T47" fmla="*/ 46 h 85"/>
                    <a:gd name="T48" fmla="*/ 8 w 89"/>
                    <a:gd name="T49" fmla="*/ 46 h 85"/>
                    <a:gd name="T50" fmla="*/ 23 w 89"/>
                    <a:gd name="T51" fmla="*/ 39 h 85"/>
                    <a:gd name="T52" fmla="*/ 23 w 89"/>
                    <a:gd name="T53" fmla="*/ 43 h 85"/>
                    <a:gd name="T54" fmla="*/ 66 w 89"/>
                    <a:gd name="T55" fmla="*/ 43 h 85"/>
                    <a:gd name="T56" fmla="*/ 66 w 89"/>
                    <a:gd name="T57" fmla="*/ 39 h 85"/>
                    <a:gd name="T58" fmla="*/ 66 w 89"/>
                    <a:gd name="T59" fmla="*/ 39 h 85"/>
                    <a:gd name="T60" fmla="*/ 81 w 89"/>
                    <a:gd name="T61" fmla="*/ 46 h 85"/>
                    <a:gd name="T62" fmla="*/ 81 w 89"/>
                    <a:gd name="T63" fmla="*/ 46 h 85"/>
                    <a:gd name="T64" fmla="*/ 81 w 89"/>
                    <a:gd name="T65" fmla="*/ 46 h 85"/>
                    <a:gd name="T66" fmla="*/ 43 w 89"/>
                    <a:gd name="T67" fmla="*/ 15 h 85"/>
                    <a:gd name="T68" fmla="*/ 43 w 89"/>
                    <a:gd name="T69" fmla="*/ 15 h 85"/>
                    <a:gd name="T70" fmla="*/ 58 w 89"/>
                    <a:gd name="T71" fmla="*/ 31 h 85"/>
                    <a:gd name="T72" fmla="*/ 27 w 89"/>
                    <a:gd name="T73" fmla="*/ 31 h 85"/>
                    <a:gd name="T74" fmla="*/ 27 w 89"/>
                    <a:gd name="T75" fmla="*/ 31 h 85"/>
                    <a:gd name="T76" fmla="*/ 43 w 89"/>
                    <a:gd name="T77" fmla="*/ 15 h 85"/>
                    <a:gd name="T78" fmla="*/ 43 w 89"/>
                    <a:gd name="T79" fmla="*/ 15 h 85"/>
                    <a:gd name="T80" fmla="*/ 43 w 89"/>
                    <a:gd name="T81" fmla="*/ 15 h 85"/>
                    <a:gd name="T82" fmla="*/ 58 w 89"/>
                    <a:gd name="T83" fmla="*/ 85 h 85"/>
                    <a:gd name="T84" fmla="*/ 74 w 89"/>
                    <a:gd name="T85" fmla="*/ 85 h 85"/>
                    <a:gd name="T86" fmla="*/ 74 w 89"/>
                    <a:gd name="T87" fmla="*/ 50 h 85"/>
                    <a:gd name="T88" fmla="*/ 15 w 89"/>
                    <a:gd name="T89" fmla="*/ 50 h 85"/>
                    <a:gd name="T90" fmla="*/ 15 w 89"/>
                    <a:gd name="T91" fmla="*/ 85 h 85"/>
                    <a:gd name="T92" fmla="*/ 27 w 89"/>
                    <a:gd name="T93" fmla="*/ 85 h 85"/>
                    <a:gd name="T94" fmla="*/ 27 w 89"/>
                    <a:gd name="T95" fmla="*/ 81 h 85"/>
                    <a:gd name="T96" fmla="*/ 58 w 89"/>
                    <a:gd name="T97" fmla="*/ 81 h 85"/>
                    <a:gd name="T98" fmla="*/ 58 w 89"/>
                    <a:gd name="T99" fmla="*/ 85 h 85"/>
                    <a:gd name="T100" fmla="*/ 58 w 89"/>
                    <a:gd name="T101" fmla="*/ 85 h 85"/>
                    <a:gd name="T102" fmla="*/ 58 w 89"/>
                    <a:gd name="T103" fmla="*/ 58 h 85"/>
                    <a:gd name="T104" fmla="*/ 58 w 89"/>
                    <a:gd name="T105" fmla="*/ 74 h 85"/>
                    <a:gd name="T106" fmla="*/ 27 w 89"/>
                    <a:gd name="T107" fmla="*/ 74 h 85"/>
                    <a:gd name="T108" fmla="*/ 27 w 89"/>
                    <a:gd name="T109" fmla="*/ 58 h 85"/>
                    <a:gd name="T110" fmla="*/ 58 w 89"/>
                    <a:gd name="T111" fmla="*/ 58 h 85"/>
                    <a:gd name="T112" fmla="*/ 58 w 89"/>
                    <a:gd name="T113" fmla="*/ 58 h 85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9" h="85">
                      <a:moveTo>
                        <a:pt x="81" y="46"/>
                      </a:moveTo>
                      <a:lnTo>
                        <a:pt x="81" y="46"/>
                      </a:lnTo>
                      <a:lnTo>
                        <a:pt x="89" y="31"/>
                      </a:lnTo>
                      <a:lnTo>
                        <a:pt x="78" y="27"/>
                      </a:lnTo>
                      <a:lnTo>
                        <a:pt x="66" y="23"/>
                      </a:lnTo>
                      <a:lnTo>
                        <a:pt x="50" y="4"/>
                      </a:lnTo>
                      <a:lnTo>
                        <a:pt x="54" y="4"/>
                      </a:lnTo>
                      <a:lnTo>
                        <a:pt x="39" y="0"/>
                      </a:lnTo>
                      <a:lnTo>
                        <a:pt x="31" y="11"/>
                      </a:lnTo>
                      <a:lnTo>
                        <a:pt x="23" y="19"/>
                      </a:lnTo>
                      <a:lnTo>
                        <a:pt x="15" y="31"/>
                      </a:lnTo>
                      <a:lnTo>
                        <a:pt x="0" y="39"/>
                      </a:lnTo>
                      <a:lnTo>
                        <a:pt x="8" y="46"/>
                      </a:lnTo>
                      <a:lnTo>
                        <a:pt x="23" y="39"/>
                      </a:lnTo>
                      <a:lnTo>
                        <a:pt x="23" y="43"/>
                      </a:lnTo>
                      <a:lnTo>
                        <a:pt x="66" y="43"/>
                      </a:lnTo>
                      <a:lnTo>
                        <a:pt x="66" y="39"/>
                      </a:lnTo>
                      <a:lnTo>
                        <a:pt x="81" y="46"/>
                      </a:lnTo>
                      <a:close/>
                      <a:moveTo>
                        <a:pt x="43" y="15"/>
                      </a:moveTo>
                      <a:lnTo>
                        <a:pt x="43" y="15"/>
                      </a:lnTo>
                      <a:lnTo>
                        <a:pt x="58" y="31"/>
                      </a:lnTo>
                      <a:lnTo>
                        <a:pt x="27" y="31"/>
                      </a:lnTo>
                      <a:lnTo>
                        <a:pt x="43" y="15"/>
                      </a:lnTo>
                      <a:close/>
                      <a:moveTo>
                        <a:pt x="58" y="85"/>
                      </a:moveTo>
                      <a:lnTo>
                        <a:pt x="74" y="85"/>
                      </a:lnTo>
                      <a:lnTo>
                        <a:pt x="74" y="50"/>
                      </a:lnTo>
                      <a:lnTo>
                        <a:pt x="15" y="50"/>
                      </a:lnTo>
                      <a:lnTo>
                        <a:pt x="15" y="85"/>
                      </a:lnTo>
                      <a:lnTo>
                        <a:pt x="27" y="85"/>
                      </a:lnTo>
                      <a:lnTo>
                        <a:pt x="27" y="81"/>
                      </a:lnTo>
                      <a:lnTo>
                        <a:pt x="58" y="81"/>
                      </a:lnTo>
                      <a:lnTo>
                        <a:pt x="58" y="85"/>
                      </a:lnTo>
                      <a:close/>
                      <a:moveTo>
                        <a:pt x="58" y="58"/>
                      </a:moveTo>
                      <a:lnTo>
                        <a:pt x="58" y="74"/>
                      </a:lnTo>
                      <a:lnTo>
                        <a:pt x="27" y="74"/>
                      </a:lnTo>
                      <a:lnTo>
                        <a:pt x="27" y="58"/>
                      </a:lnTo>
                      <a:lnTo>
                        <a:pt x="58" y="58"/>
                      </a:lnTo>
                      <a:close/>
                    </a:path>
                  </a:pathLst>
                </a:custGeom>
                <a:solidFill>
                  <a:srgbClr val="FF6D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97"/>
                <p:cNvSpPr>
                  <a:spLocks noEditPoints="1"/>
                </p:cNvSpPr>
                <p:nvPr/>
              </p:nvSpPr>
              <p:spPr bwMode="auto">
                <a:xfrm>
                  <a:off x="10567218" y="3189866"/>
                  <a:ext cx="136525" cy="128588"/>
                </a:xfrm>
                <a:custGeom>
                  <a:avLst/>
                  <a:gdLst>
                    <a:gd name="T0" fmla="*/ 0 w 86"/>
                    <a:gd name="T1" fmla="*/ 73 h 81"/>
                    <a:gd name="T2" fmla="*/ 12 w 86"/>
                    <a:gd name="T3" fmla="*/ 81 h 81"/>
                    <a:gd name="T4" fmla="*/ 20 w 86"/>
                    <a:gd name="T5" fmla="*/ 54 h 81"/>
                    <a:gd name="T6" fmla="*/ 27 w 86"/>
                    <a:gd name="T7" fmla="*/ 50 h 81"/>
                    <a:gd name="T8" fmla="*/ 27 w 86"/>
                    <a:gd name="T9" fmla="*/ 66 h 81"/>
                    <a:gd name="T10" fmla="*/ 20 w 86"/>
                    <a:gd name="T11" fmla="*/ 66 h 81"/>
                    <a:gd name="T12" fmla="*/ 20 w 86"/>
                    <a:gd name="T13" fmla="*/ 70 h 81"/>
                    <a:gd name="T14" fmla="*/ 23 w 86"/>
                    <a:gd name="T15" fmla="*/ 77 h 81"/>
                    <a:gd name="T16" fmla="*/ 35 w 86"/>
                    <a:gd name="T17" fmla="*/ 77 h 81"/>
                    <a:gd name="T18" fmla="*/ 35 w 86"/>
                    <a:gd name="T19" fmla="*/ 70 h 81"/>
                    <a:gd name="T20" fmla="*/ 8 w 86"/>
                    <a:gd name="T21" fmla="*/ 0 h 81"/>
                    <a:gd name="T22" fmla="*/ 8 w 86"/>
                    <a:gd name="T23" fmla="*/ 50 h 81"/>
                    <a:gd name="T24" fmla="*/ 0 w 86"/>
                    <a:gd name="T25" fmla="*/ 73 h 81"/>
                    <a:gd name="T26" fmla="*/ 0 w 86"/>
                    <a:gd name="T27" fmla="*/ 73 h 81"/>
                    <a:gd name="T28" fmla="*/ 66 w 86"/>
                    <a:gd name="T29" fmla="*/ 77 h 81"/>
                    <a:gd name="T30" fmla="*/ 78 w 86"/>
                    <a:gd name="T31" fmla="*/ 77 h 81"/>
                    <a:gd name="T32" fmla="*/ 82 w 86"/>
                    <a:gd name="T33" fmla="*/ 77 h 81"/>
                    <a:gd name="T34" fmla="*/ 86 w 86"/>
                    <a:gd name="T35" fmla="*/ 62 h 81"/>
                    <a:gd name="T36" fmla="*/ 74 w 86"/>
                    <a:gd name="T37" fmla="*/ 58 h 81"/>
                    <a:gd name="T38" fmla="*/ 74 w 86"/>
                    <a:gd name="T39" fmla="*/ 66 h 81"/>
                    <a:gd name="T40" fmla="*/ 55 w 86"/>
                    <a:gd name="T41" fmla="*/ 70 h 81"/>
                    <a:gd name="T42" fmla="*/ 51 w 86"/>
                    <a:gd name="T43" fmla="*/ 66 h 81"/>
                    <a:gd name="T44" fmla="*/ 82 w 86"/>
                    <a:gd name="T45" fmla="*/ 42 h 81"/>
                    <a:gd name="T46" fmla="*/ 39 w 86"/>
                    <a:gd name="T47" fmla="*/ 0 h 81"/>
                    <a:gd name="T48" fmla="*/ 39 w 86"/>
                    <a:gd name="T49" fmla="*/ 70 h 81"/>
                    <a:gd name="T50" fmla="*/ 55 w 86"/>
                    <a:gd name="T51" fmla="*/ 77 h 81"/>
                    <a:gd name="T52" fmla="*/ 55 w 86"/>
                    <a:gd name="T53" fmla="*/ 77 h 81"/>
                    <a:gd name="T54" fmla="*/ 27 w 86"/>
                    <a:gd name="T55" fmla="*/ 19 h 81"/>
                    <a:gd name="T56" fmla="*/ 20 w 86"/>
                    <a:gd name="T57" fmla="*/ 11 h 81"/>
                    <a:gd name="T58" fmla="*/ 27 w 86"/>
                    <a:gd name="T59" fmla="*/ 11 h 81"/>
                    <a:gd name="T60" fmla="*/ 51 w 86"/>
                    <a:gd name="T61" fmla="*/ 35 h 81"/>
                    <a:gd name="T62" fmla="*/ 55 w 86"/>
                    <a:gd name="T63" fmla="*/ 11 h 81"/>
                    <a:gd name="T64" fmla="*/ 55 w 86"/>
                    <a:gd name="T65" fmla="*/ 35 h 81"/>
                    <a:gd name="T66" fmla="*/ 70 w 86"/>
                    <a:gd name="T67" fmla="*/ 35 h 81"/>
                    <a:gd name="T68" fmla="*/ 66 w 86"/>
                    <a:gd name="T69" fmla="*/ 11 h 81"/>
                    <a:gd name="T70" fmla="*/ 70 w 86"/>
                    <a:gd name="T71" fmla="*/ 11 h 81"/>
                    <a:gd name="T72" fmla="*/ 27 w 86"/>
                    <a:gd name="T73" fmla="*/ 39 h 81"/>
                    <a:gd name="T74" fmla="*/ 20 w 86"/>
                    <a:gd name="T75" fmla="*/ 31 h 81"/>
                    <a:gd name="T76" fmla="*/ 27 w 86"/>
                    <a:gd name="T77" fmla="*/ 31 h 8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86" h="81">
                      <a:moveTo>
                        <a:pt x="0" y="73"/>
                      </a:moveTo>
                      <a:lnTo>
                        <a:pt x="0" y="73"/>
                      </a:lnTo>
                      <a:lnTo>
                        <a:pt x="12" y="81"/>
                      </a:lnTo>
                      <a:lnTo>
                        <a:pt x="16" y="66"/>
                      </a:lnTo>
                      <a:lnTo>
                        <a:pt x="20" y="54"/>
                      </a:lnTo>
                      <a:lnTo>
                        <a:pt x="20" y="50"/>
                      </a:lnTo>
                      <a:lnTo>
                        <a:pt x="27" y="50"/>
                      </a:lnTo>
                      <a:lnTo>
                        <a:pt x="27" y="66"/>
                      </a:lnTo>
                      <a:lnTo>
                        <a:pt x="23" y="66"/>
                      </a:lnTo>
                      <a:lnTo>
                        <a:pt x="20" y="66"/>
                      </a:lnTo>
                      <a:lnTo>
                        <a:pt x="20" y="70"/>
                      </a:lnTo>
                      <a:lnTo>
                        <a:pt x="23" y="77"/>
                      </a:lnTo>
                      <a:lnTo>
                        <a:pt x="35" y="77"/>
                      </a:lnTo>
                      <a:lnTo>
                        <a:pt x="35" y="73"/>
                      </a:lnTo>
                      <a:lnTo>
                        <a:pt x="35" y="70"/>
                      </a:lnTo>
                      <a:lnTo>
                        <a:pt x="35" y="0"/>
                      </a:lnTo>
                      <a:lnTo>
                        <a:pt x="8" y="0"/>
                      </a:lnTo>
                      <a:lnTo>
                        <a:pt x="8" y="50"/>
                      </a:lnTo>
                      <a:lnTo>
                        <a:pt x="8" y="66"/>
                      </a:lnTo>
                      <a:lnTo>
                        <a:pt x="0" y="73"/>
                      </a:lnTo>
                      <a:close/>
                      <a:moveTo>
                        <a:pt x="55" y="77"/>
                      </a:moveTo>
                      <a:lnTo>
                        <a:pt x="66" y="77"/>
                      </a:lnTo>
                      <a:lnTo>
                        <a:pt x="78" y="77"/>
                      </a:lnTo>
                      <a:lnTo>
                        <a:pt x="82" y="77"/>
                      </a:lnTo>
                      <a:lnTo>
                        <a:pt x="86" y="70"/>
                      </a:lnTo>
                      <a:lnTo>
                        <a:pt x="86" y="62"/>
                      </a:lnTo>
                      <a:lnTo>
                        <a:pt x="74" y="58"/>
                      </a:lnTo>
                      <a:lnTo>
                        <a:pt x="74" y="66"/>
                      </a:lnTo>
                      <a:lnTo>
                        <a:pt x="70" y="70"/>
                      </a:lnTo>
                      <a:lnTo>
                        <a:pt x="55" y="70"/>
                      </a:lnTo>
                      <a:lnTo>
                        <a:pt x="51" y="66"/>
                      </a:lnTo>
                      <a:lnTo>
                        <a:pt x="51" y="42"/>
                      </a:lnTo>
                      <a:lnTo>
                        <a:pt x="82" y="42"/>
                      </a:lnTo>
                      <a:lnTo>
                        <a:pt x="82" y="0"/>
                      </a:lnTo>
                      <a:lnTo>
                        <a:pt x="39" y="0"/>
                      </a:lnTo>
                      <a:lnTo>
                        <a:pt x="39" y="70"/>
                      </a:lnTo>
                      <a:lnTo>
                        <a:pt x="43" y="77"/>
                      </a:lnTo>
                      <a:lnTo>
                        <a:pt x="55" y="77"/>
                      </a:lnTo>
                      <a:close/>
                      <a:moveTo>
                        <a:pt x="27" y="11"/>
                      </a:moveTo>
                      <a:lnTo>
                        <a:pt x="27" y="19"/>
                      </a:lnTo>
                      <a:lnTo>
                        <a:pt x="20" y="19"/>
                      </a:lnTo>
                      <a:lnTo>
                        <a:pt x="20" y="11"/>
                      </a:lnTo>
                      <a:lnTo>
                        <a:pt x="27" y="11"/>
                      </a:lnTo>
                      <a:close/>
                      <a:moveTo>
                        <a:pt x="55" y="35"/>
                      </a:moveTo>
                      <a:lnTo>
                        <a:pt x="51" y="35"/>
                      </a:lnTo>
                      <a:lnTo>
                        <a:pt x="51" y="11"/>
                      </a:lnTo>
                      <a:lnTo>
                        <a:pt x="55" y="11"/>
                      </a:lnTo>
                      <a:lnTo>
                        <a:pt x="55" y="35"/>
                      </a:lnTo>
                      <a:close/>
                      <a:moveTo>
                        <a:pt x="70" y="11"/>
                      </a:moveTo>
                      <a:lnTo>
                        <a:pt x="70" y="35"/>
                      </a:lnTo>
                      <a:lnTo>
                        <a:pt x="66" y="35"/>
                      </a:lnTo>
                      <a:lnTo>
                        <a:pt x="66" y="11"/>
                      </a:lnTo>
                      <a:lnTo>
                        <a:pt x="70" y="11"/>
                      </a:lnTo>
                      <a:close/>
                      <a:moveTo>
                        <a:pt x="27" y="31"/>
                      </a:moveTo>
                      <a:lnTo>
                        <a:pt x="27" y="39"/>
                      </a:lnTo>
                      <a:lnTo>
                        <a:pt x="20" y="39"/>
                      </a:lnTo>
                      <a:lnTo>
                        <a:pt x="20" y="31"/>
                      </a:lnTo>
                      <a:lnTo>
                        <a:pt x="27" y="31"/>
                      </a:lnTo>
                      <a:close/>
                    </a:path>
                  </a:pathLst>
                </a:custGeom>
                <a:solidFill>
                  <a:srgbClr val="FF6D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98"/>
                <p:cNvSpPr>
                  <a:spLocks/>
                </p:cNvSpPr>
                <p:nvPr/>
              </p:nvSpPr>
              <p:spPr bwMode="auto">
                <a:xfrm>
                  <a:off x="10721206" y="3183516"/>
                  <a:ext cx="130175" cy="134938"/>
                </a:xfrm>
                <a:custGeom>
                  <a:avLst/>
                  <a:gdLst>
                    <a:gd name="T0" fmla="*/ 51 w 82"/>
                    <a:gd name="T1" fmla="*/ 11 h 85"/>
                    <a:gd name="T2" fmla="*/ 51 w 82"/>
                    <a:gd name="T3" fmla="*/ 11 h 85"/>
                    <a:gd name="T4" fmla="*/ 47 w 82"/>
                    <a:gd name="T5" fmla="*/ 8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4 w 82"/>
                    <a:gd name="T35" fmla="*/ 77 h 85"/>
                    <a:gd name="T36" fmla="*/ 24 w 82"/>
                    <a:gd name="T37" fmla="*/ 43 h 85"/>
                    <a:gd name="T38" fmla="*/ 35 w 82"/>
                    <a:gd name="T39" fmla="*/ 43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3 h 85"/>
                    <a:gd name="T46" fmla="*/ 59 w 82"/>
                    <a:gd name="T47" fmla="*/ 43 h 85"/>
                    <a:gd name="T48" fmla="*/ 59 w 82"/>
                    <a:gd name="T49" fmla="*/ 62 h 85"/>
                    <a:gd name="T50" fmla="*/ 59 w 82"/>
                    <a:gd name="T51" fmla="*/ 62 h 85"/>
                    <a:gd name="T52" fmla="*/ 59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7 h 85"/>
                    <a:gd name="T60" fmla="*/ 55 w 82"/>
                    <a:gd name="T61" fmla="*/ 77 h 85"/>
                    <a:gd name="T62" fmla="*/ 66 w 82"/>
                    <a:gd name="T63" fmla="*/ 74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51 w 82"/>
                    <a:gd name="T83" fmla="*/ 11 h 85"/>
                    <a:gd name="T84" fmla="*/ 51 w 82"/>
                    <a:gd name="T85" fmla="*/ 11 h 85"/>
                    <a:gd name="T86" fmla="*/ 51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4" y="77"/>
                      </a:lnTo>
                      <a:lnTo>
                        <a:pt x="24" y="43"/>
                      </a:lnTo>
                      <a:lnTo>
                        <a:pt x="35" y="43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3"/>
                      </a:lnTo>
                      <a:lnTo>
                        <a:pt x="59" y="43"/>
                      </a:lnTo>
                      <a:lnTo>
                        <a:pt x="59" y="62"/>
                      </a:lnTo>
                      <a:lnTo>
                        <a:pt x="59" y="66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4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51" y="11"/>
                      </a:lnTo>
                      <a:close/>
                    </a:path>
                  </a:pathLst>
                </a:custGeom>
                <a:solidFill>
                  <a:srgbClr val="FF6D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33" name="Freeform 25"/>
              <p:cNvSpPr>
                <a:spLocks/>
              </p:cNvSpPr>
              <p:nvPr/>
            </p:nvSpPr>
            <p:spPr bwMode="auto">
              <a:xfrm>
                <a:off x="2581490" y="2080858"/>
                <a:ext cx="832220" cy="400498"/>
              </a:xfrm>
              <a:custGeom>
                <a:avLst/>
                <a:gdLst>
                  <a:gd name="T0" fmla="*/ 613 w 613"/>
                  <a:gd name="T1" fmla="*/ 0 h 295"/>
                  <a:gd name="T2" fmla="*/ 586 w 613"/>
                  <a:gd name="T3" fmla="*/ 46 h 295"/>
                  <a:gd name="T4" fmla="*/ 586 w 613"/>
                  <a:gd name="T5" fmla="*/ 46 h 295"/>
                  <a:gd name="T6" fmla="*/ 578 w 613"/>
                  <a:gd name="T7" fmla="*/ 66 h 295"/>
                  <a:gd name="T8" fmla="*/ 567 w 613"/>
                  <a:gd name="T9" fmla="*/ 81 h 295"/>
                  <a:gd name="T10" fmla="*/ 555 w 613"/>
                  <a:gd name="T11" fmla="*/ 101 h 295"/>
                  <a:gd name="T12" fmla="*/ 540 w 613"/>
                  <a:gd name="T13" fmla="*/ 112 h 295"/>
                  <a:gd name="T14" fmla="*/ 520 w 613"/>
                  <a:gd name="T15" fmla="*/ 124 h 295"/>
                  <a:gd name="T16" fmla="*/ 512 w 613"/>
                  <a:gd name="T17" fmla="*/ 124 h 295"/>
                  <a:gd name="T18" fmla="*/ 501 w 613"/>
                  <a:gd name="T19" fmla="*/ 120 h 295"/>
                  <a:gd name="T20" fmla="*/ 489 w 613"/>
                  <a:gd name="T21" fmla="*/ 116 h 295"/>
                  <a:gd name="T22" fmla="*/ 477 w 613"/>
                  <a:gd name="T23" fmla="*/ 104 h 295"/>
                  <a:gd name="T24" fmla="*/ 477 w 613"/>
                  <a:gd name="T25" fmla="*/ 104 h 295"/>
                  <a:gd name="T26" fmla="*/ 458 w 613"/>
                  <a:gd name="T27" fmla="*/ 89 h 295"/>
                  <a:gd name="T28" fmla="*/ 439 w 613"/>
                  <a:gd name="T29" fmla="*/ 81 h 295"/>
                  <a:gd name="T30" fmla="*/ 423 w 613"/>
                  <a:gd name="T31" fmla="*/ 81 h 295"/>
                  <a:gd name="T32" fmla="*/ 408 w 613"/>
                  <a:gd name="T33" fmla="*/ 89 h 295"/>
                  <a:gd name="T34" fmla="*/ 396 w 613"/>
                  <a:gd name="T35" fmla="*/ 104 h 295"/>
                  <a:gd name="T36" fmla="*/ 384 w 613"/>
                  <a:gd name="T37" fmla="*/ 120 h 295"/>
                  <a:gd name="T38" fmla="*/ 369 w 613"/>
                  <a:gd name="T39" fmla="*/ 147 h 295"/>
                  <a:gd name="T40" fmla="*/ 369 w 613"/>
                  <a:gd name="T41" fmla="*/ 147 h 295"/>
                  <a:gd name="T42" fmla="*/ 361 w 613"/>
                  <a:gd name="T43" fmla="*/ 159 h 295"/>
                  <a:gd name="T44" fmla="*/ 349 w 613"/>
                  <a:gd name="T45" fmla="*/ 163 h 295"/>
                  <a:gd name="T46" fmla="*/ 334 w 613"/>
                  <a:gd name="T47" fmla="*/ 167 h 295"/>
                  <a:gd name="T48" fmla="*/ 318 w 613"/>
                  <a:gd name="T49" fmla="*/ 167 h 295"/>
                  <a:gd name="T50" fmla="*/ 303 w 613"/>
                  <a:gd name="T51" fmla="*/ 163 h 295"/>
                  <a:gd name="T52" fmla="*/ 291 w 613"/>
                  <a:gd name="T53" fmla="*/ 159 h 295"/>
                  <a:gd name="T54" fmla="*/ 279 w 613"/>
                  <a:gd name="T55" fmla="*/ 151 h 295"/>
                  <a:gd name="T56" fmla="*/ 268 w 613"/>
                  <a:gd name="T57" fmla="*/ 139 h 295"/>
                  <a:gd name="T58" fmla="*/ 268 w 613"/>
                  <a:gd name="T59" fmla="*/ 139 h 295"/>
                  <a:gd name="T60" fmla="*/ 260 w 613"/>
                  <a:gd name="T61" fmla="*/ 132 h 295"/>
                  <a:gd name="T62" fmla="*/ 256 w 613"/>
                  <a:gd name="T63" fmla="*/ 128 h 295"/>
                  <a:gd name="T64" fmla="*/ 248 w 613"/>
                  <a:gd name="T65" fmla="*/ 128 h 295"/>
                  <a:gd name="T66" fmla="*/ 240 w 613"/>
                  <a:gd name="T67" fmla="*/ 132 h 295"/>
                  <a:gd name="T68" fmla="*/ 237 w 613"/>
                  <a:gd name="T69" fmla="*/ 139 h 295"/>
                  <a:gd name="T70" fmla="*/ 233 w 613"/>
                  <a:gd name="T71" fmla="*/ 151 h 295"/>
                  <a:gd name="T72" fmla="*/ 229 w 613"/>
                  <a:gd name="T73" fmla="*/ 182 h 295"/>
                  <a:gd name="T74" fmla="*/ 229 w 613"/>
                  <a:gd name="T75" fmla="*/ 182 h 295"/>
                  <a:gd name="T76" fmla="*/ 213 w 613"/>
                  <a:gd name="T77" fmla="*/ 198 h 295"/>
                  <a:gd name="T78" fmla="*/ 174 w 613"/>
                  <a:gd name="T79" fmla="*/ 229 h 295"/>
                  <a:gd name="T80" fmla="*/ 155 w 613"/>
                  <a:gd name="T81" fmla="*/ 240 h 295"/>
                  <a:gd name="T82" fmla="*/ 132 w 613"/>
                  <a:gd name="T83" fmla="*/ 248 h 295"/>
                  <a:gd name="T84" fmla="*/ 120 w 613"/>
                  <a:gd name="T85" fmla="*/ 252 h 295"/>
                  <a:gd name="T86" fmla="*/ 108 w 613"/>
                  <a:gd name="T87" fmla="*/ 248 h 295"/>
                  <a:gd name="T88" fmla="*/ 101 w 613"/>
                  <a:gd name="T89" fmla="*/ 244 h 295"/>
                  <a:gd name="T90" fmla="*/ 93 w 613"/>
                  <a:gd name="T91" fmla="*/ 237 h 295"/>
                  <a:gd name="T92" fmla="*/ 93 w 613"/>
                  <a:gd name="T93" fmla="*/ 237 h 295"/>
                  <a:gd name="T94" fmla="*/ 77 w 613"/>
                  <a:gd name="T95" fmla="*/ 221 h 295"/>
                  <a:gd name="T96" fmla="*/ 66 w 613"/>
                  <a:gd name="T97" fmla="*/ 217 h 295"/>
                  <a:gd name="T98" fmla="*/ 58 w 613"/>
                  <a:gd name="T99" fmla="*/ 221 h 295"/>
                  <a:gd name="T100" fmla="*/ 46 w 613"/>
                  <a:gd name="T101" fmla="*/ 225 h 295"/>
                  <a:gd name="T102" fmla="*/ 38 w 613"/>
                  <a:gd name="T103" fmla="*/ 244 h 295"/>
                  <a:gd name="T104" fmla="*/ 35 w 613"/>
                  <a:gd name="T105" fmla="*/ 252 h 295"/>
                  <a:gd name="T106" fmla="*/ 35 w 613"/>
                  <a:gd name="T107" fmla="*/ 252 h 295"/>
                  <a:gd name="T108" fmla="*/ 23 w 613"/>
                  <a:gd name="T109" fmla="*/ 275 h 295"/>
                  <a:gd name="T110" fmla="*/ 11 w 613"/>
                  <a:gd name="T111" fmla="*/ 287 h 295"/>
                  <a:gd name="T112" fmla="*/ 3 w 613"/>
                  <a:gd name="T113" fmla="*/ 295 h 295"/>
                  <a:gd name="T114" fmla="*/ 0 w 613"/>
                  <a:gd name="T115" fmla="*/ 295 h 2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13" h="295">
                    <a:moveTo>
                      <a:pt x="613" y="0"/>
                    </a:moveTo>
                    <a:lnTo>
                      <a:pt x="586" y="46"/>
                    </a:lnTo>
                    <a:lnTo>
                      <a:pt x="578" y="66"/>
                    </a:lnTo>
                    <a:lnTo>
                      <a:pt x="567" y="81"/>
                    </a:lnTo>
                    <a:lnTo>
                      <a:pt x="555" y="101"/>
                    </a:lnTo>
                    <a:lnTo>
                      <a:pt x="540" y="112"/>
                    </a:lnTo>
                    <a:lnTo>
                      <a:pt x="520" y="124"/>
                    </a:lnTo>
                    <a:lnTo>
                      <a:pt x="512" y="124"/>
                    </a:lnTo>
                    <a:lnTo>
                      <a:pt x="501" y="120"/>
                    </a:lnTo>
                    <a:lnTo>
                      <a:pt x="489" y="116"/>
                    </a:lnTo>
                    <a:lnTo>
                      <a:pt x="477" y="104"/>
                    </a:lnTo>
                    <a:lnTo>
                      <a:pt x="458" y="89"/>
                    </a:lnTo>
                    <a:lnTo>
                      <a:pt x="439" y="81"/>
                    </a:lnTo>
                    <a:lnTo>
                      <a:pt x="423" y="81"/>
                    </a:lnTo>
                    <a:lnTo>
                      <a:pt x="408" y="89"/>
                    </a:lnTo>
                    <a:lnTo>
                      <a:pt x="396" y="104"/>
                    </a:lnTo>
                    <a:lnTo>
                      <a:pt x="384" y="120"/>
                    </a:lnTo>
                    <a:lnTo>
                      <a:pt x="369" y="147"/>
                    </a:lnTo>
                    <a:lnTo>
                      <a:pt x="361" y="159"/>
                    </a:lnTo>
                    <a:lnTo>
                      <a:pt x="349" y="163"/>
                    </a:lnTo>
                    <a:lnTo>
                      <a:pt x="334" y="167"/>
                    </a:lnTo>
                    <a:lnTo>
                      <a:pt x="318" y="167"/>
                    </a:lnTo>
                    <a:lnTo>
                      <a:pt x="303" y="163"/>
                    </a:lnTo>
                    <a:lnTo>
                      <a:pt x="291" y="159"/>
                    </a:lnTo>
                    <a:lnTo>
                      <a:pt x="279" y="151"/>
                    </a:lnTo>
                    <a:lnTo>
                      <a:pt x="268" y="139"/>
                    </a:lnTo>
                    <a:lnTo>
                      <a:pt x="260" y="132"/>
                    </a:lnTo>
                    <a:lnTo>
                      <a:pt x="256" y="128"/>
                    </a:lnTo>
                    <a:lnTo>
                      <a:pt x="248" y="128"/>
                    </a:lnTo>
                    <a:lnTo>
                      <a:pt x="240" y="132"/>
                    </a:lnTo>
                    <a:lnTo>
                      <a:pt x="237" y="139"/>
                    </a:lnTo>
                    <a:lnTo>
                      <a:pt x="233" y="151"/>
                    </a:lnTo>
                    <a:lnTo>
                      <a:pt x="229" y="182"/>
                    </a:lnTo>
                    <a:lnTo>
                      <a:pt x="213" y="198"/>
                    </a:lnTo>
                    <a:lnTo>
                      <a:pt x="174" y="229"/>
                    </a:lnTo>
                    <a:lnTo>
                      <a:pt x="155" y="240"/>
                    </a:lnTo>
                    <a:lnTo>
                      <a:pt x="132" y="248"/>
                    </a:lnTo>
                    <a:lnTo>
                      <a:pt x="120" y="252"/>
                    </a:lnTo>
                    <a:lnTo>
                      <a:pt x="108" y="248"/>
                    </a:lnTo>
                    <a:lnTo>
                      <a:pt x="101" y="244"/>
                    </a:lnTo>
                    <a:lnTo>
                      <a:pt x="93" y="237"/>
                    </a:lnTo>
                    <a:lnTo>
                      <a:pt x="77" y="221"/>
                    </a:lnTo>
                    <a:lnTo>
                      <a:pt x="66" y="217"/>
                    </a:lnTo>
                    <a:lnTo>
                      <a:pt x="58" y="221"/>
                    </a:lnTo>
                    <a:lnTo>
                      <a:pt x="46" y="225"/>
                    </a:lnTo>
                    <a:lnTo>
                      <a:pt x="38" y="244"/>
                    </a:lnTo>
                    <a:lnTo>
                      <a:pt x="35" y="252"/>
                    </a:lnTo>
                    <a:lnTo>
                      <a:pt x="23" y="275"/>
                    </a:lnTo>
                    <a:lnTo>
                      <a:pt x="11" y="287"/>
                    </a:lnTo>
                    <a:lnTo>
                      <a:pt x="3" y="295"/>
                    </a:lnTo>
                    <a:lnTo>
                      <a:pt x="0" y="295"/>
                    </a:lnTo>
                  </a:path>
                </a:pathLst>
              </a:custGeom>
              <a:noFill/>
              <a:ln w="25400">
                <a:solidFill>
                  <a:srgbClr val="59BD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4" name="Freeform 34"/>
              <p:cNvSpPr>
                <a:spLocks/>
              </p:cNvSpPr>
              <p:nvPr/>
            </p:nvSpPr>
            <p:spPr bwMode="auto">
              <a:xfrm>
                <a:off x="2179635" y="1689864"/>
                <a:ext cx="1239505" cy="806425"/>
              </a:xfrm>
              <a:custGeom>
                <a:avLst/>
                <a:gdLst>
                  <a:gd name="T0" fmla="*/ 913 w 913"/>
                  <a:gd name="T1" fmla="*/ 288 h 594"/>
                  <a:gd name="T2" fmla="*/ 871 w 913"/>
                  <a:gd name="T3" fmla="*/ 276 h 594"/>
                  <a:gd name="T4" fmla="*/ 851 w 913"/>
                  <a:gd name="T5" fmla="*/ 237 h 594"/>
                  <a:gd name="T6" fmla="*/ 847 w 913"/>
                  <a:gd name="T7" fmla="*/ 194 h 594"/>
                  <a:gd name="T8" fmla="*/ 863 w 913"/>
                  <a:gd name="T9" fmla="*/ 152 h 594"/>
                  <a:gd name="T10" fmla="*/ 824 w 913"/>
                  <a:gd name="T11" fmla="*/ 136 h 594"/>
                  <a:gd name="T12" fmla="*/ 766 w 913"/>
                  <a:gd name="T13" fmla="*/ 148 h 594"/>
                  <a:gd name="T14" fmla="*/ 727 w 913"/>
                  <a:gd name="T15" fmla="*/ 183 h 594"/>
                  <a:gd name="T16" fmla="*/ 688 w 913"/>
                  <a:gd name="T17" fmla="*/ 183 h 594"/>
                  <a:gd name="T18" fmla="*/ 672 w 913"/>
                  <a:gd name="T19" fmla="*/ 155 h 594"/>
                  <a:gd name="T20" fmla="*/ 657 w 913"/>
                  <a:gd name="T21" fmla="*/ 136 h 594"/>
                  <a:gd name="T22" fmla="*/ 606 w 913"/>
                  <a:gd name="T23" fmla="*/ 121 h 594"/>
                  <a:gd name="T24" fmla="*/ 552 w 913"/>
                  <a:gd name="T25" fmla="*/ 121 h 594"/>
                  <a:gd name="T26" fmla="*/ 505 w 913"/>
                  <a:gd name="T27" fmla="*/ 86 h 594"/>
                  <a:gd name="T28" fmla="*/ 490 w 913"/>
                  <a:gd name="T29" fmla="*/ 47 h 594"/>
                  <a:gd name="T30" fmla="*/ 482 w 913"/>
                  <a:gd name="T31" fmla="*/ 23 h 594"/>
                  <a:gd name="T32" fmla="*/ 443 w 913"/>
                  <a:gd name="T33" fmla="*/ 0 h 594"/>
                  <a:gd name="T34" fmla="*/ 385 w 913"/>
                  <a:gd name="T35" fmla="*/ 4 h 594"/>
                  <a:gd name="T36" fmla="*/ 338 w 913"/>
                  <a:gd name="T37" fmla="*/ 23 h 594"/>
                  <a:gd name="T38" fmla="*/ 265 w 913"/>
                  <a:gd name="T39" fmla="*/ 54 h 594"/>
                  <a:gd name="T40" fmla="*/ 268 w 913"/>
                  <a:gd name="T41" fmla="*/ 121 h 594"/>
                  <a:gd name="T42" fmla="*/ 257 w 913"/>
                  <a:gd name="T43" fmla="*/ 148 h 594"/>
                  <a:gd name="T44" fmla="*/ 191 w 913"/>
                  <a:gd name="T45" fmla="*/ 148 h 594"/>
                  <a:gd name="T46" fmla="*/ 156 w 913"/>
                  <a:gd name="T47" fmla="*/ 132 h 594"/>
                  <a:gd name="T48" fmla="*/ 140 w 913"/>
                  <a:gd name="T49" fmla="*/ 144 h 594"/>
                  <a:gd name="T50" fmla="*/ 105 w 913"/>
                  <a:gd name="T51" fmla="*/ 148 h 594"/>
                  <a:gd name="T52" fmla="*/ 101 w 913"/>
                  <a:gd name="T53" fmla="*/ 155 h 594"/>
                  <a:gd name="T54" fmla="*/ 101 w 913"/>
                  <a:gd name="T55" fmla="*/ 202 h 594"/>
                  <a:gd name="T56" fmla="*/ 78 w 913"/>
                  <a:gd name="T57" fmla="*/ 241 h 594"/>
                  <a:gd name="T58" fmla="*/ 55 w 913"/>
                  <a:gd name="T59" fmla="*/ 264 h 594"/>
                  <a:gd name="T60" fmla="*/ 51 w 913"/>
                  <a:gd name="T61" fmla="*/ 315 h 594"/>
                  <a:gd name="T62" fmla="*/ 55 w 913"/>
                  <a:gd name="T63" fmla="*/ 338 h 594"/>
                  <a:gd name="T64" fmla="*/ 39 w 913"/>
                  <a:gd name="T65" fmla="*/ 361 h 594"/>
                  <a:gd name="T66" fmla="*/ 0 w 913"/>
                  <a:gd name="T67" fmla="*/ 412 h 594"/>
                  <a:gd name="T68" fmla="*/ 0 w 913"/>
                  <a:gd name="T69" fmla="*/ 424 h 594"/>
                  <a:gd name="T70" fmla="*/ 59 w 913"/>
                  <a:gd name="T71" fmla="*/ 424 h 594"/>
                  <a:gd name="T72" fmla="*/ 160 w 913"/>
                  <a:gd name="T73" fmla="*/ 525 h 594"/>
                  <a:gd name="T74" fmla="*/ 191 w 913"/>
                  <a:gd name="T75" fmla="*/ 567 h 594"/>
                  <a:gd name="T76" fmla="*/ 241 w 913"/>
                  <a:gd name="T77" fmla="*/ 591 h 594"/>
                  <a:gd name="T78" fmla="*/ 296 w 913"/>
                  <a:gd name="T79" fmla="*/ 587 h 594"/>
                  <a:gd name="T80" fmla="*/ 331 w 913"/>
                  <a:gd name="T81" fmla="*/ 544 h 594"/>
                  <a:gd name="T82" fmla="*/ 346 w 913"/>
                  <a:gd name="T83" fmla="*/ 513 h 594"/>
                  <a:gd name="T84" fmla="*/ 377 w 913"/>
                  <a:gd name="T85" fmla="*/ 513 h 594"/>
                  <a:gd name="T86" fmla="*/ 397 w 913"/>
                  <a:gd name="T87" fmla="*/ 532 h 594"/>
                  <a:gd name="T88" fmla="*/ 428 w 913"/>
                  <a:gd name="T89" fmla="*/ 540 h 594"/>
                  <a:gd name="T90" fmla="*/ 509 w 913"/>
                  <a:gd name="T91" fmla="*/ 486 h 594"/>
                  <a:gd name="T92" fmla="*/ 529 w 913"/>
                  <a:gd name="T93" fmla="*/ 439 h 594"/>
                  <a:gd name="T94" fmla="*/ 544 w 913"/>
                  <a:gd name="T95" fmla="*/ 416 h 594"/>
                  <a:gd name="T96" fmla="*/ 568 w 913"/>
                  <a:gd name="T97" fmla="*/ 431 h 594"/>
                  <a:gd name="T98" fmla="*/ 587 w 913"/>
                  <a:gd name="T99" fmla="*/ 447 h 594"/>
                  <a:gd name="T100" fmla="*/ 634 w 913"/>
                  <a:gd name="T101" fmla="*/ 455 h 594"/>
                  <a:gd name="T102" fmla="*/ 665 w 913"/>
                  <a:gd name="T103" fmla="*/ 435 h 594"/>
                  <a:gd name="T104" fmla="*/ 692 w 913"/>
                  <a:gd name="T105" fmla="*/ 392 h 594"/>
                  <a:gd name="T106" fmla="*/ 735 w 913"/>
                  <a:gd name="T107" fmla="*/ 369 h 594"/>
                  <a:gd name="T108" fmla="*/ 777 w 913"/>
                  <a:gd name="T109" fmla="*/ 392 h 594"/>
                  <a:gd name="T110" fmla="*/ 808 w 913"/>
                  <a:gd name="T111" fmla="*/ 412 h 594"/>
                  <a:gd name="T112" fmla="*/ 851 w 913"/>
                  <a:gd name="T113" fmla="*/ 389 h 594"/>
                  <a:gd name="T114" fmla="*/ 882 w 913"/>
                  <a:gd name="T115" fmla="*/ 334 h 59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13" h="594">
                    <a:moveTo>
                      <a:pt x="909" y="291"/>
                    </a:moveTo>
                    <a:lnTo>
                      <a:pt x="913" y="288"/>
                    </a:lnTo>
                    <a:lnTo>
                      <a:pt x="890" y="288"/>
                    </a:lnTo>
                    <a:lnTo>
                      <a:pt x="878" y="284"/>
                    </a:lnTo>
                    <a:lnTo>
                      <a:pt x="871" y="276"/>
                    </a:lnTo>
                    <a:lnTo>
                      <a:pt x="863" y="268"/>
                    </a:lnTo>
                    <a:lnTo>
                      <a:pt x="855" y="253"/>
                    </a:lnTo>
                    <a:lnTo>
                      <a:pt x="851" y="237"/>
                    </a:lnTo>
                    <a:lnTo>
                      <a:pt x="847" y="218"/>
                    </a:lnTo>
                    <a:lnTo>
                      <a:pt x="847" y="194"/>
                    </a:lnTo>
                    <a:lnTo>
                      <a:pt x="851" y="175"/>
                    </a:lnTo>
                    <a:lnTo>
                      <a:pt x="863" y="152"/>
                    </a:lnTo>
                    <a:lnTo>
                      <a:pt x="851" y="144"/>
                    </a:lnTo>
                    <a:lnTo>
                      <a:pt x="839" y="136"/>
                    </a:lnTo>
                    <a:lnTo>
                      <a:pt x="824" y="136"/>
                    </a:lnTo>
                    <a:lnTo>
                      <a:pt x="805" y="132"/>
                    </a:lnTo>
                    <a:lnTo>
                      <a:pt x="785" y="136"/>
                    </a:lnTo>
                    <a:lnTo>
                      <a:pt x="766" y="148"/>
                    </a:lnTo>
                    <a:lnTo>
                      <a:pt x="742" y="167"/>
                    </a:lnTo>
                    <a:lnTo>
                      <a:pt x="727" y="183"/>
                    </a:lnTo>
                    <a:lnTo>
                      <a:pt x="711" y="187"/>
                    </a:lnTo>
                    <a:lnTo>
                      <a:pt x="700" y="187"/>
                    </a:lnTo>
                    <a:lnTo>
                      <a:pt x="688" y="183"/>
                    </a:lnTo>
                    <a:lnTo>
                      <a:pt x="680" y="175"/>
                    </a:lnTo>
                    <a:lnTo>
                      <a:pt x="676" y="163"/>
                    </a:lnTo>
                    <a:lnTo>
                      <a:pt x="672" y="155"/>
                    </a:lnTo>
                    <a:lnTo>
                      <a:pt x="669" y="148"/>
                    </a:lnTo>
                    <a:lnTo>
                      <a:pt x="657" y="136"/>
                    </a:lnTo>
                    <a:lnTo>
                      <a:pt x="641" y="128"/>
                    </a:lnTo>
                    <a:lnTo>
                      <a:pt x="626" y="124"/>
                    </a:lnTo>
                    <a:lnTo>
                      <a:pt x="606" y="121"/>
                    </a:lnTo>
                    <a:lnTo>
                      <a:pt x="579" y="121"/>
                    </a:lnTo>
                    <a:lnTo>
                      <a:pt x="552" y="121"/>
                    </a:lnTo>
                    <a:lnTo>
                      <a:pt x="533" y="113"/>
                    </a:lnTo>
                    <a:lnTo>
                      <a:pt x="517" y="101"/>
                    </a:lnTo>
                    <a:lnTo>
                      <a:pt x="505" y="86"/>
                    </a:lnTo>
                    <a:lnTo>
                      <a:pt x="498" y="70"/>
                    </a:lnTo>
                    <a:lnTo>
                      <a:pt x="494" y="58"/>
                    </a:lnTo>
                    <a:lnTo>
                      <a:pt x="490" y="47"/>
                    </a:lnTo>
                    <a:lnTo>
                      <a:pt x="490" y="39"/>
                    </a:lnTo>
                    <a:lnTo>
                      <a:pt x="482" y="23"/>
                    </a:lnTo>
                    <a:lnTo>
                      <a:pt x="470" y="16"/>
                    </a:lnTo>
                    <a:lnTo>
                      <a:pt x="459" y="8"/>
                    </a:lnTo>
                    <a:lnTo>
                      <a:pt x="443" y="0"/>
                    </a:lnTo>
                    <a:lnTo>
                      <a:pt x="424" y="0"/>
                    </a:lnTo>
                    <a:lnTo>
                      <a:pt x="385" y="4"/>
                    </a:lnTo>
                    <a:lnTo>
                      <a:pt x="358" y="8"/>
                    </a:lnTo>
                    <a:lnTo>
                      <a:pt x="346" y="16"/>
                    </a:lnTo>
                    <a:lnTo>
                      <a:pt x="338" y="23"/>
                    </a:lnTo>
                    <a:lnTo>
                      <a:pt x="323" y="51"/>
                    </a:lnTo>
                    <a:lnTo>
                      <a:pt x="272" y="43"/>
                    </a:lnTo>
                    <a:lnTo>
                      <a:pt x="265" y="54"/>
                    </a:lnTo>
                    <a:lnTo>
                      <a:pt x="268" y="109"/>
                    </a:lnTo>
                    <a:lnTo>
                      <a:pt x="268" y="121"/>
                    </a:lnTo>
                    <a:lnTo>
                      <a:pt x="268" y="128"/>
                    </a:lnTo>
                    <a:lnTo>
                      <a:pt x="265" y="140"/>
                    </a:lnTo>
                    <a:lnTo>
                      <a:pt x="257" y="148"/>
                    </a:lnTo>
                    <a:lnTo>
                      <a:pt x="245" y="155"/>
                    </a:lnTo>
                    <a:lnTo>
                      <a:pt x="222" y="155"/>
                    </a:lnTo>
                    <a:lnTo>
                      <a:pt x="191" y="148"/>
                    </a:lnTo>
                    <a:lnTo>
                      <a:pt x="179" y="144"/>
                    </a:lnTo>
                    <a:lnTo>
                      <a:pt x="156" y="132"/>
                    </a:lnTo>
                    <a:lnTo>
                      <a:pt x="152" y="132"/>
                    </a:lnTo>
                    <a:lnTo>
                      <a:pt x="140" y="144"/>
                    </a:lnTo>
                    <a:lnTo>
                      <a:pt x="129" y="152"/>
                    </a:lnTo>
                    <a:lnTo>
                      <a:pt x="117" y="152"/>
                    </a:lnTo>
                    <a:lnTo>
                      <a:pt x="105" y="148"/>
                    </a:lnTo>
                    <a:lnTo>
                      <a:pt x="97" y="152"/>
                    </a:lnTo>
                    <a:lnTo>
                      <a:pt x="101" y="155"/>
                    </a:lnTo>
                    <a:lnTo>
                      <a:pt x="105" y="163"/>
                    </a:lnTo>
                    <a:lnTo>
                      <a:pt x="105" y="187"/>
                    </a:lnTo>
                    <a:lnTo>
                      <a:pt x="101" y="202"/>
                    </a:lnTo>
                    <a:lnTo>
                      <a:pt x="97" y="214"/>
                    </a:lnTo>
                    <a:lnTo>
                      <a:pt x="90" y="229"/>
                    </a:lnTo>
                    <a:lnTo>
                      <a:pt x="78" y="241"/>
                    </a:lnTo>
                    <a:lnTo>
                      <a:pt x="66" y="249"/>
                    </a:lnTo>
                    <a:lnTo>
                      <a:pt x="55" y="264"/>
                    </a:lnTo>
                    <a:lnTo>
                      <a:pt x="51" y="276"/>
                    </a:lnTo>
                    <a:lnTo>
                      <a:pt x="51" y="291"/>
                    </a:lnTo>
                    <a:lnTo>
                      <a:pt x="51" y="315"/>
                    </a:lnTo>
                    <a:lnTo>
                      <a:pt x="55" y="330"/>
                    </a:lnTo>
                    <a:lnTo>
                      <a:pt x="55" y="338"/>
                    </a:lnTo>
                    <a:lnTo>
                      <a:pt x="51" y="346"/>
                    </a:lnTo>
                    <a:lnTo>
                      <a:pt x="39" y="361"/>
                    </a:lnTo>
                    <a:lnTo>
                      <a:pt x="20" y="385"/>
                    </a:lnTo>
                    <a:lnTo>
                      <a:pt x="4" y="400"/>
                    </a:lnTo>
                    <a:lnTo>
                      <a:pt x="0" y="412"/>
                    </a:lnTo>
                    <a:lnTo>
                      <a:pt x="0" y="424"/>
                    </a:lnTo>
                    <a:lnTo>
                      <a:pt x="43" y="420"/>
                    </a:lnTo>
                    <a:lnTo>
                      <a:pt x="59" y="424"/>
                    </a:lnTo>
                    <a:lnTo>
                      <a:pt x="70" y="431"/>
                    </a:lnTo>
                    <a:lnTo>
                      <a:pt x="101" y="458"/>
                    </a:lnTo>
                    <a:lnTo>
                      <a:pt x="160" y="525"/>
                    </a:lnTo>
                    <a:lnTo>
                      <a:pt x="183" y="552"/>
                    </a:lnTo>
                    <a:lnTo>
                      <a:pt x="191" y="567"/>
                    </a:lnTo>
                    <a:lnTo>
                      <a:pt x="206" y="579"/>
                    </a:lnTo>
                    <a:lnTo>
                      <a:pt x="222" y="587"/>
                    </a:lnTo>
                    <a:lnTo>
                      <a:pt x="241" y="591"/>
                    </a:lnTo>
                    <a:lnTo>
                      <a:pt x="265" y="594"/>
                    </a:lnTo>
                    <a:lnTo>
                      <a:pt x="296" y="587"/>
                    </a:lnTo>
                    <a:lnTo>
                      <a:pt x="307" y="579"/>
                    </a:lnTo>
                    <a:lnTo>
                      <a:pt x="319" y="563"/>
                    </a:lnTo>
                    <a:lnTo>
                      <a:pt x="331" y="544"/>
                    </a:lnTo>
                    <a:lnTo>
                      <a:pt x="334" y="532"/>
                    </a:lnTo>
                    <a:lnTo>
                      <a:pt x="346" y="513"/>
                    </a:lnTo>
                    <a:lnTo>
                      <a:pt x="354" y="509"/>
                    </a:lnTo>
                    <a:lnTo>
                      <a:pt x="366" y="505"/>
                    </a:lnTo>
                    <a:lnTo>
                      <a:pt x="377" y="513"/>
                    </a:lnTo>
                    <a:lnTo>
                      <a:pt x="389" y="525"/>
                    </a:lnTo>
                    <a:lnTo>
                      <a:pt x="397" y="532"/>
                    </a:lnTo>
                    <a:lnTo>
                      <a:pt x="408" y="536"/>
                    </a:lnTo>
                    <a:lnTo>
                      <a:pt x="416" y="540"/>
                    </a:lnTo>
                    <a:lnTo>
                      <a:pt x="428" y="540"/>
                    </a:lnTo>
                    <a:lnTo>
                      <a:pt x="451" y="532"/>
                    </a:lnTo>
                    <a:lnTo>
                      <a:pt x="474" y="517"/>
                    </a:lnTo>
                    <a:lnTo>
                      <a:pt x="509" y="486"/>
                    </a:lnTo>
                    <a:lnTo>
                      <a:pt x="529" y="470"/>
                    </a:lnTo>
                    <a:lnTo>
                      <a:pt x="529" y="439"/>
                    </a:lnTo>
                    <a:lnTo>
                      <a:pt x="533" y="427"/>
                    </a:lnTo>
                    <a:lnTo>
                      <a:pt x="540" y="420"/>
                    </a:lnTo>
                    <a:lnTo>
                      <a:pt x="544" y="416"/>
                    </a:lnTo>
                    <a:lnTo>
                      <a:pt x="552" y="416"/>
                    </a:lnTo>
                    <a:lnTo>
                      <a:pt x="560" y="420"/>
                    </a:lnTo>
                    <a:lnTo>
                      <a:pt x="568" y="431"/>
                    </a:lnTo>
                    <a:lnTo>
                      <a:pt x="575" y="439"/>
                    </a:lnTo>
                    <a:lnTo>
                      <a:pt x="587" y="447"/>
                    </a:lnTo>
                    <a:lnTo>
                      <a:pt x="603" y="455"/>
                    </a:lnTo>
                    <a:lnTo>
                      <a:pt x="618" y="455"/>
                    </a:lnTo>
                    <a:lnTo>
                      <a:pt x="634" y="455"/>
                    </a:lnTo>
                    <a:lnTo>
                      <a:pt x="645" y="455"/>
                    </a:lnTo>
                    <a:lnTo>
                      <a:pt x="657" y="447"/>
                    </a:lnTo>
                    <a:lnTo>
                      <a:pt x="665" y="435"/>
                    </a:lnTo>
                    <a:lnTo>
                      <a:pt x="680" y="408"/>
                    </a:lnTo>
                    <a:lnTo>
                      <a:pt x="692" y="392"/>
                    </a:lnTo>
                    <a:lnTo>
                      <a:pt x="704" y="381"/>
                    </a:lnTo>
                    <a:lnTo>
                      <a:pt x="719" y="373"/>
                    </a:lnTo>
                    <a:lnTo>
                      <a:pt x="735" y="369"/>
                    </a:lnTo>
                    <a:lnTo>
                      <a:pt x="754" y="377"/>
                    </a:lnTo>
                    <a:lnTo>
                      <a:pt x="777" y="392"/>
                    </a:lnTo>
                    <a:lnTo>
                      <a:pt x="789" y="404"/>
                    </a:lnTo>
                    <a:lnTo>
                      <a:pt x="797" y="408"/>
                    </a:lnTo>
                    <a:lnTo>
                      <a:pt x="808" y="412"/>
                    </a:lnTo>
                    <a:lnTo>
                      <a:pt x="820" y="412"/>
                    </a:lnTo>
                    <a:lnTo>
                      <a:pt x="836" y="404"/>
                    </a:lnTo>
                    <a:lnTo>
                      <a:pt x="851" y="389"/>
                    </a:lnTo>
                    <a:lnTo>
                      <a:pt x="863" y="369"/>
                    </a:lnTo>
                    <a:lnTo>
                      <a:pt x="874" y="354"/>
                    </a:lnTo>
                    <a:lnTo>
                      <a:pt x="882" y="334"/>
                    </a:lnTo>
                    <a:lnTo>
                      <a:pt x="909" y="291"/>
                    </a:lnTo>
                    <a:close/>
                  </a:path>
                </a:pathLst>
              </a:custGeom>
              <a:solidFill>
                <a:srgbClr val="FFFCD1"/>
              </a:solidFill>
              <a:ln w="25400">
                <a:solidFill>
                  <a:srgbClr val="5DB7E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35" name="组合 234"/>
              <p:cNvGrpSpPr/>
              <p:nvPr/>
            </p:nvGrpSpPr>
            <p:grpSpPr>
              <a:xfrm>
                <a:off x="2576059" y="2027911"/>
                <a:ext cx="1850433" cy="1444505"/>
                <a:chOff x="10697393" y="1740479"/>
                <a:chExt cx="2163763" cy="1689100"/>
              </a:xfrm>
            </p:grpSpPr>
            <p:sp>
              <p:nvSpPr>
                <p:cNvPr id="282" name="Freeform 26"/>
                <p:cNvSpPr>
                  <a:spLocks/>
                </p:cNvSpPr>
                <p:nvPr/>
              </p:nvSpPr>
              <p:spPr bwMode="auto">
                <a:xfrm>
                  <a:off x="10697393" y="1740479"/>
                  <a:ext cx="2163763" cy="1689100"/>
                </a:xfrm>
                <a:custGeom>
                  <a:avLst/>
                  <a:gdLst>
                    <a:gd name="T0" fmla="*/ 850 w 1363"/>
                    <a:gd name="T1" fmla="*/ 870 h 1064"/>
                    <a:gd name="T2" fmla="*/ 917 w 1363"/>
                    <a:gd name="T3" fmla="*/ 847 h 1064"/>
                    <a:gd name="T4" fmla="*/ 983 w 1363"/>
                    <a:gd name="T5" fmla="*/ 792 h 1064"/>
                    <a:gd name="T6" fmla="*/ 986 w 1363"/>
                    <a:gd name="T7" fmla="*/ 672 h 1064"/>
                    <a:gd name="T8" fmla="*/ 967 w 1363"/>
                    <a:gd name="T9" fmla="*/ 625 h 1064"/>
                    <a:gd name="T10" fmla="*/ 932 w 1363"/>
                    <a:gd name="T11" fmla="*/ 602 h 1064"/>
                    <a:gd name="T12" fmla="*/ 944 w 1363"/>
                    <a:gd name="T13" fmla="*/ 582 h 1064"/>
                    <a:gd name="T14" fmla="*/ 920 w 1363"/>
                    <a:gd name="T15" fmla="*/ 528 h 1064"/>
                    <a:gd name="T16" fmla="*/ 1111 w 1363"/>
                    <a:gd name="T17" fmla="*/ 520 h 1064"/>
                    <a:gd name="T18" fmla="*/ 1177 w 1363"/>
                    <a:gd name="T19" fmla="*/ 582 h 1064"/>
                    <a:gd name="T20" fmla="*/ 1239 w 1363"/>
                    <a:gd name="T21" fmla="*/ 637 h 1064"/>
                    <a:gd name="T22" fmla="*/ 1274 w 1363"/>
                    <a:gd name="T23" fmla="*/ 633 h 1064"/>
                    <a:gd name="T24" fmla="*/ 1340 w 1363"/>
                    <a:gd name="T25" fmla="*/ 544 h 1064"/>
                    <a:gd name="T26" fmla="*/ 1344 w 1363"/>
                    <a:gd name="T27" fmla="*/ 489 h 1064"/>
                    <a:gd name="T28" fmla="*/ 1348 w 1363"/>
                    <a:gd name="T29" fmla="*/ 435 h 1064"/>
                    <a:gd name="T30" fmla="*/ 1359 w 1363"/>
                    <a:gd name="T31" fmla="*/ 396 h 1064"/>
                    <a:gd name="T32" fmla="*/ 1324 w 1363"/>
                    <a:gd name="T33" fmla="*/ 365 h 1064"/>
                    <a:gd name="T34" fmla="*/ 1239 w 1363"/>
                    <a:gd name="T35" fmla="*/ 279 h 1064"/>
                    <a:gd name="T36" fmla="*/ 1157 w 1363"/>
                    <a:gd name="T37" fmla="*/ 229 h 1064"/>
                    <a:gd name="T38" fmla="*/ 1095 w 1363"/>
                    <a:gd name="T39" fmla="*/ 287 h 1064"/>
                    <a:gd name="T40" fmla="*/ 1049 w 1363"/>
                    <a:gd name="T41" fmla="*/ 380 h 1064"/>
                    <a:gd name="T42" fmla="*/ 1029 w 1363"/>
                    <a:gd name="T43" fmla="*/ 408 h 1064"/>
                    <a:gd name="T44" fmla="*/ 901 w 1363"/>
                    <a:gd name="T45" fmla="*/ 408 h 1064"/>
                    <a:gd name="T46" fmla="*/ 792 w 1363"/>
                    <a:gd name="T47" fmla="*/ 365 h 1064"/>
                    <a:gd name="T48" fmla="*/ 749 w 1363"/>
                    <a:gd name="T49" fmla="*/ 299 h 1064"/>
                    <a:gd name="T50" fmla="*/ 691 w 1363"/>
                    <a:gd name="T51" fmla="*/ 244 h 1064"/>
                    <a:gd name="T52" fmla="*/ 730 w 1363"/>
                    <a:gd name="T53" fmla="*/ 217 h 1064"/>
                    <a:gd name="T54" fmla="*/ 715 w 1363"/>
                    <a:gd name="T55" fmla="*/ 178 h 1064"/>
                    <a:gd name="T56" fmla="*/ 715 w 1363"/>
                    <a:gd name="T57" fmla="*/ 101 h 1064"/>
                    <a:gd name="T58" fmla="*/ 715 w 1363"/>
                    <a:gd name="T59" fmla="*/ 4 h 1064"/>
                    <a:gd name="T60" fmla="*/ 676 w 1363"/>
                    <a:gd name="T61" fmla="*/ 19 h 1064"/>
                    <a:gd name="T62" fmla="*/ 590 w 1363"/>
                    <a:gd name="T63" fmla="*/ 85 h 1064"/>
                    <a:gd name="T64" fmla="*/ 528 w 1363"/>
                    <a:gd name="T65" fmla="*/ 159 h 1064"/>
                    <a:gd name="T66" fmla="*/ 485 w 1363"/>
                    <a:gd name="T67" fmla="*/ 143 h 1064"/>
                    <a:gd name="T68" fmla="*/ 400 w 1363"/>
                    <a:gd name="T69" fmla="*/ 143 h 1064"/>
                    <a:gd name="T70" fmla="*/ 353 w 1363"/>
                    <a:gd name="T71" fmla="*/ 202 h 1064"/>
                    <a:gd name="T72" fmla="*/ 283 w 1363"/>
                    <a:gd name="T73" fmla="*/ 190 h 1064"/>
                    <a:gd name="T74" fmla="*/ 252 w 1363"/>
                    <a:gd name="T75" fmla="*/ 163 h 1064"/>
                    <a:gd name="T76" fmla="*/ 237 w 1363"/>
                    <a:gd name="T77" fmla="*/ 221 h 1064"/>
                    <a:gd name="T78" fmla="*/ 124 w 1363"/>
                    <a:gd name="T79" fmla="*/ 287 h 1064"/>
                    <a:gd name="T80" fmla="*/ 85 w 1363"/>
                    <a:gd name="T81" fmla="*/ 260 h 1064"/>
                    <a:gd name="T82" fmla="*/ 39 w 1363"/>
                    <a:gd name="T83" fmla="*/ 291 h 1064"/>
                    <a:gd name="T84" fmla="*/ 7 w 1363"/>
                    <a:gd name="T85" fmla="*/ 338 h 1064"/>
                    <a:gd name="T86" fmla="*/ 0 w 1363"/>
                    <a:gd name="T87" fmla="*/ 439 h 1064"/>
                    <a:gd name="T88" fmla="*/ 7 w 1363"/>
                    <a:gd name="T89" fmla="*/ 513 h 1064"/>
                    <a:gd name="T90" fmla="*/ 39 w 1363"/>
                    <a:gd name="T91" fmla="*/ 551 h 1064"/>
                    <a:gd name="T92" fmla="*/ 101 w 1363"/>
                    <a:gd name="T93" fmla="*/ 551 h 1064"/>
                    <a:gd name="T94" fmla="*/ 124 w 1363"/>
                    <a:gd name="T95" fmla="*/ 586 h 1064"/>
                    <a:gd name="T96" fmla="*/ 140 w 1363"/>
                    <a:gd name="T97" fmla="*/ 637 h 1064"/>
                    <a:gd name="T98" fmla="*/ 128 w 1363"/>
                    <a:gd name="T99" fmla="*/ 687 h 1064"/>
                    <a:gd name="T100" fmla="*/ 194 w 1363"/>
                    <a:gd name="T101" fmla="*/ 761 h 1064"/>
                    <a:gd name="T102" fmla="*/ 295 w 1363"/>
                    <a:gd name="T103" fmla="*/ 726 h 1064"/>
                    <a:gd name="T104" fmla="*/ 419 w 1363"/>
                    <a:gd name="T105" fmla="*/ 746 h 1064"/>
                    <a:gd name="T106" fmla="*/ 435 w 1363"/>
                    <a:gd name="T107" fmla="*/ 862 h 1064"/>
                    <a:gd name="T108" fmla="*/ 404 w 1363"/>
                    <a:gd name="T109" fmla="*/ 940 h 1064"/>
                    <a:gd name="T110" fmla="*/ 516 w 1363"/>
                    <a:gd name="T111" fmla="*/ 1045 h 1064"/>
                    <a:gd name="T112" fmla="*/ 555 w 1363"/>
                    <a:gd name="T113" fmla="*/ 1056 h 1064"/>
                    <a:gd name="T114" fmla="*/ 606 w 1363"/>
                    <a:gd name="T115" fmla="*/ 1025 h 1064"/>
                    <a:gd name="T116" fmla="*/ 730 w 1363"/>
                    <a:gd name="T117" fmla="*/ 952 h 1064"/>
                    <a:gd name="T118" fmla="*/ 819 w 1363"/>
                    <a:gd name="T119" fmla="*/ 924 h 106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363" h="1064">
                      <a:moveTo>
                        <a:pt x="819" y="924"/>
                      </a:moveTo>
                      <a:lnTo>
                        <a:pt x="819" y="924"/>
                      </a:lnTo>
                      <a:lnTo>
                        <a:pt x="827" y="909"/>
                      </a:lnTo>
                      <a:lnTo>
                        <a:pt x="839" y="882"/>
                      </a:lnTo>
                      <a:lnTo>
                        <a:pt x="850" y="870"/>
                      </a:lnTo>
                      <a:lnTo>
                        <a:pt x="858" y="858"/>
                      </a:lnTo>
                      <a:lnTo>
                        <a:pt x="870" y="850"/>
                      </a:lnTo>
                      <a:lnTo>
                        <a:pt x="885" y="850"/>
                      </a:lnTo>
                      <a:lnTo>
                        <a:pt x="917" y="847"/>
                      </a:lnTo>
                      <a:lnTo>
                        <a:pt x="948" y="843"/>
                      </a:lnTo>
                      <a:lnTo>
                        <a:pt x="959" y="835"/>
                      </a:lnTo>
                      <a:lnTo>
                        <a:pt x="971" y="827"/>
                      </a:lnTo>
                      <a:lnTo>
                        <a:pt x="979" y="812"/>
                      </a:lnTo>
                      <a:lnTo>
                        <a:pt x="983" y="792"/>
                      </a:lnTo>
                      <a:lnTo>
                        <a:pt x="983" y="715"/>
                      </a:lnTo>
                      <a:lnTo>
                        <a:pt x="983" y="680"/>
                      </a:lnTo>
                      <a:lnTo>
                        <a:pt x="986" y="672"/>
                      </a:lnTo>
                      <a:lnTo>
                        <a:pt x="994" y="652"/>
                      </a:lnTo>
                      <a:lnTo>
                        <a:pt x="994" y="641"/>
                      </a:lnTo>
                      <a:lnTo>
                        <a:pt x="990" y="633"/>
                      </a:lnTo>
                      <a:lnTo>
                        <a:pt x="983" y="625"/>
                      </a:lnTo>
                      <a:lnTo>
                        <a:pt x="967" y="625"/>
                      </a:lnTo>
                      <a:lnTo>
                        <a:pt x="951" y="621"/>
                      </a:lnTo>
                      <a:lnTo>
                        <a:pt x="940" y="617"/>
                      </a:lnTo>
                      <a:lnTo>
                        <a:pt x="932" y="610"/>
                      </a:lnTo>
                      <a:lnTo>
                        <a:pt x="932" y="602"/>
                      </a:lnTo>
                      <a:lnTo>
                        <a:pt x="932" y="598"/>
                      </a:lnTo>
                      <a:lnTo>
                        <a:pt x="936" y="590"/>
                      </a:lnTo>
                      <a:lnTo>
                        <a:pt x="940" y="586"/>
                      </a:lnTo>
                      <a:lnTo>
                        <a:pt x="944" y="582"/>
                      </a:lnTo>
                      <a:lnTo>
                        <a:pt x="948" y="579"/>
                      </a:lnTo>
                      <a:lnTo>
                        <a:pt x="948" y="575"/>
                      </a:lnTo>
                      <a:lnTo>
                        <a:pt x="936" y="555"/>
                      </a:lnTo>
                      <a:lnTo>
                        <a:pt x="920" y="528"/>
                      </a:lnTo>
                      <a:lnTo>
                        <a:pt x="971" y="516"/>
                      </a:lnTo>
                      <a:lnTo>
                        <a:pt x="1010" y="513"/>
                      </a:lnTo>
                      <a:lnTo>
                        <a:pt x="1025" y="516"/>
                      </a:lnTo>
                      <a:lnTo>
                        <a:pt x="1041" y="520"/>
                      </a:lnTo>
                      <a:lnTo>
                        <a:pt x="1111" y="520"/>
                      </a:lnTo>
                      <a:lnTo>
                        <a:pt x="1122" y="524"/>
                      </a:lnTo>
                      <a:lnTo>
                        <a:pt x="1146" y="544"/>
                      </a:lnTo>
                      <a:lnTo>
                        <a:pt x="1169" y="571"/>
                      </a:lnTo>
                      <a:lnTo>
                        <a:pt x="1177" y="582"/>
                      </a:lnTo>
                      <a:lnTo>
                        <a:pt x="1181" y="598"/>
                      </a:lnTo>
                      <a:lnTo>
                        <a:pt x="1204" y="598"/>
                      </a:lnTo>
                      <a:lnTo>
                        <a:pt x="1235" y="633"/>
                      </a:lnTo>
                      <a:lnTo>
                        <a:pt x="1239" y="637"/>
                      </a:lnTo>
                      <a:lnTo>
                        <a:pt x="1243" y="645"/>
                      </a:lnTo>
                      <a:lnTo>
                        <a:pt x="1247" y="648"/>
                      </a:lnTo>
                      <a:lnTo>
                        <a:pt x="1254" y="648"/>
                      </a:lnTo>
                      <a:lnTo>
                        <a:pt x="1262" y="645"/>
                      </a:lnTo>
                      <a:lnTo>
                        <a:pt x="1274" y="633"/>
                      </a:lnTo>
                      <a:lnTo>
                        <a:pt x="1289" y="614"/>
                      </a:lnTo>
                      <a:lnTo>
                        <a:pt x="1313" y="575"/>
                      </a:lnTo>
                      <a:lnTo>
                        <a:pt x="1328" y="551"/>
                      </a:lnTo>
                      <a:lnTo>
                        <a:pt x="1340" y="544"/>
                      </a:lnTo>
                      <a:lnTo>
                        <a:pt x="1344" y="544"/>
                      </a:lnTo>
                      <a:lnTo>
                        <a:pt x="1348" y="528"/>
                      </a:lnTo>
                      <a:lnTo>
                        <a:pt x="1348" y="501"/>
                      </a:lnTo>
                      <a:lnTo>
                        <a:pt x="1344" y="489"/>
                      </a:lnTo>
                      <a:lnTo>
                        <a:pt x="1340" y="485"/>
                      </a:lnTo>
                      <a:lnTo>
                        <a:pt x="1336" y="470"/>
                      </a:lnTo>
                      <a:lnTo>
                        <a:pt x="1336" y="462"/>
                      </a:lnTo>
                      <a:lnTo>
                        <a:pt x="1340" y="450"/>
                      </a:lnTo>
                      <a:lnTo>
                        <a:pt x="1348" y="435"/>
                      </a:lnTo>
                      <a:lnTo>
                        <a:pt x="1359" y="419"/>
                      </a:lnTo>
                      <a:lnTo>
                        <a:pt x="1363" y="412"/>
                      </a:lnTo>
                      <a:lnTo>
                        <a:pt x="1363" y="404"/>
                      </a:lnTo>
                      <a:lnTo>
                        <a:pt x="1359" y="396"/>
                      </a:lnTo>
                      <a:lnTo>
                        <a:pt x="1352" y="388"/>
                      </a:lnTo>
                      <a:lnTo>
                        <a:pt x="1340" y="377"/>
                      </a:lnTo>
                      <a:lnTo>
                        <a:pt x="1332" y="369"/>
                      </a:lnTo>
                      <a:lnTo>
                        <a:pt x="1324" y="365"/>
                      </a:lnTo>
                      <a:lnTo>
                        <a:pt x="1297" y="353"/>
                      </a:lnTo>
                      <a:lnTo>
                        <a:pt x="1282" y="338"/>
                      </a:lnTo>
                      <a:lnTo>
                        <a:pt x="1266" y="322"/>
                      </a:lnTo>
                      <a:lnTo>
                        <a:pt x="1251" y="303"/>
                      </a:lnTo>
                      <a:lnTo>
                        <a:pt x="1239" y="279"/>
                      </a:lnTo>
                      <a:lnTo>
                        <a:pt x="1223" y="256"/>
                      </a:lnTo>
                      <a:lnTo>
                        <a:pt x="1204" y="241"/>
                      </a:lnTo>
                      <a:lnTo>
                        <a:pt x="1181" y="233"/>
                      </a:lnTo>
                      <a:lnTo>
                        <a:pt x="1157" y="229"/>
                      </a:lnTo>
                      <a:lnTo>
                        <a:pt x="1134" y="233"/>
                      </a:lnTo>
                      <a:lnTo>
                        <a:pt x="1115" y="244"/>
                      </a:lnTo>
                      <a:lnTo>
                        <a:pt x="1099" y="264"/>
                      </a:lnTo>
                      <a:lnTo>
                        <a:pt x="1095" y="272"/>
                      </a:lnTo>
                      <a:lnTo>
                        <a:pt x="1095" y="287"/>
                      </a:lnTo>
                      <a:lnTo>
                        <a:pt x="1095" y="322"/>
                      </a:lnTo>
                      <a:lnTo>
                        <a:pt x="1056" y="322"/>
                      </a:lnTo>
                      <a:lnTo>
                        <a:pt x="1052" y="326"/>
                      </a:lnTo>
                      <a:lnTo>
                        <a:pt x="1049" y="380"/>
                      </a:lnTo>
                      <a:lnTo>
                        <a:pt x="1049" y="384"/>
                      </a:lnTo>
                      <a:lnTo>
                        <a:pt x="1049" y="392"/>
                      </a:lnTo>
                      <a:lnTo>
                        <a:pt x="1049" y="396"/>
                      </a:lnTo>
                      <a:lnTo>
                        <a:pt x="1041" y="404"/>
                      </a:lnTo>
                      <a:lnTo>
                        <a:pt x="1029" y="408"/>
                      </a:lnTo>
                      <a:lnTo>
                        <a:pt x="1010" y="412"/>
                      </a:lnTo>
                      <a:lnTo>
                        <a:pt x="986" y="408"/>
                      </a:lnTo>
                      <a:lnTo>
                        <a:pt x="932" y="408"/>
                      </a:lnTo>
                      <a:lnTo>
                        <a:pt x="901" y="408"/>
                      </a:lnTo>
                      <a:lnTo>
                        <a:pt x="882" y="408"/>
                      </a:lnTo>
                      <a:lnTo>
                        <a:pt x="854" y="384"/>
                      </a:lnTo>
                      <a:lnTo>
                        <a:pt x="808" y="408"/>
                      </a:lnTo>
                      <a:lnTo>
                        <a:pt x="796" y="404"/>
                      </a:lnTo>
                      <a:lnTo>
                        <a:pt x="792" y="365"/>
                      </a:lnTo>
                      <a:lnTo>
                        <a:pt x="788" y="357"/>
                      </a:lnTo>
                      <a:lnTo>
                        <a:pt x="738" y="326"/>
                      </a:lnTo>
                      <a:lnTo>
                        <a:pt x="738" y="314"/>
                      </a:lnTo>
                      <a:lnTo>
                        <a:pt x="749" y="299"/>
                      </a:lnTo>
                      <a:lnTo>
                        <a:pt x="734" y="291"/>
                      </a:lnTo>
                      <a:lnTo>
                        <a:pt x="718" y="279"/>
                      </a:lnTo>
                      <a:lnTo>
                        <a:pt x="703" y="268"/>
                      </a:lnTo>
                      <a:lnTo>
                        <a:pt x="695" y="252"/>
                      </a:lnTo>
                      <a:lnTo>
                        <a:pt x="691" y="244"/>
                      </a:lnTo>
                      <a:lnTo>
                        <a:pt x="695" y="241"/>
                      </a:lnTo>
                      <a:lnTo>
                        <a:pt x="699" y="233"/>
                      </a:lnTo>
                      <a:lnTo>
                        <a:pt x="703" y="229"/>
                      </a:lnTo>
                      <a:lnTo>
                        <a:pt x="715" y="221"/>
                      </a:lnTo>
                      <a:lnTo>
                        <a:pt x="730" y="217"/>
                      </a:lnTo>
                      <a:lnTo>
                        <a:pt x="738" y="206"/>
                      </a:lnTo>
                      <a:lnTo>
                        <a:pt x="730" y="194"/>
                      </a:lnTo>
                      <a:lnTo>
                        <a:pt x="722" y="186"/>
                      </a:lnTo>
                      <a:lnTo>
                        <a:pt x="715" y="178"/>
                      </a:lnTo>
                      <a:lnTo>
                        <a:pt x="711" y="167"/>
                      </a:lnTo>
                      <a:lnTo>
                        <a:pt x="707" y="143"/>
                      </a:lnTo>
                      <a:lnTo>
                        <a:pt x="707" y="128"/>
                      </a:lnTo>
                      <a:lnTo>
                        <a:pt x="711" y="116"/>
                      </a:lnTo>
                      <a:lnTo>
                        <a:pt x="715" y="101"/>
                      </a:lnTo>
                      <a:lnTo>
                        <a:pt x="726" y="93"/>
                      </a:lnTo>
                      <a:lnTo>
                        <a:pt x="726" y="19"/>
                      </a:lnTo>
                      <a:lnTo>
                        <a:pt x="722" y="11"/>
                      </a:lnTo>
                      <a:lnTo>
                        <a:pt x="715" y="4"/>
                      </a:lnTo>
                      <a:lnTo>
                        <a:pt x="707" y="0"/>
                      </a:lnTo>
                      <a:lnTo>
                        <a:pt x="699" y="4"/>
                      </a:lnTo>
                      <a:lnTo>
                        <a:pt x="687" y="7"/>
                      </a:lnTo>
                      <a:lnTo>
                        <a:pt x="676" y="19"/>
                      </a:lnTo>
                      <a:lnTo>
                        <a:pt x="660" y="27"/>
                      </a:lnTo>
                      <a:lnTo>
                        <a:pt x="641" y="35"/>
                      </a:lnTo>
                      <a:lnTo>
                        <a:pt x="617" y="39"/>
                      </a:lnTo>
                      <a:lnTo>
                        <a:pt x="590" y="85"/>
                      </a:lnTo>
                      <a:lnTo>
                        <a:pt x="582" y="101"/>
                      </a:lnTo>
                      <a:lnTo>
                        <a:pt x="571" y="120"/>
                      </a:lnTo>
                      <a:lnTo>
                        <a:pt x="559" y="136"/>
                      </a:lnTo>
                      <a:lnTo>
                        <a:pt x="544" y="151"/>
                      </a:lnTo>
                      <a:lnTo>
                        <a:pt x="528" y="159"/>
                      </a:lnTo>
                      <a:lnTo>
                        <a:pt x="516" y="159"/>
                      </a:lnTo>
                      <a:lnTo>
                        <a:pt x="505" y="159"/>
                      </a:lnTo>
                      <a:lnTo>
                        <a:pt x="497" y="151"/>
                      </a:lnTo>
                      <a:lnTo>
                        <a:pt x="485" y="143"/>
                      </a:lnTo>
                      <a:lnTo>
                        <a:pt x="462" y="124"/>
                      </a:lnTo>
                      <a:lnTo>
                        <a:pt x="443" y="120"/>
                      </a:lnTo>
                      <a:lnTo>
                        <a:pt x="427" y="120"/>
                      </a:lnTo>
                      <a:lnTo>
                        <a:pt x="412" y="128"/>
                      </a:lnTo>
                      <a:lnTo>
                        <a:pt x="400" y="143"/>
                      </a:lnTo>
                      <a:lnTo>
                        <a:pt x="388" y="155"/>
                      </a:lnTo>
                      <a:lnTo>
                        <a:pt x="373" y="186"/>
                      </a:lnTo>
                      <a:lnTo>
                        <a:pt x="365" y="194"/>
                      </a:lnTo>
                      <a:lnTo>
                        <a:pt x="353" y="202"/>
                      </a:lnTo>
                      <a:lnTo>
                        <a:pt x="342" y="206"/>
                      </a:lnTo>
                      <a:lnTo>
                        <a:pt x="326" y="206"/>
                      </a:lnTo>
                      <a:lnTo>
                        <a:pt x="311" y="202"/>
                      </a:lnTo>
                      <a:lnTo>
                        <a:pt x="295" y="198"/>
                      </a:lnTo>
                      <a:lnTo>
                        <a:pt x="283" y="190"/>
                      </a:lnTo>
                      <a:lnTo>
                        <a:pt x="276" y="178"/>
                      </a:lnTo>
                      <a:lnTo>
                        <a:pt x="268" y="171"/>
                      </a:lnTo>
                      <a:lnTo>
                        <a:pt x="260" y="163"/>
                      </a:lnTo>
                      <a:lnTo>
                        <a:pt x="252" y="163"/>
                      </a:lnTo>
                      <a:lnTo>
                        <a:pt x="248" y="167"/>
                      </a:lnTo>
                      <a:lnTo>
                        <a:pt x="241" y="175"/>
                      </a:lnTo>
                      <a:lnTo>
                        <a:pt x="237" y="186"/>
                      </a:lnTo>
                      <a:lnTo>
                        <a:pt x="237" y="221"/>
                      </a:lnTo>
                      <a:lnTo>
                        <a:pt x="217" y="237"/>
                      </a:lnTo>
                      <a:lnTo>
                        <a:pt x="182" y="268"/>
                      </a:lnTo>
                      <a:lnTo>
                        <a:pt x="159" y="279"/>
                      </a:lnTo>
                      <a:lnTo>
                        <a:pt x="136" y="287"/>
                      </a:lnTo>
                      <a:lnTo>
                        <a:pt x="124" y="287"/>
                      </a:lnTo>
                      <a:lnTo>
                        <a:pt x="116" y="287"/>
                      </a:lnTo>
                      <a:lnTo>
                        <a:pt x="105" y="283"/>
                      </a:lnTo>
                      <a:lnTo>
                        <a:pt x="97" y="276"/>
                      </a:lnTo>
                      <a:lnTo>
                        <a:pt x="85" y="260"/>
                      </a:lnTo>
                      <a:lnTo>
                        <a:pt x="74" y="256"/>
                      </a:lnTo>
                      <a:lnTo>
                        <a:pt x="62" y="256"/>
                      </a:lnTo>
                      <a:lnTo>
                        <a:pt x="54" y="264"/>
                      </a:lnTo>
                      <a:lnTo>
                        <a:pt x="42" y="279"/>
                      </a:lnTo>
                      <a:lnTo>
                        <a:pt x="39" y="291"/>
                      </a:lnTo>
                      <a:lnTo>
                        <a:pt x="27" y="310"/>
                      </a:lnTo>
                      <a:lnTo>
                        <a:pt x="19" y="322"/>
                      </a:lnTo>
                      <a:lnTo>
                        <a:pt x="7" y="334"/>
                      </a:lnTo>
                      <a:lnTo>
                        <a:pt x="7" y="338"/>
                      </a:lnTo>
                      <a:lnTo>
                        <a:pt x="7" y="384"/>
                      </a:lnTo>
                      <a:lnTo>
                        <a:pt x="4" y="415"/>
                      </a:lnTo>
                      <a:lnTo>
                        <a:pt x="0" y="435"/>
                      </a:lnTo>
                      <a:lnTo>
                        <a:pt x="0" y="439"/>
                      </a:lnTo>
                      <a:lnTo>
                        <a:pt x="7" y="446"/>
                      </a:lnTo>
                      <a:lnTo>
                        <a:pt x="11" y="458"/>
                      </a:lnTo>
                      <a:lnTo>
                        <a:pt x="11" y="481"/>
                      </a:lnTo>
                      <a:lnTo>
                        <a:pt x="7" y="513"/>
                      </a:lnTo>
                      <a:lnTo>
                        <a:pt x="11" y="524"/>
                      </a:lnTo>
                      <a:lnTo>
                        <a:pt x="19" y="532"/>
                      </a:lnTo>
                      <a:lnTo>
                        <a:pt x="27" y="544"/>
                      </a:lnTo>
                      <a:lnTo>
                        <a:pt x="39" y="551"/>
                      </a:lnTo>
                      <a:lnTo>
                        <a:pt x="54" y="559"/>
                      </a:lnTo>
                      <a:lnTo>
                        <a:pt x="74" y="559"/>
                      </a:lnTo>
                      <a:lnTo>
                        <a:pt x="97" y="551"/>
                      </a:lnTo>
                      <a:lnTo>
                        <a:pt x="101" y="551"/>
                      </a:lnTo>
                      <a:lnTo>
                        <a:pt x="112" y="551"/>
                      </a:lnTo>
                      <a:lnTo>
                        <a:pt x="120" y="555"/>
                      </a:lnTo>
                      <a:lnTo>
                        <a:pt x="124" y="559"/>
                      </a:lnTo>
                      <a:lnTo>
                        <a:pt x="124" y="571"/>
                      </a:lnTo>
                      <a:lnTo>
                        <a:pt x="124" y="586"/>
                      </a:lnTo>
                      <a:lnTo>
                        <a:pt x="124" y="594"/>
                      </a:lnTo>
                      <a:lnTo>
                        <a:pt x="124" y="606"/>
                      </a:lnTo>
                      <a:lnTo>
                        <a:pt x="132" y="625"/>
                      </a:lnTo>
                      <a:lnTo>
                        <a:pt x="140" y="637"/>
                      </a:lnTo>
                      <a:lnTo>
                        <a:pt x="151" y="645"/>
                      </a:lnTo>
                      <a:lnTo>
                        <a:pt x="143" y="664"/>
                      </a:lnTo>
                      <a:lnTo>
                        <a:pt x="136" y="672"/>
                      </a:lnTo>
                      <a:lnTo>
                        <a:pt x="128" y="687"/>
                      </a:lnTo>
                      <a:lnTo>
                        <a:pt x="124" y="695"/>
                      </a:lnTo>
                      <a:lnTo>
                        <a:pt x="128" y="703"/>
                      </a:lnTo>
                      <a:lnTo>
                        <a:pt x="136" y="711"/>
                      </a:lnTo>
                      <a:lnTo>
                        <a:pt x="151" y="718"/>
                      </a:lnTo>
                      <a:lnTo>
                        <a:pt x="194" y="761"/>
                      </a:lnTo>
                      <a:lnTo>
                        <a:pt x="233" y="753"/>
                      </a:lnTo>
                      <a:lnTo>
                        <a:pt x="264" y="746"/>
                      </a:lnTo>
                      <a:lnTo>
                        <a:pt x="279" y="734"/>
                      </a:lnTo>
                      <a:lnTo>
                        <a:pt x="295" y="726"/>
                      </a:lnTo>
                      <a:lnTo>
                        <a:pt x="330" y="726"/>
                      </a:lnTo>
                      <a:lnTo>
                        <a:pt x="377" y="738"/>
                      </a:lnTo>
                      <a:lnTo>
                        <a:pt x="415" y="738"/>
                      </a:lnTo>
                      <a:lnTo>
                        <a:pt x="419" y="746"/>
                      </a:lnTo>
                      <a:lnTo>
                        <a:pt x="431" y="765"/>
                      </a:lnTo>
                      <a:lnTo>
                        <a:pt x="435" y="784"/>
                      </a:lnTo>
                      <a:lnTo>
                        <a:pt x="439" y="804"/>
                      </a:lnTo>
                      <a:lnTo>
                        <a:pt x="439" y="831"/>
                      </a:lnTo>
                      <a:lnTo>
                        <a:pt x="435" y="862"/>
                      </a:lnTo>
                      <a:lnTo>
                        <a:pt x="423" y="882"/>
                      </a:lnTo>
                      <a:lnTo>
                        <a:pt x="412" y="897"/>
                      </a:lnTo>
                      <a:lnTo>
                        <a:pt x="400" y="909"/>
                      </a:lnTo>
                      <a:lnTo>
                        <a:pt x="404" y="940"/>
                      </a:lnTo>
                      <a:lnTo>
                        <a:pt x="462" y="1002"/>
                      </a:lnTo>
                      <a:lnTo>
                        <a:pt x="505" y="1029"/>
                      </a:lnTo>
                      <a:lnTo>
                        <a:pt x="516" y="1045"/>
                      </a:lnTo>
                      <a:lnTo>
                        <a:pt x="524" y="1056"/>
                      </a:lnTo>
                      <a:lnTo>
                        <a:pt x="532" y="1060"/>
                      </a:lnTo>
                      <a:lnTo>
                        <a:pt x="540" y="1064"/>
                      </a:lnTo>
                      <a:lnTo>
                        <a:pt x="551" y="1060"/>
                      </a:lnTo>
                      <a:lnTo>
                        <a:pt x="555" y="1056"/>
                      </a:lnTo>
                      <a:lnTo>
                        <a:pt x="563" y="1045"/>
                      </a:lnTo>
                      <a:lnTo>
                        <a:pt x="579" y="1037"/>
                      </a:lnTo>
                      <a:lnTo>
                        <a:pt x="590" y="1029"/>
                      </a:lnTo>
                      <a:lnTo>
                        <a:pt x="606" y="1025"/>
                      </a:lnTo>
                      <a:lnTo>
                        <a:pt x="629" y="1021"/>
                      </a:lnTo>
                      <a:lnTo>
                        <a:pt x="637" y="1021"/>
                      </a:lnTo>
                      <a:lnTo>
                        <a:pt x="695" y="975"/>
                      </a:lnTo>
                      <a:lnTo>
                        <a:pt x="730" y="952"/>
                      </a:lnTo>
                      <a:lnTo>
                        <a:pt x="753" y="936"/>
                      </a:lnTo>
                      <a:lnTo>
                        <a:pt x="777" y="928"/>
                      </a:lnTo>
                      <a:lnTo>
                        <a:pt x="792" y="924"/>
                      </a:lnTo>
                      <a:lnTo>
                        <a:pt x="812" y="920"/>
                      </a:lnTo>
                      <a:lnTo>
                        <a:pt x="819" y="924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64"/>
                <p:cNvSpPr>
                  <a:spLocks/>
                </p:cNvSpPr>
                <p:nvPr/>
              </p:nvSpPr>
              <p:spPr bwMode="auto">
                <a:xfrm>
                  <a:off x="11875318" y="2862841"/>
                  <a:ext cx="36513" cy="36513"/>
                </a:xfrm>
                <a:custGeom>
                  <a:avLst/>
                  <a:gdLst>
                    <a:gd name="T0" fmla="*/ 23 w 23"/>
                    <a:gd name="T1" fmla="*/ 11 h 23"/>
                    <a:gd name="T2" fmla="*/ 23 w 23"/>
                    <a:gd name="T3" fmla="*/ 11 h 23"/>
                    <a:gd name="T4" fmla="*/ 19 w 23"/>
                    <a:gd name="T5" fmla="*/ 19 h 23"/>
                    <a:gd name="T6" fmla="*/ 11 w 23"/>
                    <a:gd name="T7" fmla="*/ 23 h 23"/>
                    <a:gd name="T8" fmla="*/ 11 w 23"/>
                    <a:gd name="T9" fmla="*/ 23 h 23"/>
                    <a:gd name="T10" fmla="*/ 4 w 23"/>
                    <a:gd name="T11" fmla="*/ 19 h 23"/>
                    <a:gd name="T12" fmla="*/ 0 w 23"/>
                    <a:gd name="T13" fmla="*/ 11 h 23"/>
                    <a:gd name="T14" fmla="*/ 0 w 23"/>
                    <a:gd name="T15" fmla="*/ 11 h 23"/>
                    <a:gd name="T16" fmla="*/ 4 w 23"/>
                    <a:gd name="T17" fmla="*/ 4 h 23"/>
                    <a:gd name="T18" fmla="*/ 11 w 23"/>
                    <a:gd name="T19" fmla="*/ 0 h 23"/>
                    <a:gd name="T20" fmla="*/ 11 w 23"/>
                    <a:gd name="T21" fmla="*/ 0 h 23"/>
                    <a:gd name="T22" fmla="*/ 19 w 23"/>
                    <a:gd name="T23" fmla="*/ 4 h 23"/>
                    <a:gd name="T24" fmla="*/ 23 w 23"/>
                    <a:gd name="T25" fmla="*/ 11 h 23"/>
                    <a:gd name="T26" fmla="*/ 23 w 23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19"/>
                      </a:lnTo>
                      <a:lnTo>
                        <a:pt x="11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65"/>
                <p:cNvSpPr>
                  <a:spLocks/>
                </p:cNvSpPr>
                <p:nvPr/>
              </p:nvSpPr>
              <p:spPr bwMode="auto">
                <a:xfrm>
                  <a:off x="11849918" y="2837441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5 w 58"/>
                    <a:gd name="T5" fmla="*/ 39 h 58"/>
                    <a:gd name="T6" fmla="*/ 47 w 58"/>
                    <a:gd name="T7" fmla="*/ 47 h 58"/>
                    <a:gd name="T8" fmla="*/ 39 w 58"/>
                    <a:gd name="T9" fmla="*/ 55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5 h 58"/>
                    <a:gd name="T16" fmla="*/ 8 w 58"/>
                    <a:gd name="T17" fmla="*/ 47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47 w 58"/>
                    <a:gd name="T37" fmla="*/ 8 h 58"/>
                    <a:gd name="T38" fmla="*/ 55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5" y="39"/>
                      </a:lnTo>
                      <a:lnTo>
                        <a:pt x="47" y="47"/>
                      </a:lnTo>
                      <a:lnTo>
                        <a:pt x="39" y="55"/>
                      </a:lnTo>
                      <a:lnTo>
                        <a:pt x="27" y="58"/>
                      </a:lnTo>
                      <a:lnTo>
                        <a:pt x="16" y="55"/>
                      </a:lnTo>
                      <a:lnTo>
                        <a:pt x="8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47" y="8"/>
                      </a:lnTo>
                      <a:lnTo>
                        <a:pt x="55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99"/>
                <p:cNvSpPr>
                  <a:spLocks noEditPoints="1"/>
                </p:cNvSpPr>
                <p:nvPr/>
              </p:nvSpPr>
              <p:spPr bwMode="auto">
                <a:xfrm>
                  <a:off x="11578456" y="2659641"/>
                  <a:ext cx="136525" cy="134938"/>
                </a:xfrm>
                <a:custGeom>
                  <a:avLst/>
                  <a:gdLst>
                    <a:gd name="T0" fmla="*/ 82 w 86"/>
                    <a:gd name="T1" fmla="*/ 38 h 85"/>
                    <a:gd name="T2" fmla="*/ 86 w 86"/>
                    <a:gd name="T3" fmla="*/ 27 h 85"/>
                    <a:gd name="T4" fmla="*/ 70 w 86"/>
                    <a:gd name="T5" fmla="*/ 3 h 85"/>
                    <a:gd name="T6" fmla="*/ 59 w 86"/>
                    <a:gd name="T7" fmla="*/ 0 h 85"/>
                    <a:gd name="T8" fmla="*/ 43 w 86"/>
                    <a:gd name="T9" fmla="*/ 31 h 85"/>
                    <a:gd name="T10" fmla="*/ 24 w 86"/>
                    <a:gd name="T11" fmla="*/ 11 h 85"/>
                    <a:gd name="T12" fmla="*/ 16 w 86"/>
                    <a:gd name="T13" fmla="*/ 7 h 85"/>
                    <a:gd name="T14" fmla="*/ 4 w 86"/>
                    <a:gd name="T15" fmla="*/ 7 h 85"/>
                    <a:gd name="T16" fmla="*/ 24 w 86"/>
                    <a:gd name="T17" fmla="*/ 85 h 85"/>
                    <a:gd name="T18" fmla="*/ 31 w 86"/>
                    <a:gd name="T19" fmla="*/ 58 h 85"/>
                    <a:gd name="T20" fmla="*/ 43 w 86"/>
                    <a:gd name="T21" fmla="*/ 62 h 85"/>
                    <a:gd name="T22" fmla="*/ 59 w 86"/>
                    <a:gd name="T23" fmla="*/ 58 h 85"/>
                    <a:gd name="T24" fmla="*/ 51 w 86"/>
                    <a:gd name="T25" fmla="*/ 54 h 85"/>
                    <a:gd name="T26" fmla="*/ 39 w 86"/>
                    <a:gd name="T27" fmla="*/ 73 h 85"/>
                    <a:gd name="T28" fmla="*/ 59 w 86"/>
                    <a:gd name="T29" fmla="*/ 58 h 85"/>
                    <a:gd name="T30" fmla="*/ 59 w 86"/>
                    <a:gd name="T31" fmla="*/ 73 h 85"/>
                    <a:gd name="T32" fmla="*/ 55 w 86"/>
                    <a:gd name="T33" fmla="*/ 85 h 85"/>
                    <a:gd name="T34" fmla="*/ 66 w 86"/>
                    <a:gd name="T35" fmla="*/ 81 h 85"/>
                    <a:gd name="T36" fmla="*/ 82 w 86"/>
                    <a:gd name="T37" fmla="*/ 50 h 85"/>
                    <a:gd name="T38" fmla="*/ 70 w 86"/>
                    <a:gd name="T39" fmla="*/ 35 h 85"/>
                    <a:gd name="T40" fmla="*/ 74 w 86"/>
                    <a:gd name="T41" fmla="*/ 31 h 85"/>
                    <a:gd name="T42" fmla="*/ 78 w 86"/>
                    <a:gd name="T43" fmla="*/ 35 h 85"/>
                    <a:gd name="T44" fmla="*/ 35 w 86"/>
                    <a:gd name="T45" fmla="*/ 31 h 85"/>
                    <a:gd name="T46" fmla="*/ 35 w 86"/>
                    <a:gd name="T47" fmla="*/ 50 h 85"/>
                    <a:gd name="T48" fmla="*/ 31 w 86"/>
                    <a:gd name="T49" fmla="*/ 15 h 85"/>
                    <a:gd name="T50" fmla="*/ 35 w 86"/>
                    <a:gd name="T51" fmla="*/ 31 h 85"/>
                    <a:gd name="T52" fmla="*/ 62 w 86"/>
                    <a:gd name="T53" fmla="*/ 15 h 85"/>
                    <a:gd name="T54" fmla="*/ 59 w 86"/>
                    <a:gd name="T55" fmla="*/ 27 h 85"/>
                    <a:gd name="T56" fmla="*/ 62 w 86"/>
                    <a:gd name="T57" fmla="*/ 15 h 85"/>
                    <a:gd name="T58" fmla="*/ 20 w 86"/>
                    <a:gd name="T59" fmla="*/ 31 h 85"/>
                    <a:gd name="T60" fmla="*/ 4 w 86"/>
                    <a:gd name="T61" fmla="*/ 27 h 85"/>
                    <a:gd name="T62" fmla="*/ 0 w 86"/>
                    <a:gd name="T63" fmla="*/ 31 h 85"/>
                    <a:gd name="T64" fmla="*/ 12 w 86"/>
                    <a:gd name="T65" fmla="*/ 38 h 85"/>
                    <a:gd name="T66" fmla="*/ 20 w 86"/>
                    <a:gd name="T67" fmla="*/ 31 h 85"/>
                    <a:gd name="T68" fmla="*/ 47 w 86"/>
                    <a:gd name="T69" fmla="*/ 42 h 85"/>
                    <a:gd name="T70" fmla="*/ 43 w 86"/>
                    <a:gd name="T71" fmla="*/ 35 h 85"/>
                    <a:gd name="T72" fmla="*/ 51 w 86"/>
                    <a:gd name="T73" fmla="*/ 38 h 85"/>
                    <a:gd name="T74" fmla="*/ 59 w 86"/>
                    <a:gd name="T75" fmla="*/ 42 h 85"/>
                    <a:gd name="T76" fmla="*/ 8 w 86"/>
                    <a:gd name="T77" fmla="*/ 77 h 85"/>
                    <a:gd name="T78" fmla="*/ 20 w 86"/>
                    <a:gd name="T79" fmla="*/ 54 h 85"/>
                    <a:gd name="T80" fmla="*/ 20 w 86"/>
                    <a:gd name="T81" fmla="*/ 50 h 85"/>
                    <a:gd name="T82" fmla="*/ 0 w 86"/>
                    <a:gd name="T83" fmla="*/ 73 h 85"/>
                    <a:gd name="T84" fmla="*/ 8 w 86"/>
                    <a:gd name="T85" fmla="*/ 77 h 85"/>
                    <a:gd name="T86" fmla="*/ 70 w 86"/>
                    <a:gd name="T87" fmla="*/ 58 h 85"/>
                    <a:gd name="T88" fmla="*/ 86 w 86"/>
                    <a:gd name="T89" fmla="*/ 73 h 85"/>
                    <a:gd name="T90" fmla="*/ 82 w 86"/>
                    <a:gd name="T91" fmla="*/ 62 h 85"/>
                    <a:gd name="T92" fmla="*/ 70 w 86"/>
                    <a:gd name="T93" fmla="*/ 58 h 8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86" h="85">
                      <a:moveTo>
                        <a:pt x="78" y="35"/>
                      </a:moveTo>
                      <a:lnTo>
                        <a:pt x="78" y="35"/>
                      </a:lnTo>
                      <a:lnTo>
                        <a:pt x="82" y="38"/>
                      </a:lnTo>
                      <a:lnTo>
                        <a:pt x="86" y="27"/>
                      </a:lnTo>
                      <a:lnTo>
                        <a:pt x="74" y="15"/>
                      </a:lnTo>
                      <a:lnTo>
                        <a:pt x="70" y="11"/>
                      </a:lnTo>
                      <a:lnTo>
                        <a:pt x="70" y="3"/>
                      </a:lnTo>
                      <a:lnTo>
                        <a:pt x="59" y="0"/>
                      </a:lnTo>
                      <a:lnTo>
                        <a:pt x="51" y="15"/>
                      </a:lnTo>
                      <a:lnTo>
                        <a:pt x="43" y="31"/>
                      </a:lnTo>
                      <a:lnTo>
                        <a:pt x="47" y="3"/>
                      </a:lnTo>
                      <a:lnTo>
                        <a:pt x="24" y="3"/>
                      </a:lnTo>
                      <a:lnTo>
                        <a:pt x="24" y="11"/>
                      </a:lnTo>
                      <a:lnTo>
                        <a:pt x="16" y="7"/>
                      </a:lnTo>
                      <a:lnTo>
                        <a:pt x="12" y="0"/>
                      </a:lnTo>
                      <a:lnTo>
                        <a:pt x="4" y="7"/>
                      </a:lnTo>
                      <a:lnTo>
                        <a:pt x="16" y="19"/>
                      </a:lnTo>
                      <a:lnTo>
                        <a:pt x="24" y="15"/>
                      </a:lnTo>
                      <a:lnTo>
                        <a:pt x="24" y="85"/>
                      </a:lnTo>
                      <a:lnTo>
                        <a:pt x="31" y="85"/>
                      </a:lnTo>
                      <a:lnTo>
                        <a:pt x="31" y="58"/>
                      </a:lnTo>
                      <a:lnTo>
                        <a:pt x="35" y="66"/>
                      </a:lnTo>
                      <a:lnTo>
                        <a:pt x="43" y="62"/>
                      </a:lnTo>
                      <a:lnTo>
                        <a:pt x="47" y="50"/>
                      </a:lnTo>
                      <a:lnTo>
                        <a:pt x="59" y="50"/>
                      </a:lnTo>
                      <a:lnTo>
                        <a:pt x="59" y="58"/>
                      </a:lnTo>
                      <a:lnTo>
                        <a:pt x="51" y="54"/>
                      </a:lnTo>
                      <a:lnTo>
                        <a:pt x="39" y="73"/>
                      </a:lnTo>
                      <a:lnTo>
                        <a:pt x="47" y="77"/>
                      </a:lnTo>
                      <a:lnTo>
                        <a:pt x="59" y="58"/>
                      </a:lnTo>
                      <a:lnTo>
                        <a:pt x="59" y="69"/>
                      </a:lnTo>
                      <a:lnTo>
                        <a:pt x="59" y="73"/>
                      </a:lnTo>
                      <a:lnTo>
                        <a:pt x="51" y="73"/>
                      </a:lnTo>
                      <a:lnTo>
                        <a:pt x="55" y="85"/>
                      </a:lnTo>
                      <a:lnTo>
                        <a:pt x="66" y="81"/>
                      </a:lnTo>
                      <a:lnTo>
                        <a:pt x="70" y="73"/>
                      </a:lnTo>
                      <a:lnTo>
                        <a:pt x="70" y="50"/>
                      </a:lnTo>
                      <a:lnTo>
                        <a:pt x="82" y="50"/>
                      </a:lnTo>
                      <a:lnTo>
                        <a:pt x="82" y="42"/>
                      </a:lnTo>
                      <a:lnTo>
                        <a:pt x="70" y="42"/>
                      </a:lnTo>
                      <a:lnTo>
                        <a:pt x="70" y="35"/>
                      </a:lnTo>
                      <a:lnTo>
                        <a:pt x="74" y="35"/>
                      </a:lnTo>
                      <a:lnTo>
                        <a:pt x="74" y="31"/>
                      </a:lnTo>
                      <a:lnTo>
                        <a:pt x="78" y="35"/>
                      </a:lnTo>
                      <a:close/>
                      <a:moveTo>
                        <a:pt x="35" y="31"/>
                      </a:moveTo>
                      <a:lnTo>
                        <a:pt x="35" y="31"/>
                      </a:lnTo>
                      <a:lnTo>
                        <a:pt x="35" y="35"/>
                      </a:lnTo>
                      <a:lnTo>
                        <a:pt x="35" y="50"/>
                      </a:lnTo>
                      <a:lnTo>
                        <a:pt x="35" y="54"/>
                      </a:lnTo>
                      <a:lnTo>
                        <a:pt x="31" y="54"/>
                      </a:lnTo>
                      <a:lnTo>
                        <a:pt x="31" y="15"/>
                      </a:lnTo>
                      <a:lnTo>
                        <a:pt x="39" y="15"/>
                      </a:lnTo>
                      <a:lnTo>
                        <a:pt x="35" y="31"/>
                      </a:lnTo>
                      <a:close/>
                      <a:moveTo>
                        <a:pt x="62" y="15"/>
                      </a:moveTo>
                      <a:lnTo>
                        <a:pt x="62" y="15"/>
                      </a:lnTo>
                      <a:lnTo>
                        <a:pt x="70" y="27"/>
                      </a:lnTo>
                      <a:lnTo>
                        <a:pt x="59" y="27"/>
                      </a:lnTo>
                      <a:lnTo>
                        <a:pt x="62" y="15"/>
                      </a:lnTo>
                      <a:close/>
                      <a:moveTo>
                        <a:pt x="20" y="31"/>
                      </a:moveTo>
                      <a:lnTo>
                        <a:pt x="20" y="31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0" y="31"/>
                      </a:lnTo>
                      <a:lnTo>
                        <a:pt x="8" y="38"/>
                      </a:lnTo>
                      <a:lnTo>
                        <a:pt x="12" y="38"/>
                      </a:lnTo>
                      <a:lnTo>
                        <a:pt x="20" y="31"/>
                      </a:lnTo>
                      <a:close/>
                      <a:moveTo>
                        <a:pt x="59" y="42"/>
                      </a:moveTo>
                      <a:lnTo>
                        <a:pt x="47" y="42"/>
                      </a:lnTo>
                      <a:lnTo>
                        <a:pt x="43" y="35"/>
                      </a:lnTo>
                      <a:lnTo>
                        <a:pt x="47" y="35"/>
                      </a:lnTo>
                      <a:lnTo>
                        <a:pt x="51" y="38"/>
                      </a:lnTo>
                      <a:lnTo>
                        <a:pt x="51" y="35"/>
                      </a:lnTo>
                      <a:lnTo>
                        <a:pt x="59" y="35"/>
                      </a:lnTo>
                      <a:lnTo>
                        <a:pt x="59" y="42"/>
                      </a:lnTo>
                      <a:close/>
                      <a:moveTo>
                        <a:pt x="8" y="77"/>
                      </a:moveTo>
                      <a:lnTo>
                        <a:pt x="8" y="77"/>
                      </a:lnTo>
                      <a:lnTo>
                        <a:pt x="12" y="81"/>
                      </a:lnTo>
                      <a:lnTo>
                        <a:pt x="20" y="54"/>
                      </a:lnTo>
                      <a:lnTo>
                        <a:pt x="20" y="50"/>
                      </a:lnTo>
                      <a:lnTo>
                        <a:pt x="12" y="42"/>
                      </a:lnTo>
                      <a:lnTo>
                        <a:pt x="0" y="73"/>
                      </a:lnTo>
                      <a:lnTo>
                        <a:pt x="8" y="77"/>
                      </a:lnTo>
                      <a:close/>
                      <a:moveTo>
                        <a:pt x="70" y="58"/>
                      </a:moveTo>
                      <a:lnTo>
                        <a:pt x="70" y="58"/>
                      </a:lnTo>
                      <a:lnTo>
                        <a:pt x="74" y="77"/>
                      </a:lnTo>
                      <a:lnTo>
                        <a:pt x="86" y="73"/>
                      </a:lnTo>
                      <a:lnTo>
                        <a:pt x="82" y="62"/>
                      </a:lnTo>
                      <a:lnTo>
                        <a:pt x="78" y="54"/>
                      </a:lnTo>
                      <a:lnTo>
                        <a:pt x="70" y="5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00"/>
                <p:cNvSpPr>
                  <a:spLocks noEditPoints="1"/>
                </p:cNvSpPr>
                <p:nvPr/>
              </p:nvSpPr>
              <p:spPr bwMode="auto">
                <a:xfrm>
                  <a:off x="11726093" y="2659641"/>
                  <a:ext cx="130175" cy="134938"/>
                </a:xfrm>
                <a:custGeom>
                  <a:avLst/>
                  <a:gdLst>
                    <a:gd name="T0" fmla="*/ 63 w 82"/>
                    <a:gd name="T1" fmla="*/ 23 h 85"/>
                    <a:gd name="T2" fmla="*/ 55 w 82"/>
                    <a:gd name="T3" fmla="*/ 11 h 85"/>
                    <a:gd name="T4" fmla="*/ 55 w 82"/>
                    <a:gd name="T5" fmla="*/ 7 h 85"/>
                    <a:gd name="T6" fmla="*/ 55 w 82"/>
                    <a:gd name="T7" fmla="*/ 7 h 85"/>
                    <a:gd name="T8" fmla="*/ 51 w 82"/>
                    <a:gd name="T9" fmla="*/ 7 h 85"/>
                    <a:gd name="T10" fmla="*/ 43 w 82"/>
                    <a:gd name="T11" fmla="*/ 7 h 85"/>
                    <a:gd name="T12" fmla="*/ 43 w 82"/>
                    <a:gd name="T13" fmla="*/ 42 h 85"/>
                    <a:gd name="T14" fmla="*/ 39 w 82"/>
                    <a:gd name="T15" fmla="*/ 23 h 85"/>
                    <a:gd name="T16" fmla="*/ 32 w 82"/>
                    <a:gd name="T17" fmla="*/ 7 h 85"/>
                    <a:gd name="T18" fmla="*/ 32 w 82"/>
                    <a:gd name="T19" fmla="*/ 3 h 85"/>
                    <a:gd name="T20" fmla="*/ 32 w 82"/>
                    <a:gd name="T21" fmla="*/ 3 h 85"/>
                    <a:gd name="T22" fmla="*/ 28 w 82"/>
                    <a:gd name="T23" fmla="*/ 3 h 85"/>
                    <a:gd name="T24" fmla="*/ 20 w 82"/>
                    <a:gd name="T25" fmla="*/ 3 h 85"/>
                    <a:gd name="T26" fmla="*/ 20 w 82"/>
                    <a:gd name="T27" fmla="*/ 46 h 85"/>
                    <a:gd name="T28" fmla="*/ 16 w 82"/>
                    <a:gd name="T29" fmla="*/ 66 h 85"/>
                    <a:gd name="T30" fmla="*/ 0 w 82"/>
                    <a:gd name="T31" fmla="*/ 77 h 85"/>
                    <a:gd name="T32" fmla="*/ 12 w 82"/>
                    <a:gd name="T33" fmla="*/ 81 h 85"/>
                    <a:gd name="T34" fmla="*/ 24 w 82"/>
                    <a:gd name="T35" fmla="*/ 73 h 85"/>
                    <a:gd name="T36" fmla="*/ 28 w 82"/>
                    <a:gd name="T37" fmla="*/ 66 h 85"/>
                    <a:gd name="T38" fmla="*/ 32 w 82"/>
                    <a:gd name="T39" fmla="*/ 27 h 85"/>
                    <a:gd name="T40" fmla="*/ 35 w 82"/>
                    <a:gd name="T41" fmla="*/ 50 h 85"/>
                    <a:gd name="T42" fmla="*/ 39 w 82"/>
                    <a:gd name="T43" fmla="*/ 50 h 85"/>
                    <a:gd name="T44" fmla="*/ 43 w 82"/>
                    <a:gd name="T45" fmla="*/ 50 h 85"/>
                    <a:gd name="T46" fmla="*/ 55 w 82"/>
                    <a:gd name="T47" fmla="*/ 81 h 85"/>
                    <a:gd name="T48" fmla="*/ 55 w 82"/>
                    <a:gd name="T49" fmla="*/ 27 h 85"/>
                    <a:gd name="T50" fmla="*/ 59 w 82"/>
                    <a:gd name="T51" fmla="*/ 54 h 85"/>
                    <a:gd name="T52" fmla="*/ 67 w 82"/>
                    <a:gd name="T53" fmla="*/ 85 h 85"/>
                    <a:gd name="T54" fmla="*/ 78 w 82"/>
                    <a:gd name="T55" fmla="*/ 7 h 85"/>
                    <a:gd name="T56" fmla="*/ 82 w 82"/>
                    <a:gd name="T57" fmla="*/ 3 h 85"/>
                    <a:gd name="T58" fmla="*/ 82 w 82"/>
                    <a:gd name="T59" fmla="*/ 3 h 85"/>
                    <a:gd name="T60" fmla="*/ 78 w 82"/>
                    <a:gd name="T61" fmla="*/ 0 h 85"/>
                    <a:gd name="T62" fmla="*/ 67 w 82"/>
                    <a:gd name="T63" fmla="*/ 0 h 85"/>
                    <a:gd name="T64" fmla="*/ 67 w 82"/>
                    <a:gd name="T65" fmla="*/ 42 h 85"/>
                    <a:gd name="T66" fmla="*/ 63 w 82"/>
                    <a:gd name="T67" fmla="*/ 23 h 85"/>
                    <a:gd name="T68" fmla="*/ 16 w 82"/>
                    <a:gd name="T69" fmla="*/ 38 h 85"/>
                    <a:gd name="T70" fmla="*/ 16 w 82"/>
                    <a:gd name="T71" fmla="*/ 23 h 85"/>
                    <a:gd name="T72" fmla="*/ 8 w 82"/>
                    <a:gd name="T73" fmla="*/ 23 h 85"/>
                    <a:gd name="T74" fmla="*/ 8 w 82"/>
                    <a:gd name="T75" fmla="*/ 27 h 85"/>
                    <a:gd name="T76" fmla="*/ 4 w 82"/>
                    <a:gd name="T77" fmla="*/ 50 h 85"/>
                    <a:gd name="T78" fmla="*/ 12 w 82"/>
                    <a:gd name="T79" fmla="*/ 54 h 85"/>
                    <a:gd name="T80" fmla="*/ 16 w 82"/>
                    <a:gd name="T81" fmla="*/ 38 h 85"/>
                    <a:gd name="T82" fmla="*/ 16 w 82"/>
                    <a:gd name="T83" fmla="*/ 38 h 8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82" h="85">
                      <a:moveTo>
                        <a:pt x="63" y="23"/>
                      </a:moveTo>
                      <a:lnTo>
                        <a:pt x="63" y="23"/>
                      </a:lnTo>
                      <a:lnTo>
                        <a:pt x="55" y="23"/>
                      </a:lnTo>
                      <a:lnTo>
                        <a:pt x="55" y="11"/>
                      </a:lnTo>
                      <a:lnTo>
                        <a:pt x="55" y="7"/>
                      </a:lnTo>
                      <a:lnTo>
                        <a:pt x="51" y="7"/>
                      </a:lnTo>
                      <a:lnTo>
                        <a:pt x="43" y="7"/>
                      </a:lnTo>
                      <a:lnTo>
                        <a:pt x="43" y="42"/>
                      </a:lnTo>
                      <a:lnTo>
                        <a:pt x="39" y="23"/>
                      </a:lnTo>
                      <a:lnTo>
                        <a:pt x="32" y="23"/>
                      </a:lnTo>
                      <a:lnTo>
                        <a:pt x="32" y="7"/>
                      </a:lnTo>
                      <a:lnTo>
                        <a:pt x="32" y="3"/>
                      </a:lnTo>
                      <a:lnTo>
                        <a:pt x="28" y="3"/>
                      </a:lnTo>
                      <a:lnTo>
                        <a:pt x="20" y="3"/>
                      </a:lnTo>
                      <a:lnTo>
                        <a:pt x="20" y="46"/>
                      </a:lnTo>
                      <a:lnTo>
                        <a:pt x="20" y="58"/>
                      </a:lnTo>
                      <a:lnTo>
                        <a:pt x="16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24" y="73"/>
                      </a:lnTo>
                      <a:lnTo>
                        <a:pt x="28" y="66"/>
                      </a:lnTo>
                      <a:lnTo>
                        <a:pt x="32" y="46"/>
                      </a:lnTo>
                      <a:lnTo>
                        <a:pt x="32" y="27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43" y="50"/>
                      </a:lnTo>
                      <a:lnTo>
                        <a:pt x="43" y="81"/>
                      </a:lnTo>
                      <a:lnTo>
                        <a:pt x="55" y="81"/>
                      </a:lnTo>
                      <a:lnTo>
                        <a:pt x="55" y="27"/>
                      </a:lnTo>
                      <a:lnTo>
                        <a:pt x="59" y="54"/>
                      </a:lnTo>
                      <a:lnTo>
                        <a:pt x="67" y="50"/>
                      </a:lnTo>
                      <a:lnTo>
                        <a:pt x="67" y="85"/>
                      </a:lnTo>
                      <a:lnTo>
                        <a:pt x="78" y="85"/>
                      </a:lnTo>
                      <a:lnTo>
                        <a:pt x="78" y="7"/>
                      </a:lnTo>
                      <a:lnTo>
                        <a:pt x="82" y="3"/>
                      </a:lnTo>
                      <a:lnTo>
                        <a:pt x="78" y="0"/>
                      </a:lnTo>
                      <a:lnTo>
                        <a:pt x="67" y="0"/>
                      </a:lnTo>
                      <a:lnTo>
                        <a:pt x="67" y="42"/>
                      </a:lnTo>
                      <a:lnTo>
                        <a:pt x="63" y="23"/>
                      </a:lnTo>
                      <a:close/>
                      <a:moveTo>
                        <a:pt x="16" y="38"/>
                      </a:moveTo>
                      <a:lnTo>
                        <a:pt x="16" y="38"/>
                      </a:lnTo>
                      <a:lnTo>
                        <a:pt x="16" y="23"/>
                      </a:lnTo>
                      <a:lnTo>
                        <a:pt x="8" y="23"/>
                      </a:lnTo>
                      <a:lnTo>
                        <a:pt x="8" y="27"/>
                      </a:lnTo>
                      <a:lnTo>
                        <a:pt x="4" y="50"/>
                      </a:lnTo>
                      <a:lnTo>
                        <a:pt x="12" y="54"/>
                      </a:lnTo>
                      <a:lnTo>
                        <a:pt x="16" y="3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01"/>
                <p:cNvSpPr>
                  <a:spLocks/>
                </p:cNvSpPr>
                <p:nvPr/>
              </p:nvSpPr>
              <p:spPr bwMode="auto">
                <a:xfrm>
                  <a:off x="11881668" y="2659641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7 h 85"/>
                    <a:gd name="T6" fmla="*/ 46 w 81"/>
                    <a:gd name="T7" fmla="*/ 7 h 85"/>
                    <a:gd name="T8" fmla="*/ 42 w 81"/>
                    <a:gd name="T9" fmla="*/ 0 h 85"/>
                    <a:gd name="T10" fmla="*/ 42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3 h 85"/>
                    <a:gd name="T18" fmla="*/ 31 w 81"/>
                    <a:gd name="T19" fmla="*/ 3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7 w 81"/>
                    <a:gd name="T31" fmla="*/ 35 h 85"/>
                    <a:gd name="T32" fmla="*/ 7 w 81"/>
                    <a:gd name="T33" fmla="*/ 73 h 85"/>
                    <a:gd name="T34" fmla="*/ 23 w 81"/>
                    <a:gd name="T35" fmla="*/ 73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3 h 85"/>
                    <a:gd name="T64" fmla="*/ 70 w 81"/>
                    <a:gd name="T65" fmla="*/ 73 h 85"/>
                    <a:gd name="T66" fmla="*/ 70 w 81"/>
                    <a:gd name="T67" fmla="*/ 69 h 85"/>
                    <a:gd name="T68" fmla="*/ 70 w 81"/>
                    <a:gd name="T69" fmla="*/ 35 h 85"/>
                    <a:gd name="T70" fmla="*/ 46 w 81"/>
                    <a:gd name="T71" fmla="*/ 35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38 w 81"/>
                    <a:gd name="T79" fmla="*/ 15 h 85"/>
                    <a:gd name="T80" fmla="*/ 38 w 81"/>
                    <a:gd name="T81" fmla="*/ 15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7" y="35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3"/>
                      </a:lnTo>
                      <a:lnTo>
                        <a:pt x="70" y="73"/>
                      </a:lnTo>
                      <a:lnTo>
                        <a:pt x="70" y="69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38" y="15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6" name="组合 235"/>
              <p:cNvGrpSpPr/>
              <p:nvPr/>
            </p:nvGrpSpPr>
            <p:grpSpPr>
              <a:xfrm>
                <a:off x="603441" y="1505228"/>
                <a:ext cx="1492022" cy="1250366"/>
                <a:chOff x="8390756" y="1129291"/>
                <a:chExt cx="1744663" cy="1462088"/>
              </a:xfrm>
            </p:grpSpPr>
            <p:sp>
              <p:nvSpPr>
                <p:cNvPr id="276" name="Freeform 28"/>
                <p:cNvSpPr>
                  <a:spLocks/>
                </p:cNvSpPr>
                <p:nvPr/>
              </p:nvSpPr>
              <p:spPr bwMode="auto">
                <a:xfrm>
                  <a:off x="8390756" y="1129291"/>
                  <a:ext cx="1744663" cy="1462088"/>
                </a:xfrm>
                <a:custGeom>
                  <a:avLst/>
                  <a:gdLst>
                    <a:gd name="T0" fmla="*/ 1045 w 1099"/>
                    <a:gd name="T1" fmla="*/ 866 h 921"/>
                    <a:gd name="T2" fmla="*/ 1099 w 1099"/>
                    <a:gd name="T3" fmla="*/ 843 h 921"/>
                    <a:gd name="T4" fmla="*/ 1049 w 1099"/>
                    <a:gd name="T5" fmla="*/ 800 h 921"/>
                    <a:gd name="T6" fmla="*/ 998 w 1099"/>
                    <a:gd name="T7" fmla="*/ 695 h 921"/>
                    <a:gd name="T8" fmla="*/ 979 w 1099"/>
                    <a:gd name="T9" fmla="*/ 591 h 921"/>
                    <a:gd name="T10" fmla="*/ 862 w 1099"/>
                    <a:gd name="T11" fmla="*/ 575 h 921"/>
                    <a:gd name="T12" fmla="*/ 835 w 1099"/>
                    <a:gd name="T13" fmla="*/ 540 h 921"/>
                    <a:gd name="T14" fmla="*/ 796 w 1099"/>
                    <a:gd name="T15" fmla="*/ 501 h 921"/>
                    <a:gd name="T16" fmla="*/ 777 w 1099"/>
                    <a:gd name="T17" fmla="*/ 490 h 921"/>
                    <a:gd name="T18" fmla="*/ 769 w 1099"/>
                    <a:gd name="T19" fmla="*/ 451 h 921"/>
                    <a:gd name="T20" fmla="*/ 746 w 1099"/>
                    <a:gd name="T21" fmla="*/ 400 h 921"/>
                    <a:gd name="T22" fmla="*/ 695 w 1099"/>
                    <a:gd name="T23" fmla="*/ 400 h 921"/>
                    <a:gd name="T24" fmla="*/ 645 w 1099"/>
                    <a:gd name="T25" fmla="*/ 361 h 921"/>
                    <a:gd name="T26" fmla="*/ 645 w 1099"/>
                    <a:gd name="T27" fmla="*/ 315 h 921"/>
                    <a:gd name="T28" fmla="*/ 680 w 1099"/>
                    <a:gd name="T29" fmla="*/ 245 h 921"/>
                    <a:gd name="T30" fmla="*/ 676 w 1099"/>
                    <a:gd name="T31" fmla="*/ 167 h 921"/>
                    <a:gd name="T32" fmla="*/ 645 w 1099"/>
                    <a:gd name="T33" fmla="*/ 128 h 921"/>
                    <a:gd name="T34" fmla="*/ 548 w 1099"/>
                    <a:gd name="T35" fmla="*/ 47 h 921"/>
                    <a:gd name="T36" fmla="*/ 513 w 1099"/>
                    <a:gd name="T37" fmla="*/ 23 h 921"/>
                    <a:gd name="T38" fmla="*/ 497 w 1099"/>
                    <a:gd name="T39" fmla="*/ 0 h 921"/>
                    <a:gd name="T40" fmla="*/ 388 w 1099"/>
                    <a:gd name="T41" fmla="*/ 8 h 921"/>
                    <a:gd name="T42" fmla="*/ 346 w 1099"/>
                    <a:gd name="T43" fmla="*/ 35 h 921"/>
                    <a:gd name="T44" fmla="*/ 318 w 1099"/>
                    <a:gd name="T45" fmla="*/ 54 h 921"/>
                    <a:gd name="T46" fmla="*/ 322 w 1099"/>
                    <a:gd name="T47" fmla="*/ 190 h 921"/>
                    <a:gd name="T48" fmla="*/ 299 w 1099"/>
                    <a:gd name="T49" fmla="*/ 268 h 921"/>
                    <a:gd name="T50" fmla="*/ 264 w 1099"/>
                    <a:gd name="T51" fmla="*/ 323 h 921"/>
                    <a:gd name="T52" fmla="*/ 179 w 1099"/>
                    <a:gd name="T53" fmla="*/ 369 h 921"/>
                    <a:gd name="T54" fmla="*/ 109 w 1099"/>
                    <a:gd name="T55" fmla="*/ 350 h 921"/>
                    <a:gd name="T56" fmla="*/ 19 w 1099"/>
                    <a:gd name="T57" fmla="*/ 303 h 921"/>
                    <a:gd name="T58" fmla="*/ 15 w 1099"/>
                    <a:gd name="T59" fmla="*/ 342 h 921"/>
                    <a:gd name="T60" fmla="*/ 27 w 1099"/>
                    <a:gd name="T61" fmla="*/ 385 h 921"/>
                    <a:gd name="T62" fmla="*/ 4 w 1099"/>
                    <a:gd name="T63" fmla="*/ 424 h 921"/>
                    <a:gd name="T64" fmla="*/ 27 w 1099"/>
                    <a:gd name="T65" fmla="*/ 451 h 921"/>
                    <a:gd name="T66" fmla="*/ 113 w 1099"/>
                    <a:gd name="T67" fmla="*/ 490 h 921"/>
                    <a:gd name="T68" fmla="*/ 186 w 1099"/>
                    <a:gd name="T69" fmla="*/ 556 h 921"/>
                    <a:gd name="T70" fmla="*/ 175 w 1099"/>
                    <a:gd name="T71" fmla="*/ 633 h 921"/>
                    <a:gd name="T72" fmla="*/ 182 w 1099"/>
                    <a:gd name="T73" fmla="*/ 707 h 921"/>
                    <a:gd name="T74" fmla="*/ 171 w 1099"/>
                    <a:gd name="T75" fmla="*/ 746 h 921"/>
                    <a:gd name="T76" fmla="*/ 186 w 1099"/>
                    <a:gd name="T77" fmla="*/ 765 h 921"/>
                    <a:gd name="T78" fmla="*/ 233 w 1099"/>
                    <a:gd name="T79" fmla="*/ 758 h 921"/>
                    <a:gd name="T80" fmla="*/ 241 w 1099"/>
                    <a:gd name="T81" fmla="*/ 824 h 921"/>
                    <a:gd name="T82" fmla="*/ 268 w 1099"/>
                    <a:gd name="T83" fmla="*/ 808 h 921"/>
                    <a:gd name="T84" fmla="*/ 299 w 1099"/>
                    <a:gd name="T85" fmla="*/ 777 h 921"/>
                    <a:gd name="T86" fmla="*/ 326 w 1099"/>
                    <a:gd name="T87" fmla="*/ 804 h 921"/>
                    <a:gd name="T88" fmla="*/ 373 w 1099"/>
                    <a:gd name="T89" fmla="*/ 804 h 921"/>
                    <a:gd name="T90" fmla="*/ 373 w 1099"/>
                    <a:gd name="T91" fmla="*/ 863 h 921"/>
                    <a:gd name="T92" fmla="*/ 423 w 1099"/>
                    <a:gd name="T93" fmla="*/ 909 h 921"/>
                    <a:gd name="T94" fmla="*/ 474 w 1099"/>
                    <a:gd name="T95" fmla="*/ 901 h 921"/>
                    <a:gd name="T96" fmla="*/ 509 w 1099"/>
                    <a:gd name="T97" fmla="*/ 870 h 921"/>
                    <a:gd name="T98" fmla="*/ 544 w 1099"/>
                    <a:gd name="T99" fmla="*/ 878 h 921"/>
                    <a:gd name="T100" fmla="*/ 571 w 1099"/>
                    <a:gd name="T101" fmla="*/ 878 h 921"/>
                    <a:gd name="T102" fmla="*/ 602 w 1099"/>
                    <a:gd name="T103" fmla="*/ 851 h 921"/>
                    <a:gd name="T104" fmla="*/ 660 w 1099"/>
                    <a:gd name="T105" fmla="*/ 773 h 921"/>
                    <a:gd name="T106" fmla="*/ 719 w 1099"/>
                    <a:gd name="T107" fmla="*/ 785 h 921"/>
                    <a:gd name="T108" fmla="*/ 777 w 1099"/>
                    <a:gd name="T109" fmla="*/ 851 h 921"/>
                    <a:gd name="T110" fmla="*/ 804 w 1099"/>
                    <a:gd name="T111" fmla="*/ 898 h 921"/>
                    <a:gd name="T112" fmla="*/ 854 w 1099"/>
                    <a:gd name="T113" fmla="*/ 894 h 921"/>
                    <a:gd name="T114" fmla="*/ 889 w 1099"/>
                    <a:gd name="T115" fmla="*/ 859 h 921"/>
                    <a:gd name="T116" fmla="*/ 928 w 1099"/>
                    <a:gd name="T117" fmla="*/ 890 h 921"/>
                    <a:gd name="T118" fmla="*/ 967 w 1099"/>
                    <a:gd name="T119" fmla="*/ 921 h 921"/>
                    <a:gd name="T120" fmla="*/ 1018 w 1099"/>
                    <a:gd name="T121" fmla="*/ 894 h 92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099" h="921">
                      <a:moveTo>
                        <a:pt x="1018" y="894"/>
                      </a:moveTo>
                      <a:lnTo>
                        <a:pt x="1018" y="894"/>
                      </a:lnTo>
                      <a:lnTo>
                        <a:pt x="1029" y="878"/>
                      </a:lnTo>
                      <a:lnTo>
                        <a:pt x="1045" y="866"/>
                      </a:lnTo>
                      <a:lnTo>
                        <a:pt x="1072" y="851"/>
                      </a:lnTo>
                      <a:lnTo>
                        <a:pt x="1091" y="843"/>
                      </a:lnTo>
                      <a:lnTo>
                        <a:pt x="1099" y="843"/>
                      </a:lnTo>
                      <a:lnTo>
                        <a:pt x="1068" y="820"/>
                      </a:lnTo>
                      <a:lnTo>
                        <a:pt x="1060" y="812"/>
                      </a:lnTo>
                      <a:lnTo>
                        <a:pt x="1049" y="800"/>
                      </a:lnTo>
                      <a:lnTo>
                        <a:pt x="1037" y="785"/>
                      </a:lnTo>
                      <a:lnTo>
                        <a:pt x="1022" y="762"/>
                      </a:lnTo>
                      <a:lnTo>
                        <a:pt x="1010" y="734"/>
                      </a:lnTo>
                      <a:lnTo>
                        <a:pt x="998" y="695"/>
                      </a:lnTo>
                      <a:lnTo>
                        <a:pt x="987" y="653"/>
                      </a:lnTo>
                      <a:lnTo>
                        <a:pt x="987" y="633"/>
                      </a:lnTo>
                      <a:lnTo>
                        <a:pt x="979" y="591"/>
                      </a:lnTo>
                      <a:lnTo>
                        <a:pt x="975" y="591"/>
                      </a:lnTo>
                      <a:lnTo>
                        <a:pt x="909" y="598"/>
                      </a:lnTo>
                      <a:lnTo>
                        <a:pt x="886" y="579"/>
                      </a:lnTo>
                      <a:lnTo>
                        <a:pt x="862" y="575"/>
                      </a:lnTo>
                      <a:lnTo>
                        <a:pt x="843" y="567"/>
                      </a:lnTo>
                      <a:lnTo>
                        <a:pt x="839" y="556"/>
                      </a:lnTo>
                      <a:lnTo>
                        <a:pt x="835" y="540"/>
                      </a:lnTo>
                      <a:lnTo>
                        <a:pt x="831" y="528"/>
                      </a:lnTo>
                      <a:lnTo>
                        <a:pt x="816" y="513"/>
                      </a:lnTo>
                      <a:lnTo>
                        <a:pt x="800" y="501"/>
                      </a:lnTo>
                      <a:lnTo>
                        <a:pt x="796" y="501"/>
                      </a:lnTo>
                      <a:lnTo>
                        <a:pt x="792" y="501"/>
                      </a:lnTo>
                      <a:lnTo>
                        <a:pt x="781" y="497"/>
                      </a:lnTo>
                      <a:lnTo>
                        <a:pt x="777" y="490"/>
                      </a:lnTo>
                      <a:lnTo>
                        <a:pt x="773" y="482"/>
                      </a:lnTo>
                      <a:lnTo>
                        <a:pt x="769" y="470"/>
                      </a:lnTo>
                      <a:lnTo>
                        <a:pt x="769" y="451"/>
                      </a:lnTo>
                      <a:lnTo>
                        <a:pt x="765" y="427"/>
                      </a:lnTo>
                      <a:lnTo>
                        <a:pt x="761" y="416"/>
                      </a:lnTo>
                      <a:lnTo>
                        <a:pt x="753" y="404"/>
                      </a:lnTo>
                      <a:lnTo>
                        <a:pt x="746" y="400"/>
                      </a:lnTo>
                      <a:lnTo>
                        <a:pt x="722" y="400"/>
                      </a:lnTo>
                      <a:lnTo>
                        <a:pt x="707" y="400"/>
                      </a:lnTo>
                      <a:lnTo>
                        <a:pt x="695" y="400"/>
                      </a:lnTo>
                      <a:lnTo>
                        <a:pt x="680" y="392"/>
                      </a:lnTo>
                      <a:lnTo>
                        <a:pt x="668" y="385"/>
                      </a:lnTo>
                      <a:lnTo>
                        <a:pt x="656" y="373"/>
                      </a:lnTo>
                      <a:lnTo>
                        <a:pt x="645" y="361"/>
                      </a:lnTo>
                      <a:lnTo>
                        <a:pt x="641" y="350"/>
                      </a:lnTo>
                      <a:lnTo>
                        <a:pt x="637" y="334"/>
                      </a:lnTo>
                      <a:lnTo>
                        <a:pt x="637" y="323"/>
                      </a:lnTo>
                      <a:lnTo>
                        <a:pt x="645" y="315"/>
                      </a:lnTo>
                      <a:lnTo>
                        <a:pt x="660" y="295"/>
                      </a:lnTo>
                      <a:lnTo>
                        <a:pt x="672" y="272"/>
                      </a:lnTo>
                      <a:lnTo>
                        <a:pt x="680" y="245"/>
                      </a:lnTo>
                      <a:lnTo>
                        <a:pt x="684" y="206"/>
                      </a:lnTo>
                      <a:lnTo>
                        <a:pt x="680" y="183"/>
                      </a:lnTo>
                      <a:lnTo>
                        <a:pt x="676" y="167"/>
                      </a:lnTo>
                      <a:lnTo>
                        <a:pt x="664" y="144"/>
                      </a:lnTo>
                      <a:lnTo>
                        <a:pt x="652" y="132"/>
                      </a:lnTo>
                      <a:lnTo>
                        <a:pt x="645" y="128"/>
                      </a:lnTo>
                      <a:lnTo>
                        <a:pt x="606" y="89"/>
                      </a:lnTo>
                      <a:lnTo>
                        <a:pt x="571" y="62"/>
                      </a:lnTo>
                      <a:lnTo>
                        <a:pt x="559" y="51"/>
                      </a:lnTo>
                      <a:lnTo>
                        <a:pt x="548" y="47"/>
                      </a:lnTo>
                      <a:lnTo>
                        <a:pt x="536" y="43"/>
                      </a:lnTo>
                      <a:lnTo>
                        <a:pt x="528" y="35"/>
                      </a:lnTo>
                      <a:lnTo>
                        <a:pt x="513" y="23"/>
                      </a:lnTo>
                      <a:lnTo>
                        <a:pt x="501" y="8"/>
                      </a:lnTo>
                      <a:lnTo>
                        <a:pt x="497" y="0"/>
                      </a:lnTo>
                      <a:lnTo>
                        <a:pt x="493" y="0"/>
                      </a:lnTo>
                      <a:lnTo>
                        <a:pt x="388" y="0"/>
                      </a:lnTo>
                      <a:lnTo>
                        <a:pt x="388" y="8"/>
                      </a:lnTo>
                      <a:lnTo>
                        <a:pt x="377" y="23"/>
                      </a:lnTo>
                      <a:lnTo>
                        <a:pt x="369" y="31"/>
                      </a:lnTo>
                      <a:lnTo>
                        <a:pt x="357" y="35"/>
                      </a:lnTo>
                      <a:lnTo>
                        <a:pt x="346" y="35"/>
                      </a:lnTo>
                      <a:lnTo>
                        <a:pt x="322" y="31"/>
                      </a:lnTo>
                      <a:lnTo>
                        <a:pt x="322" y="35"/>
                      </a:lnTo>
                      <a:lnTo>
                        <a:pt x="318" y="54"/>
                      </a:lnTo>
                      <a:lnTo>
                        <a:pt x="315" y="97"/>
                      </a:lnTo>
                      <a:lnTo>
                        <a:pt x="326" y="163"/>
                      </a:lnTo>
                      <a:lnTo>
                        <a:pt x="322" y="190"/>
                      </a:lnTo>
                      <a:lnTo>
                        <a:pt x="318" y="210"/>
                      </a:lnTo>
                      <a:lnTo>
                        <a:pt x="311" y="222"/>
                      </a:lnTo>
                      <a:lnTo>
                        <a:pt x="303" y="229"/>
                      </a:lnTo>
                      <a:lnTo>
                        <a:pt x="299" y="268"/>
                      </a:lnTo>
                      <a:lnTo>
                        <a:pt x="299" y="284"/>
                      </a:lnTo>
                      <a:lnTo>
                        <a:pt x="283" y="303"/>
                      </a:lnTo>
                      <a:lnTo>
                        <a:pt x="264" y="323"/>
                      </a:lnTo>
                      <a:lnTo>
                        <a:pt x="241" y="342"/>
                      </a:lnTo>
                      <a:lnTo>
                        <a:pt x="214" y="358"/>
                      </a:lnTo>
                      <a:lnTo>
                        <a:pt x="198" y="365"/>
                      </a:lnTo>
                      <a:lnTo>
                        <a:pt x="179" y="369"/>
                      </a:lnTo>
                      <a:lnTo>
                        <a:pt x="163" y="369"/>
                      </a:lnTo>
                      <a:lnTo>
                        <a:pt x="144" y="365"/>
                      </a:lnTo>
                      <a:lnTo>
                        <a:pt x="128" y="361"/>
                      </a:lnTo>
                      <a:lnTo>
                        <a:pt x="109" y="350"/>
                      </a:lnTo>
                      <a:lnTo>
                        <a:pt x="50" y="315"/>
                      </a:lnTo>
                      <a:lnTo>
                        <a:pt x="23" y="299"/>
                      </a:lnTo>
                      <a:lnTo>
                        <a:pt x="19" y="303"/>
                      </a:lnTo>
                      <a:lnTo>
                        <a:pt x="15" y="307"/>
                      </a:lnTo>
                      <a:lnTo>
                        <a:pt x="15" y="326"/>
                      </a:lnTo>
                      <a:lnTo>
                        <a:pt x="15" y="342"/>
                      </a:lnTo>
                      <a:lnTo>
                        <a:pt x="19" y="350"/>
                      </a:lnTo>
                      <a:lnTo>
                        <a:pt x="27" y="365"/>
                      </a:lnTo>
                      <a:lnTo>
                        <a:pt x="27" y="373"/>
                      </a:lnTo>
                      <a:lnTo>
                        <a:pt x="27" y="385"/>
                      </a:lnTo>
                      <a:lnTo>
                        <a:pt x="23" y="392"/>
                      </a:lnTo>
                      <a:lnTo>
                        <a:pt x="12" y="408"/>
                      </a:lnTo>
                      <a:lnTo>
                        <a:pt x="4" y="424"/>
                      </a:lnTo>
                      <a:lnTo>
                        <a:pt x="0" y="431"/>
                      </a:lnTo>
                      <a:lnTo>
                        <a:pt x="4" y="439"/>
                      </a:lnTo>
                      <a:lnTo>
                        <a:pt x="8" y="447"/>
                      </a:lnTo>
                      <a:lnTo>
                        <a:pt x="27" y="451"/>
                      </a:lnTo>
                      <a:lnTo>
                        <a:pt x="43" y="462"/>
                      </a:lnTo>
                      <a:lnTo>
                        <a:pt x="81" y="478"/>
                      </a:lnTo>
                      <a:lnTo>
                        <a:pt x="113" y="490"/>
                      </a:lnTo>
                      <a:lnTo>
                        <a:pt x="140" y="505"/>
                      </a:lnTo>
                      <a:lnTo>
                        <a:pt x="167" y="528"/>
                      </a:lnTo>
                      <a:lnTo>
                        <a:pt x="179" y="540"/>
                      </a:lnTo>
                      <a:lnTo>
                        <a:pt x="186" y="556"/>
                      </a:lnTo>
                      <a:lnTo>
                        <a:pt x="190" y="571"/>
                      </a:lnTo>
                      <a:lnTo>
                        <a:pt x="190" y="591"/>
                      </a:lnTo>
                      <a:lnTo>
                        <a:pt x="186" y="610"/>
                      </a:lnTo>
                      <a:lnTo>
                        <a:pt x="175" y="633"/>
                      </a:lnTo>
                      <a:lnTo>
                        <a:pt x="171" y="688"/>
                      </a:lnTo>
                      <a:lnTo>
                        <a:pt x="175" y="692"/>
                      </a:lnTo>
                      <a:lnTo>
                        <a:pt x="182" y="707"/>
                      </a:lnTo>
                      <a:lnTo>
                        <a:pt x="186" y="715"/>
                      </a:lnTo>
                      <a:lnTo>
                        <a:pt x="186" y="723"/>
                      </a:lnTo>
                      <a:lnTo>
                        <a:pt x="182" y="734"/>
                      </a:lnTo>
                      <a:lnTo>
                        <a:pt x="171" y="746"/>
                      </a:lnTo>
                      <a:lnTo>
                        <a:pt x="175" y="754"/>
                      </a:lnTo>
                      <a:lnTo>
                        <a:pt x="179" y="762"/>
                      </a:lnTo>
                      <a:lnTo>
                        <a:pt x="186" y="765"/>
                      </a:lnTo>
                      <a:lnTo>
                        <a:pt x="194" y="769"/>
                      </a:lnTo>
                      <a:lnTo>
                        <a:pt x="206" y="765"/>
                      </a:lnTo>
                      <a:lnTo>
                        <a:pt x="221" y="758"/>
                      </a:lnTo>
                      <a:lnTo>
                        <a:pt x="233" y="758"/>
                      </a:lnTo>
                      <a:lnTo>
                        <a:pt x="237" y="812"/>
                      </a:lnTo>
                      <a:lnTo>
                        <a:pt x="241" y="820"/>
                      </a:lnTo>
                      <a:lnTo>
                        <a:pt x="241" y="824"/>
                      </a:lnTo>
                      <a:lnTo>
                        <a:pt x="245" y="828"/>
                      </a:lnTo>
                      <a:lnTo>
                        <a:pt x="252" y="828"/>
                      </a:lnTo>
                      <a:lnTo>
                        <a:pt x="260" y="824"/>
                      </a:lnTo>
                      <a:lnTo>
                        <a:pt x="268" y="808"/>
                      </a:lnTo>
                      <a:lnTo>
                        <a:pt x="283" y="785"/>
                      </a:lnTo>
                      <a:lnTo>
                        <a:pt x="287" y="781"/>
                      </a:lnTo>
                      <a:lnTo>
                        <a:pt x="299" y="777"/>
                      </a:lnTo>
                      <a:lnTo>
                        <a:pt x="307" y="777"/>
                      </a:lnTo>
                      <a:lnTo>
                        <a:pt x="315" y="781"/>
                      </a:lnTo>
                      <a:lnTo>
                        <a:pt x="318" y="789"/>
                      </a:lnTo>
                      <a:lnTo>
                        <a:pt x="326" y="804"/>
                      </a:lnTo>
                      <a:lnTo>
                        <a:pt x="365" y="800"/>
                      </a:lnTo>
                      <a:lnTo>
                        <a:pt x="369" y="800"/>
                      </a:lnTo>
                      <a:lnTo>
                        <a:pt x="373" y="804"/>
                      </a:lnTo>
                      <a:lnTo>
                        <a:pt x="373" y="820"/>
                      </a:lnTo>
                      <a:lnTo>
                        <a:pt x="365" y="843"/>
                      </a:lnTo>
                      <a:lnTo>
                        <a:pt x="373" y="863"/>
                      </a:lnTo>
                      <a:lnTo>
                        <a:pt x="381" y="878"/>
                      </a:lnTo>
                      <a:lnTo>
                        <a:pt x="396" y="894"/>
                      </a:lnTo>
                      <a:lnTo>
                        <a:pt x="412" y="905"/>
                      </a:lnTo>
                      <a:lnTo>
                        <a:pt x="423" y="909"/>
                      </a:lnTo>
                      <a:lnTo>
                        <a:pt x="435" y="913"/>
                      </a:lnTo>
                      <a:lnTo>
                        <a:pt x="447" y="913"/>
                      </a:lnTo>
                      <a:lnTo>
                        <a:pt x="458" y="909"/>
                      </a:lnTo>
                      <a:lnTo>
                        <a:pt x="474" y="901"/>
                      </a:lnTo>
                      <a:lnTo>
                        <a:pt x="489" y="890"/>
                      </a:lnTo>
                      <a:lnTo>
                        <a:pt x="493" y="886"/>
                      </a:lnTo>
                      <a:lnTo>
                        <a:pt x="509" y="870"/>
                      </a:lnTo>
                      <a:lnTo>
                        <a:pt x="517" y="866"/>
                      </a:lnTo>
                      <a:lnTo>
                        <a:pt x="528" y="866"/>
                      </a:lnTo>
                      <a:lnTo>
                        <a:pt x="536" y="866"/>
                      </a:lnTo>
                      <a:lnTo>
                        <a:pt x="544" y="878"/>
                      </a:lnTo>
                      <a:lnTo>
                        <a:pt x="551" y="882"/>
                      </a:lnTo>
                      <a:lnTo>
                        <a:pt x="555" y="882"/>
                      </a:lnTo>
                      <a:lnTo>
                        <a:pt x="571" y="878"/>
                      </a:lnTo>
                      <a:lnTo>
                        <a:pt x="586" y="863"/>
                      </a:lnTo>
                      <a:lnTo>
                        <a:pt x="598" y="855"/>
                      </a:lnTo>
                      <a:lnTo>
                        <a:pt x="602" y="851"/>
                      </a:lnTo>
                      <a:lnTo>
                        <a:pt x="618" y="820"/>
                      </a:lnTo>
                      <a:lnTo>
                        <a:pt x="633" y="800"/>
                      </a:lnTo>
                      <a:lnTo>
                        <a:pt x="645" y="785"/>
                      </a:lnTo>
                      <a:lnTo>
                        <a:pt x="660" y="773"/>
                      </a:lnTo>
                      <a:lnTo>
                        <a:pt x="676" y="773"/>
                      </a:lnTo>
                      <a:lnTo>
                        <a:pt x="691" y="773"/>
                      </a:lnTo>
                      <a:lnTo>
                        <a:pt x="707" y="777"/>
                      </a:lnTo>
                      <a:lnTo>
                        <a:pt x="719" y="785"/>
                      </a:lnTo>
                      <a:lnTo>
                        <a:pt x="742" y="804"/>
                      </a:lnTo>
                      <a:lnTo>
                        <a:pt x="761" y="824"/>
                      </a:lnTo>
                      <a:lnTo>
                        <a:pt x="777" y="851"/>
                      </a:lnTo>
                      <a:lnTo>
                        <a:pt x="777" y="863"/>
                      </a:lnTo>
                      <a:lnTo>
                        <a:pt x="785" y="874"/>
                      </a:lnTo>
                      <a:lnTo>
                        <a:pt x="792" y="886"/>
                      </a:lnTo>
                      <a:lnTo>
                        <a:pt x="804" y="898"/>
                      </a:lnTo>
                      <a:lnTo>
                        <a:pt x="816" y="905"/>
                      </a:lnTo>
                      <a:lnTo>
                        <a:pt x="831" y="909"/>
                      </a:lnTo>
                      <a:lnTo>
                        <a:pt x="843" y="905"/>
                      </a:lnTo>
                      <a:lnTo>
                        <a:pt x="854" y="894"/>
                      </a:lnTo>
                      <a:lnTo>
                        <a:pt x="870" y="874"/>
                      </a:lnTo>
                      <a:lnTo>
                        <a:pt x="882" y="863"/>
                      </a:lnTo>
                      <a:lnTo>
                        <a:pt x="889" y="859"/>
                      </a:lnTo>
                      <a:lnTo>
                        <a:pt x="897" y="859"/>
                      </a:lnTo>
                      <a:lnTo>
                        <a:pt x="905" y="863"/>
                      </a:lnTo>
                      <a:lnTo>
                        <a:pt x="913" y="870"/>
                      </a:lnTo>
                      <a:lnTo>
                        <a:pt x="928" y="890"/>
                      </a:lnTo>
                      <a:lnTo>
                        <a:pt x="948" y="913"/>
                      </a:lnTo>
                      <a:lnTo>
                        <a:pt x="955" y="917"/>
                      </a:lnTo>
                      <a:lnTo>
                        <a:pt x="967" y="921"/>
                      </a:lnTo>
                      <a:lnTo>
                        <a:pt x="979" y="921"/>
                      </a:lnTo>
                      <a:lnTo>
                        <a:pt x="990" y="917"/>
                      </a:lnTo>
                      <a:lnTo>
                        <a:pt x="1002" y="909"/>
                      </a:lnTo>
                      <a:lnTo>
                        <a:pt x="1018" y="894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48"/>
                <p:cNvSpPr>
                  <a:spLocks/>
                </p:cNvSpPr>
                <p:nvPr/>
              </p:nvSpPr>
              <p:spPr bwMode="auto">
                <a:xfrm>
                  <a:off x="9309918" y="1986541"/>
                  <a:ext cx="42863" cy="42863"/>
                </a:xfrm>
                <a:custGeom>
                  <a:avLst/>
                  <a:gdLst>
                    <a:gd name="T0" fmla="*/ 27 w 27"/>
                    <a:gd name="T1" fmla="*/ 12 h 27"/>
                    <a:gd name="T2" fmla="*/ 27 w 27"/>
                    <a:gd name="T3" fmla="*/ 12 h 27"/>
                    <a:gd name="T4" fmla="*/ 23 w 27"/>
                    <a:gd name="T5" fmla="*/ 23 h 27"/>
                    <a:gd name="T6" fmla="*/ 15 w 27"/>
                    <a:gd name="T7" fmla="*/ 27 h 27"/>
                    <a:gd name="T8" fmla="*/ 15 w 27"/>
                    <a:gd name="T9" fmla="*/ 27 h 27"/>
                    <a:gd name="T10" fmla="*/ 4 w 27"/>
                    <a:gd name="T11" fmla="*/ 23 h 27"/>
                    <a:gd name="T12" fmla="*/ 0 w 27"/>
                    <a:gd name="T13" fmla="*/ 12 h 27"/>
                    <a:gd name="T14" fmla="*/ 0 w 27"/>
                    <a:gd name="T15" fmla="*/ 12 h 27"/>
                    <a:gd name="T16" fmla="*/ 4 w 27"/>
                    <a:gd name="T17" fmla="*/ 4 h 27"/>
                    <a:gd name="T18" fmla="*/ 15 w 27"/>
                    <a:gd name="T19" fmla="*/ 0 h 27"/>
                    <a:gd name="T20" fmla="*/ 15 w 27"/>
                    <a:gd name="T21" fmla="*/ 0 h 27"/>
                    <a:gd name="T22" fmla="*/ 23 w 27"/>
                    <a:gd name="T23" fmla="*/ 4 h 27"/>
                    <a:gd name="T24" fmla="*/ 27 w 27"/>
                    <a:gd name="T25" fmla="*/ 12 h 27"/>
                    <a:gd name="T26" fmla="*/ 27 w 27"/>
                    <a:gd name="T27" fmla="*/ 12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7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3"/>
                      </a:lnTo>
                      <a:lnTo>
                        <a:pt x="15" y="27"/>
                      </a:lnTo>
                      <a:lnTo>
                        <a:pt x="4" y="23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5" y="0"/>
                      </a:lnTo>
                      <a:lnTo>
                        <a:pt x="23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49"/>
                <p:cNvSpPr>
                  <a:spLocks/>
                </p:cNvSpPr>
                <p:nvPr/>
              </p:nvSpPr>
              <p:spPr bwMode="auto">
                <a:xfrm>
                  <a:off x="9284518" y="1962729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8 w 58"/>
                    <a:gd name="T5" fmla="*/ 38 h 58"/>
                    <a:gd name="T6" fmla="*/ 51 w 58"/>
                    <a:gd name="T7" fmla="*/ 50 h 58"/>
                    <a:gd name="T8" fmla="*/ 43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4 h 58"/>
                    <a:gd name="T16" fmla="*/ 8 w 58"/>
                    <a:gd name="T17" fmla="*/ 50 h 58"/>
                    <a:gd name="T18" fmla="*/ 4 w 58"/>
                    <a:gd name="T19" fmla="*/ 38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4 w 58"/>
                    <a:gd name="T25" fmla="*/ 15 h 58"/>
                    <a:gd name="T26" fmla="*/ 8 w 58"/>
                    <a:gd name="T27" fmla="*/ 7 h 58"/>
                    <a:gd name="T28" fmla="*/ 20 w 58"/>
                    <a:gd name="T29" fmla="*/ 0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0 h 58"/>
                    <a:gd name="T36" fmla="*/ 51 w 58"/>
                    <a:gd name="T37" fmla="*/ 7 h 58"/>
                    <a:gd name="T38" fmla="*/ 58 w 58"/>
                    <a:gd name="T39" fmla="*/ 15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8" y="38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8" y="50"/>
                      </a:lnTo>
                      <a:lnTo>
                        <a:pt x="4" y="38"/>
                      </a:lnTo>
                      <a:lnTo>
                        <a:pt x="0" y="27"/>
                      </a:lnTo>
                      <a:lnTo>
                        <a:pt x="4" y="15"/>
                      </a:lnTo>
                      <a:lnTo>
                        <a:pt x="8" y="7"/>
                      </a:lnTo>
                      <a:lnTo>
                        <a:pt x="20" y="0"/>
                      </a:lnTo>
                      <a:lnTo>
                        <a:pt x="31" y="0"/>
                      </a:lnTo>
                      <a:lnTo>
                        <a:pt x="43" y="0"/>
                      </a:lnTo>
                      <a:lnTo>
                        <a:pt x="51" y="7"/>
                      </a:lnTo>
                      <a:lnTo>
                        <a:pt x="58" y="15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02"/>
                <p:cNvSpPr>
                  <a:spLocks noEditPoints="1"/>
                </p:cNvSpPr>
                <p:nvPr/>
              </p:nvSpPr>
              <p:spPr bwMode="auto">
                <a:xfrm>
                  <a:off x="9117831" y="2061154"/>
                  <a:ext cx="136525" cy="141288"/>
                </a:xfrm>
                <a:custGeom>
                  <a:avLst/>
                  <a:gdLst>
                    <a:gd name="T0" fmla="*/ 27 w 86"/>
                    <a:gd name="T1" fmla="*/ 58 h 89"/>
                    <a:gd name="T2" fmla="*/ 27 w 86"/>
                    <a:gd name="T3" fmla="*/ 58 h 89"/>
                    <a:gd name="T4" fmla="*/ 39 w 86"/>
                    <a:gd name="T5" fmla="*/ 58 h 89"/>
                    <a:gd name="T6" fmla="*/ 39 w 86"/>
                    <a:gd name="T7" fmla="*/ 62 h 89"/>
                    <a:gd name="T8" fmla="*/ 0 w 86"/>
                    <a:gd name="T9" fmla="*/ 62 h 89"/>
                    <a:gd name="T10" fmla="*/ 0 w 86"/>
                    <a:gd name="T11" fmla="*/ 74 h 89"/>
                    <a:gd name="T12" fmla="*/ 39 w 86"/>
                    <a:gd name="T13" fmla="*/ 74 h 89"/>
                    <a:gd name="T14" fmla="*/ 39 w 86"/>
                    <a:gd name="T15" fmla="*/ 89 h 89"/>
                    <a:gd name="T16" fmla="*/ 51 w 86"/>
                    <a:gd name="T17" fmla="*/ 89 h 89"/>
                    <a:gd name="T18" fmla="*/ 51 w 86"/>
                    <a:gd name="T19" fmla="*/ 74 h 89"/>
                    <a:gd name="T20" fmla="*/ 86 w 86"/>
                    <a:gd name="T21" fmla="*/ 74 h 89"/>
                    <a:gd name="T22" fmla="*/ 86 w 86"/>
                    <a:gd name="T23" fmla="*/ 62 h 89"/>
                    <a:gd name="T24" fmla="*/ 51 w 86"/>
                    <a:gd name="T25" fmla="*/ 62 h 89"/>
                    <a:gd name="T26" fmla="*/ 51 w 86"/>
                    <a:gd name="T27" fmla="*/ 58 h 89"/>
                    <a:gd name="T28" fmla="*/ 74 w 86"/>
                    <a:gd name="T29" fmla="*/ 58 h 89"/>
                    <a:gd name="T30" fmla="*/ 74 w 86"/>
                    <a:gd name="T31" fmla="*/ 35 h 89"/>
                    <a:gd name="T32" fmla="*/ 27 w 86"/>
                    <a:gd name="T33" fmla="*/ 35 h 89"/>
                    <a:gd name="T34" fmla="*/ 27 w 86"/>
                    <a:gd name="T35" fmla="*/ 31 h 89"/>
                    <a:gd name="T36" fmla="*/ 74 w 86"/>
                    <a:gd name="T37" fmla="*/ 31 h 89"/>
                    <a:gd name="T38" fmla="*/ 74 w 86"/>
                    <a:gd name="T39" fmla="*/ 7 h 89"/>
                    <a:gd name="T40" fmla="*/ 47 w 86"/>
                    <a:gd name="T41" fmla="*/ 7 h 89"/>
                    <a:gd name="T42" fmla="*/ 47 w 86"/>
                    <a:gd name="T43" fmla="*/ 7 h 89"/>
                    <a:gd name="T44" fmla="*/ 47 w 86"/>
                    <a:gd name="T45" fmla="*/ 7 h 89"/>
                    <a:gd name="T46" fmla="*/ 47 w 86"/>
                    <a:gd name="T47" fmla="*/ 7 h 89"/>
                    <a:gd name="T48" fmla="*/ 47 w 86"/>
                    <a:gd name="T49" fmla="*/ 4 h 89"/>
                    <a:gd name="T50" fmla="*/ 47 w 86"/>
                    <a:gd name="T51" fmla="*/ 4 h 89"/>
                    <a:gd name="T52" fmla="*/ 43 w 86"/>
                    <a:gd name="T53" fmla="*/ 4 h 89"/>
                    <a:gd name="T54" fmla="*/ 43 w 86"/>
                    <a:gd name="T55" fmla="*/ 4 h 89"/>
                    <a:gd name="T56" fmla="*/ 39 w 86"/>
                    <a:gd name="T57" fmla="*/ 4 h 89"/>
                    <a:gd name="T58" fmla="*/ 39 w 86"/>
                    <a:gd name="T59" fmla="*/ 4 h 89"/>
                    <a:gd name="T60" fmla="*/ 31 w 86"/>
                    <a:gd name="T61" fmla="*/ 0 h 89"/>
                    <a:gd name="T62" fmla="*/ 31 w 86"/>
                    <a:gd name="T63" fmla="*/ 0 h 89"/>
                    <a:gd name="T64" fmla="*/ 31 w 86"/>
                    <a:gd name="T65" fmla="*/ 4 h 89"/>
                    <a:gd name="T66" fmla="*/ 31 w 86"/>
                    <a:gd name="T67" fmla="*/ 4 h 89"/>
                    <a:gd name="T68" fmla="*/ 31 w 86"/>
                    <a:gd name="T69" fmla="*/ 7 h 89"/>
                    <a:gd name="T70" fmla="*/ 16 w 86"/>
                    <a:gd name="T71" fmla="*/ 7 h 89"/>
                    <a:gd name="T72" fmla="*/ 16 w 86"/>
                    <a:gd name="T73" fmla="*/ 58 h 89"/>
                    <a:gd name="T74" fmla="*/ 27 w 86"/>
                    <a:gd name="T75" fmla="*/ 58 h 89"/>
                    <a:gd name="T76" fmla="*/ 27 w 86"/>
                    <a:gd name="T77" fmla="*/ 58 h 89"/>
                    <a:gd name="T78" fmla="*/ 27 w 86"/>
                    <a:gd name="T79" fmla="*/ 19 h 89"/>
                    <a:gd name="T80" fmla="*/ 59 w 86"/>
                    <a:gd name="T81" fmla="*/ 19 h 89"/>
                    <a:gd name="T82" fmla="*/ 59 w 86"/>
                    <a:gd name="T83" fmla="*/ 23 h 89"/>
                    <a:gd name="T84" fmla="*/ 27 w 86"/>
                    <a:gd name="T85" fmla="*/ 23 h 89"/>
                    <a:gd name="T86" fmla="*/ 27 w 86"/>
                    <a:gd name="T87" fmla="*/ 19 h 89"/>
                    <a:gd name="T88" fmla="*/ 27 w 86"/>
                    <a:gd name="T89" fmla="*/ 19 h 89"/>
                    <a:gd name="T90" fmla="*/ 27 w 86"/>
                    <a:gd name="T91" fmla="*/ 42 h 89"/>
                    <a:gd name="T92" fmla="*/ 62 w 86"/>
                    <a:gd name="T93" fmla="*/ 42 h 89"/>
                    <a:gd name="T94" fmla="*/ 62 w 86"/>
                    <a:gd name="T95" fmla="*/ 46 h 89"/>
                    <a:gd name="T96" fmla="*/ 27 w 86"/>
                    <a:gd name="T97" fmla="*/ 46 h 89"/>
                    <a:gd name="T98" fmla="*/ 27 w 86"/>
                    <a:gd name="T99" fmla="*/ 42 h 89"/>
                    <a:gd name="T100" fmla="*/ 27 w 86"/>
                    <a:gd name="T101" fmla="*/ 42 h 8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6" h="89">
                      <a:moveTo>
                        <a:pt x="27" y="58"/>
                      </a:moveTo>
                      <a:lnTo>
                        <a:pt x="27" y="58"/>
                      </a:lnTo>
                      <a:lnTo>
                        <a:pt x="39" y="58"/>
                      </a:lnTo>
                      <a:lnTo>
                        <a:pt x="39" y="62"/>
                      </a:lnTo>
                      <a:lnTo>
                        <a:pt x="0" y="62"/>
                      </a:lnTo>
                      <a:lnTo>
                        <a:pt x="0" y="74"/>
                      </a:lnTo>
                      <a:lnTo>
                        <a:pt x="39" y="74"/>
                      </a:lnTo>
                      <a:lnTo>
                        <a:pt x="39" y="89"/>
                      </a:lnTo>
                      <a:lnTo>
                        <a:pt x="51" y="89"/>
                      </a:lnTo>
                      <a:lnTo>
                        <a:pt x="51" y="74"/>
                      </a:lnTo>
                      <a:lnTo>
                        <a:pt x="86" y="74"/>
                      </a:lnTo>
                      <a:lnTo>
                        <a:pt x="86" y="62"/>
                      </a:lnTo>
                      <a:lnTo>
                        <a:pt x="51" y="62"/>
                      </a:lnTo>
                      <a:lnTo>
                        <a:pt x="51" y="58"/>
                      </a:lnTo>
                      <a:lnTo>
                        <a:pt x="74" y="58"/>
                      </a:lnTo>
                      <a:lnTo>
                        <a:pt x="74" y="35"/>
                      </a:lnTo>
                      <a:lnTo>
                        <a:pt x="27" y="35"/>
                      </a:lnTo>
                      <a:lnTo>
                        <a:pt x="27" y="31"/>
                      </a:lnTo>
                      <a:lnTo>
                        <a:pt x="74" y="31"/>
                      </a:lnTo>
                      <a:lnTo>
                        <a:pt x="74" y="7"/>
                      </a:lnTo>
                      <a:lnTo>
                        <a:pt x="47" y="7"/>
                      </a:lnTo>
                      <a:lnTo>
                        <a:pt x="47" y="4"/>
                      </a:lnTo>
                      <a:lnTo>
                        <a:pt x="43" y="4"/>
                      </a:lnTo>
                      <a:lnTo>
                        <a:pt x="39" y="4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1" y="7"/>
                      </a:lnTo>
                      <a:lnTo>
                        <a:pt x="16" y="7"/>
                      </a:lnTo>
                      <a:lnTo>
                        <a:pt x="16" y="58"/>
                      </a:lnTo>
                      <a:lnTo>
                        <a:pt x="27" y="58"/>
                      </a:lnTo>
                      <a:close/>
                      <a:moveTo>
                        <a:pt x="27" y="19"/>
                      </a:moveTo>
                      <a:lnTo>
                        <a:pt x="59" y="19"/>
                      </a:lnTo>
                      <a:lnTo>
                        <a:pt x="59" y="23"/>
                      </a:lnTo>
                      <a:lnTo>
                        <a:pt x="27" y="23"/>
                      </a:lnTo>
                      <a:lnTo>
                        <a:pt x="27" y="19"/>
                      </a:lnTo>
                      <a:close/>
                      <a:moveTo>
                        <a:pt x="27" y="42"/>
                      </a:moveTo>
                      <a:lnTo>
                        <a:pt x="62" y="42"/>
                      </a:lnTo>
                      <a:lnTo>
                        <a:pt x="62" y="46"/>
                      </a:lnTo>
                      <a:lnTo>
                        <a:pt x="27" y="46"/>
                      </a:lnTo>
                      <a:lnTo>
                        <a:pt x="27" y="4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03"/>
                <p:cNvSpPr>
                  <a:spLocks noEditPoints="1"/>
                </p:cNvSpPr>
                <p:nvPr/>
              </p:nvSpPr>
              <p:spPr bwMode="auto">
                <a:xfrm>
                  <a:off x="9271818" y="2072266"/>
                  <a:ext cx="123825" cy="123825"/>
                </a:xfrm>
                <a:custGeom>
                  <a:avLst/>
                  <a:gdLst>
                    <a:gd name="T0" fmla="*/ 12 w 78"/>
                    <a:gd name="T1" fmla="*/ 78 h 78"/>
                    <a:gd name="T2" fmla="*/ 12 w 78"/>
                    <a:gd name="T3" fmla="*/ 51 h 78"/>
                    <a:gd name="T4" fmla="*/ 12 w 78"/>
                    <a:gd name="T5" fmla="*/ 51 h 78"/>
                    <a:gd name="T6" fmla="*/ 16 w 78"/>
                    <a:gd name="T7" fmla="*/ 63 h 78"/>
                    <a:gd name="T8" fmla="*/ 16 w 78"/>
                    <a:gd name="T9" fmla="*/ 63 h 78"/>
                    <a:gd name="T10" fmla="*/ 24 w 78"/>
                    <a:gd name="T11" fmla="*/ 63 h 78"/>
                    <a:gd name="T12" fmla="*/ 31 w 78"/>
                    <a:gd name="T13" fmla="*/ 59 h 78"/>
                    <a:gd name="T14" fmla="*/ 35 w 78"/>
                    <a:gd name="T15" fmla="*/ 51 h 78"/>
                    <a:gd name="T16" fmla="*/ 35 w 78"/>
                    <a:gd name="T17" fmla="*/ 47 h 78"/>
                    <a:gd name="T18" fmla="*/ 35 w 78"/>
                    <a:gd name="T19" fmla="*/ 47 h 78"/>
                    <a:gd name="T20" fmla="*/ 31 w 78"/>
                    <a:gd name="T21" fmla="*/ 35 h 78"/>
                    <a:gd name="T22" fmla="*/ 28 w 78"/>
                    <a:gd name="T23" fmla="*/ 28 h 78"/>
                    <a:gd name="T24" fmla="*/ 28 w 78"/>
                    <a:gd name="T25" fmla="*/ 28 h 78"/>
                    <a:gd name="T26" fmla="*/ 31 w 78"/>
                    <a:gd name="T27" fmla="*/ 20 h 78"/>
                    <a:gd name="T28" fmla="*/ 31 w 78"/>
                    <a:gd name="T29" fmla="*/ 20 h 78"/>
                    <a:gd name="T30" fmla="*/ 35 w 78"/>
                    <a:gd name="T31" fmla="*/ 0 h 78"/>
                    <a:gd name="T32" fmla="*/ 0 w 78"/>
                    <a:gd name="T33" fmla="*/ 0 h 78"/>
                    <a:gd name="T34" fmla="*/ 0 w 78"/>
                    <a:gd name="T35" fmla="*/ 78 h 78"/>
                    <a:gd name="T36" fmla="*/ 12 w 78"/>
                    <a:gd name="T37" fmla="*/ 78 h 78"/>
                    <a:gd name="T38" fmla="*/ 12 w 78"/>
                    <a:gd name="T39" fmla="*/ 78 h 78"/>
                    <a:gd name="T40" fmla="*/ 47 w 78"/>
                    <a:gd name="T41" fmla="*/ 74 h 78"/>
                    <a:gd name="T42" fmla="*/ 47 w 78"/>
                    <a:gd name="T43" fmla="*/ 67 h 78"/>
                    <a:gd name="T44" fmla="*/ 63 w 78"/>
                    <a:gd name="T45" fmla="*/ 67 h 78"/>
                    <a:gd name="T46" fmla="*/ 63 w 78"/>
                    <a:gd name="T47" fmla="*/ 78 h 78"/>
                    <a:gd name="T48" fmla="*/ 78 w 78"/>
                    <a:gd name="T49" fmla="*/ 78 h 78"/>
                    <a:gd name="T50" fmla="*/ 78 w 78"/>
                    <a:gd name="T51" fmla="*/ 0 h 78"/>
                    <a:gd name="T52" fmla="*/ 35 w 78"/>
                    <a:gd name="T53" fmla="*/ 0 h 78"/>
                    <a:gd name="T54" fmla="*/ 35 w 78"/>
                    <a:gd name="T55" fmla="*/ 74 h 78"/>
                    <a:gd name="T56" fmla="*/ 47 w 78"/>
                    <a:gd name="T57" fmla="*/ 74 h 78"/>
                    <a:gd name="T58" fmla="*/ 47 w 78"/>
                    <a:gd name="T59" fmla="*/ 74 h 78"/>
                    <a:gd name="T60" fmla="*/ 16 w 78"/>
                    <a:gd name="T61" fmla="*/ 32 h 78"/>
                    <a:gd name="T62" fmla="*/ 16 w 78"/>
                    <a:gd name="T63" fmla="*/ 32 h 78"/>
                    <a:gd name="T64" fmla="*/ 24 w 78"/>
                    <a:gd name="T65" fmla="*/ 43 h 78"/>
                    <a:gd name="T66" fmla="*/ 24 w 78"/>
                    <a:gd name="T67" fmla="*/ 43 h 78"/>
                    <a:gd name="T68" fmla="*/ 20 w 78"/>
                    <a:gd name="T69" fmla="*/ 47 h 78"/>
                    <a:gd name="T70" fmla="*/ 12 w 78"/>
                    <a:gd name="T71" fmla="*/ 51 h 78"/>
                    <a:gd name="T72" fmla="*/ 12 w 78"/>
                    <a:gd name="T73" fmla="*/ 8 h 78"/>
                    <a:gd name="T74" fmla="*/ 20 w 78"/>
                    <a:gd name="T75" fmla="*/ 8 h 78"/>
                    <a:gd name="T76" fmla="*/ 20 w 78"/>
                    <a:gd name="T77" fmla="*/ 8 h 78"/>
                    <a:gd name="T78" fmla="*/ 16 w 78"/>
                    <a:gd name="T79" fmla="*/ 32 h 78"/>
                    <a:gd name="T80" fmla="*/ 16 w 78"/>
                    <a:gd name="T81" fmla="*/ 32 h 78"/>
                    <a:gd name="T82" fmla="*/ 16 w 78"/>
                    <a:gd name="T83" fmla="*/ 32 h 78"/>
                    <a:gd name="T84" fmla="*/ 47 w 78"/>
                    <a:gd name="T85" fmla="*/ 28 h 78"/>
                    <a:gd name="T86" fmla="*/ 47 w 78"/>
                    <a:gd name="T87" fmla="*/ 12 h 78"/>
                    <a:gd name="T88" fmla="*/ 63 w 78"/>
                    <a:gd name="T89" fmla="*/ 12 h 78"/>
                    <a:gd name="T90" fmla="*/ 63 w 78"/>
                    <a:gd name="T91" fmla="*/ 28 h 78"/>
                    <a:gd name="T92" fmla="*/ 47 w 78"/>
                    <a:gd name="T93" fmla="*/ 28 h 78"/>
                    <a:gd name="T94" fmla="*/ 47 w 78"/>
                    <a:gd name="T95" fmla="*/ 28 h 78"/>
                    <a:gd name="T96" fmla="*/ 63 w 78"/>
                    <a:gd name="T97" fmla="*/ 39 h 78"/>
                    <a:gd name="T98" fmla="*/ 63 w 78"/>
                    <a:gd name="T99" fmla="*/ 59 h 78"/>
                    <a:gd name="T100" fmla="*/ 47 w 78"/>
                    <a:gd name="T101" fmla="*/ 59 h 78"/>
                    <a:gd name="T102" fmla="*/ 47 w 78"/>
                    <a:gd name="T103" fmla="*/ 39 h 78"/>
                    <a:gd name="T104" fmla="*/ 63 w 78"/>
                    <a:gd name="T105" fmla="*/ 39 h 78"/>
                    <a:gd name="T106" fmla="*/ 63 w 78"/>
                    <a:gd name="T107" fmla="*/ 39 h 7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78" h="78">
                      <a:moveTo>
                        <a:pt x="12" y="78"/>
                      </a:moveTo>
                      <a:lnTo>
                        <a:pt x="12" y="51"/>
                      </a:lnTo>
                      <a:lnTo>
                        <a:pt x="16" y="63"/>
                      </a:lnTo>
                      <a:lnTo>
                        <a:pt x="24" y="63"/>
                      </a:lnTo>
                      <a:lnTo>
                        <a:pt x="31" y="59"/>
                      </a:lnTo>
                      <a:lnTo>
                        <a:pt x="35" y="51"/>
                      </a:lnTo>
                      <a:lnTo>
                        <a:pt x="35" y="47"/>
                      </a:lnTo>
                      <a:lnTo>
                        <a:pt x="31" y="35"/>
                      </a:lnTo>
                      <a:lnTo>
                        <a:pt x="28" y="28"/>
                      </a:lnTo>
                      <a:lnTo>
                        <a:pt x="31" y="20"/>
                      </a:lnTo>
                      <a:lnTo>
                        <a:pt x="35" y="0"/>
                      </a:lnTo>
                      <a:lnTo>
                        <a:pt x="0" y="0"/>
                      </a:lnTo>
                      <a:lnTo>
                        <a:pt x="0" y="78"/>
                      </a:lnTo>
                      <a:lnTo>
                        <a:pt x="12" y="78"/>
                      </a:lnTo>
                      <a:close/>
                      <a:moveTo>
                        <a:pt x="47" y="74"/>
                      </a:moveTo>
                      <a:lnTo>
                        <a:pt x="47" y="67"/>
                      </a:lnTo>
                      <a:lnTo>
                        <a:pt x="63" y="67"/>
                      </a:lnTo>
                      <a:lnTo>
                        <a:pt x="63" y="78"/>
                      </a:lnTo>
                      <a:lnTo>
                        <a:pt x="78" y="78"/>
                      </a:lnTo>
                      <a:lnTo>
                        <a:pt x="78" y="0"/>
                      </a:lnTo>
                      <a:lnTo>
                        <a:pt x="35" y="0"/>
                      </a:lnTo>
                      <a:lnTo>
                        <a:pt x="35" y="74"/>
                      </a:lnTo>
                      <a:lnTo>
                        <a:pt x="47" y="74"/>
                      </a:lnTo>
                      <a:close/>
                      <a:moveTo>
                        <a:pt x="16" y="32"/>
                      </a:moveTo>
                      <a:lnTo>
                        <a:pt x="16" y="32"/>
                      </a:lnTo>
                      <a:lnTo>
                        <a:pt x="24" y="43"/>
                      </a:lnTo>
                      <a:lnTo>
                        <a:pt x="20" y="47"/>
                      </a:lnTo>
                      <a:lnTo>
                        <a:pt x="12" y="51"/>
                      </a:lnTo>
                      <a:lnTo>
                        <a:pt x="12" y="8"/>
                      </a:lnTo>
                      <a:lnTo>
                        <a:pt x="20" y="8"/>
                      </a:lnTo>
                      <a:lnTo>
                        <a:pt x="16" y="32"/>
                      </a:lnTo>
                      <a:close/>
                      <a:moveTo>
                        <a:pt x="47" y="28"/>
                      </a:moveTo>
                      <a:lnTo>
                        <a:pt x="47" y="12"/>
                      </a:lnTo>
                      <a:lnTo>
                        <a:pt x="63" y="12"/>
                      </a:lnTo>
                      <a:lnTo>
                        <a:pt x="63" y="28"/>
                      </a:lnTo>
                      <a:lnTo>
                        <a:pt x="47" y="28"/>
                      </a:lnTo>
                      <a:close/>
                      <a:moveTo>
                        <a:pt x="63" y="39"/>
                      </a:moveTo>
                      <a:lnTo>
                        <a:pt x="63" y="59"/>
                      </a:lnTo>
                      <a:lnTo>
                        <a:pt x="47" y="59"/>
                      </a:lnTo>
                      <a:lnTo>
                        <a:pt x="47" y="39"/>
                      </a:lnTo>
                      <a:lnTo>
                        <a:pt x="63" y="3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04"/>
                <p:cNvSpPr>
                  <a:spLocks/>
                </p:cNvSpPr>
                <p:nvPr/>
              </p:nvSpPr>
              <p:spPr bwMode="auto">
                <a:xfrm>
                  <a:off x="9421043" y="2067504"/>
                  <a:ext cx="128588" cy="128588"/>
                </a:xfrm>
                <a:custGeom>
                  <a:avLst/>
                  <a:gdLst>
                    <a:gd name="T0" fmla="*/ 46 w 81"/>
                    <a:gd name="T1" fmla="*/ 11 h 81"/>
                    <a:gd name="T2" fmla="*/ 46 w 81"/>
                    <a:gd name="T3" fmla="*/ 11 h 81"/>
                    <a:gd name="T4" fmla="*/ 46 w 81"/>
                    <a:gd name="T5" fmla="*/ 7 h 81"/>
                    <a:gd name="T6" fmla="*/ 46 w 81"/>
                    <a:gd name="T7" fmla="*/ 7 h 81"/>
                    <a:gd name="T8" fmla="*/ 42 w 81"/>
                    <a:gd name="T9" fmla="*/ 0 h 81"/>
                    <a:gd name="T10" fmla="*/ 42 w 81"/>
                    <a:gd name="T11" fmla="*/ 0 h 81"/>
                    <a:gd name="T12" fmla="*/ 38 w 81"/>
                    <a:gd name="T13" fmla="*/ 0 h 81"/>
                    <a:gd name="T14" fmla="*/ 38 w 81"/>
                    <a:gd name="T15" fmla="*/ 0 h 81"/>
                    <a:gd name="T16" fmla="*/ 31 w 81"/>
                    <a:gd name="T17" fmla="*/ 0 h 81"/>
                    <a:gd name="T18" fmla="*/ 31 w 81"/>
                    <a:gd name="T19" fmla="*/ 0 h 81"/>
                    <a:gd name="T20" fmla="*/ 35 w 81"/>
                    <a:gd name="T21" fmla="*/ 11 h 81"/>
                    <a:gd name="T22" fmla="*/ 0 w 81"/>
                    <a:gd name="T23" fmla="*/ 11 h 81"/>
                    <a:gd name="T24" fmla="*/ 0 w 81"/>
                    <a:gd name="T25" fmla="*/ 23 h 81"/>
                    <a:gd name="T26" fmla="*/ 35 w 81"/>
                    <a:gd name="T27" fmla="*/ 23 h 81"/>
                    <a:gd name="T28" fmla="*/ 35 w 81"/>
                    <a:gd name="T29" fmla="*/ 31 h 81"/>
                    <a:gd name="T30" fmla="*/ 7 w 81"/>
                    <a:gd name="T31" fmla="*/ 31 h 81"/>
                    <a:gd name="T32" fmla="*/ 7 w 81"/>
                    <a:gd name="T33" fmla="*/ 73 h 81"/>
                    <a:gd name="T34" fmla="*/ 23 w 81"/>
                    <a:gd name="T35" fmla="*/ 73 h 81"/>
                    <a:gd name="T36" fmla="*/ 23 w 81"/>
                    <a:gd name="T37" fmla="*/ 42 h 81"/>
                    <a:gd name="T38" fmla="*/ 35 w 81"/>
                    <a:gd name="T39" fmla="*/ 42 h 81"/>
                    <a:gd name="T40" fmla="*/ 35 w 81"/>
                    <a:gd name="T41" fmla="*/ 81 h 81"/>
                    <a:gd name="T42" fmla="*/ 46 w 81"/>
                    <a:gd name="T43" fmla="*/ 81 h 81"/>
                    <a:gd name="T44" fmla="*/ 46 w 81"/>
                    <a:gd name="T45" fmla="*/ 42 h 81"/>
                    <a:gd name="T46" fmla="*/ 58 w 81"/>
                    <a:gd name="T47" fmla="*/ 42 h 81"/>
                    <a:gd name="T48" fmla="*/ 58 w 81"/>
                    <a:gd name="T49" fmla="*/ 62 h 81"/>
                    <a:gd name="T50" fmla="*/ 58 w 81"/>
                    <a:gd name="T51" fmla="*/ 62 h 81"/>
                    <a:gd name="T52" fmla="*/ 58 w 81"/>
                    <a:gd name="T53" fmla="*/ 62 h 81"/>
                    <a:gd name="T54" fmla="*/ 50 w 81"/>
                    <a:gd name="T55" fmla="*/ 62 h 81"/>
                    <a:gd name="T56" fmla="*/ 50 w 81"/>
                    <a:gd name="T57" fmla="*/ 62 h 81"/>
                    <a:gd name="T58" fmla="*/ 50 w 81"/>
                    <a:gd name="T59" fmla="*/ 73 h 81"/>
                    <a:gd name="T60" fmla="*/ 50 w 81"/>
                    <a:gd name="T61" fmla="*/ 73 h 81"/>
                    <a:gd name="T62" fmla="*/ 66 w 81"/>
                    <a:gd name="T63" fmla="*/ 73 h 81"/>
                    <a:gd name="T64" fmla="*/ 70 w 81"/>
                    <a:gd name="T65" fmla="*/ 70 h 81"/>
                    <a:gd name="T66" fmla="*/ 70 w 81"/>
                    <a:gd name="T67" fmla="*/ 66 h 81"/>
                    <a:gd name="T68" fmla="*/ 70 w 81"/>
                    <a:gd name="T69" fmla="*/ 31 h 81"/>
                    <a:gd name="T70" fmla="*/ 46 w 81"/>
                    <a:gd name="T71" fmla="*/ 31 h 81"/>
                    <a:gd name="T72" fmla="*/ 46 w 81"/>
                    <a:gd name="T73" fmla="*/ 23 h 81"/>
                    <a:gd name="T74" fmla="*/ 81 w 81"/>
                    <a:gd name="T75" fmla="*/ 23 h 81"/>
                    <a:gd name="T76" fmla="*/ 81 w 81"/>
                    <a:gd name="T77" fmla="*/ 11 h 81"/>
                    <a:gd name="T78" fmla="*/ 38 w 81"/>
                    <a:gd name="T79" fmla="*/ 11 h 81"/>
                    <a:gd name="T80" fmla="*/ 38 w 81"/>
                    <a:gd name="T81" fmla="*/ 11 h 81"/>
                    <a:gd name="T82" fmla="*/ 46 w 81"/>
                    <a:gd name="T83" fmla="*/ 11 h 81"/>
                    <a:gd name="T84" fmla="*/ 46 w 81"/>
                    <a:gd name="T85" fmla="*/ 11 h 81"/>
                    <a:gd name="T86" fmla="*/ 46 w 81"/>
                    <a:gd name="T87" fmla="*/ 11 h 8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1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1"/>
                      </a:lnTo>
                      <a:lnTo>
                        <a:pt x="7" y="31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1"/>
                      </a:lnTo>
                      <a:lnTo>
                        <a:pt x="46" y="81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0" y="62"/>
                      </a:lnTo>
                      <a:lnTo>
                        <a:pt x="50" y="73"/>
                      </a:lnTo>
                      <a:lnTo>
                        <a:pt x="66" y="73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1"/>
                      </a:lnTo>
                      <a:lnTo>
                        <a:pt x="46" y="31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1"/>
                      </a:lnTo>
                      <a:lnTo>
                        <a:pt x="38" y="11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7" name="组合 236"/>
              <p:cNvGrpSpPr/>
              <p:nvPr/>
            </p:nvGrpSpPr>
            <p:grpSpPr>
              <a:xfrm>
                <a:off x="1890463" y="371617"/>
                <a:ext cx="1671228" cy="1566691"/>
                <a:chOff x="9895706" y="-196272"/>
                <a:chExt cx="1954213" cy="1831975"/>
              </a:xfrm>
            </p:grpSpPr>
            <p:sp>
              <p:nvSpPr>
                <p:cNvPr id="270" name="Freeform 33"/>
                <p:cNvSpPr>
                  <a:spLocks/>
                </p:cNvSpPr>
                <p:nvPr/>
              </p:nvSpPr>
              <p:spPr bwMode="auto">
                <a:xfrm>
                  <a:off x="9895706" y="-196272"/>
                  <a:ext cx="1954213" cy="1831975"/>
                </a:xfrm>
                <a:custGeom>
                  <a:avLst/>
                  <a:gdLst>
                    <a:gd name="T0" fmla="*/ 1103 w 1231"/>
                    <a:gd name="T1" fmla="*/ 1095 h 1154"/>
                    <a:gd name="T2" fmla="*/ 1138 w 1231"/>
                    <a:gd name="T3" fmla="*/ 1002 h 1154"/>
                    <a:gd name="T4" fmla="*/ 1177 w 1231"/>
                    <a:gd name="T5" fmla="*/ 940 h 1154"/>
                    <a:gd name="T6" fmla="*/ 1220 w 1231"/>
                    <a:gd name="T7" fmla="*/ 882 h 1154"/>
                    <a:gd name="T8" fmla="*/ 1204 w 1231"/>
                    <a:gd name="T9" fmla="*/ 796 h 1154"/>
                    <a:gd name="T10" fmla="*/ 1103 w 1231"/>
                    <a:gd name="T11" fmla="*/ 785 h 1154"/>
                    <a:gd name="T12" fmla="*/ 1033 w 1231"/>
                    <a:gd name="T13" fmla="*/ 804 h 1154"/>
                    <a:gd name="T14" fmla="*/ 936 w 1231"/>
                    <a:gd name="T15" fmla="*/ 761 h 1154"/>
                    <a:gd name="T16" fmla="*/ 951 w 1231"/>
                    <a:gd name="T17" fmla="*/ 672 h 1154"/>
                    <a:gd name="T18" fmla="*/ 909 w 1231"/>
                    <a:gd name="T19" fmla="*/ 594 h 1154"/>
                    <a:gd name="T20" fmla="*/ 847 w 1231"/>
                    <a:gd name="T21" fmla="*/ 586 h 1154"/>
                    <a:gd name="T22" fmla="*/ 823 w 1231"/>
                    <a:gd name="T23" fmla="*/ 555 h 1154"/>
                    <a:gd name="T24" fmla="*/ 773 w 1231"/>
                    <a:gd name="T25" fmla="*/ 548 h 1154"/>
                    <a:gd name="T26" fmla="*/ 738 w 1231"/>
                    <a:gd name="T27" fmla="*/ 540 h 1154"/>
                    <a:gd name="T28" fmla="*/ 664 w 1231"/>
                    <a:gd name="T29" fmla="*/ 509 h 1154"/>
                    <a:gd name="T30" fmla="*/ 602 w 1231"/>
                    <a:gd name="T31" fmla="*/ 489 h 1154"/>
                    <a:gd name="T32" fmla="*/ 512 w 1231"/>
                    <a:gd name="T33" fmla="*/ 416 h 1154"/>
                    <a:gd name="T34" fmla="*/ 516 w 1231"/>
                    <a:gd name="T35" fmla="*/ 338 h 1154"/>
                    <a:gd name="T36" fmla="*/ 481 w 1231"/>
                    <a:gd name="T37" fmla="*/ 237 h 1154"/>
                    <a:gd name="T38" fmla="*/ 400 w 1231"/>
                    <a:gd name="T39" fmla="*/ 225 h 1154"/>
                    <a:gd name="T40" fmla="*/ 349 w 1231"/>
                    <a:gd name="T41" fmla="*/ 182 h 1154"/>
                    <a:gd name="T42" fmla="*/ 287 w 1231"/>
                    <a:gd name="T43" fmla="*/ 163 h 1154"/>
                    <a:gd name="T44" fmla="*/ 241 w 1231"/>
                    <a:gd name="T45" fmla="*/ 136 h 1154"/>
                    <a:gd name="T46" fmla="*/ 237 w 1231"/>
                    <a:gd name="T47" fmla="*/ 101 h 1154"/>
                    <a:gd name="T48" fmla="*/ 190 w 1231"/>
                    <a:gd name="T49" fmla="*/ 31 h 1154"/>
                    <a:gd name="T50" fmla="*/ 128 w 1231"/>
                    <a:gd name="T51" fmla="*/ 0 h 1154"/>
                    <a:gd name="T52" fmla="*/ 46 w 1231"/>
                    <a:gd name="T53" fmla="*/ 62 h 1154"/>
                    <a:gd name="T54" fmla="*/ 0 w 1231"/>
                    <a:gd name="T55" fmla="*/ 93 h 1154"/>
                    <a:gd name="T56" fmla="*/ 15 w 1231"/>
                    <a:gd name="T57" fmla="*/ 182 h 1154"/>
                    <a:gd name="T58" fmla="*/ 85 w 1231"/>
                    <a:gd name="T59" fmla="*/ 252 h 1154"/>
                    <a:gd name="T60" fmla="*/ 108 w 1231"/>
                    <a:gd name="T61" fmla="*/ 315 h 1154"/>
                    <a:gd name="T62" fmla="*/ 175 w 1231"/>
                    <a:gd name="T63" fmla="*/ 299 h 1154"/>
                    <a:gd name="T64" fmla="*/ 217 w 1231"/>
                    <a:gd name="T65" fmla="*/ 303 h 1154"/>
                    <a:gd name="T66" fmla="*/ 225 w 1231"/>
                    <a:gd name="T67" fmla="*/ 404 h 1154"/>
                    <a:gd name="T68" fmla="*/ 244 w 1231"/>
                    <a:gd name="T69" fmla="*/ 528 h 1154"/>
                    <a:gd name="T70" fmla="*/ 326 w 1231"/>
                    <a:gd name="T71" fmla="*/ 520 h 1154"/>
                    <a:gd name="T72" fmla="*/ 400 w 1231"/>
                    <a:gd name="T73" fmla="*/ 474 h 1154"/>
                    <a:gd name="T74" fmla="*/ 435 w 1231"/>
                    <a:gd name="T75" fmla="*/ 513 h 1154"/>
                    <a:gd name="T76" fmla="*/ 423 w 1231"/>
                    <a:gd name="T77" fmla="*/ 598 h 1154"/>
                    <a:gd name="T78" fmla="*/ 415 w 1231"/>
                    <a:gd name="T79" fmla="*/ 687 h 1154"/>
                    <a:gd name="T80" fmla="*/ 384 w 1231"/>
                    <a:gd name="T81" fmla="*/ 804 h 1154"/>
                    <a:gd name="T82" fmla="*/ 388 w 1231"/>
                    <a:gd name="T83" fmla="*/ 944 h 1154"/>
                    <a:gd name="T84" fmla="*/ 431 w 1231"/>
                    <a:gd name="T85" fmla="*/ 971 h 1154"/>
                    <a:gd name="T86" fmla="*/ 419 w 1231"/>
                    <a:gd name="T87" fmla="*/ 1022 h 1154"/>
                    <a:gd name="T88" fmla="*/ 404 w 1231"/>
                    <a:gd name="T89" fmla="*/ 1119 h 1154"/>
                    <a:gd name="T90" fmla="*/ 481 w 1231"/>
                    <a:gd name="T91" fmla="*/ 1099 h 1154"/>
                    <a:gd name="T92" fmla="*/ 536 w 1231"/>
                    <a:gd name="T93" fmla="*/ 1022 h 1154"/>
                    <a:gd name="T94" fmla="*/ 637 w 1231"/>
                    <a:gd name="T95" fmla="*/ 967 h 1154"/>
                    <a:gd name="T96" fmla="*/ 703 w 1231"/>
                    <a:gd name="T97" fmla="*/ 1014 h 1154"/>
                    <a:gd name="T98" fmla="*/ 746 w 1231"/>
                    <a:gd name="T99" fmla="*/ 1080 h 1154"/>
                    <a:gd name="T100" fmla="*/ 854 w 1231"/>
                    <a:gd name="T101" fmla="*/ 1095 h 1154"/>
                    <a:gd name="T102" fmla="*/ 893 w 1231"/>
                    <a:gd name="T103" fmla="*/ 1142 h 1154"/>
                    <a:gd name="T104" fmla="*/ 955 w 1231"/>
                    <a:gd name="T105" fmla="*/ 1134 h 1154"/>
                    <a:gd name="T106" fmla="*/ 1068 w 1231"/>
                    <a:gd name="T107" fmla="*/ 1115 h 115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231" h="1154">
                      <a:moveTo>
                        <a:pt x="1076" y="1119"/>
                      </a:moveTo>
                      <a:lnTo>
                        <a:pt x="1080" y="1119"/>
                      </a:lnTo>
                      <a:lnTo>
                        <a:pt x="1091" y="1107"/>
                      </a:lnTo>
                      <a:lnTo>
                        <a:pt x="1103" y="1095"/>
                      </a:lnTo>
                      <a:lnTo>
                        <a:pt x="1103" y="1080"/>
                      </a:lnTo>
                      <a:lnTo>
                        <a:pt x="1107" y="1060"/>
                      </a:lnTo>
                      <a:lnTo>
                        <a:pt x="1111" y="1041"/>
                      </a:lnTo>
                      <a:lnTo>
                        <a:pt x="1119" y="1022"/>
                      </a:lnTo>
                      <a:lnTo>
                        <a:pt x="1130" y="1006"/>
                      </a:lnTo>
                      <a:lnTo>
                        <a:pt x="1138" y="1002"/>
                      </a:lnTo>
                      <a:lnTo>
                        <a:pt x="1150" y="998"/>
                      </a:lnTo>
                      <a:lnTo>
                        <a:pt x="1161" y="994"/>
                      </a:lnTo>
                      <a:lnTo>
                        <a:pt x="1177" y="998"/>
                      </a:lnTo>
                      <a:lnTo>
                        <a:pt x="1173" y="979"/>
                      </a:lnTo>
                      <a:lnTo>
                        <a:pt x="1177" y="940"/>
                      </a:lnTo>
                      <a:lnTo>
                        <a:pt x="1181" y="917"/>
                      </a:lnTo>
                      <a:lnTo>
                        <a:pt x="1188" y="897"/>
                      </a:lnTo>
                      <a:lnTo>
                        <a:pt x="1200" y="886"/>
                      </a:lnTo>
                      <a:lnTo>
                        <a:pt x="1208" y="882"/>
                      </a:lnTo>
                      <a:lnTo>
                        <a:pt x="1220" y="882"/>
                      </a:lnTo>
                      <a:lnTo>
                        <a:pt x="1223" y="874"/>
                      </a:lnTo>
                      <a:lnTo>
                        <a:pt x="1231" y="851"/>
                      </a:lnTo>
                      <a:lnTo>
                        <a:pt x="1231" y="835"/>
                      </a:lnTo>
                      <a:lnTo>
                        <a:pt x="1227" y="823"/>
                      </a:lnTo>
                      <a:lnTo>
                        <a:pt x="1220" y="808"/>
                      </a:lnTo>
                      <a:lnTo>
                        <a:pt x="1204" y="796"/>
                      </a:lnTo>
                      <a:lnTo>
                        <a:pt x="1161" y="800"/>
                      </a:lnTo>
                      <a:lnTo>
                        <a:pt x="1130" y="796"/>
                      </a:lnTo>
                      <a:lnTo>
                        <a:pt x="1115" y="792"/>
                      </a:lnTo>
                      <a:lnTo>
                        <a:pt x="1103" y="785"/>
                      </a:lnTo>
                      <a:lnTo>
                        <a:pt x="1087" y="788"/>
                      </a:lnTo>
                      <a:lnTo>
                        <a:pt x="1072" y="792"/>
                      </a:lnTo>
                      <a:lnTo>
                        <a:pt x="1060" y="800"/>
                      </a:lnTo>
                      <a:lnTo>
                        <a:pt x="1049" y="804"/>
                      </a:lnTo>
                      <a:lnTo>
                        <a:pt x="1033" y="804"/>
                      </a:lnTo>
                      <a:lnTo>
                        <a:pt x="994" y="800"/>
                      </a:lnTo>
                      <a:lnTo>
                        <a:pt x="971" y="796"/>
                      </a:lnTo>
                      <a:lnTo>
                        <a:pt x="955" y="785"/>
                      </a:lnTo>
                      <a:lnTo>
                        <a:pt x="940" y="777"/>
                      </a:lnTo>
                      <a:lnTo>
                        <a:pt x="936" y="769"/>
                      </a:lnTo>
                      <a:lnTo>
                        <a:pt x="936" y="761"/>
                      </a:lnTo>
                      <a:lnTo>
                        <a:pt x="951" y="719"/>
                      </a:lnTo>
                      <a:lnTo>
                        <a:pt x="955" y="687"/>
                      </a:lnTo>
                      <a:lnTo>
                        <a:pt x="955" y="676"/>
                      </a:lnTo>
                      <a:lnTo>
                        <a:pt x="951" y="672"/>
                      </a:lnTo>
                      <a:lnTo>
                        <a:pt x="936" y="668"/>
                      </a:lnTo>
                      <a:lnTo>
                        <a:pt x="928" y="664"/>
                      </a:lnTo>
                      <a:lnTo>
                        <a:pt x="924" y="656"/>
                      </a:lnTo>
                      <a:lnTo>
                        <a:pt x="917" y="633"/>
                      </a:lnTo>
                      <a:lnTo>
                        <a:pt x="909" y="594"/>
                      </a:lnTo>
                      <a:lnTo>
                        <a:pt x="905" y="575"/>
                      </a:lnTo>
                      <a:lnTo>
                        <a:pt x="897" y="567"/>
                      </a:lnTo>
                      <a:lnTo>
                        <a:pt x="885" y="563"/>
                      </a:lnTo>
                      <a:lnTo>
                        <a:pt x="874" y="567"/>
                      </a:lnTo>
                      <a:lnTo>
                        <a:pt x="854" y="579"/>
                      </a:lnTo>
                      <a:lnTo>
                        <a:pt x="847" y="586"/>
                      </a:lnTo>
                      <a:lnTo>
                        <a:pt x="843" y="586"/>
                      </a:lnTo>
                      <a:lnTo>
                        <a:pt x="839" y="583"/>
                      </a:lnTo>
                      <a:lnTo>
                        <a:pt x="831" y="575"/>
                      </a:lnTo>
                      <a:lnTo>
                        <a:pt x="823" y="555"/>
                      </a:lnTo>
                      <a:lnTo>
                        <a:pt x="819" y="548"/>
                      </a:lnTo>
                      <a:lnTo>
                        <a:pt x="816" y="540"/>
                      </a:lnTo>
                      <a:lnTo>
                        <a:pt x="808" y="536"/>
                      </a:lnTo>
                      <a:lnTo>
                        <a:pt x="800" y="532"/>
                      </a:lnTo>
                      <a:lnTo>
                        <a:pt x="784" y="536"/>
                      </a:lnTo>
                      <a:lnTo>
                        <a:pt x="773" y="548"/>
                      </a:lnTo>
                      <a:lnTo>
                        <a:pt x="769" y="552"/>
                      </a:lnTo>
                      <a:lnTo>
                        <a:pt x="761" y="555"/>
                      </a:lnTo>
                      <a:lnTo>
                        <a:pt x="757" y="555"/>
                      </a:lnTo>
                      <a:lnTo>
                        <a:pt x="749" y="552"/>
                      </a:lnTo>
                      <a:lnTo>
                        <a:pt x="738" y="540"/>
                      </a:lnTo>
                      <a:lnTo>
                        <a:pt x="726" y="520"/>
                      </a:lnTo>
                      <a:lnTo>
                        <a:pt x="711" y="505"/>
                      </a:lnTo>
                      <a:lnTo>
                        <a:pt x="695" y="497"/>
                      </a:lnTo>
                      <a:lnTo>
                        <a:pt x="680" y="497"/>
                      </a:lnTo>
                      <a:lnTo>
                        <a:pt x="664" y="509"/>
                      </a:lnTo>
                      <a:lnTo>
                        <a:pt x="656" y="513"/>
                      </a:lnTo>
                      <a:lnTo>
                        <a:pt x="645" y="513"/>
                      </a:lnTo>
                      <a:lnTo>
                        <a:pt x="637" y="509"/>
                      </a:lnTo>
                      <a:lnTo>
                        <a:pt x="625" y="505"/>
                      </a:lnTo>
                      <a:lnTo>
                        <a:pt x="602" y="489"/>
                      </a:lnTo>
                      <a:lnTo>
                        <a:pt x="586" y="474"/>
                      </a:lnTo>
                      <a:lnTo>
                        <a:pt x="567" y="454"/>
                      </a:lnTo>
                      <a:lnTo>
                        <a:pt x="544" y="439"/>
                      </a:lnTo>
                      <a:lnTo>
                        <a:pt x="512" y="416"/>
                      </a:lnTo>
                      <a:lnTo>
                        <a:pt x="520" y="408"/>
                      </a:lnTo>
                      <a:lnTo>
                        <a:pt x="524" y="400"/>
                      </a:lnTo>
                      <a:lnTo>
                        <a:pt x="528" y="388"/>
                      </a:lnTo>
                      <a:lnTo>
                        <a:pt x="532" y="373"/>
                      </a:lnTo>
                      <a:lnTo>
                        <a:pt x="528" y="357"/>
                      </a:lnTo>
                      <a:lnTo>
                        <a:pt x="516" y="338"/>
                      </a:lnTo>
                      <a:lnTo>
                        <a:pt x="497" y="322"/>
                      </a:lnTo>
                      <a:lnTo>
                        <a:pt x="497" y="299"/>
                      </a:lnTo>
                      <a:lnTo>
                        <a:pt x="497" y="280"/>
                      </a:lnTo>
                      <a:lnTo>
                        <a:pt x="493" y="256"/>
                      </a:lnTo>
                      <a:lnTo>
                        <a:pt x="481" y="237"/>
                      </a:lnTo>
                      <a:lnTo>
                        <a:pt x="474" y="229"/>
                      </a:lnTo>
                      <a:lnTo>
                        <a:pt x="466" y="221"/>
                      </a:lnTo>
                      <a:lnTo>
                        <a:pt x="454" y="217"/>
                      </a:lnTo>
                      <a:lnTo>
                        <a:pt x="439" y="217"/>
                      </a:lnTo>
                      <a:lnTo>
                        <a:pt x="419" y="217"/>
                      </a:lnTo>
                      <a:lnTo>
                        <a:pt x="400" y="225"/>
                      </a:lnTo>
                      <a:lnTo>
                        <a:pt x="396" y="221"/>
                      </a:lnTo>
                      <a:lnTo>
                        <a:pt x="380" y="217"/>
                      </a:lnTo>
                      <a:lnTo>
                        <a:pt x="365" y="206"/>
                      </a:lnTo>
                      <a:lnTo>
                        <a:pt x="357" y="194"/>
                      </a:lnTo>
                      <a:lnTo>
                        <a:pt x="349" y="182"/>
                      </a:lnTo>
                      <a:lnTo>
                        <a:pt x="342" y="175"/>
                      </a:lnTo>
                      <a:lnTo>
                        <a:pt x="334" y="167"/>
                      </a:lnTo>
                      <a:lnTo>
                        <a:pt x="322" y="163"/>
                      </a:lnTo>
                      <a:lnTo>
                        <a:pt x="310" y="163"/>
                      </a:lnTo>
                      <a:lnTo>
                        <a:pt x="287" y="163"/>
                      </a:lnTo>
                      <a:lnTo>
                        <a:pt x="276" y="159"/>
                      </a:lnTo>
                      <a:lnTo>
                        <a:pt x="264" y="155"/>
                      </a:lnTo>
                      <a:lnTo>
                        <a:pt x="248" y="147"/>
                      </a:lnTo>
                      <a:lnTo>
                        <a:pt x="241" y="140"/>
                      </a:lnTo>
                      <a:lnTo>
                        <a:pt x="241" y="136"/>
                      </a:lnTo>
                      <a:lnTo>
                        <a:pt x="248" y="124"/>
                      </a:lnTo>
                      <a:lnTo>
                        <a:pt x="252" y="116"/>
                      </a:lnTo>
                      <a:lnTo>
                        <a:pt x="252" y="113"/>
                      </a:lnTo>
                      <a:lnTo>
                        <a:pt x="248" y="105"/>
                      </a:lnTo>
                      <a:lnTo>
                        <a:pt x="237" y="101"/>
                      </a:lnTo>
                      <a:lnTo>
                        <a:pt x="225" y="93"/>
                      </a:lnTo>
                      <a:lnTo>
                        <a:pt x="202" y="62"/>
                      </a:lnTo>
                      <a:lnTo>
                        <a:pt x="194" y="46"/>
                      </a:lnTo>
                      <a:lnTo>
                        <a:pt x="190" y="31"/>
                      </a:lnTo>
                      <a:lnTo>
                        <a:pt x="186" y="27"/>
                      </a:lnTo>
                      <a:lnTo>
                        <a:pt x="182" y="19"/>
                      </a:lnTo>
                      <a:lnTo>
                        <a:pt x="171" y="8"/>
                      </a:lnTo>
                      <a:lnTo>
                        <a:pt x="159" y="4"/>
                      </a:lnTo>
                      <a:lnTo>
                        <a:pt x="147" y="0"/>
                      </a:lnTo>
                      <a:lnTo>
                        <a:pt x="128" y="0"/>
                      </a:lnTo>
                      <a:lnTo>
                        <a:pt x="112" y="8"/>
                      </a:lnTo>
                      <a:lnTo>
                        <a:pt x="93" y="23"/>
                      </a:lnTo>
                      <a:lnTo>
                        <a:pt x="81" y="31"/>
                      </a:lnTo>
                      <a:lnTo>
                        <a:pt x="46" y="31"/>
                      </a:lnTo>
                      <a:lnTo>
                        <a:pt x="46" y="62"/>
                      </a:lnTo>
                      <a:lnTo>
                        <a:pt x="35" y="62"/>
                      </a:lnTo>
                      <a:lnTo>
                        <a:pt x="27" y="62"/>
                      </a:lnTo>
                      <a:lnTo>
                        <a:pt x="19" y="62"/>
                      </a:lnTo>
                      <a:lnTo>
                        <a:pt x="11" y="70"/>
                      </a:lnTo>
                      <a:lnTo>
                        <a:pt x="4" y="78"/>
                      </a:lnTo>
                      <a:lnTo>
                        <a:pt x="0" y="93"/>
                      </a:lnTo>
                      <a:lnTo>
                        <a:pt x="4" y="116"/>
                      </a:lnTo>
                      <a:lnTo>
                        <a:pt x="4" y="159"/>
                      </a:lnTo>
                      <a:lnTo>
                        <a:pt x="7" y="159"/>
                      </a:lnTo>
                      <a:lnTo>
                        <a:pt x="11" y="167"/>
                      </a:lnTo>
                      <a:lnTo>
                        <a:pt x="15" y="182"/>
                      </a:lnTo>
                      <a:lnTo>
                        <a:pt x="7" y="206"/>
                      </a:lnTo>
                      <a:lnTo>
                        <a:pt x="7" y="221"/>
                      </a:lnTo>
                      <a:lnTo>
                        <a:pt x="27" y="225"/>
                      </a:lnTo>
                      <a:lnTo>
                        <a:pt x="66" y="241"/>
                      </a:lnTo>
                      <a:lnTo>
                        <a:pt x="85" y="252"/>
                      </a:lnTo>
                      <a:lnTo>
                        <a:pt x="101" y="268"/>
                      </a:lnTo>
                      <a:lnTo>
                        <a:pt x="108" y="287"/>
                      </a:lnTo>
                      <a:lnTo>
                        <a:pt x="112" y="299"/>
                      </a:lnTo>
                      <a:lnTo>
                        <a:pt x="112" y="311"/>
                      </a:lnTo>
                      <a:lnTo>
                        <a:pt x="108" y="315"/>
                      </a:lnTo>
                      <a:lnTo>
                        <a:pt x="108" y="318"/>
                      </a:lnTo>
                      <a:lnTo>
                        <a:pt x="112" y="322"/>
                      </a:lnTo>
                      <a:lnTo>
                        <a:pt x="120" y="322"/>
                      </a:lnTo>
                      <a:lnTo>
                        <a:pt x="143" y="315"/>
                      </a:lnTo>
                      <a:lnTo>
                        <a:pt x="175" y="299"/>
                      </a:lnTo>
                      <a:lnTo>
                        <a:pt x="194" y="295"/>
                      </a:lnTo>
                      <a:lnTo>
                        <a:pt x="209" y="291"/>
                      </a:lnTo>
                      <a:lnTo>
                        <a:pt x="213" y="291"/>
                      </a:lnTo>
                      <a:lnTo>
                        <a:pt x="213" y="295"/>
                      </a:lnTo>
                      <a:lnTo>
                        <a:pt x="217" y="303"/>
                      </a:lnTo>
                      <a:lnTo>
                        <a:pt x="213" y="330"/>
                      </a:lnTo>
                      <a:lnTo>
                        <a:pt x="217" y="353"/>
                      </a:lnTo>
                      <a:lnTo>
                        <a:pt x="225" y="365"/>
                      </a:lnTo>
                      <a:lnTo>
                        <a:pt x="209" y="377"/>
                      </a:lnTo>
                      <a:lnTo>
                        <a:pt x="209" y="396"/>
                      </a:lnTo>
                      <a:lnTo>
                        <a:pt x="225" y="404"/>
                      </a:lnTo>
                      <a:lnTo>
                        <a:pt x="209" y="427"/>
                      </a:lnTo>
                      <a:lnTo>
                        <a:pt x="209" y="466"/>
                      </a:lnTo>
                      <a:lnTo>
                        <a:pt x="221" y="485"/>
                      </a:lnTo>
                      <a:lnTo>
                        <a:pt x="233" y="505"/>
                      </a:lnTo>
                      <a:lnTo>
                        <a:pt x="244" y="528"/>
                      </a:lnTo>
                      <a:lnTo>
                        <a:pt x="260" y="532"/>
                      </a:lnTo>
                      <a:lnTo>
                        <a:pt x="291" y="528"/>
                      </a:lnTo>
                      <a:lnTo>
                        <a:pt x="307" y="528"/>
                      </a:lnTo>
                      <a:lnTo>
                        <a:pt x="326" y="520"/>
                      </a:lnTo>
                      <a:lnTo>
                        <a:pt x="342" y="513"/>
                      </a:lnTo>
                      <a:lnTo>
                        <a:pt x="357" y="501"/>
                      </a:lnTo>
                      <a:lnTo>
                        <a:pt x="369" y="489"/>
                      </a:lnTo>
                      <a:lnTo>
                        <a:pt x="384" y="478"/>
                      </a:lnTo>
                      <a:lnTo>
                        <a:pt x="400" y="474"/>
                      </a:lnTo>
                      <a:lnTo>
                        <a:pt x="411" y="470"/>
                      </a:lnTo>
                      <a:lnTo>
                        <a:pt x="427" y="474"/>
                      </a:lnTo>
                      <a:lnTo>
                        <a:pt x="435" y="482"/>
                      </a:lnTo>
                      <a:lnTo>
                        <a:pt x="439" y="493"/>
                      </a:lnTo>
                      <a:lnTo>
                        <a:pt x="435" y="513"/>
                      </a:lnTo>
                      <a:lnTo>
                        <a:pt x="427" y="548"/>
                      </a:lnTo>
                      <a:lnTo>
                        <a:pt x="415" y="567"/>
                      </a:lnTo>
                      <a:lnTo>
                        <a:pt x="408" y="583"/>
                      </a:lnTo>
                      <a:lnTo>
                        <a:pt x="415" y="590"/>
                      </a:lnTo>
                      <a:lnTo>
                        <a:pt x="423" y="598"/>
                      </a:lnTo>
                      <a:lnTo>
                        <a:pt x="431" y="610"/>
                      </a:lnTo>
                      <a:lnTo>
                        <a:pt x="435" y="625"/>
                      </a:lnTo>
                      <a:lnTo>
                        <a:pt x="435" y="645"/>
                      </a:lnTo>
                      <a:lnTo>
                        <a:pt x="431" y="664"/>
                      </a:lnTo>
                      <a:lnTo>
                        <a:pt x="415" y="687"/>
                      </a:lnTo>
                      <a:lnTo>
                        <a:pt x="419" y="703"/>
                      </a:lnTo>
                      <a:lnTo>
                        <a:pt x="419" y="742"/>
                      </a:lnTo>
                      <a:lnTo>
                        <a:pt x="415" y="761"/>
                      </a:lnTo>
                      <a:lnTo>
                        <a:pt x="408" y="781"/>
                      </a:lnTo>
                      <a:lnTo>
                        <a:pt x="392" y="800"/>
                      </a:lnTo>
                      <a:lnTo>
                        <a:pt x="384" y="804"/>
                      </a:lnTo>
                      <a:lnTo>
                        <a:pt x="373" y="812"/>
                      </a:lnTo>
                      <a:lnTo>
                        <a:pt x="373" y="835"/>
                      </a:lnTo>
                      <a:lnTo>
                        <a:pt x="373" y="889"/>
                      </a:lnTo>
                      <a:lnTo>
                        <a:pt x="380" y="921"/>
                      </a:lnTo>
                      <a:lnTo>
                        <a:pt x="388" y="944"/>
                      </a:lnTo>
                      <a:lnTo>
                        <a:pt x="396" y="956"/>
                      </a:lnTo>
                      <a:lnTo>
                        <a:pt x="404" y="963"/>
                      </a:lnTo>
                      <a:lnTo>
                        <a:pt x="411" y="967"/>
                      </a:lnTo>
                      <a:lnTo>
                        <a:pt x="423" y="967"/>
                      </a:lnTo>
                      <a:lnTo>
                        <a:pt x="431" y="971"/>
                      </a:lnTo>
                      <a:lnTo>
                        <a:pt x="435" y="975"/>
                      </a:lnTo>
                      <a:lnTo>
                        <a:pt x="435" y="987"/>
                      </a:lnTo>
                      <a:lnTo>
                        <a:pt x="435" y="994"/>
                      </a:lnTo>
                      <a:lnTo>
                        <a:pt x="423" y="1014"/>
                      </a:lnTo>
                      <a:lnTo>
                        <a:pt x="419" y="1022"/>
                      </a:lnTo>
                      <a:lnTo>
                        <a:pt x="404" y="1053"/>
                      </a:lnTo>
                      <a:lnTo>
                        <a:pt x="384" y="1076"/>
                      </a:lnTo>
                      <a:lnTo>
                        <a:pt x="365" y="1103"/>
                      </a:lnTo>
                      <a:lnTo>
                        <a:pt x="392" y="1111"/>
                      </a:lnTo>
                      <a:lnTo>
                        <a:pt x="404" y="1119"/>
                      </a:lnTo>
                      <a:lnTo>
                        <a:pt x="435" y="1123"/>
                      </a:lnTo>
                      <a:lnTo>
                        <a:pt x="458" y="1123"/>
                      </a:lnTo>
                      <a:lnTo>
                        <a:pt x="470" y="1119"/>
                      </a:lnTo>
                      <a:lnTo>
                        <a:pt x="478" y="1107"/>
                      </a:lnTo>
                      <a:lnTo>
                        <a:pt x="481" y="1099"/>
                      </a:lnTo>
                      <a:lnTo>
                        <a:pt x="481" y="1088"/>
                      </a:lnTo>
                      <a:lnTo>
                        <a:pt x="481" y="1080"/>
                      </a:lnTo>
                      <a:lnTo>
                        <a:pt x="478" y="1022"/>
                      </a:lnTo>
                      <a:lnTo>
                        <a:pt x="485" y="1010"/>
                      </a:lnTo>
                      <a:lnTo>
                        <a:pt x="536" y="1022"/>
                      </a:lnTo>
                      <a:lnTo>
                        <a:pt x="551" y="990"/>
                      </a:lnTo>
                      <a:lnTo>
                        <a:pt x="559" y="983"/>
                      </a:lnTo>
                      <a:lnTo>
                        <a:pt x="571" y="979"/>
                      </a:lnTo>
                      <a:lnTo>
                        <a:pt x="598" y="971"/>
                      </a:lnTo>
                      <a:lnTo>
                        <a:pt x="637" y="967"/>
                      </a:lnTo>
                      <a:lnTo>
                        <a:pt x="656" y="971"/>
                      </a:lnTo>
                      <a:lnTo>
                        <a:pt x="672" y="975"/>
                      </a:lnTo>
                      <a:lnTo>
                        <a:pt x="683" y="983"/>
                      </a:lnTo>
                      <a:lnTo>
                        <a:pt x="695" y="990"/>
                      </a:lnTo>
                      <a:lnTo>
                        <a:pt x="703" y="1006"/>
                      </a:lnTo>
                      <a:lnTo>
                        <a:pt x="703" y="1014"/>
                      </a:lnTo>
                      <a:lnTo>
                        <a:pt x="707" y="1029"/>
                      </a:lnTo>
                      <a:lnTo>
                        <a:pt x="711" y="1041"/>
                      </a:lnTo>
                      <a:lnTo>
                        <a:pt x="718" y="1053"/>
                      </a:lnTo>
                      <a:lnTo>
                        <a:pt x="730" y="1068"/>
                      </a:lnTo>
                      <a:lnTo>
                        <a:pt x="746" y="1080"/>
                      </a:lnTo>
                      <a:lnTo>
                        <a:pt x="765" y="1088"/>
                      </a:lnTo>
                      <a:lnTo>
                        <a:pt x="792" y="1088"/>
                      </a:lnTo>
                      <a:lnTo>
                        <a:pt x="819" y="1088"/>
                      </a:lnTo>
                      <a:lnTo>
                        <a:pt x="839" y="1092"/>
                      </a:lnTo>
                      <a:lnTo>
                        <a:pt x="854" y="1095"/>
                      </a:lnTo>
                      <a:lnTo>
                        <a:pt x="870" y="1103"/>
                      </a:lnTo>
                      <a:lnTo>
                        <a:pt x="882" y="1119"/>
                      </a:lnTo>
                      <a:lnTo>
                        <a:pt x="885" y="1123"/>
                      </a:lnTo>
                      <a:lnTo>
                        <a:pt x="889" y="1134"/>
                      </a:lnTo>
                      <a:lnTo>
                        <a:pt x="893" y="1142"/>
                      </a:lnTo>
                      <a:lnTo>
                        <a:pt x="901" y="1150"/>
                      </a:lnTo>
                      <a:lnTo>
                        <a:pt x="913" y="1154"/>
                      </a:lnTo>
                      <a:lnTo>
                        <a:pt x="924" y="1154"/>
                      </a:lnTo>
                      <a:lnTo>
                        <a:pt x="940" y="1150"/>
                      </a:lnTo>
                      <a:lnTo>
                        <a:pt x="955" y="1134"/>
                      </a:lnTo>
                      <a:lnTo>
                        <a:pt x="979" y="1115"/>
                      </a:lnTo>
                      <a:lnTo>
                        <a:pt x="1002" y="1107"/>
                      </a:lnTo>
                      <a:lnTo>
                        <a:pt x="1021" y="1103"/>
                      </a:lnTo>
                      <a:lnTo>
                        <a:pt x="1041" y="1103"/>
                      </a:lnTo>
                      <a:lnTo>
                        <a:pt x="1056" y="1107"/>
                      </a:lnTo>
                      <a:lnTo>
                        <a:pt x="1068" y="1115"/>
                      </a:lnTo>
                      <a:lnTo>
                        <a:pt x="1076" y="1119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42"/>
                <p:cNvSpPr>
                  <a:spLocks/>
                </p:cNvSpPr>
                <p:nvPr/>
              </p:nvSpPr>
              <p:spPr bwMode="auto">
                <a:xfrm>
                  <a:off x="10573568" y="1122941"/>
                  <a:ext cx="42863" cy="38100"/>
                </a:xfrm>
                <a:custGeom>
                  <a:avLst/>
                  <a:gdLst>
                    <a:gd name="T0" fmla="*/ 27 w 27"/>
                    <a:gd name="T1" fmla="*/ 12 h 24"/>
                    <a:gd name="T2" fmla="*/ 27 w 27"/>
                    <a:gd name="T3" fmla="*/ 12 h 24"/>
                    <a:gd name="T4" fmla="*/ 23 w 27"/>
                    <a:gd name="T5" fmla="*/ 20 h 24"/>
                    <a:gd name="T6" fmla="*/ 16 w 27"/>
                    <a:gd name="T7" fmla="*/ 24 h 24"/>
                    <a:gd name="T8" fmla="*/ 16 w 27"/>
                    <a:gd name="T9" fmla="*/ 24 h 24"/>
                    <a:gd name="T10" fmla="*/ 4 w 27"/>
                    <a:gd name="T11" fmla="*/ 20 h 24"/>
                    <a:gd name="T12" fmla="*/ 0 w 27"/>
                    <a:gd name="T13" fmla="*/ 12 h 24"/>
                    <a:gd name="T14" fmla="*/ 0 w 27"/>
                    <a:gd name="T15" fmla="*/ 12 h 24"/>
                    <a:gd name="T16" fmla="*/ 4 w 27"/>
                    <a:gd name="T17" fmla="*/ 0 h 24"/>
                    <a:gd name="T18" fmla="*/ 16 w 27"/>
                    <a:gd name="T19" fmla="*/ 0 h 24"/>
                    <a:gd name="T20" fmla="*/ 16 w 27"/>
                    <a:gd name="T21" fmla="*/ 0 h 24"/>
                    <a:gd name="T22" fmla="*/ 23 w 27"/>
                    <a:gd name="T23" fmla="*/ 0 h 24"/>
                    <a:gd name="T24" fmla="*/ 27 w 27"/>
                    <a:gd name="T25" fmla="*/ 12 h 24"/>
                    <a:gd name="T26" fmla="*/ 27 w 27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4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0"/>
                      </a:lnTo>
                      <a:lnTo>
                        <a:pt x="16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0"/>
                      </a:lnTo>
                      <a:lnTo>
                        <a:pt x="16" y="0"/>
                      </a:lnTo>
                      <a:lnTo>
                        <a:pt x="23" y="0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43"/>
                <p:cNvSpPr>
                  <a:spLocks/>
                </p:cNvSpPr>
                <p:nvPr/>
              </p:nvSpPr>
              <p:spPr bwMode="auto">
                <a:xfrm>
                  <a:off x="10548168" y="1092779"/>
                  <a:ext cx="93663" cy="92075"/>
                </a:xfrm>
                <a:custGeom>
                  <a:avLst/>
                  <a:gdLst>
                    <a:gd name="T0" fmla="*/ 59 w 59"/>
                    <a:gd name="T1" fmla="*/ 31 h 58"/>
                    <a:gd name="T2" fmla="*/ 59 w 59"/>
                    <a:gd name="T3" fmla="*/ 31 h 58"/>
                    <a:gd name="T4" fmla="*/ 55 w 59"/>
                    <a:gd name="T5" fmla="*/ 43 h 58"/>
                    <a:gd name="T6" fmla="*/ 51 w 59"/>
                    <a:gd name="T7" fmla="*/ 50 h 58"/>
                    <a:gd name="T8" fmla="*/ 39 w 59"/>
                    <a:gd name="T9" fmla="*/ 58 h 58"/>
                    <a:gd name="T10" fmla="*/ 32 w 59"/>
                    <a:gd name="T11" fmla="*/ 58 h 58"/>
                    <a:gd name="T12" fmla="*/ 32 w 59"/>
                    <a:gd name="T13" fmla="*/ 58 h 58"/>
                    <a:gd name="T14" fmla="*/ 20 w 59"/>
                    <a:gd name="T15" fmla="*/ 58 h 58"/>
                    <a:gd name="T16" fmla="*/ 8 w 59"/>
                    <a:gd name="T17" fmla="*/ 50 h 58"/>
                    <a:gd name="T18" fmla="*/ 4 w 59"/>
                    <a:gd name="T19" fmla="*/ 43 h 58"/>
                    <a:gd name="T20" fmla="*/ 0 w 59"/>
                    <a:gd name="T21" fmla="*/ 31 h 58"/>
                    <a:gd name="T22" fmla="*/ 0 w 59"/>
                    <a:gd name="T23" fmla="*/ 31 h 58"/>
                    <a:gd name="T24" fmla="*/ 4 w 59"/>
                    <a:gd name="T25" fmla="*/ 19 h 58"/>
                    <a:gd name="T26" fmla="*/ 8 w 59"/>
                    <a:gd name="T27" fmla="*/ 11 h 58"/>
                    <a:gd name="T28" fmla="*/ 20 w 59"/>
                    <a:gd name="T29" fmla="*/ 4 h 58"/>
                    <a:gd name="T30" fmla="*/ 32 w 59"/>
                    <a:gd name="T31" fmla="*/ 0 h 58"/>
                    <a:gd name="T32" fmla="*/ 32 w 59"/>
                    <a:gd name="T33" fmla="*/ 0 h 58"/>
                    <a:gd name="T34" fmla="*/ 39 w 59"/>
                    <a:gd name="T35" fmla="*/ 4 h 58"/>
                    <a:gd name="T36" fmla="*/ 51 w 59"/>
                    <a:gd name="T37" fmla="*/ 11 h 58"/>
                    <a:gd name="T38" fmla="*/ 55 w 59"/>
                    <a:gd name="T39" fmla="*/ 19 h 58"/>
                    <a:gd name="T40" fmla="*/ 59 w 59"/>
                    <a:gd name="T41" fmla="*/ 31 h 58"/>
                    <a:gd name="T42" fmla="*/ 59 w 59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31"/>
                      </a:moveTo>
                      <a:lnTo>
                        <a:pt x="59" y="31"/>
                      </a:lnTo>
                      <a:lnTo>
                        <a:pt x="55" y="43"/>
                      </a:lnTo>
                      <a:lnTo>
                        <a:pt x="51" y="50"/>
                      </a:lnTo>
                      <a:lnTo>
                        <a:pt x="39" y="58"/>
                      </a:lnTo>
                      <a:lnTo>
                        <a:pt x="32" y="58"/>
                      </a:lnTo>
                      <a:lnTo>
                        <a:pt x="20" y="58"/>
                      </a:lnTo>
                      <a:lnTo>
                        <a:pt x="8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8" y="11"/>
                      </a:lnTo>
                      <a:lnTo>
                        <a:pt x="20" y="4"/>
                      </a:lnTo>
                      <a:lnTo>
                        <a:pt x="32" y="0"/>
                      </a:lnTo>
                      <a:lnTo>
                        <a:pt x="39" y="4"/>
                      </a:lnTo>
                      <a:lnTo>
                        <a:pt x="51" y="11"/>
                      </a:lnTo>
                      <a:lnTo>
                        <a:pt x="55" y="19"/>
                      </a:lnTo>
                      <a:lnTo>
                        <a:pt x="59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08"/>
                <p:cNvSpPr>
                  <a:spLocks noEditPoints="1"/>
                </p:cNvSpPr>
                <p:nvPr/>
              </p:nvSpPr>
              <p:spPr bwMode="auto">
                <a:xfrm>
                  <a:off x="10678343" y="1043566"/>
                  <a:ext cx="130175" cy="134938"/>
                </a:xfrm>
                <a:custGeom>
                  <a:avLst/>
                  <a:gdLst>
                    <a:gd name="T0" fmla="*/ 16 w 82"/>
                    <a:gd name="T1" fmla="*/ 15 h 85"/>
                    <a:gd name="T2" fmla="*/ 70 w 82"/>
                    <a:gd name="T3" fmla="*/ 19 h 85"/>
                    <a:gd name="T4" fmla="*/ 82 w 82"/>
                    <a:gd name="T5" fmla="*/ 7 h 85"/>
                    <a:gd name="T6" fmla="*/ 51 w 82"/>
                    <a:gd name="T7" fmla="*/ 7 h 85"/>
                    <a:gd name="T8" fmla="*/ 51 w 82"/>
                    <a:gd name="T9" fmla="*/ 0 h 85"/>
                    <a:gd name="T10" fmla="*/ 51 w 82"/>
                    <a:gd name="T11" fmla="*/ 0 h 85"/>
                    <a:gd name="T12" fmla="*/ 43 w 82"/>
                    <a:gd name="T13" fmla="*/ 0 h 85"/>
                    <a:gd name="T14" fmla="*/ 35 w 82"/>
                    <a:gd name="T15" fmla="*/ 0 h 85"/>
                    <a:gd name="T16" fmla="*/ 35 w 82"/>
                    <a:gd name="T17" fmla="*/ 4 h 85"/>
                    <a:gd name="T18" fmla="*/ 4 w 82"/>
                    <a:gd name="T19" fmla="*/ 7 h 85"/>
                    <a:gd name="T20" fmla="*/ 16 w 82"/>
                    <a:gd name="T21" fmla="*/ 27 h 85"/>
                    <a:gd name="T22" fmla="*/ 66 w 82"/>
                    <a:gd name="T23" fmla="*/ 50 h 85"/>
                    <a:gd name="T24" fmla="*/ 43 w 82"/>
                    <a:gd name="T25" fmla="*/ 54 h 85"/>
                    <a:gd name="T26" fmla="*/ 66 w 82"/>
                    <a:gd name="T27" fmla="*/ 50 h 85"/>
                    <a:gd name="T28" fmla="*/ 66 w 82"/>
                    <a:gd name="T29" fmla="*/ 62 h 85"/>
                    <a:gd name="T30" fmla="*/ 43 w 82"/>
                    <a:gd name="T31" fmla="*/ 70 h 85"/>
                    <a:gd name="T32" fmla="*/ 66 w 82"/>
                    <a:gd name="T33" fmla="*/ 62 h 85"/>
                    <a:gd name="T34" fmla="*/ 31 w 82"/>
                    <a:gd name="T35" fmla="*/ 19 h 85"/>
                    <a:gd name="T36" fmla="*/ 19 w 82"/>
                    <a:gd name="T37" fmla="*/ 15 h 85"/>
                    <a:gd name="T38" fmla="*/ 19 w 82"/>
                    <a:gd name="T39" fmla="*/ 19 h 85"/>
                    <a:gd name="T40" fmla="*/ 12 w 82"/>
                    <a:gd name="T41" fmla="*/ 35 h 85"/>
                    <a:gd name="T42" fmla="*/ 0 w 82"/>
                    <a:gd name="T43" fmla="*/ 54 h 85"/>
                    <a:gd name="T44" fmla="*/ 8 w 82"/>
                    <a:gd name="T45" fmla="*/ 62 h 85"/>
                    <a:gd name="T46" fmla="*/ 12 w 82"/>
                    <a:gd name="T47" fmla="*/ 81 h 85"/>
                    <a:gd name="T48" fmla="*/ 23 w 82"/>
                    <a:gd name="T49" fmla="*/ 35 h 85"/>
                    <a:gd name="T50" fmla="*/ 27 w 82"/>
                    <a:gd name="T51" fmla="*/ 31 h 85"/>
                    <a:gd name="T52" fmla="*/ 27 w 82"/>
                    <a:gd name="T53" fmla="*/ 27 h 85"/>
                    <a:gd name="T54" fmla="*/ 47 w 82"/>
                    <a:gd name="T55" fmla="*/ 31 h 85"/>
                    <a:gd name="T56" fmla="*/ 47 w 82"/>
                    <a:gd name="T57" fmla="*/ 39 h 85"/>
                    <a:gd name="T58" fmla="*/ 31 w 82"/>
                    <a:gd name="T59" fmla="*/ 85 h 85"/>
                    <a:gd name="T60" fmla="*/ 43 w 82"/>
                    <a:gd name="T61" fmla="*/ 77 h 85"/>
                    <a:gd name="T62" fmla="*/ 66 w 82"/>
                    <a:gd name="T63" fmla="*/ 81 h 85"/>
                    <a:gd name="T64" fmla="*/ 78 w 82"/>
                    <a:gd name="T65" fmla="*/ 39 h 85"/>
                    <a:gd name="T66" fmla="*/ 58 w 82"/>
                    <a:gd name="T67" fmla="*/ 31 h 85"/>
                    <a:gd name="T68" fmla="*/ 82 w 82"/>
                    <a:gd name="T69" fmla="*/ 23 h 85"/>
                    <a:gd name="T70" fmla="*/ 31 w 82"/>
                    <a:gd name="T71" fmla="*/ 23 h 85"/>
                    <a:gd name="T72" fmla="*/ 31 w 82"/>
                    <a:gd name="T73" fmla="*/ 19 h 8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82" h="85">
                      <a:moveTo>
                        <a:pt x="16" y="27"/>
                      </a:moveTo>
                      <a:lnTo>
                        <a:pt x="16" y="15"/>
                      </a:lnTo>
                      <a:lnTo>
                        <a:pt x="70" y="15"/>
                      </a:lnTo>
                      <a:lnTo>
                        <a:pt x="70" y="19"/>
                      </a:lnTo>
                      <a:lnTo>
                        <a:pt x="82" y="19"/>
                      </a:lnTo>
                      <a:lnTo>
                        <a:pt x="82" y="7"/>
                      </a:lnTo>
                      <a:lnTo>
                        <a:pt x="51" y="7"/>
                      </a:lnTo>
                      <a:lnTo>
                        <a:pt x="51" y="0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35" y="4"/>
                      </a:lnTo>
                      <a:lnTo>
                        <a:pt x="39" y="7"/>
                      </a:lnTo>
                      <a:lnTo>
                        <a:pt x="4" y="7"/>
                      </a:lnTo>
                      <a:lnTo>
                        <a:pt x="4" y="27"/>
                      </a:lnTo>
                      <a:lnTo>
                        <a:pt x="16" y="27"/>
                      </a:lnTo>
                      <a:close/>
                      <a:moveTo>
                        <a:pt x="66" y="50"/>
                      </a:moveTo>
                      <a:lnTo>
                        <a:pt x="66" y="54"/>
                      </a:lnTo>
                      <a:lnTo>
                        <a:pt x="43" y="54"/>
                      </a:lnTo>
                      <a:lnTo>
                        <a:pt x="43" y="50"/>
                      </a:lnTo>
                      <a:lnTo>
                        <a:pt x="66" y="50"/>
                      </a:lnTo>
                      <a:close/>
                      <a:moveTo>
                        <a:pt x="66" y="62"/>
                      </a:moveTo>
                      <a:lnTo>
                        <a:pt x="66" y="70"/>
                      </a:lnTo>
                      <a:lnTo>
                        <a:pt x="43" y="70"/>
                      </a:lnTo>
                      <a:lnTo>
                        <a:pt x="43" y="62"/>
                      </a:lnTo>
                      <a:lnTo>
                        <a:pt x="66" y="62"/>
                      </a:lnTo>
                      <a:close/>
                      <a:moveTo>
                        <a:pt x="31" y="19"/>
                      </a:moveTo>
                      <a:lnTo>
                        <a:pt x="31" y="19"/>
                      </a:lnTo>
                      <a:lnTo>
                        <a:pt x="19" y="15"/>
                      </a:lnTo>
                      <a:lnTo>
                        <a:pt x="19" y="19"/>
                      </a:lnTo>
                      <a:lnTo>
                        <a:pt x="12" y="35"/>
                      </a:lnTo>
                      <a:lnTo>
                        <a:pt x="0" y="54"/>
                      </a:lnTo>
                      <a:lnTo>
                        <a:pt x="8" y="62"/>
                      </a:lnTo>
                      <a:lnTo>
                        <a:pt x="12" y="54"/>
                      </a:lnTo>
                      <a:lnTo>
                        <a:pt x="12" y="81"/>
                      </a:lnTo>
                      <a:lnTo>
                        <a:pt x="23" y="81"/>
                      </a:lnTo>
                      <a:lnTo>
                        <a:pt x="23" y="35"/>
                      </a:lnTo>
                      <a:lnTo>
                        <a:pt x="27" y="31"/>
                      </a:lnTo>
                      <a:lnTo>
                        <a:pt x="27" y="27"/>
                      </a:lnTo>
                      <a:lnTo>
                        <a:pt x="27" y="31"/>
                      </a:lnTo>
                      <a:lnTo>
                        <a:pt x="47" y="31"/>
                      </a:lnTo>
                      <a:lnTo>
                        <a:pt x="47" y="39"/>
                      </a:lnTo>
                      <a:lnTo>
                        <a:pt x="31" y="39"/>
                      </a:lnTo>
                      <a:lnTo>
                        <a:pt x="31" y="85"/>
                      </a:lnTo>
                      <a:lnTo>
                        <a:pt x="43" y="85"/>
                      </a:lnTo>
                      <a:lnTo>
                        <a:pt x="43" y="77"/>
                      </a:lnTo>
                      <a:lnTo>
                        <a:pt x="66" y="77"/>
                      </a:lnTo>
                      <a:lnTo>
                        <a:pt x="66" y="81"/>
                      </a:lnTo>
                      <a:lnTo>
                        <a:pt x="78" y="81"/>
                      </a:lnTo>
                      <a:lnTo>
                        <a:pt x="78" y="39"/>
                      </a:lnTo>
                      <a:lnTo>
                        <a:pt x="58" y="39"/>
                      </a:lnTo>
                      <a:lnTo>
                        <a:pt x="58" y="31"/>
                      </a:lnTo>
                      <a:lnTo>
                        <a:pt x="82" y="31"/>
                      </a:lnTo>
                      <a:lnTo>
                        <a:pt x="82" y="23"/>
                      </a:lnTo>
                      <a:lnTo>
                        <a:pt x="31" y="23"/>
                      </a:lnTo>
                      <a:lnTo>
                        <a:pt x="31" y="1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4" name="Freeform 109"/>
                <p:cNvSpPr>
                  <a:spLocks noEditPoints="1"/>
                </p:cNvSpPr>
                <p:nvPr/>
              </p:nvSpPr>
              <p:spPr bwMode="auto">
                <a:xfrm>
                  <a:off x="10832331" y="1043566"/>
                  <a:ext cx="123825" cy="128588"/>
                </a:xfrm>
                <a:custGeom>
                  <a:avLst/>
                  <a:gdLst>
                    <a:gd name="T0" fmla="*/ 58 w 78"/>
                    <a:gd name="T1" fmla="*/ 19 h 81"/>
                    <a:gd name="T2" fmla="*/ 51 w 78"/>
                    <a:gd name="T3" fmla="*/ 11 h 81"/>
                    <a:gd name="T4" fmla="*/ 51 w 78"/>
                    <a:gd name="T5" fmla="*/ 7 h 81"/>
                    <a:gd name="T6" fmla="*/ 51 w 78"/>
                    <a:gd name="T7" fmla="*/ 4 h 81"/>
                    <a:gd name="T8" fmla="*/ 51 w 78"/>
                    <a:gd name="T9" fmla="*/ 4 h 81"/>
                    <a:gd name="T10" fmla="*/ 39 w 78"/>
                    <a:gd name="T11" fmla="*/ 4 h 81"/>
                    <a:gd name="T12" fmla="*/ 39 w 78"/>
                    <a:gd name="T13" fmla="*/ 42 h 81"/>
                    <a:gd name="T14" fmla="*/ 35 w 78"/>
                    <a:gd name="T15" fmla="*/ 19 h 81"/>
                    <a:gd name="T16" fmla="*/ 27 w 78"/>
                    <a:gd name="T17" fmla="*/ 7 h 81"/>
                    <a:gd name="T18" fmla="*/ 27 w 78"/>
                    <a:gd name="T19" fmla="*/ 4 h 81"/>
                    <a:gd name="T20" fmla="*/ 27 w 78"/>
                    <a:gd name="T21" fmla="*/ 0 h 81"/>
                    <a:gd name="T22" fmla="*/ 24 w 78"/>
                    <a:gd name="T23" fmla="*/ 0 h 81"/>
                    <a:gd name="T24" fmla="*/ 16 w 78"/>
                    <a:gd name="T25" fmla="*/ 0 h 81"/>
                    <a:gd name="T26" fmla="*/ 16 w 78"/>
                    <a:gd name="T27" fmla="*/ 46 h 81"/>
                    <a:gd name="T28" fmla="*/ 12 w 78"/>
                    <a:gd name="T29" fmla="*/ 66 h 81"/>
                    <a:gd name="T30" fmla="*/ 0 w 78"/>
                    <a:gd name="T31" fmla="*/ 77 h 81"/>
                    <a:gd name="T32" fmla="*/ 12 w 78"/>
                    <a:gd name="T33" fmla="*/ 81 h 81"/>
                    <a:gd name="T34" fmla="*/ 20 w 78"/>
                    <a:gd name="T35" fmla="*/ 74 h 81"/>
                    <a:gd name="T36" fmla="*/ 24 w 78"/>
                    <a:gd name="T37" fmla="*/ 66 h 81"/>
                    <a:gd name="T38" fmla="*/ 27 w 78"/>
                    <a:gd name="T39" fmla="*/ 27 h 81"/>
                    <a:gd name="T40" fmla="*/ 31 w 78"/>
                    <a:gd name="T41" fmla="*/ 50 h 81"/>
                    <a:gd name="T42" fmla="*/ 35 w 78"/>
                    <a:gd name="T43" fmla="*/ 50 h 81"/>
                    <a:gd name="T44" fmla="*/ 39 w 78"/>
                    <a:gd name="T45" fmla="*/ 50 h 81"/>
                    <a:gd name="T46" fmla="*/ 51 w 78"/>
                    <a:gd name="T47" fmla="*/ 77 h 81"/>
                    <a:gd name="T48" fmla="*/ 51 w 78"/>
                    <a:gd name="T49" fmla="*/ 27 h 81"/>
                    <a:gd name="T50" fmla="*/ 55 w 78"/>
                    <a:gd name="T51" fmla="*/ 50 h 81"/>
                    <a:gd name="T52" fmla="*/ 66 w 78"/>
                    <a:gd name="T53" fmla="*/ 81 h 81"/>
                    <a:gd name="T54" fmla="*/ 78 w 78"/>
                    <a:gd name="T55" fmla="*/ 7 h 81"/>
                    <a:gd name="T56" fmla="*/ 78 w 78"/>
                    <a:gd name="T57" fmla="*/ 4 h 81"/>
                    <a:gd name="T58" fmla="*/ 78 w 78"/>
                    <a:gd name="T59" fmla="*/ 0 h 81"/>
                    <a:gd name="T60" fmla="*/ 74 w 78"/>
                    <a:gd name="T61" fmla="*/ 0 h 81"/>
                    <a:gd name="T62" fmla="*/ 66 w 78"/>
                    <a:gd name="T63" fmla="*/ 0 h 81"/>
                    <a:gd name="T64" fmla="*/ 66 w 78"/>
                    <a:gd name="T65" fmla="*/ 42 h 81"/>
                    <a:gd name="T66" fmla="*/ 58 w 78"/>
                    <a:gd name="T67" fmla="*/ 19 h 81"/>
                    <a:gd name="T68" fmla="*/ 12 w 78"/>
                    <a:gd name="T69" fmla="*/ 39 h 81"/>
                    <a:gd name="T70" fmla="*/ 16 w 78"/>
                    <a:gd name="T71" fmla="*/ 23 h 81"/>
                    <a:gd name="T72" fmla="*/ 4 w 78"/>
                    <a:gd name="T73" fmla="*/ 19 h 81"/>
                    <a:gd name="T74" fmla="*/ 4 w 78"/>
                    <a:gd name="T75" fmla="*/ 23 h 81"/>
                    <a:gd name="T76" fmla="*/ 0 w 78"/>
                    <a:gd name="T77" fmla="*/ 50 h 81"/>
                    <a:gd name="T78" fmla="*/ 8 w 78"/>
                    <a:gd name="T79" fmla="*/ 50 h 81"/>
                    <a:gd name="T80" fmla="*/ 12 w 78"/>
                    <a:gd name="T81" fmla="*/ 39 h 81"/>
                    <a:gd name="T82" fmla="*/ 12 w 78"/>
                    <a:gd name="T83" fmla="*/ 39 h 8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8" h="81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1" y="23"/>
                      </a:lnTo>
                      <a:lnTo>
                        <a:pt x="51" y="11"/>
                      </a:lnTo>
                      <a:lnTo>
                        <a:pt x="51" y="7"/>
                      </a:lnTo>
                      <a:lnTo>
                        <a:pt x="51" y="4"/>
                      </a:lnTo>
                      <a:lnTo>
                        <a:pt x="39" y="4"/>
                      </a:lnTo>
                      <a:lnTo>
                        <a:pt x="39" y="42"/>
                      </a:lnTo>
                      <a:lnTo>
                        <a:pt x="35" y="19"/>
                      </a:lnTo>
                      <a:lnTo>
                        <a:pt x="27" y="23"/>
                      </a:lnTo>
                      <a:lnTo>
                        <a:pt x="27" y="7"/>
                      </a:lnTo>
                      <a:lnTo>
                        <a:pt x="27" y="4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16" y="0"/>
                      </a:lnTo>
                      <a:lnTo>
                        <a:pt x="16" y="46"/>
                      </a:lnTo>
                      <a:lnTo>
                        <a:pt x="16" y="54"/>
                      </a:lnTo>
                      <a:lnTo>
                        <a:pt x="12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20" y="74"/>
                      </a:lnTo>
                      <a:lnTo>
                        <a:pt x="24" y="66"/>
                      </a:lnTo>
                      <a:lnTo>
                        <a:pt x="27" y="46"/>
                      </a:lnTo>
                      <a:lnTo>
                        <a:pt x="27" y="27"/>
                      </a:lnTo>
                      <a:lnTo>
                        <a:pt x="31" y="50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39" y="77"/>
                      </a:lnTo>
                      <a:lnTo>
                        <a:pt x="51" y="77"/>
                      </a:lnTo>
                      <a:lnTo>
                        <a:pt x="51" y="27"/>
                      </a:lnTo>
                      <a:lnTo>
                        <a:pt x="55" y="50"/>
                      </a:lnTo>
                      <a:lnTo>
                        <a:pt x="66" y="50"/>
                      </a:lnTo>
                      <a:lnTo>
                        <a:pt x="66" y="81"/>
                      </a:lnTo>
                      <a:lnTo>
                        <a:pt x="78" y="81"/>
                      </a:lnTo>
                      <a:lnTo>
                        <a:pt x="78" y="7"/>
                      </a:lnTo>
                      <a:lnTo>
                        <a:pt x="78" y="4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66" y="0"/>
                      </a:lnTo>
                      <a:lnTo>
                        <a:pt x="66" y="42"/>
                      </a:lnTo>
                      <a:lnTo>
                        <a:pt x="58" y="19"/>
                      </a:lnTo>
                      <a:close/>
                      <a:moveTo>
                        <a:pt x="12" y="39"/>
                      </a:moveTo>
                      <a:lnTo>
                        <a:pt x="12" y="39"/>
                      </a:lnTo>
                      <a:lnTo>
                        <a:pt x="16" y="23"/>
                      </a:lnTo>
                      <a:lnTo>
                        <a:pt x="4" y="19"/>
                      </a:lnTo>
                      <a:lnTo>
                        <a:pt x="4" y="23"/>
                      </a:lnTo>
                      <a:lnTo>
                        <a:pt x="0" y="50"/>
                      </a:lnTo>
                      <a:lnTo>
                        <a:pt x="8" y="50"/>
                      </a:lnTo>
                      <a:lnTo>
                        <a:pt x="12" y="3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0"/>
                <p:cNvSpPr>
                  <a:spLocks/>
                </p:cNvSpPr>
                <p:nvPr/>
              </p:nvSpPr>
              <p:spPr bwMode="auto">
                <a:xfrm>
                  <a:off x="10979968" y="1043566"/>
                  <a:ext cx="130175" cy="128588"/>
                </a:xfrm>
                <a:custGeom>
                  <a:avLst/>
                  <a:gdLst>
                    <a:gd name="T0" fmla="*/ 47 w 82"/>
                    <a:gd name="T1" fmla="*/ 11 h 81"/>
                    <a:gd name="T2" fmla="*/ 47 w 82"/>
                    <a:gd name="T3" fmla="*/ 11 h 81"/>
                    <a:gd name="T4" fmla="*/ 47 w 82"/>
                    <a:gd name="T5" fmla="*/ 7 h 81"/>
                    <a:gd name="T6" fmla="*/ 47 w 82"/>
                    <a:gd name="T7" fmla="*/ 7 h 81"/>
                    <a:gd name="T8" fmla="*/ 47 w 82"/>
                    <a:gd name="T9" fmla="*/ 0 h 81"/>
                    <a:gd name="T10" fmla="*/ 47 w 82"/>
                    <a:gd name="T11" fmla="*/ 0 h 81"/>
                    <a:gd name="T12" fmla="*/ 39 w 82"/>
                    <a:gd name="T13" fmla="*/ 0 h 81"/>
                    <a:gd name="T14" fmla="*/ 39 w 82"/>
                    <a:gd name="T15" fmla="*/ 0 h 81"/>
                    <a:gd name="T16" fmla="*/ 32 w 82"/>
                    <a:gd name="T17" fmla="*/ 0 h 81"/>
                    <a:gd name="T18" fmla="*/ 32 w 82"/>
                    <a:gd name="T19" fmla="*/ 0 h 81"/>
                    <a:gd name="T20" fmla="*/ 35 w 82"/>
                    <a:gd name="T21" fmla="*/ 11 h 81"/>
                    <a:gd name="T22" fmla="*/ 0 w 82"/>
                    <a:gd name="T23" fmla="*/ 11 h 81"/>
                    <a:gd name="T24" fmla="*/ 0 w 82"/>
                    <a:gd name="T25" fmla="*/ 23 h 81"/>
                    <a:gd name="T26" fmla="*/ 35 w 82"/>
                    <a:gd name="T27" fmla="*/ 23 h 81"/>
                    <a:gd name="T28" fmla="*/ 35 w 82"/>
                    <a:gd name="T29" fmla="*/ 35 h 81"/>
                    <a:gd name="T30" fmla="*/ 12 w 82"/>
                    <a:gd name="T31" fmla="*/ 35 h 81"/>
                    <a:gd name="T32" fmla="*/ 12 w 82"/>
                    <a:gd name="T33" fmla="*/ 74 h 81"/>
                    <a:gd name="T34" fmla="*/ 24 w 82"/>
                    <a:gd name="T35" fmla="*/ 74 h 81"/>
                    <a:gd name="T36" fmla="*/ 24 w 82"/>
                    <a:gd name="T37" fmla="*/ 42 h 81"/>
                    <a:gd name="T38" fmla="*/ 35 w 82"/>
                    <a:gd name="T39" fmla="*/ 42 h 81"/>
                    <a:gd name="T40" fmla="*/ 35 w 82"/>
                    <a:gd name="T41" fmla="*/ 81 h 81"/>
                    <a:gd name="T42" fmla="*/ 47 w 82"/>
                    <a:gd name="T43" fmla="*/ 81 h 81"/>
                    <a:gd name="T44" fmla="*/ 47 w 82"/>
                    <a:gd name="T45" fmla="*/ 42 h 81"/>
                    <a:gd name="T46" fmla="*/ 59 w 82"/>
                    <a:gd name="T47" fmla="*/ 42 h 81"/>
                    <a:gd name="T48" fmla="*/ 59 w 82"/>
                    <a:gd name="T49" fmla="*/ 62 h 81"/>
                    <a:gd name="T50" fmla="*/ 59 w 82"/>
                    <a:gd name="T51" fmla="*/ 62 h 81"/>
                    <a:gd name="T52" fmla="*/ 59 w 82"/>
                    <a:gd name="T53" fmla="*/ 62 h 81"/>
                    <a:gd name="T54" fmla="*/ 51 w 82"/>
                    <a:gd name="T55" fmla="*/ 66 h 81"/>
                    <a:gd name="T56" fmla="*/ 51 w 82"/>
                    <a:gd name="T57" fmla="*/ 66 h 81"/>
                    <a:gd name="T58" fmla="*/ 55 w 82"/>
                    <a:gd name="T59" fmla="*/ 77 h 81"/>
                    <a:gd name="T60" fmla="*/ 55 w 82"/>
                    <a:gd name="T61" fmla="*/ 77 h 81"/>
                    <a:gd name="T62" fmla="*/ 66 w 82"/>
                    <a:gd name="T63" fmla="*/ 74 h 81"/>
                    <a:gd name="T64" fmla="*/ 70 w 82"/>
                    <a:gd name="T65" fmla="*/ 70 h 81"/>
                    <a:gd name="T66" fmla="*/ 70 w 82"/>
                    <a:gd name="T67" fmla="*/ 66 h 81"/>
                    <a:gd name="T68" fmla="*/ 70 w 82"/>
                    <a:gd name="T69" fmla="*/ 35 h 81"/>
                    <a:gd name="T70" fmla="*/ 47 w 82"/>
                    <a:gd name="T71" fmla="*/ 35 h 81"/>
                    <a:gd name="T72" fmla="*/ 47 w 82"/>
                    <a:gd name="T73" fmla="*/ 23 h 81"/>
                    <a:gd name="T74" fmla="*/ 82 w 82"/>
                    <a:gd name="T75" fmla="*/ 23 h 81"/>
                    <a:gd name="T76" fmla="*/ 82 w 82"/>
                    <a:gd name="T77" fmla="*/ 11 h 81"/>
                    <a:gd name="T78" fmla="*/ 39 w 82"/>
                    <a:gd name="T79" fmla="*/ 11 h 81"/>
                    <a:gd name="T80" fmla="*/ 39 w 82"/>
                    <a:gd name="T81" fmla="*/ 11 h 81"/>
                    <a:gd name="T82" fmla="*/ 47 w 82"/>
                    <a:gd name="T83" fmla="*/ 11 h 81"/>
                    <a:gd name="T84" fmla="*/ 47 w 82"/>
                    <a:gd name="T85" fmla="*/ 11 h 81"/>
                    <a:gd name="T86" fmla="*/ 47 w 82"/>
                    <a:gd name="T87" fmla="*/ 11 h 8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1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4"/>
                      </a:lnTo>
                      <a:lnTo>
                        <a:pt x="24" y="74"/>
                      </a:lnTo>
                      <a:lnTo>
                        <a:pt x="24" y="42"/>
                      </a:lnTo>
                      <a:lnTo>
                        <a:pt x="35" y="42"/>
                      </a:lnTo>
                      <a:lnTo>
                        <a:pt x="35" y="81"/>
                      </a:lnTo>
                      <a:lnTo>
                        <a:pt x="47" y="81"/>
                      </a:lnTo>
                      <a:lnTo>
                        <a:pt x="47" y="42"/>
                      </a:lnTo>
                      <a:lnTo>
                        <a:pt x="59" y="42"/>
                      </a:lnTo>
                      <a:lnTo>
                        <a:pt x="59" y="62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39" y="11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8" name="组合 237"/>
              <p:cNvGrpSpPr/>
              <p:nvPr/>
            </p:nvGrpSpPr>
            <p:grpSpPr>
              <a:xfrm>
                <a:off x="2005860" y="1009698"/>
                <a:ext cx="480598" cy="886525"/>
                <a:chOff x="10030643" y="549854"/>
                <a:chExt cx="561976" cy="1036638"/>
              </a:xfrm>
            </p:grpSpPr>
            <p:sp>
              <p:nvSpPr>
                <p:cNvPr id="262" name="Freeform 31"/>
                <p:cNvSpPr>
                  <a:spLocks/>
                </p:cNvSpPr>
                <p:nvPr/>
              </p:nvSpPr>
              <p:spPr bwMode="auto">
                <a:xfrm>
                  <a:off x="10283056" y="549854"/>
                  <a:ext cx="309563" cy="1030288"/>
                </a:xfrm>
                <a:custGeom>
                  <a:avLst/>
                  <a:gdLst>
                    <a:gd name="T0" fmla="*/ 0 w 195"/>
                    <a:gd name="T1" fmla="*/ 58 h 649"/>
                    <a:gd name="T2" fmla="*/ 0 w 195"/>
                    <a:gd name="T3" fmla="*/ 58 h 649"/>
                    <a:gd name="T4" fmla="*/ 16 w 195"/>
                    <a:gd name="T5" fmla="*/ 62 h 649"/>
                    <a:gd name="T6" fmla="*/ 47 w 195"/>
                    <a:gd name="T7" fmla="*/ 58 h 649"/>
                    <a:gd name="T8" fmla="*/ 66 w 195"/>
                    <a:gd name="T9" fmla="*/ 58 h 649"/>
                    <a:gd name="T10" fmla="*/ 82 w 195"/>
                    <a:gd name="T11" fmla="*/ 50 h 649"/>
                    <a:gd name="T12" fmla="*/ 101 w 195"/>
                    <a:gd name="T13" fmla="*/ 43 h 649"/>
                    <a:gd name="T14" fmla="*/ 113 w 195"/>
                    <a:gd name="T15" fmla="*/ 31 h 649"/>
                    <a:gd name="T16" fmla="*/ 113 w 195"/>
                    <a:gd name="T17" fmla="*/ 31 h 649"/>
                    <a:gd name="T18" fmla="*/ 125 w 195"/>
                    <a:gd name="T19" fmla="*/ 19 h 649"/>
                    <a:gd name="T20" fmla="*/ 140 w 195"/>
                    <a:gd name="T21" fmla="*/ 8 h 649"/>
                    <a:gd name="T22" fmla="*/ 156 w 195"/>
                    <a:gd name="T23" fmla="*/ 4 h 649"/>
                    <a:gd name="T24" fmla="*/ 171 w 195"/>
                    <a:gd name="T25" fmla="*/ 0 h 649"/>
                    <a:gd name="T26" fmla="*/ 183 w 195"/>
                    <a:gd name="T27" fmla="*/ 4 h 649"/>
                    <a:gd name="T28" fmla="*/ 191 w 195"/>
                    <a:gd name="T29" fmla="*/ 12 h 649"/>
                    <a:gd name="T30" fmla="*/ 195 w 195"/>
                    <a:gd name="T31" fmla="*/ 23 h 649"/>
                    <a:gd name="T32" fmla="*/ 195 w 195"/>
                    <a:gd name="T33" fmla="*/ 43 h 649"/>
                    <a:gd name="T34" fmla="*/ 195 w 195"/>
                    <a:gd name="T35" fmla="*/ 43 h 649"/>
                    <a:gd name="T36" fmla="*/ 183 w 195"/>
                    <a:gd name="T37" fmla="*/ 78 h 649"/>
                    <a:gd name="T38" fmla="*/ 175 w 195"/>
                    <a:gd name="T39" fmla="*/ 97 h 649"/>
                    <a:gd name="T40" fmla="*/ 164 w 195"/>
                    <a:gd name="T41" fmla="*/ 113 h 649"/>
                    <a:gd name="T42" fmla="*/ 164 w 195"/>
                    <a:gd name="T43" fmla="*/ 113 h 649"/>
                    <a:gd name="T44" fmla="*/ 171 w 195"/>
                    <a:gd name="T45" fmla="*/ 120 h 649"/>
                    <a:gd name="T46" fmla="*/ 179 w 195"/>
                    <a:gd name="T47" fmla="*/ 128 h 649"/>
                    <a:gd name="T48" fmla="*/ 187 w 195"/>
                    <a:gd name="T49" fmla="*/ 140 h 649"/>
                    <a:gd name="T50" fmla="*/ 191 w 195"/>
                    <a:gd name="T51" fmla="*/ 155 h 649"/>
                    <a:gd name="T52" fmla="*/ 195 w 195"/>
                    <a:gd name="T53" fmla="*/ 175 h 649"/>
                    <a:gd name="T54" fmla="*/ 187 w 195"/>
                    <a:gd name="T55" fmla="*/ 194 h 649"/>
                    <a:gd name="T56" fmla="*/ 171 w 195"/>
                    <a:gd name="T57" fmla="*/ 217 h 649"/>
                    <a:gd name="T58" fmla="*/ 171 w 195"/>
                    <a:gd name="T59" fmla="*/ 217 h 649"/>
                    <a:gd name="T60" fmla="*/ 175 w 195"/>
                    <a:gd name="T61" fmla="*/ 233 h 649"/>
                    <a:gd name="T62" fmla="*/ 175 w 195"/>
                    <a:gd name="T63" fmla="*/ 272 h 649"/>
                    <a:gd name="T64" fmla="*/ 171 w 195"/>
                    <a:gd name="T65" fmla="*/ 291 h 649"/>
                    <a:gd name="T66" fmla="*/ 164 w 195"/>
                    <a:gd name="T67" fmla="*/ 311 h 649"/>
                    <a:gd name="T68" fmla="*/ 152 w 195"/>
                    <a:gd name="T69" fmla="*/ 330 h 649"/>
                    <a:gd name="T70" fmla="*/ 140 w 195"/>
                    <a:gd name="T71" fmla="*/ 334 h 649"/>
                    <a:gd name="T72" fmla="*/ 129 w 195"/>
                    <a:gd name="T73" fmla="*/ 342 h 649"/>
                    <a:gd name="T74" fmla="*/ 129 w 195"/>
                    <a:gd name="T75" fmla="*/ 342 h 649"/>
                    <a:gd name="T76" fmla="*/ 129 w 195"/>
                    <a:gd name="T77" fmla="*/ 365 h 649"/>
                    <a:gd name="T78" fmla="*/ 133 w 195"/>
                    <a:gd name="T79" fmla="*/ 419 h 649"/>
                    <a:gd name="T80" fmla="*/ 136 w 195"/>
                    <a:gd name="T81" fmla="*/ 451 h 649"/>
                    <a:gd name="T82" fmla="*/ 144 w 195"/>
                    <a:gd name="T83" fmla="*/ 474 h 649"/>
                    <a:gd name="T84" fmla="*/ 152 w 195"/>
                    <a:gd name="T85" fmla="*/ 486 h 649"/>
                    <a:gd name="T86" fmla="*/ 160 w 195"/>
                    <a:gd name="T87" fmla="*/ 493 h 649"/>
                    <a:gd name="T88" fmla="*/ 167 w 195"/>
                    <a:gd name="T89" fmla="*/ 497 h 649"/>
                    <a:gd name="T90" fmla="*/ 179 w 195"/>
                    <a:gd name="T91" fmla="*/ 497 h 649"/>
                    <a:gd name="T92" fmla="*/ 179 w 195"/>
                    <a:gd name="T93" fmla="*/ 497 h 649"/>
                    <a:gd name="T94" fmla="*/ 191 w 195"/>
                    <a:gd name="T95" fmla="*/ 501 h 649"/>
                    <a:gd name="T96" fmla="*/ 195 w 195"/>
                    <a:gd name="T97" fmla="*/ 505 h 649"/>
                    <a:gd name="T98" fmla="*/ 195 w 195"/>
                    <a:gd name="T99" fmla="*/ 517 h 649"/>
                    <a:gd name="T100" fmla="*/ 191 w 195"/>
                    <a:gd name="T101" fmla="*/ 524 h 649"/>
                    <a:gd name="T102" fmla="*/ 183 w 195"/>
                    <a:gd name="T103" fmla="*/ 544 h 649"/>
                    <a:gd name="T104" fmla="*/ 175 w 195"/>
                    <a:gd name="T105" fmla="*/ 552 h 649"/>
                    <a:gd name="T106" fmla="*/ 175 w 195"/>
                    <a:gd name="T107" fmla="*/ 552 h 649"/>
                    <a:gd name="T108" fmla="*/ 164 w 195"/>
                    <a:gd name="T109" fmla="*/ 571 h 649"/>
                    <a:gd name="T110" fmla="*/ 136 w 195"/>
                    <a:gd name="T111" fmla="*/ 610 h 649"/>
                    <a:gd name="T112" fmla="*/ 117 w 195"/>
                    <a:gd name="T113" fmla="*/ 625 h 649"/>
                    <a:gd name="T114" fmla="*/ 101 w 195"/>
                    <a:gd name="T115" fmla="*/ 641 h 649"/>
                    <a:gd name="T116" fmla="*/ 82 w 195"/>
                    <a:gd name="T117" fmla="*/ 649 h 649"/>
                    <a:gd name="T118" fmla="*/ 74 w 195"/>
                    <a:gd name="T119" fmla="*/ 649 h 649"/>
                    <a:gd name="T120" fmla="*/ 66 w 195"/>
                    <a:gd name="T121" fmla="*/ 645 h 6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95" h="649">
                      <a:moveTo>
                        <a:pt x="0" y="58"/>
                      </a:moveTo>
                      <a:lnTo>
                        <a:pt x="0" y="58"/>
                      </a:lnTo>
                      <a:lnTo>
                        <a:pt x="16" y="62"/>
                      </a:lnTo>
                      <a:lnTo>
                        <a:pt x="47" y="58"/>
                      </a:lnTo>
                      <a:lnTo>
                        <a:pt x="66" y="58"/>
                      </a:lnTo>
                      <a:lnTo>
                        <a:pt x="82" y="50"/>
                      </a:lnTo>
                      <a:lnTo>
                        <a:pt x="101" y="43"/>
                      </a:lnTo>
                      <a:lnTo>
                        <a:pt x="113" y="31"/>
                      </a:lnTo>
                      <a:lnTo>
                        <a:pt x="125" y="19"/>
                      </a:lnTo>
                      <a:lnTo>
                        <a:pt x="140" y="8"/>
                      </a:lnTo>
                      <a:lnTo>
                        <a:pt x="156" y="4"/>
                      </a:lnTo>
                      <a:lnTo>
                        <a:pt x="171" y="0"/>
                      </a:lnTo>
                      <a:lnTo>
                        <a:pt x="183" y="4"/>
                      </a:lnTo>
                      <a:lnTo>
                        <a:pt x="191" y="12"/>
                      </a:lnTo>
                      <a:lnTo>
                        <a:pt x="195" y="23"/>
                      </a:lnTo>
                      <a:lnTo>
                        <a:pt x="195" y="43"/>
                      </a:lnTo>
                      <a:lnTo>
                        <a:pt x="183" y="78"/>
                      </a:lnTo>
                      <a:lnTo>
                        <a:pt x="175" y="97"/>
                      </a:lnTo>
                      <a:lnTo>
                        <a:pt x="164" y="113"/>
                      </a:lnTo>
                      <a:lnTo>
                        <a:pt x="171" y="120"/>
                      </a:lnTo>
                      <a:lnTo>
                        <a:pt x="179" y="128"/>
                      </a:lnTo>
                      <a:lnTo>
                        <a:pt x="187" y="140"/>
                      </a:lnTo>
                      <a:lnTo>
                        <a:pt x="191" y="155"/>
                      </a:lnTo>
                      <a:lnTo>
                        <a:pt x="195" y="175"/>
                      </a:lnTo>
                      <a:lnTo>
                        <a:pt x="187" y="194"/>
                      </a:lnTo>
                      <a:lnTo>
                        <a:pt x="171" y="217"/>
                      </a:lnTo>
                      <a:lnTo>
                        <a:pt x="175" y="233"/>
                      </a:lnTo>
                      <a:lnTo>
                        <a:pt x="175" y="272"/>
                      </a:lnTo>
                      <a:lnTo>
                        <a:pt x="171" y="291"/>
                      </a:lnTo>
                      <a:lnTo>
                        <a:pt x="164" y="311"/>
                      </a:lnTo>
                      <a:lnTo>
                        <a:pt x="152" y="330"/>
                      </a:lnTo>
                      <a:lnTo>
                        <a:pt x="140" y="334"/>
                      </a:lnTo>
                      <a:lnTo>
                        <a:pt x="129" y="342"/>
                      </a:lnTo>
                      <a:lnTo>
                        <a:pt x="129" y="365"/>
                      </a:lnTo>
                      <a:lnTo>
                        <a:pt x="133" y="419"/>
                      </a:lnTo>
                      <a:lnTo>
                        <a:pt x="136" y="451"/>
                      </a:lnTo>
                      <a:lnTo>
                        <a:pt x="144" y="474"/>
                      </a:lnTo>
                      <a:lnTo>
                        <a:pt x="152" y="486"/>
                      </a:lnTo>
                      <a:lnTo>
                        <a:pt x="160" y="493"/>
                      </a:lnTo>
                      <a:lnTo>
                        <a:pt x="167" y="497"/>
                      </a:lnTo>
                      <a:lnTo>
                        <a:pt x="179" y="497"/>
                      </a:lnTo>
                      <a:lnTo>
                        <a:pt x="191" y="501"/>
                      </a:lnTo>
                      <a:lnTo>
                        <a:pt x="195" y="505"/>
                      </a:lnTo>
                      <a:lnTo>
                        <a:pt x="195" y="517"/>
                      </a:lnTo>
                      <a:lnTo>
                        <a:pt x="191" y="524"/>
                      </a:lnTo>
                      <a:lnTo>
                        <a:pt x="183" y="544"/>
                      </a:lnTo>
                      <a:lnTo>
                        <a:pt x="175" y="552"/>
                      </a:lnTo>
                      <a:lnTo>
                        <a:pt x="164" y="571"/>
                      </a:lnTo>
                      <a:lnTo>
                        <a:pt x="136" y="610"/>
                      </a:lnTo>
                      <a:lnTo>
                        <a:pt x="117" y="625"/>
                      </a:lnTo>
                      <a:lnTo>
                        <a:pt x="101" y="641"/>
                      </a:lnTo>
                      <a:lnTo>
                        <a:pt x="82" y="649"/>
                      </a:lnTo>
                      <a:lnTo>
                        <a:pt x="74" y="649"/>
                      </a:lnTo>
                      <a:lnTo>
                        <a:pt x="66" y="645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63" name="组合 262"/>
                <p:cNvGrpSpPr/>
                <p:nvPr/>
              </p:nvGrpSpPr>
              <p:grpSpPr>
                <a:xfrm>
                  <a:off x="10030643" y="549854"/>
                  <a:ext cx="561975" cy="1036638"/>
                  <a:chOff x="10030643" y="549854"/>
                  <a:chExt cx="561975" cy="1036638"/>
                </a:xfrm>
              </p:grpSpPr>
              <p:sp>
                <p:nvSpPr>
                  <p:cNvPr id="264" name="Freeform 32"/>
                  <p:cNvSpPr>
                    <a:spLocks/>
                  </p:cNvSpPr>
                  <p:nvPr/>
                </p:nvSpPr>
                <p:spPr bwMode="auto">
                  <a:xfrm>
                    <a:off x="10030643" y="549854"/>
                    <a:ext cx="561975" cy="1036638"/>
                  </a:xfrm>
                  <a:custGeom>
                    <a:avLst/>
                    <a:gdLst>
                      <a:gd name="T0" fmla="*/ 272 w 354"/>
                      <a:gd name="T1" fmla="*/ 31 h 653"/>
                      <a:gd name="T2" fmla="*/ 241 w 354"/>
                      <a:gd name="T3" fmla="*/ 50 h 653"/>
                      <a:gd name="T4" fmla="*/ 206 w 354"/>
                      <a:gd name="T5" fmla="*/ 58 h 653"/>
                      <a:gd name="T6" fmla="*/ 159 w 354"/>
                      <a:gd name="T7" fmla="*/ 58 h 653"/>
                      <a:gd name="T8" fmla="*/ 159 w 354"/>
                      <a:gd name="T9" fmla="*/ 58 h 653"/>
                      <a:gd name="T10" fmla="*/ 167 w 354"/>
                      <a:gd name="T11" fmla="*/ 101 h 653"/>
                      <a:gd name="T12" fmla="*/ 159 w 354"/>
                      <a:gd name="T13" fmla="*/ 124 h 653"/>
                      <a:gd name="T14" fmla="*/ 136 w 354"/>
                      <a:gd name="T15" fmla="*/ 140 h 653"/>
                      <a:gd name="T16" fmla="*/ 117 w 354"/>
                      <a:gd name="T17" fmla="*/ 148 h 653"/>
                      <a:gd name="T18" fmla="*/ 82 w 354"/>
                      <a:gd name="T19" fmla="*/ 151 h 653"/>
                      <a:gd name="T20" fmla="*/ 51 w 354"/>
                      <a:gd name="T21" fmla="*/ 167 h 653"/>
                      <a:gd name="T22" fmla="*/ 27 w 354"/>
                      <a:gd name="T23" fmla="*/ 190 h 653"/>
                      <a:gd name="T24" fmla="*/ 12 w 354"/>
                      <a:gd name="T25" fmla="*/ 206 h 653"/>
                      <a:gd name="T26" fmla="*/ 0 w 354"/>
                      <a:gd name="T27" fmla="*/ 217 h 653"/>
                      <a:gd name="T28" fmla="*/ 20 w 354"/>
                      <a:gd name="T29" fmla="*/ 245 h 653"/>
                      <a:gd name="T30" fmla="*/ 35 w 354"/>
                      <a:gd name="T31" fmla="*/ 299 h 653"/>
                      <a:gd name="T32" fmla="*/ 47 w 354"/>
                      <a:gd name="T33" fmla="*/ 381 h 653"/>
                      <a:gd name="T34" fmla="*/ 47 w 354"/>
                      <a:gd name="T35" fmla="*/ 458 h 653"/>
                      <a:gd name="T36" fmla="*/ 47 w 354"/>
                      <a:gd name="T37" fmla="*/ 466 h 653"/>
                      <a:gd name="T38" fmla="*/ 55 w 354"/>
                      <a:gd name="T39" fmla="*/ 478 h 653"/>
                      <a:gd name="T40" fmla="*/ 74 w 354"/>
                      <a:gd name="T41" fmla="*/ 489 h 653"/>
                      <a:gd name="T42" fmla="*/ 117 w 354"/>
                      <a:gd name="T43" fmla="*/ 486 h 653"/>
                      <a:gd name="T44" fmla="*/ 148 w 354"/>
                      <a:gd name="T45" fmla="*/ 482 h 653"/>
                      <a:gd name="T46" fmla="*/ 191 w 354"/>
                      <a:gd name="T47" fmla="*/ 501 h 653"/>
                      <a:gd name="T48" fmla="*/ 218 w 354"/>
                      <a:gd name="T49" fmla="*/ 544 h 653"/>
                      <a:gd name="T50" fmla="*/ 225 w 354"/>
                      <a:gd name="T51" fmla="*/ 594 h 653"/>
                      <a:gd name="T52" fmla="*/ 233 w 354"/>
                      <a:gd name="T53" fmla="*/ 649 h 653"/>
                      <a:gd name="T54" fmla="*/ 241 w 354"/>
                      <a:gd name="T55" fmla="*/ 653 h 653"/>
                      <a:gd name="T56" fmla="*/ 264 w 354"/>
                      <a:gd name="T57" fmla="*/ 645 h 653"/>
                      <a:gd name="T58" fmla="*/ 299 w 354"/>
                      <a:gd name="T59" fmla="*/ 610 h 653"/>
                      <a:gd name="T60" fmla="*/ 334 w 354"/>
                      <a:gd name="T61" fmla="*/ 552 h 653"/>
                      <a:gd name="T62" fmla="*/ 342 w 354"/>
                      <a:gd name="T63" fmla="*/ 544 h 653"/>
                      <a:gd name="T64" fmla="*/ 354 w 354"/>
                      <a:gd name="T65" fmla="*/ 517 h 653"/>
                      <a:gd name="T66" fmla="*/ 350 w 354"/>
                      <a:gd name="T67" fmla="*/ 501 h 653"/>
                      <a:gd name="T68" fmla="*/ 338 w 354"/>
                      <a:gd name="T69" fmla="*/ 497 h 653"/>
                      <a:gd name="T70" fmla="*/ 319 w 354"/>
                      <a:gd name="T71" fmla="*/ 493 h 653"/>
                      <a:gd name="T72" fmla="*/ 303 w 354"/>
                      <a:gd name="T73" fmla="*/ 474 h 653"/>
                      <a:gd name="T74" fmla="*/ 292 w 354"/>
                      <a:gd name="T75" fmla="*/ 419 h 653"/>
                      <a:gd name="T76" fmla="*/ 288 w 354"/>
                      <a:gd name="T77" fmla="*/ 342 h 653"/>
                      <a:gd name="T78" fmla="*/ 299 w 354"/>
                      <a:gd name="T79" fmla="*/ 334 h 653"/>
                      <a:gd name="T80" fmla="*/ 323 w 354"/>
                      <a:gd name="T81" fmla="*/ 311 h 653"/>
                      <a:gd name="T82" fmla="*/ 334 w 354"/>
                      <a:gd name="T83" fmla="*/ 272 h 653"/>
                      <a:gd name="T84" fmla="*/ 330 w 354"/>
                      <a:gd name="T85" fmla="*/ 217 h 653"/>
                      <a:gd name="T86" fmla="*/ 346 w 354"/>
                      <a:gd name="T87" fmla="*/ 194 h 653"/>
                      <a:gd name="T88" fmla="*/ 350 w 354"/>
                      <a:gd name="T89" fmla="*/ 155 h 653"/>
                      <a:gd name="T90" fmla="*/ 338 w 354"/>
                      <a:gd name="T91" fmla="*/ 128 h 653"/>
                      <a:gd name="T92" fmla="*/ 323 w 354"/>
                      <a:gd name="T93" fmla="*/ 113 h 653"/>
                      <a:gd name="T94" fmla="*/ 334 w 354"/>
                      <a:gd name="T95" fmla="*/ 97 h 653"/>
                      <a:gd name="T96" fmla="*/ 354 w 354"/>
                      <a:gd name="T97" fmla="*/ 43 h 653"/>
                      <a:gd name="T98" fmla="*/ 354 w 354"/>
                      <a:gd name="T99" fmla="*/ 23 h 653"/>
                      <a:gd name="T100" fmla="*/ 342 w 354"/>
                      <a:gd name="T101" fmla="*/ 4 h 653"/>
                      <a:gd name="T102" fmla="*/ 315 w 354"/>
                      <a:gd name="T103" fmla="*/ 4 h 653"/>
                      <a:gd name="T104" fmla="*/ 284 w 354"/>
                      <a:gd name="T105" fmla="*/ 19 h 653"/>
                      <a:gd name="T106" fmla="*/ 272 w 354"/>
                      <a:gd name="T107" fmla="*/ 31 h 653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54" h="653">
                        <a:moveTo>
                          <a:pt x="272" y="31"/>
                        </a:moveTo>
                        <a:lnTo>
                          <a:pt x="272" y="31"/>
                        </a:lnTo>
                        <a:lnTo>
                          <a:pt x="260" y="43"/>
                        </a:lnTo>
                        <a:lnTo>
                          <a:pt x="241" y="50"/>
                        </a:lnTo>
                        <a:lnTo>
                          <a:pt x="225" y="58"/>
                        </a:lnTo>
                        <a:lnTo>
                          <a:pt x="206" y="58"/>
                        </a:lnTo>
                        <a:lnTo>
                          <a:pt x="175" y="62"/>
                        </a:lnTo>
                        <a:lnTo>
                          <a:pt x="159" y="58"/>
                        </a:lnTo>
                        <a:lnTo>
                          <a:pt x="167" y="89"/>
                        </a:lnTo>
                        <a:lnTo>
                          <a:pt x="167" y="101"/>
                        </a:lnTo>
                        <a:lnTo>
                          <a:pt x="167" y="113"/>
                        </a:lnTo>
                        <a:lnTo>
                          <a:pt x="159" y="124"/>
                        </a:lnTo>
                        <a:lnTo>
                          <a:pt x="152" y="136"/>
                        </a:lnTo>
                        <a:lnTo>
                          <a:pt x="136" y="140"/>
                        </a:lnTo>
                        <a:lnTo>
                          <a:pt x="117" y="148"/>
                        </a:lnTo>
                        <a:lnTo>
                          <a:pt x="105" y="148"/>
                        </a:lnTo>
                        <a:lnTo>
                          <a:pt x="82" y="151"/>
                        </a:lnTo>
                        <a:lnTo>
                          <a:pt x="66" y="159"/>
                        </a:lnTo>
                        <a:lnTo>
                          <a:pt x="51" y="167"/>
                        </a:lnTo>
                        <a:lnTo>
                          <a:pt x="35" y="175"/>
                        </a:lnTo>
                        <a:lnTo>
                          <a:pt x="27" y="190"/>
                        </a:lnTo>
                        <a:lnTo>
                          <a:pt x="12" y="206"/>
                        </a:lnTo>
                        <a:lnTo>
                          <a:pt x="0" y="217"/>
                        </a:lnTo>
                        <a:lnTo>
                          <a:pt x="8" y="229"/>
                        </a:lnTo>
                        <a:lnTo>
                          <a:pt x="20" y="245"/>
                        </a:lnTo>
                        <a:lnTo>
                          <a:pt x="27" y="268"/>
                        </a:lnTo>
                        <a:lnTo>
                          <a:pt x="35" y="299"/>
                        </a:lnTo>
                        <a:lnTo>
                          <a:pt x="43" y="338"/>
                        </a:lnTo>
                        <a:lnTo>
                          <a:pt x="47" y="381"/>
                        </a:lnTo>
                        <a:lnTo>
                          <a:pt x="43" y="435"/>
                        </a:lnTo>
                        <a:lnTo>
                          <a:pt x="47" y="458"/>
                        </a:lnTo>
                        <a:lnTo>
                          <a:pt x="47" y="466"/>
                        </a:lnTo>
                        <a:lnTo>
                          <a:pt x="51" y="474"/>
                        </a:lnTo>
                        <a:lnTo>
                          <a:pt x="55" y="478"/>
                        </a:lnTo>
                        <a:lnTo>
                          <a:pt x="62" y="486"/>
                        </a:lnTo>
                        <a:lnTo>
                          <a:pt x="74" y="489"/>
                        </a:lnTo>
                        <a:lnTo>
                          <a:pt x="93" y="489"/>
                        </a:lnTo>
                        <a:lnTo>
                          <a:pt x="117" y="486"/>
                        </a:lnTo>
                        <a:lnTo>
                          <a:pt x="148" y="482"/>
                        </a:lnTo>
                        <a:lnTo>
                          <a:pt x="171" y="489"/>
                        </a:lnTo>
                        <a:lnTo>
                          <a:pt x="191" y="501"/>
                        </a:lnTo>
                        <a:lnTo>
                          <a:pt x="206" y="520"/>
                        </a:lnTo>
                        <a:lnTo>
                          <a:pt x="218" y="544"/>
                        </a:lnTo>
                        <a:lnTo>
                          <a:pt x="222" y="567"/>
                        </a:lnTo>
                        <a:lnTo>
                          <a:pt x="225" y="594"/>
                        </a:lnTo>
                        <a:lnTo>
                          <a:pt x="225" y="622"/>
                        </a:lnTo>
                        <a:lnTo>
                          <a:pt x="233" y="649"/>
                        </a:lnTo>
                        <a:lnTo>
                          <a:pt x="241" y="653"/>
                        </a:lnTo>
                        <a:lnTo>
                          <a:pt x="249" y="653"/>
                        </a:lnTo>
                        <a:lnTo>
                          <a:pt x="264" y="645"/>
                        </a:lnTo>
                        <a:lnTo>
                          <a:pt x="284" y="629"/>
                        </a:lnTo>
                        <a:lnTo>
                          <a:pt x="299" y="610"/>
                        </a:lnTo>
                        <a:lnTo>
                          <a:pt x="326" y="571"/>
                        </a:lnTo>
                        <a:lnTo>
                          <a:pt x="334" y="552"/>
                        </a:lnTo>
                        <a:lnTo>
                          <a:pt x="342" y="544"/>
                        </a:lnTo>
                        <a:lnTo>
                          <a:pt x="350" y="524"/>
                        </a:lnTo>
                        <a:lnTo>
                          <a:pt x="354" y="517"/>
                        </a:lnTo>
                        <a:lnTo>
                          <a:pt x="354" y="505"/>
                        </a:lnTo>
                        <a:lnTo>
                          <a:pt x="350" y="501"/>
                        </a:lnTo>
                        <a:lnTo>
                          <a:pt x="338" y="497"/>
                        </a:lnTo>
                        <a:lnTo>
                          <a:pt x="326" y="497"/>
                        </a:lnTo>
                        <a:lnTo>
                          <a:pt x="319" y="493"/>
                        </a:lnTo>
                        <a:lnTo>
                          <a:pt x="311" y="486"/>
                        </a:lnTo>
                        <a:lnTo>
                          <a:pt x="303" y="474"/>
                        </a:lnTo>
                        <a:lnTo>
                          <a:pt x="295" y="451"/>
                        </a:lnTo>
                        <a:lnTo>
                          <a:pt x="292" y="419"/>
                        </a:lnTo>
                        <a:lnTo>
                          <a:pt x="288" y="365"/>
                        </a:lnTo>
                        <a:lnTo>
                          <a:pt x="288" y="342"/>
                        </a:lnTo>
                        <a:lnTo>
                          <a:pt x="299" y="334"/>
                        </a:lnTo>
                        <a:lnTo>
                          <a:pt x="311" y="330"/>
                        </a:lnTo>
                        <a:lnTo>
                          <a:pt x="323" y="311"/>
                        </a:lnTo>
                        <a:lnTo>
                          <a:pt x="330" y="291"/>
                        </a:lnTo>
                        <a:lnTo>
                          <a:pt x="334" y="272"/>
                        </a:lnTo>
                        <a:lnTo>
                          <a:pt x="334" y="233"/>
                        </a:lnTo>
                        <a:lnTo>
                          <a:pt x="330" y="217"/>
                        </a:lnTo>
                        <a:lnTo>
                          <a:pt x="346" y="194"/>
                        </a:lnTo>
                        <a:lnTo>
                          <a:pt x="354" y="175"/>
                        </a:lnTo>
                        <a:lnTo>
                          <a:pt x="350" y="155"/>
                        </a:lnTo>
                        <a:lnTo>
                          <a:pt x="346" y="140"/>
                        </a:lnTo>
                        <a:lnTo>
                          <a:pt x="338" y="128"/>
                        </a:lnTo>
                        <a:lnTo>
                          <a:pt x="330" y="120"/>
                        </a:lnTo>
                        <a:lnTo>
                          <a:pt x="323" y="113"/>
                        </a:lnTo>
                        <a:lnTo>
                          <a:pt x="334" y="97"/>
                        </a:lnTo>
                        <a:lnTo>
                          <a:pt x="342" y="78"/>
                        </a:lnTo>
                        <a:lnTo>
                          <a:pt x="354" y="43"/>
                        </a:lnTo>
                        <a:lnTo>
                          <a:pt x="354" y="23"/>
                        </a:lnTo>
                        <a:lnTo>
                          <a:pt x="350" y="12"/>
                        </a:lnTo>
                        <a:lnTo>
                          <a:pt x="342" y="4"/>
                        </a:lnTo>
                        <a:lnTo>
                          <a:pt x="330" y="0"/>
                        </a:lnTo>
                        <a:lnTo>
                          <a:pt x="315" y="4"/>
                        </a:lnTo>
                        <a:lnTo>
                          <a:pt x="299" y="8"/>
                        </a:lnTo>
                        <a:lnTo>
                          <a:pt x="284" y="19"/>
                        </a:lnTo>
                        <a:lnTo>
                          <a:pt x="272" y="31"/>
                        </a:lnTo>
                        <a:close/>
                      </a:path>
                    </a:pathLst>
                  </a:custGeom>
                  <a:solidFill>
                    <a:srgbClr val="FFFCD1"/>
                  </a:solidFill>
                  <a:ln w="25400">
                    <a:solidFill>
                      <a:srgbClr val="5DB7E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5" name="Freeform 44"/>
                  <p:cNvSpPr>
                    <a:spLocks/>
                  </p:cNvSpPr>
                  <p:nvPr/>
                </p:nvSpPr>
                <p:spPr bwMode="auto">
                  <a:xfrm>
                    <a:off x="10419581" y="691141"/>
                    <a:ext cx="36513" cy="38100"/>
                  </a:xfrm>
                  <a:custGeom>
                    <a:avLst/>
                    <a:gdLst>
                      <a:gd name="T0" fmla="*/ 23 w 23"/>
                      <a:gd name="T1" fmla="*/ 12 h 24"/>
                      <a:gd name="T2" fmla="*/ 23 w 23"/>
                      <a:gd name="T3" fmla="*/ 12 h 24"/>
                      <a:gd name="T4" fmla="*/ 19 w 23"/>
                      <a:gd name="T5" fmla="*/ 20 h 24"/>
                      <a:gd name="T6" fmla="*/ 12 w 23"/>
                      <a:gd name="T7" fmla="*/ 24 h 24"/>
                      <a:gd name="T8" fmla="*/ 12 w 23"/>
                      <a:gd name="T9" fmla="*/ 24 h 24"/>
                      <a:gd name="T10" fmla="*/ 4 w 23"/>
                      <a:gd name="T11" fmla="*/ 20 h 24"/>
                      <a:gd name="T12" fmla="*/ 0 w 23"/>
                      <a:gd name="T13" fmla="*/ 12 h 24"/>
                      <a:gd name="T14" fmla="*/ 0 w 23"/>
                      <a:gd name="T15" fmla="*/ 12 h 24"/>
                      <a:gd name="T16" fmla="*/ 4 w 23"/>
                      <a:gd name="T17" fmla="*/ 4 h 24"/>
                      <a:gd name="T18" fmla="*/ 12 w 23"/>
                      <a:gd name="T19" fmla="*/ 0 h 24"/>
                      <a:gd name="T20" fmla="*/ 12 w 23"/>
                      <a:gd name="T21" fmla="*/ 0 h 24"/>
                      <a:gd name="T22" fmla="*/ 19 w 23"/>
                      <a:gd name="T23" fmla="*/ 4 h 24"/>
                      <a:gd name="T24" fmla="*/ 23 w 23"/>
                      <a:gd name="T25" fmla="*/ 12 h 24"/>
                      <a:gd name="T26" fmla="*/ 23 w 23"/>
                      <a:gd name="T27" fmla="*/ 12 h 2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23" h="24">
                        <a:moveTo>
                          <a:pt x="23" y="12"/>
                        </a:moveTo>
                        <a:lnTo>
                          <a:pt x="23" y="12"/>
                        </a:lnTo>
                        <a:lnTo>
                          <a:pt x="19" y="20"/>
                        </a:lnTo>
                        <a:lnTo>
                          <a:pt x="12" y="24"/>
                        </a:lnTo>
                        <a:lnTo>
                          <a:pt x="4" y="20"/>
                        </a:lnTo>
                        <a:lnTo>
                          <a:pt x="0" y="12"/>
                        </a:lnTo>
                        <a:lnTo>
                          <a:pt x="4" y="4"/>
                        </a:lnTo>
                        <a:lnTo>
                          <a:pt x="12" y="0"/>
                        </a:lnTo>
                        <a:lnTo>
                          <a:pt x="19" y="4"/>
                        </a:lnTo>
                        <a:lnTo>
                          <a:pt x="23" y="12"/>
                        </a:lnTo>
                        <a:close/>
                      </a:path>
                    </a:pathLst>
                  </a:custGeom>
                  <a:solidFill>
                    <a:srgbClr val="E6001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6" name="Freeform 45"/>
                  <p:cNvSpPr>
                    <a:spLocks/>
                  </p:cNvSpPr>
                  <p:nvPr/>
                </p:nvSpPr>
                <p:spPr bwMode="auto">
                  <a:xfrm>
                    <a:off x="10394181" y="667329"/>
                    <a:ext cx="93663" cy="92075"/>
                  </a:xfrm>
                  <a:custGeom>
                    <a:avLst/>
                    <a:gdLst>
                      <a:gd name="T0" fmla="*/ 59 w 59"/>
                      <a:gd name="T1" fmla="*/ 27 h 58"/>
                      <a:gd name="T2" fmla="*/ 59 w 59"/>
                      <a:gd name="T3" fmla="*/ 27 h 58"/>
                      <a:gd name="T4" fmla="*/ 55 w 59"/>
                      <a:gd name="T5" fmla="*/ 39 h 58"/>
                      <a:gd name="T6" fmla="*/ 47 w 59"/>
                      <a:gd name="T7" fmla="*/ 46 h 58"/>
                      <a:gd name="T8" fmla="*/ 39 w 59"/>
                      <a:gd name="T9" fmla="*/ 54 h 58"/>
                      <a:gd name="T10" fmla="*/ 28 w 59"/>
                      <a:gd name="T11" fmla="*/ 58 h 58"/>
                      <a:gd name="T12" fmla="*/ 28 w 59"/>
                      <a:gd name="T13" fmla="*/ 58 h 58"/>
                      <a:gd name="T14" fmla="*/ 16 w 59"/>
                      <a:gd name="T15" fmla="*/ 54 h 58"/>
                      <a:gd name="T16" fmla="*/ 8 w 59"/>
                      <a:gd name="T17" fmla="*/ 46 h 58"/>
                      <a:gd name="T18" fmla="*/ 0 w 59"/>
                      <a:gd name="T19" fmla="*/ 39 h 58"/>
                      <a:gd name="T20" fmla="*/ 0 w 59"/>
                      <a:gd name="T21" fmla="*/ 27 h 58"/>
                      <a:gd name="T22" fmla="*/ 0 w 59"/>
                      <a:gd name="T23" fmla="*/ 27 h 58"/>
                      <a:gd name="T24" fmla="*/ 0 w 59"/>
                      <a:gd name="T25" fmla="*/ 15 h 58"/>
                      <a:gd name="T26" fmla="*/ 8 w 59"/>
                      <a:gd name="T27" fmla="*/ 8 h 58"/>
                      <a:gd name="T28" fmla="*/ 16 w 59"/>
                      <a:gd name="T29" fmla="*/ 0 h 58"/>
                      <a:gd name="T30" fmla="*/ 28 w 59"/>
                      <a:gd name="T31" fmla="*/ 0 h 58"/>
                      <a:gd name="T32" fmla="*/ 28 w 59"/>
                      <a:gd name="T33" fmla="*/ 0 h 58"/>
                      <a:gd name="T34" fmla="*/ 39 w 59"/>
                      <a:gd name="T35" fmla="*/ 0 h 58"/>
                      <a:gd name="T36" fmla="*/ 47 w 59"/>
                      <a:gd name="T37" fmla="*/ 8 h 58"/>
                      <a:gd name="T38" fmla="*/ 55 w 59"/>
                      <a:gd name="T39" fmla="*/ 15 h 58"/>
                      <a:gd name="T40" fmla="*/ 59 w 59"/>
                      <a:gd name="T41" fmla="*/ 27 h 58"/>
                      <a:gd name="T42" fmla="*/ 59 w 59"/>
                      <a:gd name="T43" fmla="*/ 27 h 5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0" t="0" r="r" b="b"/>
                    <a:pathLst>
                      <a:path w="59" h="58">
                        <a:moveTo>
                          <a:pt x="59" y="27"/>
                        </a:moveTo>
                        <a:lnTo>
                          <a:pt x="59" y="27"/>
                        </a:lnTo>
                        <a:lnTo>
                          <a:pt x="55" y="39"/>
                        </a:lnTo>
                        <a:lnTo>
                          <a:pt x="47" y="46"/>
                        </a:lnTo>
                        <a:lnTo>
                          <a:pt x="39" y="54"/>
                        </a:lnTo>
                        <a:lnTo>
                          <a:pt x="28" y="58"/>
                        </a:lnTo>
                        <a:lnTo>
                          <a:pt x="16" y="54"/>
                        </a:lnTo>
                        <a:lnTo>
                          <a:pt x="8" y="46"/>
                        </a:lnTo>
                        <a:lnTo>
                          <a:pt x="0" y="39"/>
                        </a:lnTo>
                        <a:lnTo>
                          <a:pt x="0" y="27"/>
                        </a:lnTo>
                        <a:lnTo>
                          <a:pt x="0" y="15"/>
                        </a:lnTo>
                        <a:lnTo>
                          <a:pt x="8" y="8"/>
                        </a:lnTo>
                        <a:lnTo>
                          <a:pt x="16" y="0"/>
                        </a:lnTo>
                        <a:lnTo>
                          <a:pt x="28" y="0"/>
                        </a:lnTo>
                        <a:lnTo>
                          <a:pt x="39" y="0"/>
                        </a:lnTo>
                        <a:lnTo>
                          <a:pt x="47" y="8"/>
                        </a:lnTo>
                        <a:lnTo>
                          <a:pt x="55" y="15"/>
                        </a:lnTo>
                        <a:lnTo>
                          <a:pt x="59" y="27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E60012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7" name="Freeform 111"/>
                  <p:cNvSpPr>
                    <a:spLocks noEditPoints="1"/>
                  </p:cNvSpPr>
                  <p:nvPr/>
                </p:nvSpPr>
                <p:spPr bwMode="auto">
                  <a:xfrm>
                    <a:off x="10111606" y="834016"/>
                    <a:ext cx="134938" cy="134938"/>
                  </a:xfrm>
                  <a:custGeom>
                    <a:avLst/>
                    <a:gdLst>
                      <a:gd name="T0" fmla="*/ 27 w 85"/>
                      <a:gd name="T1" fmla="*/ 46 h 85"/>
                      <a:gd name="T2" fmla="*/ 31 w 85"/>
                      <a:gd name="T3" fmla="*/ 42 h 85"/>
                      <a:gd name="T4" fmla="*/ 31 w 85"/>
                      <a:gd name="T5" fmla="*/ 38 h 85"/>
                      <a:gd name="T6" fmla="*/ 42 w 85"/>
                      <a:gd name="T7" fmla="*/ 85 h 85"/>
                      <a:gd name="T8" fmla="*/ 85 w 85"/>
                      <a:gd name="T9" fmla="*/ 77 h 85"/>
                      <a:gd name="T10" fmla="*/ 66 w 85"/>
                      <a:gd name="T11" fmla="*/ 70 h 85"/>
                      <a:gd name="T12" fmla="*/ 81 w 85"/>
                      <a:gd name="T13" fmla="*/ 58 h 85"/>
                      <a:gd name="T14" fmla="*/ 66 w 85"/>
                      <a:gd name="T15" fmla="*/ 50 h 85"/>
                      <a:gd name="T16" fmla="*/ 81 w 85"/>
                      <a:gd name="T17" fmla="*/ 42 h 85"/>
                      <a:gd name="T18" fmla="*/ 66 w 85"/>
                      <a:gd name="T19" fmla="*/ 31 h 85"/>
                      <a:gd name="T20" fmla="*/ 85 w 85"/>
                      <a:gd name="T21" fmla="*/ 23 h 85"/>
                      <a:gd name="T22" fmla="*/ 62 w 85"/>
                      <a:gd name="T23" fmla="*/ 15 h 85"/>
                      <a:gd name="T24" fmla="*/ 70 w 85"/>
                      <a:gd name="T25" fmla="*/ 11 h 85"/>
                      <a:gd name="T26" fmla="*/ 66 w 85"/>
                      <a:gd name="T27" fmla="*/ 0 h 85"/>
                      <a:gd name="T28" fmla="*/ 54 w 85"/>
                      <a:gd name="T29" fmla="*/ 4 h 85"/>
                      <a:gd name="T30" fmla="*/ 46 w 85"/>
                      <a:gd name="T31" fmla="*/ 15 h 85"/>
                      <a:gd name="T32" fmla="*/ 50 w 85"/>
                      <a:gd name="T33" fmla="*/ 4 h 85"/>
                      <a:gd name="T34" fmla="*/ 50 w 85"/>
                      <a:gd name="T35" fmla="*/ 4 h 85"/>
                      <a:gd name="T36" fmla="*/ 39 w 85"/>
                      <a:gd name="T37" fmla="*/ 0 h 85"/>
                      <a:gd name="T38" fmla="*/ 19 w 85"/>
                      <a:gd name="T39" fmla="*/ 42 h 85"/>
                      <a:gd name="T40" fmla="*/ 19 w 85"/>
                      <a:gd name="T41" fmla="*/ 42 h 85"/>
                      <a:gd name="T42" fmla="*/ 15 w 85"/>
                      <a:gd name="T43" fmla="*/ 15 h 85"/>
                      <a:gd name="T44" fmla="*/ 27 w 85"/>
                      <a:gd name="T45" fmla="*/ 11 h 85"/>
                      <a:gd name="T46" fmla="*/ 15 w 85"/>
                      <a:gd name="T47" fmla="*/ 0 h 85"/>
                      <a:gd name="T48" fmla="*/ 7 w 85"/>
                      <a:gd name="T49" fmla="*/ 11 h 85"/>
                      <a:gd name="T50" fmla="*/ 15 w 85"/>
                      <a:gd name="T51" fmla="*/ 15 h 85"/>
                      <a:gd name="T52" fmla="*/ 0 w 85"/>
                      <a:gd name="T53" fmla="*/ 35 h 85"/>
                      <a:gd name="T54" fmla="*/ 15 w 85"/>
                      <a:gd name="T55" fmla="*/ 42 h 85"/>
                      <a:gd name="T56" fmla="*/ 23 w 85"/>
                      <a:gd name="T57" fmla="*/ 31 h 85"/>
                      <a:gd name="T58" fmla="*/ 0 w 85"/>
                      <a:gd name="T59" fmla="*/ 31 h 85"/>
                      <a:gd name="T60" fmla="*/ 0 w 85"/>
                      <a:gd name="T61" fmla="*/ 35 h 85"/>
                      <a:gd name="T62" fmla="*/ 0 w 85"/>
                      <a:gd name="T63" fmla="*/ 35 h 85"/>
                      <a:gd name="T64" fmla="*/ 54 w 85"/>
                      <a:gd name="T65" fmla="*/ 31 h 85"/>
                      <a:gd name="T66" fmla="*/ 42 w 85"/>
                      <a:gd name="T67" fmla="*/ 23 h 85"/>
                      <a:gd name="T68" fmla="*/ 54 w 85"/>
                      <a:gd name="T69" fmla="*/ 23 h 85"/>
                      <a:gd name="T70" fmla="*/ 54 w 85"/>
                      <a:gd name="T71" fmla="*/ 50 h 85"/>
                      <a:gd name="T72" fmla="*/ 42 w 85"/>
                      <a:gd name="T73" fmla="*/ 42 h 85"/>
                      <a:gd name="T74" fmla="*/ 54 w 85"/>
                      <a:gd name="T75" fmla="*/ 42 h 85"/>
                      <a:gd name="T76" fmla="*/ 0 w 85"/>
                      <a:gd name="T77" fmla="*/ 73 h 85"/>
                      <a:gd name="T78" fmla="*/ 11 w 85"/>
                      <a:gd name="T79" fmla="*/ 85 h 85"/>
                      <a:gd name="T80" fmla="*/ 19 w 85"/>
                      <a:gd name="T81" fmla="*/ 66 h 85"/>
                      <a:gd name="T82" fmla="*/ 15 w 85"/>
                      <a:gd name="T83" fmla="*/ 46 h 85"/>
                      <a:gd name="T84" fmla="*/ 7 w 85"/>
                      <a:gd name="T85" fmla="*/ 62 h 85"/>
                      <a:gd name="T86" fmla="*/ 0 w 85"/>
                      <a:gd name="T87" fmla="*/ 73 h 85"/>
                      <a:gd name="T88" fmla="*/ 42 w 85"/>
                      <a:gd name="T89" fmla="*/ 58 h 85"/>
                      <a:gd name="T90" fmla="*/ 54 w 85"/>
                      <a:gd name="T91" fmla="*/ 70 h 85"/>
                      <a:gd name="T92" fmla="*/ 42 w 85"/>
                      <a:gd name="T93" fmla="*/ 58 h 85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85" h="85">
                        <a:moveTo>
                          <a:pt x="19" y="42"/>
                        </a:moveTo>
                        <a:lnTo>
                          <a:pt x="27" y="46"/>
                        </a:lnTo>
                        <a:lnTo>
                          <a:pt x="31" y="42"/>
                        </a:lnTo>
                        <a:lnTo>
                          <a:pt x="31" y="38"/>
                        </a:lnTo>
                        <a:lnTo>
                          <a:pt x="31" y="85"/>
                        </a:lnTo>
                        <a:lnTo>
                          <a:pt x="42" y="85"/>
                        </a:lnTo>
                        <a:lnTo>
                          <a:pt x="42" y="77"/>
                        </a:lnTo>
                        <a:lnTo>
                          <a:pt x="85" y="77"/>
                        </a:lnTo>
                        <a:lnTo>
                          <a:pt x="85" y="70"/>
                        </a:lnTo>
                        <a:lnTo>
                          <a:pt x="66" y="70"/>
                        </a:lnTo>
                        <a:lnTo>
                          <a:pt x="66" y="58"/>
                        </a:lnTo>
                        <a:lnTo>
                          <a:pt x="81" y="58"/>
                        </a:lnTo>
                        <a:lnTo>
                          <a:pt x="81" y="50"/>
                        </a:lnTo>
                        <a:lnTo>
                          <a:pt x="66" y="50"/>
                        </a:lnTo>
                        <a:lnTo>
                          <a:pt x="66" y="42"/>
                        </a:lnTo>
                        <a:lnTo>
                          <a:pt x="81" y="42"/>
                        </a:lnTo>
                        <a:lnTo>
                          <a:pt x="81" y="31"/>
                        </a:lnTo>
                        <a:lnTo>
                          <a:pt x="66" y="31"/>
                        </a:lnTo>
                        <a:lnTo>
                          <a:pt x="66" y="23"/>
                        </a:lnTo>
                        <a:lnTo>
                          <a:pt x="85" y="23"/>
                        </a:lnTo>
                        <a:lnTo>
                          <a:pt x="85" y="15"/>
                        </a:lnTo>
                        <a:lnTo>
                          <a:pt x="62" y="15"/>
                        </a:lnTo>
                        <a:lnTo>
                          <a:pt x="70" y="11"/>
                        </a:lnTo>
                        <a:lnTo>
                          <a:pt x="66" y="0"/>
                        </a:lnTo>
                        <a:lnTo>
                          <a:pt x="54" y="4"/>
                        </a:lnTo>
                        <a:lnTo>
                          <a:pt x="58" y="15"/>
                        </a:lnTo>
                        <a:lnTo>
                          <a:pt x="46" y="15"/>
                        </a:lnTo>
                        <a:lnTo>
                          <a:pt x="50" y="4"/>
                        </a:lnTo>
                        <a:lnTo>
                          <a:pt x="39" y="0"/>
                        </a:lnTo>
                        <a:lnTo>
                          <a:pt x="31" y="19"/>
                        </a:lnTo>
                        <a:lnTo>
                          <a:pt x="19" y="42"/>
                        </a:lnTo>
                        <a:close/>
                        <a:moveTo>
                          <a:pt x="15" y="15"/>
                        </a:moveTo>
                        <a:lnTo>
                          <a:pt x="15" y="15"/>
                        </a:lnTo>
                        <a:lnTo>
                          <a:pt x="19" y="19"/>
                        </a:lnTo>
                        <a:lnTo>
                          <a:pt x="27" y="11"/>
                        </a:lnTo>
                        <a:lnTo>
                          <a:pt x="15" y="0"/>
                        </a:lnTo>
                        <a:lnTo>
                          <a:pt x="7" y="11"/>
                        </a:lnTo>
                        <a:lnTo>
                          <a:pt x="15" y="15"/>
                        </a:lnTo>
                        <a:close/>
                        <a:moveTo>
                          <a:pt x="0" y="35"/>
                        </a:moveTo>
                        <a:lnTo>
                          <a:pt x="0" y="35"/>
                        </a:lnTo>
                        <a:lnTo>
                          <a:pt x="15" y="42"/>
                        </a:lnTo>
                        <a:lnTo>
                          <a:pt x="23" y="31"/>
                        </a:lnTo>
                        <a:lnTo>
                          <a:pt x="7" y="23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close/>
                        <a:moveTo>
                          <a:pt x="54" y="23"/>
                        </a:moveTo>
                        <a:lnTo>
                          <a:pt x="54" y="31"/>
                        </a:lnTo>
                        <a:lnTo>
                          <a:pt x="42" y="31"/>
                        </a:lnTo>
                        <a:lnTo>
                          <a:pt x="42" y="23"/>
                        </a:lnTo>
                        <a:lnTo>
                          <a:pt x="54" y="23"/>
                        </a:lnTo>
                        <a:close/>
                        <a:moveTo>
                          <a:pt x="54" y="42"/>
                        </a:moveTo>
                        <a:lnTo>
                          <a:pt x="54" y="50"/>
                        </a:lnTo>
                        <a:lnTo>
                          <a:pt x="42" y="50"/>
                        </a:lnTo>
                        <a:lnTo>
                          <a:pt x="42" y="42"/>
                        </a:lnTo>
                        <a:lnTo>
                          <a:pt x="54" y="42"/>
                        </a:lnTo>
                        <a:close/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11" y="85"/>
                        </a:lnTo>
                        <a:lnTo>
                          <a:pt x="19" y="66"/>
                        </a:lnTo>
                        <a:lnTo>
                          <a:pt x="23" y="50"/>
                        </a:lnTo>
                        <a:lnTo>
                          <a:pt x="15" y="46"/>
                        </a:lnTo>
                        <a:lnTo>
                          <a:pt x="7" y="62"/>
                        </a:lnTo>
                        <a:lnTo>
                          <a:pt x="0" y="73"/>
                        </a:lnTo>
                        <a:close/>
                        <a:moveTo>
                          <a:pt x="42" y="58"/>
                        </a:moveTo>
                        <a:lnTo>
                          <a:pt x="54" y="58"/>
                        </a:lnTo>
                        <a:lnTo>
                          <a:pt x="54" y="70"/>
                        </a:lnTo>
                        <a:lnTo>
                          <a:pt x="42" y="70"/>
                        </a:lnTo>
                        <a:lnTo>
                          <a:pt x="42" y="58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" name="Freeform 112"/>
                  <p:cNvSpPr>
                    <a:spLocks noEditPoints="1"/>
                  </p:cNvSpPr>
                  <p:nvPr/>
                </p:nvSpPr>
                <p:spPr bwMode="auto">
                  <a:xfrm>
                    <a:off x="10259243" y="834016"/>
                    <a:ext cx="134938" cy="128588"/>
                  </a:xfrm>
                  <a:custGeom>
                    <a:avLst/>
                    <a:gdLst>
                      <a:gd name="T0" fmla="*/ 58 w 85"/>
                      <a:gd name="T1" fmla="*/ 4 h 81"/>
                      <a:gd name="T2" fmla="*/ 58 w 85"/>
                      <a:gd name="T3" fmla="*/ 4 h 81"/>
                      <a:gd name="T4" fmla="*/ 58 w 85"/>
                      <a:gd name="T5" fmla="*/ 0 h 81"/>
                      <a:gd name="T6" fmla="*/ 58 w 85"/>
                      <a:gd name="T7" fmla="*/ 0 h 81"/>
                      <a:gd name="T8" fmla="*/ 43 w 85"/>
                      <a:gd name="T9" fmla="*/ 0 h 81"/>
                      <a:gd name="T10" fmla="*/ 43 w 85"/>
                      <a:gd name="T11" fmla="*/ 73 h 81"/>
                      <a:gd name="T12" fmla="*/ 43 w 85"/>
                      <a:gd name="T13" fmla="*/ 73 h 81"/>
                      <a:gd name="T14" fmla="*/ 47 w 85"/>
                      <a:gd name="T15" fmla="*/ 81 h 81"/>
                      <a:gd name="T16" fmla="*/ 54 w 85"/>
                      <a:gd name="T17" fmla="*/ 81 h 81"/>
                      <a:gd name="T18" fmla="*/ 70 w 85"/>
                      <a:gd name="T19" fmla="*/ 81 h 81"/>
                      <a:gd name="T20" fmla="*/ 70 w 85"/>
                      <a:gd name="T21" fmla="*/ 81 h 81"/>
                      <a:gd name="T22" fmla="*/ 78 w 85"/>
                      <a:gd name="T23" fmla="*/ 81 h 81"/>
                      <a:gd name="T24" fmla="*/ 81 w 85"/>
                      <a:gd name="T25" fmla="*/ 77 h 81"/>
                      <a:gd name="T26" fmla="*/ 85 w 85"/>
                      <a:gd name="T27" fmla="*/ 66 h 81"/>
                      <a:gd name="T28" fmla="*/ 85 w 85"/>
                      <a:gd name="T29" fmla="*/ 66 h 81"/>
                      <a:gd name="T30" fmla="*/ 74 w 85"/>
                      <a:gd name="T31" fmla="*/ 58 h 81"/>
                      <a:gd name="T32" fmla="*/ 74 w 85"/>
                      <a:gd name="T33" fmla="*/ 58 h 81"/>
                      <a:gd name="T34" fmla="*/ 70 w 85"/>
                      <a:gd name="T35" fmla="*/ 70 h 81"/>
                      <a:gd name="T36" fmla="*/ 70 w 85"/>
                      <a:gd name="T37" fmla="*/ 70 h 81"/>
                      <a:gd name="T38" fmla="*/ 58 w 85"/>
                      <a:gd name="T39" fmla="*/ 70 h 81"/>
                      <a:gd name="T40" fmla="*/ 58 w 85"/>
                      <a:gd name="T41" fmla="*/ 70 h 81"/>
                      <a:gd name="T42" fmla="*/ 58 w 85"/>
                      <a:gd name="T43" fmla="*/ 70 h 81"/>
                      <a:gd name="T44" fmla="*/ 54 w 85"/>
                      <a:gd name="T45" fmla="*/ 70 h 81"/>
                      <a:gd name="T46" fmla="*/ 54 w 85"/>
                      <a:gd name="T47" fmla="*/ 42 h 81"/>
                      <a:gd name="T48" fmla="*/ 54 w 85"/>
                      <a:gd name="T49" fmla="*/ 42 h 81"/>
                      <a:gd name="T50" fmla="*/ 81 w 85"/>
                      <a:gd name="T51" fmla="*/ 27 h 81"/>
                      <a:gd name="T52" fmla="*/ 81 w 85"/>
                      <a:gd name="T53" fmla="*/ 27 h 81"/>
                      <a:gd name="T54" fmla="*/ 81 w 85"/>
                      <a:gd name="T55" fmla="*/ 27 h 81"/>
                      <a:gd name="T56" fmla="*/ 81 w 85"/>
                      <a:gd name="T57" fmla="*/ 27 h 81"/>
                      <a:gd name="T58" fmla="*/ 74 w 85"/>
                      <a:gd name="T59" fmla="*/ 15 h 81"/>
                      <a:gd name="T60" fmla="*/ 74 w 85"/>
                      <a:gd name="T61" fmla="*/ 15 h 81"/>
                      <a:gd name="T62" fmla="*/ 54 w 85"/>
                      <a:gd name="T63" fmla="*/ 31 h 81"/>
                      <a:gd name="T64" fmla="*/ 54 w 85"/>
                      <a:gd name="T65" fmla="*/ 7 h 81"/>
                      <a:gd name="T66" fmla="*/ 54 w 85"/>
                      <a:gd name="T67" fmla="*/ 7 h 81"/>
                      <a:gd name="T68" fmla="*/ 58 w 85"/>
                      <a:gd name="T69" fmla="*/ 4 h 81"/>
                      <a:gd name="T70" fmla="*/ 58 w 85"/>
                      <a:gd name="T71" fmla="*/ 4 h 81"/>
                      <a:gd name="T72" fmla="*/ 58 w 85"/>
                      <a:gd name="T73" fmla="*/ 4 h 81"/>
                      <a:gd name="T74" fmla="*/ 23 w 85"/>
                      <a:gd name="T75" fmla="*/ 35 h 81"/>
                      <a:gd name="T76" fmla="*/ 23 w 85"/>
                      <a:gd name="T77" fmla="*/ 58 h 81"/>
                      <a:gd name="T78" fmla="*/ 23 w 85"/>
                      <a:gd name="T79" fmla="*/ 58 h 81"/>
                      <a:gd name="T80" fmla="*/ 0 w 85"/>
                      <a:gd name="T81" fmla="*/ 66 h 81"/>
                      <a:gd name="T82" fmla="*/ 0 w 85"/>
                      <a:gd name="T83" fmla="*/ 66 h 81"/>
                      <a:gd name="T84" fmla="*/ 4 w 85"/>
                      <a:gd name="T85" fmla="*/ 77 h 81"/>
                      <a:gd name="T86" fmla="*/ 4 w 85"/>
                      <a:gd name="T87" fmla="*/ 77 h 81"/>
                      <a:gd name="T88" fmla="*/ 12 w 85"/>
                      <a:gd name="T89" fmla="*/ 73 h 81"/>
                      <a:gd name="T90" fmla="*/ 12 w 85"/>
                      <a:gd name="T91" fmla="*/ 73 h 81"/>
                      <a:gd name="T92" fmla="*/ 23 w 85"/>
                      <a:gd name="T93" fmla="*/ 70 h 81"/>
                      <a:gd name="T94" fmla="*/ 23 w 85"/>
                      <a:gd name="T95" fmla="*/ 81 h 81"/>
                      <a:gd name="T96" fmla="*/ 35 w 85"/>
                      <a:gd name="T97" fmla="*/ 81 h 81"/>
                      <a:gd name="T98" fmla="*/ 35 w 85"/>
                      <a:gd name="T99" fmla="*/ 11 h 81"/>
                      <a:gd name="T100" fmla="*/ 35 w 85"/>
                      <a:gd name="T101" fmla="*/ 11 h 81"/>
                      <a:gd name="T102" fmla="*/ 39 w 85"/>
                      <a:gd name="T103" fmla="*/ 4 h 81"/>
                      <a:gd name="T104" fmla="*/ 39 w 85"/>
                      <a:gd name="T105" fmla="*/ 4 h 81"/>
                      <a:gd name="T106" fmla="*/ 39 w 85"/>
                      <a:gd name="T107" fmla="*/ 4 h 81"/>
                      <a:gd name="T108" fmla="*/ 39 w 85"/>
                      <a:gd name="T109" fmla="*/ 4 h 81"/>
                      <a:gd name="T110" fmla="*/ 35 w 85"/>
                      <a:gd name="T111" fmla="*/ 0 h 81"/>
                      <a:gd name="T112" fmla="*/ 35 w 85"/>
                      <a:gd name="T113" fmla="*/ 0 h 81"/>
                      <a:gd name="T114" fmla="*/ 23 w 85"/>
                      <a:gd name="T115" fmla="*/ 0 h 81"/>
                      <a:gd name="T116" fmla="*/ 23 w 85"/>
                      <a:gd name="T117" fmla="*/ 27 h 81"/>
                      <a:gd name="T118" fmla="*/ 4 w 85"/>
                      <a:gd name="T119" fmla="*/ 27 h 81"/>
                      <a:gd name="T120" fmla="*/ 4 w 85"/>
                      <a:gd name="T121" fmla="*/ 35 h 81"/>
                      <a:gd name="T122" fmla="*/ 23 w 85"/>
                      <a:gd name="T123" fmla="*/ 35 h 81"/>
                      <a:gd name="T124" fmla="*/ 23 w 85"/>
                      <a:gd name="T125" fmla="*/ 35 h 81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85" h="81">
                        <a:moveTo>
                          <a:pt x="58" y="4"/>
                        </a:moveTo>
                        <a:lnTo>
                          <a:pt x="58" y="4"/>
                        </a:lnTo>
                        <a:lnTo>
                          <a:pt x="58" y="0"/>
                        </a:lnTo>
                        <a:lnTo>
                          <a:pt x="43" y="0"/>
                        </a:lnTo>
                        <a:lnTo>
                          <a:pt x="43" y="73"/>
                        </a:lnTo>
                        <a:lnTo>
                          <a:pt x="47" y="81"/>
                        </a:lnTo>
                        <a:lnTo>
                          <a:pt x="54" y="81"/>
                        </a:lnTo>
                        <a:lnTo>
                          <a:pt x="70" y="81"/>
                        </a:lnTo>
                        <a:lnTo>
                          <a:pt x="78" y="81"/>
                        </a:lnTo>
                        <a:lnTo>
                          <a:pt x="81" y="77"/>
                        </a:lnTo>
                        <a:lnTo>
                          <a:pt x="85" y="66"/>
                        </a:lnTo>
                        <a:lnTo>
                          <a:pt x="74" y="58"/>
                        </a:lnTo>
                        <a:lnTo>
                          <a:pt x="70" y="70"/>
                        </a:lnTo>
                        <a:lnTo>
                          <a:pt x="58" y="70"/>
                        </a:lnTo>
                        <a:lnTo>
                          <a:pt x="54" y="70"/>
                        </a:lnTo>
                        <a:lnTo>
                          <a:pt x="54" y="42"/>
                        </a:lnTo>
                        <a:lnTo>
                          <a:pt x="81" y="27"/>
                        </a:lnTo>
                        <a:lnTo>
                          <a:pt x="74" y="15"/>
                        </a:lnTo>
                        <a:lnTo>
                          <a:pt x="54" y="31"/>
                        </a:lnTo>
                        <a:lnTo>
                          <a:pt x="54" y="7"/>
                        </a:lnTo>
                        <a:lnTo>
                          <a:pt x="58" y="4"/>
                        </a:lnTo>
                        <a:close/>
                        <a:moveTo>
                          <a:pt x="23" y="35"/>
                        </a:moveTo>
                        <a:lnTo>
                          <a:pt x="23" y="58"/>
                        </a:lnTo>
                        <a:lnTo>
                          <a:pt x="0" y="66"/>
                        </a:lnTo>
                        <a:lnTo>
                          <a:pt x="4" y="77"/>
                        </a:lnTo>
                        <a:lnTo>
                          <a:pt x="12" y="73"/>
                        </a:lnTo>
                        <a:lnTo>
                          <a:pt x="23" y="70"/>
                        </a:lnTo>
                        <a:lnTo>
                          <a:pt x="23" y="81"/>
                        </a:lnTo>
                        <a:lnTo>
                          <a:pt x="35" y="81"/>
                        </a:lnTo>
                        <a:lnTo>
                          <a:pt x="35" y="11"/>
                        </a:lnTo>
                        <a:lnTo>
                          <a:pt x="39" y="4"/>
                        </a:lnTo>
                        <a:lnTo>
                          <a:pt x="35" y="0"/>
                        </a:lnTo>
                        <a:lnTo>
                          <a:pt x="23" y="0"/>
                        </a:lnTo>
                        <a:lnTo>
                          <a:pt x="23" y="27"/>
                        </a:lnTo>
                        <a:lnTo>
                          <a:pt x="4" y="27"/>
                        </a:lnTo>
                        <a:lnTo>
                          <a:pt x="4" y="35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9" name="Freeform 113"/>
                  <p:cNvSpPr>
                    <a:spLocks/>
                  </p:cNvSpPr>
                  <p:nvPr/>
                </p:nvSpPr>
                <p:spPr bwMode="auto">
                  <a:xfrm>
                    <a:off x="10413231" y="834016"/>
                    <a:ext cx="130175" cy="134938"/>
                  </a:xfrm>
                  <a:custGeom>
                    <a:avLst/>
                    <a:gdLst>
                      <a:gd name="T0" fmla="*/ 47 w 82"/>
                      <a:gd name="T1" fmla="*/ 11 h 85"/>
                      <a:gd name="T2" fmla="*/ 47 w 82"/>
                      <a:gd name="T3" fmla="*/ 11 h 85"/>
                      <a:gd name="T4" fmla="*/ 47 w 82"/>
                      <a:gd name="T5" fmla="*/ 7 h 85"/>
                      <a:gd name="T6" fmla="*/ 47 w 82"/>
                      <a:gd name="T7" fmla="*/ 7 h 85"/>
                      <a:gd name="T8" fmla="*/ 43 w 82"/>
                      <a:gd name="T9" fmla="*/ 0 h 85"/>
                      <a:gd name="T10" fmla="*/ 43 w 82"/>
                      <a:gd name="T11" fmla="*/ 0 h 85"/>
                      <a:gd name="T12" fmla="*/ 39 w 82"/>
                      <a:gd name="T13" fmla="*/ 0 h 85"/>
                      <a:gd name="T14" fmla="*/ 39 w 82"/>
                      <a:gd name="T15" fmla="*/ 0 h 85"/>
                      <a:gd name="T16" fmla="*/ 31 w 82"/>
                      <a:gd name="T17" fmla="*/ 4 h 85"/>
                      <a:gd name="T18" fmla="*/ 31 w 82"/>
                      <a:gd name="T19" fmla="*/ 4 h 85"/>
                      <a:gd name="T20" fmla="*/ 35 w 82"/>
                      <a:gd name="T21" fmla="*/ 11 h 85"/>
                      <a:gd name="T22" fmla="*/ 0 w 82"/>
                      <a:gd name="T23" fmla="*/ 11 h 85"/>
                      <a:gd name="T24" fmla="*/ 0 w 82"/>
                      <a:gd name="T25" fmla="*/ 23 h 85"/>
                      <a:gd name="T26" fmla="*/ 35 w 82"/>
                      <a:gd name="T27" fmla="*/ 23 h 85"/>
                      <a:gd name="T28" fmla="*/ 35 w 82"/>
                      <a:gd name="T29" fmla="*/ 35 h 85"/>
                      <a:gd name="T30" fmla="*/ 8 w 82"/>
                      <a:gd name="T31" fmla="*/ 35 h 85"/>
                      <a:gd name="T32" fmla="*/ 8 w 82"/>
                      <a:gd name="T33" fmla="*/ 73 h 85"/>
                      <a:gd name="T34" fmla="*/ 19 w 82"/>
                      <a:gd name="T35" fmla="*/ 73 h 85"/>
                      <a:gd name="T36" fmla="*/ 19 w 82"/>
                      <a:gd name="T37" fmla="*/ 42 h 85"/>
                      <a:gd name="T38" fmla="*/ 35 w 82"/>
                      <a:gd name="T39" fmla="*/ 42 h 85"/>
                      <a:gd name="T40" fmla="*/ 35 w 82"/>
                      <a:gd name="T41" fmla="*/ 85 h 85"/>
                      <a:gd name="T42" fmla="*/ 47 w 82"/>
                      <a:gd name="T43" fmla="*/ 85 h 85"/>
                      <a:gd name="T44" fmla="*/ 47 w 82"/>
                      <a:gd name="T45" fmla="*/ 42 h 85"/>
                      <a:gd name="T46" fmla="*/ 58 w 82"/>
                      <a:gd name="T47" fmla="*/ 42 h 85"/>
                      <a:gd name="T48" fmla="*/ 58 w 82"/>
                      <a:gd name="T49" fmla="*/ 62 h 85"/>
                      <a:gd name="T50" fmla="*/ 58 w 82"/>
                      <a:gd name="T51" fmla="*/ 62 h 85"/>
                      <a:gd name="T52" fmla="*/ 54 w 82"/>
                      <a:gd name="T53" fmla="*/ 66 h 85"/>
                      <a:gd name="T54" fmla="*/ 47 w 82"/>
                      <a:gd name="T55" fmla="*/ 66 h 85"/>
                      <a:gd name="T56" fmla="*/ 47 w 82"/>
                      <a:gd name="T57" fmla="*/ 66 h 85"/>
                      <a:gd name="T58" fmla="*/ 51 w 82"/>
                      <a:gd name="T59" fmla="*/ 77 h 85"/>
                      <a:gd name="T60" fmla="*/ 51 w 82"/>
                      <a:gd name="T61" fmla="*/ 77 h 85"/>
                      <a:gd name="T62" fmla="*/ 66 w 82"/>
                      <a:gd name="T63" fmla="*/ 73 h 85"/>
                      <a:gd name="T64" fmla="*/ 70 w 82"/>
                      <a:gd name="T65" fmla="*/ 73 h 85"/>
                      <a:gd name="T66" fmla="*/ 70 w 82"/>
                      <a:gd name="T67" fmla="*/ 70 h 85"/>
                      <a:gd name="T68" fmla="*/ 70 w 82"/>
                      <a:gd name="T69" fmla="*/ 35 h 85"/>
                      <a:gd name="T70" fmla="*/ 47 w 82"/>
                      <a:gd name="T71" fmla="*/ 35 h 85"/>
                      <a:gd name="T72" fmla="*/ 47 w 82"/>
                      <a:gd name="T73" fmla="*/ 23 h 85"/>
                      <a:gd name="T74" fmla="*/ 82 w 82"/>
                      <a:gd name="T75" fmla="*/ 23 h 85"/>
                      <a:gd name="T76" fmla="*/ 82 w 82"/>
                      <a:gd name="T77" fmla="*/ 11 h 85"/>
                      <a:gd name="T78" fmla="*/ 39 w 82"/>
                      <a:gd name="T79" fmla="*/ 11 h 85"/>
                      <a:gd name="T80" fmla="*/ 39 w 82"/>
                      <a:gd name="T81" fmla="*/ 11 h 85"/>
                      <a:gd name="T82" fmla="*/ 47 w 82"/>
                      <a:gd name="T83" fmla="*/ 11 h 85"/>
                      <a:gd name="T84" fmla="*/ 47 w 82"/>
                      <a:gd name="T85" fmla="*/ 11 h 85"/>
                      <a:gd name="T86" fmla="*/ 47 w 82"/>
                      <a:gd name="T87" fmla="*/ 11 h 85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2" h="85">
                        <a:moveTo>
                          <a:pt x="47" y="11"/>
                        </a:moveTo>
                        <a:lnTo>
                          <a:pt x="47" y="11"/>
                        </a:lnTo>
                        <a:lnTo>
                          <a:pt x="47" y="7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1" y="4"/>
                        </a:lnTo>
                        <a:lnTo>
                          <a:pt x="35" y="11"/>
                        </a:lnTo>
                        <a:lnTo>
                          <a:pt x="0" y="11"/>
                        </a:lnTo>
                        <a:lnTo>
                          <a:pt x="0" y="23"/>
                        </a:lnTo>
                        <a:lnTo>
                          <a:pt x="35" y="23"/>
                        </a:lnTo>
                        <a:lnTo>
                          <a:pt x="35" y="35"/>
                        </a:lnTo>
                        <a:lnTo>
                          <a:pt x="8" y="35"/>
                        </a:lnTo>
                        <a:lnTo>
                          <a:pt x="8" y="73"/>
                        </a:lnTo>
                        <a:lnTo>
                          <a:pt x="19" y="73"/>
                        </a:lnTo>
                        <a:lnTo>
                          <a:pt x="19" y="42"/>
                        </a:lnTo>
                        <a:lnTo>
                          <a:pt x="35" y="42"/>
                        </a:lnTo>
                        <a:lnTo>
                          <a:pt x="35" y="85"/>
                        </a:lnTo>
                        <a:lnTo>
                          <a:pt x="47" y="85"/>
                        </a:lnTo>
                        <a:lnTo>
                          <a:pt x="47" y="42"/>
                        </a:lnTo>
                        <a:lnTo>
                          <a:pt x="58" y="42"/>
                        </a:lnTo>
                        <a:lnTo>
                          <a:pt x="58" y="62"/>
                        </a:lnTo>
                        <a:lnTo>
                          <a:pt x="54" y="66"/>
                        </a:lnTo>
                        <a:lnTo>
                          <a:pt x="47" y="66"/>
                        </a:lnTo>
                        <a:lnTo>
                          <a:pt x="51" y="77"/>
                        </a:lnTo>
                        <a:lnTo>
                          <a:pt x="66" y="73"/>
                        </a:lnTo>
                        <a:lnTo>
                          <a:pt x="70" y="73"/>
                        </a:lnTo>
                        <a:lnTo>
                          <a:pt x="70" y="70"/>
                        </a:lnTo>
                        <a:lnTo>
                          <a:pt x="70" y="35"/>
                        </a:lnTo>
                        <a:lnTo>
                          <a:pt x="47" y="35"/>
                        </a:lnTo>
                        <a:lnTo>
                          <a:pt x="47" y="23"/>
                        </a:lnTo>
                        <a:lnTo>
                          <a:pt x="82" y="23"/>
                        </a:lnTo>
                        <a:lnTo>
                          <a:pt x="82" y="11"/>
                        </a:lnTo>
                        <a:lnTo>
                          <a:pt x="39" y="11"/>
                        </a:lnTo>
                        <a:lnTo>
                          <a:pt x="47" y="11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39" name="组合 238"/>
              <p:cNvGrpSpPr/>
              <p:nvPr/>
            </p:nvGrpSpPr>
            <p:grpSpPr>
              <a:xfrm>
                <a:off x="1278177" y="962181"/>
                <a:ext cx="1044009" cy="1354902"/>
                <a:chOff x="9179743" y="494291"/>
                <a:chExt cx="1220788" cy="1584325"/>
              </a:xfrm>
            </p:grpSpPr>
            <p:sp>
              <p:nvSpPr>
                <p:cNvPr id="256" name="Freeform 27"/>
                <p:cNvSpPr>
                  <a:spLocks/>
                </p:cNvSpPr>
                <p:nvPr/>
              </p:nvSpPr>
              <p:spPr bwMode="auto">
                <a:xfrm>
                  <a:off x="9179743" y="494291"/>
                  <a:ext cx="1220788" cy="1584325"/>
                </a:xfrm>
                <a:custGeom>
                  <a:avLst/>
                  <a:gdLst>
                    <a:gd name="T0" fmla="*/ 761 w 769"/>
                    <a:gd name="T1" fmla="*/ 657 h 998"/>
                    <a:gd name="T2" fmla="*/ 738 w 769"/>
                    <a:gd name="T3" fmla="*/ 555 h 998"/>
                    <a:gd name="T4" fmla="*/ 653 w 769"/>
                    <a:gd name="T5" fmla="*/ 521 h 998"/>
                    <a:gd name="T6" fmla="*/ 598 w 769"/>
                    <a:gd name="T7" fmla="*/ 521 h 998"/>
                    <a:gd name="T8" fmla="*/ 583 w 769"/>
                    <a:gd name="T9" fmla="*/ 493 h 998"/>
                    <a:gd name="T10" fmla="*/ 579 w 769"/>
                    <a:gd name="T11" fmla="*/ 373 h 998"/>
                    <a:gd name="T12" fmla="*/ 548 w 769"/>
                    <a:gd name="T13" fmla="*/ 268 h 998"/>
                    <a:gd name="T14" fmla="*/ 509 w 769"/>
                    <a:gd name="T15" fmla="*/ 256 h 998"/>
                    <a:gd name="T16" fmla="*/ 451 w 769"/>
                    <a:gd name="T17" fmla="*/ 276 h 998"/>
                    <a:gd name="T18" fmla="*/ 389 w 769"/>
                    <a:gd name="T19" fmla="*/ 291 h 998"/>
                    <a:gd name="T20" fmla="*/ 323 w 769"/>
                    <a:gd name="T21" fmla="*/ 225 h 998"/>
                    <a:gd name="T22" fmla="*/ 303 w 769"/>
                    <a:gd name="T23" fmla="*/ 124 h 998"/>
                    <a:gd name="T24" fmla="*/ 256 w 769"/>
                    <a:gd name="T25" fmla="*/ 58 h 998"/>
                    <a:gd name="T26" fmla="*/ 214 w 769"/>
                    <a:gd name="T27" fmla="*/ 70 h 998"/>
                    <a:gd name="T28" fmla="*/ 190 w 769"/>
                    <a:gd name="T29" fmla="*/ 62 h 998"/>
                    <a:gd name="T30" fmla="*/ 175 w 769"/>
                    <a:gd name="T31" fmla="*/ 27 h 998"/>
                    <a:gd name="T32" fmla="*/ 117 w 769"/>
                    <a:gd name="T33" fmla="*/ 0 h 998"/>
                    <a:gd name="T34" fmla="*/ 51 w 769"/>
                    <a:gd name="T35" fmla="*/ 35 h 998"/>
                    <a:gd name="T36" fmla="*/ 12 w 769"/>
                    <a:gd name="T37" fmla="*/ 78 h 998"/>
                    <a:gd name="T38" fmla="*/ 12 w 769"/>
                    <a:gd name="T39" fmla="*/ 132 h 998"/>
                    <a:gd name="T40" fmla="*/ 47 w 769"/>
                    <a:gd name="T41" fmla="*/ 159 h 998"/>
                    <a:gd name="T42" fmla="*/ 35 w 769"/>
                    <a:gd name="T43" fmla="*/ 190 h 998"/>
                    <a:gd name="T44" fmla="*/ 8 w 769"/>
                    <a:gd name="T45" fmla="*/ 233 h 998"/>
                    <a:gd name="T46" fmla="*/ 0 w 769"/>
                    <a:gd name="T47" fmla="*/ 287 h 998"/>
                    <a:gd name="T48" fmla="*/ 16 w 769"/>
                    <a:gd name="T49" fmla="*/ 373 h 998"/>
                    <a:gd name="T50" fmla="*/ 4 w 769"/>
                    <a:gd name="T51" fmla="*/ 408 h 998"/>
                    <a:gd name="T52" fmla="*/ 51 w 769"/>
                    <a:gd name="T53" fmla="*/ 443 h 998"/>
                    <a:gd name="T54" fmla="*/ 109 w 769"/>
                    <a:gd name="T55" fmla="*/ 489 h 998"/>
                    <a:gd name="T56" fmla="*/ 167 w 769"/>
                    <a:gd name="T57" fmla="*/ 544 h 998"/>
                    <a:gd name="T58" fmla="*/ 187 w 769"/>
                    <a:gd name="T59" fmla="*/ 602 h 998"/>
                    <a:gd name="T60" fmla="*/ 148 w 769"/>
                    <a:gd name="T61" fmla="*/ 715 h 998"/>
                    <a:gd name="T62" fmla="*/ 144 w 769"/>
                    <a:gd name="T63" fmla="*/ 750 h 998"/>
                    <a:gd name="T64" fmla="*/ 183 w 769"/>
                    <a:gd name="T65" fmla="*/ 792 h 998"/>
                    <a:gd name="T66" fmla="*/ 225 w 769"/>
                    <a:gd name="T67" fmla="*/ 800 h 998"/>
                    <a:gd name="T68" fmla="*/ 268 w 769"/>
                    <a:gd name="T69" fmla="*/ 827 h 998"/>
                    <a:gd name="T70" fmla="*/ 276 w 769"/>
                    <a:gd name="T71" fmla="*/ 882 h 998"/>
                    <a:gd name="T72" fmla="*/ 299 w 769"/>
                    <a:gd name="T73" fmla="*/ 897 h 998"/>
                    <a:gd name="T74" fmla="*/ 334 w 769"/>
                    <a:gd name="T75" fmla="*/ 928 h 998"/>
                    <a:gd name="T76" fmla="*/ 365 w 769"/>
                    <a:gd name="T77" fmla="*/ 971 h 998"/>
                    <a:gd name="T78" fmla="*/ 482 w 769"/>
                    <a:gd name="T79" fmla="*/ 987 h 998"/>
                    <a:gd name="T80" fmla="*/ 466 w 769"/>
                    <a:gd name="T81" fmla="*/ 948 h 998"/>
                    <a:gd name="T82" fmla="*/ 455 w 769"/>
                    <a:gd name="T83" fmla="*/ 878 h 998"/>
                    <a:gd name="T84" fmla="*/ 513 w 769"/>
                    <a:gd name="T85" fmla="*/ 882 h 998"/>
                    <a:gd name="T86" fmla="*/ 606 w 769"/>
                    <a:gd name="T87" fmla="*/ 952 h 998"/>
                    <a:gd name="T88" fmla="*/ 664 w 769"/>
                    <a:gd name="T89" fmla="*/ 956 h 998"/>
                    <a:gd name="T90" fmla="*/ 703 w 769"/>
                    <a:gd name="T91" fmla="*/ 897 h 998"/>
                    <a:gd name="T92" fmla="*/ 719 w 769"/>
                    <a:gd name="T93" fmla="*/ 862 h 998"/>
                    <a:gd name="T94" fmla="*/ 715 w 769"/>
                    <a:gd name="T95" fmla="*/ 812 h 998"/>
                    <a:gd name="T96" fmla="*/ 742 w 769"/>
                    <a:gd name="T97" fmla="*/ 773 h 998"/>
                    <a:gd name="T98" fmla="*/ 769 w 769"/>
                    <a:gd name="T99" fmla="*/ 723 h 998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769" h="998">
                      <a:moveTo>
                        <a:pt x="765" y="688"/>
                      </a:moveTo>
                      <a:lnTo>
                        <a:pt x="761" y="684"/>
                      </a:lnTo>
                      <a:lnTo>
                        <a:pt x="761" y="657"/>
                      </a:lnTo>
                      <a:lnTo>
                        <a:pt x="761" y="629"/>
                      </a:lnTo>
                      <a:lnTo>
                        <a:pt x="758" y="602"/>
                      </a:lnTo>
                      <a:lnTo>
                        <a:pt x="750" y="575"/>
                      </a:lnTo>
                      <a:lnTo>
                        <a:pt x="738" y="555"/>
                      </a:lnTo>
                      <a:lnTo>
                        <a:pt x="727" y="536"/>
                      </a:lnTo>
                      <a:lnTo>
                        <a:pt x="703" y="524"/>
                      </a:lnTo>
                      <a:lnTo>
                        <a:pt x="680" y="517"/>
                      </a:lnTo>
                      <a:lnTo>
                        <a:pt x="653" y="521"/>
                      </a:lnTo>
                      <a:lnTo>
                        <a:pt x="629" y="524"/>
                      </a:lnTo>
                      <a:lnTo>
                        <a:pt x="610" y="524"/>
                      </a:lnTo>
                      <a:lnTo>
                        <a:pt x="598" y="521"/>
                      </a:lnTo>
                      <a:lnTo>
                        <a:pt x="591" y="513"/>
                      </a:lnTo>
                      <a:lnTo>
                        <a:pt x="587" y="505"/>
                      </a:lnTo>
                      <a:lnTo>
                        <a:pt x="583" y="501"/>
                      </a:lnTo>
                      <a:lnTo>
                        <a:pt x="583" y="493"/>
                      </a:lnTo>
                      <a:lnTo>
                        <a:pt x="579" y="470"/>
                      </a:lnTo>
                      <a:lnTo>
                        <a:pt x="579" y="420"/>
                      </a:lnTo>
                      <a:lnTo>
                        <a:pt x="579" y="373"/>
                      </a:lnTo>
                      <a:lnTo>
                        <a:pt x="571" y="338"/>
                      </a:lnTo>
                      <a:lnTo>
                        <a:pt x="563" y="307"/>
                      </a:lnTo>
                      <a:lnTo>
                        <a:pt x="556" y="284"/>
                      </a:lnTo>
                      <a:lnTo>
                        <a:pt x="548" y="268"/>
                      </a:lnTo>
                      <a:lnTo>
                        <a:pt x="536" y="252"/>
                      </a:lnTo>
                      <a:lnTo>
                        <a:pt x="525" y="256"/>
                      </a:lnTo>
                      <a:lnTo>
                        <a:pt x="509" y="256"/>
                      </a:lnTo>
                      <a:lnTo>
                        <a:pt x="474" y="256"/>
                      </a:lnTo>
                      <a:lnTo>
                        <a:pt x="462" y="268"/>
                      </a:lnTo>
                      <a:lnTo>
                        <a:pt x="451" y="276"/>
                      </a:lnTo>
                      <a:lnTo>
                        <a:pt x="431" y="287"/>
                      </a:lnTo>
                      <a:lnTo>
                        <a:pt x="416" y="295"/>
                      </a:lnTo>
                      <a:lnTo>
                        <a:pt x="396" y="295"/>
                      </a:lnTo>
                      <a:lnTo>
                        <a:pt x="389" y="291"/>
                      </a:lnTo>
                      <a:lnTo>
                        <a:pt x="381" y="287"/>
                      </a:lnTo>
                      <a:lnTo>
                        <a:pt x="373" y="280"/>
                      </a:lnTo>
                      <a:lnTo>
                        <a:pt x="365" y="272"/>
                      </a:lnTo>
                      <a:lnTo>
                        <a:pt x="323" y="225"/>
                      </a:lnTo>
                      <a:lnTo>
                        <a:pt x="319" y="194"/>
                      </a:lnTo>
                      <a:lnTo>
                        <a:pt x="311" y="159"/>
                      </a:lnTo>
                      <a:lnTo>
                        <a:pt x="303" y="124"/>
                      </a:lnTo>
                      <a:lnTo>
                        <a:pt x="288" y="89"/>
                      </a:lnTo>
                      <a:lnTo>
                        <a:pt x="280" y="74"/>
                      </a:lnTo>
                      <a:lnTo>
                        <a:pt x="268" y="66"/>
                      </a:lnTo>
                      <a:lnTo>
                        <a:pt x="256" y="58"/>
                      </a:lnTo>
                      <a:lnTo>
                        <a:pt x="245" y="54"/>
                      </a:lnTo>
                      <a:lnTo>
                        <a:pt x="229" y="58"/>
                      </a:lnTo>
                      <a:lnTo>
                        <a:pt x="214" y="70"/>
                      </a:lnTo>
                      <a:lnTo>
                        <a:pt x="210" y="70"/>
                      </a:lnTo>
                      <a:lnTo>
                        <a:pt x="198" y="70"/>
                      </a:lnTo>
                      <a:lnTo>
                        <a:pt x="194" y="66"/>
                      </a:lnTo>
                      <a:lnTo>
                        <a:pt x="190" y="62"/>
                      </a:lnTo>
                      <a:lnTo>
                        <a:pt x="187" y="54"/>
                      </a:lnTo>
                      <a:lnTo>
                        <a:pt x="183" y="43"/>
                      </a:lnTo>
                      <a:lnTo>
                        <a:pt x="175" y="27"/>
                      </a:lnTo>
                      <a:lnTo>
                        <a:pt x="167" y="15"/>
                      </a:lnTo>
                      <a:lnTo>
                        <a:pt x="152" y="4"/>
                      </a:lnTo>
                      <a:lnTo>
                        <a:pt x="128" y="0"/>
                      </a:lnTo>
                      <a:lnTo>
                        <a:pt x="117" y="0"/>
                      </a:lnTo>
                      <a:lnTo>
                        <a:pt x="105" y="4"/>
                      </a:lnTo>
                      <a:lnTo>
                        <a:pt x="86" y="12"/>
                      </a:lnTo>
                      <a:lnTo>
                        <a:pt x="70" y="19"/>
                      </a:lnTo>
                      <a:lnTo>
                        <a:pt x="51" y="35"/>
                      </a:lnTo>
                      <a:lnTo>
                        <a:pt x="31" y="54"/>
                      </a:lnTo>
                      <a:lnTo>
                        <a:pt x="20" y="66"/>
                      </a:lnTo>
                      <a:lnTo>
                        <a:pt x="12" y="78"/>
                      </a:lnTo>
                      <a:lnTo>
                        <a:pt x="4" y="89"/>
                      </a:lnTo>
                      <a:lnTo>
                        <a:pt x="0" y="105"/>
                      </a:lnTo>
                      <a:lnTo>
                        <a:pt x="0" y="120"/>
                      </a:lnTo>
                      <a:lnTo>
                        <a:pt x="12" y="132"/>
                      </a:lnTo>
                      <a:lnTo>
                        <a:pt x="31" y="144"/>
                      </a:lnTo>
                      <a:lnTo>
                        <a:pt x="39" y="151"/>
                      </a:lnTo>
                      <a:lnTo>
                        <a:pt x="47" y="159"/>
                      </a:lnTo>
                      <a:lnTo>
                        <a:pt x="51" y="167"/>
                      </a:lnTo>
                      <a:lnTo>
                        <a:pt x="54" y="179"/>
                      </a:lnTo>
                      <a:lnTo>
                        <a:pt x="47" y="186"/>
                      </a:lnTo>
                      <a:lnTo>
                        <a:pt x="35" y="190"/>
                      </a:lnTo>
                      <a:lnTo>
                        <a:pt x="8" y="194"/>
                      </a:lnTo>
                      <a:lnTo>
                        <a:pt x="0" y="202"/>
                      </a:lnTo>
                      <a:lnTo>
                        <a:pt x="8" y="233"/>
                      </a:lnTo>
                      <a:lnTo>
                        <a:pt x="8" y="260"/>
                      </a:lnTo>
                      <a:lnTo>
                        <a:pt x="4" y="276"/>
                      </a:lnTo>
                      <a:lnTo>
                        <a:pt x="0" y="287"/>
                      </a:lnTo>
                      <a:lnTo>
                        <a:pt x="8" y="303"/>
                      </a:lnTo>
                      <a:lnTo>
                        <a:pt x="16" y="338"/>
                      </a:lnTo>
                      <a:lnTo>
                        <a:pt x="20" y="357"/>
                      </a:lnTo>
                      <a:lnTo>
                        <a:pt x="16" y="373"/>
                      </a:lnTo>
                      <a:lnTo>
                        <a:pt x="12" y="388"/>
                      </a:lnTo>
                      <a:lnTo>
                        <a:pt x="0" y="400"/>
                      </a:lnTo>
                      <a:lnTo>
                        <a:pt x="4" y="408"/>
                      </a:lnTo>
                      <a:lnTo>
                        <a:pt x="16" y="423"/>
                      </a:lnTo>
                      <a:lnTo>
                        <a:pt x="31" y="435"/>
                      </a:lnTo>
                      <a:lnTo>
                        <a:pt x="39" y="443"/>
                      </a:lnTo>
                      <a:lnTo>
                        <a:pt x="51" y="443"/>
                      </a:lnTo>
                      <a:lnTo>
                        <a:pt x="62" y="451"/>
                      </a:lnTo>
                      <a:lnTo>
                        <a:pt x="74" y="458"/>
                      </a:lnTo>
                      <a:lnTo>
                        <a:pt x="109" y="489"/>
                      </a:lnTo>
                      <a:lnTo>
                        <a:pt x="148" y="528"/>
                      </a:lnTo>
                      <a:lnTo>
                        <a:pt x="155" y="532"/>
                      </a:lnTo>
                      <a:lnTo>
                        <a:pt x="167" y="544"/>
                      </a:lnTo>
                      <a:lnTo>
                        <a:pt x="179" y="567"/>
                      </a:lnTo>
                      <a:lnTo>
                        <a:pt x="183" y="583"/>
                      </a:lnTo>
                      <a:lnTo>
                        <a:pt x="187" y="602"/>
                      </a:lnTo>
                      <a:lnTo>
                        <a:pt x="183" y="641"/>
                      </a:lnTo>
                      <a:lnTo>
                        <a:pt x="175" y="672"/>
                      </a:lnTo>
                      <a:lnTo>
                        <a:pt x="163" y="695"/>
                      </a:lnTo>
                      <a:lnTo>
                        <a:pt x="148" y="715"/>
                      </a:lnTo>
                      <a:lnTo>
                        <a:pt x="140" y="723"/>
                      </a:lnTo>
                      <a:lnTo>
                        <a:pt x="140" y="734"/>
                      </a:lnTo>
                      <a:lnTo>
                        <a:pt x="144" y="750"/>
                      </a:lnTo>
                      <a:lnTo>
                        <a:pt x="148" y="761"/>
                      </a:lnTo>
                      <a:lnTo>
                        <a:pt x="159" y="773"/>
                      </a:lnTo>
                      <a:lnTo>
                        <a:pt x="171" y="785"/>
                      </a:lnTo>
                      <a:lnTo>
                        <a:pt x="183" y="792"/>
                      </a:lnTo>
                      <a:lnTo>
                        <a:pt x="198" y="800"/>
                      </a:lnTo>
                      <a:lnTo>
                        <a:pt x="210" y="800"/>
                      </a:lnTo>
                      <a:lnTo>
                        <a:pt x="225" y="800"/>
                      </a:lnTo>
                      <a:lnTo>
                        <a:pt x="249" y="800"/>
                      </a:lnTo>
                      <a:lnTo>
                        <a:pt x="256" y="804"/>
                      </a:lnTo>
                      <a:lnTo>
                        <a:pt x="264" y="812"/>
                      </a:lnTo>
                      <a:lnTo>
                        <a:pt x="268" y="827"/>
                      </a:lnTo>
                      <a:lnTo>
                        <a:pt x="272" y="851"/>
                      </a:lnTo>
                      <a:lnTo>
                        <a:pt x="272" y="870"/>
                      </a:lnTo>
                      <a:lnTo>
                        <a:pt x="276" y="882"/>
                      </a:lnTo>
                      <a:lnTo>
                        <a:pt x="280" y="890"/>
                      </a:lnTo>
                      <a:lnTo>
                        <a:pt x="284" y="897"/>
                      </a:lnTo>
                      <a:lnTo>
                        <a:pt x="295" y="901"/>
                      </a:lnTo>
                      <a:lnTo>
                        <a:pt x="299" y="897"/>
                      </a:lnTo>
                      <a:lnTo>
                        <a:pt x="303" y="901"/>
                      </a:lnTo>
                      <a:lnTo>
                        <a:pt x="319" y="913"/>
                      </a:lnTo>
                      <a:lnTo>
                        <a:pt x="334" y="928"/>
                      </a:lnTo>
                      <a:lnTo>
                        <a:pt x="338" y="940"/>
                      </a:lnTo>
                      <a:lnTo>
                        <a:pt x="342" y="956"/>
                      </a:lnTo>
                      <a:lnTo>
                        <a:pt x="346" y="967"/>
                      </a:lnTo>
                      <a:lnTo>
                        <a:pt x="365" y="971"/>
                      </a:lnTo>
                      <a:lnTo>
                        <a:pt x="389" y="979"/>
                      </a:lnTo>
                      <a:lnTo>
                        <a:pt x="412" y="998"/>
                      </a:lnTo>
                      <a:lnTo>
                        <a:pt x="478" y="987"/>
                      </a:lnTo>
                      <a:lnTo>
                        <a:pt x="482" y="987"/>
                      </a:lnTo>
                      <a:lnTo>
                        <a:pt x="474" y="967"/>
                      </a:lnTo>
                      <a:lnTo>
                        <a:pt x="466" y="948"/>
                      </a:lnTo>
                      <a:lnTo>
                        <a:pt x="455" y="917"/>
                      </a:lnTo>
                      <a:lnTo>
                        <a:pt x="451" y="901"/>
                      </a:lnTo>
                      <a:lnTo>
                        <a:pt x="451" y="886"/>
                      </a:lnTo>
                      <a:lnTo>
                        <a:pt x="455" y="878"/>
                      </a:lnTo>
                      <a:lnTo>
                        <a:pt x="466" y="870"/>
                      </a:lnTo>
                      <a:lnTo>
                        <a:pt x="486" y="874"/>
                      </a:lnTo>
                      <a:lnTo>
                        <a:pt x="513" y="882"/>
                      </a:lnTo>
                      <a:lnTo>
                        <a:pt x="544" y="905"/>
                      </a:lnTo>
                      <a:lnTo>
                        <a:pt x="594" y="944"/>
                      </a:lnTo>
                      <a:lnTo>
                        <a:pt x="606" y="952"/>
                      </a:lnTo>
                      <a:lnTo>
                        <a:pt x="626" y="956"/>
                      </a:lnTo>
                      <a:lnTo>
                        <a:pt x="645" y="956"/>
                      </a:lnTo>
                      <a:lnTo>
                        <a:pt x="664" y="956"/>
                      </a:lnTo>
                      <a:lnTo>
                        <a:pt x="664" y="944"/>
                      </a:lnTo>
                      <a:lnTo>
                        <a:pt x="668" y="936"/>
                      </a:lnTo>
                      <a:lnTo>
                        <a:pt x="684" y="917"/>
                      </a:lnTo>
                      <a:lnTo>
                        <a:pt x="703" y="897"/>
                      </a:lnTo>
                      <a:lnTo>
                        <a:pt x="715" y="882"/>
                      </a:lnTo>
                      <a:lnTo>
                        <a:pt x="719" y="870"/>
                      </a:lnTo>
                      <a:lnTo>
                        <a:pt x="719" y="862"/>
                      </a:lnTo>
                      <a:lnTo>
                        <a:pt x="715" y="847"/>
                      </a:lnTo>
                      <a:lnTo>
                        <a:pt x="715" y="824"/>
                      </a:lnTo>
                      <a:lnTo>
                        <a:pt x="715" y="812"/>
                      </a:lnTo>
                      <a:lnTo>
                        <a:pt x="719" y="796"/>
                      </a:lnTo>
                      <a:lnTo>
                        <a:pt x="730" y="785"/>
                      </a:lnTo>
                      <a:lnTo>
                        <a:pt x="742" y="773"/>
                      </a:lnTo>
                      <a:lnTo>
                        <a:pt x="754" y="761"/>
                      </a:lnTo>
                      <a:lnTo>
                        <a:pt x="761" y="750"/>
                      </a:lnTo>
                      <a:lnTo>
                        <a:pt x="765" y="734"/>
                      </a:lnTo>
                      <a:lnTo>
                        <a:pt x="769" y="723"/>
                      </a:lnTo>
                      <a:lnTo>
                        <a:pt x="769" y="699"/>
                      </a:lnTo>
                      <a:lnTo>
                        <a:pt x="765" y="688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46"/>
                <p:cNvSpPr>
                  <a:spLocks/>
                </p:cNvSpPr>
                <p:nvPr/>
              </p:nvSpPr>
              <p:spPr bwMode="auto">
                <a:xfrm>
                  <a:off x="9333731" y="710191"/>
                  <a:ext cx="42863" cy="36513"/>
                </a:xfrm>
                <a:custGeom>
                  <a:avLst/>
                  <a:gdLst>
                    <a:gd name="T0" fmla="*/ 27 w 27"/>
                    <a:gd name="T1" fmla="*/ 12 h 23"/>
                    <a:gd name="T2" fmla="*/ 27 w 27"/>
                    <a:gd name="T3" fmla="*/ 12 h 23"/>
                    <a:gd name="T4" fmla="*/ 24 w 27"/>
                    <a:gd name="T5" fmla="*/ 19 h 23"/>
                    <a:gd name="T6" fmla="*/ 12 w 27"/>
                    <a:gd name="T7" fmla="*/ 23 h 23"/>
                    <a:gd name="T8" fmla="*/ 12 w 27"/>
                    <a:gd name="T9" fmla="*/ 23 h 23"/>
                    <a:gd name="T10" fmla="*/ 4 w 27"/>
                    <a:gd name="T11" fmla="*/ 19 h 23"/>
                    <a:gd name="T12" fmla="*/ 0 w 27"/>
                    <a:gd name="T13" fmla="*/ 12 h 23"/>
                    <a:gd name="T14" fmla="*/ 0 w 27"/>
                    <a:gd name="T15" fmla="*/ 12 h 23"/>
                    <a:gd name="T16" fmla="*/ 4 w 27"/>
                    <a:gd name="T17" fmla="*/ 4 h 23"/>
                    <a:gd name="T18" fmla="*/ 12 w 27"/>
                    <a:gd name="T19" fmla="*/ 0 h 23"/>
                    <a:gd name="T20" fmla="*/ 12 w 27"/>
                    <a:gd name="T21" fmla="*/ 0 h 23"/>
                    <a:gd name="T22" fmla="*/ 24 w 27"/>
                    <a:gd name="T23" fmla="*/ 4 h 23"/>
                    <a:gd name="T24" fmla="*/ 27 w 27"/>
                    <a:gd name="T25" fmla="*/ 12 h 23"/>
                    <a:gd name="T26" fmla="*/ 27 w 27"/>
                    <a:gd name="T27" fmla="*/ 12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3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4" y="19"/>
                      </a:lnTo>
                      <a:lnTo>
                        <a:pt x="12" y="23"/>
                      </a:lnTo>
                      <a:lnTo>
                        <a:pt x="4" y="19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4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47"/>
                <p:cNvSpPr>
                  <a:spLocks/>
                </p:cNvSpPr>
                <p:nvPr/>
              </p:nvSpPr>
              <p:spPr bwMode="auto">
                <a:xfrm>
                  <a:off x="9309918" y="680029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4 w 58"/>
                    <a:gd name="T5" fmla="*/ 42 h 58"/>
                    <a:gd name="T6" fmla="*/ 50 w 58"/>
                    <a:gd name="T7" fmla="*/ 50 h 58"/>
                    <a:gd name="T8" fmla="*/ 39 w 58"/>
                    <a:gd name="T9" fmla="*/ 58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9 w 58"/>
                    <a:gd name="T15" fmla="*/ 58 h 58"/>
                    <a:gd name="T16" fmla="*/ 7 w 58"/>
                    <a:gd name="T17" fmla="*/ 50 h 58"/>
                    <a:gd name="T18" fmla="*/ 4 w 58"/>
                    <a:gd name="T19" fmla="*/ 42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7 w 58"/>
                    <a:gd name="T27" fmla="*/ 11 h 58"/>
                    <a:gd name="T28" fmla="*/ 19 w 58"/>
                    <a:gd name="T29" fmla="*/ 3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3 h 58"/>
                    <a:gd name="T36" fmla="*/ 50 w 58"/>
                    <a:gd name="T37" fmla="*/ 11 h 58"/>
                    <a:gd name="T38" fmla="*/ 54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4" y="42"/>
                      </a:lnTo>
                      <a:lnTo>
                        <a:pt x="50" y="50"/>
                      </a:lnTo>
                      <a:lnTo>
                        <a:pt x="39" y="58"/>
                      </a:lnTo>
                      <a:lnTo>
                        <a:pt x="27" y="58"/>
                      </a:lnTo>
                      <a:lnTo>
                        <a:pt x="19" y="58"/>
                      </a:lnTo>
                      <a:lnTo>
                        <a:pt x="7" y="50"/>
                      </a:lnTo>
                      <a:lnTo>
                        <a:pt x="4" y="42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7" y="11"/>
                      </a:lnTo>
                      <a:lnTo>
                        <a:pt x="19" y="3"/>
                      </a:lnTo>
                      <a:lnTo>
                        <a:pt x="27" y="0"/>
                      </a:lnTo>
                      <a:lnTo>
                        <a:pt x="39" y="3"/>
                      </a:lnTo>
                      <a:lnTo>
                        <a:pt x="50" y="11"/>
                      </a:lnTo>
                      <a:lnTo>
                        <a:pt x="54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114"/>
                <p:cNvSpPr>
                  <a:spLocks noEditPoints="1"/>
                </p:cNvSpPr>
                <p:nvPr/>
              </p:nvSpPr>
              <p:spPr bwMode="auto">
                <a:xfrm>
                  <a:off x="9248006" y="827666"/>
                  <a:ext cx="128588" cy="128588"/>
                </a:xfrm>
                <a:custGeom>
                  <a:avLst/>
                  <a:gdLst>
                    <a:gd name="T0" fmla="*/ 78 w 81"/>
                    <a:gd name="T1" fmla="*/ 15 h 81"/>
                    <a:gd name="T2" fmla="*/ 46 w 81"/>
                    <a:gd name="T3" fmla="*/ 4 h 81"/>
                    <a:gd name="T4" fmla="*/ 46 w 81"/>
                    <a:gd name="T5" fmla="*/ 4 h 81"/>
                    <a:gd name="T6" fmla="*/ 46 w 81"/>
                    <a:gd name="T7" fmla="*/ 0 h 81"/>
                    <a:gd name="T8" fmla="*/ 31 w 81"/>
                    <a:gd name="T9" fmla="*/ 0 h 81"/>
                    <a:gd name="T10" fmla="*/ 31 w 81"/>
                    <a:gd name="T11" fmla="*/ 4 h 81"/>
                    <a:gd name="T12" fmla="*/ 35 w 81"/>
                    <a:gd name="T13" fmla="*/ 4 h 81"/>
                    <a:gd name="T14" fmla="*/ 0 w 81"/>
                    <a:gd name="T15" fmla="*/ 15 h 81"/>
                    <a:gd name="T16" fmla="*/ 66 w 81"/>
                    <a:gd name="T17" fmla="*/ 35 h 81"/>
                    <a:gd name="T18" fmla="*/ 11 w 81"/>
                    <a:gd name="T19" fmla="*/ 15 h 81"/>
                    <a:gd name="T20" fmla="*/ 66 w 81"/>
                    <a:gd name="T21" fmla="*/ 35 h 81"/>
                    <a:gd name="T22" fmla="*/ 23 w 81"/>
                    <a:gd name="T23" fmla="*/ 23 h 81"/>
                    <a:gd name="T24" fmla="*/ 54 w 81"/>
                    <a:gd name="T25" fmla="*/ 27 h 81"/>
                    <a:gd name="T26" fmla="*/ 23 w 81"/>
                    <a:gd name="T27" fmla="*/ 23 h 81"/>
                    <a:gd name="T28" fmla="*/ 31 w 81"/>
                    <a:gd name="T29" fmla="*/ 58 h 81"/>
                    <a:gd name="T30" fmla="*/ 0 w 81"/>
                    <a:gd name="T31" fmla="*/ 62 h 81"/>
                    <a:gd name="T32" fmla="*/ 31 w 81"/>
                    <a:gd name="T33" fmla="*/ 70 h 81"/>
                    <a:gd name="T34" fmla="*/ 31 w 81"/>
                    <a:gd name="T35" fmla="*/ 74 h 81"/>
                    <a:gd name="T36" fmla="*/ 39 w 81"/>
                    <a:gd name="T37" fmla="*/ 81 h 81"/>
                    <a:gd name="T38" fmla="*/ 66 w 81"/>
                    <a:gd name="T39" fmla="*/ 81 h 81"/>
                    <a:gd name="T40" fmla="*/ 78 w 81"/>
                    <a:gd name="T41" fmla="*/ 74 h 81"/>
                    <a:gd name="T42" fmla="*/ 62 w 81"/>
                    <a:gd name="T43" fmla="*/ 70 h 81"/>
                    <a:gd name="T44" fmla="*/ 62 w 81"/>
                    <a:gd name="T45" fmla="*/ 74 h 81"/>
                    <a:gd name="T46" fmla="*/ 46 w 81"/>
                    <a:gd name="T47" fmla="*/ 74 h 81"/>
                    <a:gd name="T48" fmla="*/ 43 w 81"/>
                    <a:gd name="T49" fmla="*/ 74 h 81"/>
                    <a:gd name="T50" fmla="*/ 43 w 81"/>
                    <a:gd name="T51" fmla="*/ 70 h 81"/>
                    <a:gd name="T52" fmla="*/ 78 w 81"/>
                    <a:gd name="T53" fmla="*/ 58 h 81"/>
                    <a:gd name="T54" fmla="*/ 43 w 81"/>
                    <a:gd name="T55" fmla="*/ 54 h 81"/>
                    <a:gd name="T56" fmla="*/ 58 w 81"/>
                    <a:gd name="T57" fmla="*/ 54 h 81"/>
                    <a:gd name="T58" fmla="*/ 66 w 81"/>
                    <a:gd name="T59" fmla="*/ 54 h 81"/>
                    <a:gd name="T60" fmla="*/ 62 w 81"/>
                    <a:gd name="T61" fmla="*/ 50 h 81"/>
                    <a:gd name="T62" fmla="*/ 70 w 81"/>
                    <a:gd name="T63" fmla="*/ 46 h 81"/>
                    <a:gd name="T64" fmla="*/ 81 w 81"/>
                    <a:gd name="T65" fmla="*/ 50 h 81"/>
                    <a:gd name="T66" fmla="*/ 0 w 81"/>
                    <a:gd name="T67" fmla="*/ 39 h 81"/>
                    <a:gd name="T68" fmla="*/ 11 w 81"/>
                    <a:gd name="T69" fmla="*/ 50 h 81"/>
                    <a:gd name="T70" fmla="*/ 11 w 81"/>
                    <a:gd name="T71" fmla="*/ 58 h 81"/>
                    <a:gd name="T72" fmla="*/ 31 w 81"/>
                    <a:gd name="T73" fmla="*/ 58 h 81"/>
                    <a:gd name="T74" fmla="*/ 31 w 81"/>
                    <a:gd name="T75" fmla="*/ 58 h 81"/>
                    <a:gd name="T76" fmla="*/ 11 w 81"/>
                    <a:gd name="T77" fmla="*/ 46 h 81"/>
                    <a:gd name="T78" fmla="*/ 58 w 81"/>
                    <a:gd name="T79" fmla="*/ 46 h 81"/>
                    <a:gd name="T80" fmla="*/ 11 w 81"/>
                    <a:gd name="T81" fmla="*/ 50 h 8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81" h="81">
                      <a:moveTo>
                        <a:pt x="0" y="15"/>
                      </a:moveTo>
                      <a:lnTo>
                        <a:pt x="78" y="15"/>
                      </a:lnTo>
                      <a:lnTo>
                        <a:pt x="78" y="4"/>
                      </a:lnTo>
                      <a:lnTo>
                        <a:pt x="46" y="4"/>
                      </a:lnTo>
                      <a:lnTo>
                        <a:pt x="46" y="0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5" y="4"/>
                      </a:lnTo>
                      <a:lnTo>
                        <a:pt x="0" y="4"/>
                      </a:lnTo>
                      <a:lnTo>
                        <a:pt x="0" y="15"/>
                      </a:lnTo>
                      <a:close/>
                      <a:moveTo>
                        <a:pt x="66" y="35"/>
                      </a:moveTo>
                      <a:lnTo>
                        <a:pt x="66" y="15"/>
                      </a:lnTo>
                      <a:lnTo>
                        <a:pt x="11" y="15"/>
                      </a:lnTo>
                      <a:lnTo>
                        <a:pt x="11" y="35"/>
                      </a:lnTo>
                      <a:lnTo>
                        <a:pt x="66" y="35"/>
                      </a:lnTo>
                      <a:close/>
                      <a:moveTo>
                        <a:pt x="23" y="23"/>
                      </a:moveTo>
                      <a:lnTo>
                        <a:pt x="54" y="23"/>
                      </a:lnTo>
                      <a:lnTo>
                        <a:pt x="54" y="27"/>
                      </a:lnTo>
                      <a:lnTo>
                        <a:pt x="23" y="27"/>
                      </a:lnTo>
                      <a:lnTo>
                        <a:pt x="23" y="23"/>
                      </a:lnTo>
                      <a:close/>
                      <a:moveTo>
                        <a:pt x="31" y="58"/>
                      </a:moveTo>
                      <a:lnTo>
                        <a:pt x="31" y="62"/>
                      </a:lnTo>
                      <a:lnTo>
                        <a:pt x="0" y="62"/>
                      </a:lnTo>
                      <a:lnTo>
                        <a:pt x="0" y="70"/>
                      </a:lnTo>
                      <a:lnTo>
                        <a:pt x="31" y="70"/>
                      </a:lnTo>
                      <a:lnTo>
                        <a:pt x="31" y="74"/>
                      </a:lnTo>
                      <a:lnTo>
                        <a:pt x="31" y="81"/>
                      </a:lnTo>
                      <a:lnTo>
                        <a:pt x="39" y="81"/>
                      </a:lnTo>
                      <a:lnTo>
                        <a:pt x="66" y="81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62" y="70"/>
                      </a:lnTo>
                      <a:lnTo>
                        <a:pt x="62" y="74"/>
                      </a:lnTo>
                      <a:lnTo>
                        <a:pt x="46" y="74"/>
                      </a:lnTo>
                      <a:lnTo>
                        <a:pt x="43" y="74"/>
                      </a:lnTo>
                      <a:lnTo>
                        <a:pt x="43" y="70"/>
                      </a:lnTo>
                      <a:lnTo>
                        <a:pt x="78" y="66"/>
                      </a:lnTo>
                      <a:lnTo>
                        <a:pt x="78" y="58"/>
                      </a:lnTo>
                      <a:lnTo>
                        <a:pt x="43" y="58"/>
                      </a:lnTo>
                      <a:lnTo>
                        <a:pt x="43" y="54"/>
                      </a:lnTo>
                      <a:lnTo>
                        <a:pt x="58" y="54"/>
                      </a:lnTo>
                      <a:lnTo>
                        <a:pt x="66" y="54"/>
                      </a:lnTo>
                      <a:lnTo>
                        <a:pt x="62" y="50"/>
                      </a:lnTo>
                      <a:lnTo>
                        <a:pt x="62" y="46"/>
                      </a:lnTo>
                      <a:lnTo>
                        <a:pt x="70" y="46"/>
                      </a:lnTo>
                      <a:lnTo>
                        <a:pt x="70" y="50"/>
                      </a:lnTo>
                      <a:lnTo>
                        <a:pt x="81" y="50"/>
                      </a:lnTo>
                      <a:lnTo>
                        <a:pt x="81" y="39"/>
                      </a:lnTo>
                      <a:lnTo>
                        <a:pt x="0" y="39"/>
                      </a:lnTo>
                      <a:lnTo>
                        <a:pt x="0" y="50"/>
                      </a:lnTo>
                      <a:lnTo>
                        <a:pt x="11" y="50"/>
                      </a:lnTo>
                      <a:lnTo>
                        <a:pt x="11" y="58"/>
                      </a:lnTo>
                      <a:lnTo>
                        <a:pt x="31" y="58"/>
                      </a:lnTo>
                      <a:close/>
                      <a:moveTo>
                        <a:pt x="11" y="50"/>
                      </a:moveTo>
                      <a:lnTo>
                        <a:pt x="11" y="46"/>
                      </a:lnTo>
                      <a:lnTo>
                        <a:pt x="58" y="46"/>
                      </a:lnTo>
                      <a:lnTo>
                        <a:pt x="11" y="50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115"/>
                <p:cNvSpPr>
                  <a:spLocks noEditPoints="1"/>
                </p:cNvSpPr>
                <p:nvPr/>
              </p:nvSpPr>
              <p:spPr bwMode="auto">
                <a:xfrm>
                  <a:off x="9395643" y="827666"/>
                  <a:ext cx="123825" cy="134938"/>
                </a:xfrm>
                <a:custGeom>
                  <a:avLst/>
                  <a:gdLst>
                    <a:gd name="T0" fmla="*/ 58 w 78"/>
                    <a:gd name="T1" fmla="*/ 23 h 85"/>
                    <a:gd name="T2" fmla="*/ 51 w 78"/>
                    <a:gd name="T3" fmla="*/ 11 h 85"/>
                    <a:gd name="T4" fmla="*/ 51 w 78"/>
                    <a:gd name="T5" fmla="*/ 8 h 85"/>
                    <a:gd name="T6" fmla="*/ 51 w 78"/>
                    <a:gd name="T7" fmla="*/ 8 h 85"/>
                    <a:gd name="T8" fmla="*/ 51 w 78"/>
                    <a:gd name="T9" fmla="*/ 4 h 85"/>
                    <a:gd name="T10" fmla="*/ 39 w 78"/>
                    <a:gd name="T11" fmla="*/ 4 h 85"/>
                    <a:gd name="T12" fmla="*/ 39 w 78"/>
                    <a:gd name="T13" fmla="*/ 42 h 85"/>
                    <a:gd name="T14" fmla="*/ 35 w 78"/>
                    <a:gd name="T15" fmla="*/ 23 h 85"/>
                    <a:gd name="T16" fmla="*/ 27 w 78"/>
                    <a:gd name="T17" fmla="*/ 8 h 85"/>
                    <a:gd name="T18" fmla="*/ 27 w 78"/>
                    <a:gd name="T19" fmla="*/ 4 h 85"/>
                    <a:gd name="T20" fmla="*/ 27 w 78"/>
                    <a:gd name="T21" fmla="*/ 4 h 85"/>
                    <a:gd name="T22" fmla="*/ 23 w 78"/>
                    <a:gd name="T23" fmla="*/ 4 h 85"/>
                    <a:gd name="T24" fmla="*/ 16 w 78"/>
                    <a:gd name="T25" fmla="*/ 0 h 85"/>
                    <a:gd name="T26" fmla="*/ 16 w 78"/>
                    <a:gd name="T27" fmla="*/ 46 h 85"/>
                    <a:gd name="T28" fmla="*/ 12 w 78"/>
                    <a:gd name="T29" fmla="*/ 66 h 85"/>
                    <a:gd name="T30" fmla="*/ 0 w 78"/>
                    <a:gd name="T31" fmla="*/ 77 h 85"/>
                    <a:gd name="T32" fmla="*/ 12 w 78"/>
                    <a:gd name="T33" fmla="*/ 81 h 85"/>
                    <a:gd name="T34" fmla="*/ 19 w 78"/>
                    <a:gd name="T35" fmla="*/ 74 h 85"/>
                    <a:gd name="T36" fmla="*/ 23 w 78"/>
                    <a:gd name="T37" fmla="*/ 66 h 85"/>
                    <a:gd name="T38" fmla="*/ 27 w 78"/>
                    <a:gd name="T39" fmla="*/ 27 h 85"/>
                    <a:gd name="T40" fmla="*/ 31 w 78"/>
                    <a:gd name="T41" fmla="*/ 50 h 85"/>
                    <a:gd name="T42" fmla="*/ 35 w 78"/>
                    <a:gd name="T43" fmla="*/ 50 h 85"/>
                    <a:gd name="T44" fmla="*/ 39 w 78"/>
                    <a:gd name="T45" fmla="*/ 50 h 85"/>
                    <a:gd name="T46" fmla="*/ 51 w 78"/>
                    <a:gd name="T47" fmla="*/ 81 h 85"/>
                    <a:gd name="T48" fmla="*/ 51 w 78"/>
                    <a:gd name="T49" fmla="*/ 27 h 85"/>
                    <a:gd name="T50" fmla="*/ 54 w 78"/>
                    <a:gd name="T51" fmla="*/ 50 h 85"/>
                    <a:gd name="T52" fmla="*/ 66 w 78"/>
                    <a:gd name="T53" fmla="*/ 85 h 85"/>
                    <a:gd name="T54" fmla="*/ 74 w 78"/>
                    <a:gd name="T55" fmla="*/ 8 h 85"/>
                    <a:gd name="T56" fmla="*/ 78 w 78"/>
                    <a:gd name="T57" fmla="*/ 4 h 85"/>
                    <a:gd name="T58" fmla="*/ 78 w 78"/>
                    <a:gd name="T59" fmla="*/ 0 h 85"/>
                    <a:gd name="T60" fmla="*/ 74 w 78"/>
                    <a:gd name="T61" fmla="*/ 0 h 85"/>
                    <a:gd name="T62" fmla="*/ 66 w 78"/>
                    <a:gd name="T63" fmla="*/ 0 h 85"/>
                    <a:gd name="T64" fmla="*/ 66 w 78"/>
                    <a:gd name="T65" fmla="*/ 42 h 85"/>
                    <a:gd name="T66" fmla="*/ 58 w 78"/>
                    <a:gd name="T67" fmla="*/ 23 h 85"/>
                    <a:gd name="T68" fmla="*/ 12 w 78"/>
                    <a:gd name="T69" fmla="*/ 39 h 85"/>
                    <a:gd name="T70" fmla="*/ 16 w 78"/>
                    <a:gd name="T71" fmla="*/ 23 h 85"/>
                    <a:gd name="T72" fmla="*/ 4 w 78"/>
                    <a:gd name="T73" fmla="*/ 23 h 85"/>
                    <a:gd name="T74" fmla="*/ 4 w 78"/>
                    <a:gd name="T75" fmla="*/ 27 h 85"/>
                    <a:gd name="T76" fmla="*/ 0 w 78"/>
                    <a:gd name="T77" fmla="*/ 50 h 85"/>
                    <a:gd name="T78" fmla="*/ 8 w 78"/>
                    <a:gd name="T79" fmla="*/ 50 h 85"/>
                    <a:gd name="T80" fmla="*/ 12 w 78"/>
                    <a:gd name="T81" fmla="*/ 39 h 85"/>
                    <a:gd name="T82" fmla="*/ 12 w 78"/>
                    <a:gd name="T83" fmla="*/ 39 h 8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8" h="85">
                      <a:moveTo>
                        <a:pt x="58" y="23"/>
                      </a:moveTo>
                      <a:lnTo>
                        <a:pt x="58" y="23"/>
                      </a:lnTo>
                      <a:lnTo>
                        <a:pt x="51" y="23"/>
                      </a:lnTo>
                      <a:lnTo>
                        <a:pt x="51" y="11"/>
                      </a:lnTo>
                      <a:lnTo>
                        <a:pt x="51" y="8"/>
                      </a:lnTo>
                      <a:lnTo>
                        <a:pt x="51" y="4"/>
                      </a:lnTo>
                      <a:lnTo>
                        <a:pt x="39" y="4"/>
                      </a:lnTo>
                      <a:lnTo>
                        <a:pt x="39" y="42"/>
                      </a:lnTo>
                      <a:lnTo>
                        <a:pt x="35" y="23"/>
                      </a:lnTo>
                      <a:lnTo>
                        <a:pt x="27" y="23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23" y="4"/>
                      </a:lnTo>
                      <a:lnTo>
                        <a:pt x="16" y="0"/>
                      </a:lnTo>
                      <a:lnTo>
                        <a:pt x="16" y="46"/>
                      </a:lnTo>
                      <a:lnTo>
                        <a:pt x="16" y="58"/>
                      </a:lnTo>
                      <a:lnTo>
                        <a:pt x="12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19" y="74"/>
                      </a:lnTo>
                      <a:lnTo>
                        <a:pt x="23" y="66"/>
                      </a:lnTo>
                      <a:lnTo>
                        <a:pt x="27" y="46"/>
                      </a:lnTo>
                      <a:lnTo>
                        <a:pt x="27" y="27"/>
                      </a:lnTo>
                      <a:lnTo>
                        <a:pt x="31" y="50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39" y="81"/>
                      </a:lnTo>
                      <a:lnTo>
                        <a:pt x="51" y="81"/>
                      </a:lnTo>
                      <a:lnTo>
                        <a:pt x="51" y="27"/>
                      </a:lnTo>
                      <a:lnTo>
                        <a:pt x="54" y="50"/>
                      </a:lnTo>
                      <a:lnTo>
                        <a:pt x="66" y="50"/>
                      </a:lnTo>
                      <a:lnTo>
                        <a:pt x="66" y="85"/>
                      </a:lnTo>
                      <a:lnTo>
                        <a:pt x="74" y="85"/>
                      </a:lnTo>
                      <a:lnTo>
                        <a:pt x="74" y="8"/>
                      </a:lnTo>
                      <a:lnTo>
                        <a:pt x="78" y="4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66" y="0"/>
                      </a:lnTo>
                      <a:lnTo>
                        <a:pt x="66" y="42"/>
                      </a:lnTo>
                      <a:lnTo>
                        <a:pt x="58" y="23"/>
                      </a:lnTo>
                      <a:close/>
                      <a:moveTo>
                        <a:pt x="12" y="39"/>
                      </a:moveTo>
                      <a:lnTo>
                        <a:pt x="12" y="39"/>
                      </a:lnTo>
                      <a:lnTo>
                        <a:pt x="16" y="23"/>
                      </a:lnTo>
                      <a:lnTo>
                        <a:pt x="4" y="23"/>
                      </a:lnTo>
                      <a:lnTo>
                        <a:pt x="4" y="27"/>
                      </a:lnTo>
                      <a:lnTo>
                        <a:pt x="0" y="50"/>
                      </a:lnTo>
                      <a:lnTo>
                        <a:pt x="8" y="50"/>
                      </a:lnTo>
                      <a:lnTo>
                        <a:pt x="12" y="3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116"/>
                <p:cNvSpPr>
                  <a:spLocks/>
                </p:cNvSpPr>
                <p:nvPr/>
              </p:nvSpPr>
              <p:spPr bwMode="auto">
                <a:xfrm>
                  <a:off x="9543281" y="827666"/>
                  <a:ext cx="130175" cy="134938"/>
                </a:xfrm>
                <a:custGeom>
                  <a:avLst/>
                  <a:gdLst>
                    <a:gd name="T0" fmla="*/ 47 w 82"/>
                    <a:gd name="T1" fmla="*/ 11 h 85"/>
                    <a:gd name="T2" fmla="*/ 47 w 82"/>
                    <a:gd name="T3" fmla="*/ 11 h 85"/>
                    <a:gd name="T4" fmla="*/ 47 w 82"/>
                    <a:gd name="T5" fmla="*/ 8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1 h 85"/>
                    <a:gd name="T22" fmla="*/ 0 w 82"/>
                    <a:gd name="T23" fmla="*/ 11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4 h 85"/>
                    <a:gd name="T34" fmla="*/ 24 w 82"/>
                    <a:gd name="T35" fmla="*/ 74 h 85"/>
                    <a:gd name="T36" fmla="*/ 24 w 82"/>
                    <a:gd name="T37" fmla="*/ 42 h 85"/>
                    <a:gd name="T38" fmla="*/ 35 w 82"/>
                    <a:gd name="T39" fmla="*/ 42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2 h 85"/>
                    <a:gd name="T46" fmla="*/ 59 w 82"/>
                    <a:gd name="T47" fmla="*/ 42 h 85"/>
                    <a:gd name="T48" fmla="*/ 59 w 82"/>
                    <a:gd name="T49" fmla="*/ 62 h 85"/>
                    <a:gd name="T50" fmla="*/ 59 w 82"/>
                    <a:gd name="T51" fmla="*/ 62 h 85"/>
                    <a:gd name="T52" fmla="*/ 59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1 w 82"/>
                    <a:gd name="T59" fmla="*/ 77 h 85"/>
                    <a:gd name="T60" fmla="*/ 51 w 82"/>
                    <a:gd name="T61" fmla="*/ 77 h 85"/>
                    <a:gd name="T62" fmla="*/ 66 w 82"/>
                    <a:gd name="T63" fmla="*/ 74 h 85"/>
                    <a:gd name="T64" fmla="*/ 70 w 82"/>
                    <a:gd name="T65" fmla="*/ 70 h 85"/>
                    <a:gd name="T66" fmla="*/ 70 w 82"/>
                    <a:gd name="T67" fmla="*/ 70 h 85"/>
                    <a:gd name="T68" fmla="*/ 70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1 h 85"/>
                    <a:gd name="T78" fmla="*/ 39 w 82"/>
                    <a:gd name="T79" fmla="*/ 11 h 85"/>
                    <a:gd name="T80" fmla="*/ 39 w 82"/>
                    <a:gd name="T81" fmla="*/ 11 h 85"/>
                    <a:gd name="T82" fmla="*/ 47 w 82"/>
                    <a:gd name="T83" fmla="*/ 11 h 85"/>
                    <a:gd name="T84" fmla="*/ 47 w 82"/>
                    <a:gd name="T85" fmla="*/ 11 h 85"/>
                    <a:gd name="T86" fmla="*/ 47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4"/>
                      </a:lnTo>
                      <a:lnTo>
                        <a:pt x="24" y="74"/>
                      </a:lnTo>
                      <a:lnTo>
                        <a:pt x="24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2"/>
                      </a:lnTo>
                      <a:lnTo>
                        <a:pt x="59" y="42"/>
                      </a:lnTo>
                      <a:lnTo>
                        <a:pt x="59" y="62"/>
                      </a:lnTo>
                      <a:lnTo>
                        <a:pt x="59" y="66"/>
                      </a:lnTo>
                      <a:lnTo>
                        <a:pt x="51" y="66"/>
                      </a:lnTo>
                      <a:lnTo>
                        <a:pt x="51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39" y="11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0" name="组合 239"/>
              <p:cNvGrpSpPr/>
              <p:nvPr/>
            </p:nvGrpSpPr>
            <p:grpSpPr>
              <a:xfrm>
                <a:off x="2559768" y="2128375"/>
                <a:ext cx="369272" cy="230795"/>
                <a:chOff x="2559768" y="2128375"/>
                <a:chExt cx="369272" cy="230795"/>
              </a:xfrm>
            </p:grpSpPr>
            <p:sp>
              <p:nvSpPr>
                <p:cNvPr id="250" name="Freeform 38"/>
                <p:cNvSpPr>
                  <a:spLocks/>
                </p:cNvSpPr>
                <p:nvPr/>
              </p:nvSpPr>
              <p:spPr bwMode="auto">
                <a:xfrm>
                  <a:off x="2770199" y="2302150"/>
                  <a:ext cx="32583" cy="36656"/>
                </a:xfrm>
                <a:custGeom>
                  <a:avLst/>
                  <a:gdLst>
                    <a:gd name="T0" fmla="*/ 24 w 24"/>
                    <a:gd name="T1" fmla="*/ 15 h 27"/>
                    <a:gd name="T2" fmla="*/ 24 w 24"/>
                    <a:gd name="T3" fmla="*/ 15 h 27"/>
                    <a:gd name="T4" fmla="*/ 20 w 24"/>
                    <a:gd name="T5" fmla="*/ 23 h 27"/>
                    <a:gd name="T6" fmla="*/ 12 w 24"/>
                    <a:gd name="T7" fmla="*/ 27 h 27"/>
                    <a:gd name="T8" fmla="*/ 12 w 24"/>
                    <a:gd name="T9" fmla="*/ 27 h 27"/>
                    <a:gd name="T10" fmla="*/ 4 w 24"/>
                    <a:gd name="T11" fmla="*/ 23 h 27"/>
                    <a:gd name="T12" fmla="*/ 0 w 24"/>
                    <a:gd name="T13" fmla="*/ 15 h 27"/>
                    <a:gd name="T14" fmla="*/ 0 w 24"/>
                    <a:gd name="T15" fmla="*/ 15 h 27"/>
                    <a:gd name="T16" fmla="*/ 4 w 24"/>
                    <a:gd name="T17" fmla="*/ 4 h 27"/>
                    <a:gd name="T18" fmla="*/ 12 w 24"/>
                    <a:gd name="T19" fmla="*/ 0 h 27"/>
                    <a:gd name="T20" fmla="*/ 12 w 24"/>
                    <a:gd name="T21" fmla="*/ 0 h 27"/>
                    <a:gd name="T22" fmla="*/ 20 w 24"/>
                    <a:gd name="T23" fmla="*/ 4 h 27"/>
                    <a:gd name="T24" fmla="*/ 24 w 24"/>
                    <a:gd name="T25" fmla="*/ 15 h 27"/>
                    <a:gd name="T26" fmla="*/ 24 w 24"/>
                    <a:gd name="T27" fmla="*/ 15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" h="27">
                      <a:moveTo>
                        <a:pt x="24" y="15"/>
                      </a:moveTo>
                      <a:lnTo>
                        <a:pt x="24" y="15"/>
                      </a:lnTo>
                      <a:lnTo>
                        <a:pt x="20" y="23"/>
                      </a:lnTo>
                      <a:lnTo>
                        <a:pt x="12" y="27"/>
                      </a:lnTo>
                      <a:lnTo>
                        <a:pt x="4" y="23"/>
                      </a:lnTo>
                      <a:lnTo>
                        <a:pt x="0" y="15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4" y="15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39"/>
                <p:cNvSpPr>
                  <a:spLocks/>
                </p:cNvSpPr>
                <p:nvPr/>
              </p:nvSpPr>
              <p:spPr bwMode="auto">
                <a:xfrm>
                  <a:off x="2744404" y="2280428"/>
                  <a:ext cx="78742" cy="78742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1 w 58"/>
                    <a:gd name="T7" fmla="*/ 51 h 58"/>
                    <a:gd name="T8" fmla="*/ 43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8 h 58"/>
                    <a:gd name="T16" fmla="*/ 12 w 58"/>
                    <a:gd name="T17" fmla="*/ 51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20 h 58"/>
                    <a:gd name="T26" fmla="*/ 12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4 h 58"/>
                    <a:gd name="T36" fmla="*/ 51 w 58"/>
                    <a:gd name="T37" fmla="*/ 8 h 58"/>
                    <a:gd name="T38" fmla="*/ 58 w 58"/>
                    <a:gd name="T39" fmla="*/ 20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1" y="51"/>
                      </a:lnTo>
                      <a:lnTo>
                        <a:pt x="43" y="58"/>
                      </a:lnTo>
                      <a:lnTo>
                        <a:pt x="31" y="58"/>
                      </a:lnTo>
                      <a:lnTo>
                        <a:pt x="19" y="58"/>
                      </a:lnTo>
                      <a:lnTo>
                        <a:pt x="12" y="51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20"/>
                      </a:lnTo>
                      <a:lnTo>
                        <a:pt x="12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8" y="20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52" name="组合 251"/>
                <p:cNvGrpSpPr/>
                <p:nvPr/>
              </p:nvGrpSpPr>
              <p:grpSpPr>
                <a:xfrm>
                  <a:off x="2559768" y="2128375"/>
                  <a:ext cx="369272" cy="120828"/>
                  <a:chOff x="2559768" y="2128375"/>
                  <a:chExt cx="369272" cy="120828"/>
                </a:xfrm>
              </p:grpSpPr>
              <p:sp>
                <p:nvSpPr>
                  <p:cNvPr id="253" name="Freeform 106"/>
                  <p:cNvSpPr>
                    <a:spLocks noEditPoints="1"/>
                  </p:cNvSpPr>
                  <p:nvPr/>
                </p:nvSpPr>
                <p:spPr bwMode="auto">
                  <a:xfrm>
                    <a:off x="2686027" y="2128375"/>
                    <a:ext cx="116755" cy="120828"/>
                  </a:xfrm>
                  <a:custGeom>
                    <a:avLst/>
                    <a:gdLst>
                      <a:gd name="T0" fmla="*/ 43 w 86"/>
                      <a:gd name="T1" fmla="*/ 58 h 89"/>
                      <a:gd name="T2" fmla="*/ 51 w 86"/>
                      <a:gd name="T3" fmla="*/ 62 h 89"/>
                      <a:gd name="T4" fmla="*/ 28 w 86"/>
                      <a:gd name="T5" fmla="*/ 73 h 89"/>
                      <a:gd name="T6" fmla="*/ 51 w 86"/>
                      <a:gd name="T7" fmla="*/ 89 h 89"/>
                      <a:gd name="T8" fmla="*/ 62 w 86"/>
                      <a:gd name="T9" fmla="*/ 73 h 89"/>
                      <a:gd name="T10" fmla="*/ 86 w 86"/>
                      <a:gd name="T11" fmla="*/ 62 h 89"/>
                      <a:gd name="T12" fmla="*/ 62 w 86"/>
                      <a:gd name="T13" fmla="*/ 58 h 89"/>
                      <a:gd name="T14" fmla="*/ 78 w 86"/>
                      <a:gd name="T15" fmla="*/ 34 h 89"/>
                      <a:gd name="T16" fmla="*/ 43 w 86"/>
                      <a:gd name="T17" fmla="*/ 31 h 89"/>
                      <a:gd name="T18" fmla="*/ 78 w 86"/>
                      <a:gd name="T19" fmla="*/ 11 h 89"/>
                      <a:gd name="T20" fmla="*/ 55 w 86"/>
                      <a:gd name="T21" fmla="*/ 11 h 89"/>
                      <a:gd name="T22" fmla="*/ 59 w 86"/>
                      <a:gd name="T23" fmla="*/ 3 h 89"/>
                      <a:gd name="T24" fmla="*/ 59 w 86"/>
                      <a:gd name="T25" fmla="*/ 3 h 89"/>
                      <a:gd name="T26" fmla="*/ 55 w 86"/>
                      <a:gd name="T27" fmla="*/ 3 h 89"/>
                      <a:gd name="T28" fmla="*/ 51 w 86"/>
                      <a:gd name="T29" fmla="*/ 3 h 89"/>
                      <a:gd name="T30" fmla="*/ 43 w 86"/>
                      <a:gd name="T31" fmla="*/ 0 h 89"/>
                      <a:gd name="T32" fmla="*/ 31 w 86"/>
                      <a:gd name="T33" fmla="*/ 11 h 89"/>
                      <a:gd name="T34" fmla="*/ 43 w 86"/>
                      <a:gd name="T35" fmla="*/ 58 h 89"/>
                      <a:gd name="T36" fmla="*/ 66 w 86"/>
                      <a:gd name="T37" fmla="*/ 19 h 89"/>
                      <a:gd name="T38" fmla="*/ 43 w 86"/>
                      <a:gd name="T39" fmla="*/ 23 h 89"/>
                      <a:gd name="T40" fmla="*/ 66 w 86"/>
                      <a:gd name="T41" fmla="*/ 19 h 89"/>
                      <a:gd name="T42" fmla="*/ 66 w 86"/>
                      <a:gd name="T43" fmla="*/ 42 h 89"/>
                      <a:gd name="T44" fmla="*/ 43 w 86"/>
                      <a:gd name="T45" fmla="*/ 46 h 89"/>
                      <a:gd name="T46" fmla="*/ 66 w 86"/>
                      <a:gd name="T47" fmla="*/ 42 h 89"/>
                      <a:gd name="T48" fmla="*/ 0 w 86"/>
                      <a:gd name="T49" fmla="*/ 66 h 89"/>
                      <a:gd name="T50" fmla="*/ 0 w 86"/>
                      <a:gd name="T51" fmla="*/ 66 h 89"/>
                      <a:gd name="T52" fmla="*/ 8 w 86"/>
                      <a:gd name="T53" fmla="*/ 77 h 89"/>
                      <a:gd name="T54" fmla="*/ 31 w 86"/>
                      <a:gd name="T55" fmla="*/ 62 h 89"/>
                      <a:gd name="T56" fmla="*/ 28 w 86"/>
                      <a:gd name="T57" fmla="*/ 54 h 89"/>
                      <a:gd name="T58" fmla="*/ 24 w 86"/>
                      <a:gd name="T59" fmla="*/ 34 h 89"/>
                      <a:gd name="T60" fmla="*/ 28 w 86"/>
                      <a:gd name="T61" fmla="*/ 27 h 89"/>
                      <a:gd name="T62" fmla="*/ 24 w 86"/>
                      <a:gd name="T63" fmla="*/ 15 h 89"/>
                      <a:gd name="T64" fmla="*/ 24 w 86"/>
                      <a:gd name="T65" fmla="*/ 7 h 89"/>
                      <a:gd name="T66" fmla="*/ 24 w 86"/>
                      <a:gd name="T67" fmla="*/ 7 h 89"/>
                      <a:gd name="T68" fmla="*/ 20 w 86"/>
                      <a:gd name="T69" fmla="*/ 7 h 89"/>
                      <a:gd name="T70" fmla="*/ 12 w 86"/>
                      <a:gd name="T71" fmla="*/ 27 h 89"/>
                      <a:gd name="T72" fmla="*/ 0 w 86"/>
                      <a:gd name="T73" fmla="*/ 34 h 89"/>
                      <a:gd name="T74" fmla="*/ 12 w 86"/>
                      <a:gd name="T75" fmla="*/ 62 h 89"/>
                      <a:gd name="T76" fmla="*/ 12 w 86"/>
                      <a:gd name="T77" fmla="*/ 62 h 89"/>
                      <a:gd name="T78" fmla="*/ 0 w 86"/>
                      <a:gd name="T79" fmla="*/ 66 h 89"/>
                      <a:gd name="T80" fmla="*/ 0 w 86"/>
                      <a:gd name="T81" fmla="*/ 66 h 89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86" h="89">
                        <a:moveTo>
                          <a:pt x="43" y="58"/>
                        </a:moveTo>
                        <a:lnTo>
                          <a:pt x="43" y="58"/>
                        </a:lnTo>
                        <a:lnTo>
                          <a:pt x="51" y="58"/>
                        </a:lnTo>
                        <a:lnTo>
                          <a:pt x="51" y="62"/>
                        </a:lnTo>
                        <a:lnTo>
                          <a:pt x="28" y="62"/>
                        </a:lnTo>
                        <a:lnTo>
                          <a:pt x="28" y="73"/>
                        </a:lnTo>
                        <a:lnTo>
                          <a:pt x="51" y="73"/>
                        </a:lnTo>
                        <a:lnTo>
                          <a:pt x="51" y="89"/>
                        </a:lnTo>
                        <a:lnTo>
                          <a:pt x="62" y="89"/>
                        </a:lnTo>
                        <a:lnTo>
                          <a:pt x="62" y="73"/>
                        </a:lnTo>
                        <a:lnTo>
                          <a:pt x="86" y="73"/>
                        </a:lnTo>
                        <a:lnTo>
                          <a:pt x="86" y="62"/>
                        </a:lnTo>
                        <a:lnTo>
                          <a:pt x="62" y="62"/>
                        </a:lnTo>
                        <a:lnTo>
                          <a:pt x="62" y="58"/>
                        </a:lnTo>
                        <a:lnTo>
                          <a:pt x="78" y="58"/>
                        </a:lnTo>
                        <a:lnTo>
                          <a:pt x="78" y="34"/>
                        </a:lnTo>
                        <a:lnTo>
                          <a:pt x="43" y="34"/>
                        </a:lnTo>
                        <a:lnTo>
                          <a:pt x="43" y="31"/>
                        </a:lnTo>
                        <a:lnTo>
                          <a:pt x="78" y="31"/>
                        </a:lnTo>
                        <a:lnTo>
                          <a:pt x="78" y="11"/>
                        </a:lnTo>
                        <a:lnTo>
                          <a:pt x="55" y="11"/>
                        </a:lnTo>
                        <a:lnTo>
                          <a:pt x="59" y="3"/>
                        </a:lnTo>
                        <a:lnTo>
                          <a:pt x="55" y="3"/>
                        </a:lnTo>
                        <a:lnTo>
                          <a:pt x="51" y="3"/>
                        </a:lnTo>
                        <a:lnTo>
                          <a:pt x="43" y="0"/>
                        </a:lnTo>
                        <a:lnTo>
                          <a:pt x="43" y="11"/>
                        </a:lnTo>
                        <a:lnTo>
                          <a:pt x="31" y="11"/>
                        </a:lnTo>
                        <a:lnTo>
                          <a:pt x="31" y="58"/>
                        </a:lnTo>
                        <a:lnTo>
                          <a:pt x="43" y="58"/>
                        </a:lnTo>
                        <a:close/>
                        <a:moveTo>
                          <a:pt x="66" y="19"/>
                        </a:moveTo>
                        <a:lnTo>
                          <a:pt x="66" y="23"/>
                        </a:lnTo>
                        <a:lnTo>
                          <a:pt x="43" y="23"/>
                        </a:lnTo>
                        <a:lnTo>
                          <a:pt x="43" y="19"/>
                        </a:lnTo>
                        <a:lnTo>
                          <a:pt x="66" y="19"/>
                        </a:lnTo>
                        <a:close/>
                        <a:moveTo>
                          <a:pt x="66" y="42"/>
                        </a:moveTo>
                        <a:lnTo>
                          <a:pt x="66" y="46"/>
                        </a:lnTo>
                        <a:lnTo>
                          <a:pt x="43" y="46"/>
                        </a:lnTo>
                        <a:lnTo>
                          <a:pt x="43" y="42"/>
                        </a:lnTo>
                        <a:lnTo>
                          <a:pt x="66" y="42"/>
                        </a:lnTo>
                        <a:close/>
                        <a:moveTo>
                          <a:pt x="0" y="66"/>
                        </a:moveTo>
                        <a:lnTo>
                          <a:pt x="0" y="66"/>
                        </a:lnTo>
                        <a:lnTo>
                          <a:pt x="8" y="77"/>
                        </a:lnTo>
                        <a:lnTo>
                          <a:pt x="31" y="62"/>
                        </a:lnTo>
                        <a:lnTo>
                          <a:pt x="28" y="54"/>
                        </a:lnTo>
                        <a:lnTo>
                          <a:pt x="24" y="54"/>
                        </a:lnTo>
                        <a:lnTo>
                          <a:pt x="24" y="34"/>
                        </a:lnTo>
                        <a:lnTo>
                          <a:pt x="28" y="34"/>
                        </a:lnTo>
                        <a:lnTo>
                          <a:pt x="28" y="27"/>
                        </a:lnTo>
                        <a:lnTo>
                          <a:pt x="24" y="27"/>
                        </a:lnTo>
                        <a:lnTo>
                          <a:pt x="24" y="15"/>
                        </a:lnTo>
                        <a:lnTo>
                          <a:pt x="24" y="7"/>
                        </a:lnTo>
                        <a:lnTo>
                          <a:pt x="20" y="7"/>
                        </a:lnTo>
                        <a:lnTo>
                          <a:pt x="12" y="7"/>
                        </a:lnTo>
                        <a:lnTo>
                          <a:pt x="12" y="27"/>
                        </a:lnTo>
                        <a:lnTo>
                          <a:pt x="0" y="27"/>
                        </a:lnTo>
                        <a:lnTo>
                          <a:pt x="0" y="34"/>
                        </a:lnTo>
                        <a:lnTo>
                          <a:pt x="12" y="34"/>
                        </a:lnTo>
                        <a:lnTo>
                          <a:pt x="12" y="62"/>
                        </a:lnTo>
                        <a:lnTo>
                          <a:pt x="0" y="66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" name="Freeform 107"/>
                  <p:cNvSpPr>
                    <a:spLocks/>
                  </p:cNvSpPr>
                  <p:nvPr/>
                </p:nvSpPr>
                <p:spPr bwMode="auto">
                  <a:xfrm>
                    <a:off x="2817715" y="2132447"/>
                    <a:ext cx="111325" cy="111325"/>
                  </a:xfrm>
                  <a:custGeom>
                    <a:avLst/>
                    <a:gdLst>
                      <a:gd name="T0" fmla="*/ 47 w 82"/>
                      <a:gd name="T1" fmla="*/ 12 h 82"/>
                      <a:gd name="T2" fmla="*/ 47 w 82"/>
                      <a:gd name="T3" fmla="*/ 12 h 82"/>
                      <a:gd name="T4" fmla="*/ 47 w 82"/>
                      <a:gd name="T5" fmla="*/ 8 h 82"/>
                      <a:gd name="T6" fmla="*/ 47 w 82"/>
                      <a:gd name="T7" fmla="*/ 8 h 82"/>
                      <a:gd name="T8" fmla="*/ 43 w 82"/>
                      <a:gd name="T9" fmla="*/ 0 h 82"/>
                      <a:gd name="T10" fmla="*/ 43 w 82"/>
                      <a:gd name="T11" fmla="*/ 0 h 82"/>
                      <a:gd name="T12" fmla="*/ 39 w 82"/>
                      <a:gd name="T13" fmla="*/ 0 h 82"/>
                      <a:gd name="T14" fmla="*/ 39 w 82"/>
                      <a:gd name="T15" fmla="*/ 0 h 82"/>
                      <a:gd name="T16" fmla="*/ 32 w 82"/>
                      <a:gd name="T17" fmla="*/ 0 h 82"/>
                      <a:gd name="T18" fmla="*/ 32 w 82"/>
                      <a:gd name="T19" fmla="*/ 0 h 82"/>
                      <a:gd name="T20" fmla="*/ 35 w 82"/>
                      <a:gd name="T21" fmla="*/ 12 h 82"/>
                      <a:gd name="T22" fmla="*/ 0 w 82"/>
                      <a:gd name="T23" fmla="*/ 12 h 82"/>
                      <a:gd name="T24" fmla="*/ 0 w 82"/>
                      <a:gd name="T25" fmla="*/ 24 h 82"/>
                      <a:gd name="T26" fmla="*/ 35 w 82"/>
                      <a:gd name="T27" fmla="*/ 24 h 82"/>
                      <a:gd name="T28" fmla="*/ 35 w 82"/>
                      <a:gd name="T29" fmla="*/ 35 h 82"/>
                      <a:gd name="T30" fmla="*/ 8 w 82"/>
                      <a:gd name="T31" fmla="*/ 35 h 82"/>
                      <a:gd name="T32" fmla="*/ 8 w 82"/>
                      <a:gd name="T33" fmla="*/ 74 h 82"/>
                      <a:gd name="T34" fmla="*/ 20 w 82"/>
                      <a:gd name="T35" fmla="*/ 74 h 82"/>
                      <a:gd name="T36" fmla="*/ 20 w 82"/>
                      <a:gd name="T37" fmla="*/ 43 h 82"/>
                      <a:gd name="T38" fmla="*/ 35 w 82"/>
                      <a:gd name="T39" fmla="*/ 43 h 82"/>
                      <a:gd name="T40" fmla="*/ 35 w 82"/>
                      <a:gd name="T41" fmla="*/ 82 h 82"/>
                      <a:gd name="T42" fmla="*/ 47 w 82"/>
                      <a:gd name="T43" fmla="*/ 82 h 82"/>
                      <a:gd name="T44" fmla="*/ 47 w 82"/>
                      <a:gd name="T45" fmla="*/ 43 h 82"/>
                      <a:gd name="T46" fmla="*/ 59 w 82"/>
                      <a:gd name="T47" fmla="*/ 43 h 82"/>
                      <a:gd name="T48" fmla="*/ 59 w 82"/>
                      <a:gd name="T49" fmla="*/ 63 h 82"/>
                      <a:gd name="T50" fmla="*/ 59 w 82"/>
                      <a:gd name="T51" fmla="*/ 63 h 82"/>
                      <a:gd name="T52" fmla="*/ 55 w 82"/>
                      <a:gd name="T53" fmla="*/ 66 h 82"/>
                      <a:gd name="T54" fmla="*/ 47 w 82"/>
                      <a:gd name="T55" fmla="*/ 66 h 82"/>
                      <a:gd name="T56" fmla="*/ 47 w 82"/>
                      <a:gd name="T57" fmla="*/ 66 h 82"/>
                      <a:gd name="T58" fmla="*/ 51 w 82"/>
                      <a:gd name="T59" fmla="*/ 78 h 82"/>
                      <a:gd name="T60" fmla="*/ 51 w 82"/>
                      <a:gd name="T61" fmla="*/ 78 h 82"/>
                      <a:gd name="T62" fmla="*/ 66 w 82"/>
                      <a:gd name="T63" fmla="*/ 74 h 82"/>
                      <a:gd name="T64" fmla="*/ 70 w 82"/>
                      <a:gd name="T65" fmla="*/ 70 h 82"/>
                      <a:gd name="T66" fmla="*/ 70 w 82"/>
                      <a:gd name="T67" fmla="*/ 66 h 82"/>
                      <a:gd name="T68" fmla="*/ 70 w 82"/>
                      <a:gd name="T69" fmla="*/ 35 h 82"/>
                      <a:gd name="T70" fmla="*/ 47 w 82"/>
                      <a:gd name="T71" fmla="*/ 35 h 82"/>
                      <a:gd name="T72" fmla="*/ 47 w 82"/>
                      <a:gd name="T73" fmla="*/ 24 h 82"/>
                      <a:gd name="T74" fmla="*/ 82 w 82"/>
                      <a:gd name="T75" fmla="*/ 24 h 82"/>
                      <a:gd name="T76" fmla="*/ 82 w 82"/>
                      <a:gd name="T77" fmla="*/ 12 h 82"/>
                      <a:gd name="T78" fmla="*/ 39 w 82"/>
                      <a:gd name="T79" fmla="*/ 12 h 82"/>
                      <a:gd name="T80" fmla="*/ 39 w 82"/>
                      <a:gd name="T81" fmla="*/ 12 h 82"/>
                      <a:gd name="T82" fmla="*/ 47 w 82"/>
                      <a:gd name="T83" fmla="*/ 12 h 82"/>
                      <a:gd name="T84" fmla="*/ 47 w 82"/>
                      <a:gd name="T85" fmla="*/ 12 h 82"/>
                      <a:gd name="T86" fmla="*/ 47 w 82"/>
                      <a:gd name="T87" fmla="*/ 12 h 8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2" h="82">
                        <a:moveTo>
                          <a:pt x="47" y="12"/>
                        </a:moveTo>
                        <a:lnTo>
                          <a:pt x="47" y="12"/>
                        </a:lnTo>
                        <a:lnTo>
                          <a:pt x="47" y="8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2" y="0"/>
                        </a:lnTo>
                        <a:lnTo>
                          <a:pt x="35" y="12"/>
                        </a:lnTo>
                        <a:lnTo>
                          <a:pt x="0" y="12"/>
                        </a:lnTo>
                        <a:lnTo>
                          <a:pt x="0" y="24"/>
                        </a:lnTo>
                        <a:lnTo>
                          <a:pt x="35" y="24"/>
                        </a:lnTo>
                        <a:lnTo>
                          <a:pt x="35" y="35"/>
                        </a:lnTo>
                        <a:lnTo>
                          <a:pt x="8" y="35"/>
                        </a:lnTo>
                        <a:lnTo>
                          <a:pt x="8" y="74"/>
                        </a:lnTo>
                        <a:lnTo>
                          <a:pt x="20" y="74"/>
                        </a:lnTo>
                        <a:lnTo>
                          <a:pt x="20" y="43"/>
                        </a:lnTo>
                        <a:lnTo>
                          <a:pt x="35" y="43"/>
                        </a:lnTo>
                        <a:lnTo>
                          <a:pt x="35" y="82"/>
                        </a:lnTo>
                        <a:lnTo>
                          <a:pt x="47" y="82"/>
                        </a:lnTo>
                        <a:lnTo>
                          <a:pt x="47" y="43"/>
                        </a:lnTo>
                        <a:lnTo>
                          <a:pt x="59" y="43"/>
                        </a:lnTo>
                        <a:lnTo>
                          <a:pt x="59" y="63"/>
                        </a:lnTo>
                        <a:lnTo>
                          <a:pt x="55" y="66"/>
                        </a:lnTo>
                        <a:lnTo>
                          <a:pt x="47" y="66"/>
                        </a:lnTo>
                        <a:lnTo>
                          <a:pt x="51" y="78"/>
                        </a:lnTo>
                        <a:lnTo>
                          <a:pt x="66" y="74"/>
                        </a:lnTo>
                        <a:lnTo>
                          <a:pt x="70" y="70"/>
                        </a:lnTo>
                        <a:lnTo>
                          <a:pt x="70" y="66"/>
                        </a:lnTo>
                        <a:lnTo>
                          <a:pt x="70" y="35"/>
                        </a:lnTo>
                        <a:lnTo>
                          <a:pt x="47" y="35"/>
                        </a:lnTo>
                        <a:lnTo>
                          <a:pt x="47" y="24"/>
                        </a:lnTo>
                        <a:lnTo>
                          <a:pt x="82" y="24"/>
                        </a:lnTo>
                        <a:lnTo>
                          <a:pt x="82" y="12"/>
                        </a:lnTo>
                        <a:lnTo>
                          <a:pt x="39" y="12"/>
                        </a:lnTo>
                        <a:lnTo>
                          <a:pt x="47" y="12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5" name="Freeform 105"/>
                  <p:cNvSpPr>
                    <a:spLocks noEditPoints="1"/>
                  </p:cNvSpPr>
                  <p:nvPr/>
                </p:nvSpPr>
                <p:spPr bwMode="auto">
                  <a:xfrm>
                    <a:off x="2559768" y="2132448"/>
                    <a:ext cx="116755" cy="116755"/>
                  </a:xfrm>
                  <a:custGeom>
                    <a:avLst/>
                    <a:gdLst>
                      <a:gd name="T0" fmla="*/ 12 w 86"/>
                      <a:gd name="T1" fmla="*/ 55 h 86"/>
                      <a:gd name="T2" fmla="*/ 16 w 86"/>
                      <a:gd name="T3" fmla="*/ 51 h 86"/>
                      <a:gd name="T4" fmla="*/ 16 w 86"/>
                      <a:gd name="T5" fmla="*/ 66 h 86"/>
                      <a:gd name="T6" fmla="*/ 0 w 86"/>
                      <a:gd name="T7" fmla="*/ 66 h 86"/>
                      <a:gd name="T8" fmla="*/ 0 w 86"/>
                      <a:gd name="T9" fmla="*/ 74 h 86"/>
                      <a:gd name="T10" fmla="*/ 0 w 86"/>
                      <a:gd name="T11" fmla="*/ 78 h 86"/>
                      <a:gd name="T12" fmla="*/ 4 w 86"/>
                      <a:gd name="T13" fmla="*/ 78 h 86"/>
                      <a:gd name="T14" fmla="*/ 4 w 86"/>
                      <a:gd name="T15" fmla="*/ 78 h 86"/>
                      <a:gd name="T16" fmla="*/ 35 w 86"/>
                      <a:gd name="T17" fmla="*/ 78 h 86"/>
                      <a:gd name="T18" fmla="*/ 39 w 86"/>
                      <a:gd name="T19" fmla="*/ 78 h 86"/>
                      <a:gd name="T20" fmla="*/ 47 w 86"/>
                      <a:gd name="T21" fmla="*/ 78 h 86"/>
                      <a:gd name="T22" fmla="*/ 43 w 86"/>
                      <a:gd name="T23" fmla="*/ 66 h 86"/>
                      <a:gd name="T24" fmla="*/ 39 w 86"/>
                      <a:gd name="T25" fmla="*/ 63 h 86"/>
                      <a:gd name="T26" fmla="*/ 54 w 86"/>
                      <a:gd name="T27" fmla="*/ 86 h 86"/>
                      <a:gd name="T28" fmla="*/ 66 w 86"/>
                      <a:gd name="T29" fmla="*/ 63 h 86"/>
                      <a:gd name="T30" fmla="*/ 86 w 86"/>
                      <a:gd name="T31" fmla="*/ 55 h 86"/>
                      <a:gd name="T32" fmla="*/ 66 w 86"/>
                      <a:gd name="T33" fmla="*/ 43 h 86"/>
                      <a:gd name="T34" fmla="*/ 82 w 86"/>
                      <a:gd name="T35" fmla="*/ 31 h 86"/>
                      <a:gd name="T36" fmla="*/ 66 w 86"/>
                      <a:gd name="T37" fmla="*/ 24 h 86"/>
                      <a:gd name="T38" fmla="*/ 82 w 86"/>
                      <a:gd name="T39" fmla="*/ 12 h 86"/>
                      <a:gd name="T40" fmla="*/ 66 w 86"/>
                      <a:gd name="T41" fmla="*/ 8 h 86"/>
                      <a:gd name="T42" fmla="*/ 66 w 86"/>
                      <a:gd name="T43" fmla="*/ 4 h 86"/>
                      <a:gd name="T44" fmla="*/ 66 w 86"/>
                      <a:gd name="T45" fmla="*/ 0 h 86"/>
                      <a:gd name="T46" fmla="*/ 54 w 86"/>
                      <a:gd name="T47" fmla="*/ 0 h 86"/>
                      <a:gd name="T48" fmla="*/ 43 w 86"/>
                      <a:gd name="T49" fmla="*/ 12 h 86"/>
                      <a:gd name="T50" fmla="*/ 54 w 86"/>
                      <a:gd name="T51" fmla="*/ 24 h 86"/>
                      <a:gd name="T52" fmla="*/ 43 w 86"/>
                      <a:gd name="T53" fmla="*/ 31 h 86"/>
                      <a:gd name="T54" fmla="*/ 54 w 86"/>
                      <a:gd name="T55" fmla="*/ 43 h 86"/>
                      <a:gd name="T56" fmla="*/ 39 w 86"/>
                      <a:gd name="T57" fmla="*/ 55 h 86"/>
                      <a:gd name="T58" fmla="*/ 39 w 86"/>
                      <a:gd name="T59" fmla="*/ 55 h 86"/>
                      <a:gd name="T60" fmla="*/ 27 w 86"/>
                      <a:gd name="T61" fmla="*/ 59 h 86"/>
                      <a:gd name="T62" fmla="*/ 31 w 86"/>
                      <a:gd name="T63" fmla="*/ 63 h 86"/>
                      <a:gd name="T64" fmla="*/ 27 w 86"/>
                      <a:gd name="T65" fmla="*/ 51 h 86"/>
                      <a:gd name="T66" fmla="*/ 31 w 86"/>
                      <a:gd name="T67" fmla="*/ 51 h 86"/>
                      <a:gd name="T68" fmla="*/ 43 w 86"/>
                      <a:gd name="T69" fmla="*/ 16 h 86"/>
                      <a:gd name="T70" fmla="*/ 27 w 86"/>
                      <a:gd name="T71" fmla="*/ 8 h 86"/>
                      <a:gd name="T72" fmla="*/ 27 w 86"/>
                      <a:gd name="T73" fmla="*/ 4 h 86"/>
                      <a:gd name="T74" fmla="*/ 27 w 86"/>
                      <a:gd name="T75" fmla="*/ 0 h 86"/>
                      <a:gd name="T76" fmla="*/ 16 w 86"/>
                      <a:gd name="T77" fmla="*/ 0 h 86"/>
                      <a:gd name="T78" fmla="*/ 4 w 86"/>
                      <a:gd name="T79" fmla="*/ 16 h 86"/>
                      <a:gd name="T80" fmla="*/ 4 w 86"/>
                      <a:gd name="T81" fmla="*/ 55 h 86"/>
                      <a:gd name="T82" fmla="*/ 12 w 86"/>
                      <a:gd name="T83" fmla="*/ 24 h 86"/>
                      <a:gd name="T84" fmla="*/ 16 w 86"/>
                      <a:gd name="T85" fmla="*/ 43 h 86"/>
                      <a:gd name="T86" fmla="*/ 12 w 86"/>
                      <a:gd name="T87" fmla="*/ 43 h 86"/>
                      <a:gd name="T88" fmla="*/ 27 w 86"/>
                      <a:gd name="T89" fmla="*/ 24 h 86"/>
                      <a:gd name="T90" fmla="*/ 31 w 86"/>
                      <a:gd name="T91" fmla="*/ 43 h 86"/>
                      <a:gd name="T92" fmla="*/ 27 w 86"/>
                      <a:gd name="T93" fmla="*/ 43 h 8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86" h="86">
                        <a:moveTo>
                          <a:pt x="4" y="55"/>
                        </a:moveTo>
                        <a:lnTo>
                          <a:pt x="12" y="55"/>
                        </a:lnTo>
                        <a:lnTo>
                          <a:pt x="12" y="51"/>
                        </a:lnTo>
                        <a:lnTo>
                          <a:pt x="16" y="51"/>
                        </a:lnTo>
                        <a:lnTo>
                          <a:pt x="16" y="66"/>
                        </a:lnTo>
                        <a:lnTo>
                          <a:pt x="0" y="66"/>
                        </a:lnTo>
                        <a:lnTo>
                          <a:pt x="0" y="74"/>
                        </a:lnTo>
                        <a:lnTo>
                          <a:pt x="0" y="78"/>
                        </a:lnTo>
                        <a:lnTo>
                          <a:pt x="4" y="78"/>
                        </a:lnTo>
                        <a:lnTo>
                          <a:pt x="31" y="74"/>
                        </a:lnTo>
                        <a:lnTo>
                          <a:pt x="35" y="78"/>
                        </a:lnTo>
                        <a:lnTo>
                          <a:pt x="39" y="78"/>
                        </a:lnTo>
                        <a:lnTo>
                          <a:pt x="47" y="78"/>
                        </a:lnTo>
                        <a:lnTo>
                          <a:pt x="43" y="66"/>
                        </a:lnTo>
                        <a:lnTo>
                          <a:pt x="39" y="63"/>
                        </a:lnTo>
                        <a:lnTo>
                          <a:pt x="54" y="63"/>
                        </a:lnTo>
                        <a:lnTo>
                          <a:pt x="54" y="86"/>
                        </a:lnTo>
                        <a:lnTo>
                          <a:pt x="66" y="86"/>
                        </a:lnTo>
                        <a:lnTo>
                          <a:pt x="66" y="63"/>
                        </a:lnTo>
                        <a:lnTo>
                          <a:pt x="86" y="63"/>
                        </a:lnTo>
                        <a:lnTo>
                          <a:pt x="86" y="55"/>
                        </a:lnTo>
                        <a:lnTo>
                          <a:pt x="66" y="55"/>
                        </a:lnTo>
                        <a:lnTo>
                          <a:pt x="66" y="43"/>
                        </a:lnTo>
                        <a:lnTo>
                          <a:pt x="82" y="43"/>
                        </a:lnTo>
                        <a:lnTo>
                          <a:pt x="82" y="31"/>
                        </a:lnTo>
                        <a:lnTo>
                          <a:pt x="66" y="31"/>
                        </a:lnTo>
                        <a:lnTo>
                          <a:pt x="66" y="24"/>
                        </a:lnTo>
                        <a:lnTo>
                          <a:pt x="82" y="24"/>
                        </a:lnTo>
                        <a:lnTo>
                          <a:pt x="82" y="12"/>
                        </a:lnTo>
                        <a:lnTo>
                          <a:pt x="66" y="12"/>
                        </a:lnTo>
                        <a:lnTo>
                          <a:pt x="66" y="8"/>
                        </a:lnTo>
                        <a:lnTo>
                          <a:pt x="66" y="4"/>
                        </a:lnTo>
                        <a:lnTo>
                          <a:pt x="66" y="0"/>
                        </a:lnTo>
                        <a:lnTo>
                          <a:pt x="54" y="0"/>
                        </a:lnTo>
                        <a:lnTo>
                          <a:pt x="54" y="12"/>
                        </a:lnTo>
                        <a:lnTo>
                          <a:pt x="43" y="12"/>
                        </a:lnTo>
                        <a:lnTo>
                          <a:pt x="43" y="24"/>
                        </a:lnTo>
                        <a:lnTo>
                          <a:pt x="54" y="24"/>
                        </a:lnTo>
                        <a:lnTo>
                          <a:pt x="54" y="31"/>
                        </a:lnTo>
                        <a:lnTo>
                          <a:pt x="43" y="31"/>
                        </a:lnTo>
                        <a:lnTo>
                          <a:pt x="43" y="43"/>
                        </a:lnTo>
                        <a:lnTo>
                          <a:pt x="54" y="43"/>
                        </a:lnTo>
                        <a:lnTo>
                          <a:pt x="54" y="55"/>
                        </a:lnTo>
                        <a:lnTo>
                          <a:pt x="39" y="55"/>
                        </a:lnTo>
                        <a:lnTo>
                          <a:pt x="39" y="59"/>
                        </a:lnTo>
                        <a:lnTo>
                          <a:pt x="39" y="55"/>
                        </a:lnTo>
                        <a:lnTo>
                          <a:pt x="27" y="59"/>
                        </a:lnTo>
                        <a:lnTo>
                          <a:pt x="31" y="63"/>
                        </a:lnTo>
                        <a:lnTo>
                          <a:pt x="27" y="66"/>
                        </a:lnTo>
                        <a:lnTo>
                          <a:pt x="27" y="51"/>
                        </a:lnTo>
                        <a:lnTo>
                          <a:pt x="31" y="51"/>
                        </a:lnTo>
                        <a:lnTo>
                          <a:pt x="43" y="51"/>
                        </a:lnTo>
                        <a:lnTo>
                          <a:pt x="43" y="16"/>
                        </a:lnTo>
                        <a:lnTo>
                          <a:pt x="27" y="16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16" y="0"/>
                        </a:lnTo>
                        <a:lnTo>
                          <a:pt x="16" y="16"/>
                        </a:lnTo>
                        <a:lnTo>
                          <a:pt x="4" y="16"/>
                        </a:lnTo>
                        <a:lnTo>
                          <a:pt x="4" y="55"/>
                        </a:lnTo>
                        <a:close/>
                        <a:moveTo>
                          <a:pt x="12" y="43"/>
                        </a:moveTo>
                        <a:lnTo>
                          <a:pt x="12" y="24"/>
                        </a:lnTo>
                        <a:lnTo>
                          <a:pt x="16" y="24"/>
                        </a:lnTo>
                        <a:lnTo>
                          <a:pt x="16" y="43"/>
                        </a:lnTo>
                        <a:lnTo>
                          <a:pt x="12" y="43"/>
                        </a:lnTo>
                        <a:close/>
                        <a:moveTo>
                          <a:pt x="27" y="43"/>
                        </a:move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43"/>
                        </a:lnTo>
                        <a:lnTo>
                          <a:pt x="27" y="43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41" name="组合 240"/>
              <p:cNvGrpSpPr/>
              <p:nvPr/>
            </p:nvGrpSpPr>
            <p:grpSpPr>
              <a:xfrm>
                <a:off x="1890463" y="2143309"/>
                <a:ext cx="695100" cy="517253"/>
                <a:chOff x="1890463" y="2143309"/>
                <a:chExt cx="695100" cy="517253"/>
              </a:xfrm>
            </p:grpSpPr>
            <p:sp>
              <p:nvSpPr>
                <p:cNvPr id="242" name="Freeform 24"/>
                <p:cNvSpPr>
                  <a:spLocks/>
                </p:cNvSpPr>
                <p:nvPr/>
              </p:nvSpPr>
              <p:spPr bwMode="auto">
                <a:xfrm>
                  <a:off x="1890463" y="2143309"/>
                  <a:ext cx="691028" cy="506392"/>
                </a:xfrm>
                <a:custGeom>
                  <a:avLst/>
                  <a:gdLst>
                    <a:gd name="T0" fmla="*/ 159 w 509"/>
                    <a:gd name="T1" fmla="*/ 373 h 373"/>
                    <a:gd name="T2" fmla="*/ 120 w 509"/>
                    <a:gd name="T3" fmla="*/ 350 h 373"/>
                    <a:gd name="T4" fmla="*/ 120 w 509"/>
                    <a:gd name="T5" fmla="*/ 350 h 373"/>
                    <a:gd name="T6" fmla="*/ 112 w 509"/>
                    <a:gd name="T7" fmla="*/ 342 h 373"/>
                    <a:gd name="T8" fmla="*/ 101 w 509"/>
                    <a:gd name="T9" fmla="*/ 330 h 373"/>
                    <a:gd name="T10" fmla="*/ 89 w 509"/>
                    <a:gd name="T11" fmla="*/ 315 h 373"/>
                    <a:gd name="T12" fmla="*/ 74 w 509"/>
                    <a:gd name="T13" fmla="*/ 292 h 373"/>
                    <a:gd name="T14" fmla="*/ 62 w 509"/>
                    <a:gd name="T15" fmla="*/ 264 h 373"/>
                    <a:gd name="T16" fmla="*/ 50 w 509"/>
                    <a:gd name="T17" fmla="*/ 225 h 373"/>
                    <a:gd name="T18" fmla="*/ 39 w 509"/>
                    <a:gd name="T19" fmla="*/ 183 h 373"/>
                    <a:gd name="T20" fmla="*/ 39 w 509"/>
                    <a:gd name="T21" fmla="*/ 183 h 373"/>
                    <a:gd name="T22" fmla="*/ 35 w 509"/>
                    <a:gd name="T23" fmla="*/ 144 h 373"/>
                    <a:gd name="T24" fmla="*/ 31 w 509"/>
                    <a:gd name="T25" fmla="*/ 109 h 373"/>
                    <a:gd name="T26" fmla="*/ 19 w 509"/>
                    <a:gd name="T27" fmla="*/ 78 h 373"/>
                    <a:gd name="T28" fmla="*/ 19 w 509"/>
                    <a:gd name="T29" fmla="*/ 78 h 373"/>
                    <a:gd name="T30" fmla="*/ 4 w 509"/>
                    <a:gd name="T31" fmla="*/ 47 h 373"/>
                    <a:gd name="T32" fmla="*/ 0 w 509"/>
                    <a:gd name="T33" fmla="*/ 31 h 373"/>
                    <a:gd name="T34" fmla="*/ 0 w 509"/>
                    <a:gd name="T35" fmla="*/ 20 h 373"/>
                    <a:gd name="T36" fmla="*/ 4 w 509"/>
                    <a:gd name="T37" fmla="*/ 8 h 373"/>
                    <a:gd name="T38" fmla="*/ 15 w 509"/>
                    <a:gd name="T39" fmla="*/ 0 h 373"/>
                    <a:gd name="T40" fmla="*/ 35 w 509"/>
                    <a:gd name="T41" fmla="*/ 4 h 373"/>
                    <a:gd name="T42" fmla="*/ 62 w 509"/>
                    <a:gd name="T43" fmla="*/ 12 h 373"/>
                    <a:gd name="T44" fmla="*/ 62 w 509"/>
                    <a:gd name="T45" fmla="*/ 12 h 373"/>
                    <a:gd name="T46" fmla="*/ 93 w 509"/>
                    <a:gd name="T47" fmla="*/ 35 h 373"/>
                    <a:gd name="T48" fmla="*/ 143 w 509"/>
                    <a:gd name="T49" fmla="*/ 74 h 373"/>
                    <a:gd name="T50" fmla="*/ 143 w 509"/>
                    <a:gd name="T51" fmla="*/ 74 h 373"/>
                    <a:gd name="T52" fmla="*/ 155 w 509"/>
                    <a:gd name="T53" fmla="*/ 82 h 373"/>
                    <a:gd name="T54" fmla="*/ 167 w 509"/>
                    <a:gd name="T55" fmla="*/ 86 h 373"/>
                    <a:gd name="T56" fmla="*/ 198 w 509"/>
                    <a:gd name="T57" fmla="*/ 86 h 373"/>
                    <a:gd name="T58" fmla="*/ 256 w 509"/>
                    <a:gd name="T59" fmla="*/ 82 h 373"/>
                    <a:gd name="T60" fmla="*/ 256 w 509"/>
                    <a:gd name="T61" fmla="*/ 82 h 373"/>
                    <a:gd name="T62" fmla="*/ 268 w 509"/>
                    <a:gd name="T63" fmla="*/ 86 h 373"/>
                    <a:gd name="T64" fmla="*/ 283 w 509"/>
                    <a:gd name="T65" fmla="*/ 93 h 373"/>
                    <a:gd name="T66" fmla="*/ 314 w 509"/>
                    <a:gd name="T67" fmla="*/ 121 h 373"/>
                    <a:gd name="T68" fmla="*/ 373 w 509"/>
                    <a:gd name="T69" fmla="*/ 187 h 373"/>
                    <a:gd name="T70" fmla="*/ 373 w 509"/>
                    <a:gd name="T71" fmla="*/ 187 h 373"/>
                    <a:gd name="T72" fmla="*/ 392 w 509"/>
                    <a:gd name="T73" fmla="*/ 214 h 373"/>
                    <a:gd name="T74" fmla="*/ 404 w 509"/>
                    <a:gd name="T75" fmla="*/ 225 h 373"/>
                    <a:gd name="T76" fmla="*/ 419 w 509"/>
                    <a:gd name="T77" fmla="*/ 237 h 373"/>
                    <a:gd name="T78" fmla="*/ 435 w 509"/>
                    <a:gd name="T79" fmla="*/ 249 h 373"/>
                    <a:gd name="T80" fmla="*/ 454 w 509"/>
                    <a:gd name="T81" fmla="*/ 253 h 373"/>
                    <a:gd name="T82" fmla="*/ 478 w 509"/>
                    <a:gd name="T83" fmla="*/ 253 h 373"/>
                    <a:gd name="T84" fmla="*/ 509 w 509"/>
                    <a:gd name="T85" fmla="*/ 249 h 373"/>
                    <a:gd name="T86" fmla="*/ 509 w 509"/>
                    <a:gd name="T87" fmla="*/ 249 h 373"/>
                    <a:gd name="T88" fmla="*/ 509 w 509"/>
                    <a:gd name="T89" fmla="*/ 292 h 373"/>
                    <a:gd name="T90" fmla="*/ 509 w 509"/>
                    <a:gd name="T91" fmla="*/ 327 h 373"/>
                    <a:gd name="T92" fmla="*/ 505 w 509"/>
                    <a:gd name="T93" fmla="*/ 354 h 37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509" h="373">
                      <a:moveTo>
                        <a:pt x="159" y="373"/>
                      </a:moveTo>
                      <a:lnTo>
                        <a:pt x="120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2"/>
                      </a:lnTo>
                      <a:lnTo>
                        <a:pt x="62" y="264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5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4" y="8"/>
                      </a:lnTo>
                      <a:lnTo>
                        <a:pt x="15" y="0"/>
                      </a:lnTo>
                      <a:lnTo>
                        <a:pt x="35" y="4"/>
                      </a:lnTo>
                      <a:lnTo>
                        <a:pt x="62" y="12"/>
                      </a:lnTo>
                      <a:lnTo>
                        <a:pt x="93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6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68" y="86"/>
                      </a:lnTo>
                      <a:lnTo>
                        <a:pt x="283" y="93"/>
                      </a:lnTo>
                      <a:lnTo>
                        <a:pt x="314" y="121"/>
                      </a:lnTo>
                      <a:lnTo>
                        <a:pt x="373" y="187"/>
                      </a:lnTo>
                      <a:lnTo>
                        <a:pt x="392" y="214"/>
                      </a:lnTo>
                      <a:lnTo>
                        <a:pt x="404" y="225"/>
                      </a:lnTo>
                      <a:lnTo>
                        <a:pt x="419" y="237"/>
                      </a:lnTo>
                      <a:lnTo>
                        <a:pt x="435" y="249"/>
                      </a:lnTo>
                      <a:lnTo>
                        <a:pt x="454" y="253"/>
                      </a:lnTo>
                      <a:lnTo>
                        <a:pt x="478" y="253"/>
                      </a:lnTo>
                      <a:lnTo>
                        <a:pt x="509" y="249"/>
                      </a:lnTo>
                      <a:lnTo>
                        <a:pt x="509" y="292"/>
                      </a:lnTo>
                      <a:lnTo>
                        <a:pt x="509" y="327"/>
                      </a:lnTo>
                      <a:lnTo>
                        <a:pt x="505" y="354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29"/>
                <p:cNvSpPr>
                  <a:spLocks/>
                </p:cNvSpPr>
                <p:nvPr/>
              </p:nvSpPr>
              <p:spPr bwMode="auto">
                <a:xfrm>
                  <a:off x="1890463" y="2148739"/>
                  <a:ext cx="695100" cy="511823"/>
                </a:xfrm>
                <a:custGeom>
                  <a:avLst/>
                  <a:gdLst>
                    <a:gd name="T0" fmla="*/ 124 w 512"/>
                    <a:gd name="T1" fmla="*/ 350 h 377"/>
                    <a:gd name="T2" fmla="*/ 112 w 512"/>
                    <a:gd name="T3" fmla="*/ 342 h 377"/>
                    <a:gd name="T4" fmla="*/ 89 w 512"/>
                    <a:gd name="T5" fmla="*/ 315 h 377"/>
                    <a:gd name="T6" fmla="*/ 62 w 512"/>
                    <a:gd name="T7" fmla="*/ 260 h 377"/>
                    <a:gd name="T8" fmla="*/ 39 w 512"/>
                    <a:gd name="T9" fmla="*/ 183 h 377"/>
                    <a:gd name="T10" fmla="*/ 39 w 512"/>
                    <a:gd name="T11" fmla="*/ 144 h 377"/>
                    <a:gd name="T12" fmla="*/ 19 w 512"/>
                    <a:gd name="T13" fmla="*/ 78 h 377"/>
                    <a:gd name="T14" fmla="*/ 4 w 512"/>
                    <a:gd name="T15" fmla="*/ 47 h 377"/>
                    <a:gd name="T16" fmla="*/ 0 w 512"/>
                    <a:gd name="T17" fmla="*/ 16 h 377"/>
                    <a:gd name="T18" fmla="*/ 19 w 512"/>
                    <a:gd name="T19" fmla="*/ 0 h 377"/>
                    <a:gd name="T20" fmla="*/ 66 w 512"/>
                    <a:gd name="T21" fmla="*/ 12 h 377"/>
                    <a:gd name="T22" fmla="*/ 97 w 512"/>
                    <a:gd name="T23" fmla="*/ 35 h 377"/>
                    <a:gd name="T24" fmla="*/ 143 w 512"/>
                    <a:gd name="T25" fmla="*/ 74 h 377"/>
                    <a:gd name="T26" fmla="*/ 167 w 512"/>
                    <a:gd name="T27" fmla="*/ 82 h 377"/>
                    <a:gd name="T28" fmla="*/ 256 w 512"/>
                    <a:gd name="T29" fmla="*/ 82 h 377"/>
                    <a:gd name="T30" fmla="*/ 272 w 512"/>
                    <a:gd name="T31" fmla="*/ 82 h 377"/>
                    <a:gd name="T32" fmla="*/ 314 w 512"/>
                    <a:gd name="T33" fmla="*/ 117 h 377"/>
                    <a:gd name="T34" fmla="*/ 373 w 512"/>
                    <a:gd name="T35" fmla="*/ 183 h 377"/>
                    <a:gd name="T36" fmla="*/ 408 w 512"/>
                    <a:gd name="T37" fmla="*/ 225 h 377"/>
                    <a:gd name="T38" fmla="*/ 435 w 512"/>
                    <a:gd name="T39" fmla="*/ 245 h 377"/>
                    <a:gd name="T40" fmla="*/ 481 w 512"/>
                    <a:gd name="T41" fmla="*/ 253 h 377"/>
                    <a:gd name="T42" fmla="*/ 509 w 512"/>
                    <a:gd name="T43" fmla="*/ 249 h 377"/>
                    <a:gd name="T44" fmla="*/ 509 w 512"/>
                    <a:gd name="T45" fmla="*/ 326 h 377"/>
                    <a:gd name="T46" fmla="*/ 505 w 512"/>
                    <a:gd name="T47" fmla="*/ 354 h 377"/>
                    <a:gd name="T48" fmla="*/ 493 w 512"/>
                    <a:gd name="T49" fmla="*/ 350 h 377"/>
                    <a:gd name="T50" fmla="*/ 485 w 512"/>
                    <a:gd name="T51" fmla="*/ 354 h 377"/>
                    <a:gd name="T52" fmla="*/ 454 w 512"/>
                    <a:gd name="T53" fmla="*/ 357 h 377"/>
                    <a:gd name="T54" fmla="*/ 357 w 512"/>
                    <a:gd name="T55" fmla="*/ 357 h 377"/>
                    <a:gd name="T56" fmla="*/ 310 w 512"/>
                    <a:gd name="T57" fmla="*/ 377 h 377"/>
                    <a:gd name="T58" fmla="*/ 291 w 512"/>
                    <a:gd name="T59" fmla="*/ 346 h 377"/>
                    <a:gd name="T60" fmla="*/ 264 w 512"/>
                    <a:gd name="T61" fmla="*/ 319 h 377"/>
                    <a:gd name="T62" fmla="*/ 241 w 512"/>
                    <a:gd name="T63" fmla="*/ 315 h 377"/>
                    <a:gd name="T64" fmla="*/ 221 w 512"/>
                    <a:gd name="T65" fmla="*/ 323 h 377"/>
                    <a:gd name="T66" fmla="*/ 213 w 512"/>
                    <a:gd name="T67" fmla="*/ 334 h 377"/>
                    <a:gd name="T68" fmla="*/ 171 w 512"/>
                    <a:gd name="T69" fmla="*/ 369 h 377"/>
                    <a:gd name="T70" fmla="*/ 155 w 512"/>
                    <a:gd name="T71" fmla="*/ 373 h 377"/>
                    <a:gd name="T72" fmla="*/ 159 w 512"/>
                    <a:gd name="T73" fmla="*/ 373 h 37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12" h="377">
                      <a:moveTo>
                        <a:pt x="159" y="373"/>
                      </a:moveTo>
                      <a:lnTo>
                        <a:pt x="124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1"/>
                      </a:lnTo>
                      <a:lnTo>
                        <a:pt x="62" y="260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9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16"/>
                      </a:lnTo>
                      <a:lnTo>
                        <a:pt x="7" y="8"/>
                      </a:lnTo>
                      <a:lnTo>
                        <a:pt x="19" y="0"/>
                      </a:lnTo>
                      <a:lnTo>
                        <a:pt x="35" y="0"/>
                      </a:lnTo>
                      <a:lnTo>
                        <a:pt x="66" y="12"/>
                      </a:lnTo>
                      <a:lnTo>
                        <a:pt x="97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2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72" y="82"/>
                      </a:lnTo>
                      <a:lnTo>
                        <a:pt x="283" y="89"/>
                      </a:lnTo>
                      <a:lnTo>
                        <a:pt x="314" y="117"/>
                      </a:lnTo>
                      <a:lnTo>
                        <a:pt x="373" y="183"/>
                      </a:lnTo>
                      <a:lnTo>
                        <a:pt x="396" y="214"/>
                      </a:lnTo>
                      <a:lnTo>
                        <a:pt x="408" y="225"/>
                      </a:lnTo>
                      <a:lnTo>
                        <a:pt x="419" y="237"/>
                      </a:lnTo>
                      <a:lnTo>
                        <a:pt x="435" y="245"/>
                      </a:lnTo>
                      <a:lnTo>
                        <a:pt x="454" y="253"/>
                      </a:lnTo>
                      <a:lnTo>
                        <a:pt x="481" y="253"/>
                      </a:lnTo>
                      <a:lnTo>
                        <a:pt x="509" y="249"/>
                      </a:lnTo>
                      <a:lnTo>
                        <a:pt x="512" y="291"/>
                      </a:lnTo>
                      <a:lnTo>
                        <a:pt x="509" y="326"/>
                      </a:lnTo>
                      <a:lnTo>
                        <a:pt x="505" y="350"/>
                      </a:lnTo>
                      <a:lnTo>
                        <a:pt x="505" y="354"/>
                      </a:lnTo>
                      <a:lnTo>
                        <a:pt x="493" y="350"/>
                      </a:lnTo>
                      <a:lnTo>
                        <a:pt x="485" y="354"/>
                      </a:lnTo>
                      <a:lnTo>
                        <a:pt x="474" y="357"/>
                      </a:lnTo>
                      <a:lnTo>
                        <a:pt x="454" y="357"/>
                      </a:lnTo>
                      <a:lnTo>
                        <a:pt x="411" y="361"/>
                      </a:lnTo>
                      <a:lnTo>
                        <a:pt x="357" y="357"/>
                      </a:lnTo>
                      <a:lnTo>
                        <a:pt x="310" y="377"/>
                      </a:lnTo>
                      <a:lnTo>
                        <a:pt x="303" y="361"/>
                      </a:lnTo>
                      <a:lnTo>
                        <a:pt x="291" y="346"/>
                      </a:lnTo>
                      <a:lnTo>
                        <a:pt x="279" y="330"/>
                      </a:lnTo>
                      <a:lnTo>
                        <a:pt x="264" y="319"/>
                      </a:lnTo>
                      <a:lnTo>
                        <a:pt x="248" y="315"/>
                      </a:lnTo>
                      <a:lnTo>
                        <a:pt x="241" y="315"/>
                      </a:lnTo>
                      <a:lnTo>
                        <a:pt x="233" y="319"/>
                      </a:lnTo>
                      <a:lnTo>
                        <a:pt x="221" y="323"/>
                      </a:lnTo>
                      <a:lnTo>
                        <a:pt x="213" y="334"/>
                      </a:lnTo>
                      <a:lnTo>
                        <a:pt x="182" y="365"/>
                      </a:lnTo>
                      <a:lnTo>
                        <a:pt x="171" y="369"/>
                      </a:lnTo>
                      <a:lnTo>
                        <a:pt x="163" y="373"/>
                      </a:lnTo>
                      <a:lnTo>
                        <a:pt x="155" y="373"/>
                      </a:lnTo>
                      <a:lnTo>
                        <a:pt x="155" y="369"/>
                      </a:lnTo>
                      <a:lnTo>
                        <a:pt x="159" y="373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30"/>
                <p:cNvSpPr>
                  <a:spLocks/>
                </p:cNvSpPr>
                <p:nvPr/>
              </p:nvSpPr>
              <p:spPr bwMode="auto">
                <a:xfrm>
                  <a:off x="1890463" y="2148739"/>
                  <a:ext cx="695100" cy="511823"/>
                </a:xfrm>
                <a:custGeom>
                  <a:avLst/>
                  <a:gdLst>
                    <a:gd name="T0" fmla="*/ 124 w 512"/>
                    <a:gd name="T1" fmla="*/ 350 h 377"/>
                    <a:gd name="T2" fmla="*/ 112 w 512"/>
                    <a:gd name="T3" fmla="*/ 342 h 377"/>
                    <a:gd name="T4" fmla="*/ 89 w 512"/>
                    <a:gd name="T5" fmla="*/ 315 h 377"/>
                    <a:gd name="T6" fmla="*/ 62 w 512"/>
                    <a:gd name="T7" fmla="*/ 260 h 377"/>
                    <a:gd name="T8" fmla="*/ 39 w 512"/>
                    <a:gd name="T9" fmla="*/ 183 h 377"/>
                    <a:gd name="T10" fmla="*/ 39 w 512"/>
                    <a:gd name="T11" fmla="*/ 144 h 377"/>
                    <a:gd name="T12" fmla="*/ 19 w 512"/>
                    <a:gd name="T13" fmla="*/ 78 h 377"/>
                    <a:gd name="T14" fmla="*/ 4 w 512"/>
                    <a:gd name="T15" fmla="*/ 47 h 377"/>
                    <a:gd name="T16" fmla="*/ 0 w 512"/>
                    <a:gd name="T17" fmla="*/ 16 h 377"/>
                    <a:gd name="T18" fmla="*/ 19 w 512"/>
                    <a:gd name="T19" fmla="*/ 0 h 377"/>
                    <a:gd name="T20" fmla="*/ 66 w 512"/>
                    <a:gd name="T21" fmla="*/ 12 h 377"/>
                    <a:gd name="T22" fmla="*/ 97 w 512"/>
                    <a:gd name="T23" fmla="*/ 35 h 377"/>
                    <a:gd name="T24" fmla="*/ 143 w 512"/>
                    <a:gd name="T25" fmla="*/ 74 h 377"/>
                    <a:gd name="T26" fmla="*/ 167 w 512"/>
                    <a:gd name="T27" fmla="*/ 82 h 377"/>
                    <a:gd name="T28" fmla="*/ 256 w 512"/>
                    <a:gd name="T29" fmla="*/ 82 h 377"/>
                    <a:gd name="T30" fmla="*/ 272 w 512"/>
                    <a:gd name="T31" fmla="*/ 82 h 377"/>
                    <a:gd name="T32" fmla="*/ 314 w 512"/>
                    <a:gd name="T33" fmla="*/ 117 h 377"/>
                    <a:gd name="T34" fmla="*/ 373 w 512"/>
                    <a:gd name="T35" fmla="*/ 183 h 377"/>
                    <a:gd name="T36" fmla="*/ 408 w 512"/>
                    <a:gd name="T37" fmla="*/ 225 h 377"/>
                    <a:gd name="T38" fmla="*/ 435 w 512"/>
                    <a:gd name="T39" fmla="*/ 245 h 377"/>
                    <a:gd name="T40" fmla="*/ 481 w 512"/>
                    <a:gd name="T41" fmla="*/ 253 h 377"/>
                    <a:gd name="T42" fmla="*/ 509 w 512"/>
                    <a:gd name="T43" fmla="*/ 249 h 377"/>
                    <a:gd name="T44" fmla="*/ 509 w 512"/>
                    <a:gd name="T45" fmla="*/ 326 h 377"/>
                    <a:gd name="T46" fmla="*/ 505 w 512"/>
                    <a:gd name="T47" fmla="*/ 354 h 377"/>
                    <a:gd name="T48" fmla="*/ 493 w 512"/>
                    <a:gd name="T49" fmla="*/ 350 h 377"/>
                    <a:gd name="T50" fmla="*/ 485 w 512"/>
                    <a:gd name="T51" fmla="*/ 354 h 377"/>
                    <a:gd name="T52" fmla="*/ 454 w 512"/>
                    <a:gd name="T53" fmla="*/ 357 h 377"/>
                    <a:gd name="T54" fmla="*/ 357 w 512"/>
                    <a:gd name="T55" fmla="*/ 357 h 377"/>
                    <a:gd name="T56" fmla="*/ 310 w 512"/>
                    <a:gd name="T57" fmla="*/ 377 h 377"/>
                    <a:gd name="T58" fmla="*/ 291 w 512"/>
                    <a:gd name="T59" fmla="*/ 346 h 377"/>
                    <a:gd name="T60" fmla="*/ 264 w 512"/>
                    <a:gd name="T61" fmla="*/ 319 h 377"/>
                    <a:gd name="T62" fmla="*/ 241 w 512"/>
                    <a:gd name="T63" fmla="*/ 315 h 377"/>
                    <a:gd name="T64" fmla="*/ 221 w 512"/>
                    <a:gd name="T65" fmla="*/ 323 h 377"/>
                    <a:gd name="T66" fmla="*/ 213 w 512"/>
                    <a:gd name="T67" fmla="*/ 334 h 377"/>
                    <a:gd name="T68" fmla="*/ 171 w 512"/>
                    <a:gd name="T69" fmla="*/ 369 h 377"/>
                    <a:gd name="T70" fmla="*/ 155 w 512"/>
                    <a:gd name="T71" fmla="*/ 373 h 3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512" h="377">
                      <a:moveTo>
                        <a:pt x="159" y="373"/>
                      </a:moveTo>
                      <a:lnTo>
                        <a:pt x="124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1"/>
                      </a:lnTo>
                      <a:lnTo>
                        <a:pt x="62" y="260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9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16"/>
                      </a:lnTo>
                      <a:lnTo>
                        <a:pt x="7" y="8"/>
                      </a:lnTo>
                      <a:lnTo>
                        <a:pt x="19" y="0"/>
                      </a:lnTo>
                      <a:lnTo>
                        <a:pt x="35" y="0"/>
                      </a:lnTo>
                      <a:lnTo>
                        <a:pt x="66" y="12"/>
                      </a:lnTo>
                      <a:lnTo>
                        <a:pt x="97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2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72" y="82"/>
                      </a:lnTo>
                      <a:lnTo>
                        <a:pt x="283" y="89"/>
                      </a:lnTo>
                      <a:lnTo>
                        <a:pt x="314" y="117"/>
                      </a:lnTo>
                      <a:lnTo>
                        <a:pt x="373" y="183"/>
                      </a:lnTo>
                      <a:lnTo>
                        <a:pt x="396" y="214"/>
                      </a:lnTo>
                      <a:lnTo>
                        <a:pt x="408" y="225"/>
                      </a:lnTo>
                      <a:lnTo>
                        <a:pt x="419" y="237"/>
                      </a:lnTo>
                      <a:lnTo>
                        <a:pt x="435" y="245"/>
                      </a:lnTo>
                      <a:lnTo>
                        <a:pt x="454" y="253"/>
                      </a:lnTo>
                      <a:lnTo>
                        <a:pt x="481" y="253"/>
                      </a:lnTo>
                      <a:lnTo>
                        <a:pt x="509" y="249"/>
                      </a:lnTo>
                      <a:lnTo>
                        <a:pt x="512" y="291"/>
                      </a:lnTo>
                      <a:lnTo>
                        <a:pt x="509" y="326"/>
                      </a:lnTo>
                      <a:lnTo>
                        <a:pt x="505" y="350"/>
                      </a:lnTo>
                      <a:lnTo>
                        <a:pt x="505" y="354"/>
                      </a:lnTo>
                      <a:lnTo>
                        <a:pt x="493" y="350"/>
                      </a:lnTo>
                      <a:lnTo>
                        <a:pt x="485" y="354"/>
                      </a:lnTo>
                      <a:lnTo>
                        <a:pt x="474" y="357"/>
                      </a:lnTo>
                      <a:lnTo>
                        <a:pt x="454" y="357"/>
                      </a:lnTo>
                      <a:lnTo>
                        <a:pt x="411" y="361"/>
                      </a:lnTo>
                      <a:lnTo>
                        <a:pt x="357" y="357"/>
                      </a:lnTo>
                      <a:lnTo>
                        <a:pt x="310" y="377"/>
                      </a:lnTo>
                      <a:lnTo>
                        <a:pt x="303" y="361"/>
                      </a:lnTo>
                      <a:lnTo>
                        <a:pt x="291" y="346"/>
                      </a:lnTo>
                      <a:lnTo>
                        <a:pt x="279" y="330"/>
                      </a:lnTo>
                      <a:lnTo>
                        <a:pt x="264" y="319"/>
                      </a:lnTo>
                      <a:lnTo>
                        <a:pt x="248" y="315"/>
                      </a:lnTo>
                      <a:lnTo>
                        <a:pt x="241" y="315"/>
                      </a:lnTo>
                      <a:lnTo>
                        <a:pt x="233" y="319"/>
                      </a:lnTo>
                      <a:lnTo>
                        <a:pt x="221" y="323"/>
                      </a:lnTo>
                      <a:lnTo>
                        <a:pt x="213" y="334"/>
                      </a:lnTo>
                      <a:lnTo>
                        <a:pt x="182" y="365"/>
                      </a:lnTo>
                      <a:lnTo>
                        <a:pt x="171" y="369"/>
                      </a:lnTo>
                      <a:lnTo>
                        <a:pt x="163" y="373"/>
                      </a:lnTo>
                      <a:lnTo>
                        <a:pt x="155" y="373"/>
                      </a:lnTo>
                      <a:lnTo>
                        <a:pt x="155" y="369"/>
                      </a:lnTo>
                    </a:path>
                  </a:pathLst>
                </a:custGeom>
                <a:noFill/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40"/>
                <p:cNvSpPr>
                  <a:spLocks/>
                </p:cNvSpPr>
                <p:nvPr/>
              </p:nvSpPr>
              <p:spPr bwMode="auto">
                <a:xfrm>
                  <a:off x="2375132" y="2549237"/>
                  <a:ext cx="31226" cy="32583"/>
                </a:xfrm>
                <a:custGeom>
                  <a:avLst/>
                  <a:gdLst>
                    <a:gd name="T0" fmla="*/ 23 w 23"/>
                    <a:gd name="T1" fmla="*/ 12 h 24"/>
                    <a:gd name="T2" fmla="*/ 23 w 23"/>
                    <a:gd name="T3" fmla="*/ 12 h 24"/>
                    <a:gd name="T4" fmla="*/ 20 w 23"/>
                    <a:gd name="T5" fmla="*/ 20 h 24"/>
                    <a:gd name="T6" fmla="*/ 12 w 23"/>
                    <a:gd name="T7" fmla="*/ 24 h 24"/>
                    <a:gd name="T8" fmla="*/ 12 w 23"/>
                    <a:gd name="T9" fmla="*/ 24 h 24"/>
                    <a:gd name="T10" fmla="*/ 4 w 23"/>
                    <a:gd name="T11" fmla="*/ 20 h 24"/>
                    <a:gd name="T12" fmla="*/ 0 w 23"/>
                    <a:gd name="T13" fmla="*/ 12 h 24"/>
                    <a:gd name="T14" fmla="*/ 0 w 23"/>
                    <a:gd name="T15" fmla="*/ 12 h 24"/>
                    <a:gd name="T16" fmla="*/ 4 w 23"/>
                    <a:gd name="T17" fmla="*/ 0 h 24"/>
                    <a:gd name="T18" fmla="*/ 12 w 23"/>
                    <a:gd name="T19" fmla="*/ 0 h 24"/>
                    <a:gd name="T20" fmla="*/ 12 w 23"/>
                    <a:gd name="T21" fmla="*/ 0 h 24"/>
                    <a:gd name="T22" fmla="*/ 20 w 23"/>
                    <a:gd name="T23" fmla="*/ 0 h 24"/>
                    <a:gd name="T24" fmla="*/ 23 w 23"/>
                    <a:gd name="T25" fmla="*/ 12 h 24"/>
                    <a:gd name="T26" fmla="*/ 23 w 23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4">
                      <a:moveTo>
                        <a:pt x="23" y="12"/>
                      </a:moveTo>
                      <a:lnTo>
                        <a:pt x="23" y="12"/>
                      </a:lnTo>
                      <a:lnTo>
                        <a:pt x="20" y="20"/>
                      </a:lnTo>
                      <a:lnTo>
                        <a:pt x="12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0"/>
                      </a:lnTo>
                      <a:lnTo>
                        <a:pt x="12" y="0"/>
                      </a:lnTo>
                      <a:lnTo>
                        <a:pt x="20" y="0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41"/>
                <p:cNvSpPr>
                  <a:spLocks/>
                </p:cNvSpPr>
                <p:nvPr/>
              </p:nvSpPr>
              <p:spPr bwMode="auto">
                <a:xfrm>
                  <a:off x="2349338" y="2523442"/>
                  <a:ext cx="78742" cy="78742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0 w 58"/>
                    <a:gd name="T7" fmla="*/ 50 h 58"/>
                    <a:gd name="T8" fmla="*/ 42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8 h 58"/>
                    <a:gd name="T16" fmla="*/ 11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11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2 w 58"/>
                    <a:gd name="T35" fmla="*/ 4 h 58"/>
                    <a:gd name="T36" fmla="*/ 50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0" y="50"/>
                      </a:lnTo>
                      <a:lnTo>
                        <a:pt x="42" y="58"/>
                      </a:lnTo>
                      <a:lnTo>
                        <a:pt x="31" y="58"/>
                      </a:lnTo>
                      <a:lnTo>
                        <a:pt x="19" y="58"/>
                      </a:lnTo>
                      <a:lnTo>
                        <a:pt x="11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11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2" y="4"/>
                      </a:lnTo>
                      <a:lnTo>
                        <a:pt x="50" y="8"/>
                      </a:lnTo>
                      <a:lnTo>
                        <a:pt x="58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117"/>
                <p:cNvSpPr>
                  <a:spLocks noEditPoints="1"/>
                </p:cNvSpPr>
                <p:nvPr/>
              </p:nvSpPr>
              <p:spPr bwMode="auto">
                <a:xfrm>
                  <a:off x="2027582" y="2386323"/>
                  <a:ext cx="109967" cy="115398"/>
                </a:xfrm>
                <a:custGeom>
                  <a:avLst/>
                  <a:gdLst>
                    <a:gd name="T0" fmla="*/ 27 w 81"/>
                    <a:gd name="T1" fmla="*/ 50 h 85"/>
                    <a:gd name="T2" fmla="*/ 31 w 81"/>
                    <a:gd name="T3" fmla="*/ 43 h 85"/>
                    <a:gd name="T4" fmla="*/ 31 w 81"/>
                    <a:gd name="T5" fmla="*/ 43 h 85"/>
                    <a:gd name="T6" fmla="*/ 42 w 81"/>
                    <a:gd name="T7" fmla="*/ 85 h 85"/>
                    <a:gd name="T8" fmla="*/ 81 w 81"/>
                    <a:gd name="T9" fmla="*/ 78 h 85"/>
                    <a:gd name="T10" fmla="*/ 66 w 81"/>
                    <a:gd name="T11" fmla="*/ 70 h 85"/>
                    <a:gd name="T12" fmla="*/ 77 w 81"/>
                    <a:gd name="T13" fmla="*/ 62 h 85"/>
                    <a:gd name="T14" fmla="*/ 66 w 81"/>
                    <a:gd name="T15" fmla="*/ 50 h 85"/>
                    <a:gd name="T16" fmla="*/ 77 w 81"/>
                    <a:gd name="T17" fmla="*/ 43 h 85"/>
                    <a:gd name="T18" fmla="*/ 66 w 81"/>
                    <a:gd name="T19" fmla="*/ 35 h 85"/>
                    <a:gd name="T20" fmla="*/ 81 w 81"/>
                    <a:gd name="T21" fmla="*/ 27 h 85"/>
                    <a:gd name="T22" fmla="*/ 62 w 81"/>
                    <a:gd name="T23" fmla="*/ 15 h 85"/>
                    <a:gd name="T24" fmla="*/ 70 w 81"/>
                    <a:gd name="T25" fmla="*/ 12 h 85"/>
                    <a:gd name="T26" fmla="*/ 62 w 81"/>
                    <a:gd name="T27" fmla="*/ 0 h 85"/>
                    <a:gd name="T28" fmla="*/ 50 w 81"/>
                    <a:gd name="T29" fmla="*/ 4 h 85"/>
                    <a:gd name="T30" fmla="*/ 42 w 81"/>
                    <a:gd name="T31" fmla="*/ 15 h 85"/>
                    <a:gd name="T32" fmla="*/ 50 w 81"/>
                    <a:gd name="T33" fmla="*/ 8 h 85"/>
                    <a:gd name="T34" fmla="*/ 50 w 81"/>
                    <a:gd name="T35" fmla="*/ 4 h 85"/>
                    <a:gd name="T36" fmla="*/ 35 w 81"/>
                    <a:gd name="T37" fmla="*/ 0 h 85"/>
                    <a:gd name="T38" fmla="*/ 19 w 81"/>
                    <a:gd name="T39" fmla="*/ 43 h 85"/>
                    <a:gd name="T40" fmla="*/ 19 w 81"/>
                    <a:gd name="T41" fmla="*/ 43 h 85"/>
                    <a:gd name="T42" fmla="*/ 15 w 81"/>
                    <a:gd name="T43" fmla="*/ 19 h 85"/>
                    <a:gd name="T44" fmla="*/ 27 w 81"/>
                    <a:gd name="T45" fmla="*/ 15 h 85"/>
                    <a:gd name="T46" fmla="*/ 15 w 81"/>
                    <a:gd name="T47" fmla="*/ 4 h 85"/>
                    <a:gd name="T48" fmla="*/ 7 w 81"/>
                    <a:gd name="T49" fmla="*/ 12 h 85"/>
                    <a:gd name="T50" fmla="*/ 15 w 81"/>
                    <a:gd name="T51" fmla="*/ 19 h 85"/>
                    <a:gd name="T52" fmla="*/ 0 w 81"/>
                    <a:gd name="T53" fmla="*/ 35 h 85"/>
                    <a:gd name="T54" fmla="*/ 11 w 81"/>
                    <a:gd name="T55" fmla="*/ 43 h 85"/>
                    <a:gd name="T56" fmla="*/ 19 w 81"/>
                    <a:gd name="T57" fmla="*/ 35 h 85"/>
                    <a:gd name="T58" fmla="*/ 0 w 81"/>
                    <a:gd name="T59" fmla="*/ 35 h 85"/>
                    <a:gd name="T60" fmla="*/ 0 w 81"/>
                    <a:gd name="T61" fmla="*/ 35 h 85"/>
                    <a:gd name="T62" fmla="*/ 0 w 81"/>
                    <a:gd name="T63" fmla="*/ 35 h 85"/>
                    <a:gd name="T64" fmla="*/ 54 w 81"/>
                    <a:gd name="T65" fmla="*/ 35 h 85"/>
                    <a:gd name="T66" fmla="*/ 42 w 81"/>
                    <a:gd name="T67" fmla="*/ 27 h 85"/>
                    <a:gd name="T68" fmla="*/ 54 w 81"/>
                    <a:gd name="T69" fmla="*/ 27 h 85"/>
                    <a:gd name="T70" fmla="*/ 54 w 81"/>
                    <a:gd name="T71" fmla="*/ 50 h 85"/>
                    <a:gd name="T72" fmla="*/ 42 w 81"/>
                    <a:gd name="T73" fmla="*/ 43 h 85"/>
                    <a:gd name="T74" fmla="*/ 54 w 81"/>
                    <a:gd name="T75" fmla="*/ 43 h 85"/>
                    <a:gd name="T76" fmla="*/ 0 w 81"/>
                    <a:gd name="T77" fmla="*/ 78 h 85"/>
                    <a:gd name="T78" fmla="*/ 11 w 81"/>
                    <a:gd name="T79" fmla="*/ 85 h 85"/>
                    <a:gd name="T80" fmla="*/ 19 w 81"/>
                    <a:gd name="T81" fmla="*/ 66 h 85"/>
                    <a:gd name="T82" fmla="*/ 15 w 81"/>
                    <a:gd name="T83" fmla="*/ 46 h 85"/>
                    <a:gd name="T84" fmla="*/ 7 w 81"/>
                    <a:gd name="T85" fmla="*/ 62 h 85"/>
                    <a:gd name="T86" fmla="*/ 0 w 81"/>
                    <a:gd name="T87" fmla="*/ 78 h 85"/>
                    <a:gd name="T88" fmla="*/ 42 w 81"/>
                    <a:gd name="T89" fmla="*/ 62 h 85"/>
                    <a:gd name="T90" fmla="*/ 54 w 81"/>
                    <a:gd name="T91" fmla="*/ 70 h 85"/>
                    <a:gd name="T92" fmla="*/ 42 w 81"/>
                    <a:gd name="T93" fmla="*/ 62 h 8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81" h="85">
                      <a:moveTo>
                        <a:pt x="19" y="43"/>
                      </a:moveTo>
                      <a:lnTo>
                        <a:pt x="27" y="50"/>
                      </a:lnTo>
                      <a:lnTo>
                        <a:pt x="31" y="43"/>
                      </a:lnTo>
                      <a:lnTo>
                        <a:pt x="31" y="85"/>
                      </a:lnTo>
                      <a:lnTo>
                        <a:pt x="42" y="85"/>
                      </a:lnTo>
                      <a:lnTo>
                        <a:pt x="42" y="78"/>
                      </a:lnTo>
                      <a:lnTo>
                        <a:pt x="81" y="78"/>
                      </a:lnTo>
                      <a:lnTo>
                        <a:pt x="81" y="70"/>
                      </a:lnTo>
                      <a:lnTo>
                        <a:pt x="66" y="70"/>
                      </a:lnTo>
                      <a:lnTo>
                        <a:pt x="66" y="62"/>
                      </a:lnTo>
                      <a:lnTo>
                        <a:pt x="77" y="62"/>
                      </a:lnTo>
                      <a:lnTo>
                        <a:pt x="77" y="50"/>
                      </a:lnTo>
                      <a:lnTo>
                        <a:pt x="66" y="50"/>
                      </a:lnTo>
                      <a:lnTo>
                        <a:pt x="66" y="43"/>
                      </a:lnTo>
                      <a:lnTo>
                        <a:pt x="77" y="43"/>
                      </a:lnTo>
                      <a:lnTo>
                        <a:pt x="77" y="35"/>
                      </a:lnTo>
                      <a:lnTo>
                        <a:pt x="66" y="35"/>
                      </a:lnTo>
                      <a:lnTo>
                        <a:pt x="66" y="27"/>
                      </a:lnTo>
                      <a:lnTo>
                        <a:pt x="81" y="27"/>
                      </a:lnTo>
                      <a:lnTo>
                        <a:pt x="81" y="15"/>
                      </a:lnTo>
                      <a:lnTo>
                        <a:pt x="62" y="15"/>
                      </a:lnTo>
                      <a:lnTo>
                        <a:pt x="70" y="12"/>
                      </a:lnTo>
                      <a:lnTo>
                        <a:pt x="62" y="0"/>
                      </a:lnTo>
                      <a:lnTo>
                        <a:pt x="50" y="4"/>
                      </a:lnTo>
                      <a:lnTo>
                        <a:pt x="58" y="15"/>
                      </a:lnTo>
                      <a:lnTo>
                        <a:pt x="42" y="15"/>
                      </a:lnTo>
                      <a:lnTo>
                        <a:pt x="50" y="8"/>
                      </a:lnTo>
                      <a:lnTo>
                        <a:pt x="50" y="4"/>
                      </a:lnTo>
                      <a:lnTo>
                        <a:pt x="35" y="0"/>
                      </a:lnTo>
                      <a:lnTo>
                        <a:pt x="27" y="19"/>
                      </a:lnTo>
                      <a:lnTo>
                        <a:pt x="19" y="43"/>
                      </a:lnTo>
                      <a:close/>
                      <a:moveTo>
                        <a:pt x="15" y="19"/>
                      </a:moveTo>
                      <a:lnTo>
                        <a:pt x="15" y="19"/>
                      </a:lnTo>
                      <a:lnTo>
                        <a:pt x="19" y="23"/>
                      </a:lnTo>
                      <a:lnTo>
                        <a:pt x="27" y="15"/>
                      </a:lnTo>
                      <a:lnTo>
                        <a:pt x="15" y="4"/>
                      </a:lnTo>
                      <a:lnTo>
                        <a:pt x="7" y="12"/>
                      </a:lnTo>
                      <a:lnTo>
                        <a:pt x="15" y="19"/>
                      </a:lnTo>
                      <a:close/>
                      <a:moveTo>
                        <a:pt x="0" y="35"/>
                      </a:moveTo>
                      <a:lnTo>
                        <a:pt x="0" y="35"/>
                      </a:lnTo>
                      <a:lnTo>
                        <a:pt x="11" y="43"/>
                      </a:lnTo>
                      <a:lnTo>
                        <a:pt x="19" y="35"/>
                      </a:lnTo>
                      <a:lnTo>
                        <a:pt x="7" y="23"/>
                      </a:lnTo>
                      <a:lnTo>
                        <a:pt x="0" y="35"/>
                      </a:lnTo>
                      <a:close/>
                      <a:moveTo>
                        <a:pt x="54" y="27"/>
                      </a:moveTo>
                      <a:lnTo>
                        <a:pt x="54" y="35"/>
                      </a:lnTo>
                      <a:lnTo>
                        <a:pt x="42" y="35"/>
                      </a:lnTo>
                      <a:lnTo>
                        <a:pt x="42" y="27"/>
                      </a:lnTo>
                      <a:lnTo>
                        <a:pt x="54" y="27"/>
                      </a:lnTo>
                      <a:close/>
                      <a:moveTo>
                        <a:pt x="54" y="43"/>
                      </a:moveTo>
                      <a:lnTo>
                        <a:pt x="54" y="50"/>
                      </a:lnTo>
                      <a:lnTo>
                        <a:pt x="42" y="50"/>
                      </a:lnTo>
                      <a:lnTo>
                        <a:pt x="42" y="43"/>
                      </a:lnTo>
                      <a:lnTo>
                        <a:pt x="54" y="43"/>
                      </a:lnTo>
                      <a:close/>
                      <a:moveTo>
                        <a:pt x="0" y="78"/>
                      </a:moveTo>
                      <a:lnTo>
                        <a:pt x="0" y="78"/>
                      </a:lnTo>
                      <a:lnTo>
                        <a:pt x="11" y="85"/>
                      </a:lnTo>
                      <a:lnTo>
                        <a:pt x="19" y="66"/>
                      </a:lnTo>
                      <a:lnTo>
                        <a:pt x="23" y="50"/>
                      </a:lnTo>
                      <a:lnTo>
                        <a:pt x="15" y="46"/>
                      </a:lnTo>
                      <a:lnTo>
                        <a:pt x="7" y="62"/>
                      </a:lnTo>
                      <a:lnTo>
                        <a:pt x="0" y="78"/>
                      </a:lnTo>
                      <a:close/>
                      <a:moveTo>
                        <a:pt x="42" y="62"/>
                      </a:moveTo>
                      <a:lnTo>
                        <a:pt x="54" y="62"/>
                      </a:lnTo>
                      <a:lnTo>
                        <a:pt x="54" y="70"/>
                      </a:lnTo>
                      <a:lnTo>
                        <a:pt x="42" y="70"/>
                      </a:lnTo>
                      <a:lnTo>
                        <a:pt x="42" y="6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118"/>
                <p:cNvSpPr>
                  <a:spLocks noEditPoints="1"/>
                </p:cNvSpPr>
                <p:nvPr/>
              </p:nvSpPr>
              <p:spPr bwMode="auto">
                <a:xfrm>
                  <a:off x="2153841" y="2386323"/>
                  <a:ext cx="111325" cy="115398"/>
                </a:xfrm>
                <a:custGeom>
                  <a:avLst/>
                  <a:gdLst>
                    <a:gd name="T0" fmla="*/ 35 w 82"/>
                    <a:gd name="T1" fmla="*/ 27 h 85"/>
                    <a:gd name="T2" fmla="*/ 8 w 82"/>
                    <a:gd name="T3" fmla="*/ 85 h 85"/>
                    <a:gd name="T4" fmla="*/ 19 w 82"/>
                    <a:gd name="T5" fmla="*/ 35 h 85"/>
                    <a:gd name="T6" fmla="*/ 23 w 82"/>
                    <a:gd name="T7" fmla="*/ 39 h 85"/>
                    <a:gd name="T8" fmla="*/ 27 w 82"/>
                    <a:gd name="T9" fmla="*/ 46 h 85"/>
                    <a:gd name="T10" fmla="*/ 23 w 82"/>
                    <a:gd name="T11" fmla="*/ 54 h 85"/>
                    <a:gd name="T12" fmla="*/ 35 w 82"/>
                    <a:gd name="T13" fmla="*/ 62 h 85"/>
                    <a:gd name="T14" fmla="*/ 19 w 82"/>
                    <a:gd name="T15" fmla="*/ 70 h 85"/>
                    <a:gd name="T16" fmla="*/ 35 w 82"/>
                    <a:gd name="T17" fmla="*/ 81 h 85"/>
                    <a:gd name="T18" fmla="*/ 47 w 82"/>
                    <a:gd name="T19" fmla="*/ 70 h 85"/>
                    <a:gd name="T20" fmla="*/ 62 w 82"/>
                    <a:gd name="T21" fmla="*/ 62 h 85"/>
                    <a:gd name="T22" fmla="*/ 47 w 82"/>
                    <a:gd name="T23" fmla="*/ 54 h 85"/>
                    <a:gd name="T24" fmla="*/ 62 w 82"/>
                    <a:gd name="T25" fmla="*/ 46 h 85"/>
                    <a:gd name="T26" fmla="*/ 50 w 82"/>
                    <a:gd name="T27" fmla="*/ 46 h 85"/>
                    <a:gd name="T28" fmla="*/ 58 w 82"/>
                    <a:gd name="T29" fmla="*/ 43 h 85"/>
                    <a:gd name="T30" fmla="*/ 58 w 82"/>
                    <a:gd name="T31" fmla="*/ 39 h 85"/>
                    <a:gd name="T32" fmla="*/ 62 w 82"/>
                    <a:gd name="T33" fmla="*/ 35 h 85"/>
                    <a:gd name="T34" fmla="*/ 62 w 82"/>
                    <a:gd name="T35" fmla="*/ 70 h 85"/>
                    <a:gd name="T36" fmla="*/ 58 w 82"/>
                    <a:gd name="T37" fmla="*/ 74 h 85"/>
                    <a:gd name="T38" fmla="*/ 54 w 82"/>
                    <a:gd name="T39" fmla="*/ 74 h 85"/>
                    <a:gd name="T40" fmla="*/ 58 w 82"/>
                    <a:gd name="T41" fmla="*/ 85 h 85"/>
                    <a:gd name="T42" fmla="*/ 74 w 82"/>
                    <a:gd name="T43" fmla="*/ 81 h 85"/>
                    <a:gd name="T44" fmla="*/ 78 w 82"/>
                    <a:gd name="T45" fmla="*/ 74 h 85"/>
                    <a:gd name="T46" fmla="*/ 47 w 82"/>
                    <a:gd name="T47" fmla="*/ 27 h 85"/>
                    <a:gd name="T48" fmla="*/ 82 w 82"/>
                    <a:gd name="T49" fmla="*/ 19 h 85"/>
                    <a:gd name="T50" fmla="*/ 47 w 82"/>
                    <a:gd name="T51" fmla="*/ 12 h 85"/>
                    <a:gd name="T52" fmla="*/ 47 w 82"/>
                    <a:gd name="T53" fmla="*/ 4 h 85"/>
                    <a:gd name="T54" fmla="*/ 47 w 82"/>
                    <a:gd name="T55" fmla="*/ 0 h 85"/>
                    <a:gd name="T56" fmla="*/ 35 w 82"/>
                    <a:gd name="T57" fmla="*/ 12 h 85"/>
                    <a:gd name="T58" fmla="*/ 0 w 82"/>
                    <a:gd name="T59" fmla="*/ 19 h 85"/>
                    <a:gd name="T60" fmla="*/ 35 w 82"/>
                    <a:gd name="T61" fmla="*/ 19 h 85"/>
                    <a:gd name="T62" fmla="*/ 39 w 82"/>
                    <a:gd name="T63" fmla="*/ 43 h 85"/>
                    <a:gd name="T64" fmla="*/ 35 w 82"/>
                    <a:gd name="T65" fmla="*/ 39 h 85"/>
                    <a:gd name="T66" fmla="*/ 35 w 82"/>
                    <a:gd name="T67" fmla="*/ 35 h 85"/>
                    <a:gd name="T68" fmla="*/ 47 w 82"/>
                    <a:gd name="T69" fmla="*/ 35 h 85"/>
                    <a:gd name="T70" fmla="*/ 35 w 82"/>
                    <a:gd name="T71" fmla="*/ 46 h 85"/>
                    <a:gd name="T72" fmla="*/ 39 w 82"/>
                    <a:gd name="T73" fmla="*/ 43 h 8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82" h="85">
                      <a:moveTo>
                        <a:pt x="35" y="19"/>
                      </a:moveTo>
                      <a:lnTo>
                        <a:pt x="35" y="27"/>
                      </a:lnTo>
                      <a:lnTo>
                        <a:pt x="8" y="27"/>
                      </a:lnTo>
                      <a:lnTo>
                        <a:pt x="8" y="85"/>
                      </a:lnTo>
                      <a:lnTo>
                        <a:pt x="19" y="85"/>
                      </a:lnTo>
                      <a:lnTo>
                        <a:pt x="19" y="35"/>
                      </a:lnTo>
                      <a:lnTo>
                        <a:pt x="31" y="35"/>
                      </a:lnTo>
                      <a:lnTo>
                        <a:pt x="23" y="39"/>
                      </a:lnTo>
                      <a:lnTo>
                        <a:pt x="27" y="46"/>
                      </a:lnTo>
                      <a:lnTo>
                        <a:pt x="23" y="46"/>
                      </a:lnTo>
                      <a:lnTo>
                        <a:pt x="23" y="54"/>
                      </a:lnTo>
                      <a:lnTo>
                        <a:pt x="35" y="54"/>
                      </a:lnTo>
                      <a:lnTo>
                        <a:pt x="35" y="62"/>
                      </a:lnTo>
                      <a:lnTo>
                        <a:pt x="19" y="62"/>
                      </a:lnTo>
                      <a:lnTo>
                        <a:pt x="19" y="70"/>
                      </a:lnTo>
                      <a:lnTo>
                        <a:pt x="35" y="70"/>
                      </a:lnTo>
                      <a:lnTo>
                        <a:pt x="35" y="81"/>
                      </a:lnTo>
                      <a:lnTo>
                        <a:pt x="47" y="81"/>
                      </a:lnTo>
                      <a:lnTo>
                        <a:pt x="47" y="70"/>
                      </a:lnTo>
                      <a:lnTo>
                        <a:pt x="62" y="70"/>
                      </a:lnTo>
                      <a:lnTo>
                        <a:pt x="62" y="62"/>
                      </a:lnTo>
                      <a:lnTo>
                        <a:pt x="47" y="62"/>
                      </a:lnTo>
                      <a:lnTo>
                        <a:pt x="47" y="54"/>
                      </a:lnTo>
                      <a:lnTo>
                        <a:pt x="62" y="54"/>
                      </a:lnTo>
                      <a:lnTo>
                        <a:pt x="62" y="46"/>
                      </a:lnTo>
                      <a:lnTo>
                        <a:pt x="50" y="46"/>
                      </a:lnTo>
                      <a:lnTo>
                        <a:pt x="58" y="43"/>
                      </a:lnTo>
                      <a:lnTo>
                        <a:pt x="58" y="39"/>
                      </a:lnTo>
                      <a:lnTo>
                        <a:pt x="50" y="35"/>
                      </a:lnTo>
                      <a:lnTo>
                        <a:pt x="62" y="35"/>
                      </a:lnTo>
                      <a:lnTo>
                        <a:pt x="62" y="70"/>
                      </a:lnTo>
                      <a:lnTo>
                        <a:pt x="62" y="74"/>
                      </a:lnTo>
                      <a:lnTo>
                        <a:pt x="58" y="74"/>
                      </a:lnTo>
                      <a:lnTo>
                        <a:pt x="54" y="74"/>
                      </a:lnTo>
                      <a:lnTo>
                        <a:pt x="58" y="85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78" y="27"/>
                      </a:lnTo>
                      <a:lnTo>
                        <a:pt x="47" y="27"/>
                      </a:lnTo>
                      <a:lnTo>
                        <a:pt x="47" y="19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47" y="12"/>
                      </a:lnTo>
                      <a:lnTo>
                        <a:pt x="47" y="4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19"/>
                      </a:lnTo>
                      <a:lnTo>
                        <a:pt x="35" y="19"/>
                      </a:lnTo>
                      <a:close/>
                      <a:moveTo>
                        <a:pt x="39" y="43"/>
                      </a:moveTo>
                      <a:lnTo>
                        <a:pt x="39" y="43"/>
                      </a:lnTo>
                      <a:lnTo>
                        <a:pt x="35" y="39"/>
                      </a:lnTo>
                      <a:lnTo>
                        <a:pt x="35" y="35"/>
                      </a:lnTo>
                      <a:lnTo>
                        <a:pt x="47" y="35"/>
                      </a:lnTo>
                      <a:lnTo>
                        <a:pt x="43" y="46"/>
                      </a:lnTo>
                      <a:lnTo>
                        <a:pt x="35" y="46"/>
                      </a:lnTo>
                      <a:lnTo>
                        <a:pt x="39" y="43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119"/>
                <p:cNvSpPr>
                  <a:spLocks/>
                </p:cNvSpPr>
                <p:nvPr/>
              </p:nvSpPr>
              <p:spPr bwMode="auto">
                <a:xfrm>
                  <a:off x="2280099" y="2386323"/>
                  <a:ext cx="111325" cy="115398"/>
                </a:xfrm>
                <a:custGeom>
                  <a:avLst/>
                  <a:gdLst>
                    <a:gd name="T0" fmla="*/ 51 w 82"/>
                    <a:gd name="T1" fmla="*/ 12 h 85"/>
                    <a:gd name="T2" fmla="*/ 51 w 82"/>
                    <a:gd name="T3" fmla="*/ 12 h 85"/>
                    <a:gd name="T4" fmla="*/ 51 w 82"/>
                    <a:gd name="T5" fmla="*/ 8 h 85"/>
                    <a:gd name="T6" fmla="*/ 51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4 h 85"/>
                    <a:gd name="T14" fmla="*/ 39 w 82"/>
                    <a:gd name="T15" fmla="*/ 4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8 h 85"/>
                    <a:gd name="T34" fmla="*/ 23 w 82"/>
                    <a:gd name="T35" fmla="*/ 78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62 w 82"/>
                    <a:gd name="T47" fmla="*/ 46 h 85"/>
                    <a:gd name="T48" fmla="*/ 62 w 82"/>
                    <a:gd name="T49" fmla="*/ 62 h 85"/>
                    <a:gd name="T50" fmla="*/ 62 w 82"/>
                    <a:gd name="T51" fmla="*/ 62 h 85"/>
                    <a:gd name="T52" fmla="*/ 58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8 h 85"/>
                    <a:gd name="T60" fmla="*/ 55 w 82"/>
                    <a:gd name="T61" fmla="*/ 78 h 85"/>
                    <a:gd name="T62" fmla="*/ 70 w 82"/>
                    <a:gd name="T63" fmla="*/ 78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43 w 82"/>
                    <a:gd name="T79" fmla="*/ 15 h 85"/>
                    <a:gd name="T80" fmla="*/ 43 w 82"/>
                    <a:gd name="T81" fmla="*/ 15 h 85"/>
                    <a:gd name="T82" fmla="*/ 51 w 82"/>
                    <a:gd name="T83" fmla="*/ 12 h 85"/>
                    <a:gd name="T84" fmla="*/ 51 w 82"/>
                    <a:gd name="T85" fmla="*/ 12 h 85"/>
                    <a:gd name="T86" fmla="*/ 51 w 82"/>
                    <a:gd name="T87" fmla="*/ 12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2"/>
                      </a:moveTo>
                      <a:lnTo>
                        <a:pt x="51" y="12"/>
                      </a:lnTo>
                      <a:lnTo>
                        <a:pt x="51" y="8"/>
                      </a:lnTo>
                      <a:lnTo>
                        <a:pt x="47" y="0"/>
                      </a:lnTo>
                      <a:lnTo>
                        <a:pt x="39" y="4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8"/>
                      </a:lnTo>
                      <a:lnTo>
                        <a:pt x="23" y="78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62" y="46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1" y="66"/>
                      </a:lnTo>
                      <a:lnTo>
                        <a:pt x="55" y="78"/>
                      </a:lnTo>
                      <a:lnTo>
                        <a:pt x="70" y="78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43" y="15"/>
                      </a:lnTo>
                      <a:lnTo>
                        <a:pt x="51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747" name="组合 746"/>
          <p:cNvGrpSpPr/>
          <p:nvPr/>
        </p:nvGrpSpPr>
        <p:grpSpPr>
          <a:xfrm>
            <a:off x="3188049" y="4356822"/>
            <a:ext cx="1555830" cy="1361691"/>
            <a:chOff x="11368906" y="4231266"/>
            <a:chExt cx="1819275" cy="1592263"/>
          </a:xfrm>
          <a:noFill/>
        </p:grpSpPr>
        <p:sp>
          <p:nvSpPr>
            <p:cNvPr id="748" name="Freeform 17"/>
            <p:cNvSpPr>
              <a:spLocks/>
            </p:cNvSpPr>
            <p:nvPr/>
          </p:nvSpPr>
          <p:spPr bwMode="auto">
            <a:xfrm>
              <a:off x="11368906" y="4231266"/>
              <a:ext cx="1819275" cy="1592263"/>
            </a:xfrm>
            <a:custGeom>
              <a:avLst/>
              <a:gdLst>
                <a:gd name="T0" fmla="*/ 1084 w 1146"/>
                <a:gd name="T1" fmla="*/ 389 h 1003"/>
                <a:gd name="T2" fmla="*/ 1131 w 1146"/>
                <a:gd name="T3" fmla="*/ 218 h 1003"/>
                <a:gd name="T4" fmla="*/ 1142 w 1146"/>
                <a:gd name="T5" fmla="*/ 144 h 1003"/>
                <a:gd name="T6" fmla="*/ 1084 w 1146"/>
                <a:gd name="T7" fmla="*/ 132 h 1003"/>
                <a:gd name="T8" fmla="*/ 979 w 1146"/>
                <a:gd name="T9" fmla="*/ 24 h 1003"/>
                <a:gd name="T10" fmla="*/ 948 w 1146"/>
                <a:gd name="T11" fmla="*/ 24 h 1003"/>
                <a:gd name="T12" fmla="*/ 874 w 1146"/>
                <a:gd name="T13" fmla="*/ 20 h 1003"/>
                <a:gd name="T14" fmla="*/ 816 w 1146"/>
                <a:gd name="T15" fmla="*/ 8 h 1003"/>
                <a:gd name="T16" fmla="*/ 762 w 1146"/>
                <a:gd name="T17" fmla="*/ 39 h 1003"/>
                <a:gd name="T18" fmla="*/ 571 w 1146"/>
                <a:gd name="T19" fmla="*/ 16 h 1003"/>
                <a:gd name="T20" fmla="*/ 513 w 1146"/>
                <a:gd name="T21" fmla="*/ 121 h 1003"/>
                <a:gd name="T22" fmla="*/ 455 w 1146"/>
                <a:gd name="T23" fmla="*/ 148 h 1003"/>
                <a:gd name="T24" fmla="*/ 435 w 1146"/>
                <a:gd name="T25" fmla="*/ 198 h 1003"/>
                <a:gd name="T26" fmla="*/ 404 w 1146"/>
                <a:gd name="T27" fmla="*/ 206 h 1003"/>
                <a:gd name="T28" fmla="*/ 369 w 1146"/>
                <a:gd name="T29" fmla="*/ 233 h 1003"/>
                <a:gd name="T30" fmla="*/ 365 w 1146"/>
                <a:gd name="T31" fmla="*/ 361 h 1003"/>
                <a:gd name="T32" fmla="*/ 361 w 1146"/>
                <a:gd name="T33" fmla="*/ 381 h 1003"/>
                <a:gd name="T34" fmla="*/ 307 w 1146"/>
                <a:gd name="T35" fmla="*/ 323 h 1003"/>
                <a:gd name="T36" fmla="*/ 264 w 1146"/>
                <a:gd name="T37" fmla="*/ 307 h 1003"/>
                <a:gd name="T38" fmla="*/ 225 w 1146"/>
                <a:gd name="T39" fmla="*/ 381 h 1003"/>
                <a:gd name="T40" fmla="*/ 175 w 1146"/>
                <a:gd name="T41" fmla="*/ 396 h 1003"/>
                <a:gd name="T42" fmla="*/ 101 w 1146"/>
                <a:gd name="T43" fmla="*/ 428 h 1003"/>
                <a:gd name="T44" fmla="*/ 78 w 1146"/>
                <a:gd name="T45" fmla="*/ 459 h 1003"/>
                <a:gd name="T46" fmla="*/ 12 w 1146"/>
                <a:gd name="T47" fmla="*/ 525 h 1003"/>
                <a:gd name="T48" fmla="*/ 0 w 1146"/>
                <a:gd name="T49" fmla="*/ 544 h 1003"/>
                <a:gd name="T50" fmla="*/ 66 w 1146"/>
                <a:gd name="T51" fmla="*/ 532 h 1003"/>
                <a:gd name="T52" fmla="*/ 90 w 1146"/>
                <a:gd name="T53" fmla="*/ 567 h 1003"/>
                <a:gd name="T54" fmla="*/ 136 w 1146"/>
                <a:gd name="T55" fmla="*/ 610 h 1003"/>
                <a:gd name="T56" fmla="*/ 179 w 1146"/>
                <a:gd name="T57" fmla="*/ 630 h 1003"/>
                <a:gd name="T58" fmla="*/ 210 w 1146"/>
                <a:gd name="T59" fmla="*/ 649 h 1003"/>
                <a:gd name="T60" fmla="*/ 233 w 1146"/>
                <a:gd name="T61" fmla="*/ 699 h 1003"/>
                <a:gd name="T62" fmla="*/ 222 w 1146"/>
                <a:gd name="T63" fmla="*/ 855 h 1003"/>
                <a:gd name="T64" fmla="*/ 268 w 1146"/>
                <a:gd name="T65" fmla="*/ 874 h 1003"/>
                <a:gd name="T66" fmla="*/ 342 w 1146"/>
                <a:gd name="T67" fmla="*/ 909 h 1003"/>
                <a:gd name="T68" fmla="*/ 354 w 1146"/>
                <a:gd name="T69" fmla="*/ 971 h 1003"/>
                <a:gd name="T70" fmla="*/ 365 w 1146"/>
                <a:gd name="T71" fmla="*/ 1003 h 1003"/>
                <a:gd name="T72" fmla="*/ 396 w 1146"/>
                <a:gd name="T73" fmla="*/ 979 h 1003"/>
                <a:gd name="T74" fmla="*/ 532 w 1146"/>
                <a:gd name="T75" fmla="*/ 894 h 1003"/>
                <a:gd name="T76" fmla="*/ 591 w 1146"/>
                <a:gd name="T77" fmla="*/ 890 h 1003"/>
                <a:gd name="T78" fmla="*/ 618 w 1146"/>
                <a:gd name="T79" fmla="*/ 835 h 1003"/>
                <a:gd name="T80" fmla="*/ 661 w 1146"/>
                <a:gd name="T81" fmla="*/ 746 h 1003"/>
                <a:gd name="T82" fmla="*/ 676 w 1146"/>
                <a:gd name="T83" fmla="*/ 758 h 1003"/>
                <a:gd name="T84" fmla="*/ 715 w 1146"/>
                <a:gd name="T85" fmla="*/ 762 h 1003"/>
                <a:gd name="T86" fmla="*/ 765 w 1146"/>
                <a:gd name="T87" fmla="*/ 769 h 1003"/>
                <a:gd name="T88" fmla="*/ 797 w 1146"/>
                <a:gd name="T89" fmla="*/ 789 h 1003"/>
                <a:gd name="T90" fmla="*/ 855 w 1146"/>
                <a:gd name="T91" fmla="*/ 797 h 1003"/>
                <a:gd name="T92" fmla="*/ 863 w 1146"/>
                <a:gd name="T93" fmla="*/ 758 h 1003"/>
                <a:gd name="T94" fmla="*/ 979 w 1146"/>
                <a:gd name="T95" fmla="*/ 723 h 1003"/>
                <a:gd name="T96" fmla="*/ 940 w 1146"/>
                <a:gd name="T97" fmla="*/ 699 h 1003"/>
                <a:gd name="T98" fmla="*/ 936 w 1146"/>
                <a:gd name="T99" fmla="*/ 618 h 1003"/>
                <a:gd name="T100" fmla="*/ 929 w 1146"/>
                <a:gd name="T101" fmla="*/ 602 h 1003"/>
                <a:gd name="T102" fmla="*/ 882 w 1146"/>
                <a:gd name="T103" fmla="*/ 610 h 1003"/>
                <a:gd name="T104" fmla="*/ 863 w 1146"/>
                <a:gd name="T105" fmla="*/ 564 h 1003"/>
                <a:gd name="T106" fmla="*/ 932 w 1146"/>
                <a:gd name="T107" fmla="*/ 525 h 1003"/>
                <a:gd name="T108" fmla="*/ 971 w 1146"/>
                <a:gd name="T109" fmla="*/ 497 h 1003"/>
                <a:gd name="T110" fmla="*/ 1030 w 1146"/>
                <a:gd name="T111" fmla="*/ 416 h 10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46" h="1003">
                  <a:moveTo>
                    <a:pt x="1030" y="416"/>
                  </a:moveTo>
                  <a:lnTo>
                    <a:pt x="1068" y="416"/>
                  </a:lnTo>
                  <a:lnTo>
                    <a:pt x="1072" y="408"/>
                  </a:lnTo>
                  <a:lnTo>
                    <a:pt x="1084" y="389"/>
                  </a:lnTo>
                  <a:lnTo>
                    <a:pt x="1088" y="373"/>
                  </a:lnTo>
                  <a:lnTo>
                    <a:pt x="1092" y="354"/>
                  </a:lnTo>
                  <a:lnTo>
                    <a:pt x="1092" y="327"/>
                  </a:lnTo>
                  <a:lnTo>
                    <a:pt x="1092" y="292"/>
                  </a:lnTo>
                  <a:lnTo>
                    <a:pt x="1131" y="218"/>
                  </a:lnTo>
                  <a:lnTo>
                    <a:pt x="1146" y="179"/>
                  </a:lnTo>
                  <a:lnTo>
                    <a:pt x="1146" y="171"/>
                  </a:lnTo>
                  <a:lnTo>
                    <a:pt x="1146" y="156"/>
                  </a:lnTo>
                  <a:lnTo>
                    <a:pt x="1142" y="144"/>
                  </a:lnTo>
                  <a:lnTo>
                    <a:pt x="1134" y="136"/>
                  </a:lnTo>
                  <a:lnTo>
                    <a:pt x="1123" y="132"/>
                  </a:lnTo>
                  <a:lnTo>
                    <a:pt x="1103" y="132"/>
                  </a:lnTo>
                  <a:lnTo>
                    <a:pt x="1084" y="132"/>
                  </a:lnTo>
                  <a:lnTo>
                    <a:pt x="1061" y="125"/>
                  </a:lnTo>
                  <a:lnTo>
                    <a:pt x="1018" y="113"/>
                  </a:lnTo>
                  <a:lnTo>
                    <a:pt x="991" y="97"/>
                  </a:lnTo>
                  <a:lnTo>
                    <a:pt x="979" y="90"/>
                  </a:lnTo>
                  <a:lnTo>
                    <a:pt x="979" y="24"/>
                  </a:lnTo>
                  <a:lnTo>
                    <a:pt x="971" y="20"/>
                  </a:lnTo>
                  <a:lnTo>
                    <a:pt x="960" y="20"/>
                  </a:lnTo>
                  <a:lnTo>
                    <a:pt x="948" y="24"/>
                  </a:lnTo>
                  <a:lnTo>
                    <a:pt x="940" y="27"/>
                  </a:lnTo>
                  <a:lnTo>
                    <a:pt x="921" y="31"/>
                  </a:lnTo>
                  <a:lnTo>
                    <a:pt x="909" y="31"/>
                  </a:lnTo>
                  <a:lnTo>
                    <a:pt x="894" y="27"/>
                  </a:lnTo>
                  <a:lnTo>
                    <a:pt x="874" y="20"/>
                  </a:lnTo>
                  <a:lnTo>
                    <a:pt x="851" y="8"/>
                  </a:lnTo>
                  <a:lnTo>
                    <a:pt x="839" y="0"/>
                  </a:lnTo>
                  <a:lnTo>
                    <a:pt x="828" y="0"/>
                  </a:lnTo>
                  <a:lnTo>
                    <a:pt x="816" y="8"/>
                  </a:lnTo>
                  <a:lnTo>
                    <a:pt x="804" y="16"/>
                  </a:lnTo>
                  <a:lnTo>
                    <a:pt x="789" y="31"/>
                  </a:lnTo>
                  <a:lnTo>
                    <a:pt x="785" y="39"/>
                  </a:lnTo>
                  <a:lnTo>
                    <a:pt x="762" y="39"/>
                  </a:lnTo>
                  <a:lnTo>
                    <a:pt x="707" y="43"/>
                  </a:lnTo>
                  <a:lnTo>
                    <a:pt x="672" y="43"/>
                  </a:lnTo>
                  <a:lnTo>
                    <a:pt x="637" y="39"/>
                  </a:lnTo>
                  <a:lnTo>
                    <a:pt x="602" y="27"/>
                  </a:lnTo>
                  <a:lnTo>
                    <a:pt x="571" y="16"/>
                  </a:lnTo>
                  <a:lnTo>
                    <a:pt x="525" y="82"/>
                  </a:lnTo>
                  <a:lnTo>
                    <a:pt x="521" y="97"/>
                  </a:lnTo>
                  <a:lnTo>
                    <a:pt x="513" y="121"/>
                  </a:lnTo>
                  <a:lnTo>
                    <a:pt x="501" y="132"/>
                  </a:lnTo>
                  <a:lnTo>
                    <a:pt x="490" y="144"/>
                  </a:lnTo>
                  <a:lnTo>
                    <a:pt x="474" y="148"/>
                  </a:lnTo>
                  <a:lnTo>
                    <a:pt x="455" y="148"/>
                  </a:lnTo>
                  <a:lnTo>
                    <a:pt x="451" y="148"/>
                  </a:lnTo>
                  <a:lnTo>
                    <a:pt x="443" y="159"/>
                  </a:lnTo>
                  <a:lnTo>
                    <a:pt x="435" y="175"/>
                  </a:lnTo>
                  <a:lnTo>
                    <a:pt x="435" y="187"/>
                  </a:lnTo>
                  <a:lnTo>
                    <a:pt x="435" y="198"/>
                  </a:lnTo>
                  <a:lnTo>
                    <a:pt x="435" y="202"/>
                  </a:lnTo>
                  <a:lnTo>
                    <a:pt x="431" y="206"/>
                  </a:lnTo>
                  <a:lnTo>
                    <a:pt x="424" y="206"/>
                  </a:lnTo>
                  <a:lnTo>
                    <a:pt x="404" y="206"/>
                  </a:lnTo>
                  <a:lnTo>
                    <a:pt x="389" y="206"/>
                  </a:lnTo>
                  <a:lnTo>
                    <a:pt x="381" y="214"/>
                  </a:lnTo>
                  <a:lnTo>
                    <a:pt x="373" y="222"/>
                  </a:lnTo>
                  <a:lnTo>
                    <a:pt x="369" y="233"/>
                  </a:lnTo>
                  <a:lnTo>
                    <a:pt x="365" y="264"/>
                  </a:lnTo>
                  <a:lnTo>
                    <a:pt x="365" y="295"/>
                  </a:lnTo>
                  <a:lnTo>
                    <a:pt x="365" y="342"/>
                  </a:lnTo>
                  <a:lnTo>
                    <a:pt x="365" y="361"/>
                  </a:lnTo>
                  <a:lnTo>
                    <a:pt x="369" y="369"/>
                  </a:lnTo>
                  <a:lnTo>
                    <a:pt x="365" y="377"/>
                  </a:lnTo>
                  <a:lnTo>
                    <a:pt x="365" y="381"/>
                  </a:lnTo>
                  <a:lnTo>
                    <a:pt x="361" y="381"/>
                  </a:lnTo>
                  <a:lnTo>
                    <a:pt x="350" y="377"/>
                  </a:lnTo>
                  <a:lnTo>
                    <a:pt x="338" y="361"/>
                  </a:lnTo>
                  <a:lnTo>
                    <a:pt x="319" y="334"/>
                  </a:lnTo>
                  <a:lnTo>
                    <a:pt x="307" y="323"/>
                  </a:lnTo>
                  <a:lnTo>
                    <a:pt x="299" y="311"/>
                  </a:lnTo>
                  <a:lnTo>
                    <a:pt x="288" y="307"/>
                  </a:lnTo>
                  <a:lnTo>
                    <a:pt x="280" y="303"/>
                  </a:lnTo>
                  <a:lnTo>
                    <a:pt x="272" y="303"/>
                  </a:lnTo>
                  <a:lnTo>
                    <a:pt x="264" y="307"/>
                  </a:lnTo>
                  <a:lnTo>
                    <a:pt x="253" y="323"/>
                  </a:lnTo>
                  <a:lnTo>
                    <a:pt x="245" y="338"/>
                  </a:lnTo>
                  <a:lnTo>
                    <a:pt x="237" y="358"/>
                  </a:lnTo>
                  <a:lnTo>
                    <a:pt x="225" y="381"/>
                  </a:lnTo>
                  <a:lnTo>
                    <a:pt x="218" y="393"/>
                  </a:lnTo>
                  <a:lnTo>
                    <a:pt x="206" y="396"/>
                  </a:lnTo>
                  <a:lnTo>
                    <a:pt x="191" y="396"/>
                  </a:lnTo>
                  <a:lnTo>
                    <a:pt x="175" y="396"/>
                  </a:lnTo>
                  <a:lnTo>
                    <a:pt x="148" y="412"/>
                  </a:lnTo>
                  <a:lnTo>
                    <a:pt x="124" y="424"/>
                  </a:lnTo>
                  <a:lnTo>
                    <a:pt x="113" y="424"/>
                  </a:lnTo>
                  <a:lnTo>
                    <a:pt x="101" y="424"/>
                  </a:lnTo>
                  <a:lnTo>
                    <a:pt x="101" y="428"/>
                  </a:lnTo>
                  <a:lnTo>
                    <a:pt x="97" y="435"/>
                  </a:lnTo>
                  <a:lnTo>
                    <a:pt x="90" y="447"/>
                  </a:lnTo>
                  <a:lnTo>
                    <a:pt x="78" y="459"/>
                  </a:lnTo>
                  <a:lnTo>
                    <a:pt x="51" y="478"/>
                  </a:lnTo>
                  <a:lnTo>
                    <a:pt x="27" y="490"/>
                  </a:lnTo>
                  <a:lnTo>
                    <a:pt x="16" y="494"/>
                  </a:lnTo>
                  <a:lnTo>
                    <a:pt x="12" y="509"/>
                  </a:lnTo>
                  <a:lnTo>
                    <a:pt x="12" y="525"/>
                  </a:lnTo>
                  <a:lnTo>
                    <a:pt x="8" y="532"/>
                  </a:lnTo>
                  <a:lnTo>
                    <a:pt x="0" y="544"/>
                  </a:lnTo>
                  <a:lnTo>
                    <a:pt x="0" y="548"/>
                  </a:lnTo>
                  <a:lnTo>
                    <a:pt x="51" y="548"/>
                  </a:lnTo>
                  <a:lnTo>
                    <a:pt x="55" y="540"/>
                  </a:lnTo>
                  <a:lnTo>
                    <a:pt x="66" y="532"/>
                  </a:lnTo>
                  <a:lnTo>
                    <a:pt x="70" y="532"/>
                  </a:lnTo>
                  <a:lnTo>
                    <a:pt x="78" y="536"/>
                  </a:lnTo>
                  <a:lnTo>
                    <a:pt x="86" y="548"/>
                  </a:lnTo>
                  <a:lnTo>
                    <a:pt x="90" y="567"/>
                  </a:lnTo>
                  <a:lnTo>
                    <a:pt x="97" y="591"/>
                  </a:lnTo>
                  <a:lnTo>
                    <a:pt x="101" y="602"/>
                  </a:lnTo>
                  <a:lnTo>
                    <a:pt x="109" y="610"/>
                  </a:lnTo>
                  <a:lnTo>
                    <a:pt x="121" y="610"/>
                  </a:lnTo>
                  <a:lnTo>
                    <a:pt x="136" y="610"/>
                  </a:lnTo>
                  <a:lnTo>
                    <a:pt x="156" y="606"/>
                  </a:lnTo>
                  <a:lnTo>
                    <a:pt x="163" y="606"/>
                  </a:lnTo>
                  <a:lnTo>
                    <a:pt x="167" y="614"/>
                  </a:lnTo>
                  <a:lnTo>
                    <a:pt x="179" y="630"/>
                  </a:lnTo>
                  <a:lnTo>
                    <a:pt x="183" y="653"/>
                  </a:lnTo>
                  <a:lnTo>
                    <a:pt x="194" y="653"/>
                  </a:lnTo>
                  <a:lnTo>
                    <a:pt x="202" y="649"/>
                  </a:lnTo>
                  <a:lnTo>
                    <a:pt x="210" y="649"/>
                  </a:lnTo>
                  <a:lnTo>
                    <a:pt x="218" y="649"/>
                  </a:lnTo>
                  <a:lnTo>
                    <a:pt x="222" y="653"/>
                  </a:lnTo>
                  <a:lnTo>
                    <a:pt x="229" y="661"/>
                  </a:lnTo>
                  <a:lnTo>
                    <a:pt x="233" y="676"/>
                  </a:lnTo>
                  <a:lnTo>
                    <a:pt x="233" y="699"/>
                  </a:lnTo>
                  <a:lnTo>
                    <a:pt x="214" y="750"/>
                  </a:lnTo>
                  <a:lnTo>
                    <a:pt x="214" y="835"/>
                  </a:lnTo>
                  <a:lnTo>
                    <a:pt x="214" y="843"/>
                  </a:lnTo>
                  <a:lnTo>
                    <a:pt x="222" y="855"/>
                  </a:lnTo>
                  <a:lnTo>
                    <a:pt x="225" y="863"/>
                  </a:lnTo>
                  <a:lnTo>
                    <a:pt x="237" y="870"/>
                  </a:lnTo>
                  <a:lnTo>
                    <a:pt x="249" y="874"/>
                  </a:lnTo>
                  <a:lnTo>
                    <a:pt x="268" y="874"/>
                  </a:lnTo>
                  <a:lnTo>
                    <a:pt x="288" y="874"/>
                  </a:lnTo>
                  <a:lnTo>
                    <a:pt x="307" y="878"/>
                  </a:lnTo>
                  <a:lnTo>
                    <a:pt x="323" y="886"/>
                  </a:lnTo>
                  <a:lnTo>
                    <a:pt x="334" y="898"/>
                  </a:lnTo>
                  <a:lnTo>
                    <a:pt x="342" y="909"/>
                  </a:lnTo>
                  <a:lnTo>
                    <a:pt x="346" y="917"/>
                  </a:lnTo>
                  <a:lnTo>
                    <a:pt x="350" y="929"/>
                  </a:lnTo>
                  <a:lnTo>
                    <a:pt x="350" y="936"/>
                  </a:lnTo>
                  <a:lnTo>
                    <a:pt x="354" y="971"/>
                  </a:lnTo>
                  <a:lnTo>
                    <a:pt x="354" y="995"/>
                  </a:lnTo>
                  <a:lnTo>
                    <a:pt x="354" y="999"/>
                  </a:lnTo>
                  <a:lnTo>
                    <a:pt x="361" y="1003"/>
                  </a:lnTo>
                  <a:lnTo>
                    <a:pt x="365" y="1003"/>
                  </a:lnTo>
                  <a:lnTo>
                    <a:pt x="373" y="1003"/>
                  </a:lnTo>
                  <a:lnTo>
                    <a:pt x="377" y="999"/>
                  </a:lnTo>
                  <a:lnTo>
                    <a:pt x="389" y="991"/>
                  </a:lnTo>
                  <a:lnTo>
                    <a:pt x="396" y="979"/>
                  </a:lnTo>
                  <a:lnTo>
                    <a:pt x="412" y="971"/>
                  </a:lnTo>
                  <a:lnTo>
                    <a:pt x="447" y="956"/>
                  </a:lnTo>
                  <a:lnTo>
                    <a:pt x="490" y="944"/>
                  </a:lnTo>
                  <a:lnTo>
                    <a:pt x="532" y="894"/>
                  </a:lnTo>
                  <a:lnTo>
                    <a:pt x="536" y="890"/>
                  </a:lnTo>
                  <a:lnTo>
                    <a:pt x="544" y="890"/>
                  </a:lnTo>
                  <a:lnTo>
                    <a:pt x="563" y="890"/>
                  </a:lnTo>
                  <a:lnTo>
                    <a:pt x="591" y="890"/>
                  </a:lnTo>
                  <a:lnTo>
                    <a:pt x="591" y="882"/>
                  </a:lnTo>
                  <a:lnTo>
                    <a:pt x="606" y="878"/>
                  </a:lnTo>
                  <a:lnTo>
                    <a:pt x="618" y="878"/>
                  </a:lnTo>
                  <a:lnTo>
                    <a:pt x="618" y="855"/>
                  </a:lnTo>
                  <a:lnTo>
                    <a:pt x="618" y="835"/>
                  </a:lnTo>
                  <a:lnTo>
                    <a:pt x="618" y="812"/>
                  </a:lnTo>
                  <a:lnTo>
                    <a:pt x="618" y="789"/>
                  </a:lnTo>
                  <a:lnTo>
                    <a:pt x="618" y="758"/>
                  </a:lnTo>
                  <a:lnTo>
                    <a:pt x="645" y="750"/>
                  </a:lnTo>
                  <a:lnTo>
                    <a:pt x="661" y="746"/>
                  </a:lnTo>
                  <a:lnTo>
                    <a:pt x="668" y="750"/>
                  </a:lnTo>
                  <a:lnTo>
                    <a:pt x="672" y="750"/>
                  </a:lnTo>
                  <a:lnTo>
                    <a:pt x="676" y="758"/>
                  </a:lnTo>
                  <a:lnTo>
                    <a:pt x="676" y="762"/>
                  </a:lnTo>
                  <a:lnTo>
                    <a:pt x="684" y="766"/>
                  </a:lnTo>
                  <a:lnTo>
                    <a:pt x="688" y="769"/>
                  </a:lnTo>
                  <a:lnTo>
                    <a:pt x="707" y="762"/>
                  </a:lnTo>
                  <a:lnTo>
                    <a:pt x="715" y="762"/>
                  </a:lnTo>
                  <a:lnTo>
                    <a:pt x="727" y="777"/>
                  </a:lnTo>
                  <a:lnTo>
                    <a:pt x="750" y="785"/>
                  </a:lnTo>
                  <a:lnTo>
                    <a:pt x="754" y="777"/>
                  </a:lnTo>
                  <a:lnTo>
                    <a:pt x="765" y="769"/>
                  </a:lnTo>
                  <a:lnTo>
                    <a:pt x="777" y="769"/>
                  </a:lnTo>
                  <a:lnTo>
                    <a:pt x="781" y="773"/>
                  </a:lnTo>
                  <a:lnTo>
                    <a:pt x="785" y="777"/>
                  </a:lnTo>
                  <a:lnTo>
                    <a:pt x="797" y="789"/>
                  </a:lnTo>
                  <a:lnTo>
                    <a:pt x="824" y="804"/>
                  </a:lnTo>
                  <a:lnTo>
                    <a:pt x="835" y="808"/>
                  </a:lnTo>
                  <a:lnTo>
                    <a:pt x="847" y="808"/>
                  </a:lnTo>
                  <a:lnTo>
                    <a:pt x="851" y="804"/>
                  </a:lnTo>
                  <a:lnTo>
                    <a:pt x="855" y="797"/>
                  </a:lnTo>
                  <a:lnTo>
                    <a:pt x="855" y="777"/>
                  </a:lnTo>
                  <a:lnTo>
                    <a:pt x="851" y="773"/>
                  </a:lnTo>
                  <a:lnTo>
                    <a:pt x="855" y="762"/>
                  </a:lnTo>
                  <a:lnTo>
                    <a:pt x="863" y="758"/>
                  </a:lnTo>
                  <a:lnTo>
                    <a:pt x="870" y="750"/>
                  </a:lnTo>
                  <a:lnTo>
                    <a:pt x="886" y="746"/>
                  </a:lnTo>
                  <a:lnTo>
                    <a:pt x="905" y="746"/>
                  </a:lnTo>
                  <a:lnTo>
                    <a:pt x="960" y="750"/>
                  </a:lnTo>
                  <a:lnTo>
                    <a:pt x="979" y="723"/>
                  </a:lnTo>
                  <a:lnTo>
                    <a:pt x="971" y="723"/>
                  </a:lnTo>
                  <a:lnTo>
                    <a:pt x="956" y="715"/>
                  </a:lnTo>
                  <a:lnTo>
                    <a:pt x="948" y="711"/>
                  </a:lnTo>
                  <a:lnTo>
                    <a:pt x="940" y="699"/>
                  </a:lnTo>
                  <a:lnTo>
                    <a:pt x="936" y="688"/>
                  </a:lnTo>
                  <a:lnTo>
                    <a:pt x="932" y="668"/>
                  </a:lnTo>
                  <a:lnTo>
                    <a:pt x="936" y="622"/>
                  </a:lnTo>
                  <a:lnTo>
                    <a:pt x="936" y="618"/>
                  </a:lnTo>
                  <a:lnTo>
                    <a:pt x="936" y="614"/>
                  </a:lnTo>
                  <a:lnTo>
                    <a:pt x="932" y="606"/>
                  </a:lnTo>
                  <a:lnTo>
                    <a:pt x="929" y="602"/>
                  </a:lnTo>
                  <a:lnTo>
                    <a:pt x="921" y="602"/>
                  </a:lnTo>
                  <a:lnTo>
                    <a:pt x="909" y="602"/>
                  </a:lnTo>
                  <a:lnTo>
                    <a:pt x="898" y="606"/>
                  </a:lnTo>
                  <a:lnTo>
                    <a:pt x="882" y="610"/>
                  </a:lnTo>
                  <a:lnTo>
                    <a:pt x="874" y="606"/>
                  </a:lnTo>
                  <a:lnTo>
                    <a:pt x="866" y="598"/>
                  </a:lnTo>
                  <a:lnTo>
                    <a:pt x="863" y="587"/>
                  </a:lnTo>
                  <a:lnTo>
                    <a:pt x="863" y="575"/>
                  </a:lnTo>
                  <a:lnTo>
                    <a:pt x="863" y="564"/>
                  </a:lnTo>
                  <a:lnTo>
                    <a:pt x="866" y="552"/>
                  </a:lnTo>
                  <a:lnTo>
                    <a:pt x="870" y="548"/>
                  </a:lnTo>
                  <a:lnTo>
                    <a:pt x="878" y="536"/>
                  </a:lnTo>
                  <a:lnTo>
                    <a:pt x="925" y="540"/>
                  </a:lnTo>
                  <a:lnTo>
                    <a:pt x="932" y="525"/>
                  </a:lnTo>
                  <a:lnTo>
                    <a:pt x="940" y="517"/>
                  </a:lnTo>
                  <a:lnTo>
                    <a:pt x="952" y="501"/>
                  </a:lnTo>
                  <a:lnTo>
                    <a:pt x="964" y="497"/>
                  </a:lnTo>
                  <a:lnTo>
                    <a:pt x="971" y="497"/>
                  </a:lnTo>
                  <a:lnTo>
                    <a:pt x="979" y="505"/>
                  </a:lnTo>
                  <a:lnTo>
                    <a:pt x="987" y="521"/>
                  </a:lnTo>
                  <a:lnTo>
                    <a:pt x="1002" y="521"/>
                  </a:lnTo>
                  <a:lnTo>
                    <a:pt x="1030" y="482"/>
                  </a:lnTo>
                  <a:lnTo>
                    <a:pt x="1030" y="416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50" name="Freeform 53"/>
            <p:cNvSpPr>
              <a:spLocks/>
            </p:cNvSpPr>
            <p:nvPr/>
          </p:nvSpPr>
          <p:spPr bwMode="auto">
            <a:xfrm>
              <a:off x="12213456" y="4577341"/>
              <a:ext cx="93663" cy="92075"/>
            </a:xfrm>
            <a:custGeom>
              <a:avLst/>
              <a:gdLst>
                <a:gd name="T0" fmla="*/ 59 w 59"/>
                <a:gd name="T1" fmla="*/ 27 h 58"/>
                <a:gd name="T2" fmla="*/ 59 w 59"/>
                <a:gd name="T3" fmla="*/ 27 h 58"/>
                <a:gd name="T4" fmla="*/ 59 w 59"/>
                <a:gd name="T5" fmla="*/ 39 h 58"/>
                <a:gd name="T6" fmla="*/ 51 w 59"/>
                <a:gd name="T7" fmla="*/ 50 h 58"/>
                <a:gd name="T8" fmla="*/ 43 w 59"/>
                <a:gd name="T9" fmla="*/ 54 h 58"/>
                <a:gd name="T10" fmla="*/ 31 w 59"/>
                <a:gd name="T11" fmla="*/ 58 h 58"/>
                <a:gd name="T12" fmla="*/ 31 w 59"/>
                <a:gd name="T13" fmla="*/ 58 h 58"/>
                <a:gd name="T14" fmla="*/ 20 w 59"/>
                <a:gd name="T15" fmla="*/ 54 h 58"/>
                <a:gd name="T16" fmla="*/ 8 w 59"/>
                <a:gd name="T17" fmla="*/ 50 h 58"/>
                <a:gd name="T18" fmla="*/ 4 w 59"/>
                <a:gd name="T19" fmla="*/ 39 h 58"/>
                <a:gd name="T20" fmla="*/ 0 w 59"/>
                <a:gd name="T21" fmla="*/ 27 h 58"/>
                <a:gd name="T22" fmla="*/ 0 w 59"/>
                <a:gd name="T23" fmla="*/ 27 h 58"/>
                <a:gd name="T24" fmla="*/ 4 w 59"/>
                <a:gd name="T25" fmla="*/ 15 h 58"/>
                <a:gd name="T26" fmla="*/ 8 w 59"/>
                <a:gd name="T27" fmla="*/ 8 h 58"/>
                <a:gd name="T28" fmla="*/ 20 w 59"/>
                <a:gd name="T29" fmla="*/ 4 h 58"/>
                <a:gd name="T30" fmla="*/ 31 w 59"/>
                <a:gd name="T31" fmla="*/ 0 h 58"/>
                <a:gd name="T32" fmla="*/ 31 w 59"/>
                <a:gd name="T33" fmla="*/ 0 h 58"/>
                <a:gd name="T34" fmla="*/ 43 w 59"/>
                <a:gd name="T35" fmla="*/ 4 h 58"/>
                <a:gd name="T36" fmla="*/ 51 w 59"/>
                <a:gd name="T37" fmla="*/ 8 h 58"/>
                <a:gd name="T38" fmla="*/ 59 w 59"/>
                <a:gd name="T39" fmla="*/ 15 h 58"/>
                <a:gd name="T40" fmla="*/ 59 w 59"/>
                <a:gd name="T41" fmla="*/ 27 h 58"/>
                <a:gd name="T42" fmla="*/ 59 w 59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9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9" y="15"/>
                  </a:lnTo>
                  <a:lnTo>
                    <a:pt x="59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54" name="组合 753"/>
          <p:cNvGrpSpPr/>
          <p:nvPr/>
        </p:nvGrpSpPr>
        <p:grpSpPr>
          <a:xfrm>
            <a:off x="2444074" y="5079075"/>
            <a:ext cx="1603347" cy="1250366"/>
            <a:chOff x="10498956" y="5075816"/>
            <a:chExt cx="1874838" cy="1462088"/>
          </a:xfrm>
          <a:noFill/>
        </p:grpSpPr>
        <p:sp>
          <p:nvSpPr>
            <p:cNvPr id="755" name="Freeform 11"/>
            <p:cNvSpPr>
              <a:spLocks/>
            </p:cNvSpPr>
            <p:nvPr/>
          </p:nvSpPr>
          <p:spPr bwMode="auto">
            <a:xfrm>
              <a:off x="10498956" y="5075816"/>
              <a:ext cx="1874838" cy="1462088"/>
            </a:xfrm>
            <a:custGeom>
              <a:avLst/>
              <a:gdLst>
                <a:gd name="T0" fmla="*/ 1038 w 1181"/>
                <a:gd name="T1" fmla="*/ 412 h 921"/>
                <a:gd name="T2" fmla="*/ 937 w 1181"/>
                <a:gd name="T3" fmla="*/ 459 h 921"/>
                <a:gd name="T4" fmla="*/ 913 w 1181"/>
                <a:gd name="T5" fmla="*/ 471 h 921"/>
                <a:gd name="T6" fmla="*/ 902 w 1181"/>
                <a:gd name="T7" fmla="*/ 463 h 921"/>
                <a:gd name="T8" fmla="*/ 898 w 1181"/>
                <a:gd name="T9" fmla="*/ 397 h 921"/>
                <a:gd name="T10" fmla="*/ 871 w 1181"/>
                <a:gd name="T11" fmla="*/ 354 h 921"/>
                <a:gd name="T12" fmla="*/ 816 w 1181"/>
                <a:gd name="T13" fmla="*/ 342 h 921"/>
                <a:gd name="T14" fmla="*/ 770 w 1181"/>
                <a:gd name="T15" fmla="*/ 323 h 921"/>
                <a:gd name="T16" fmla="*/ 781 w 1181"/>
                <a:gd name="T17" fmla="*/ 167 h 921"/>
                <a:gd name="T18" fmla="*/ 770 w 1181"/>
                <a:gd name="T19" fmla="*/ 121 h 921"/>
                <a:gd name="T20" fmla="*/ 742 w 1181"/>
                <a:gd name="T21" fmla="*/ 121 h 921"/>
                <a:gd name="T22" fmla="*/ 715 w 1181"/>
                <a:gd name="T23" fmla="*/ 82 h 921"/>
                <a:gd name="T24" fmla="*/ 684 w 1181"/>
                <a:gd name="T25" fmla="*/ 78 h 921"/>
                <a:gd name="T26" fmla="*/ 645 w 1181"/>
                <a:gd name="T27" fmla="*/ 59 h 921"/>
                <a:gd name="T28" fmla="*/ 626 w 1181"/>
                <a:gd name="T29" fmla="*/ 4 h 921"/>
                <a:gd name="T30" fmla="*/ 599 w 1181"/>
                <a:gd name="T31" fmla="*/ 16 h 921"/>
                <a:gd name="T32" fmla="*/ 540 w 1181"/>
                <a:gd name="T33" fmla="*/ 66 h 921"/>
                <a:gd name="T34" fmla="*/ 498 w 1181"/>
                <a:gd name="T35" fmla="*/ 160 h 921"/>
                <a:gd name="T36" fmla="*/ 455 w 1181"/>
                <a:gd name="T37" fmla="*/ 214 h 921"/>
                <a:gd name="T38" fmla="*/ 467 w 1181"/>
                <a:gd name="T39" fmla="*/ 257 h 921"/>
                <a:gd name="T40" fmla="*/ 300 w 1181"/>
                <a:gd name="T41" fmla="*/ 315 h 921"/>
                <a:gd name="T42" fmla="*/ 222 w 1181"/>
                <a:gd name="T43" fmla="*/ 327 h 921"/>
                <a:gd name="T44" fmla="*/ 70 w 1181"/>
                <a:gd name="T45" fmla="*/ 369 h 921"/>
                <a:gd name="T46" fmla="*/ 31 w 1181"/>
                <a:gd name="T47" fmla="*/ 373 h 921"/>
                <a:gd name="T48" fmla="*/ 0 w 1181"/>
                <a:gd name="T49" fmla="*/ 455 h 921"/>
                <a:gd name="T50" fmla="*/ 8 w 1181"/>
                <a:gd name="T51" fmla="*/ 474 h 921"/>
                <a:gd name="T52" fmla="*/ 43 w 1181"/>
                <a:gd name="T53" fmla="*/ 494 h 921"/>
                <a:gd name="T54" fmla="*/ 59 w 1181"/>
                <a:gd name="T55" fmla="*/ 537 h 921"/>
                <a:gd name="T56" fmla="*/ 98 w 1181"/>
                <a:gd name="T57" fmla="*/ 552 h 921"/>
                <a:gd name="T58" fmla="*/ 152 w 1181"/>
                <a:gd name="T59" fmla="*/ 556 h 921"/>
                <a:gd name="T60" fmla="*/ 164 w 1181"/>
                <a:gd name="T61" fmla="*/ 606 h 921"/>
                <a:gd name="T62" fmla="*/ 191 w 1181"/>
                <a:gd name="T63" fmla="*/ 688 h 921"/>
                <a:gd name="T64" fmla="*/ 241 w 1181"/>
                <a:gd name="T65" fmla="*/ 754 h 921"/>
                <a:gd name="T66" fmla="*/ 296 w 1181"/>
                <a:gd name="T67" fmla="*/ 766 h 921"/>
                <a:gd name="T68" fmla="*/ 416 w 1181"/>
                <a:gd name="T69" fmla="*/ 785 h 921"/>
                <a:gd name="T70" fmla="*/ 509 w 1181"/>
                <a:gd name="T71" fmla="*/ 793 h 921"/>
                <a:gd name="T72" fmla="*/ 583 w 1181"/>
                <a:gd name="T73" fmla="*/ 797 h 921"/>
                <a:gd name="T74" fmla="*/ 630 w 1181"/>
                <a:gd name="T75" fmla="*/ 843 h 921"/>
                <a:gd name="T76" fmla="*/ 645 w 1181"/>
                <a:gd name="T77" fmla="*/ 909 h 921"/>
                <a:gd name="T78" fmla="*/ 715 w 1181"/>
                <a:gd name="T79" fmla="*/ 906 h 921"/>
                <a:gd name="T80" fmla="*/ 766 w 1181"/>
                <a:gd name="T81" fmla="*/ 867 h 921"/>
                <a:gd name="T82" fmla="*/ 808 w 1181"/>
                <a:gd name="T83" fmla="*/ 824 h 921"/>
                <a:gd name="T84" fmla="*/ 843 w 1181"/>
                <a:gd name="T85" fmla="*/ 828 h 921"/>
                <a:gd name="T86" fmla="*/ 890 w 1181"/>
                <a:gd name="T87" fmla="*/ 777 h 921"/>
                <a:gd name="T88" fmla="*/ 983 w 1181"/>
                <a:gd name="T89" fmla="*/ 758 h 921"/>
                <a:gd name="T90" fmla="*/ 1053 w 1181"/>
                <a:gd name="T91" fmla="*/ 638 h 921"/>
                <a:gd name="T92" fmla="*/ 1119 w 1181"/>
                <a:gd name="T93" fmla="*/ 599 h 921"/>
                <a:gd name="T94" fmla="*/ 1139 w 1181"/>
                <a:gd name="T95" fmla="*/ 548 h 921"/>
                <a:gd name="T96" fmla="*/ 1154 w 1181"/>
                <a:gd name="T97" fmla="*/ 517 h 921"/>
                <a:gd name="T98" fmla="*/ 1174 w 1181"/>
                <a:gd name="T99" fmla="*/ 513 h 921"/>
                <a:gd name="T100" fmla="*/ 1174 w 1181"/>
                <a:gd name="T101" fmla="*/ 451 h 921"/>
                <a:gd name="T102" fmla="*/ 1154 w 1181"/>
                <a:gd name="T103" fmla="*/ 373 h 921"/>
                <a:gd name="T104" fmla="*/ 1092 w 1181"/>
                <a:gd name="T105" fmla="*/ 358 h 92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81" h="921">
                  <a:moveTo>
                    <a:pt x="1080" y="362"/>
                  </a:moveTo>
                  <a:lnTo>
                    <a:pt x="1080" y="362"/>
                  </a:lnTo>
                  <a:lnTo>
                    <a:pt x="1038" y="412"/>
                  </a:lnTo>
                  <a:lnTo>
                    <a:pt x="995" y="424"/>
                  </a:lnTo>
                  <a:lnTo>
                    <a:pt x="960" y="439"/>
                  </a:lnTo>
                  <a:lnTo>
                    <a:pt x="944" y="447"/>
                  </a:lnTo>
                  <a:lnTo>
                    <a:pt x="937" y="459"/>
                  </a:lnTo>
                  <a:lnTo>
                    <a:pt x="925" y="467"/>
                  </a:lnTo>
                  <a:lnTo>
                    <a:pt x="921" y="471"/>
                  </a:lnTo>
                  <a:lnTo>
                    <a:pt x="913" y="471"/>
                  </a:lnTo>
                  <a:lnTo>
                    <a:pt x="909" y="471"/>
                  </a:lnTo>
                  <a:lnTo>
                    <a:pt x="902" y="467"/>
                  </a:lnTo>
                  <a:lnTo>
                    <a:pt x="902" y="463"/>
                  </a:lnTo>
                  <a:lnTo>
                    <a:pt x="902" y="439"/>
                  </a:lnTo>
                  <a:lnTo>
                    <a:pt x="898" y="404"/>
                  </a:lnTo>
                  <a:lnTo>
                    <a:pt x="898" y="397"/>
                  </a:lnTo>
                  <a:lnTo>
                    <a:pt x="894" y="385"/>
                  </a:lnTo>
                  <a:lnTo>
                    <a:pt x="890" y="377"/>
                  </a:lnTo>
                  <a:lnTo>
                    <a:pt x="882" y="366"/>
                  </a:lnTo>
                  <a:lnTo>
                    <a:pt x="871" y="354"/>
                  </a:lnTo>
                  <a:lnTo>
                    <a:pt x="855" y="346"/>
                  </a:lnTo>
                  <a:lnTo>
                    <a:pt x="836" y="342"/>
                  </a:lnTo>
                  <a:lnTo>
                    <a:pt x="816" y="342"/>
                  </a:lnTo>
                  <a:lnTo>
                    <a:pt x="797" y="342"/>
                  </a:lnTo>
                  <a:lnTo>
                    <a:pt x="785" y="338"/>
                  </a:lnTo>
                  <a:lnTo>
                    <a:pt x="773" y="331"/>
                  </a:lnTo>
                  <a:lnTo>
                    <a:pt x="770" y="323"/>
                  </a:lnTo>
                  <a:lnTo>
                    <a:pt x="762" y="311"/>
                  </a:lnTo>
                  <a:lnTo>
                    <a:pt x="762" y="303"/>
                  </a:lnTo>
                  <a:lnTo>
                    <a:pt x="762" y="218"/>
                  </a:lnTo>
                  <a:lnTo>
                    <a:pt x="781" y="167"/>
                  </a:lnTo>
                  <a:lnTo>
                    <a:pt x="781" y="144"/>
                  </a:lnTo>
                  <a:lnTo>
                    <a:pt x="777" y="129"/>
                  </a:lnTo>
                  <a:lnTo>
                    <a:pt x="770" y="121"/>
                  </a:lnTo>
                  <a:lnTo>
                    <a:pt x="766" y="117"/>
                  </a:lnTo>
                  <a:lnTo>
                    <a:pt x="758" y="117"/>
                  </a:lnTo>
                  <a:lnTo>
                    <a:pt x="750" y="117"/>
                  </a:lnTo>
                  <a:lnTo>
                    <a:pt x="742" y="121"/>
                  </a:lnTo>
                  <a:lnTo>
                    <a:pt x="731" y="121"/>
                  </a:lnTo>
                  <a:lnTo>
                    <a:pt x="727" y="98"/>
                  </a:lnTo>
                  <a:lnTo>
                    <a:pt x="715" y="82"/>
                  </a:lnTo>
                  <a:lnTo>
                    <a:pt x="711" y="74"/>
                  </a:lnTo>
                  <a:lnTo>
                    <a:pt x="704" y="74"/>
                  </a:lnTo>
                  <a:lnTo>
                    <a:pt x="684" y="78"/>
                  </a:lnTo>
                  <a:lnTo>
                    <a:pt x="669" y="78"/>
                  </a:lnTo>
                  <a:lnTo>
                    <a:pt x="657" y="78"/>
                  </a:lnTo>
                  <a:lnTo>
                    <a:pt x="649" y="70"/>
                  </a:lnTo>
                  <a:lnTo>
                    <a:pt x="645" y="59"/>
                  </a:lnTo>
                  <a:lnTo>
                    <a:pt x="638" y="35"/>
                  </a:lnTo>
                  <a:lnTo>
                    <a:pt x="634" y="16"/>
                  </a:lnTo>
                  <a:lnTo>
                    <a:pt x="626" y="4"/>
                  </a:lnTo>
                  <a:lnTo>
                    <a:pt x="618" y="0"/>
                  </a:lnTo>
                  <a:lnTo>
                    <a:pt x="614" y="0"/>
                  </a:lnTo>
                  <a:lnTo>
                    <a:pt x="603" y="8"/>
                  </a:lnTo>
                  <a:lnTo>
                    <a:pt x="599" y="16"/>
                  </a:lnTo>
                  <a:lnTo>
                    <a:pt x="548" y="16"/>
                  </a:lnTo>
                  <a:lnTo>
                    <a:pt x="537" y="24"/>
                  </a:lnTo>
                  <a:lnTo>
                    <a:pt x="540" y="66"/>
                  </a:lnTo>
                  <a:lnTo>
                    <a:pt x="533" y="101"/>
                  </a:lnTo>
                  <a:lnTo>
                    <a:pt x="525" y="129"/>
                  </a:lnTo>
                  <a:lnTo>
                    <a:pt x="509" y="148"/>
                  </a:lnTo>
                  <a:lnTo>
                    <a:pt x="498" y="160"/>
                  </a:lnTo>
                  <a:lnTo>
                    <a:pt x="486" y="171"/>
                  </a:lnTo>
                  <a:lnTo>
                    <a:pt x="474" y="175"/>
                  </a:lnTo>
                  <a:lnTo>
                    <a:pt x="455" y="195"/>
                  </a:lnTo>
                  <a:lnTo>
                    <a:pt x="455" y="214"/>
                  </a:lnTo>
                  <a:lnTo>
                    <a:pt x="463" y="226"/>
                  </a:lnTo>
                  <a:lnTo>
                    <a:pt x="467" y="237"/>
                  </a:lnTo>
                  <a:lnTo>
                    <a:pt x="467" y="257"/>
                  </a:lnTo>
                  <a:lnTo>
                    <a:pt x="412" y="272"/>
                  </a:lnTo>
                  <a:lnTo>
                    <a:pt x="327" y="307"/>
                  </a:lnTo>
                  <a:lnTo>
                    <a:pt x="300" y="315"/>
                  </a:lnTo>
                  <a:lnTo>
                    <a:pt x="276" y="311"/>
                  </a:lnTo>
                  <a:lnTo>
                    <a:pt x="261" y="311"/>
                  </a:lnTo>
                  <a:lnTo>
                    <a:pt x="234" y="319"/>
                  </a:lnTo>
                  <a:lnTo>
                    <a:pt x="222" y="327"/>
                  </a:lnTo>
                  <a:lnTo>
                    <a:pt x="214" y="331"/>
                  </a:lnTo>
                  <a:lnTo>
                    <a:pt x="160" y="369"/>
                  </a:lnTo>
                  <a:lnTo>
                    <a:pt x="70" y="369"/>
                  </a:lnTo>
                  <a:lnTo>
                    <a:pt x="59" y="366"/>
                  </a:lnTo>
                  <a:lnTo>
                    <a:pt x="47" y="366"/>
                  </a:lnTo>
                  <a:lnTo>
                    <a:pt x="39" y="369"/>
                  </a:lnTo>
                  <a:lnTo>
                    <a:pt x="31" y="373"/>
                  </a:lnTo>
                  <a:lnTo>
                    <a:pt x="16" y="389"/>
                  </a:lnTo>
                  <a:lnTo>
                    <a:pt x="8" y="412"/>
                  </a:lnTo>
                  <a:lnTo>
                    <a:pt x="4" y="432"/>
                  </a:lnTo>
                  <a:lnTo>
                    <a:pt x="0" y="455"/>
                  </a:lnTo>
                  <a:lnTo>
                    <a:pt x="0" y="474"/>
                  </a:lnTo>
                  <a:lnTo>
                    <a:pt x="0" y="478"/>
                  </a:lnTo>
                  <a:lnTo>
                    <a:pt x="8" y="474"/>
                  </a:lnTo>
                  <a:lnTo>
                    <a:pt x="12" y="474"/>
                  </a:lnTo>
                  <a:lnTo>
                    <a:pt x="28" y="478"/>
                  </a:lnTo>
                  <a:lnTo>
                    <a:pt x="35" y="486"/>
                  </a:lnTo>
                  <a:lnTo>
                    <a:pt x="43" y="494"/>
                  </a:lnTo>
                  <a:lnTo>
                    <a:pt x="51" y="505"/>
                  </a:lnTo>
                  <a:lnTo>
                    <a:pt x="55" y="521"/>
                  </a:lnTo>
                  <a:lnTo>
                    <a:pt x="59" y="537"/>
                  </a:lnTo>
                  <a:lnTo>
                    <a:pt x="63" y="544"/>
                  </a:lnTo>
                  <a:lnTo>
                    <a:pt x="66" y="548"/>
                  </a:lnTo>
                  <a:lnTo>
                    <a:pt x="74" y="552"/>
                  </a:lnTo>
                  <a:lnTo>
                    <a:pt x="98" y="552"/>
                  </a:lnTo>
                  <a:lnTo>
                    <a:pt x="129" y="548"/>
                  </a:lnTo>
                  <a:lnTo>
                    <a:pt x="144" y="552"/>
                  </a:lnTo>
                  <a:lnTo>
                    <a:pt x="152" y="556"/>
                  </a:lnTo>
                  <a:lnTo>
                    <a:pt x="160" y="564"/>
                  </a:lnTo>
                  <a:lnTo>
                    <a:pt x="164" y="575"/>
                  </a:lnTo>
                  <a:lnTo>
                    <a:pt x="164" y="595"/>
                  </a:lnTo>
                  <a:lnTo>
                    <a:pt x="164" y="606"/>
                  </a:lnTo>
                  <a:lnTo>
                    <a:pt x="164" y="673"/>
                  </a:lnTo>
                  <a:lnTo>
                    <a:pt x="191" y="688"/>
                  </a:lnTo>
                  <a:lnTo>
                    <a:pt x="214" y="719"/>
                  </a:lnTo>
                  <a:lnTo>
                    <a:pt x="234" y="739"/>
                  </a:lnTo>
                  <a:lnTo>
                    <a:pt x="241" y="754"/>
                  </a:lnTo>
                  <a:lnTo>
                    <a:pt x="245" y="758"/>
                  </a:lnTo>
                  <a:lnTo>
                    <a:pt x="253" y="758"/>
                  </a:lnTo>
                  <a:lnTo>
                    <a:pt x="268" y="762"/>
                  </a:lnTo>
                  <a:lnTo>
                    <a:pt x="296" y="766"/>
                  </a:lnTo>
                  <a:lnTo>
                    <a:pt x="338" y="793"/>
                  </a:lnTo>
                  <a:lnTo>
                    <a:pt x="369" y="797"/>
                  </a:lnTo>
                  <a:lnTo>
                    <a:pt x="401" y="793"/>
                  </a:lnTo>
                  <a:lnTo>
                    <a:pt x="416" y="785"/>
                  </a:lnTo>
                  <a:lnTo>
                    <a:pt x="467" y="812"/>
                  </a:lnTo>
                  <a:lnTo>
                    <a:pt x="482" y="808"/>
                  </a:lnTo>
                  <a:lnTo>
                    <a:pt x="509" y="793"/>
                  </a:lnTo>
                  <a:lnTo>
                    <a:pt x="525" y="789"/>
                  </a:lnTo>
                  <a:lnTo>
                    <a:pt x="544" y="789"/>
                  </a:lnTo>
                  <a:lnTo>
                    <a:pt x="564" y="789"/>
                  </a:lnTo>
                  <a:lnTo>
                    <a:pt x="583" y="797"/>
                  </a:lnTo>
                  <a:lnTo>
                    <a:pt x="606" y="808"/>
                  </a:lnTo>
                  <a:lnTo>
                    <a:pt x="614" y="816"/>
                  </a:lnTo>
                  <a:lnTo>
                    <a:pt x="622" y="828"/>
                  </a:lnTo>
                  <a:lnTo>
                    <a:pt x="630" y="843"/>
                  </a:lnTo>
                  <a:lnTo>
                    <a:pt x="634" y="859"/>
                  </a:lnTo>
                  <a:lnTo>
                    <a:pt x="634" y="902"/>
                  </a:lnTo>
                  <a:lnTo>
                    <a:pt x="645" y="909"/>
                  </a:lnTo>
                  <a:lnTo>
                    <a:pt x="672" y="917"/>
                  </a:lnTo>
                  <a:lnTo>
                    <a:pt x="688" y="921"/>
                  </a:lnTo>
                  <a:lnTo>
                    <a:pt x="700" y="917"/>
                  </a:lnTo>
                  <a:lnTo>
                    <a:pt x="715" y="906"/>
                  </a:lnTo>
                  <a:lnTo>
                    <a:pt x="723" y="886"/>
                  </a:lnTo>
                  <a:lnTo>
                    <a:pt x="739" y="863"/>
                  </a:lnTo>
                  <a:lnTo>
                    <a:pt x="750" y="851"/>
                  </a:lnTo>
                  <a:lnTo>
                    <a:pt x="766" y="867"/>
                  </a:lnTo>
                  <a:lnTo>
                    <a:pt x="781" y="867"/>
                  </a:lnTo>
                  <a:lnTo>
                    <a:pt x="785" y="859"/>
                  </a:lnTo>
                  <a:lnTo>
                    <a:pt x="797" y="832"/>
                  </a:lnTo>
                  <a:lnTo>
                    <a:pt x="808" y="824"/>
                  </a:lnTo>
                  <a:lnTo>
                    <a:pt x="820" y="828"/>
                  </a:lnTo>
                  <a:lnTo>
                    <a:pt x="828" y="828"/>
                  </a:lnTo>
                  <a:lnTo>
                    <a:pt x="843" y="828"/>
                  </a:lnTo>
                  <a:lnTo>
                    <a:pt x="855" y="824"/>
                  </a:lnTo>
                  <a:lnTo>
                    <a:pt x="871" y="816"/>
                  </a:lnTo>
                  <a:lnTo>
                    <a:pt x="882" y="801"/>
                  </a:lnTo>
                  <a:lnTo>
                    <a:pt x="890" y="777"/>
                  </a:lnTo>
                  <a:lnTo>
                    <a:pt x="917" y="758"/>
                  </a:lnTo>
                  <a:lnTo>
                    <a:pt x="944" y="746"/>
                  </a:lnTo>
                  <a:lnTo>
                    <a:pt x="964" y="750"/>
                  </a:lnTo>
                  <a:lnTo>
                    <a:pt x="983" y="758"/>
                  </a:lnTo>
                  <a:lnTo>
                    <a:pt x="1003" y="758"/>
                  </a:lnTo>
                  <a:lnTo>
                    <a:pt x="1049" y="711"/>
                  </a:lnTo>
                  <a:lnTo>
                    <a:pt x="1053" y="688"/>
                  </a:lnTo>
                  <a:lnTo>
                    <a:pt x="1053" y="638"/>
                  </a:lnTo>
                  <a:lnTo>
                    <a:pt x="1092" y="579"/>
                  </a:lnTo>
                  <a:lnTo>
                    <a:pt x="1115" y="599"/>
                  </a:lnTo>
                  <a:lnTo>
                    <a:pt x="1119" y="599"/>
                  </a:lnTo>
                  <a:lnTo>
                    <a:pt x="1123" y="595"/>
                  </a:lnTo>
                  <a:lnTo>
                    <a:pt x="1131" y="579"/>
                  </a:lnTo>
                  <a:lnTo>
                    <a:pt x="1139" y="548"/>
                  </a:lnTo>
                  <a:lnTo>
                    <a:pt x="1139" y="533"/>
                  </a:lnTo>
                  <a:lnTo>
                    <a:pt x="1143" y="525"/>
                  </a:lnTo>
                  <a:lnTo>
                    <a:pt x="1146" y="521"/>
                  </a:lnTo>
                  <a:lnTo>
                    <a:pt x="1154" y="517"/>
                  </a:lnTo>
                  <a:lnTo>
                    <a:pt x="1166" y="521"/>
                  </a:lnTo>
                  <a:lnTo>
                    <a:pt x="1170" y="521"/>
                  </a:lnTo>
                  <a:lnTo>
                    <a:pt x="1174" y="513"/>
                  </a:lnTo>
                  <a:lnTo>
                    <a:pt x="1181" y="494"/>
                  </a:lnTo>
                  <a:lnTo>
                    <a:pt x="1181" y="478"/>
                  </a:lnTo>
                  <a:lnTo>
                    <a:pt x="1181" y="467"/>
                  </a:lnTo>
                  <a:lnTo>
                    <a:pt x="1174" y="451"/>
                  </a:lnTo>
                  <a:lnTo>
                    <a:pt x="1162" y="436"/>
                  </a:lnTo>
                  <a:lnTo>
                    <a:pt x="1150" y="416"/>
                  </a:lnTo>
                  <a:lnTo>
                    <a:pt x="1150" y="401"/>
                  </a:lnTo>
                  <a:lnTo>
                    <a:pt x="1154" y="373"/>
                  </a:lnTo>
                  <a:lnTo>
                    <a:pt x="1139" y="358"/>
                  </a:lnTo>
                  <a:lnTo>
                    <a:pt x="1111" y="358"/>
                  </a:lnTo>
                  <a:lnTo>
                    <a:pt x="1092" y="358"/>
                  </a:lnTo>
                  <a:lnTo>
                    <a:pt x="1084" y="358"/>
                  </a:lnTo>
                  <a:lnTo>
                    <a:pt x="1080" y="362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57" name="Freeform 51"/>
            <p:cNvSpPr>
              <a:spLocks/>
            </p:cNvSpPr>
            <p:nvPr/>
          </p:nvSpPr>
          <p:spPr bwMode="auto">
            <a:xfrm>
              <a:off x="11640368" y="6069591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4 w 58"/>
                <a:gd name="T5" fmla="*/ 43 h 58"/>
                <a:gd name="T6" fmla="*/ 51 w 58"/>
                <a:gd name="T7" fmla="*/ 50 h 58"/>
                <a:gd name="T8" fmla="*/ 39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8 h 58"/>
                <a:gd name="T16" fmla="*/ 8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8 w 58"/>
                <a:gd name="T27" fmla="*/ 12 h 58"/>
                <a:gd name="T28" fmla="*/ 20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39 w 58"/>
                <a:gd name="T35" fmla="*/ 4 h 58"/>
                <a:gd name="T36" fmla="*/ 51 w 58"/>
                <a:gd name="T37" fmla="*/ 12 h 58"/>
                <a:gd name="T38" fmla="*/ 54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1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61" name="组合 760"/>
          <p:cNvGrpSpPr/>
          <p:nvPr/>
        </p:nvGrpSpPr>
        <p:grpSpPr>
          <a:xfrm>
            <a:off x="1953974" y="4747816"/>
            <a:ext cx="1376624" cy="1344041"/>
            <a:chOff x="9925868" y="4688466"/>
            <a:chExt cx="1609725" cy="1571625"/>
          </a:xfrm>
          <a:noFill/>
        </p:grpSpPr>
        <p:sp>
          <p:nvSpPr>
            <p:cNvPr id="762" name="Freeform 16"/>
            <p:cNvSpPr>
              <a:spLocks/>
            </p:cNvSpPr>
            <p:nvPr/>
          </p:nvSpPr>
          <p:spPr bwMode="auto">
            <a:xfrm>
              <a:off x="9925868" y="4688466"/>
              <a:ext cx="1609725" cy="1571625"/>
            </a:xfrm>
            <a:custGeom>
              <a:avLst/>
              <a:gdLst>
                <a:gd name="T0" fmla="*/ 1010 w 1014"/>
                <a:gd name="T1" fmla="*/ 101 h 990"/>
                <a:gd name="T2" fmla="*/ 960 w 1014"/>
                <a:gd name="T3" fmla="*/ 50 h 990"/>
                <a:gd name="T4" fmla="*/ 913 w 1014"/>
                <a:gd name="T5" fmla="*/ 19 h 990"/>
                <a:gd name="T6" fmla="*/ 917 w 1014"/>
                <a:gd name="T7" fmla="*/ 7 h 990"/>
                <a:gd name="T8" fmla="*/ 855 w 1014"/>
                <a:gd name="T9" fmla="*/ 31 h 990"/>
                <a:gd name="T10" fmla="*/ 824 w 1014"/>
                <a:gd name="T11" fmla="*/ 58 h 990"/>
                <a:gd name="T12" fmla="*/ 797 w 1014"/>
                <a:gd name="T13" fmla="*/ 54 h 990"/>
                <a:gd name="T14" fmla="*/ 777 w 1014"/>
                <a:gd name="T15" fmla="*/ 15 h 990"/>
                <a:gd name="T16" fmla="*/ 754 w 1014"/>
                <a:gd name="T17" fmla="*/ 15 h 990"/>
                <a:gd name="T18" fmla="*/ 715 w 1014"/>
                <a:gd name="T19" fmla="*/ 31 h 990"/>
                <a:gd name="T20" fmla="*/ 606 w 1014"/>
                <a:gd name="T21" fmla="*/ 81 h 990"/>
                <a:gd name="T22" fmla="*/ 517 w 1014"/>
                <a:gd name="T23" fmla="*/ 97 h 990"/>
                <a:gd name="T24" fmla="*/ 455 w 1014"/>
                <a:gd name="T25" fmla="*/ 105 h 990"/>
                <a:gd name="T26" fmla="*/ 424 w 1014"/>
                <a:gd name="T27" fmla="*/ 194 h 990"/>
                <a:gd name="T28" fmla="*/ 404 w 1014"/>
                <a:gd name="T29" fmla="*/ 256 h 990"/>
                <a:gd name="T30" fmla="*/ 346 w 1014"/>
                <a:gd name="T31" fmla="*/ 256 h 990"/>
                <a:gd name="T32" fmla="*/ 284 w 1014"/>
                <a:gd name="T33" fmla="*/ 241 h 990"/>
                <a:gd name="T34" fmla="*/ 214 w 1014"/>
                <a:gd name="T35" fmla="*/ 276 h 990"/>
                <a:gd name="T36" fmla="*/ 179 w 1014"/>
                <a:gd name="T37" fmla="*/ 334 h 990"/>
                <a:gd name="T38" fmla="*/ 202 w 1014"/>
                <a:gd name="T39" fmla="*/ 380 h 990"/>
                <a:gd name="T40" fmla="*/ 163 w 1014"/>
                <a:gd name="T41" fmla="*/ 454 h 990"/>
                <a:gd name="T42" fmla="*/ 89 w 1014"/>
                <a:gd name="T43" fmla="*/ 555 h 990"/>
                <a:gd name="T44" fmla="*/ 89 w 1014"/>
                <a:gd name="T45" fmla="*/ 567 h 990"/>
                <a:gd name="T46" fmla="*/ 136 w 1014"/>
                <a:gd name="T47" fmla="*/ 641 h 990"/>
                <a:gd name="T48" fmla="*/ 144 w 1014"/>
                <a:gd name="T49" fmla="*/ 676 h 990"/>
                <a:gd name="T50" fmla="*/ 175 w 1014"/>
                <a:gd name="T51" fmla="*/ 672 h 990"/>
                <a:gd name="T52" fmla="*/ 194 w 1014"/>
                <a:gd name="T53" fmla="*/ 687 h 990"/>
                <a:gd name="T54" fmla="*/ 128 w 1014"/>
                <a:gd name="T55" fmla="*/ 796 h 990"/>
                <a:gd name="T56" fmla="*/ 97 w 1014"/>
                <a:gd name="T57" fmla="*/ 792 h 990"/>
                <a:gd name="T58" fmla="*/ 47 w 1014"/>
                <a:gd name="T59" fmla="*/ 812 h 990"/>
                <a:gd name="T60" fmla="*/ 0 w 1014"/>
                <a:gd name="T61" fmla="*/ 917 h 990"/>
                <a:gd name="T62" fmla="*/ 51 w 1014"/>
                <a:gd name="T63" fmla="*/ 944 h 990"/>
                <a:gd name="T64" fmla="*/ 86 w 1014"/>
                <a:gd name="T65" fmla="*/ 936 h 990"/>
                <a:gd name="T66" fmla="*/ 97 w 1014"/>
                <a:gd name="T67" fmla="*/ 986 h 990"/>
                <a:gd name="T68" fmla="*/ 121 w 1014"/>
                <a:gd name="T69" fmla="*/ 975 h 990"/>
                <a:gd name="T70" fmla="*/ 280 w 1014"/>
                <a:gd name="T71" fmla="*/ 901 h 990"/>
                <a:gd name="T72" fmla="*/ 330 w 1014"/>
                <a:gd name="T73" fmla="*/ 808 h 990"/>
                <a:gd name="T74" fmla="*/ 295 w 1014"/>
                <a:gd name="T75" fmla="*/ 796 h 990"/>
                <a:gd name="T76" fmla="*/ 295 w 1014"/>
                <a:gd name="T77" fmla="*/ 773 h 990"/>
                <a:gd name="T78" fmla="*/ 358 w 1014"/>
                <a:gd name="T79" fmla="*/ 726 h 990"/>
                <a:gd name="T80" fmla="*/ 361 w 1014"/>
                <a:gd name="T81" fmla="*/ 699 h 990"/>
                <a:gd name="T82" fmla="*/ 389 w 1014"/>
                <a:gd name="T83" fmla="*/ 621 h 990"/>
                <a:gd name="T84" fmla="*/ 431 w 1014"/>
                <a:gd name="T85" fmla="*/ 617 h 990"/>
                <a:gd name="T86" fmla="*/ 579 w 1014"/>
                <a:gd name="T87" fmla="*/ 575 h 990"/>
                <a:gd name="T88" fmla="*/ 657 w 1014"/>
                <a:gd name="T89" fmla="*/ 563 h 990"/>
                <a:gd name="T90" fmla="*/ 828 w 1014"/>
                <a:gd name="T91" fmla="*/ 501 h 990"/>
                <a:gd name="T92" fmla="*/ 816 w 1014"/>
                <a:gd name="T93" fmla="*/ 443 h 990"/>
                <a:gd name="T94" fmla="*/ 859 w 1014"/>
                <a:gd name="T95" fmla="*/ 408 h 990"/>
                <a:gd name="T96" fmla="*/ 898 w 1014"/>
                <a:gd name="T97" fmla="*/ 314 h 990"/>
                <a:gd name="T98" fmla="*/ 909 w 1014"/>
                <a:gd name="T99" fmla="*/ 256 h 990"/>
                <a:gd name="T100" fmla="*/ 921 w 1014"/>
                <a:gd name="T101" fmla="*/ 237 h 990"/>
                <a:gd name="T102" fmla="*/ 936 w 1014"/>
                <a:gd name="T103" fmla="*/ 202 h 990"/>
                <a:gd name="T104" fmla="*/ 1006 w 1014"/>
                <a:gd name="T105" fmla="*/ 147 h 99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14" h="990">
                  <a:moveTo>
                    <a:pt x="1006" y="147"/>
                  </a:moveTo>
                  <a:lnTo>
                    <a:pt x="1006" y="147"/>
                  </a:lnTo>
                  <a:lnTo>
                    <a:pt x="1014" y="120"/>
                  </a:lnTo>
                  <a:lnTo>
                    <a:pt x="1010" y="101"/>
                  </a:lnTo>
                  <a:lnTo>
                    <a:pt x="1002" y="85"/>
                  </a:lnTo>
                  <a:lnTo>
                    <a:pt x="991" y="70"/>
                  </a:lnTo>
                  <a:lnTo>
                    <a:pt x="975" y="58"/>
                  </a:lnTo>
                  <a:lnTo>
                    <a:pt x="960" y="50"/>
                  </a:lnTo>
                  <a:lnTo>
                    <a:pt x="932" y="39"/>
                  </a:lnTo>
                  <a:lnTo>
                    <a:pt x="917" y="27"/>
                  </a:lnTo>
                  <a:lnTo>
                    <a:pt x="913" y="19"/>
                  </a:lnTo>
                  <a:lnTo>
                    <a:pt x="917" y="11"/>
                  </a:lnTo>
                  <a:lnTo>
                    <a:pt x="917" y="7"/>
                  </a:lnTo>
                  <a:lnTo>
                    <a:pt x="909" y="4"/>
                  </a:lnTo>
                  <a:lnTo>
                    <a:pt x="890" y="11"/>
                  </a:lnTo>
                  <a:lnTo>
                    <a:pt x="866" y="23"/>
                  </a:lnTo>
                  <a:lnTo>
                    <a:pt x="855" y="31"/>
                  </a:lnTo>
                  <a:lnTo>
                    <a:pt x="843" y="42"/>
                  </a:lnTo>
                  <a:lnTo>
                    <a:pt x="831" y="54"/>
                  </a:lnTo>
                  <a:lnTo>
                    <a:pt x="824" y="58"/>
                  </a:lnTo>
                  <a:lnTo>
                    <a:pt x="816" y="62"/>
                  </a:lnTo>
                  <a:lnTo>
                    <a:pt x="808" y="62"/>
                  </a:lnTo>
                  <a:lnTo>
                    <a:pt x="800" y="58"/>
                  </a:lnTo>
                  <a:lnTo>
                    <a:pt x="797" y="54"/>
                  </a:lnTo>
                  <a:lnTo>
                    <a:pt x="793" y="42"/>
                  </a:lnTo>
                  <a:lnTo>
                    <a:pt x="789" y="31"/>
                  </a:lnTo>
                  <a:lnTo>
                    <a:pt x="777" y="15"/>
                  </a:lnTo>
                  <a:lnTo>
                    <a:pt x="762" y="0"/>
                  </a:lnTo>
                  <a:lnTo>
                    <a:pt x="758" y="0"/>
                  </a:lnTo>
                  <a:lnTo>
                    <a:pt x="754" y="15"/>
                  </a:lnTo>
                  <a:lnTo>
                    <a:pt x="742" y="23"/>
                  </a:lnTo>
                  <a:lnTo>
                    <a:pt x="730" y="31"/>
                  </a:lnTo>
                  <a:lnTo>
                    <a:pt x="715" y="31"/>
                  </a:lnTo>
                  <a:lnTo>
                    <a:pt x="696" y="35"/>
                  </a:lnTo>
                  <a:lnTo>
                    <a:pt x="676" y="39"/>
                  </a:lnTo>
                  <a:lnTo>
                    <a:pt x="637" y="58"/>
                  </a:lnTo>
                  <a:lnTo>
                    <a:pt x="606" y="81"/>
                  </a:lnTo>
                  <a:lnTo>
                    <a:pt x="595" y="97"/>
                  </a:lnTo>
                  <a:lnTo>
                    <a:pt x="571" y="97"/>
                  </a:lnTo>
                  <a:lnTo>
                    <a:pt x="517" y="97"/>
                  </a:lnTo>
                  <a:lnTo>
                    <a:pt x="486" y="97"/>
                  </a:lnTo>
                  <a:lnTo>
                    <a:pt x="470" y="101"/>
                  </a:lnTo>
                  <a:lnTo>
                    <a:pt x="455" y="105"/>
                  </a:lnTo>
                  <a:lnTo>
                    <a:pt x="443" y="116"/>
                  </a:lnTo>
                  <a:lnTo>
                    <a:pt x="431" y="136"/>
                  </a:lnTo>
                  <a:lnTo>
                    <a:pt x="424" y="159"/>
                  </a:lnTo>
                  <a:lnTo>
                    <a:pt x="424" y="194"/>
                  </a:lnTo>
                  <a:lnTo>
                    <a:pt x="420" y="229"/>
                  </a:lnTo>
                  <a:lnTo>
                    <a:pt x="408" y="248"/>
                  </a:lnTo>
                  <a:lnTo>
                    <a:pt x="404" y="256"/>
                  </a:lnTo>
                  <a:lnTo>
                    <a:pt x="396" y="260"/>
                  </a:lnTo>
                  <a:lnTo>
                    <a:pt x="381" y="264"/>
                  </a:lnTo>
                  <a:lnTo>
                    <a:pt x="361" y="260"/>
                  </a:lnTo>
                  <a:lnTo>
                    <a:pt x="346" y="256"/>
                  </a:lnTo>
                  <a:lnTo>
                    <a:pt x="319" y="244"/>
                  </a:lnTo>
                  <a:lnTo>
                    <a:pt x="295" y="241"/>
                  </a:lnTo>
                  <a:lnTo>
                    <a:pt x="284" y="241"/>
                  </a:lnTo>
                  <a:lnTo>
                    <a:pt x="268" y="241"/>
                  </a:lnTo>
                  <a:lnTo>
                    <a:pt x="253" y="244"/>
                  </a:lnTo>
                  <a:lnTo>
                    <a:pt x="233" y="256"/>
                  </a:lnTo>
                  <a:lnTo>
                    <a:pt x="214" y="276"/>
                  </a:lnTo>
                  <a:lnTo>
                    <a:pt x="194" y="299"/>
                  </a:lnTo>
                  <a:lnTo>
                    <a:pt x="183" y="318"/>
                  </a:lnTo>
                  <a:lnTo>
                    <a:pt x="179" y="334"/>
                  </a:lnTo>
                  <a:lnTo>
                    <a:pt x="179" y="349"/>
                  </a:lnTo>
                  <a:lnTo>
                    <a:pt x="183" y="361"/>
                  </a:lnTo>
                  <a:lnTo>
                    <a:pt x="194" y="377"/>
                  </a:lnTo>
                  <a:lnTo>
                    <a:pt x="202" y="380"/>
                  </a:lnTo>
                  <a:lnTo>
                    <a:pt x="190" y="408"/>
                  </a:lnTo>
                  <a:lnTo>
                    <a:pt x="179" y="431"/>
                  </a:lnTo>
                  <a:lnTo>
                    <a:pt x="163" y="454"/>
                  </a:lnTo>
                  <a:lnTo>
                    <a:pt x="117" y="509"/>
                  </a:lnTo>
                  <a:lnTo>
                    <a:pt x="93" y="544"/>
                  </a:lnTo>
                  <a:lnTo>
                    <a:pt x="89" y="555"/>
                  </a:lnTo>
                  <a:lnTo>
                    <a:pt x="86" y="567"/>
                  </a:lnTo>
                  <a:lnTo>
                    <a:pt x="89" y="567"/>
                  </a:lnTo>
                  <a:lnTo>
                    <a:pt x="105" y="586"/>
                  </a:lnTo>
                  <a:lnTo>
                    <a:pt x="121" y="606"/>
                  </a:lnTo>
                  <a:lnTo>
                    <a:pt x="128" y="621"/>
                  </a:lnTo>
                  <a:lnTo>
                    <a:pt x="136" y="641"/>
                  </a:lnTo>
                  <a:lnTo>
                    <a:pt x="140" y="664"/>
                  </a:lnTo>
                  <a:lnTo>
                    <a:pt x="140" y="676"/>
                  </a:lnTo>
                  <a:lnTo>
                    <a:pt x="144" y="676"/>
                  </a:lnTo>
                  <a:lnTo>
                    <a:pt x="148" y="680"/>
                  </a:lnTo>
                  <a:lnTo>
                    <a:pt x="159" y="680"/>
                  </a:lnTo>
                  <a:lnTo>
                    <a:pt x="175" y="672"/>
                  </a:lnTo>
                  <a:lnTo>
                    <a:pt x="183" y="668"/>
                  </a:lnTo>
                  <a:lnTo>
                    <a:pt x="190" y="672"/>
                  </a:lnTo>
                  <a:lnTo>
                    <a:pt x="190" y="676"/>
                  </a:lnTo>
                  <a:lnTo>
                    <a:pt x="194" y="687"/>
                  </a:lnTo>
                  <a:lnTo>
                    <a:pt x="187" y="707"/>
                  </a:lnTo>
                  <a:lnTo>
                    <a:pt x="183" y="715"/>
                  </a:lnTo>
                  <a:lnTo>
                    <a:pt x="175" y="722"/>
                  </a:lnTo>
                  <a:lnTo>
                    <a:pt x="128" y="796"/>
                  </a:lnTo>
                  <a:lnTo>
                    <a:pt x="113" y="800"/>
                  </a:lnTo>
                  <a:lnTo>
                    <a:pt x="105" y="796"/>
                  </a:lnTo>
                  <a:lnTo>
                    <a:pt x="97" y="792"/>
                  </a:lnTo>
                  <a:lnTo>
                    <a:pt x="89" y="792"/>
                  </a:lnTo>
                  <a:lnTo>
                    <a:pt x="78" y="796"/>
                  </a:lnTo>
                  <a:lnTo>
                    <a:pt x="62" y="800"/>
                  </a:lnTo>
                  <a:lnTo>
                    <a:pt x="47" y="812"/>
                  </a:lnTo>
                  <a:lnTo>
                    <a:pt x="31" y="831"/>
                  </a:lnTo>
                  <a:lnTo>
                    <a:pt x="16" y="858"/>
                  </a:lnTo>
                  <a:lnTo>
                    <a:pt x="23" y="897"/>
                  </a:lnTo>
                  <a:lnTo>
                    <a:pt x="0" y="917"/>
                  </a:lnTo>
                  <a:lnTo>
                    <a:pt x="43" y="955"/>
                  </a:lnTo>
                  <a:lnTo>
                    <a:pt x="51" y="944"/>
                  </a:lnTo>
                  <a:lnTo>
                    <a:pt x="66" y="928"/>
                  </a:lnTo>
                  <a:lnTo>
                    <a:pt x="74" y="924"/>
                  </a:lnTo>
                  <a:lnTo>
                    <a:pt x="82" y="928"/>
                  </a:lnTo>
                  <a:lnTo>
                    <a:pt x="86" y="936"/>
                  </a:lnTo>
                  <a:lnTo>
                    <a:pt x="89" y="955"/>
                  </a:lnTo>
                  <a:lnTo>
                    <a:pt x="93" y="975"/>
                  </a:lnTo>
                  <a:lnTo>
                    <a:pt x="97" y="986"/>
                  </a:lnTo>
                  <a:lnTo>
                    <a:pt x="101" y="990"/>
                  </a:lnTo>
                  <a:lnTo>
                    <a:pt x="105" y="990"/>
                  </a:lnTo>
                  <a:lnTo>
                    <a:pt x="117" y="979"/>
                  </a:lnTo>
                  <a:lnTo>
                    <a:pt x="121" y="975"/>
                  </a:lnTo>
                  <a:lnTo>
                    <a:pt x="156" y="963"/>
                  </a:lnTo>
                  <a:lnTo>
                    <a:pt x="175" y="920"/>
                  </a:lnTo>
                  <a:lnTo>
                    <a:pt x="202" y="917"/>
                  </a:lnTo>
                  <a:lnTo>
                    <a:pt x="280" y="901"/>
                  </a:lnTo>
                  <a:lnTo>
                    <a:pt x="330" y="819"/>
                  </a:lnTo>
                  <a:lnTo>
                    <a:pt x="330" y="816"/>
                  </a:lnTo>
                  <a:lnTo>
                    <a:pt x="330" y="808"/>
                  </a:lnTo>
                  <a:lnTo>
                    <a:pt x="323" y="800"/>
                  </a:lnTo>
                  <a:lnTo>
                    <a:pt x="303" y="796"/>
                  </a:lnTo>
                  <a:lnTo>
                    <a:pt x="295" y="796"/>
                  </a:lnTo>
                  <a:lnTo>
                    <a:pt x="288" y="792"/>
                  </a:lnTo>
                  <a:lnTo>
                    <a:pt x="284" y="788"/>
                  </a:lnTo>
                  <a:lnTo>
                    <a:pt x="288" y="784"/>
                  </a:lnTo>
                  <a:lnTo>
                    <a:pt x="295" y="773"/>
                  </a:lnTo>
                  <a:lnTo>
                    <a:pt x="307" y="761"/>
                  </a:lnTo>
                  <a:lnTo>
                    <a:pt x="342" y="738"/>
                  </a:lnTo>
                  <a:lnTo>
                    <a:pt x="358" y="726"/>
                  </a:lnTo>
                  <a:lnTo>
                    <a:pt x="361" y="722"/>
                  </a:lnTo>
                  <a:lnTo>
                    <a:pt x="361" y="699"/>
                  </a:lnTo>
                  <a:lnTo>
                    <a:pt x="365" y="680"/>
                  </a:lnTo>
                  <a:lnTo>
                    <a:pt x="369" y="660"/>
                  </a:lnTo>
                  <a:lnTo>
                    <a:pt x="377" y="637"/>
                  </a:lnTo>
                  <a:lnTo>
                    <a:pt x="389" y="621"/>
                  </a:lnTo>
                  <a:lnTo>
                    <a:pt x="396" y="617"/>
                  </a:lnTo>
                  <a:lnTo>
                    <a:pt x="408" y="613"/>
                  </a:lnTo>
                  <a:lnTo>
                    <a:pt x="420" y="613"/>
                  </a:lnTo>
                  <a:lnTo>
                    <a:pt x="431" y="617"/>
                  </a:lnTo>
                  <a:lnTo>
                    <a:pt x="521" y="617"/>
                  </a:lnTo>
                  <a:lnTo>
                    <a:pt x="575" y="579"/>
                  </a:lnTo>
                  <a:lnTo>
                    <a:pt x="579" y="575"/>
                  </a:lnTo>
                  <a:lnTo>
                    <a:pt x="595" y="567"/>
                  </a:lnTo>
                  <a:lnTo>
                    <a:pt x="622" y="559"/>
                  </a:lnTo>
                  <a:lnTo>
                    <a:pt x="637" y="559"/>
                  </a:lnTo>
                  <a:lnTo>
                    <a:pt x="657" y="563"/>
                  </a:lnTo>
                  <a:lnTo>
                    <a:pt x="684" y="555"/>
                  </a:lnTo>
                  <a:lnTo>
                    <a:pt x="773" y="520"/>
                  </a:lnTo>
                  <a:lnTo>
                    <a:pt x="828" y="501"/>
                  </a:lnTo>
                  <a:lnTo>
                    <a:pt x="828" y="485"/>
                  </a:lnTo>
                  <a:lnTo>
                    <a:pt x="824" y="474"/>
                  </a:lnTo>
                  <a:lnTo>
                    <a:pt x="816" y="462"/>
                  </a:lnTo>
                  <a:lnTo>
                    <a:pt x="816" y="443"/>
                  </a:lnTo>
                  <a:lnTo>
                    <a:pt x="835" y="423"/>
                  </a:lnTo>
                  <a:lnTo>
                    <a:pt x="847" y="419"/>
                  </a:lnTo>
                  <a:lnTo>
                    <a:pt x="859" y="408"/>
                  </a:lnTo>
                  <a:lnTo>
                    <a:pt x="870" y="396"/>
                  </a:lnTo>
                  <a:lnTo>
                    <a:pt x="882" y="377"/>
                  </a:lnTo>
                  <a:lnTo>
                    <a:pt x="894" y="349"/>
                  </a:lnTo>
                  <a:lnTo>
                    <a:pt x="898" y="314"/>
                  </a:lnTo>
                  <a:lnTo>
                    <a:pt x="898" y="272"/>
                  </a:lnTo>
                  <a:lnTo>
                    <a:pt x="909" y="256"/>
                  </a:lnTo>
                  <a:lnTo>
                    <a:pt x="917" y="244"/>
                  </a:lnTo>
                  <a:lnTo>
                    <a:pt x="921" y="237"/>
                  </a:lnTo>
                  <a:lnTo>
                    <a:pt x="921" y="221"/>
                  </a:lnTo>
                  <a:lnTo>
                    <a:pt x="925" y="206"/>
                  </a:lnTo>
                  <a:lnTo>
                    <a:pt x="936" y="202"/>
                  </a:lnTo>
                  <a:lnTo>
                    <a:pt x="960" y="190"/>
                  </a:lnTo>
                  <a:lnTo>
                    <a:pt x="987" y="171"/>
                  </a:lnTo>
                  <a:lnTo>
                    <a:pt x="999" y="159"/>
                  </a:lnTo>
                  <a:lnTo>
                    <a:pt x="1006" y="147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4" name="Freeform 55"/>
            <p:cNvSpPr>
              <a:spLocks/>
            </p:cNvSpPr>
            <p:nvPr/>
          </p:nvSpPr>
          <p:spPr bwMode="auto">
            <a:xfrm>
              <a:off x="10832331" y="4940879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8 w 58"/>
                <a:gd name="T5" fmla="*/ 39 h 58"/>
                <a:gd name="T6" fmla="*/ 51 w 58"/>
                <a:gd name="T7" fmla="*/ 50 h 58"/>
                <a:gd name="T8" fmla="*/ 43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4 h 58"/>
                <a:gd name="T16" fmla="*/ 12 w 58"/>
                <a:gd name="T17" fmla="*/ 50 h 58"/>
                <a:gd name="T18" fmla="*/ 4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4 w 58"/>
                <a:gd name="T25" fmla="*/ 19 h 58"/>
                <a:gd name="T26" fmla="*/ 12 w 58"/>
                <a:gd name="T27" fmla="*/ 8 h 58"/>
                <a:gd name="T28" fmla="*/ 20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4 h 58"/>
                <a:gd name="T36" fmla="*/ 51 w 58"/>
                <a:gd name="T37" fmla="*/ 8 h 58"/>
                <a:gd name="T38" fmla="*/ 58 w 58"/>
                <a:gd name="T39" fmla="*/ 19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12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9"/>
                  </a:lnTo>
                  <a:lnTo>
                    <a:pt x="12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19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68" name="组合 767"/>
          <p:cNvGrpSpPr/>
          <p:nvPr/>
        </p:nvGrpSpPr>
        <p:grpSpPr>
          <a:xfrm>
            <a:off x="1242582" y="4188478"/>
            <a:ext cx="1749970" cy="1592486"/>
            <a:chOff x="9094018" y="4034416"/>
            <a:chExt cx="2046288" cy="1862138"/>
          </a:xfrm>
          <a:noFill/>
        </p:grpSpPr>
        <p:sp>
          <p:nvSpPr>
            <p:cNvPr id="769" name="Freeform 10"/>
            <p:cNvSpPr>
              <a:spLocks/>
            </p:cNvSpPr>
            <p:nvPr/>
          </p:nvSpPr>
          <p:spPr bwMode="auto">
            <a:xfrm>
              <a:off x="9094018" y="4034416"/>
              <a:ext cx="2046288" cy="1862138"/>
            </a:xfrm>
            <a:custGeom>
              <a:avLst/>
              <a:gdLst>
                <a:gd name="T0" fmla="*/ 1130 w 1289"/>
                <a:gd name="T1" fmla="*/ 260 h 1173"/>
                <a:gd name="T2" fmla="*/ 986 w 1289"/>
                <a:gd name="T3" fmla="*/ 245 h 1173"/>
                <a:gd name="T4" fmla="*/ 889 w 1289"/>
                <a:gd name="T5" fmla="*/ 151 h 1173"/>
                <a:gd name="T6" fmla="*/ 850 w 1289"/>
                <a:gd name="T7" fmla="*/ 0 h 1173"/>
                <a:gd name="T8" fmla="*/ 835 w 1289"/>
                <a:gd name="T9" fmla="*/ 23 h 1173"/>
                <a:gd name="T10" fmla="*/ 773 w 1289"/>
                <a:gd name="T11" fmla="*/ 85 h 1173"/>
                <a:gd name="T12" fmla="*/ 699 w 1289"/>
                <a:gd name="T13" fmla="*/ 132 h 1173"/>
                <a:gd name="T14" fmla="*/ 633 w 1289"/>
                <a:gd name="T15" fmla="*/ 186 h 1173"/>
                <a:gd name="T16" fmla="*/ 606 w 1289"/>
                <a:gd name="T17" fmla="*/ 182 h 1173"/>
                <a:gd name="T18" fmla="*/ 551 w 1289"/>
                <a:gd name="T19" fmla="*/ 163 h 1173"/>
                <a:gd name="T20" fmla="*/ 493 w 1289"/>
                <a:gd name="T21" fmla="*/ 194 h 1173"/>
                <a:gd name="T22" fmla="*/ 524 w 1289"/>
                <a:gd name="T23" fmla="*/ 97 h 1173"/>
                <a:gd name="T24" fmla="*/ 501 w 1289"/>
                <a:gd name="T25" fmla="*/ 81 h 1173"/>
                <a:gd name="T26" fmla="*/ 419 w 1289"/>
                <a:gd name="T27" fmla="*/ 85 h 1173"/>
                <a:gd name="T28" fmla="*/ 349 w 1289"/>
                <a:gd name="T29" fmla="*/ 116 h 1173"/>
                <a:gd name="T30" fmla="*/ 283 w 1289"/>
                <a:gd name="T31" fmla="*/ 144 h 1173"/>
                <a:gd name="T32" fmla="*/ 229 w 1289"/>
                <a:gd name="T33" fmla="*/ 116 h 1173"/>
                <a:gd name="T34" fmla="*/ 163 w 1289"/>
                <a:gd name="T35" fmla="*/ 167 h 1173"/>
                <a:gd name="T36" fmla="*/ 171 w 1289"/>
                <a:gd name="T37" fmla="*/ 194 h 1173"/>
                <a:gd name="T38" fmla="*/ 229 w 1289"/>
                <a:gd name="T39" fmla="*/ 241 h 1173"/>
                <a:gd name="T40" fmla="*/ 194 w 1289"/>
                <a:gd name="T41" fmla="*/ 260 h 1173"/>
                <a:gd name="T42" fmla="*/ 77 w 1289"/>
                <a:gd name="T43" fmla="*/ 315 h 1173"/>
                <a:gd name="T44" fmla="*/ 66 w 1289"/>
                <a:gd name="T45" fmla="*/ 377 h 1173"/>
                <a:gd name="T46" fmla="*/ 15 w 1289"/>
                <a:gd name="T47" fmla="*/ 408 h 1173"/>
                <a:gd name="T48" fmla="*/ 11 w 1289"/>
                <a:gd name="T49" fmla="*/ 462 h 1173"/>
                <a:gd name="T50" fmla="*/ 42 w 1289"/>
                <a:gd name="T51" fmla="*/ 536 h 1173"/>
                <a:gd name="T52" fmla="*/ 81 w 1289"/>
                <a:gd name="T53" fmla="*/ 567 h 1173"/>
                <a:gd name="T54" fmla="*/ 74 w 1289"/>
                <a:gd name="T55" fmla="*/ 621 h 1173"/>
                <a:gd name="T56" fmla="*/ 74 w 1289"/>
                <a:gd name="T57" fmla="*/ 691 h 1173"/>
                <a:gd name="T58" fmla="*/ 66 w 1289"/>
                <a:gd name="T59" fmla="*/ 742 h 1173"/>
                <a:gd name="T60" fmla="*/ 124 w 1289"/>
                <a:gd name="T61" fmla="*/ 796 h 1173"/>
                <a:gd name="T62" fmla="*/ 171 w 1289"/>
                <a:gd name="T63" fmla="*/ 874 h 1173"/>
                <a:gd name="T64" fmla="*/ 159 w 1289"/>
                <a:gd name="T65" fmla="*/ 1002 h 1173"/>
                <a:gd name="T66" fmla="*/ 182 w 1289"/>
                <a:gd name="T67" fmla="*/ 1057 h 1173"/>
                <a:gd name="T68" fmla="*/ 190 w 1289"/>
                <a:gd name="T69" fmla="*/ 1123 h 1173"/>
                <a:gd name="T70" fmla="*/ 276 w 1289"/>
                <a:gd name="T71" fmla="*/ 1173 h 1173"/>
                <a:gd name="T72" fmla="*/ 326 w 1289"/>
                <a:gd name="T73" fmla="*/ 1138 h 1173"/>
                <a:gd name="T74" fmla="*/ 404 w 1289"/>
                <a:gd name="T75" fmla="*/ 1107 h 1173"/>
                <a:gd name="T76" fmla="*/ 458 w 1289"/>
                <a:gd name="T77" fmla="*/ 1068 h 1173"/>
                <a:gd name="T78" fmla="*/ 497 w 1289"/>
                <a:gd name="T79" fmla="*/ 967 h 1173"/>
                <a:gd name="T80" fmla="*/ 544 w 1289"/>
                <a:gd name="T81" fmla="*/ 940 h 1173"/>
                <a:gd name="T82" fmla="*/ 610 w 1289"/>
                <a:gd name="T83" fmla="*/ 967 h 1173"/>
                <a:gd name="T84" fmla="*/ 687 w 1289"/>
                <a:gd name="T85" fmla="*/ 855 h 1173"/>
                <a:gd name="T86" fmla="*/ 726 w 1289"/>
                <a:gd name="T87" fmla="*/ 781 h 1173"/>
                <a:gd name="T88" fmla="*/ 707 w 1289"/>
                <a:gd name="T89" fmla="*/ 722 h 1173"/>
                <a:gd name="T90" fmla="*/ 777 w 1289"/>
                <a:gd name="T91" fmla="*/ 649 h 1173"/>
                <a:gd name="T92" fmla="*/ 843 w 1289"/>
                <a:gd name="T93" fmla="*/ 649 h 1173"/>
                <a:gd name="T94" fmla="*/ 928 w 1289"/>
                <a:gd name="T95" fmla="*/ 656 h 1173"/>
                <a:gd name="T96" fmla="*/ 951 w 1289"/>
                <a:gd name="T97" fmla="*/ 563 h 1173"/>
                <a:gd name="T98" fmla="*/ 1010 w 1289"/>
                <a:gd name="T99" fmla="*/ 497 h 1173"/>
                <a:gd name="T100" fmla="*/ 1119 w 1289"/>
                <a:gd name="T101" fmla="*/ 497 h 1173"/>
                <a:gd name="T102" fmla="*/ 1239 w 1289"/>
                <a:gd name="T103" fmla="*/ 431 h 1173"/>
                <a:gd name="T104" fmla="*/ 1274 w 1289"/>
                <a:gd name="T105" fmla="*/ 419 h 1173"/>
                <a:gd name="T106" fmla="*/ 1286 w 1289"/>
                <a:gd name="T107" fmla="*/ 326 h 11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89" h="1173">
                  <a:moveTo>
                    <a:pt x="1286" y="326"/>
                  </a:moveTo>
                  <a:lnTo>
                    <a:pt x="1212" y="276"/>
                  </a:lnTo>
                  <a:lnTo>
                    <a:pt x="1169" y="276"/>
                  </a:lnTo>
                  <a:lnTo>
                    <a:pt x="1146" y="268"/>
                  </a:lnTo>
                  <a:lnTo>
                    <a:pt x="1130" y="260"/>
                  </a:lnTo>
                  <a:lnTo>
                    <a:pt x="1087" y="264"/>
                  </a:lnTo>
                  <a:lnTo>
                    <a:pt x="1060" y="264"/>
                  </a:lnTo>
                  <a:lnTo>
                    <a:pt x="1025" y="252"/>
                  </a:lnTo>
                  <a:lnTo>
                    <a:pt x="1010" y="252"/>
                  </a:lnTo>
                  <a:lnTo>
                    <a:pt x="986" y="245"/>
                  </a:lnTo>
                  <a:lnTo>
                    <a:pt x="924" y="202"/>
                  </a:lnTo>
                  <a:lnTo>
                    <a:pt x="905" y="179"/>
                  </a:lnTo>
                  <a:lnTo>
                    <a:pt x="889" y="151"/>
                  </a:lnTo>
                  <a:lnTo>
                    <a:pt x="878" y="116"/>
                  </a:lnTo>
                  <a:lnTo>
                    <a:pt x="866" y="81"/>
                  </a:lnTo>
                  <a:lnTo>
                    <a:pt x="854" y="27"/>
                  </a:lnTo>
                  <a:lnTo>
                    <a:pt x="850" y="0"/>
                  </a:lnTo>
                  <a:lnTo>
                    <a:pt x="843" y="12"/>
                  </a:lnTo>
                  <a:lnTo>
                    <a:pt x="839" y="15"/>
                  </a:lnTo>
                  <a:lnTo>
                    <a:pt x="835" y="23"/>
                  </a:lnTo>
                  <a:lnTo>
                    <a:pt x="812" y="39"/>
                  </a:lnTo>
                  <a:lnTo>
                    <a:pt x="784" y="58"/>
                  </a:lnTo>
                  <a:lnTo>
                    <a:pt x="781" y="74"/>
                  </a:lnTo>
                  <a:lnTo>
                    <a:pt x="773" y="85"/>
                  </a:lnTo>
                  <a:lnTo>
                    <a:pt x="753" y="105"/>
                  </a:lnTo>
                  <a:lnTo>
                    <a:pt x="738" y="116"/>
                  </a:lnTo>
                  <a:lnTo>
                    <a:pt x="726" y="124"/>
                  </a:lnTo>
                  <a:lnTo>
                    <a:pt x="699" y="132"/>
                  </a:lnTo>
                  <a:lnTo>
                    <a:pt x="676" y="140"/>
                  </a:lnTo>
                  <a:lnTo>
                    <a:pt x="660" y="163"/>
                  </a:lnTo>
                  <a:lnTo>
                    <a:pt x="648" y="179"/>
                  </a:lnTo>
                  <a:lnTo>
                    <a:pt x="633" y="186"/>
                  </a:lnTo>
                  <a:lnTo>
                    <a:pt x="625" y="190"/>
                  </a:lnTo>
                  <a:lnTo>
                    <a:pt x="617" y="186"/>
                  </a:lnTo>
                  <a:lnTo>
                    <a:pt x="610" y="186"/>
                  </a:lnTo>
                  <a:lnTo>
                    <a:pt x="606" y="182"/>
                  </a:lnTo>
                  <a:lnTo>
                    <a:pt x="602" y="175"/>
                  </a:lnTo>
                  <a:lnTo>
                    <a:pt x="586" y="163"/>
                  </a:lnTo>
                  <a:lnTo>
                    <a:pt x="579" y="159"/>
                  </a:lnTo>
                  <a:lnTo>
                    <a:pt x="567" y="159"/>
                  </a:lnTo>
                  <a:lnTo>
                    <a:pt x="551" y="163"/>
                  </a:lnTo>
                  <a:lnTo>
                    <a:pt x="540" y="171"/>
                  </a:lnTo>
                  <a:lnTo>
                    <a:pt x="505" y="194"/>
                  </a:lnTo>
                  <a:lnTo>
                    <a:pt x="497" y="198"/>
                  </a:lnTo>
                  <a:lnTo>
                    <a:pt x="493" y="194"/>
                  </a:lnTo>
                  <a:lnTo>
                    <a:pt x="493" y="186"/>
                  </a:lnTo>
                  <a:lnTo>
                    <a:pt x="497" y="171"/>
                  </a:lnTo>
                  <a:lnTo>
                    <a:pt x="512" y="132"/>
                  </a:lnTo>
                  <a:lnTo>
                    <a:pt x="524" y="97"/>
                  </a:lnTo>
                  <a:lnTo>
                    <a:pt x="524" y="85"/>
                  </a:lnTo>
                  <a:lnTo>
                    <a:pt x="520" y="81"/>
                  </a:lnTo>
                  <a:lnTo>
                    <a:pt x="516" y="78"/>
                  </a:lnTo>
                  <a:lnTo>
                    <a:pt x="512" y="78"/>
                  </a:lnTo>
                  <a:lnTo>
                    <a:pt x="501" y="81"/>
                  </a:lnTo>
                  <a:lnTo>
                    <a:pt x="485" y="85"/>
                  </a:lnTo>
                  <a:lnTo>
                    <a:pt x="458" y="85"/>
                  </a:lnTo>
                  <a:lnTo>
                    <a:pt x="419" y="85"/>
                  </a:lnTo>
                  <a:lnTo>
                    <a:pt x="411" y="85"/>
                  </a:lnTo>
                  <a:lnTo>
                    <a:pt x="392" y="89"/>
                  </a:lnTo>
                  <a:lnTo>
                    <a:pt x="373" y="97"/>
                  </a:lnTo>
                  <a:lnTo>
                    <a:pt x="349" y="116"/>
                  </a:lnTo>
                  <a:lnTo>
                    <a:pt x="338" y="128"/>
                  </a:lnTo>
                  <a:lnTo>
                    <a:pt x="326" y="136"/>
                  </a:lnTo>
                  <a:lnTo>
                    <a:pt x="314" y="144"/>
                  </a:lnTo>
                  <a:lnTo>
                    <a:pt x="299" y="148"/>
                  </a:lnTo>
                  <a:lnTo>
                    <a:pt x="283" y="144"/>
                  </a:lnTo>
                  <a:lnTo>
                    <a:pt x="268" y="140"/>
                  </a:lnTo>
                  <a:lnTo>
                    <a:pt x="252" y="132"/>
                  </a:lnTo>
                  <a:lnTo>
                    <a:pt x="237" y="124"/>
                  </a:lnTo>
                  <a:lnTo>
                    <a:pt x="229" y="116"/>
                  </a:lnTo>
                  <a:lnTo>
                    <a:pt x="221" y="116"/>
                  </a:lnTo>
                  <a:lnTo>
                    <a:pt x="206" y="116"/>
                  </a:lnTo>
                  <a:lnTo>
                    <a:pt x="194" y="124"/>
                  </a:lnTo>
                  <a:lnTo>
                    <a:pt x="178" y="140"/>
                  </a:lnTo>
                  <a:lnTo>
                    <a:pt x="163" y="167"/>
                  </a:lnTo>
                  <a:lnTo>
                    <a:pt x="155" y="179"/>
                  </a:lnTo>
                  <a:lnTo>
                    <a:pt x="155" y="182"/>
                  </a:lnTo>
                  <a:lnTo>
                    <a:pt x="171" y="194"/>
                  </a:lnTo>
                  <a:lnTo>
                    <a:pt x="190" y="202"/>
                  </a:lnTo>
                  <a:lnTo>
                    <a:pt x="213" y="210"/>
                  </a:lnTo>
                  <a:lnTo>
                    <a:pt x="217" y="221"/>
                  </a:lnTo>
                  <a:lnTo>
                    <a:pt x="229" y="241"/>
                  </a:lnTo>
                  <a:lnTo>
                    <a:pt x="229" y="249"/>
                  </a:lnTo>
                  <a:lnTo>
                    <a:pt x="225" y="256"/>
                  </a:lnTo>
                  <a:lnTo>
                    <a:pt x="213" y="264"/>
                  </a:lnTo>
                  <a:lnTo>
                    <a:pt x="194" y="260"/>
                  </a:lnTo>
                  <a:lnTo>
                    <a:pt x="178" y="264"/>
                  </a:lnTo>
                  <a:lnTo>
                    <a:pt x="155" y="268"/>
                  </a:lnTo>
                  <a:lnTo>
                    <a:pt x="136" y="280"/>
                  </a:lnTo>
                  <a:lnTo>
                    <a:pt x="112" y="291"/>
                  </a:lnTo>
                  <a:lnTo>
                    <a:pt x="77" y="315"/>
                  </a:lnTo>
                  <a:lnTo>
                    <a:pt x="62" y="326"/>
                  </a:lnTo>
                  <a:lnTo>
                    <a:pt x="66" y="338"/>
                  </a:lnTo>
                  <a:lnTo>
                    <a:pt x="70" y="365"/>
                  </a:lnTo>
                  <a:lnTo>
                    <a:pt x="66" y="377"/>
                  </a:lnTo>
                  <a:lnTo>
                    <a:pt x="58" y="388"/>
                  </a:lnTo>
                  <a:lnTo>
                    <a:pt x="42" y="400"/>
                  </a:lnTo>
                  <a:lnTo>
                    <a:pt x="19" y="400"/>
                  </a:lnTo>
                  <a:lnTo>
                    <a:pt x="15" y="408"/>
                  </a:lnTo>
                  <a:lnTo>
                    <a:pt x="4" y="423"/>
                  </a:lnTo>
                  <a:lnTo>
                    <a:pt x="0" y="435"/>
                  </a:lnTo>
                  <a:lnTo>
                    <a:pt x="0" y="447"/>
                  </a:lnTo>
                  <a:lnTo>
                    <a:pt x="4" y="454"/>
                  </a:lnTo>
                  <a:lnTo>
                    <a:pt x="11" y="462"/>
                  </a:lnTo>
                  <a:lnTo>
                    <a:pt x="23" y="489"/>
                  </a:lnTo>
                  <a:lnTo>
                    <a:pt x="31" y="509"/>
                  </a:lnTo>
                  <a:lnTo>
                    <a:pt x="35" y="532"/>
                  </a:lnTo>
                  <a:lnTo>
                    <a:pt x="42" y="536"/>
                  </a:lnTo>
                  <a:lnTo>
                    <a:pt x="74" y="540"/>
                  </a:lnTo>
                  <a:lnTo>
                    <a:pt x="77" y="540"/>
                  </a:lnTo>
                  <a:lnTo>
                    <a:pt x="81" y="548"/>
                  </a:lnTo>
                  <a:lnTo>
                    <a:pt x="81" y="567"/>
                  </a:lnTo>
                  <a:lnTo>
                    <a:pt x="74" y="594"/>
                  </a:lnTo>
                  <a:lnTo>
                    <a:pt x="74" y="598"/>
                  </a:lnTo>
                  <a:lnTo>
                    <a:pt x="74" y="614"/>
                  </a:lnTo>
                  <a:lnTo>
                    <a:pt x="74" y="621"/>
                  </a:lnTo>
                  <a:lnTo>
                    <a:pt x="81" y="633"/>
                  </a:lnTo>
                  <a:lnTo>
                    <a:pt x="89" y="645"/>
                  </a:lnTo>
                  <a:lnTo>
                    <a:pt x="105" y="660"/>
                  </a:lnTo>
                  <a:lnTo>
                    <a:pt x="97" y="672"/>
                  </a:lnTo>
                  <a:lnTo>
                    <a:pt x="74" y="691"/>
                  </a:lnTo>
                  <a:lnTo>
                    <a:pt x="70" y="703"/>
                  </a:lnTo>
                  <a:lnTo>
                    <a:pt x="66" y="715"/>
                  </a:lnTo>
                  <a:lnTo>
                    <a:pt x="66" y="726"/>
                  </a:lnTo>
                  <a:lnTo>
                    <a:pt x="66" y="742"/>
                  </a:lnTo>
                  <a:lnTo>
                    <a:pt x="74" y="757"/>
                  </a:lnTo>
                  <a:lnTo>
                    <a:pt x="89" y="777"/>
                  </a:lnTo>
                  <a:lnTo>
                    <a:pt x="112" y="792"/>
                  </a:lnTo>
                  <a:lnTo>
                    <a:pt x="124" y="796"/>
                  </a:lnTo>
                  <a:lnTo>
                    <a:pt x="136" y="800"/>
                  </a:lnTo>
                  <a:lnTo>
                    <a:pt x="147" y="812"/>
                  </a:lnTo>
                  <a:lnTo>
                    <a:pt x="159" y="827"/>
                  </a:lnTo>
                  <a:lnTo>
                    <a:pt x="167" y="847"/>
                  </a:lnTo>
                  <a:lnTo>
                    <a:pt x="171" y="874"/>
                  </a:lnTo>
                  <a:lnTo>
                    <a:pt x="171" y="909"/>
                  </a:lnTo>
                  <a:lnTo>
                    <a:pt x="171" y="987"/>
                  </a:lnTo>
                  <a:lnTo>
                    <a:pt x="163" y="998"/>
                  </a:lnTo>
                  <a:lnTo>
                    <a:pt x="159" y="1002"/>
                  </a:lnTo>
                  <a:lnTo>
                    <a:pt x="155" y="1014"/>
                  </a:lnTo>
                  <a:lnTo>
                    <a:pt x="155" y="1022"/>
                  </a:lnTo>
                  <a:lnTo>
                    <a:pt x="159" y="1033"/>
                  </a:lnTo>
                  <a:lnTo>
                    <a:pt x="167" y="1045"/>
                  </a:lnTo>
                  <a:lnTo>
                    <a:pt x="182" y="1057"/>
                  </a:lnTo>
                  <a:lnTo>
                    <a:pt x="186" y="1060"/>
                  </a:lnTo>
                  <a:lnTo>
                    <a:pt x="190" y="1072"/>
                  </a:lnTo>
                  <a:lnTo>
                    <a:pt x="190" y="1095"/>
                  </a:lnTo>
                  <a:lnTo>
                    <a:pt x="190" y="1123"/>
                  </a:lnTo>
                  <a:lnTo>
                    <a:pt x="202" y="1134"/>
                  </a:lnTo>
                  <a:lnTo>
                    <a:pt x="237" y="1158"/>
                  </a:lnTo>
                  <a:lnTo>
                    <a:pt x="256" y="1169"/>
                  </a:lnTo>
                  <a:lnTo>
                    <a:pt x="276" y="1173"/>
                  </a:lnTo>
                  <a:lnTo>
                    <a:pt x="295" y="1173"/>
                  </a:lnTo>
                  <a:lnTo>
                    <a:pt x="303" y="1169"/>
                  </a:lnTo>
                  <a:lnTo>
                    <a:pt x="307" y="1161"/>
                  </a:lnTo>
                  <a:lnTo>
                    <a:pt x="326" y="1138"/>
                  </a:lnTo>
                  <a:lnTo>
                    <a:pt x="345" y="1119"/>
                  </a:lnTo>
                  <a:lnTo>
                    <a:pt x="353" y="1115"/>
                  </a:lnTo>
                  <a:lnTo>
                    <a:pt x="365" y="1111"/>
                  </a:lnTo>
                  <a:lnTo>
                    <a:pt x="380" y="1107"/>
                  </a:lnTo>
                  <a:lnTo>
                    <a:pt x="404" y="1107"/>
                  </a:lnTo>
                  <a:lnTo>
                    <a:pt x="411" y="1107"/>
                  </a:lnTo>
                  <a:lnTo>
                    <a:pt x="423" y="1103"/>
                  </a:lnTo>
                  <a:lnTo>
                    <a:pt x="443" y="1092"/>
                  </a:lnTo>
                  <a:lnTo>
                    <a:pt x="458" y="1068"/>
                  </a:lnTo>
                  <a:lnTo>
                    <a:pt x="474" y="1045"/>
                  </a:lnTo>
                  <a:lnTo>
                    <a:pt x="481" y="1018"/>
                  </a:lnTo>
                  <a:lnTo>
                    <a:pt x="489" y="994"/>
                  </a:lnTo>
                  <a:lnTo>
                    <a:pt x="497" y="967"/>
                  </a:lnTo>
                  <a:lnTo>
                    <a:pt x="497" y="959"/>
                  </a:lnTo>
                  <a:lnTo>
                    <a:pt x="505" y="952"/>
                  </a:lnTo>
                  <a:lnTo>
                    <a:pt x="516" y="944"/>
                  </a:lnTo>
                  <a:lnTo>
                    <a:pt x="528" y="940"/>
                  </a:lnTo>
                  <a:lnTo>
                    <a:pt x="544" y="940"/>
                  </a:lnTo>
                  <a:lnTo>
                    <a:pt x="563" y="944"/>
                  </a:lnTo>
                  <a:lnTo>
                    <a:pt x="586" y="956"/>
                  </a:lnTo>
                  <a:lnTo>
                    <a:pt x="610" y="971"/>
                  </a:lnTo>
                  <a:lnTo>
                    <a:pt x="610" y="967"/>
                  </a:lnTo>
                  <a:lnTo>
                    <a:pt x="613" y="959"/>
                  </a:lnTo>
                  <a:lnTo>
                    <a:pt x="617" y="944"/>
                  </a:lnTo>
                  <a:lnTo>
                    <a:pt x="641" y="913"/>
                  </a:lnTo>
                  <a:lnTo>
                    <a:pt x="664" y="882"/>
                  </a:lnTo>
                  <a:lnTo>
                    <a:pt x="687" y="855"/>
                  </a:lnTo>
                  <a:lnTo>
                    <a:pt x="703" y="831"/>
                  </a:lnTo>
                  <a:lnTo>
                    <a:pt x="718" y="808"/>
                  </a:lnTo>
                  <a:lnTo>
                    <a:pt x="726" y="781"/>
                  </a:lnTo>
                  <a:lnTo>
                    <a:pt x="722" y="777"/>
                  </a:lnTo>
                  <a:lnTo>
                    <a:pt x="711" y="761"/>
                  </a:lnTo>
                  <a:lnTo>
                    <a:pt x="703" y="750"/>
                  </a:lnTo>
                  <a:lnTo>
                    <a:pt x="703" y="738"/>
                  </a:lnTo>
                  <a:lnTo>
                    <a:pt x="707" y="722"/>
                  </a:lnTo>
                  <a:lnTo>
                    <a:pt x="718" y="703"/>
                  </a:lnTo>
                  <a:lnTo>
                    <a:pt x="738" y="676"/>
                  </a:lnTo>
                  <a:lnTo>
                    <a:pt x="757" y="656"/>
                  </a:lnTo>
                  <a:lnTo>
                    <a:pt x="777" y="649"/>
                  </a:lnTo>
                  <a:lnTo>
                    <a:pt x="792" y="641"/>
                  </a:lnTo>
                  <a:lnTo>
                    <a:pt x="808" y="641"/>
                  </a:lnTo>
                  <a:lnTo>
                    <a:pt x="819" y="641"/>
                  </a:lnTo>
                  <a:lnTo>
                    <a:pt x="843" y="649"/>
                  </a:lnTo>
                  <a:lnTo>
                    <a:pt x="870" y="656"/>
                  </a:lnTo>
                  <a:lnTo>
                    <a:pt x="889" y="660"/>
                  </a:lnTo>
                  <a:lnTo>
                    <a:pt x="905" y="664"/>
                  </a:lnTo>
                  <a:lnTo>
                    <a:pt x="920" y="660"/>
                  </a:lnTo>
                  <a:lnTo>
                    <a:pt x="928" y="656"/>
                  </a:lnTo>
                  <a:lnTo>
                    <a:pt x="932" y="649"/>
                  </a:lnTo>
                  <a:lnTo>
                    <a:pt x="944" y="629"/>
                  </a:lnTo>
                  <a:lnTo>
                    <a:pt x="948" y="598"/>
                  </a:lnTo>
                  <a:lnTo>
                    <a:pt x="951" y="563"/>
                  </a:lnTo>
                  <a:lnTo>
                    <a:pt x="955" y="536"/>
                  </a:lnTo>
                  <a:lnTo>
                    <a:pt x="967" y="517"/>
                  </a:lnTo>
                  <a:lnTo>
                    <a:pt x="979" y="505"/>
                  </a:lnTo>
                  <a:lnTo>
                    <a:pt x="994" y="501"/>
                  </a:lnTo>
                  <a:lnTo>
                    <a:pt x="1010" y="497"/>
                  </a:lnTo>
                  <a:lnTo>
                    <a:pt x="1041" y="497"/>
                  </a:lnTo>
                  <a:lnTo>
                    <a:pt x="1099" y="497"/>
                  </a:lnTo>
                  <a:lnTo>
                    <a:pt x="1119" y="497"/>
                  </a:lnTo>
                  <a:lnTo>
                    <a:pt x="1130" y="482"/>
                  </a:lnTo>
                  <a:lnTo>
                    <a:pt x="1161" y="462"/>
                  </a:lnTo>
                  <a:lnTo>
                    <a:pt x="1200" y="439"/>
                  </a:lnTo>
                  <a:lnTo>
                    <a:pt x="1220" y="435"/>
                  </a:lnTo>
                  <a:lnTo>
                    <a:pt x="1239" y="431"/>
                  </a:lnTo>
                  <a:lnTo>
                    <a:pt x="1251" y="431"/>
                  </a:lnTo>
                  <a:lnTo>
                    <a:pt x="1262" y="427"/>
                  </a:lnTo>
                  <a:lnTo>
                    <a:pt x="1270" y="423"/>
                  </a:lnTo>
                  <a:lnTo>
                    <a:pt x="1274" y="419"/>
                  </a:lnTo>
                  <a:lnTo>
                    <a:pt x="1286" y="400"/>
                  </a:lnTo>
                  <a:lnTo>
                    <a:pt x="1289" y="381"/>
                  </a:lnTo>
                  <a:lnTo>
                    <a:pt x="1289" y="361"/>
                  </a:lnTo>
                  <a:lnTo>
                    <a:pt x="1289" y="346"/>
                  </a:lnTo>
                  <a:lnTo>
                    <a:pt x="1286" y="326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" name="Freeform 57"/>
            <p:cNvSpPr>
              <a:spLocks/>
            </p:cNvSpPr>
            <p:nvPr/>
          </p:nvSpPr>
          <p:spPr bwMode="auto">
            <a:xfrm>
              <a:off x="10338618" y="4934529"/>
              <a:ext cx="93663" cy="92075"/>
            </a:xfrm>
            <a:custGeom>
              <a:avLst/>
              <a:gdLst>
                <a:gd name="T0" fmla="*/ 59 w 59"/>
                <a:gd name="T1" fmla="*/ 31 h 58"/>
                <a:gd name="T2" fmla="*/ 59 w 59"/>
                <a:gd name="T3" fmla="*/ 31 h 58"/>
                <a:gd name="T4" fmla="*/ 55 w 59"/>
                <a:gd name="T5" fmla="*/ 43 h 58"/>
                <a:gd name="T6" fmla="*/ 51 w 59"/>
                <a:gd name="T7" fmla="*/ 51 h 58"/>
                <a:gd name="T8" fmla="*/ 39 w 59"/>
                <a:gd name="T9" fmla="*/ 58 h 58"/>
                <a:gd name="T10" fmla="*/ 28 w 59"/>
                <a:gd name="T11" fmla="*/ 58 h 58"/>
                <a:gd name="T12" fmla="*/ 28 w 59"/>
                <a:gd name="T13" fmla="*/ 58 h 58"/>
                <a:gd name="T14" fmla="*/ 20 w 59"/>
                <a:gd name="T15" fmla="*/ 58 h 58"/>
                <a:gd name="T16" fmla="*/ 8 w 59"/>
                <a:gd name="T17" fmla="*/ 51 h 58"/>
                <a:gd name="T18" fmla="*/ 4 w 59"/>
                <a:gd name="T19" fmla="*/ 43 h 58"/>
                <a:gd name="T20" fmla="*/ 0 w 59"/>
                <a:gd name="T21" fmla="*/ 31 h 58"/>
                <a:gd name="T22" fmla="*/ 0 w 59"/>
                <a:gd name="T23" fmla="*/ 31 h 58"/>
                <a:gd name="T24" fmla="*/ 4 w 59"/>
                <a:gd name="T25" fmla="*/ 20 h 58"/>
                <a:gd name="T26" fmla="*/ 8 w 59"/>
                <a:gd name="T27" fmla="*/ 12 h 58"/>
                <a:gd name="T28" fmla="*/ 20 w 59"/>
                <a:gd name="T29" fmla="*/ 4 h 58"/>
                <a:gd name="T30" fmla="*/ 28 w 59"/>
                <a:gd name="T31" fmla="*/ 0 h 58"/>
                <a:gd name="T32" fmla="*/ 28 w 59"/>
                <a:gd name="T33" fmla="*/ 0 h 58"/>
                <a:gd name="T34" fmla="*/ 39 w 59"/>
                <a:gd name="T35" fmla="*/ 4 h 58"/>
                <a:gd name="T36" fmla="*/ 51 w 59"/>
                <a:gd name="T37" fmla="*/ 12 h 58"/>
                <a:gd name="T38" fmla="*/ 55 w 59"/>
                <a:gd name="T39" fmla="*/ 20 h 58"/>
                <a:gd name="T40" fmla="*/ 59 w 59"/>
                <a:gd name="T41" fmla="*/ 31 h 58"/>
                <a:gd name="T42" fmla="*/ 59 w 59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1"/>
                  </a:lnTo>
                  <a:lnTo>
                    <a:pt x="39" y="58"/>
                  </a:lnTo>
                  <a:lnTo>
                    <a:pt x="28" y="58"/>
                  </a:lnTo>
                  <a:lnTo>
                    <a:pt x="20" y="58"/>
                  </a:lnTo>
                  <a:lnTo>
                    <a:pt x="8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5" y="20"/>
                  </a:lnTo>
                  <a:lnTo>
                    <a:pt x="59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75" name="组合 774"/>
          <p:cNvGrpSpPr/>
          <p:nvPr/>
        </p:nvGrpSpPr>
        <p:grpSpPr>
          <a:xfrm>
            <a:off x="2983043" y="4426061"/>
            <a:ext cx="384206" cy="400498"/>
            <a:chOff x="11129193" y="4312229"/>
            <a:chExt cx="449263" cy="468313"/>
          </a:xfrm>
          <a:noFill/>
        </p:grpSpPr>
        <p:sp>
          <p:nvSpPr>
            <p:cNvPr id="776" name="Freeform 14"/>
            <p:cNvSpPr>
              <a:spLocks/>
            </p:cNvSpPr>
            <p:nvPr/>
          </p:nvSpPr>
          <p:spPr bwMode="auto">
            <a:xfrm>
              <a:off x="11129193" y="4312229"/>
              <a:ext cx="307975" cy="246063"/>
            </a:xfrm>
            <a:custGeom>
              <a:avLst/>
              <a:gdLst>
                <a:gd name="T0" fmla="*/ 194 w 194"/>
                <a:gd name="T1" fmla="*/ 39 h 155"/>
                <a:gd name="T2" fmla="*/ 194 w 194"/>
                <a:gd name="T3" fmla="*/ 39 h 155"/>
                <a:gd name="T4" fmla="*/ 186 w 194"/>
                <a:gd name="T5" fmla="*/ 39 h 155"/>
                <a:gd name="T6" fmla="*/ 167 w 194"/>
                <a:gd name="T7" fmla="*/ 42 h 155"/>
                <a:gd name="T8" fmla="*/ 155 w 194"/>
                <a:gd name="T9" fmla="*/ 42 h 155"/>
                <a:gd name="T10" fmla="*/ 140 w 194"/>
                <a:gd name="T11" fmla="*/ 39 h 155"/>
                <a:gd name="T12" fmla="*/ 124 w 194"/>
                <a:gd name="T13" fmla="*/ 31 h 155"/>
                <a:gd name="T14" fmla="*/ 112 w 194"/>
                <a:gd name="T15" fmla="*/ 19 h 155"/>
                <a:gd name="T16" fmla="*/ 112 w 194"/>
                <a:gd name="T17" fmla="*/ 19 h 155"/>
                <a:gd name="T18" fmla="*/ 97 w 194"/>
                <a:gd name="T19" fmla="*/ 7 h 155"/>
                <a:gd name="T20" fmla="*/ 85 w 194"/>
                <a:gd name="T21" fmla="*/ 4 h 155"/>
                <a:gd name="T22" fmla="*/ 73 w 194"/>
                <a:gd name="T23" fmla="*/ 0 h 155"/>
                <a:gd name="T24" fmla="*/ 62 w 194"/>
                <a:gd name="T25" fmla="*/ 4 h 155"/>
                <a:gd name="T26" fmla="*/ 50 w 194"/>
                <a:gd name="T27" fmla="*/ 11 h 155"/>
                <a:gd name="T28" fmla="*/ 42 w 194"/>
                <a:gd name="T29" fmla="*/ 27 h 155"/>
                <a:gd name="T30" fmla="*/ 39 w 194"/>
                <a:gd name="T31" fmla="*/ 46 h 155"/>
                <a:gd name="T32" fmla="*/ 42 w 194"/>
                <a:gd name="T33" fmla="*/ 74 h 155"/>
                <a:gd name="T34" fmla="*/ 42 w 194"/>
                <a:gd name="T35" fmla="*/ 74 h 155"/>
                <a:gd name="T36" fmla="*/ 42 w 194"/>
                <a:gd name="T37" fmla="*/ 97 h 155"/>
                <a:gd name="T38" fmla="*/ 39 w 194"/>
                <a:gd name="T39" fmla="*/ 112 h 155"/>
                <a:gd name="T40" fmla="*/ 31 w 194"/>
                <a:gd name="T41" fmla="*/ 128 h 155"/>
                <a:gd name="T42" fmla="*/ 23 w 194"/>
                <a:gd name="T43" fmla="*/ 140 h 155"/>
                <a:gd name="T44" fmla="*/ 7 w 194"/>
                <a:gd name="T45" fmla="*/ 151 h 155"/>
                <a:gd name="T46" fmla="*/ 0 w 194"/>
                <a:gd name="T47" fmla="*/ 155 h 15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4" h="155">
                  <a:moveTo>
                    <a:pt x="194" y="39"/>
                  </a:moveTo>
                  <a:lnTo>
                    <a:pt x="194" y="39"/>
                  </a:lnTo>
                  <a:lnTo>
                    <a:pt x="186" y="39"/>
                  </a:lnTo>
                  <a:lnTo>
                    <a:pt x="167" y="42"/>
                  </a:lnTo>
                  <a:lnTo>
                    <a:pt x="155" y="42"/>
                  </a:lnTo>
                  <a:lnTo>
                    <a:pt x="140" y="39"/>
                  </a:lnTo>
                  <a:lnTo>
                    <a:pt x="124" y="31"/>
                  </a:lnTo>
                  <a:lnTo>
                    <a:pt x="112" y="19"/>
                  </a:lnTo>
                  <a:lnTo>
                    <a:pt x="97" y="7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2" y="4"/>
                  </a:lnTo>
                  <a:lnTo>
                    <a:pt x="50" y="11"/>
                  </a:lnTo>
                  <a:lnTo>
                    <a:pt x="42" y="27"/>
                  </a:lnTo>
                  <a:lnTo>
                    <a:pt x="39" y="46"/>
                  </a:lnTo>
                  <a:lnTo>
                    <a:pt x="42" y="74"/>
                  </a:lnTo>
                  <a:lnTo>
                    <a:pt x="42" y="97"/>
                  </a:lnTo>
                  <a:lnTo>
                    <a:pt x="39" y="112"/>
                  </a:lnTo>
                  <a:lnTo>
                    <a:pt x="31" y="128"/>
                  </a:lnTo>
                  <a:lnTo>
                    <a:pt x="23" y="140"/>
                  </a:lnTo>
                  <a:lnTo>
                    <a:pt x="7" y="151"/>
                  </a:lnTo>
                  <a:lnTo>
                    <a:pt x="0" y="155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7" name="Freeform 15"/>
            <p:cNvSpPr>
              <a:spLocks/>
            </p:cNvSpPr>
            <p:nvPr/>
          </p:nvSpPr>
          <p:spPr bwMode="auto">
            <a:xfrm>
              <a:off x="11135543" y="4682116"/>
              <a:ext cx="246063" cy="98425"/>
            </a:xfrm>
            <a:custGeom>
              <a:avLst/>
              <a:gdLst>
                <a:gd name="T0" fmla="*/ 0 w 155"/>
                <a:gd name="T1" fmla="*/ 0 h 62"/>
                <a:gd name="T2" fmla="*/ 0 w 155"/>
                <a:gd name="T3" fmla="*/ 0 h 62"/>
                <a:gd name="T4" fmla="*/ 15 w 155"/>
                <a:gd name="T5" fmla="*/ 15 h 62"/>
                <a:gd name="T6" fmla="*/ 27 w 155"/>
                <a:gd name="T7" fmla="*/ 31 h 62"/>
                <a:gd name="T8" fmla="*/ 35 w 155"/>
                <a:gd name="T9" fmla="*/ 43 h 62"/>
                <a:gd name="T10" fmla="*/ 35 w 155"/>
                <a:gd name="T11" fmla="*/ 43 h 62"/>
                <a:gd name="T12" fmla="*/ 38 w 155"/>
                <a:gd name="T13" fmla="*/ 54 h 62"/>
                <a:gd name="T14" fmla="*/ 42 w 155"/>
                <a:gd name="T15" fmla="*/ 58 h 62"/>
                <a:gd name="T16" fmla="*/ 46 w 155"/>
                <a:gd name="T17" fmla="*/ 62 h 62"/>
                <a:gd name="T18" fmla="*/ 54 w 155"/>
                <a:gd name="T19" fmla="*/ 62 h 62"/>
                <a:gd name="T20" fmla="*/ 62 w 155"/>
                <a:gd name="T21" fmla="*/ 58 h 62"/>
                <a:gd name="T22" fmla="*/ 69 w 155"/>
                <a:gd name="T23" fmla="*/ 54 h 62"/>
                <a:gd name="T24" fmla="*/ 81 w 155"/>
                <a:gd name="T25" fmla="*/ 43 h 62"/>
                <a:gd name="T26" fmla="*/ 81 w 155"/>
                <a:gd name="T27" fmla="*/ 43 h 62"/>
                <a:gd name="T28" fmla="*/ 93 w 155"/>
                <a:gd name="T29" fmla="*/ 31 h 62"/>
                <a:gd name="T30" fmla="*/ 104 w 155"/>
                <a:gd name="T31" fmla="*/ 23 h 62"/>
                <a:gd name="T32" fmla="*/ 128 w 155"/>
                <a:gd name="T33" fmla="*/ 11 h 62"/>
                <a:gd name="T34" fmla="*/ 147 w 155"/>
                <a:gd name="T35" fmla="*/ 11 h 62"/>
                <a:gd name="T36" fmla="*/ 155 w 155"/>
                <a:gd name="T37" fmla="*/ 11 h 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5" h="62">
                  <a:moveTo>
                    <a:pt x="0" y="0"/>
                  </a:moveTo>
                  <a:lnTo>
                    <a:pt x="0" y="0"/>
                  </a:lnTo>
                  <a:lnTo>
                    <a:pt x="15" y="15"/>
                  </a:lnTo>
                  <a:lnTo>
                    <a:pt x="27" y="31"/>
                  </a:lnTo>
                  <a:lnTo>
                    <a:pt x="35" y="43"/>
                  </a:lnTo>
                  <a:lnTo>
                    <a:pt x="38" y="54"/>
                  </a:lnTo>
                  <a:lnTo>
                    <a:pt x="42" y="58"/>
                  </a:lnTo>
                  <a:lnTo>
                    <a:pt x="46" y="62"/>
                  </a:lnTo>
                  <a:lnTo>
                    <a:pt x="54" y="62"/>
                  </a:lnTo>
                  <a:lnTo>
                    <a:pt x="62" y="58"/>
                  </a:lnTo>
                  <a:lnTo>
                    <a:pt x="69" y="54"/>
                  </a:lnTo>
                  <a:lnTo>
                    <a:pt x="81" y="43"/>
                  </a:lnTo>
                  <a:lnTo>
                    <a:pt x="93" y="31"/>
                  </a:lnTo>
                  <a:lnTo>
                    <a:pt x="104" y="23"/>
                  </a:lnTo>
                  <a:lnTo>
                    <a:pt x="128" y="11"/>
                  </a:lnTo>
                  <a:lnTo>
                    <a:pt x="147" y="11"/>
                  </a:lnTo>
                  <a:lnTo>
                    <a:pt x="155" y="11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8" name="Freeform 18"/>
            <p:cNvSpPr>
              <a:spLocks/>
            </p:cNvSpPr>
            <p:nvPr/>
          </p:nvSpPr>
          <p:spPr bwMode="auto">
            <a:xfrm>
              <a:off x="11129193" y="4312229"/>
              <a:ext cx="449263" cy="468313"/>
            </a:xfrm>
            <a:custGeom>
              <a:avLst/>
              <a:gdLst>
                <a:gd name="T0" fmla="*/ 0 w 283"/>
                <a:gd name="T1" fmla="*/ 155 h 295"/>
                <a:gd name="T2" fmla="*/ 23 w 283"/>
                <a:gd name="T3" fmla="*/ 140 h 295"/>
                <a:gd name="T4" fmla="*/ 39 w 283"/>
                <a:gd name="T5" fmla="*/ 112 h 295"/>
                <a:gd name="T6" fmla="*/ 42 w 283"/>
                <a:gd name="T7" fmla="*/ 74 h 295"/>
                <a:gd name="T8" fmla="*/ 39 w 283"/>
                <a:gd name="T9" fmla="*/ 46 h 295"/>
                <a:gd name="T10" fmla="*/ 50 w 283"/>
                <a:gd name="T11" fmla="*/ 11 h 295"/>
                <a:gd name="T12" fmla="*/ 73 w 283"/>
                <a:gd name="T13" fmla="*/ 0 h 295"/>
                <a:gd name="T14" fmla="*/ 97 w 283"/>
                <a:gd name="T15" fmla="*/ 7 h 295"/>
                <a:gd name="T16" fmla="*/ 112 w 283"/>
                <a:gd name="T17" fmla="*/ 19 h 295"/>
                <a:gd name="T18" fmla="*/ 140 w 283"/>
                <a:gd name="T19" fmla="*/ 39 h 295"/>
                <a:gd name="T20" fmla="*/ 167 w 283"/>
                <a:gd name="T21" fmla="*/ 42 h 295"/>
                <a:gd name="T22" fmla="*/ 194 w 283"/>
                <a:gd name="T23" fmla="*/ 39 h 295"/>
                <a:gd name="T24" fmla="*/ 198 w 283"/>
                <a:gd name="T25" fmla="*/ 39 h 295"/>
                <a:gd name="T26" fmla="*/ 209 w 283"/>
                <a:gd name="T27" fmla="*/ 58 h 295"/>
                <a:gd name="T28" fmla="*/ 275 w 283"/>
                <a:gd name="T29" fmla="*/ 132 h 295"/>
                <a:gd name="T30" fmla="*/ 283 w 283"/>
                <a:gd name="T31" fmla="*/ 151 h 295"/>
                <a:gd name="T32" fmla="*/ 275 w 283"/>
                <a:gd name="T33" fmla="*/ 190 h 295"/>
                <a:gd name="T34" fmla="*/ 256 w 283"/>
                <a:gd name="T35" fmla="*/ 221 h 295"/>
                <a:gd name="T36" fmla="*/ 221 w 283"/>
                <a:gd name="T37" fmla="*/ 237 h 295"/>
                <a:gd name="T38" fmla="*/ 163 w 283"/>
                <a:gd name="T39" fmla="*/ 241 h 295"/>
                <a:gd name="T40" fmla="*/ 159 w 283"/>
                <a:gd name="T41" fmla="*/ 241 h 295"/>
                <a:gd name="T42" fmla="*/ 128 w 283"/>
                <a:gd name="T43" fmla="*/ 248 h 295"/>
                <a:gd name="T44" fmla="*/ 85 w 283"/>
                <a:gd name="T45" fmla="*/ 276 h 295"/>
                <a:gd name="T46" fmla="*/ 73 w 283"/>
                <a:gd name="T47" fmla="*/ 287 h 295"/>
                <a:gd name="T48" fmla="*/ 58 w 283"/>
                <a:gd name="T49" fmla="*/ 295 h 295"/>
                <a:gd name="T50" fmla="*/ 46 w 283"/>
                <a:gd name="T51" fmla="*/ 291 h 295"/>
                <a:gd name="T52" fmla="*/ 39 w 283"/>
                <a:gd name="T53" fmla="*/ 276 h 295"/>
                <a:gd name="T54" fmla="*/ 31 w 283"/>
                <a:gd name="T55" fmla="*/ 264 h 295"/>
                <a:gd name="T56" fmla="*/ 4 w 283"/>
                <a:gd name="T57" fmla="*/ 233 h 295"/>
                <a:gd name="T58" fmla="*/ 4 w 283"/>
                <a:gd name="T59" fmla="*/ 233 h 295"/>
                <a:gd name="T60" fmla="*/ 7 w 283"/>
                <a:gd name="T61" fmla="*/ 182 h 295"/>
                <a:gd name="T62" fmla="*/ 0 w 283"/>
                <a:gd name="T63" fmla="*/ 155 h 2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83" h="295">
                  <a:moveTo>
                    <a:pt x="0" y="155"/>
                  </a:moveTo>
                  <a:lnTo>
                    <a:pt x="0" y="155"/>
                  </a:lnTo>
                  <a:lnTo>
                    <a:pt x="11" y="151"/>
                  </a:lnTo>
                  <a:lnTo>
                    <a:pt x="23" y="140"/>
                  </a:lnTo>
                  <a:lnTo>
                    <a:pt x="31" y="128"/>
                  </a:lnTo>
                  <a:lnTo>
                    <a:pt x="39" y="112"/>
                  </a:lnTo>
                  <a:lnTo>
                    <a:pt x="42" y="97"/>
                  </a:lnTo>
                  <a:lnTo>
                    <a:pt x="42" y="74"/>
                  </a:lnTo>
                  <a:lnTo>
                    <a:pt x="39" y="46"/>
                  </a:lnTo>
                  <a:lnTo>
                    <a:pt x="42" y="27"/>
                  </a:lnTo>
                  <a:lnTo>
                    <a:pt x="50" y="11"/>
                  </a:lnTo>
                  <a:lnTo>
                    <a:pt x="62" y="4"/>
                  </a:lnTo>
                  <a:lnTo>
                    <a:pt x="73" y="0"/>
                  </a:lnTo>
                  <a:lnTo>
                    <a:pt x="85" y="4"/>
                  </a:lnTo>
                  <a:lnTo>
                    <a:pt x="97" y="7"/>
                  </a:lnTo>
                  <a:lnTo>
                    <a:pt x="112" y="19"/>
                  </a:lnTo>
                  <a:lnTo>
                    <a:pt x="124" y="31"/>
                  </a:lnTo>
                  <a:lnTo>
                    <a:pt x="140" y="39"/>
                  </a:lnTo>
                  <a:lnTo>
                    <a:pt x="155" y="42"/>
                  </a:lnTo>
                  <a:lnTo>
                    <a:pt x="167" y="42"/>
                  </a:lnTo>
                  <a:lnTo>
                    <a:pt x="186" y="39"/>
                  </a:lnTo>
                  <a:lnTo>
                    <a:pt x="194" y="39"/>
                  </a:lnTo>
                  <a:lnTo>
                    <a:pt x="198" y="39"/>
                  </a:lnTo>
                  <a:lnTo>
                    <a:pt x="198" y="46"/>
                  </a:lnTo>
                  <a:lnTo>
                    <a:pt x="209" y="58"/>
                  </a:lnTo>
                  <a:lnTo>
                    <a:pt x="237" y="93"/>
                  </a:lnTo>
                  <a:lnTo>
                    <a:pt x="275" y="132"/>
                  </a:lnTo>
                  <a:lnTo>
                    <a:pt x="283" y="151"/>
                  </a:lnTo>
                  <a:lnTo>
                    <a:pt x="283" y="163"/>
                  </a:lnTo>
                  <a:lnTo>
                    <a:pt x="275" y="190"/>
                  </a:lnTo>
                  <a:lnTo>
                    <a:pt x="268" y="206"/>
                  </a:lnTo>
                  <a:lnTo>
                    <a:pt x="256" y="221"/>
                  </a:lnTo>
                  <a:lnTo>
                    <a:pt x="244" y="229"/>
                  </a:lnTo>
                  <a:lnTo>
                    <a:pt x="221" y="237"/>
                  </a:lnTo>
                  <a:lnTo>
                    <a:pt x="163" y="241"/>
                  </a:lnTo>
                  <a:lnTo>
                    <a:pt x="159" y="241"/>
                  </a:lnTo>
                  <a:lnTo>
                    <a:pt x="143" y="241"/>
                  </a:lnTo>
                  <a:lnTo>
                    <a:pt x="128" y="248"/>
                  </a:lnTo>
                  <a:lnTo>
                    <a:pt x="105" y="256"/>
                  </a:lnTo>
                  <a:lnTo>
                    <a:pt x="85" y="276"/>
                  </a:lnTo>
                  <a:lnTo>
                    <a:pt x="73" y="287"/>
                  </a:lnTo>
                  <a:lnTo>
                    <a:pt x="66" y="291"/>
                  </a:lnTo>
                  <a:lnTo>
                    <a:pt x="58" y="295"/>
                  </a:lnTo>
                  <a:lnTo>
                    <a:pt x="50" y="295"/>
                  </a:lnTo>
                  <a:lnTo>
                    <a:pt x="46" y="291"/>
                  </a:lnTo>
                  <a:lnTo>
                    <a:pt x="42" y="287"/>
                  </a:lnTo>
                  <a:lnTo>
                    <a:pt x="39" y="276"/>
                  </a:lnTo>
                  <a:lnTo>
                    <a:pt x="31" y="264"/>
                  </a:lnTo>
                  <a:lnTo>
                    <a:pt x="19" y="248"/>
                  </a:lnTo>
                  <a:lnTo>
                    <a:pt x="4" y="233"/>
                  </a:lnTo>
                  <a:lnTo>
                    <a:pt x="7" y="206"/>
                  </a:lnTo>
                  <a:lnTo>
                    <a:pt x="7" y="182"/>
                  </a:lnTo>
                  <a:lnTo>
                    <a:pt x="4" y="159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82" name="组合 781"/>
          <p:cNvGrpSpPr/>
          <p:nvPr/>
        </p:nvGrpSpPr>
        <p:grpSpPr>
          <a:xfrm>
            <a:off x="3193479" y="4056789"/>
            <a:ext cx="769770" cy="881094"/>
            <a:chOff x="11375256" y="3880429"/>
            <a:chExt cx="900113" cy="1030288"/>
          </a:xfrm>
          <a:noFill/>
        </p:grpSpPr>
        <p:sp>
          <p:nvSpPr>
            <p:cNvPr id="783" name="Freeform 21"/>
            <p:cNvSpPr>
              <a:spLocks/>
            </p:cNvSpPr>
            <p:nvPr/>
          </p:nvSpPr>
          <p:spPr bwMode="auto">
            <a:xfrm>
              <a:off x="11375256" y="3880429"/>
              <a:ext cx="900113" cy="1030288"/>
            </a:xfrm>
            <a:custGeom>
              <a:avLst/>
              <a:gdLst>
                <a:gd name="T0" fmla="*/ 567 w 567"/>
                <a:gd name="T1" fmla="*/ 237 h 649"/>
                <a:gd name="T2" fmla="*/ 536 w 567"/>
                <a:gd name="T3" fmla="*/ 210 h 649"/>
                <a:gd name="T4" fmla="*/ 521 w 567"/>
                <a:gd name="T5" fmla="*/ 175 h 649"/>
                <a:gd name="T6" fmla="*/ 470 w 567"/>
                <a:gd name="T7" fmla="*/ 175 h 649"/>
                <a:gd name="T8" fmla="*/ 412 w 567"/>
                <a:gd name="T9" fmla="*/ 128 h 649"/>
                <a:gd name="T10" fmla="*/ 373 w 567"/>
                <a:gd name="T11" fmla="*/ 85 h 649"/>
                <a:gd name="T12" fmla="*/ 361 w 567"/>
                <a:gd name="T13" fmla="*/ 54 h 649"/>
                <a:gd name="T14" fmla="*/ 354 w 567"/>
                <a:gd name="T15" fmla="*/ 31 h 649"/>
                <a:gd name="T16" fmla="*/ 319 w 567"/>
                <a:gd name="T17" fmla="*/ 0 h 649"/>
                <a:gd name="T18" fmla="*/ 311 w 567"/>
                <a:gd name="T19" fmla="*/ 4 h 649"/>
                <a:gd name="T20" fmla="*/ 284 w 567"/>
                <a:gd name="T21" fmla="*/ 50 h 649"/>
                <a:gd name="T22" fmla="*/ 280 w 567"/>
                <a:gd name="T23" fmla="*/ 132 h 649"/>
                <a:gd name="T24" fmla="*/ 264 w 567"/>
                <a:gd name="T25" fmla="*/ 147 h 649"/>
                <a:gd name="T26" fmla="*/ 218 w 567"/>
                <a:gd name="T27" fmla="*/ 159 h 649"/>
                <a:gd name="T28" fmla="*/ 183 w 567"/>
                <a:gd name="T29" fmla="*/ 171 h 649"/>
                <a:gd name="T30" fmla="*/ 117 w 567"/>
                <a:gd name="T31" fmla="*/ 225 h 649"/>
                <a:gd name="T32" fmla="*/ 93 w 567"/>
                <a:gd name="T33" fmla="*/ 233 h 649"/>
                <a:gd name="T34" fmla="*/ 78 w 567"/>
                <a:gd name="T35" fmla="*/ 233 h 649"/>
                <a:gd name="T36" fmla="*/ 39 w 567"/>
                <a:gd name="T37" fmla="*/ 311 h 649"/>
                <a:gd name="T38" fmla="*/ 51 w 567"/>
                <a:gd name="T39" fmla="*/ 334 h 649"/>
                <a:gd name="T40" fmla="*/ 128 w 567"/>
                <a:gd name="T41" fmla="*/ 423 h 649"/>
                <a:gd name="T42" fmla="*/ 120 w 567"/>
                <a:gd name="T43" fmla="*/ 466 h 649"/>
                <a:gd name="T44" fmla="*/ 86 w 567"/>
                <a:gd name="T45" fmla="*/ 505 h 649"/>
                <a:gd name="T46" fmla="*/ 4 w 567"/>
                <a:gd name="T47" fmla="*/ 513 h 649"/>
                <a:gd name="T48" fmla="*/ 0 w 567"/>
                <a:gd name="T49" fmla="*/ 524 h 649"/>
                <a:gd name="T50" fmla="*/ 16 w 567"/>
                <a:gd name="T51" fmla="*/ 544 h 649"/>
                <a:gd name="T52" fmla="*/ 74 w 567"/>
                <a:gd name="T53" fmla="*/ 575 h 649"/>
                <a:gd name="T54" fmla="*/ 97 w 567"/>
                <a:gd name="T55" fmla="*/ 621 h 649"/>
                <a:gd name="T56" fmla="*/ 93 w 567"/>
                <a:gd name="T57" fmla="*/ 649 h 649"/>
                <a:gd name="T58" fmla="*/ 140 w 567"/>
                <a:gd name="T59" fmla="*/ 637 h 649"/>
                <a:gd name="T60" fmla="*/ 183 w 567"/>
                <a:gd name="T61" fmla="*/ 621 h 649"/>
                <a:gd name="T62" fmla="*/ 221 w 567"/>
                <a:gd name="T63" fmla="*/ 606 h 649"/>
                <a:gd name="T64" fmla="*/ 237 w 567"/>
                <a:gd name="T65" fmla="*/ 559 h 649"/>
                <a:gd name="T66" fmla="*/ 268 w 567"/>
                <a:gd name="T67" fmla="*/ 528 h 649"/>
                <a:gd name="T68" fmla="*/ 291 w 567"/>
                <a:gd name="T69" fmla="*/ 536 h 649"/>
                <a:gd name="T70" fmla="*/ 311 w 567"/>
                <a:gd name="T71" fmla="*/ 559 h 649"/>
                <a:gd name="T72" fmla="*/ 354 w 567"/>
                <a:gd name="T73" fmla="*/ 606 h 649"/>
                <a:gd name="T74" fmla="*/ 361 w 567"/>
                <a:gd name="T75" fmla="*/ 594 h 649"/>
                <a:gd name="T76" fmla="*/ 357 w 567"/>
                <a:gd name="T77" fmla="*/ 563 h 649"/>
                <a:gd name="T78" fmla="*/ 357 w 567"/>
                <a:gd name="T79" fmla="*/ 485 h 649"/>
                <a:gd name="T80" fmla="*/ 377 w 567"/>
                <a:gd name="T81" fmla="*/ 435 h 649"/>
                <a:gd name="T82" fmla="*/ 396 w 567"/>
                <a:gd name="T83" fmla="*/ 427 h 649"/>
                <a:gd name="T84" fmla="*/ 431 w 567"/>
                <a:gd name="T85" fmla="*/ 423 h 649"/>
                <a:gd name="T86" fmla="*/ 427 w 567"/>
                <a:gd name="T87" fmla="*/ 408 h 649"/>
                <a:gd name="T88" fmla="*/ 443 w 567"/>
                <a:gd name="T89" fmla="*/ 373 h 649"/>
                <a:gd name="T90" fmla="*/ 466 w 567"/>
                <a:gd name="T91" fmla="*/ 369 h 649"/>
                <a:gd name="T92" fmla="*/ 505 w 567"/>
                <a:gd name="T93" fmla="*/ 342 h 649"/>
                <a:gd name="T94" fmla="*/ 563 w 567"/>
                <a:gd name="T95" fmla="*/ 241 h 6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7" h="649">
                  <a:moveTo>
                    <a:pt x="563" y="241"/>
                  </a:moveTo>
                  <a:lnTo>
                    <a:pt x="563" y="237"/>
                  </a:lnTo>
                  <a:lnTo>
                    <a:pt x="567" y="237"/>
                  </a:lnTo>
                  <a:lnTo>
                    <a:pt x="552" y="225"/>
                  </a:lnTo>
                  <a:lnTo>
                    <a:pt x="536" y="210"/>
                  </a:lnTo>
                  <a:lnTo>
                    <a:pt x="528" y="194"/>
                  </a:lnTo>
                  <a:lnTo>
                    <a:pt x="524" y="175"/>
                  </a:lnTo>
                  <a:lnTo>
                    <a:pt x="521" y="175"/>
                  </a:lnTo>
                  <a:lnTo>
                    <a:pt x="497" y="178"/>
                  </a:lnTo>
                  <a:lnTo>
                    <a:pt x="470" y="175"/>
                  </a:lnTo>
                  <a:lnTo>
                    <a:pt x="443" y="167"/>
                  </a:lnTo>
                  <a:lnTo>
                    <a:pt x="412" y="128"/>
                  </a:lnTo>
                  <a:lnTo>
                    <a:pt x="377" y="89"/>
                  </a:lnTo>
                  <a:lnTo>
                    <a:pt x="373" y="85"/>
                  </a:lnTo>
                  <a:lnTo>
                    <a:pt x="369" y="81"/>
                  </a:lnTo>
                  <a:lnTo>
                    <a:pt x="365" y="70"/>
                  </a:lnTo>
                  <a:lnTo>
                    <a:pt x="361" y="54"/>
                  </a:lnTo>
                  <a:lnTo>
                    <a:pt x="361" y="42"/>
                  </a:lnTo>
                  <a:lnTo>
                    <a:pt x="354" y="31"/>
                  </a:lnTo>
                  <a:lnTo>
                    <a:pt x="338" y="15"/>
                  </a:lnTo>
                  <a:lnTo>
                    <a:pt x="319" y="0"/>
                  </a:lnTo>
                  <a:lnTo>
                    <a:pt x="311" y="4"/>
                  </a:lnTo>
                  <a:lnTo>
                    <a:pt x="299" y="11"/>
                  </a:lnTo>
                  <a:lnTo>
                    <a:pt x="288" y="27"/>
                  </a:lnTo>
                  <a:lnTo>
                    <a:pt x="284" y="50"/>
                  </a:lnTo>
                  <a:lnTo>
                    <a:pt x="280" y="101"/>
                  </a:lnTo>
                  <a:lnTo>
                    <a:pt x="280" y="132"/>
                  </a:lnTo>
                  <a:lnTo>
                    <a:pt x="280" y="136"/>
                  </a:lnTo>
                  <a:lnTo>
                    <a:pt x="272" y="144"/>
                  </a:lnTo>
                  <a:lnTo>
                    <a:pt x="264" y="147"/>
                  </a:lnTo>
                  <a:lnTo>
                    <a:pt x="256" y="151"/>
                  </a:lnTo>
                  <a:lnTo>
                    <a:pt x="241" y="155"/>
                  </a:lnTo>
                  <a:lnTo>
                    <a:pt x="218" y="159"/>
                  </a:lnTo>
                  <a:lnTo>
                    <a:pt x="198" y="163"/>
                  </a:lnTo>
                  <a:lnTo>
                    <a:pt x="183" y="171"/>
                  </a:lnTo>
                  <a:lnTo>
                    <a:pt x="152" y="194"/>
                  </a:lnTo>
                  <a:lnTo>
                    <a:pt x="128" y="213"/>
                  </a:lnTo>
                  <a:lnTo>
                    <a:pt x="117" y="225"/>
                  </a:lnTo>
                  <a:lnTo>
                    <a:pt x="105" y="233"/>
                  </a:lnTo>
                  <a:lnTo>
                    <a:pt x="93" y="233"/>
                  </a:lnTo>
                  <a:lnTo>
                    <a:pt x="82" y="233"/>
                  </a:lnTo>
                  <a:lnTo>
                    <a:pt x="78" y="233"/>
                  </a:lnTo>
                  <a:lnTo>
                    <a:pt x="58" y="268"/>
                  </a:lnTo>
                  <a:lnTo>
                    <a:pt x="43" y="295"/>
                  </a:lnTo>
                  <a:lnTo>
                    <a:pt x="39" y="311"/>
                  </a:lnTo>
                  <a:lnTo>
                    <a:pt x="43" y="322"/>
                  </a:lnTo>
                  <a:lnTo>
                    <a:pt x="51" y="334"/>
                  </a:lnTo>
                  <a:lnTo>
                    <a:pt x="78" y="365"/>
                  </a:lnTo>
                  <a:lnTo>
                    <a:pt x="117" y="408"/>
                  </a:lnTo>
                  <a:lnTo>
                    <a:pt x="128" y="423"/>
                  </a:lnTo>
                  <a:lnTo>
                    <a:pt x="124" y="435"/>
                  </a:lnTo>
                  <a:lnTo>
                    <a:pt x="120" y="466"/>
                  </a:lnTo>
                  <a:lnTo>
                    <a:pt x="113" y="481"/>
                  </a:lnTo>
                  <a:lnTo>
                    <a:pt x="101" y="493"/>
                  </a:lnTo>
                  <a:lnTo>
                    <a:pt x="86" y="505"/>
                  </a:lnTo>
                  <a:lnTo>
                    <a:pt x="66" y="509"/>
                  </a:lnTo>
                  <a:lnTo>
                    <a:pt x="4" y="513"/>
                  </a:lnTo>
                  <a:lnTo>
                    <a:pt x="0" y="516"/>
                  </a:lnTo>
                  <a:lnTo>
                    <a:pt x="0" y="524"/>
                  </a:lnTo>
                  <a:lnTo>
                    <a:pt x="4" y="532"/>
                  </a:lnTo>
                  <a:lnTo>
                    <a:pt x="16" y="544"/>
                  </a:lnTo>
                  <a:lnTo>
                    <a:pt x="43" y="555"/>
                  </a:lnTo>
                  <a:lnTo>
                    <a:pt x="58" y="563"/>
                  </a:lnTo>
                  <a:lnTo>
                    <a:pt x="74" y="575"/>
                  </a:lnTo>
                  <a:lnTo>
                    <a:pt x="89" y="586"/>
                  </a:lnTo>
                  <a:lnTo>
                    <a:pt x="97" y="602"/>
                  </a:lnTo>
                  <a:lnTo>
                    <a:pt x="97" y="621"/>
                  </a:lnTo>
                  <a:lnTo>
                    <a:pt x="93" y="649"/>
                  </a:lnTo>
                  <a:lnTo>
                    <a:pt x="105" y="649"/>
                  </a:lnTo>
                  <a:lnTo>
                    <a:pt x="117" y="645"/>
                  </a:lnTo>
                  <a:lnTo>
                    <a:pt x="140" y="637"/>
                  </a:lnTo>
                  <a:lnTo>
                    <a:pt x="167" y="621"/>
                  </a:lnTo>
                  <a:lnTo>
                    <a:pt x="183" y="621"/>
                  </a:lnTo>
                  <a:lnTo>
                    <a:pt x="198" y="617"/>
                  </a:lnTo>
                  <a:lnTo>
                    <a:pt x="210" y="614"/>
                  </a:lnTo>
                  <a:lnTo>
                    <a:pt x="221" y="606"/>
                  </a:lnTo>
                  <a:lnTo>
                    <a:pt x="233" y="579"/>
                  </a:lnTo>
                  <a:lnTo>
                    <a:pt x="237" y="559"/>
                  </a:lnTo>
                  <a:lnTo>
                    <a:pt x="249" y="544"/>
                  </a:lnTo>
                  <a:lnTo>
                    <a:pt x="260" y="532"/>
                  </a:lnTo>
                  <a:lnTo>
                    <a:pt x="268" y="528"/>
                  </a:lnTo>
                  <a:lnTo>
                    <a:pt x="276" y="528"/>
                  </a:lnTo>
                  <a:lnTo>
                    <a:pt x="284" y="528"/>
                  </a:lnTo>
                  <a:lnTo>
                    <a:pt x="291" y="536"/>
                  </a:lnTo>
                  <a:lnTo>
                    <a:pt x="303" y="544"/>
                  </a:lnTo>
                  <a:lnTo>
                    <a:pt x="311" y="559"/>
                  </a:lnTo>
                  <a:lnTo>
                    <a:pt x="330" y="582"/>
                  </a:lnTo>
                  <a:lnTo>
                    <a:pt x="346" y="598"/>
                  </a:lnTo>
                  <a:lnTo>
                    <a:pt x="354" y="606"/>
                  </a:lnTo>
                  <a:lnTo>
                    <a:pt x="357" y="606"/>
                  </a:lnTo>
                  <a:lnTo>
                    <a:pt x="361" y="598"/>
                  </a:lnTo>
                  <a:lnTo>
                    <a:pt x="361" y="594"/>
                  </a:lnTo>
                  <a:lnTo>
                    <a:pt x="361" y="586"/>
                  </a:lnTo>
                  <a:lnTo>
                    <a:pt x="357" y="563"/>
                  </a:lnTo>
                  <a:lnTo>
                    <a:pt x="357" y="516"/>
                  </a:lnTo>
                  <a:lnTo>
                    <a:pt x="357" y="485"/>
                  </a:lnTo>
                  <a:lnTo>
                    <a:pt x="365" y="458"/>
                  </a:lnTo>
                  <a:lnTo>
                    <a:pt x="369" y="443"/>
                  </a:lnTo>
                  <a:lnTo>
                    <a:pt x="377" y="435"/>
                  </a:lnTo>
                  <a:lnTo>
                    <a:pt x="385" y="431"/>
                  </a:lnTo>
                  <a:lnTo>
                    <a:pt x="396" y="427"/>
                  </a:lnTo>
                  <a:lnTo>
                    <a:pt x="416" y="431"/>
                  </a:lnTo>
                  <a:lnTo>
                    <a:pt x="427" y="427"/>
                  </a:lnTo>
                  <a:lnTo>
                    <a:pt x="431" y="423"/>
                  </a:lnTo>
                  <a:lnTo>
                    <a:pt x="427" y="408"/>
                  </a:lnTo>
                  <a:lnTo>
                    <a:pt x="427" y="400"/>
                  </a:lnTo>
                  <a:lnTo>
                    <a:pt x="435" y="380"/>
                  </a:lnTo>
                  <a:lnTo>
                    <a:pt x="443" y="373"/>
                  </a:lnTo>
                  <a:lnTo>
                    <a:pt x="447" y="369"/>
                  </a:lnTo>
                  <a:lnTo>
                    <a:pt x="466" y="369"/>
                  </a:lnTo>
                  <a:lnTo>
                    <a:pt x="482" y="365"/>
                  </a:lnTo>
                  <a:lnTo>
                    <a:pt x="497" y="353"/>
                  </a:lnTo>
                  <a:lnTo>
                    <a:pt x="505" y="342"/>
                  </a:lnTo>
                  <a:lnTo>
                    <a:pt x="517" y="318"/>
                  </a:lnTo>
                  <a:lnTo>
                    <a:pt x="517" y="307"/>
                  </a:lnTo>
                  <a:lnTo>
                    <a:pt x="563" y="241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" name="Freeform 63"/>
            <p:cNvSpPr>
              <a:spLocks/>
            </p:cNvSpPr>
            <p:nvPr/>
          </p:nvSpPr>
          <p:spPr bwMode="auto">
            <a:xfrm>
              <a:off x="11856268" y="4028066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4 w 58"/>
                <a:gd name="T5" fmla="*/ 39 h 58"/>
                <a:gd name="T6" fmla="*/ 51 w 58"/>
                <a:gd name="T7" fmla="*/ 51 h 58"/>
                <a:gd name="T8" fmla="*/ 39 w 58"/>
                <a:gd name="T9" fmla="*/ 54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4 h 58"/>
                <a:gd name="T16" fmla="*/ 8 w 58"/>
                <a:gd name="T17" fmla="*/ 51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51 w 58"/>
                <a:gd name="T37" fmla="*/ 8 h 58"/>
                <a:gd name="T38" fmla="*/ 54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4" y="39"/>
                  </a:lnTo>
                  <a:lnTo>
                    <a:pt x="51" y="51"/>
                  </a:lnTo>
                  <a:lnTo>
                    <a:pt x="39" y="54"/>
                  </a:lnTo>
                  <a:lnTo>
                    <a:pt x="27" y="58"/>
                  </a:lnTo>
                  <a:lnTo>
                    <a:pt x="16" y="54"/>
                  </a:lnTo>
                  <a:lnTo>
                    <a:pt x="8" y="51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51" y="8"/>
                  </a:lnTo>
                  <a:lnTo>
                    <a:pt x="54" y="16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89" name="组合 788"/>
          <p:cNvGrpSpPr/>
          <p:nvPr/>
        </p:nvGrpSpPr>
        <p:grpSpPr>
          <a:xfrm>
            <a:off x="3621133" y="3755398"/>
            <a:ext cx="458875" cy="538975"/>
            <a:chOff x="11875318" y="3528004"/>
            <a:chExt cx="536575" cy="630238"/>
          </a:xfrm>
          <a:noFill/>
        </p:grpSpPr>
        <p:sp>
          <p:nvSpPr>
            <p:cNvPr id="790" name="Freeform 19"/>
            <p:cNvSpPr>
              <a:spLocks/>
            </p:cNvSpPr>
            <p:nvPr/>
          </p:nvSpPr>
          <p:spPr bwMode="auto">
            <a:xfrm>
              <a:off x="11881668" y="3874079"/>
              <a:ext cx="325438" cy="284163"/>
            </a:xfrm>
            <a:custGeom>
              <a:avLst/>
              <a:gdLst>
                <a:gd name="T0" fmla="*/ 0 w 205"/>
                <a:gd name="T1" fmla="*/ 0 h 179"/>
                <a:gd name="T2" fmla="*/ 0 w 205"/>
                <a:gd name="T3" fmla="*/ 0 h 179"/>
                <a:gd name="T4" fmla="*/ 23 w 205"/>
                <a:gd name="T5" fmla="*/ 15 h 179"/>
                <a:gd name="T6" fmla="*/ 38 w 205"/>
                <a:gd name="T7" fmla="*/ 35 h 179"/>
                <a:gd name="T8" fmla="*/ 42 w 205"/>
                <a:gd name="T9" fmla="*/ 46 h 179"/>
                <a:gd name="T10" fmla="*/ 46 w 205"/>
                <a:gd name="T11" fmla="*/ 54 h 179"/>
                <a:gd name="T12" fmla="*/ 46 w 205"/>
                <a:gd name="T13" fmla="*/ 54 h 179"/>
                <a:gd name="T14" fmla="*/ 50 w 205"/>
                <a:gd name="T15" fmla="*/ 74 h 179"/>
                <a:gd name="T16" fmla="*/ 54 w 205"/>
                <a:gd name="T17" fmla="*/ 85 h 179"/>
                <a:gd name="T18" fmla="*/ 58 w 205"/>
                <a:gd name="T19" fmla="*/ 89 h 179"/>
                <a:gd name="T20" fmla="*/ 62 w 205"/>
                <a:gd name="T21" fmla="*/ 89 h 179"/>
                <a:gd name="T22" fmla="*/ 62 w 205"/>
                <a:gd name="T23" fmla="*/ 89 h 179"/>
                <a:gd name="T24" fmla="*/ 97 w 205"/>
                <a:gd name="T25" fmla="*/ 132 h 179"/>
                <a:gd name="T26" fmla="*/ 128 w 205"/>
                <a:gd name="T27" fmla="*/ 171 h 179"/>
                <a:gd name="T28" fmla="*/ 128 w 205"/>
                <a:gd name="T29" fmla="*/ 171 h 179"/>
                <a:gd name="T30" fmla="*/ 155 w 205"/>
                <a:gd name="T31" fmla="*/ 179 h 179"/>
                <a:gd name="T32" fmla="*/ 178 w 205"/>
                <a:gd name="T33" fmla="*/ 179 h 179"/>
                <a:gd name="T34" fmla="*/ 205 w 205"/>
                <a:gd name="T35" fmla="*/ 175 h 17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5" h="179">
                  <a:moveTo>
                    <a:pt x="0" y="0"/>
                  </a:moveTo>
                  <a:lnTo>
                    <a:pt x="0" y="0"/>
                  </a:lnTo>
                  <a:lnTo>
                    <a:pt x="23" y="15"/>
                  </a:lnTo>
                  <a:lnTo>
                    <a:pt x="38" y="35"/>
                  </a:lnTo>
                  <a:lnTo>
                    <a:pt x="42" y="46"/>
                  </a:lnTo>
                  <a:lnTo>
                    <a:pt x="46" y="54"/>
                  </a:lnTo>
                  <a:lnTo>
                    <a:pt x="50" y="74"/>
                  </a:lnTo>
                  <a:lnTo>
                    <a:pt x="54" y="85"/>
                  </a:lnTo>
                  <a:lnTo>
                    <a:pt x="58" y="89"/>
                  </a:lnTo>
                  <a:lnTo>
                    <a:pt x="62" y="89"/>
                  </a:lnTo>
                  <a:lnTo>
                    <a:pt x="97" y="132"/>
                  </a:lnTo>
                  <a:lnTo>
                    <a:pt x="128" y="171"/>
                  </a:lnTo>
                  <a:lnTo>
                    <a:pt x="155" y="179"/>
                  </a:lnTo>
                  <a:lnTo>
                    <a:pt x="178" y="179"/>
                  </a:lnTo>
                  <a:lnTo>
                    <a:pt x="205" y="175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1" name="Freeform 20"/>
            <p:cNvSpPr>
              <a:spLocks/>
            </p:cNvSpPr>
            <p:nvPr/>
          </p:nvSpPr>
          <p:spPr bwMode="auto">
            <a:xfrm>
              <a:off x="11875318" y="3528004"/>
              <a:ext cx="536575" cy="630238"/>
            </a:xfrm>
            <a:custGeom>
              <a:avLst/>
              <a:gdLst>
                <a:gd name="T0" fmla="*/ 209 w 338"/>
                <a:gd name="T1" fmla="*/ 393 h 397"/>
                <a:gd name="T2" fmla="*/ 209 w 338"/>
                <a:gd name="T3" fmla="*/ 377 h 397"/>
                <a:gd name="T4" fmla="*/ 237 w 338"/>
                <a:gd name="T5" fmla="*/ 377 h 397"/>
                <a:gd name="T6" fmla="*/ 287 w 338"/>
                <a:gd name="T7" fmla="*/ 354 h 397"/>
                <a:gd name="T8" fmla="*/ 310 w 338"/>
                <a:gd name="T9" fmla="*/ 331 h 397"/>
                <a:gd name="T10" fmla="*/ 330 w 338"/>
                <a:gd name="T11" fmla="*/ 292 h 397"/>
                <a:gd name="T12" fmla="*/ 338 w 338"/>
                <a:gd name="T13" fmla="*/ 241 h 397"/>
                <a:gd name="T14" fmla="*/ 330 w 338"/>
                <a:gd name="T15" fmla="*/ 175 h 397"/>
                <a:gd name="T16" fmla="*/ 326 w 338"/>
                <a:gd name="T17" fmla="*/ 163 h 397"/>
                <a:gd name="T18" fmla="*/ 314 w 338"/>
                <a:gd name="T19" fmla="*/ 163 h 397"/>
                <a:gd name="T20" fmla="*/ 287 w 338"/>
                <a:gd name="T21" fmla="*/ 152 h 397"/>
                <a:gd name="T22" fmla="*/ 272 w 338"/>
                <a:gd name="T23" fmla="*/ 140 h 397"/>
                <a:gd name="T24" fmla="*/ 260 w 338"/>
                <a:gd name="T25" fmla="*/ 136 h 397"/>
                <a:gd name="T26" fmla="*/ 248 w 338"/>
                <a:gd name="T27" fmla="*/ 140 h 397"/>
                <a:gd name="T28" fmla="*/ 225 w 338"/>
                <a:gd name="T29" fmla="*/ 152 h 397"/>
                <a:gd name="T30" fmla="*/ 202 w 338"/>
                <a:gd name="T31" fmla="*/ 156 h 397"/>
                <a:gd name="T32" fmla="*/ 190 w 338"/>
                <a:gd name="T33" fmla="*/ 152 h 397"/>
                <a:gd name="T34" fmla="*/ 186 w 338"/>
                <a:gd name="T35" fmla="*/ 132 h 397"/>
                <a:gd name="T36" fmla="*/ 194 w 338"/>
                <a:gd name="T37" fmla="*/ 121 h 397"/>
                <a:gd name="T38" fmla="*/ 202 w 338"/>
                <a:gd name="T39" fmla="*/ 101 h 397"/>
                <a:gd name="T40" fmla="*/ 206 w 338"/>
                <a:gd name="T41" fmla="*/ 82 h 397"/>
                <a:gd name="T42" fmla="*/ 182 w 338"/>
                <a:gd name="T43" fmla="*/ 62 h 397"/>
                <a:gd name="T44" fmla="*/ 155 w 338"/>
                <a:gd name="T45" fmla="*/ 59 h 397"/>
                <a:gd name="T46" fmla="*/ 101 w 338"/>
                <a:gd name="T47" fmla="*/ 43 h 397"/>
                <a:gd name="T48" fmla="*/ 89 w 338"/>
                <a:gd name="T49" fmla="*/ 28 h 397"/>
                <a:gd name="T50" fmla="*/ 89 w 338"/>
                <a:gd name="T51" fmla="*/ 0 h 397"/>
                <a:gd name="T52" fmla="*/ 85 w 338"/>
                <a:gd name="T53" fmla="*/ 0 h 397"/>
                <a:gd name="T54" fmla="*/ 58 w 338"/>
                <a:gd name="T55" fmla="*/ 24 h 397"/>
                <a:gd name="T56" fmla="*/ 39 w 338"/>
                <a:gd name="T57" fmla="*/ 55 h 397"/>
                <a:gd name="T58" fmla="*/ 23 w 338"/>
                <a:gd name="T59" fmla="*/ 113 h 397"/>
                <a:gd name="T60" fmla="*/ 15 w 338"/>
                <a:gd name="T61" fmla="*/ 187 h 397"/>
                <a:gd name="T62" fmla="*/ 0 w 338"/>
                <a:gd name="T63" fmla="*/ 218 h 397"/>
                <a:gd name="T64" fmla="*/ 4 w 338"/>
                <a:gd name="T65" fmla="*/ 218 h 397"/>
                <a:gd name="T66" fmla="*/ 42 w 338"/>
                <a:gd name="T67" fmla="*/ 253 h 397"/>
                <a:gd name="T68" fmla="*/ 50 w 338"/>
                <a:gd name="T69" fmla="*/ 272 h 397"/>
                <a:gd name="T70" fmla="*/ 50 w 338"/>
                <a:gd name="T71" fmla="*/ 292 h 397"/>
                <a:gd name="T72" fmla="*/ 62 w 338"/>
                <a:gd name="T73" fmla="*/ 307 h 397"/>
                <a:gd name="T74" fmla="*/ 66 w 338"/>
                <a:gd name="T75" fmla="*/ 307 h 397"/>
                <a:gd name="T76" fmla="*/ 132 w 338"/>
                <a:gd name="T77" fmla="*/ 389 h 397"/>
                <a:gd name="T78" fmla="*/ 159 w 338"/>
                <a:gd name="T79" fmla="*/ 393 h 397"/>
                <a:gd name="T80" fmla="*/ 209 w 338"/>
                <a:gd name="T81" fmla="*/ 393 h 3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8" h="397">
                  <a:moveTo>
                    <a:pt x="209" y="393"/>
                  </a:moveTo>
                  <a:lnTo>
                    <a:pt x="209" y="393"/>
                  </a:lnTo>
                  <a:lnTo>
                    <a:pt x="209" y="377"/>
                  </a:lnTo>
                  <a:lnTo>
                    <a:pt x="237" y="377"/>
                  </a:lnTo>
                  <a:lnTo>
                    <a:pt x="260" y="369"/>
                  </a:lnTo>
                  <a:lnTo>
                    <a:pt x="287" y="354"/>
                  </a:lnTo>
                  <a:lnTo>
                    <a:pt x="299" y="342"/>
                  </a:lnTo>
                  <a:lnTo>
                    <a:pt x="310" y="331"/>
                  </a:lnTo>
                  <a:lnTo>
                    <a:pt x="322" y="311"/>
                  </a:lnTo>
                  <a:lnTo>
                    <a:pt x="330" y="292"/>
                  </a:lnTo>
                  <a:lnTo>
                    <a:pt x="334" y="268"/>
                  </a:lnTo>
                  <a:lnTo>
                    <a:pt x="338" y="241"/>
                  </a:lnTo>
                  <a:lnTo>
                    <a:pt x="338" y="210"/>
                  </a:lnTo>
                  <a:lnTo>
                    <a:pt x="330" y="175"/>
                  </a:lnTo>
                  <a:lnTo>
                    <a:pt x="326" y="163"/>
                  </a:lnTo>
                  <a:lnTo>
                    <a:pt x="314" y="163"/>
                  </a:lnTo>
                  <a:lnTo>
                    <a:pt x="299" y="163"/>
                  </a:lnTo>
                  <a:lnTo>
                    <a:pt x="287" y="152"/>
                  </a:lnTo>
                  <a:lnTo>
                    <a:pt x="272" y="140"/>
                  </a:lnTo>
                  <a:lnTo>
                    <a:pt x="260" y="136"/>
                  </a:lnTo>
                  <a:lnTo>
                    <a:pt x="248" y="140"/>
                  </a:lnTo>
                  <a:lnTo>
                    <a:pt x="237" y="144"/>
                  </a:lnTo>
                  <a:lnTo>
                    <a:pt x="225" y="152"/>
                  </a:lnTo>
                  <a:lnTo>
                    <a:pt x="202" y="156"/>
                  </a:lnTo>
                  <a:lnTo>
                    <a:pt x="190" y="152"/>
                  </a:lnTo>
                  <a:lnTo>
                    <a:pt x="186" y="152"/>
                  </a:lnTo>
                  <a:lnTo>
                    <a:pt x="186" y="132"/>
                  </a:lnTo>
                  <a:lnTo>
                    <a:pt x="194" y="121"/>
                  </a:lnTo>
                  <a:lnTo>
                    <a:pt x="198" y="113"/>
                  </a:lnTo>
                  <a:lnTo>
                    <a:pt x="202" y="101"/>
                  </a:lnTo>
                  <a:lnTo>
                    <a:pt x="206" y="94"/>
                  </a:lnTo>
                  <a:lnTo>
                    <a:pt x="206" y="82"/>
                  </a:lnTo>
                  <a:lnTo>
                    <a:pt x="198" y="70"/>
                  </a:lnTo>
                  <a:lnTo>
                    <a:pt x="182" y="62"/>
                  </a:lnTo>
                  <a:lnTo>
                    <a:pt x="155" y="59"/>
                  </a:lnTo>
                  <a:lnTo>
                    <a:pt x="116" y="47"/>
                  </a:lnTo>
                  <a:lnTo>
                    <a:pt x="101" y="43"/>
                  </a:lnTo>
                  <a:lnTo>
                    <a:pt x="93" y="35"/>
                  </a:lnTo>
                  <a:lnTo>
                    <a:pt x="89" y="28"/>
                  </a:lnTo>
                  <a:lnTo>
                    <a:pt x="89" y="20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77" y="8"/>
                  </a:lnTo>
                  <a:lnTo>
                    <a:pt x="58" y="24"/>
                  </a:lnTo>
                  <a:lnTo>
                    <a:pt x="50" y="35"/>
                  </a:lnTo>
                  <a:lnTo>
                    <a:pt x="39" y="55"/>
                  </a:lnTo>
                  <a:lnTo>
                    <a:pt x="31" y="82"/>
                  </a:lnTo>
                  <a:lnTo>
                    <a:pt x="23" y="113"/>
                  </a:lnTo>
                  <a:lnTo>
                    <a:pt x="15" y="187"/>
                  </a:lnTo>
                  <a:lnTo>
                    <a:pt x="7" y="206"/>
                  </a:lnTo>
                  <a:lnTo>
                    <a:pt x="0" y="218"/>
                  </a:lnTo>
                  <a:lnTo>
                    <a:pt x="4" y="218"/>
                  </a:lnTo>
                  <a:lnTo>
                    <a:pt x="27" y="233"/>
                  </a:lnTo>
                  <a:lnTo>
                    <a:pt x="42" y="253"/>
                  </a:lnTo>
                  <a:lnTo>
                    <a:pt x="46" y="261"/>
                  </a:lnTo>
                  <a:lnTo>
                    <a:pt x="50" y="272"/>
                  </a:lnTo>
                  <a:lnTo>
                    <a:pt x="50" y="292"/>
                  </a:lnTo>
                  <a:lnTo>
                    <a:pt x="58" y="299"/>
                  </a:lnTo>
                  <a:lnTo>
                    <a:pt x="62" y="307"/>
                  </a:lnTo>
                  <a:lnTo>
                    <a:pt x="66" y="307"/>
                  </a:lnTo>
                  <a:lnTo>
                    <a:pt x="101" y="350"/>
                  </a:lnTo>
                  <a:lnTo>
                    <a:pt x="132" y="389"/>
                  </a:lnTo>
                  <a:lnTo>
                    <a:pt x="159" y="393"/>
                  </a:lnTo>
                  <a:lnTo>
                    <a:pt x="182" y="397"/>
                  </a:lnTo>
                  <a:lnTo>
                    <a:pt x="209" y="393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2" name="Freeform 60"/>
            <p:cNvSpPr>
              <a:spLocks/>
            </p:cNvSpPr>
            <p:nvPr/>
          </p:nvSpPr>
          <p:spPr bwMode="auto">
            <a:xfrm>
              <a:off x="11997556" y="3664529"/>
              <a:ext cx="38100" cy="42863"/>
            </a:xfrm>
            <a:custGeom>
              <a:avLst/>
              <a:gdLst>
                <a:gd name="T0" fmla="*/ 24 w 24"/>
                <a:gd name="T1" fmla="*/ 15 h 27"/>
                <a:gd name="T2" fmla="*/ 24 w 24"/>
                <a:gd name="T3" fmla="*/ 15 h 27"/>
                <a:gd name="T4" fmla="*/ 20 w 24"/>
                <a:gd name="T5" fmla="*/ 23 h 27"/>
                <a:gd name="T6" fmla="*/ 12 w 24"/>
                <a:gd name="T7" fmla="*/ 27 h 27"/>
                <a:gd name="T8" fmla="*/ 12 w 24"/>
                <a:gd name="T9" fmla="*/ 27 h 27"/>
                <a:gd name="T10" fmla="*/ 4 w 24"/>
                <a:gd name="T11" fmla="*/ 23 h 27"/>
                <a:gd name="T12" fmla="*/ 0 w 24"/>
                <a:gd name="T13" fmla="*/ 15 h 27"/>
                <a:gd name="T14" fmla="*/ 0 w 24"/>
                <a:gd name="T15" fmla="*/ 15 h 27"/>
                <a:gd name="T16" fmla="*/ 4 w 24"/>
                <a:gd name="T17" fmla="*/ 4 h 27"/>
                <a:gd name="T18" fmla="*/ 12 w 24"/>
                <a:gd name="T19" fmla="*/ 0 h 27"/>
                <a:gd name="T20" fmla="*/ 12 w 24"/>
                <a:gd name="T21" fmla="*/ 0 h 27"/>
                <a:gd name="T22" fmla="*/ 20 w 24"/>
                <a:gd name="T23" fmla="*/ 4 h 27"/>
                <a:gd name="T24" fmla="*/ 24 w 24"/>
                <a:gd name="T25" fmla="*/ 15 h 27"/>
                <a:gd name="T26" fmla="*/ 24 w 24"/>
                <a:gd name="T27" fmla="*/ 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3" name="Freeform 61"/>
            <p:cNvSpPr>
              <a:spLocks/>
            </p:cNvSpPr>
            <p:nvPr/>
          </p:nvSpPr>
          <p:spPr bwMode="auto">
            <a:xfrm>
              <a:off x="11973743" y="3639129"/>
              <a:ext cx="85725" cy="93663"/>
            </a:xfrm>
            <a:custGeom>
              <a:avLst/>
              <a:gdLst>
                <a:gd name="T0" fmla="*/ 54 w 54"/>
                <a:gd name="T1" fmla="*/ 31 h 59"/>
                <a:gd name="T2" fmla="*/ 54 w 54"/>
                <a:gd name="T3" fmla="*/ 31 h 59"/>
                <a:gd name="T4" fmla="*/ 54 w 54"/>
                <a:gd name="T5" fmla="*/ 43 h 59"/>
                <a:gd name="T6" fmla="*/ 46 w 54"/>
                <a:gd name="T7" fmla="*/ 51 h 59"/>
                <a:gd name="T8" fmla="*/ 39 w 54"/>
                <a:gd name="T9" fmla="*/ 59 h 59"/>
                <a:gd name="T10" fmla="*/ 27 w 54"/>
                <a:gd name="T11" fmla="*/ 59 h 59"/>
                <a:gd name="T12" fmla="*/ 27 w 54"/>
                <a:gd name="T13" fmla="*/ 59 h 59"/>
                <a:gd name="T14" fmla="*/ 15 w 54"/>
                <a:gd name="T15" fmla="*/ 59 h 59"/>
                <a:gd name="T16" fmla="*/ 8 w 54"/>
                <a:gd name="T17" fmla="*/ 51 h 59"/>
                <a:gd name="T18" fmla="*/ 0 w 54"/>
                <a:gd name="T19" fmla="*/ 43 h 59"/>
                <a:gd name="T20" fmla="*/ 0 w 54"/>
                <a:gd name="T21" fmla="*/ 31 h 59"/>
                <a:gd name="T22" fmla="*/ 0 w 54"/>
                <a:gd name="T23" fmla="*/ 31 h 59"/>
                <a:gd name="T24" fmla="*/ 0 w 54"/>
                <a:gd name="T25" fmla="*/ 20 h 59"/>
                <a:gd name="T26" fmla="*/ 8 w 54"/>
                <a:gd name="T27" fmla="*/ 8 h 59"/>
                <a:gd name="T28" fmla="*/ 15 w 54"/>
                <a:gd name="T29" fmla="*/ 4 h 59"/>
                <a:gd name="T30" fmla="*/ 27 w 54"/>
                <a:gd name="T31" fmla="*/ 0 h 59"/>
                <a:gd name="T32" fmla="*/ 27 w 54"/>
                <a:gd name="T33" fmla="*/ 0 h 59"/>
                <a:gd name="T34" fmla="*/ 39 w 54"/>
                <a:gd name="T35" fmla="*/ 4 h 59"/>
                <a:gd name="T36" fmla="*/ 46 w 54"/>
                <a:gd name="T37" fmla="*/ 8 h 59"/>
                <a:gd name="T38" fmla="*/ 54 w 54"/>
                <a:gd name="T39" fmla="*/ 20 h 59"/>
                <a:gd name="T40" fmla="*/ 54 w 54"/>
                <a:gd name="T41" fmla="*/ 31 h 59"/>
                <a:gd name="T42" fmla="*/ 54 w 54"/>
                <a:gd name="T43" fmla="*/ 31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59">
                  <a:moveTo>
                    <a:pt x="54" y="31"/>
                  </a:moveTo>
                  <a:lnTo>
                    <a:pt x="54" y="31"/>
                  </a:lnTo>
                  <a:lnTo>
                    <a:pt x="54" y="43"/>
                  </a:lnTo>
                  <a:lnTo>
                    <a:pt x="46" y="51"/>
                  </a:lnTo>
                  <a:lnTo>
                    <a:pt x="39" y="59"/>
                  </a:lnTo>
                  <a:lnTo>
                    <a:pt x="27" y="59"/>
                  </a:lnTo>
                  <a:lnTo>
                    <a:pt x="15" y="59"/>
                  </a:lnTo>
                  <a:lnTo>
                    <a:pt x="8" y="51"/>
                  </a:lnTo>
                  <a:lnTo>
                    <a:pt x="0" y="43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7" y="0"/>
                  </a:lnTo>
                  <a:lnTo>
                    <a:pt x="39" y="4"/>
                  </a:lnTo>
                  <a:lnTo>
                    <a:pt x="46" y="8"/>
                  </a:lnTo>
                  <a:lnTo>
                    <a:pt x="54" y="20"/>
                  </a:lnTo>
                  <a:lnTo>
                    <a:pt x="54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98" name="组合 797"/>
          <p:cNvGrpSpPr/>
          <p:nvPr/>
        </p:nvGrpSpPr>
        <p:grpSpPr>
          <a:xfrm>
            <a:off x="2396557" y="3475729"/>
            <a:ext cx="1345400" cy="1160764"/>
            <a:chOff x="10443393" y="3200979"/>
            <a:chExt cx="1573213" cy="1357313"/>
          </a:xfrm>
          <a:noFill/>
        </p:grpSpPr>
        <p:sp>
          <p:nvSpPr>
            <p:cNvPr id="799" name="Freeform 22"/>
            <p:cNvSpPr>
              <a:spLocks/>
            </p:cNvSpPr>
            <p:nvPr/>
          </p:nvSpPr>
          <p:spPr bwMode="auto">
            <a:xfrm>
              <a:off x="10443393" y="3200979"/>
              <a:ext cx="1573213" cy="1357313"/>
            </a:xfrm>
            <a:custGeom>
              <a:avLst/>
              <a:gdLst>
                <a:gd name="T0" fmla="*/ 991 w 991"/>
                <a:gd name="T1" fmla="*/ 206 h 855"/>
                <a:gd name="T2" fmla="*/ 987 w 991"/>
                <a:gd name="T3" fmla="*/ 175 h 855"/>
                <a:gd name="T4" fmla="*/ 937 w 991"/>
                <a:gd name="T5" fmla="*/ 136 h 855"/>
                <a:gd name="T6" fmla="*/ 917 w 991"/>
                <a:gd name="T7" fmla="*/ 117 h 855"/>
                <a:gd name="T8" fmla="*/ 929 w 991"/>
                <a:gd name="T9" fmla="*/ 47 h 855"/>
                <a:gd name="T10" fmla="*/ 979 w 991"/>
                <a:gd name="T11" fmla="*/ 8 h 855"/>
                <a:gd name="T12" fmla="*/ 979 w 991"/>
                <a:gd name="T13" fmla="*/ 4 h 855"/>
                <a:gd name="T14" fmla="*/ 952 w 991"/>
                <a:gd name="T15" fmla="*/ 4 h 855"/>
                <a:gd name="T16" fmla="*/ 890 w 991"/>
                <a:gd name="T17" fmla="*/ 32 h 855"/>
                <a:gd name="T18" fmla="*/ 797 w 991"/>
                <a:gd name="T19" fmla="*/ 101 h 855"/>
                <a:gd name="T20" fmla="*/ 750 w 991"/>
                <a:gd name="T21" fmla="*/ 109 h 855"/>
                <a:gd name="T22" fmla="*/ 711 w 991"/>
                <a:gd name="T23" fmla="*/ 140 h 855"/>
                <a:gd name="T24" fmla="*/ 700 w 991"/>
                <a:gd name="T25" fmla="*/ 144 h 855"/>
                <a:gd name="T26" fmla="*/ 673 w 991"/>
                <a:gd name="T27" fmla="*/ 125 h 855"/>
                <a:gd name="T28" fmla="*/ 564 w 991"/>
                <a:gd name="T29" fmla="*/ 24 h 855"/>
                <a:gd name="T30" fmla="*/ 548 w 991"/>
                <a:gd name="T31" fmla="*/ 24 h 855"/>
                <a:gd name="T32" fmla="*/ 498 w 991"/>
                <a:gd name="T33" fmla="*/ 35 h 855"/>
                <a:gd name="T34" fmla="*/ 463 w 991"/>
                <a:gd name="T35" fmla="*/ 94 h 855"/>
                <a:gd name="T36" fmla="*/ 354 w 991"/>
                <a:gd name="T37" fmla="*/ 234 h 855"/>
                <a:gd name="T38" fmla="*/ 300 w 991"/>
                <a:gd name="T39" fmla="*/ 292 h 855"/>
                <a:gd name="T40" fmla="*/ 195 w 991"/>
                <a:gd name="T41" fmla="*/ 354 h 855"/>
                <a:gd name="T42" fmla="*/ 144 w 991"/>
                <a:gd name="T43" fmla="*/ 369 h 855"/>
                <a:gd name="T44" fmla="*/ 70 w 991"/>
                <a:gd name="T45" fmla="*/ 389 h 855"/>
                <a:gd name="T46" fmla="*/ 47 w 991"/>
                <a:gd name="T47" fmla="*/ 416 h 855"/>
                <a:gd name="T48" fmla="*/ 28 w 991"/>
                <a:gd name="T49" fmla="*/ 474 h 855"/>
                <a:gd name="T50" fmla="*/ 0 w 991"/>
                <a:gd name="T51" fmla="*/ 533 h 855"/>
                <a:gd name="T52" fmla="*/ 20 w 991"/>
                <a:gd name="T53" fmla="*/ 645 h 855"/>
                <a:gd name="T54" fmla="*/ 70 w 991"/>
                <a:gd name="T55" fmla="*/ 727 h 855"/>
                <a:gd name="T56" fmla="*/ 152 w 991"/>
                <a:gd name="T57" fmla="*/ 777 h 855"/>
                <a:gd name="T58" fmla="*/ 230 w 991"/>
                <a:gd name="T59" fmla="*/ 789 h 855"/>
                <a:gd name="T60" fmla="*/ 311 w 991"/>
                <a:gd name="T61" fmla="*/ 801 h 855"/>
                <a:gd name="T62" fmla="*/ 432 w 991"/>
                <a:gd name="T63" fmla="*/ 855 h 855"/>
                <a:gd name="T64" fmla="*/ 455 w 991"/>
                <a:gd name="T65" fmla="*/ 840 h 855"/>
                <a:gd name="T66" fmla="*/ 474 w 991"/>
                <a:gd name="T67" fmla="*/ 797 h 855"/>
                <a:gd name="T68" fmla="*/ 474 w 991"/>
                <a:gd name="T69" fmla="*/ 746 h 855"/>
                <a:gd name="T70" fmla="*/ 494 w 991"/>
                <a:gd name="T71" fmla="*/ 704 h 855"/>
                <a:gd name="T72" fmla="*/ 529 w 991"/>
                <a:gd name="T73" fmla="*/ 707 h 855"/>
                <a:gd name="T74" fmla="*/ 556 w 991"/>
                <a:gd name="T75" fmla="*/ 731 h 855"/>
                <a:gd name="T76" fmla="*/ 599 w 991"/>
                <a:gd name="T77" fmla="*/ 742 h 855"/>
                <a:gd name="T78" fmla="*/ 630 w 991"/>
                <a:gd name="T79" fmla="*/ 735 h 855"/>
                <a:gd name="T80" fmla="*/ 645 w 991"/>
                <a:gd name="T81" fmla="*/ 696 h 855"/>
                <a:gd name="T82" fmla="*/ 669 w 991"/>
                <a:gd name="T83" fmla="*/ 661 h 855"/>
                <a:gd name="T84" fmla="*/ 704 w 991"/>
                <a:gd name="T85" fmla="*/ 653 h 855"/>
                <a:gd name="T86" fmla="*/ 739 w 991"/>
                <a:gd name="T87" fmla="*/ 622 h 855"/>
                <a:gd name="T88" fmla="*/ 805 w 991"/>
                <a:gd name="T89" fmla="*/ 587 h 855"/>
                <a:gd name="T90" fmla="*/ 843 w 991"/>
                <a:gd name="T91" fmla="*/ 579 h 855"/>
                <a:gd name="T92" fmla="*/ 867 w 991"/>
                <a:gd name="T93" fmla="*/ 564 h 855"/>
                <a:gd name="T94" fmla="*/ 867 w 991"/>
                <a:gd name="T95" fmla="*/ 529 h 855"/>
                <a:gd name="T96" fmla="*/ 878 w 991"/>
                <a:gd name="T97" fmla="*/ 451 h 855"/>
                <a:gd name="T98" fmla="*/ 902 w 991"/>
                <a:gd name="T99" fmla="*/ 428 h 855"/>
                <a:gd name="T100" fmla="*/ 913 w 991"/>
                <a:gd name="T101" fmla="*/ 397 h 855"/>
                <a:gd name="T102" fmla="*/ 933 w 991"/>
                <a:gd name="T103" fmla="*/ 288 h 855"/>
                <a:gd name="T104" fmla="*/ 960 w 991"/>
                <a:gd name="T105" fmla="*/ 230 h 855"/>
                <a:gd name="T106" fmla="*/ 987 w 991"/>
                <a:gd name="T107" fmla="*/ 206 h 8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91" h="855">
                  <a:moveTo>
                    <a:pt x="987" y="206"/>
                  </a:moveTo>
                  <a:lnTo>
                    <a:pt x="991" y="206"/>
                  </a:lnTo>
                  <a:lnTo>
                    <a:pt x="991" y="199"/>
                  </a:lnTo>
                  <a:lnTo>
                    <a:pt x="987" y="175"/>
                  </a:lnTo>
                  <a:lnTo>
                    <a:pt x="976" y="160"/>
                  </a:lnTo>
                  <a:lnTo>
                    <a:pt x="960" y="144"/>
                  </a:lnTo>
                  <a:lnTo>
                    <a:pt x="937" y="136"/>
                  </a:lnTo>
                  <a:lnTo>
                    <a:pt x="925" y="129"/>
                  </a:lnTo>
                  <a:lnTo>
                    <a:pt x="917" y="117"/>
                  </a:lnTo>
                  <a:lnTo>
                    <a:pt x="917" y="101"/>
                  </a:lnTo>
                  <a:lnTo>
                    <a:pt x="917" y="82"/>
                  </a:lnTo>
                  <a:lnTo>
                    <a:pt x="929" y="47"/>
                  </a:lnTo>
                  <a:lnTo>
                    <a:pt x="937" y="32"/>
                  </a:lnTo>
                  <a:lnTo>
                    <a:pt x="979" y="8"/>
                  </a:lnTo>
                  <a:lnTo>
                    <a:pt x="979" y="4"/>
                  </a:lnTo>
                  <a:lnTo>
                    <a:pt x="972" y="4"/>
                  </a:lnTo>
                  <a:lnTo>
                    <a:pt x="964" y="0"/>
                  </a:lnTo>
                  <a:lnTo>
                    <a:pt x="952" y="4"/>
                  </a:lnTo>
                  <a:lnTo>
                    <a:pt x="937" y="8"/>
                  </a:lnTo>
                  <a:lnTo>
                    <a:pt x="917" y="16"/>
                  </a:lnTo>
                  <a:lnTo>
                    <a:pt x="890" y="32"/>
                  </a:lnTo>
                  <a:lnTo>
                    <a:pt x="855" y="55"/>
                  </a:lnTo>
                  <a:lnTo>
                    <a:pt x="797" y="101"/>
                  </a:lnTo>
                  <a:lnTo>
                    <a:pt x="785" y="101"/>
                  </a:lnTo>
                  <a:lnTo>
                    <a:pt x="762" y="105"/>
                  </a:lnTo>
                  <a:lnTo>
                    <a:pt x="750" y="109"/>
                  </a:lnTo>
                  <a:lnTo>
                    <a:pt x="735" y="117"/>
                  </a:lnTo>
                  <a:lnTo>
                    <a:pt x="723" y="125"/>
                  </a:lnTo>
                  <a:lnTo>
                    <a:pt x="711" y="140"/>
                  </a:lnTo>
                  <a:lnTo>
                    <a:pt x="707" y="140"/>
                  </a:lnTo>
                  <a:lnTo>
                    <a:pt x="700" y="144"/>
                  </a:lnTo>
                  <a:lnTo>
                    <a:pt x="692" y="140"/>
                  </a:lnTo>
                  <a:lnTo>
                    <a:pt x="684" y="136"/>
                  </a:lnTo>
                  <a:lnTo>
                    <a:pt x="673" y="125"/>
                  </a:lnTo>
                  <a:lnTo>
                    <a:pt x="661" y="109"/>
                  </a:lnTo>
                  <a:lnTo>
                    <a:pt x="618" y="86"/>
                  </a:lnTo>
                  <a:lnTo>
                    <a:pt x="564" y="24"/>
                  </a:lnTo>
                  <a:lnTo>
                    <a:pt x="560" y="20"/>
                  </a:lnTo>
                  <a:lnTo>
                    <a:pt x="548" y="24"/>
                  </a:lnTo>
                  <a:lnTo>
                    <a:pt x="533" y="24"/>
                  </a:lnTo>
                  <a:lnTo>
                    <a:pt x="517" y="28"/>
                  </a:lnTo>
                  <a:lnTo>
                    <a:pt x="498" y="35"/>
                  </a:lnTo>
                  <a:lnTo>
                    <a:pt x="482" y="51"/>
                  </a:lnTo>
                  <a:lnTo>
                    <a:pt x="471" y="66"/>
                  </a:lnTo>
                  <a:lnTo>
                    <a:pt x="463" y="94"/>
                  </a:lnTo>
                  <a:lnTo>
                    <a:pt x="385" y="179"/>
                  </a:lnTo>
                  <a:lnTo>
                    <a:pt x="354" y="234"/>
                  </a:lnTo>
                  <a:lnTo>
                    <a:pt x="338" y="249"/>
                  </a:lnTo>
                  <a:lnTo>
                    <a:pt x="323" y="268"/>
                  </a:lnTo>
                  <a:lnTo>
                    <a:pt x="300" y="292"/>
                  </a:lnTo>
                  <a:lnTo>
                    <a:pt x="269" y="315"/>
                  </a:lnTo>
                  <a:lnTo>
                    <a:pt x="234" y="335"/>
                  </a:lnTo>
                  <a:lnTo>
                    <a:pt x="195" y="354"/>
                  </a:lnTo>
                  <a:lnTo>
                    <a:pt x="148" y="369"/>
                  </a:lnTo>
                  <a:lnTo>
                    <a:pt x="144" y="369"/>
                  </a:lnTo>
                  <a:lnTo>
                    <a:pt x="117" y="377"/>
                  </a:lnTo>
                  <a:lnTo>
                    <a:pt x="86" y="385"/>
                  </a:lnTo>
                  <a:lnTo>
                    <a:pt x="70" y="389"/>
                  </a:lnTo>
                  <a:lnTo>
                    <a:pt x="59" y="397"/>
                  </a:lnTo>
                  <a:lnTo>
                    <a:pt x="51" y="404"/>
                  </a:lnTo>
                  <a:lnTo>
                    <a:pt x="47" y="416"/>
                  </a:lnTo>
                  <a:lnTo>
                    <a:pt x="43" y="439"/>
                  </a:lnTo>
                  <a:lnTo>
                    <a:pt x="28" y="474"/>
                  </a:lnTo>
                  <a:lnTo>
                    <a:pt x="0" y="533"/>
                  </a:lnTo>
                  <a:lnTo>
                    <a:pt x="0" y="560"/>
                  </a:lnTo>
                  <a:lnTo>
                    <a:pt x="12" y="614"/>
                  </a:lnTo>
                  <a:lnTo>
                    <a:pt x="20" y="645"/>
                  </a:lnTo>
                  <a:lnTo>
                    <a:pt x="32" y="676"/>
                  </a:lnTo>
                  <a:lnTo>
                    <a:pt x="51" y="704"/>
                  </a:lnTo>
                  <a:lnTo>
                    <a:pt x="70" y="727"/>
                  </a:lnTo>
                  <a:lnTo>
                    <a:pt x="129" y="774"/>
                  </a:lnTo>
                  <a:lnTo>
                    <a:pt x="152" y="777"/>
                  </a:lnTo>
                  <a:lnTo>
                    <a:pt x="171" y="777"/>
                  </a:lnTo>
                  <a:lnTo>
                    <a:pt x="202" y="789"/>
                  </a:lnTo>
                  <a:lnTo>
                    <a:pt x="230" y="789"/>
                  </a:lnTo>
                  <a:lnTo>
                    <a:pt x="272" y="789"/>
                  </a:lnTo>
                  <a:lnTo>
                    <a:pt x="292" y="793"/>
                  </a:lnTo>
                  <a:lnTo>
                    <a:pt x="311" y="801"/>
                  </a:lnTo>
                  <a:lnTo>
                    <a:pt x="358" y="801"/>
                  </a:lnTo>
                  <a:lnTo>
                    <a:pt x="432" y="855"/>
                  </a:lnTo>
                  <a:lnTo>
                    <a:pt x="443" y="851"/>
                  </a:lnTo>
                  <a:lnTo>
                    <a:pt x="455" y="840"/>
                  </a:lnTo>
                  <a:lnTo>
                    <a:pt x="463" y="828"/>
                  </a:lnTo>
                  <a:lnTo>
                    <a:pt x="471" y="812"/>
                  </a:lnTo>
                  <a:lnTo>
                    <a:pt x="474" y="797"/>
                  </a:lnTo>
                  <a:lnTo>
                    <a:pt x="474" y="774"/>
                  </a:lnTo>
                  <a:lnTo>
                    <a:pt x="474" y="746"/>
                  </a:lnTo>
                  <a:lnTo>
                    <a:pt x="474" y="727"/>
                  </a:lnTo>
                  <a:lnTo>
                    <a:pt x="482" y="711"/>
                  </a:lnTo>
                  <a:lnTo>
                    <a:pt x="494" y="704"/>
                  </a:lnTo>
                  <a:lnTo>
                    <a:pt x="505" y="700"/>
                  </a:lnTo>
                  <a:lnTo>
                    <a:pt x="517" y="704"/>
                  </a:lnTo>
                  <a:lnTo>
                    <a:pt x="529" y="707"/>
                  </a:lnTo>
                  <a:lnTo>
                    <a:pt x="544" y="719"/>
                  </a:lnTo>
                  <a:lnTo>
                    <a:pt x="556" y="731"/>
                  </a:lnTo>
                  <a:lnTo>
                    <a:pt x="572" y="739"/>
                  </a:lnTo>
                  <a:lnTo>
                    <a:pt x="587" y="742"/>
                  </a:lnTo>
                  <a:lnTo>
                    <a:pt x="599" y="742"/>
                  </a:lnTo>
                  <a:lnTo>
                    <a:pt x="618" y="739"/>
                  </a:lnTo>
                  <a:lnTo>
                    <a:pt x="626" y="739"/>
                  </a:lnTo>
                  <a:lnTo>
                    <a:pt x="630" y="735"/>
                  </a:lnTo>
                  <a:lnTo>
                    <a:pt x="634" y="719"/>
                  </a:lnTo>
                  <a:lnTo>
                    <a:pt x="645" y="696"/>
                  </a:lnTo>
                  <a:lnTo>
                    <a:pt x="665" y="661"/>
                  </a:lnTo>
                  <a:lnTo>
                    <a:pt x="669" y="661"/>
                  </a:lnTo>
                  <a:lnTo>
                    <a:pt x="680" y="661"/>
                  </a:lnTo>
                  <a:lnTo>
                    <a:pt x="692" y="661"/>
                  </a:lnTo>
                  <a:lnTo>
                    <a:pt x="704" y="653"/>
                  </a:lnTo>
                  <a:lnTo>
                    <a:pt x="715" y="641"/>
                  </a:lnTo>
                  <a:lnTo>
                    <a:pt x="739" y="622"/>
                  </a:lnTo>
                  <a:lnTo>
                    <a:pt x="770" y="599"/>
                  </a:lnTo>
                  <a:lnTo>
                    <a:pt x="785" y="591"/>
                  </a:lnTo>
                  <a:lnTo>
                    <a:pt x="805" y="587"/>
                  </a:lnTo>
                  <a:lnTo>
                    <a:pt x="828" y="583"/>
                  </a:lnTo>
                  <a:lnTo>
                    <a:pt x="843" y="579"/>
                  </a:lnTo>
                  <a:lnTo>
                    <a:pt x="855" y="575"/>
                  </a:lnTo>
                  <a:lnTo>
                    <a:pt x="859" y="572"/>
                  </a:lnTo>
                  <a:lnTo>
                    <a:pt x="867" y="564"/>
                  </a:lnTo>
                  <a:lnTo>
                    <a:pt x="867" y="560"/>
                  </a:lnTo>
                  <a:lnTo>
                    <a:pt x="867" y="529"/>
                  </a:lnTo>
                  <a:lnTo>
                    <a:pt x="871" y="478"/>
                  </a:lnTo>
                  <a:lnTo>
                    <a:pt x="875" y="463"/>
                  </a:lnTo>
                  <a:lnTo>
                    <a:pt x="878" y="451"/>
                  </a:lnTo>
                  <a:lnTo>
                    <a:pt x="886" y="439"/>
                  </a:lnTo>
                  <a:lnTo>
                    <a:pt x="902" y="428"/>
                  </a:lnTo>
                  <a:lnTo>
                    <a:pt x="909" y="416"/>
                  </a:lnTo>
                  <a:lnTo>
                    <a:pt x="913" y="397"/>
                  </a:lnTo>
                  <a:lnTo>
                    <a:pt x="925" y="319"/>
                  </a:lnTo>
                  <a:lnTo>
                    <a:pt x="933" y="288"/>
                  </a:lnTo>
                  <a:lnTo>
                    <a:pt x="941" y="261"/>
                  </a:lnTo>
                  <a:lnTo>
                    <a:pt x="952" y="241"/>
                  </a:lnTo>
                  <a:lnTo>
                    <a:pt x="960" y="230"/>
                  </a:lnTo>
                  <a:lnTo>
                    <a:pt x="979" y="214"/>
                  </a:lnTo>
                  <a:lnTo>
                    <a:pt x="987" y="206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0" name="Freeform 58"/>
            <p:cNvSpPr>
              <a:spLocks/>
            </p:cNvSpPr>
            <p:nvPr/>
          </p:nvSpPr>
          <p:spPr bwMode="auto">
            <a:xfrm>
              <a:off x="11338743" y="3775654"/>
              <a:ext cx="36513" cy="36513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11 h 23"/>
                <a:gd name="T4" fmla="*/ 19 w 23"/>
                <a:gd name="T5" fmla="*/ 19 h 23"/>
                <a:gd name="T6" fmla="*/ 11 w 23"/>
                <a:gd name="T7" fmla="*/ 23 h 23"/>
                <a:gd name="T8" fmla="*/ 11 w 23"/>
                <a:gd name="T9" fmla="*/ 23 h 23"/>
                <a:gd name="T10" fmla="*/ 4 w 23"/>
                <a:gd name="T11" fmla="*/ 19 h 23"/>
                <a:gd name="T12" fmla="*/ 0 w 23"/>
                <a:gd name="T13" fmla="*/ 11 h 23"/>
                <a:gd name="T14" fmla="*/ 0 w 23"/>
                <a:gd name="T15" fmla="*/ 11 h 23"/>
                <a:gd name="T16" fmla="*/ 4 w 23"/>
                <a:gd name="T17" fmla="*/ 4 h 23"/>
                <a:gd name="T18" fmla="*/ 11 w 23"/>
                <a:gd name="T19" fmla="*/ 0 h 23"/>
                <a:gd name="T20" fmla="*/ 11 w 23"/>
                <a:gd name="T21" fmla="*/ 0 h 23"/>
                <a:gd name="T22" fmla="*/ 19 w 23"/>
                <a:gd name="T23" fmla="*/ 4 h 23"/>
                <a:gd name="T24" fmla="*/ 23 w 23"/>
                <a:gd name="T25" fmla="*/ 11 h 23"/>
                <a:gd name="T26" fmla="*/ 23 w 23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1" name="Freeform 59"/>
            <p:cNvSpPr>
              <a:spLocks/>
            </p:cNvSpPr>
            <p:nvPr/>
          </p:nvSpPr>
          <p:spPr bwMode="auto">
            <a:xfrm>
              <a:off x="11313343" y="3750254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5 w 58"/>
                <a:gd name="T5" fmla="*/ 39 h 58"/>
                <a:gd name="T6" fmla="*/ 47 w 58"/>
                <a:gd name="T7" fmla="*/ 47 h 58"/>
                <a:gd name="T8" fmla="*/ 39 w 58"/>
                <a:gd name="T9" fmla="*/ 55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5 h 58"/>
                <a:gd name="T16" fmla="*/ 8 w 58"/>
                <a:gd name="T17" fmla="*/ 47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47 w 58"/>
                <a:gd name="T37" fmla="*/ 8 h 58"/>
                <a:gd name="T38" fmla="*/ 55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5" name="组合 804"/>
          <p:cNvGrpSpPr/>
          <p:nvPr/>
        </p:nvGrpSpPr>
        <p:grpSpPr>
          <a:xfrm>
            <a:off x="935761" y="2748046"/>
            <a:ext cx="1656294" cy="1714672"/>
            <a:chOff x="8735243" y="2350079"/>
            <a:chExt cx="1936750" cy="2005013"/>
          </a:xfrm>
          <a:noFill/>
        </p:grpSpPr>
        <p:sp>
          <p:nvSpPr>
            <p:cNvPr id="806" name="Freeform 23"/>
            <p:cNvSpPr>
              <a:spLocks/>
            </p:cNvSpPr>
            <p:nvPr/>
          </p:nvSpPr>
          <p:spPr bwMode="auto">
            <a:xfrm>
              <a:off x="8735243" y="2350079"/>
              <a:ext cx="1936750" cy="2005013"/>
            </a:xfrm>
            <a:custGeom>
              <a:avLst/>
              <a:gdLst>
                <a:gd name="T0" fmla="*/ 1189 w 1220"/>
                <a:gd name="T1" fmla="*/ 878 h 1263"/>
                <a:gd name="T2" fmla="*/ 968 w 1220"/>
                <a:gd name="T3" fmla="*/ 886 h 1263"/>
                <a:gd name="T4" fmla="*/ 917 w 1220"/>
                <a:gd name="T5" fmla="*/ 797 h 1263"/>
                <a:gd name="T6" fmla="*/ 898 w 1220"/>
                <a:gd name="T7" fmla="*/ 684 h 1263"/>
                <a:gd name="T8" fmla="*/ 894 w 1220"/>
                <a:gd name="T9" fmla="*/ 626 h 1263"/>
                <a:gd name="T10" fmla="*/ 1010 w 1220"/>
                <a:gd name="T11" fmla="*/ 540 h 1263"/>
                <a:gd name="T12" fmla="*/ 1096 w 1220"/>
                <a:gd name="T13" fmla="*/ 525 h 1263"/>
                <a:gd name="T14" fmla="*/ 1092 w 1220"/>
                <a:gd name="T15" fmla="*/ 420 h 1263"/>
                <a:gd name="T16" fmla="*/ 1111 w 1220"/>
                <a:gd name="T17" fmla="*/ 377 h 1263"/>
                <a:gd name="T18" fmla="*/ 1139 w 1220"/>
                <a:gd name="T19" fmla="*/ 257 h 1263"/>
                <a:gd name="T20" fmla="*/ 1096 w 1220"/>
                <a:gd name="T21" fmla="*/ 206 h 1263"/>
                <a:gd name="T22" fmla="*/ 1053 w 1220"/>
                <a:gd name="T23" fmla="*/ 163 h 1263"/>
                <a:gd name="T24" fmla="*/ 1041 w 1220"/>
                <a:gd name="T25" fmla="*/ 82 h 1263"/>
                <a:gd name="T26" fmla="*/ 1010 w 1220"/>
                <a:gd name="T27" fmla="*/ 35 h 1263"/>
                <a:gd name="T28" fmla="*/ 952 w 1220"/>
                <a:gd name="T29" fmla="*/ 24 h 1263"/>
                <a:gd name="T30" fmla="*/ 894 w 1220"/>
                <a:gd name="T31" fmla="*/ 74 h 1263"/>
                <a:gd name="T32" fmla="*/ 855 w 1220"/>
                <a:gd name="T33" fmla="*/ 78 h 1263"/>
                <a:gd name="T34" fmla="*/ 785 w 1220"/>
                <a:gd name="T35" fmla="*/ 136 h 1263"/>
                <a:gd name="T36" fmla="*/ 731 w 1220"/>
                <a:gd name="T37" fmla="*/ 140 h 1263"/>
                <a:gd name="T38" fmla="*/ 680 w 1220"/>
                <a:gd name="T39" fmla="*/ 90 h 1263"/>
                <a:gd name="T40" fmla="*/ 637 w 1220"/>
                <a:gd name="T41" fmla="*/ 125 h 1263"/>
                <a:gd name="T42" fmla="*/ 575 w 1220"/>
                <a:gd name="T43" fmla="*/ 117 h 1263"/>
                <a:gd name="T44" fmla="*/ 544 w 1220"/>
                <a:gd name="T45" fmla="*/ 55 h 1263"/>
                <a:gd name="T46" fmla="*/ 459 w 1220"/>
                <a:gd name="T47" fmla="*/ 0 h 1263"/>
                <a:gd name="T48" fmla="*/ 385 w 1220"/>
                <a:gd name="T49" fmla="*/ 82 h 1263"/>
                <a:gd name="T50" fmla="*/ 389 w 1220"/>
                <a:gd name="T51" fmla="*/ 90 h 1263"/>
                <a:gd name="T52" fmla="*/ 420 w 1220"/>
                <a:gd name="T53" fmla="*/ 272 h 1263"/>
                <a:gd name="T54" fmla="*/ 412 w 1220"/>
                <a:gd name="T55" fmla="*/ 420 h 1263"/>
                <a:gd name="T56" fmla="*/ 412 w 1220"/>
                <a:gd name="T57" fmla="*/ 529 h 1263"/>
                <a:gd name="T58" fmla="*/ 389 w 1220"/>
                <a:gd name="T59" fmla="*/ 602 h 1263"/>
                <a:gd name="T60" fmla="*/ 327 w 1220"/>
                <a:gd name="T61" fmla="*/ 665 h 1263"/>
                <a:gd name="T62" fmla="*/ 164 w 1220"/>
                <a:gd name="T63" fmla="*/ 700 h 1263"/>
                <a:gd name="T64" fmla="*/ 63 w 1220"/>
                <a:gd name="T65" fmla="*/ 801 h 1263"/>
                <a:gd name="T66" fmla="*/ 4 w 1220"/>
                <a:gd name="T67" fmla="*/ 917 h 1263"/>
                <a:gd name="T68" fmla="*/ 28 w 1220"/>
                <a:gd name="T69" fmla="*/ 972 h 1263"/>
                <a:gd name="T70" fmla="*/ 70 w 1220"/>
                <a:gd name="T71" fmla="*/ 1010 h 1263"/>
                <a:gd name="T72" fmla="*/ 82 w 1220"/>
                <a:gd name="T73" fmla="*/ 1088 h 1263"/>
                <a:gd name="T74" fmla="*/ 148 w 1220"/>
                <a:gd name="T75" fmla="*/ 1127 h 1263"/>
                <a:gd name="T76" fmla="*/ 202 w 1220"/>
                <a:gd name="T77" fmla="*/ 1092 h 1263"/>
                <a:gd name="T78" fmla="*/ 237 w 1220"/>
                <a:gd name="T79" fmla="*/ 1146 h 1263"/>
                <a:gd name="T80" fmla="*/ 253 w 1220"/>
                <a:gd name="T81" fmla="*/ 1166 h 1263"/>
                <a:gd name="T82" fmla="*/ 381 w 1220"/>
                <a:gd name="T83" fmla="*/ 1247 h 1263"/>
                <a:gd name="T84" fmla="*/ 381 w 1220"/>
                <a:gd name="T85" fmla="*/ 1247 h 1263"/>
                <a:gd name="T86" fmla="*/ 447 w 1220"/>
                <a:gd name="T87" fmla="*/ 1181 h 1263"/>
                <a:gd name="T88" fmla="*/ 494 w 1220"/>
                <a:gd name="T89" fmla="*/ 1209 h 1263"/>
                <a:gd name="T90" fmla="*/ 564 w 1220"/>
                <a:gd name="T91" fmla="*/ 1193 h 1263"/>
                <a:gd name="T92" fmla="*/ 637 w 1220"/>
                <a:gd name="T93" fmla="*/ 1150 h 1263"/>
                <a:gd name="T94" fmla="*/ 727 w 1220"/>
                <a:gd name="T95" fmla="*/ 1146 h 1263"/>
                <a:gd name="T96" fmla="*/ 750 w 1220"/>
                <a:gd name="T97" fmla="*/ 1150 h 1263"/>
                <a:gd name="T98" fmla="*/ 719 w 1220"/>
                <a:gd name="T99" fmla="*/ 1251 h 1263"/>
                <a:gd name="T100" fmla="*/ 766 w 1220"/>
                <a:gd name="T101" fmla="*/ 1236 h 1263"/>
                <a:gd name="T102" fmla="*/ 828 w 1220"/>
                <a:gd name="T103" fmla="*/ 1240 h 1263"/>
                <a:gd name="T104" fmla="*/ 851 w 1220"/>
                <a:gd name="T105" fmla="*/ 1255 h 1263"/>
                <a:gd name="T106" fmla="*/ 902 w 1220"/>
                <a:gd name="T107" fmla="*/ 1205 h 1263"/>
                <a:gd name="T108" fmla="*/ 979 w 1220"/>
                <a:gd name="T109" fmla="*/ 1174 h 1263"/>
                <a:gd name="T110" fmla="*/ 1041 w 1220"/>
                <a:gd name="T111" fmla="*/ 1100 h 1263"/>
                <a:gd name="T112" fmla="*/ 1076 w 1220"/>
                <a:gd name="T113" fmla="*/ 1065 h 1263"/>
                <a:gd name="T114" fmla="*/ 1127 w 1220"/>
                <a:gd name="T115" fmla="*/ 937 h 1263"/>
                <a:gd name="T116" fmla="*/ 1220 w 1220"/>
                <a:gd name="T117" fmla="*/ 902 h 12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220" h="1263">
                  <a:moveTo>
                    <a:pt x="1220" y="902"/>
                  </a:moveTo>
                  <a:lnTo>
                    <a:pt x="1220" y="902"/>
                  </a:lnTo>
                  <a:lnTo>
                    <a:pt x="1212" y="894"/>
                  </a:lnTo>
                  <a:lnTo>
                    <a:pt x="1205" y="886"/>
                  </a:lnTo>
                  <a:lnTo>
                    <a:pt x="1189" y="878"/>
                  </a:lnTo>
                  <a:lnTo>
                    <a:pt x="1170" y="874"/>
                  </a:lnTo>
                  <a:lnTo>
                    <a:pt x="1146" y="874"/>
                  </a:lnTo>
                  <a:lnTo>
                    <a:pt x="1115" y="874"/>
                  </a:lnTo>
                  <a:lnTo>
                    <a:pt x="1076" y="886"/>
                  </a:lnTo>
                  <a:lnTo>
                    <a:pt x="968" y="886"/>
                  </a:lnTo>
                  <a:lnTo>
                    <a:pt x="956" y="874"/>
                  </a:lnTo>
                  <a:lnTo>
                    <a:pt x="937" y="843"/>
                  </a:lnTo>
                  <a:lnTo>
                    <a:pt x="925" y="824"/>
                  </a:lnTo>
                  <a:lnTo>
                    <a:pt x="917" y="797"/>
                  </a:lnTo>
                  <a:lnTo>
                    <a:pt x="909" y="766"/>
                  </a:lnTo>
                  <a:lnTo>
                    <a:pt x="906" y="731"/>
                  </a:lnTo>
                  <a:lnTo>
                    <a:pt x="902" y="703"/>
                  </a:lnTo>
                  <a:lnTo>
                    <a:pt x="898" y="684"/>
                  </a:lnTo>
                  <a:lnTo>
                    <a:pt x="894" y="665"/>
                  </a:lnTo>
                  <a:lnTo>
                    <a:pt x="890" y="657"/>
                  </a:lnTo>
                  <a:lnTo>
                    <a:pt x="890" y="645"/>
                  </a:lnTo>
                  <a:lnTo>
                    <a:pt x="894" y="626"/>
                  </a:lnTo>
                  <a:lnTo>
                    <a:pt x="902" y="610"/>
                  </a:lnTo>
                  <a:lnTo>
                    <a:pt x="917" y="591"/>
                  </a:lnTo>
                  <a:lnTo>
                    <a:pt x="940" y="571"/>
                  </a:lnTo>
                  <a:lnTo>
                    <a:pt x="972" y="556"/>
                  </a:lnTo>
                  <a:lnTo>
                    <a:pt x="1010" y="540"/>
                  </a:lnTo>
                  <a:lnTo>
                    <a:pt x="1057" y="540"/>
                  </a:lnTo>
                  <a:lnTo>
                    <a:pt x="1073" y="536"/>
                  </a:lnTo>
                  <a:lnTo>
                    <a:pt x="1084" y="533"/>
                  </a:lnTo>
                  <a:lnTo>
                    <a:pt x="1096" y="525"/>
                  </a:lnTo>
                  <a:lnTo>
                    <a:pt x="1108" y="513"/>
                  </a:lnTo>
                  <a:lnTo>
                    <a:pt x="1111" y="490"/>
                  </a:lnTo>
                  <a:lnTo>
                    <a:pt x="1108" y="459"/>
                  </a:lnTo>
                  <a:lnTo>
                    <a:pt x="1092" y="420"/>
                  </a:lnTo>
                  <a:lnTo>
                    <a:pt x="1092" y="404"/>
                  </a:lnTo>
                  <a:lnTo>
                    <a:pt x="1100" y="389"/>
                  </a:lnTo>
                  <a:lnTo>
                    <a:pt x="1104" y="385"/>
                  </a:lnTo>
                  <a:lnTo>
                    <a:pt x="1111" y="377"/>
                  </a:lnTo>
                  <a:lnTo>
                    <a:pt x="1123" y="354"/>
                  </a:lnTo>
                  <a:lnTo>
                    <a:pt x="1131" y="331"/>
                  </a:lnTo>
                  <a:lnTo>
                    <a:pt x="1139" y="303"/>
                  </a:lnTo>
                  <a:lnTo>
                    <a:pt x="1142" y="272"/>
                  </a:lnTo>
                  <a:lnTo>
                    <a:pt x="1139" y="257"/>
                  </a:lnTo>
                  <a:lnTo>
                    <a:pt x="1139" y="245"/>
                  </a:lnTo>
                  <a:lnTo>
                    <a:pt x="1131" y="230"/>
                  </a:lnTo>
                  <a:lnTo>
                    <a:pt x="1123" y="222"/>
                  </a:lnTo>
                  <a:lnTo>
                    <a:pt x="1111" y="214"/>
                  </a:lnTo>
                  <a:lnTo>
                    <a:pt x="1096" y="206"/>
                  </a:lnTo>
                  <a:lnTo>
                    <a:pt x="1061" y="195"/>
                  </a:lnTo>
                  <a:lnTo>
                    <a:pt x="1057" y="191"/>
                  </a:lnTo>
                  <a:lnTo>
                    <a:pt x="1053" y="179"/>
                  </a:lnTo>
                  <a:lnTo>
                    <a:pt x="1053" y="163"/>
                  </a:lnTo>
                  <a:lnTo>
                    <a:pt x="1053" y="132"/>
                  </a:lnTo>
                  <a:lnTo>
                    <a:pt x="1053" y="105"/>
                  </a:lnTo>
                  <a:lnTo>
                    <a:pt x="1049" y="90"/>
                  </a:lnTo>
                  <a:lnTo>
                    <a:pt x="1041" y="82"/>
                  </a:lnTo>
                  <a:lnTo>
                    <a:pt x="1041" y="78"/>
                  </a:lnTo>
                  <a:lnTo>
                    <a:pt x="1034" y="62"/>
                  </a:lnTo>
                  <a:lnTo>
                    <a:pt x="1022" y="47"/>
                  </a:lnTo>
                  <a:lnTo>
                    <a:pt x="1010" y="35"/>
                  </a:lnTo>
                  <a:lnTo>
                    <a:pt x="995" y="24"/>
                  </a:lnTo>
                  <a:lnTo>
                    <a:pt x="979" y="16"/>
                  </a:lnTo>
                  <a:lnTo>
                    <a:pt x="972" y="16"/>
                  </a:lnTo>
                  <a:lnTo>
                    <a:pt x="960" y="20"/>
                  </a:lnTo>
                  <a:lnTo>
                    <a:pt x="952" y="24"/>
                  </a:lnTo>
                  <a:lnTo>
                    <a:pt x="944" y="35"/>
                  </a:lnTo>
                  <a:lnTo>
                    <a:pt x="913" y="66"/>
                  </a:lnTo>
                  <a:lnTo>
                    <a:pt x="902" y="74"/>
                  </a:lnTo>
                  <a:lnTo>
                    <a:pt x="894" y="74"/>
                  </a:lnTo>
                  <a:lnTo>
                    <a:pt x="886" y="74"/>
                  </a:lnTo>
                  <a:lnTo>
                    <a:pt x="882" y="70"/>
                  </a:lnTo>
                  <a:lnTo>
                    <a:pt x="874" y="74"/>
                  </a:lnTo>
                  <a:lnTo>
                    <a:pt x="855" y="78"/>
                  </a:lnTo>
                  <a:lnTo>
                    <a:pt x="828" y="94"/>
                  </a:lnTo>
                  <a:lnTo>
                    <a:pt x="816" y="109"/>
                  </a:lnTo>
                  <a:lnTo>
                    <a:pt x="801" y="125"/>
                  </a:lnTo>
                  <a:lnTo>
                    <a:pt x="785" y="136"/>
                  </a:lnTo>
                  <a:lnTo>
                    <a:pt x="773" y="148"/>
                  </a:lnTo>
                  <a:lnTo>
                    <a:pt x="762" y="152"/>
                  </a:lnTo>
                  <a:lnTo>
                    <a:pt x="750" y="152"/>
                  </a:lnTo>
                  <a:lnTo>
                    <a:pt x="738" y="148"/>
                  </a:lnTo>
                  <a:lnTo>
                    <a:pt x="731" y="140"/>
                  </a:lnTo>
                  <a:lnTo>
                    <a:pt x="711" y="121"/>
                  </a:lnTo>
                  <a:lnTo>
                    <a:pt x="696" y="101"/>
                  </a:lnTo>
                  <a:lnTo>
                    <a:pt x="688" y="94"/>
                  </a:lnTo>
                  <a:lnTo>
                    <a:pt x="680" y="90"/>
                  </a:lnTo>
                  <a:lnTo>
                    <a:pt x="672" y="90"/>
                  </a:lnTo>
                  <a:lnTo>
                    <a:pt x="665" y="94"/>
                  </a:lnTo>
                  <a:lnTo>
                    <a:pt x="653" y="105"/>
                  </a:lnTo>
                  <a:lnTo>
                    <a:pt x="637" y="125"/>
                  </a:lnTo>
                  <a:lnTo>
                    <a:pt x="626" y="136"/>
                  </a:lnTo>
                  <a:lnTo>
                    <a:pt x="614" y="140"/>
                  </a:lnTo>
                  <a:lnTo>
                    <a:pt x="599" y="136"/>
                  </a:lnTo>
                  <a:lnTo>
                    <a:pt x="587" y="129"/>
                  </a:lnTo>
                  <a:lnTo>
                    <a:pt x="575" y="117"/>
                  </a:lnTo>
                  <a:lnTo>
                    <a:pt x="568" y="105"/>
                  </a:lnTo>
                  <a:lnTo>
                    <a:pt x="560" y="90"/>
                  </a:lnTo>
                  <a:lnTo>
                    <a:pt x="560" y="82"/>
                  </a:lnTo>
                  <a:lnTo>
                    <a:pt x="544" y="55"/>
                  </a:lnTo>
                  <a:lnTo>
                    <a:pt x="525" y="35"/>
                  </a:lnTo>
                  <a:lnTo>
                    <a:pt x="502" y="12"/>
                  </a:lnTo>
                  <a:lnTo>
                    <a:pt x="490" y="8"/>
                  </a:lnTo>
                  <a:lnTo>
                    <a:pt x="474" y="0"/>
                  </a:lnTo>
                  <a:lnTo>
                    <a:pt x="459" y="0"/>
                  </a:lnTo>
                  <a:lnTo>
                    <a:pt x="447" y="4"/>
                  </a:lnTo>
                  <a:lnTo>
                    <a:pt x="432" y="16"/>
                  </a:lnTo>
                  <a:lnTo>
                    <a:pt x="416" y="28"/>
                  </a:lnTo>
                  <a:lnTo>
                    <a:pt x="401" y="51"/>
                  </a:lnTo>
                  <a:lnTo>
                    <a:pt x="385" y="82"/>
                  </a:lnTo>
                  <a:lnTo>
                    <a:pt x="389" y="90"/>
                  </a:lnTo>
                  <a:lnTo>
                    <a:pt x="401" y="109"/>
                  </a:lnTo>
                  <a:lnTo>
                    <a:pt x="412" y="144"/>
                  </a:lnTo>
                  <a:lnTo>
                    <a:pt x="416" y="163"/>
                  </a:lnTo>
                  <a:lnTo>
                    <a:pt x="416" y="183"/>
                  </a:lnTo>
                  <a:lnTo>
                    <a:pt x="420" y="272"/>
                  </a:lnTo>
                  <a:lnTo>
                    <a:pt x="416" y="342"/>
                  </a:lnTo>
                  <a:lnTo>
                    <a:pt x="416" y="393"/>
                  </a:lnTo>
                  <a:lnTo>
                    <a:pt x="412" y="420"/>
                  </a:lnTo>
                  <a:lnTo>
                    <a:pt x="412" y="439"/>
                  </a:lnTo>
                  <a:lnTo>
                    <a:pt x="416" y="466"/>
                  </a:lnTo>
                  <a:lnTo>
                    <a:pt x="420" y="513"/>
                  </a:lnTo>
                  <a:lnTo>
                    <a:pt x="412" y="529"/>
                  </a:lnTo>
                  <a:lnTo>
                    <a:pt x="401" y="548"/>
                  </a:lnTo>
                  <a:lnTo>
                    <a:pt x="381" y="579"/>
                  </a:lnTo>
                  <a:lnTo>
                    <a:pt x="385" y="591"/>
                  </a:lnTo>
                  <a:lnTo>
                    <a:pt x="389" y="602"/>
                  </a:lnTo>
                  <a:lnTo>
                    <a:pt x="385" y="618"/>
                  </a:lnTo>
                  <a:lnTo>
                    <a:pt x="381" y="634"/>
                  </a:lnTo>
                  <a:lnTo>
                    <a:pt x="373" y="645"/>
                  </a:lnTo>
                  <a:lnTo>
                    <a:pt x="354" y="657"/>
                  </a:lnTo>
                  <a:lnTo>
                    <a:pt x="327" y="665"/>
                  </a:lnTo>
                  <a:lnTo>
                    <a:pt x="257" y="672"/>
                  </a:lnTo>
                  <a:lnTo>
                    <a:pt x="218" y="676"/>
                  </a:lnTo>
                  <a:lnTo>
                    <a:pt x="183" y="692"/>
                  </a:lnTo>
                  <a:lnTo>
                    <a:pt x="164" y="700"/>
                  </a:lnTo>
                  <a:lnTo>
                    <a:pt x="144" y="711"/>
                  </a:lnTo>
                  <a:lnTo>
                    <a:pt x="125" y="727"/>
                  </a:lnTo>
                  <a:lnTo>
                    <a:pt x="101" y="750"/>
                  </a:lnTo>
                  <a:lnTo>
                    <a:pt x="82" y="773"/>
                  </a:lnTo>
                  <a:lnTo>
                    <a:pt x="63" y="801"/>
                  </a:lnTo>
                  <a:lnTo>
                    <a:pt x="43" y="832"/>
                  </a:lnTo>
                  <a:lnTo>
                    <a:pt x="24" y="871"/>
                  </a:lnTo>
                  <a:lnTo>
                    <a:pt x="16" y="886"/>
                  </a:lnTo>
                  <a:lnTo>
                    <a:pt x="4" y="917"/>
                  </a:lnTo>
                  <a:lnTo>
                    <a:pt x="0" y="933"/>
                  </a:lnTo>
                  <a:lnTo>
                    <a:pt x="4" y="952"/>
                  </a:lnTo>
                  <a:lnTo>
                    <a:pt x="8" y="964"/>
                  </a:lnTo>
                  <a:lnTo>
                    <a:pt x="16" y="968"/>
                  </a:lnTo>
                  <a:lnTo>
                    <a:pt x="28" y="972"/>
                  </a:lnTo>
                  <a:lnTo>
                    <a:pt x="35" y="975"/>
                  </a:lnTo>
                  <a:lnTo>
                    <a:pt x="51" y="987"/>
                  </a:lnTo>
                  <a:lnTo>
                    <a:pt x="63" y="999"/>
                  </a:lnTo>
                  <a:lnTo>
                    <a:pt x="70" y="1010"/>
                  </a:lnTo>
                  <a:lnTo>
                    <a:pt x="74" y="1026"/>
                  </a:lnTo>
                  <a:lnTo>
                    <a:pt x="74" y="1045"/>
                  </a:lnTo>
                  <a:lnTo>
                    <a:pt x="78" y="1065"/>
                  </a:lnTo>
                  <a:lnTo>
                    <a:pt x="82" y="1088"/>
                  </a:lnTo>
                  <a:lnTo>
                    <a:pt x="90" y="1104"/>
                  </a:lnTo>
                  <a:lnTo>
                    <a:pt x="101" y="1119"/>
                  </a:lnTo>
                  <a:lnTo>
                    <a:pt x="117" y="1127"/>
                  </a:lnTo>
                  <a:lnTo>
                    <a:pt x="132" y="1131"/>
                  </a:lnTo>
                  <a:lnTo>
                    <a:pt x="148" y="1127"/>
                  </a:lnTo>
                  <a:lnTo>
                    <a:pt x="164" y="1115"/>
                  </a:lnTo>
                  <a:lnTo>
                    <a:pt x="179" y="1100"/>
                  </a:lnTo>
                  <a:lnTo>
                    <a:pt x="191" y="1092"/>
                  </a:lnTo>
                  <a:lnTo>
                    <a:pt x="202" y="1092"/>
                  </a:lnTo>
                  <a:lnTo>
                    <a:pt x="214" y="1092"/>
                  </a:lnTo>
                  <a:lnTo>
                    <a:pt x="222" y="1100"/>
                  </a:lnTo>
                  <a:lnTo>
                    <a:pt x="230" y="1111"/>
                  </a:lnTo>
                  <a:lnTo>
                    <a:pt x="233" y="1127"/>
                  </a:lnTo>
                  <a:lnTo>
                    <a:pt x="237" y="1146"/>
                  </a:lnTo>
                  <a:lnTo>
                    <a:pt x="237" y="1150"/>
                  </a:lnTo>
                  <a:lnTo>
                    <a:pt x="241" y="1154"/>
                  </a:lnTo>
                  <a:lnTo>
                    <a:pt x="245" y="1162"/>
                  </a:lnTo>
                  <a:lnTo>
                    <a:pt x="253" y="1166"/>
                  </a:lnTo>
                  <a:lnTo>
                    <a:pt x="268" y="1170"/>
                  </a:lnTo>
                  <a:lnTo>
                    <a:pt x="288" y="1170"/>
                  </a:lnTo>
                  <a:lnTo>
                    <a:pt x="315" y="1166"/>
                  </a:lnTo>
                  <a:lnTo>
                    <a:pt x="334" y="1185"/>
                  </a:lnTo>
                  <a:lnTo>
                    <a:pt x="381" y="1247"/>
                  </a:lnTo>
                  <a:lnTo>
                    <a:pt x="389" y="1232"/>
                  </a:lnTo>
                  <a:lnTo>
                    <a:pt x="404" y="1205"/>
                  </a:lnTo>
                  <a:lnTo>
                    <a:pt x="420" y="1189"/>
                  </a:lnTo>
                  <a:lnTo>
                    <a:pt x="432" y="1181"/>
                  </a:lnTo>
                  <a:lnTo>
                    <a:pt x="447" y="1181"/>
                  </a:lnTo>
                  <a:lnTo>
                    <a:pt x="455" y="1181"/>
                  </a:lnTo>
                  <a:lnTo>
                    <a:pt x="463" y="1189"/>
                  </a:lnTo>
                  <a:lnTo>
                    <a:pt x="478" y="1201"/>
                  </a:lnTo>
                  <a:lnTo>
                    <a:pt x="494" y="1209"/>
                  </a:lnTo>
                  <a:lnTo>
                    <a:pt x="509" y="1212"/>
                  </a:lnTo>
                  <a:lnTo>
                    <a:pt x="525" y="1212"/>
                  </a:lnTo>
                  <a:lnTo>
                    <a:pt x="540" y="1209"/>
                  </a:lnTo>
                  <a:lnTo>
                    <a:pt x="552" y="1205"/>
                  </a:lnTo>
                  <a:lnTo>
                    <a:pt x="564" y="1193"/>
                  </a:lnTo>
                  <a:lnTo>
                    <a:pt x="575" y="1185"/>
                  </a:lnTo>
                  <a:lnTo>
                    <a:pt x="599" y="1166"/>
                  </a:lnTo>
                  <a:lnTo>
                    <a:pt x="618" y="1154"/>
                  </a:lnTo>
                  <a:lnTo>
                    <a:pt x="637" y="1150"/>
                  </a:lnTo>
                  <a:lnTo>
                    <a:pt x="645" y="1150"/>
                  </a:lnTo>
                  <a:lnTo>
                    <a:pt x="684" y="1150"/>
                  </a:lnTo>
                  <a:lnTo>
                    <a:pt x="711" y="1150"/>
                  </a:lnTo>
                  <a:lnTo>
                    <a:pt x="727" y="1146"/>
                  </a:lnTo>
                  <a:lnTo>
                    <a:pt x="738" y="1142"/>
                  </a:lnTo>
                  <a:lnTo>
                    <a:pt x="742" y="1142"/>
                  </a:lnTo>
                  <a:lnTo>
                    <a:pt x="746" y="1146"/>
                  </a:lnTo>
                  <a:lnTo>
                    <a:pt x="750" y="1150"/>
                  </a:lnTo>
                  <a:lnTo>
                    <a:pt x="750" y="1162"/>
                  </a:lnTo>
                  <a:lnTo>
                    <a:pt x="738" y="1197"/>
                  </a:lnTo>
                  <a:lnTo>
                    <a:pt x="723" y="1236"/>
                  </a:lnTo>
                  <a:lnTo>
                    <a:pt x="719" y="1251"/>
                  </a:lnTo>
                  <a:lnTo>
                    <a:pt x="719" y="1259"/>
                  </a:lnTo>
                  <a:lnTo>
                    <a:pt x="723" y="1263"/>
                  </a:lnTo>
                  <a:lnTo>
                    <a:pt x="731" y="1259"/>
                  </a:lnTo>
                  <a:lnTo>
                    <a:pt x="766" y="1236"/>
                  </a:lnTo>
                  <a:lnTo>
                    <a:pt x="777" y="1228"/>
                  </a:lnTo>
                  <a:lnTo>
                    <a:pt x="793" y="1224"/>
                  </a:lnTo>
                  <a:lnTo>
                    <a:pt x="805" y="1224"/>
                  </a:lnTo>
                  <a:lnTo>
                    <a:pt x="812" y="1228"/>
                  </a:lnTo>
                  <a:lnTo>
                    <a:pt x="828" y="1240"/>
                  </a:lnTo>
                  <a:lnTo>
                    <a:pt x="832" y="1247"/>
                  </a:lnTo>
                  <a:lnTo>
                    <a:pt x="836" y="1251"/>
                  </a:lnTo>
                  <a:lnTo>
                    <a:pt x="843" y="1255"/>
                  </a:lnTo>
                  <a:lnTo>
                    <a:pt x="851" y="1255"/>
                  </a:lnTo>
                  <a:lnTo>
                    <a:pt x="859" y="1251"/>
                  </a:lnTo>
                  <a:lnTo>
                    <a:pt x="874" y="1243"/>
                  </a:lnTo>
                  <a:lnTo>
                    <a:pt x="886" y="1228"/>
                  </a:lnTo>
                  <a:lnTo>
                    <a:pt x="902" y="1205"/>
                  </a:lnTo>
                  <a:lnTo>
                    <a:pt x="925" y="1197"/>
                  </a:lnTo>
                  <a:lnTo>
                    <a:pt x="952" y="1189"/>
                  </a:lnTo>
                  <a:lnTo>
                    <a:pt x="964" y="1185"/>
                  </a:lnTo>
                  <a:lnTo>
                    <a:pt x="979" y="1174"/>
                  </a:lnTo>
                  <a:lnTo>
                    <a:pt x="999" y="1150"/>
                  </a:lnTo>
                  <a:lnTo>
                    <a:pt x="1007" y="1139"/>
                  </a:lnTo>
                  <a:lnTo>
                    <a:pt x="1010" y="1123"/>
                  </a:lnTo>
                  <a:lnTo>
                    <a:pt x="1041" y="1100"/>
                  </a:lnTo>
                  <a:lnTo>
                    <a:pt x="1065" y="1084"/>
                  </a:lnTo>
                  <a:lnTo>
                    <a:pt x="1073" y="1076"/>
                  </a:lnTo>
                  <a:lnTo>
                    <a:pt x="1073" y="1069"/>
                  </a:lnTo>
                  <a:lnTo>
                    <a:pt x="1076" y="1065"/>
                  </a:lnTo>
                  <a:lnTo>
                    <a:pt x="1104" y="1006"/>
                  </a:lnTo>
                  <a:lnTo>
                    <a:pt x="1119" y="972"/>
                  </a:lnTo>
                  <a:lnTo>
                    <a:pt x="1123" y="948"/>
                  </a:lnTo>
                  <a:lnTo>
                    <a:pt x="1127" y="937"/>
                  </a:lnTo>
                  <a:lnTo>
                    <a:pt x="1135" y="929"/>
                  </a:lnTo>
                  <a:lnTo>
                    <a:pt x="1146" y="925"/>
                  </a:lnTo>
                  <a:lnTo>
                    <a:pt x="1162" y="917"/>
                  </a:lnTo>
                  <a:lnTo>
                    <a:pt x="1193" y="909"/>
                  </a:lnTo>
                  <a:lnTo>
                    <a:pt x="1220" y="902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8" name="Freeform 37"/>
            <p:cNvSpPr>
              <a:spLocks/>
            </p:cNvSpPr>
            <p:nvPr/>
          </p:nvSpPr>
          <p:spPr bwMode="auto">
            <a:xfrm>
              <a:off x="9951268" y="3448629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0 w 58"/>
                <a:gd name="T7" fmla="*/ 50 h 58"/>
                <a:gd name="T8" fmla="*/ 42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4 h 58"/>
                <a:gd name="T16" fmla="*/ 11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1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4"/>
                  </a:lnTo>
                  <a:lnTo>
                    <a:pt x="31" y="58"/>
                  </a:lnTo>
                  <a:lnTo>
                    <a:pt x="19" y="54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812" name="Freeform 34"/>
          <p:cNvSpPr>
            <a:spLocks/>
          </p:cNvSpPr>
          <p:nvPr/>
        </p:nvSpPr>
        <p:spPr bwMode="auto">
          <a:xfrm>
            <a:off x="2217352" y="1888673"/>
            <a:ext cx="1239505" cy="806425"/>
          </a:xfrm>
          <a:custGeom>
            <a:avLst/>
            <a:gdLst>
              <a:gd name="T0" fmla="*/ 913 w 913"/>
              <a:gd name="T1" fmla="*/ 288 h 594"/>
              <a:gd name="T2" fmla="*/ 871 w 913"/>
              <a:gd name="T3" fmla="*/ 276 h 594"/>
              <a:gd name="T4" fmla="*/ 851 w 913"/>
              <a:gd name="T5" fmla="*/ 237 h 594"/>
              <a:gd name="T6" fmla="*/ 847 w 913"/>
              <a:gd name="T7" fmla="*/ 194 h 594"/>
              <a:gd name="T8" fmla="*/ 863 w 913"/>
              <a:gd name="T9" fmla="*/ 152 h 594"/>
              <a:gd name="T10" fmla="*/ 824 w 913"/>
              <a:gd name="T11" fmla="*/ 136 h 594"/>
              <a:gd name="T12" fmla="*/ 766 w 913"/>
              <a:gd name="T13" fmla="*/ 148 h 594"/>
              <a:gd name="T14" fmla="*/ 727 w 913"/>
              <a:gd name="T15" fmla="*/ 183 h 594"/>
              <a:gd name="T16" fmla="*/ 688 w 913"/>
              <a:gd name="T17" fmla="*/ 183 h 594"/>
              <a:gd name="T18" fmla="*/ 672 w 913"/>
              <a:gd name="T19" fmla="*/ 155 h 594"/>
              <a:gd name="T20" fmla="*/ 657 w 913"/>
              <a:gd name="T21" fmla="*/ 136 h 594"/>
              <a:gd name="T22" fmla="*/ 606 w 913"/>
              <a:gd name="T23" fmla="*/ 121 h 594"/>
              <a:gd name="T24" fmla="*/ 552 w 913"/>
              <a:gd name="T25" fmla="*/ 121 h 594"/>
              <a:gd name="T26" fmla="*/ 505 w 913"/>
              <a:gd name="T27" fmla="*/ 86 h 594"/>
              <a:gd name="T28" fmla="*/ 490 w 913"/>
              <a:gd name="T29" fmla="*/ 47 h 594"/>
              <a:gd name="T30" fmla="*/ 482 w 913"/>
              <a:gd name="T31" fmla="*/ 23 h 594"/>
              <a:gd name="T32" fmla="*/ 443 w 913"/>
              <a:gd name="T33" fmla="*/ 0 h 594"/>
              <a:gd name="T34" fmla="*/ 385 w 913"/>
              <a:gd name="T35" fmla="*/ 4 h 594"/>
              <a:gd name="T36" fmla="*/ 338 w 913"/>
              <a:gd name="T37" fmla="*/ 23 h 594"/>
              <a:gd name="T38" fmla="*/ 265 w 913"/>
              <a:gd name="T39" fmla="*/ 54 h 594"/>
              <a:gd name="T40" fmla="*/ 268 w 913"/>
              <a:gd name="T41" fmla="*/ 121 h 594"/>
              <a:gd name="T42" fmla="*/ 257 w 913"/>
              <a:gd name="T43" fmla="*/ 148 h 594"/>
              <a:gd name="T44" fmla="*/ 191 w 913"/>
              <a:gd name="T45" fmla="*/ 148 h 594"/>
              <a:gd name="T46" fmla="*/ 156 w 913"/>
              <a:gd name="T47" fmla="*/ 132 h 594"/>
              <a:gd name="T48" fmla="*/ 140 w 913"/>
              <a:gd name="T49" fmla="*/ 144 h 594"/>
              <a:gd name="T50" fmla="*/ 105 w 913"/>
              <a:gd name="T51" fmla="*/ 148 h 594"/>
              <a:gd name="T52" fmla="*/ 101 w 913"/>
              <a:gd name="T53" fmla="*/ 155 h 594"/>
              <a:gd name="T54" fmla="*/ 101 w 913"/>
              <a:gd name="T55" fmla="*/ 202 h 594"/>
              <a:gd name="T56" fmla="*/ 78 w 913"/>
              <a:gd name="T57" fmla="*/ 241 h 594"/>
              <a:gd name="T58" fmla="*/ 55 w 913"/>
              <a:gd name="T59" fmla="*/ 264 h 594"/>
              <a:gd name="T60" fmla="*/ 51 w 913"/>
              <a:gd name="T61" fmla="*/ 315 h 594"/>
              <a:gd name="T62" fmla="*/ 55 w 913"/>
              <a:gd name="T63" fmla="*/ 338 h 594"/>
              <a:gd name="T64" fmla="*/ 39 w 913"/>
              <a:gd name="T65" fmla="*/ 361 h 594"/>
              <a:gd name="T66" fmla="*/ 0 w 913"/>
              <a:gd name="T67" fmla="*/ 412 h 594"/>
              <a:gd name="T68" fmla="*/ 0 w 913"/>
              <a:gd name="T69" fmla="*/ 424 h 594"/>
              <a:gd name="T70" fmla="*/ 59 w 913"/>
              <a:gd name="T71" fmla="*/ 424 h 594"/>
              <a:gd name="T72" fmla="*/ 160 w 913"/>
              <a:gd name="T73" fmla="*/ 525 h 594"/>
              <a:gd name="T74" fmla="*/ 191 w 913"/>
              <a:gd name="T75" fmla="*/ 567 h 594"/>
              <a:gd name="T76" fmla="*/ 241 w 913"/>
              <a:gd name="T77" fmla="*/ 591 h 594"/>
              <a:gd name="T78" fmla="*/ 296 w 913"/>
              <a:gd name="T79" fmla="*/ 587 h 594"/>
              <a:gd name="T80" fmla="*/ 331 w 913"/>
              <a:gd name="T81" fmla="*/ 544 h 594"/>
              <a:gd name="T82" fmla="*/ 346 w 913"/>
              <a:gd name="T83" fmla="*/ 513 h 594"/>
              <a:gd name="T84" fmla="*/ 377 w 913"/>
              <a:gd name="T85" fmla="*/ 513 h 594"/>
              <a:gd name="T86" fmla="*/ 397 w 913"/>
              <a:gd name="T87" fmla="*/ 532 h 594"/>
              <a:gd name="T88" fmla="*/ 428 w 913"/>
              <a:gd name="T89" fmla="*/ 540 h 594"/>
              <a:gd name="T90" fmla="*/ 509 w 913"/>
              <a:gd name="T91" fmla="*/ 486 h 594"/>
              <a:gd name="T92" fmla="*/ 529 w 913"/>
              <a:gd name="T93" fmla="*/ 439 h 594"/>
              <a:gd name="T94" fmla="*/ 544 w 913"/>
              <a:gd name="T95" fmla="*/ 416 h 594"/>
              <a:gd name="T96" fmla="*/ 568 w 913"/>
              <a:gd name="T97" fmla="*/ 431 h 594"/>
              <a:gd name="T98" fmla="*/ 587 w 913"/>
              <a:gd name="T99" fmla="*/ 447 h 594"/>
              <a:gd name="T100" fmla="*/ 634 w 913"/>
              <a:gd name="T101" fmla="*/ 455 h 594"/>
              <a:gd name="T102" fmla="*/ 665 w 913"/>
              <a:gd name="T103" fmla="*/ 435 h 594"/>
              <a:gd name="T104" fmla="*/ 692 w 913"/>
              <a:gd name="T105" fmla="*/ 392 h 594"/>
              <a:gd name="T106" fmla="*/ 735 w 913"/>
              <a:gd name="T107" fmla="*/ 369 h 594"/>
              <a:gd name="T108" fmla="*/ 777 w 913"/>
              <a:gd name="T109" fmla="*/ 392 h 594"/>
              <a:gd name="T110" fmla="*/ 808 w 913"/>
              <a:gd name="T111" fmla="*/ 412 h 594"/>
              <a:gd name="T112" fmla="*/ 851 w 913"/>
              <a:gd name="T113" fmla="*/ 389 h 594"/>
              <a:gd name="T114" fmla="*/ 882 w 913"/>
              <a:gd name="T115" fmla="*/ 334 h 59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13" h="594">
                <a:moveTo>
                  <a:pt x="909" y="291"/>
                </a:moveTo>
                <a:lnTo>
                  <a:pt x="913" y="288"/>
                </a:lnTo>
                <a:lnTo>
                  <a:pt x="890" y="288"/>
                </a:lnTo>
                <a:lnTo>
                  <a:pt x="878" y="284"/>
                </a:lnTo>
                <a:lnTo>
                  <a:pt x="871" y="276"/>
                </a:lnTo>
                <a:lnTo>
                  <a:pt x="863" y="268"/>
                </a:lnTo>
                <a:lnTo>
                  <a:pt x="855" y="253"/>
                </a:lnTo>
                <a:lnTo>
                  <a:pt x="851" y="237"/>
                </a:lnTo>
                <a:lnTo>
                  <a:pt x="847" y="218"/>
                </a:lnTo>
                <a:lnTo>
                  <a:pt x="847" y="194"/>
                </a:lnTo>
                <a:lnTo>
                  <a:pt x="851" y="175"/>
                </a:lnTo>
                <a:lnTo>
                  <a:pt x="863" y="152"/>
                </a:lnTo>
                <a:lnTo>
                  <a:pt x="851" y="144"/>
                </a:lnTo>
                <a:lnTo>
                  <a:pt x="839" y="136"/>
                </a:lnTo>
                <a:lnTo>
                  <a:pt x="824" y="136"/>
                </a:lnTo>
                <a:lnTo>
                  <a:pt x="805" y="132"/>
                </a:lnTo>
                <a:lnTo>
                  <a:pt x="785" y="136"/>
                </a:lnTo>
                <a:lnTo>
                  <a:pt x="766" y="148"/>
                </a:lnTo>
                <a:lnTo>
                  <a:pt x="742" y="167"/>
                </a:lnTo>
                <a:lnTo>
                  <a:pt x="727" y="183"/>
                </a:lnTo>
                <a:lnTo>
                  <a:pt x="711" y="187"/>
                </a:lnTo>
                <a:lnTo>
                  <a:pt x="700" y="187"/>
                </a:lnTo>
                <a:lnTo>
                  <a:pt x="688" y="183"/>
                </a:lnTo>
                <a:lnTo>
                  <a:pt x="680" y="175"/>
                </a:lnTo>
                <a:lnTo>
                  <a:pt x="676" y="163"/>
                </a:lnTo>
                <a:lnTo>
                  <a:pt x="672" y="155"/>
                </a:lnTo>
                <a:lnTo>
                  <a:pt x="669" y="148"/>
                </a:lnTo>
                <a:lnTo>
                  <a:pt x="657" y="136"/>
                </a:lnTo>
                <a:lnTo>
                  <a:pt x="641" y="128"/>
                </a:lnTo>
                <a:lnTo>
                  <a:pt x="626" y="124"/>
                </a:lnTo>
                <a:lnTo>
                  <a:pt x="606" y="121"/>
                </a:lnTo>
                <a:lnTo>
                  <a:pt x="579" y="121"/>
                </a:lnTo>
                <a:lnTo>
                  <a:pt x="552" y="121"/>
                </a:lnTo>
                <a:lnTo>
                  <a:pt x="533" y="113"/>
                </a:lnTo>
                <a:lnTo>
                  <a:pt x="517" y="101"/>
                </a:lnTo>
                <a:lnTo>
                  <a:pt x="505" y="86"/>
                </a:lnTo>
                <a:lnTo>
                  <a:pt x="498" y="70"/>
                </a:lnTo>
                <a:lnTo>
                  <a:pt x="494" y="58"/>
                </a:lnTo>
                <a:lnTo>
                  <a:pt x="490" y="47"/>
                </a:lnTo>
                <a:lnTo>
                  <a:pt x="490" y="39"/>
                </a:lnTo>
                <a:lnTo>
                  <a:pt x="482" y="23"/>
                </a:lnTo>
                <a:lnTo>
                  <a:pt x="470" y="16"/>
                </a:lnTo>
                <a:lnTo>
                  <a:pt x="459" y="8"/>
                </a:lnTo>
                <a:lnTo>
                  <a:pt x="443" y="0"/>
                </a:lnTo>
                <a:lnTo>
                  <a:pt x="424" y="0"/>
                </a:lnTo>
                <a:lnTo>
                  <a:pt x="385" y="4"/>
                </a:lnTo>
                <a:lnTo>
                  <a:pt x="358" y="8"/>
                </a:lnTo>
                <a:lnTo>
                  <a:pt x="346" y="16"/>
                </a:lnTo>
                <a:lnTo>
                  <a:pt x="338" y="23"/>
                </a:lnTo>
                <a:lnTo>
                  <a:pt x="323" y="51"/>
                </a:lnTo>
                <a:lnTo>
                  <a:pt x="272" y="43"/>
                </a:lnTo>
                <a:lnTo>
                  <a:pt x="265" y="54"/>
                </a:lnTo>
                <a:lnTo>
                  <a:pt x="268" y="109"/>
                </a:lnTo>
                <a:lnTo>
                  <a:pt x="268" y="121"/>
                </a:lnTo>
                <a:lnTo>
                  <a:pt x="268" y="128"/>
                </a:lnTo>
                <a:lnTo>
                  <a:pt x="265" y="140"/>
                </a:lnTo>
                <a:lnTo>
                  <a:pt x="257" y="148"/>
                </a:lnTo>
                <a:lnTo>
                  <a:pt x="245" y="155"/>
                </a:lnTo>
                <a:lnTo>
                  <a:pt x="222" y="155"/>
                </a:lnTo>
                <a:lnTo>
                  <a:pt x="191" y="148"/>
                </a:lnTo>
                <a:lnTo>
                  <a:pt x="179" y="144"/>
                </a:lnTo>
                <a:lnTo>
                  <a:pt x="156" y="132"/>
                </a:lnTo>
                <a:lnTo>
                  <a:pt x="152" y="132"/>
                </a:lnTo>
                <a:lnTo>
                  <a:pt x="140" y="144"/>
                </a:lnTo>
                <a:lnTo>
                  <a:pt x="129" y="152"/>
                </a:lnTo>
                <a:lnTo>
                  <a:pt x="117" y="152"/>
                </a:lnTo>
                <a:lnTo>
                  <a:pt x="105" y="148"/>
                </a:lnTo>
                <a:lnTo>
                  <a:pt x="97" y="152"/>
                </a:lnTo>
                <a:lnTo>
                  <a:pt x="101" y="155"/>
                </a:lnTo>
                <a:lnTo>
                  <a:pt x="105" y="163"/>
                </a:lnTo>
                <a:lnTo>
                  <a:pt x="105" y="187"/>
                </a:lnTo>
                <a:lnTo>
                  <a:pt x="101" y="202"/>
                </a:lnTo>
                <a:lnTo>
                  <a:pt x="97" y="214"/>
                </a:lnTo>
                <a:lnTo>
                  <a:pt x="90" y="229"/>
                </a:lnTo>
                <a:lnTo>
                  <a:pt x="78" y="241"/>
                </a:lnTo>
                <a:lnTo>
                  <a:pt x="66" y="249"/>
                </a:lnTo>
                <a:lnTo>
                  <a:pt x="55" y="264"/>
                </a:lnTo>
                <a:lnTo>
                  <a:pt x="51" y="276"/>
                </a:lnTo>
                <a:lnTo>
                  <a:pt x="51" y="291"/>
                </a:lnTo>
                <a:lnTo>
                  <a:pt x="51" y="315"/>
                </a:lnTo>
                <a:lnTo>
                  <a:pt x="55" y="330"/>
                </a:lnTo>
                <a:lnTo>
                  <a:pt x="55" y="338"/>
                </a:lnTo>
                <a:lnTo>
                  <a:pt x="51" y="346"/>
                </a:lnTo>
                <a:lnTo>
                  <a:pt x="39" y="361"/>
                </a:lnTo>
                <a:lnTo>
                  <a:pt x="20" y="385"/>
                </a:lnTo>
                <a:lnTo>
                  <a:pt x="4" y="400"/>
                </a:lnTo>
                <a:lnTo>
                  <a:pt x="0" y="412"/>
                </a:lnTo>
                <a:lnTo>
                  <a:pt x="0" y="424"/>
                </a:lnTo>
                <a:lnTo>
                  <a:pt x="43" y="420"/>
                </a:lnTo>
                <a:lnTo>
                  <a:pt x="59" y="424"/>
                </a:lnTo>
                <a:lnTo>
                  <a:pt x="70" y="431"/>
                </a:lnTo>
                <a:lnTo>
                  <a:pt x="101" y="458"/>
                </a:lnTo>
                <a:lnTo>
                  <a:pt x="160" y="525"/>
                </a:lnTo>
                <a:lnTo>
                  <a:pt x="183" y="552"/>
                </a:lnTo>
                <a:lnTo>
                  <a:pt x="191" y="567"/>
                </a:lnTo>
                <a:lnTo>
                  <a:pt x="206" y="579"/>
                </a:lnTo>
                <a:lnTo>
                  <a:pt x="222" y="587"/>
                </a:lnTo>
                <a:lnTo>
                  <a:pt x="241" y="591"/>
                </a:lnTo>
                <a:lnTo>
                  <a:pt x="265" y="594"/>
                </a:lnTo>
                <a:lnTo>
                  <a:pt x="296" y="587"/>
                </a:lnTo>
                <a:lnTo>
                  <a:pt x="307" y="579"/>
                </a:lnTo>
                <a:lnTo>
                  <a:pt x="319" y="563"/>
                </a:lnTo>
                <a:lnTo>
                  <a:pt x="331" y="544"/>
                </a:lnTo>
                <a:lnTo>
                  <a:pt x="334" y="532"/>
                </a:lnTo>
                <a:lnTo>
                  <a:pt x="346" y="513"/>
                </a:lnTo>
                <a:lnTo>
                  <a:pt x="354" y="509"/>
                </a:lnTo>
                <a:lnTo>
                  <a:pt x="366" y="505"/>
                </a:lnTo>
                <a:lnTo>
                  <a:pt x="377" y="513"/>
                </a:lnTo>
                <a:lnTo>
                  <a:pt x="389" y="525"/>
                </a:lnTo>
                <a:lnTo>
                  <a:pt x="397" y="532"/>
                </a:lnTo>
                <a:lnTo>
                  <a:pt x="408" y="536"/>
                </a:lnTo>
                <a:lnTo>
                  <a:pt x="416" y="540"/>
                </a:lnTo>
                <a:lnTo>
                  <a:pt x="428" y="540"/>
                </a:lnTo>
                <a:lnTo>
                  <a:pt x="451" y="532"/>
                </a:lnTo>
                <a:lnTo>
                  <a:pt x="474" y="517"/>
                </a:lnTo>
                <a:lnTo>
                  <a:pt x="509" y="486"/>
                </a:lnTo>
                <a:lnTo>
                  <a:pt x="529" y="470"/>
                </a:lnTo>
                <a:lnTo>
                  <a:pt x="529" y="439"/>
                </a:lnTo>
                <a:lnTo>
                  <a:pt x="533" y="427"/>
                </a:lnTo>
                <a:lnTo>
                  <a:pt x="540" y="420"/>
                </a:lnTo>
                <a:lnTo>
                  <a:pt x="544" y="416"/>
                </a:lnTo>
                <a:lnTo>
                  <a:pt x="552" y="416"/>
                </a:lnTo>
                <a:lnTo>
                  <a:pt x="560" y="420"/>
                </a:lnTo>
                <a:lnTo>
                  <a:pt x="568" y="431"/>
                </a:lnTo>
                <a:lnTo>
                  <a:pt x="575" y="439"/>
                </a:lnTo>
                <a:lnTo>
                  <a:pt x="587" y="447"/>
                </a:lnTo>
                <a:lnTo>
                  <a:pt x="603" y="455"/>
                </a:lnTo>
                <a:lnTo>
                  <a:pt x="618" y="455"/>
                </a:lnTo>
                <a:lnTo>
                  <a:pt x="634" y="455"/>
                </a:lnTo>
                <a:lnTo>
                  <a:pt x="645" y="455"/>
                </a:lnTo>
                <a:lnTo>
                  <a:pt x="657" y="447"/>
                </a:lnTo>
                <a:lnTo>
                  <a:pt x="665" y="435"/>
                </a:lnTo>
                <a:lnTo>
                  <a:pt x="680" y="408"/>
                </a:lnTo>
                <a:lnTo>
                  <a:pt x="692" y="392"/>
                </a:lnTo>
                <a:lnTo>
                  <a:pt x="704" y="381"/>
                </a:lnTo>
                <a:lnTo>
                  <a:pt x="719" y="373"/>
                </a:lnTo>
                <a:lnTo>
                  <a:pt x="735" y="369"/>
                </a:lnTo>
                <a:lnTo>
                  <a:pt x="754" y="377"/>
                </a:lnTo>
                <a:lnTo>
                  <a:pt x="777" y="392"/>
                </a:lnTo>
                <a:lnTo>
                  <a:pt x="789" y="404"/>
                </a:lnTo>
                <a:lnTo>
                  <a:pt x="797" y="408"/>
                </a:lnTo>
                <a:lnTo>
                  <a:pt x="808" y="412"/>
                </a:lnTo>
                <a:lnTo>
                  <a:pt x="820" y="412"/>
                </a:lnTo>
                <a:lnTo>
                  <a:pt x="836" y="404"/>
                </a:lnTo>
                <a:lnTo>
                  <a:pt x="851" y="389"/>
                </a:lnTo>
                <a:lnTo>
                  <a:pt x="863" y="369"/>
                </a:lnTo>
                <a:lnTo>
                  <a:pt x="874" y="354"/>
                </a:lnTo>
                <a:lnTo>
                  <a:pt x="882" y="334"/>
                </a:lnTo>
                <a:lnTo>
                  <a:pt x="909" y="291"/>
                </a:lnTo>
                <a:close/>
              </a:path>
            </a:pathLst>
          </a:custGeom>
          <a:noFill/>
          <a:ln w="25400">
            <a:solidFill>
              <a:schemeClr val="bg1"/>
            </a:solidFill>
            <a:prstDash val="dashDot"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813" name="组合 812"/>
          <p:cNvGrpSpPr/>
          <p:nvPr/>
        </p:nvGrpSpPr>
        <p:grpSpPr>
          <a:xfrm>
            <a:off x="2613776" y="2226720"/>
            <a:ext cx="1850433" cy="1444505"/>
            <a:chOff x="10697393" y="1740479"/>
            <a:chExt cx="2163763" cy="1689100"/>
          </a:xfrm>
          <a:noFill/>
        </p:grpSpPr>
        <p:sp>
          <p:nvSpPr>
            <p:cNvPr id="814" name="Freeform 26"/>
            <p:cNvSpPr>
              <a:spLocks/>
            </p:cNvSpPr>
            <p:nvPr/>
          </p:nvSpPr>
          <p:spPr bwMode="auto">
            <a:xfrm>
              <a:off x="10697393" y="1740479"/>
              <a:ext cx="2163763" cy="1689100"/>
            </a:xfrm>
            <a:custGeom>
              <a:avLst/>
              <a:gdLst>
                <a:gd name="T0" fmla="*/ 850 w 1363"/>
                <a:gd name="T1" fmla="*/ 870 h 1064"/>
                <a:gd name="T2" fmla="*/ 917 w 1363"/>
                <a:gd name="T3" fmla="*/ 847 h 1064"/>
                <a:gd name="T4" fmla="*/ 983 w 1363"/>
                <a:gd name="T5" fmla="*/ 792 h 1064"/>
                <a:gd name="T6" fmla="*/ 986 w 1363"/>
                <a:gd name="T7" fmla="*/ 672 h 1064"/>
                <a:gd name="T8" fmla="*/ 967 w 1363"/>
                <a:gd name="T9" fmla="*/ 625 h 1064"/>
                <a:gd name="T10" fmla="*/ 932 w 1363"/>
                <a:gd name="T11" fmla="*/ 602 h 1064"/>
                <a:gd name="T12" fmla="*/ 944 w 1363"/>
                <a:gd name="T13" fmla="*/ 582 h 1064"/>
                <a:gd name="T14" fmla="*/ 920 w 1363"/>
                <a:gd name="T15" fmla="*/ 528 h 1064"/>
                <a:gd name="T16" fmla="*/ 1111 w 1363"/>
                <a:gd name="T17" fmla="*/ 520 h 1064"/>
                <a:gd name="T18" fmla="*/ 1177 w 1363"/>
                <a:gd name="T19" fmla="*/ 582 h 1064"/>
                <a:gd name="T20" fmla="*/ 1239 w 1363"/>
                <a:gd name="T21" fmla="*/ 637 h 1064"/>
                <a:gd name="T22" fmla="*/ 1274 w 1363"/>
                <a:gd name="T23" fmla="*/ 633 h 1064"/>
                <a:gd name="T24" fmla="*/ 1340 w 1363"/>
                <a:gd name="T25" fmla="*/ 544 h 1064"/>
                <a:gd name="T26" fmla="*/ 1344 w 1363"/>
                <a:gd name="T27" fmla="*/ 489 h 1064"/>
                <a:gd name="T28" fmla="*/ 1348 w 1363"/>
                <a:gd name="T29" fmla="*/ 435 h 1064"/>
                <a:gd name="T30" fmla="*/ 1359 w 1363"/>
                <a:gd name="T31" fmla="*/ 396 h 1064"/>
                <a:gd name="T32" fmla="*/ 1324 w 1363"/>
                <a:gd name="T33" fmla="*/ 365 h 1064"/>
                <a:gd name="T34" fmla="*/ 1239 w 1363"/>
                <a:gd name="T35" fmla="*/ 279 h 1064"/>
                <a:gd name="T36" fmla="*/ 1157 w 1363"/>
                <a:gd name="T37" fmla="*/ 229 h 1064"/>
                <a:gd name="T38" fmla="*/ 1095 w 1363"/>
                <a:gd name="T39" fmla="*/ 287 h 1064"/>
                <a:gd name="T40" fmla="*/ 1049 w 1363"/>
                <a:gd name="T41" fmla="*/ 380 h 1064"/>
                <a:gd name="T42" fmla="*/ 1029 w 1363"/>
                <a:gd name="T43" fmla="*/ 408 h 1064"/>
                <a:gd name="T44" fmla="*/ 901 w 1363"/>
                <a:gd name="T45" fmla="*/ 408 h 1064"/>
                <a:gd name="T46" fmla="*/ 792 w 1363"/>
                <a:gd name="T47" fmla="*/ 365 h 1064"/>
                <a:gd name="T48" fmla="*/ 749 w 1363"/>
                <a:gd name="T49" fmla="*/ 299 h 1064"/>
                <a:gd name="T50" fmla="*/ 691 w 1363"/>
                <a:gd name="T51" fmla="*/ 244 h 1064"/>
                <a:gd name="T52" fmla="*/ 730 w 1363"/>
                <a:gd name="T53" fmla="*/ 217 h 1064"/>
                <a:gd name="T54" fmla="*/ 715 w 1363"/>
                <a:gd name="T55" fmla="*/ 178 h 1064"/>
                <a:gd name="T56" fmla="*/ 715 w 1363"/>
                <a:gd name="T57" fmla="*/ 101 h 1064"/>
                <a:gd name="T58" fmla="*/ 715 w 1363"/>
                <a:gd name="T59" fmla="*/ 4 h 1064"/>
                <a:gd name="T60" fmla="*/ 676 w 1363"/>
                <a:gd name="T61" fmla="*/ 19 h 1064"/>
                <a:gd name="T62" fmla="*/ 590 w 1363"/>
                <a:gd name="T63" fmla="*/ 85 h 1064"/>
                <a:gd name="T64" fmla="*/ 528 w 1363"/>
                <a:gd name="T65" fmla="*/ 159 h 1064"/>
                <a:gd name="T66" fmla="*/ 485 w 1363"/>
                <a:gd name="T67" fmla="*/ 143 h 1064"/>
                <a:gd name="T68" fmla="*/ 400 w 1363"/>
                <a:gd name="T69" fmla="*/ 143 h 1064"/>
                <a:gd name="T70" fmla="*/ 353 w 1363"/>
                <a:gd name="T71" fmla="*/ 202 h 1064"/>
                <a:gd name="T72" fmla="*/ 283 w 1363"/>
                <a:gd name="T73" fmla="*/ 190 h 1064"/>
                <a:gd name="T74" fmla="*/ 252 w 1363"/>
                <a:gd name="T75" fmla="*/ 163 h 1064"/>
                <a:gd name="T76" fmla="*/ 237 w 1363"/>
                <a:gd name="T77" fmla="*/ 221 h 1064"/>
                <a:gd name="T78" fmla="*/ 124 w 1363"/>
                <a:gd name="T79" fmla="*/ 287 h 1064"/>
                <a:gd name="T80" fmla="*/ 85 w 1363"/>
                <a:gd name="T81" fmla="*/ 260 h 1064"/>
                <a:gd name="T82" fmla="*/ 39 w 1363"/>
                <a:gd name="T83" fmla="*/ 291 h 1064"/>
                <a:gd name="T84" fmla="*/ 7 w 1363"/>
                <a:gd name="T85" fmla="*/ 338 h 1064"/>
                <a:gd name="T86" fmla="*/ 0 w 1363"/>
                <a:gd name="T87" fmla="*/ 439 h 1064"/>
                <a:gd name="T88" fmla="*/ 7 w 1363"/>
                <a:gd name="T89" fmla="*/ 513 h 1064"/>
                <a:gd name="T90" fmla="*/ 39 w 1363"/>
                <a:gd name="T91" fmla="*/ 551 h 1064"/>
                <a:gd name="T92" fmla="*/ 101 w 1363"/>
                <a:gd name="T93" fmla="*/ 551 h 1064"/>
                <a:gd name="T94" fmla="*/ 124 w 1363"/>
                <a:gd name="T95" fmla="*/ 586 h 1064"/>
                <a:gd name="T96" fmla="*/ 140 w 1363"/>
                <a:gd name="T97" fmla="*/ 637 h 1064"/>
                <a:gd name="T98" fmla="*/ 128 w 1363"/>
                <a:gd name="T99" fmla="*/ 687 h 1064"/>
                <a:gd name="T100" fmla="*/ 194 w 1363"/>
                <a:gd name="T101" fmla="*/ 761 h 1064"/>
                <a:gd name="T102" fmla="*/ 295 w 1363"/>
                <a:gd name="T103" fmla="*/ 726 h 1064"/>
                <a:gd name="T104" fmla="*/ 419 w 1363"/>
                <a:gd name="T105" fmla="*/ 746 h 1064"/>
                <a:gd name="T106" fmla="*/ 435 w 1363"/>
                <a:gd name="T107" fmla="*/ 862 h 1064"/>
                <a:gd name="T108" fmla="*/ 404 w 1363"/>
                <a:gd name="T109" fmla="*/ 940 h 1064"/>
                <a:gd name="T110" fmla="*/ 516 w 1363"/>
                <a:gd name="T111" fmla="*/ 1045 h 1064"/>
                <a:gd name="T112" fmla="*/ 555 w 1363"/>
                <a:gd name="T113" fmla="*/ 1056 h 1064"/>
                <a:gd name="T114" fmla="*/ 606 w 1363"/>
                <a:gd name="T115" fmla="*/ 1025 h 1064"/>
                <a:gd name="T116" fmla="*/ 730 w 1363"/>
                <a:gd name="T117" fmla="*/ 952 h 1064"/>
                <a:gd name="T118" fmla="*/ 819 w 1363"/>
                <a:gd name="T119" fmla="*/ 924 h 10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363" h="1064">
                  <a:moveTo>
                    <a:pt x="819" y="924"/>
                  </a:moveTo>
                  <a:lnTo>
                    <a:pt x="819" y="924"/>
                  </a:lnTo>
                  <a:lnTo>
                    <a:pt x="827" y="909"/>
                  </a:lnTo>
                  <a:lnTo>
                    <a:pt x="839" y="882"/>
                  </a:lnTo>
                  <a:lnTo>
                    <a:pt x="850" y="870"/>
                  </a:lnTo>
                  <a:lnTo>
                    <a:pt x="858" y="858"/>
                  </a:lnTo>
                  <a:lnTo>
                    <a:pt x="870" y="850"/>
                  </a:lnTo>
                  <a:lnTo>
                    <a:pt x="885" y="850"/>
                  </a:lnTo>
                  <a:lnTo>
                    <a:pt x="917" y="847"/>
                  </a:lnTo>
                  <a:lnTo>
                    <a:pt x="948" y="843"/>
                  </a:lnTo>
                  <a:lnTo>
                    <a:pt x="959" y="835"/>
                  </a:lnTo>
                  <a:lnTo>
                    <a:pt x="971" y="827"/>
                  </a:lnTo>
                  <a:lnTo>
                    <a:pt x="979" y="812"/>
                  </a:lnTo>
                  <a:lnTo>
                    <a:pt x="983" y="792"/>
                  </a:lnTo>
                  <a:lnTo>
                    <a:pt x="983" y="715"/>
                  </a:lnTo>
                  <a:lnTo>
                    <a:pt x="983" y="680"/>
                  </a:lnTo>
                  <a:lnTo>
                    <a:pt x="986" y="672"/>
                  </a:lnTo>
                  <a:lnTo>
                    <a:pt x="994" y="652"/>
                  </a:lnTo>
                  <a:lnTo>
                    <a:pt x="994" y="641"/>
                  </a:lnTo>
                  <a:lnTo>
                    <a:pt x="990" y="633"/>
                  </a:lnTo>
                  <a:lnTo>
                    <a:pt x="983" y="625"/>
                  </a:lnTo>
                  <a:lnTo>
                    <a:pt x="967" y="625"/>
                  </a:lnTo>
                  <a:lnTo>
                    <a:pt x="951" y="621"/>
                  </a:lnTo>
                  <a:lnTo>
                    <a:pt x="940" y="617"/>
                  </a:lnTo>
                  <a:lnTo>
                    <a:pt x="932" y="610"/>
                  </a:lnTo>
                  <a:lnTo>
                    <a:pt x="932" y="602"/>
                  </a:lnTo>
                  <a:lnTo>
                    <a:pt x="932" y="598"/>
                  </a:lnTo>
                  <a:lnTo>
                    <a:pt x="936" y="590"/>
                  </a:lnTo>
                  <a:lnTo>
                    <a:pt x="940" y="586"/>
                  </a:lnTo>
                  <a:lnTo>
                    <a:pt x="944" y="582"/>
                  </a:lnTo>
                  <a:lnTo>
                    <a:pt x="948" y="579"/>
                  </a:lnTo>
                  <a:lnTo>
                    <a:pt x="948" y="575"/>
                  </a:lnTo>
                  <a:lnTo>
                    <a:pt x="936" y="555"/>
                  </a:lnTo>
                  <a:lnTo>
                    <a:pt x="920" y="528"/>
                  </a:lnTo>
                  <a:lnTo>
                    <a:pt x="971" y="516"/>
                  </a:lnTo>
                  <a:lnTo>
                    <a:pt x="1010" y="513"/>
                  </a:lnTo>
                  <a:lnTo>
                    <a:pt x="1025" y="516"/>
                  </a:lnTo>
                  <a:lnTo>
                    <a:pt x="1041" y="520"/>
                  </a:lnTo>
                  <a:lnTo>
                    <a:pt x="1111" y="520"/>
                  </a:lnTo>
                  <a:lnTo>
                    <a:pt x="1122" y="524"/>
                  </a:lnTo>
                  <a:lnTo>
                    <a:pt x="1146" y="544"/>
                  </a:lnTo>
                  <a:lnTo>
                    <a:pt x="1169" y="571"/>
                  </a:lnTo>
                  <a:lnTo>
                    <a:pt x="1177" y="582"/>
                  </a:lnTo>
                  <a:lnTo>
                    <a:pt x="1181" y="598"/>
                  </a:lnTo>
                  <a:lnTo>
                    <a:pt x="1204" y="598"/>
                  </a:lnTo>
                  <a:lnTo>
                    <a:pt x="1235" y="633"/>
                  </a:lnTo>
                  <a:lnTo>
                    <a:pt x="1239" y="637"/>
                  </a:lnTo>
                  <a:lnTo>
                    <a:pt x="1243" y="645"/>
                  </a:lnTo>
                  <a:lnTo>
                    <a:pt x="1247" y="648"/>
                  </a:lnTo>
                  <a:lnTo>
                    <a:pt x="1254" y="648"/>
                  </a:lnTo>
                  <a:lnTo>
                    <a:pt x="1262" y="645"/>
                  </a:lnTo>
                  <a:lnTo>
                    <a:pt x="1274" y="633"/>
                  </a:lnTo>
                  <a:lnTo>
                    <a:pt x="1289" y="614"/>
                  </a:lnTo>
                  <a:lnTo>
                    <a:pt x="1313" y="575"/>
                  </a:lnTo>
                  <a:lnTo>
                    <a:pt x="1328" y="551"/>
                  </a:lnTo>
                  <a:lnTo>
                    <a:pt x="1340" y="544"/>
                  </a:lnTo>
                  <a:lnTo>
                    <a:pt x="1344" y="544"/>
                  </a:lnTo>
                  <a:lnTo>
                    <a:pt x="1348" y="528"/>
                  </a:lnTo>
                  <a:lnTo>
                    <a:pt x="1348" y="501"/>
                  </a:lnTo>
                  <a:lnTo>
                    <a:pt x="1344" y="489"/>
                  </a:lnTo>
                  <a:lnTo>
                    <a:pt x="1340" y="485"/>
                  </a:lnTo>
                  <a:lnTo>
                    <a:pt x="1336" y="470"/>
                  </a:lnTo>
                  <a:lnTo>
                    <a:pt x="1336" y="462"/>
                  </a:lnTo>
                  <a:lnTo>
                    <a:pt x="1340" y="450"/>
                  </a:lnTo>
                  <a:lnTo>
                    <a:pt x="1348" y="435"/>
                  </a:lnTo>
                  <a:lnTo>
                    <a:pt x="1359" y="419"/>
                  </a:lnTo>
                  <a:lnTo>
                    <a:pt x="1363" y="412"/>
                  </a:lnTo>
                  <a:lnTo>
                    <a:pt x="1363" y="404"/>
                  </a:lnTo>
                  <a:lnTo>
                    <a:pt x="1359" y="396"/>
                  </a:lnTo>
                  <a:lnTo>
                    <a:pt x="1352" y="388"/>
                  </a:lnTo>
                  <a:lnTo>
                    <a:pt x="1340" y="377"/>
                  </a:lnTo>
                  <a:lnTo>
                    <a:pt x="1332" y="369"/>
                  </a:lnTo>
                  <a:lnTo>
                    <a:pt x="1324" y="365"/>
                  </a:lnTo>
                  <a:lnTo>
                    <a:pt x="1297" y="353"/>
                  </a:lnTo>
                  <a:lnTo>
                    <a:pt x="1282" y="338"/>
                  </a:lnTo>
                  <a:lnTo>
                    <a:pt x="1266" y="322"/>
                  </a:lnTo>
                  <a:lnTo>
                    <a:pt x="1251" y="303"/>
                  </a:lnTo>
                  <a:lnTo>
                    <a:pt x="1239" y="279"/>
                  </a:lnTo>
                  <a:lnTo>
                    <a:pt x="1223" y="256"/>
                  </a:lnTo>
                  <a:lnTo>
                    <a:pt x="1204" y="241"/>
                  </a:lnTo>
                  <a:lnTo>
                    <a:pt x="1181" y="233"/>
                  </a:lnTo>
                  <a:lnTo>
                    <a:pt x="1157" y="229"/>
                  </a:lnTo>
                  <a:lnTo>
                    <a:pt x="1134" y="233"/>
                  </a:lnTo>
                  <a:lnTo>
                    <a:pt x="1115" y="244"/>
                  </a:lnTo>
                  <a:lnTo>
                    <a:pt x="1099" y="264"/>
                  </a:lnTo>
                  <a:lnTo>
                    <a:pt x="1095" y="272"/>
                  </a:lnTo>
                  <a:lnTo>
                    <a:pt x="1095" y="287"/>
                  </a:lnTo>
                  <a:lnTo>
                    <a:pt x="1095" y="322"/>
                  </a:lnTo>
                  <a:lnTo>
                    <a:pt x="1056" y="322"/>
                  </a:lnTo>
                  <a:lnTo>
                    <a:pt x="1052" y="326"/>
                  </a:lnTo>
                  <a:lnTo>
                    <a:pt x="1049" y="380"/>
                  </a:lnTo>
                  <a:lnTo>
                    <a:pt x="1049" y="384"/>
                  </a:lnTo>
                  <a:lnTo>
                    <a:pt x="1049" y="392"/>
                  </a:lnTo>
                  <a:lnTo>
                    <a:pt x="1049" y="396"/>
                  </a:lnTo>
                  <a:lnTo>
                    <a:pt x="1041" y="404"/>
                  </a:lnTo>
                  <a:lnTo>
                    <a:pt x="1029" y="408"/>
                  </a:lnTo>
                  <a:lnTo>
                    <a:pt x="1010" y="412"/>
                  </a:lnTo>
                  <a:lnTo>
                    <a:pt x="986" y="408"/>
                  </a:lnTo>
                  <a:lnTo>
                    <a:pt x="932" y="408"/>
                  </a:lnTo>
                  <a:lnTo>
                    <a:pt x="901" y="408"/>
                  </a:lnTo>
                  <a:lnTo>
                    <a:pt x="882" y="408"/>
                  </a:lnTo>
                  <a:lnTo>
                    <a:pt x="854" y="384"/>
                  </a:lnTo>
                  <a:lnTo>
                    <a:pt x="808" y="408"/>
                  </a:lnTo>
                  <a:lnTo>
                    <a:pt x="796" y="404"/>
                  </a:lnTo>
                  <a:lnTo>
                    <a:pt x="792" y="365"/>
                  </a:lnTo>
                  <a:lnTo>
                    <a:pt x="788" y="357"/>
                  </a:lnTo>
                  <a:lnTo>
                    <a:pt x="738" y="326"/>
                  </a:lnTo>
                  <a:lnTo>
                    <a:pt x="738" y="314"/>
                  </a:lnTo>
                  <a:lnTo>
                    <a:pt x="749" y="299"/>
                  </a:lnTo>
                  <a:lnTo>
                    <a:pt x="734" y="291"/>
                  </a:lnTo>
                  <a:lnTo>
                    <a:pt x="718" y="279"/>
                  </a:lnTo>
                  <a:lnTo>
                    <a:pt x="703" y="268"/>
                  </a:lnTo>
                  <a:lnTo>
                    <a:pt x="695" y="252"/>
                  </a:lnTo>
                  <a:lnTo>
                    <a:pt x="691" y="244"/>
                  </a:lnTo>
                  <a:lnTo>
                    <a:pt x="695" y="241"/>
                  </a:lnTo>
                  <a:lnTo>
                    <a:pt x="699" y="233"/>
                  </a:lnTo>
                  <a:lnTo>
                    <a:pt x="703" y="229"/>
                  </a:lnTo>
                  <a:lnTo>
                    <a:pt x="715" y="221"/>
                  </a:lnTo>
                  <a:lnTo>
                    <a:pt x="730" y="217"/>
                  </a:lnTo>
                  <a:lnTo>
                    <a:pt x="738" y="206"/>
                  </a:lnTo>
                  <a:lnTo>
                    <a:pt x="730" y="194"/>
                  </a:lnTo>
                  <a:lnTo>
                    <a:pt x="722" y="186"/>
                  </a:lnTo>
                  <a:lnTo>
                    <a:pt x="715" y="178"/>
                  </a:lnTo>
                  <a:lnTo>
                    <a:pt x="711" y="167"/>
                  </a:lnTo>
                  <a:lnTo>
                    <a:pt x="707" y="143"/>
                  </a:lnTo>
                  <a:lnTo>
                    <a:pt x="707" y="128"/>
                  </a:lnTo>
                  <a:lnTo>
                    <a:pt x="711" y="116"/>
                  </a:lnTo>
                  <a:lnTo>
                    <a:pt x="715" y="101"/>
                  </a:lnTo>
                  <a:lnTo>
                    <a:pt x="726" y="93"/>
                  </a:lnTo>
                  <a:lnTo>
                    <a:pt x="726" y="19"/>
                  </a:lnTo>
                  <a:lnTo>
                    <a:pt x="722" y="11"/>
                  </a:lnTo>
                  <a:lnTo>
                    <a:pt x="715" y="4"/>
                  </a:lnTo>
                  <a:lnTo>
                    <a:pt x="707" y="0"/>
                  </a:lnTo>
                  <a:lnTo>
                    <a:pt x="699" y="4"/>
                  </a:lnTo>
                  <a:lnTo>
                    <a:pt x="687" y="7"/>
                  </a:lnTo>
                  <a:lnTo>
                    <a:pt x="676" y="19"/>
                  </a:lnTo>
                  <a:lnTo>
                    <a:pt x="660" y="27"/>
                  </a:lnTo>
                  <a:lnTo>
                    <a:pt x="641" y="35"/>
                  </a:lnTo>
                  <a:lnTo>
                    <a:pt x="617" y="39"/>
                  </a:lnTo>
                  <a:lnTo>
                    <a:pt x="590" y="85"/>
                  </a:lnTo>
                  <a:lnTo>
                    <a:pt x="582" y="101"/>
                  </a:lnTo>
                  <a:lnTo>
                    <a:pt x="571" y="120"/>
                  </a:lnTo>
                  <a:lnTo>
                    <a:pt x="559" y="136"/>
                  </a:lnTo>
                  <a:lnTo>
                    <a:pt x="544" y="151"/>
                  </a:lnTo>
                  <a:lnTo>
                    <a:pt x="528" y="159"/>
                  </a:lnTo>
                  <a:lnTo>
                    <a:pt x="516" y="159"/>
                  </a:lnTo>
                  <a:lnTo>
                    <a:pt x="505" y="159"/>
                  </a:lnTo>
                  <a:lnTo>
                    <a:pt x="497" y="151"/>
                  </a:lnTo>
                  <a:lnTo>
                    <a:pt x="485" y="143"/>
                  </a:lnTo>
                  <a:lnTo>
                    <a:pt x="462" y="124"/>
                  </a:lnTo>
                  <a:lnTo>
                    <a:pt x="443" y="120"/>
                  </a:lnTo>
                  <a:lnTo>
                    <a:pt x="427" y="120"/>
                  </a:lnTo>
                  <a:lnTo>
                    <a:pt x="412" y="128"/>
                  </a:lnTo>
                  <a:lnTo>
                    <a:pt x="400" y="143"/>
                  </a:lnTo>
                  <a:lnTo>
                    <a:pt x="388" y="155"/>
                  </a:lnTo>
                  <a:lnTo>
                    <a:pt x="373" y="186"/>
                  </a:lnTo>
                  <a:lnTo>
                    <a:pt x="365" y="194"/>
                  </a:lnTo>
                  <a:lnTo>
                    <a:pt x="353" y="202"/>
                  </a:lnTo>
                  <a:lnTo>
                    <a:pt x="342" y="206"/>
                  </a:lnTo>
                  <a:lnTo>
                    <a:pt x="326" y="206"/>
                  </a:lnTo>
                  <a:lnTo>
                    <a:pt x="311" y="202"/>
                  </a:lnTo>
                  <a:lnTo>
                    <a:pt x="295" y="198"/>
                  </a:lnTo>
                  <a:lnTo>
                    <a:pt x="283" y="190"/>
                  </a:lnTo>
                  <a:lnTo>
                    <a:pt x="276" y="178"/>
                  </a:lnTo>
                  <a:lnTo>
                    <a:pt x="268" y="171"/>
                  </a:lnTo>
                  <a:lnTo>
                    <a:pt x="260" y="163"/>
                  </a:lnTo>
                  <a:lnTo>
                    <a:pt x="252" y="163"/>
                  </a:lnTo>
                  <a:lnTo>
                    <a:pt x="248" y="167"/>
                  </a:lnTo>
                  <a:lnTo>
                    <a:pt x="241" y="175"/>
                  </a:lnTo>
                  <a:lnTo>
                    <a:pt x="237" y="186"/>
                  </a:lnTo>
                  <a:lnTo>
                    <a:pt x="237" y="221"/>
                  </a:lnTo>
                  <a:lnTo>
                    <a:pt x="217" y="237"/>
                  </a:lnTo>
                  <a:lnTo>
                    <a:pt x="182" y="268"/>
                  </a:lnTo>
                  <a:lnTo>
                    <a:pt x="159" y="279"/>
                  </a:lnTo>
                  <a:lnTo>
                    <a:pt x="136" y="287"/>
                  </a:lnTo>
                  <a:lnTo>
                    <a:pt x="124" y="287"/>
                  </a:lnTo>
                  <a:lnTo>
                    <a:pt x="116" y="287"/>
                  </a:lnTo>
                  <a:lnTo>
                    <a:pt x="105" y="283"/>
                  </a:lnTo>
                  <a:lnTo>
                    <a:pt x="97" y="276"/>
                  </a:lnTo>
                  <a:lnTo>
                    <a:pt x="85" y="260"/>
                  </a:lnTo>
                  <a:lnTo>
                    <a:pt x="74" y="256"/>
                  </a:lnTo>
                  <a:lnTo>
                    <a:pt x="62" y="256"/>
                  </a:lnTo>
                  <a:lnTo>
                    <a:pt x="54" y="264"/>
                  </a:lnTo>
                  <a:lnTo>
                    <a:pt x="42" y="279"/>
                  </a:lnTo>
                  <a:lnTo>
                    <a:pt x="39" y="291"/>
                  </a:lnTo>
                  <a:lnTo>
                    <a:pt x="27" y="310"/>
                  </a:lnTo>
                  <a:lnTo>
                    <a:pt x="19" y="322"/>
                  </a:lnTo>
                  <a:lnTo>
                    <a:pt x="7" y="334"/>
                  </a:lnTo>
                  <a:lnTo>
                    <a:pt x="7" y="338"/>
                  </a:lnTo>
                  <a:lnTo>
                    <a:pt x="7" y="384"/>
                  </a:lnTo>
                  <a:lnTo>
                    <a:pt x="4" y="415"/>
                  </a:lnTo>
                  <a:lnTo>
                    <a:pt x="0" y="435"/>
                  </a:lnTo>
                  <a:lnTo>
                    <a:pt x="0" y="439"/>
                  </a:lnTo>
                  <a:lnTo>
                    <a:pt x="7" y="446"/>
                  </a:lnTo>
                  <a:lnTo>
                    <a:pt x="11" y="458"/>
                  </a:lnTo>
                  <a:lnTo>
                    <a:pt x="11" y="481"/>
                  </a:lnTo>
                  <a:lnTo>
                    <a:pt x="7" y="513"/>
                  </a:lnTo>
                  <a:lnTo>
                    <a:pt x="11" y="524"/>
                  </a:lnTo>
                  <a:lnTo>
                    <a:pt x="19" y="532"/>
                  </a:lnTo>
                  <a:lnTo>
                    <a:pt x="27" y="544"/>
                  </a:lnTo>
                  <a:lnTo>
                    <a:pt x="39" y="551"/>
                  </a:lnTo>
                  <a:lnTo>
                    <a:pt x="54" y="559"/>
                  </a:lnTo>
                  <a:lnTo>
                    <a:pt x="74" y="559"/>
                  </a:lnTo>
                  <a:lnTo>
                    <a:pt x="97" y="551"/>
                  </a:lnTo>
                  <a:lnTo>
                    <a:pt x="101" y="551"/>
                  </a:lnTo>
                  <a:lnTo>
                    <a:pt x="112" y="551"/>
                  </a:lnTo>
                  <a:lnTo>
                    <a:pt x="120" y="555"/>
                  </a:lnTo>
                  <a:lnTo>
                    <a:pt x="124" y="559"/>
                  </a:lnTo>
                  <a:lnTo>
                    <a:pt x="124" y="571"/>
                  </a:lnTo>
                  <a:lnTo>
                    <a:pt x="124" y="586"/>
                  </a:lnTo>
                  <a:lnTo>
                    <a:pt x="124" y="594"/>
                  </a:lnTo>
                  <a:lnTo>
                    <a:pt x="124" y="606"/>
                  </a:lnTo>
                  <a:lnTo>
                    <a:pt x="132" y="625"/>
                  </a:lnTo>
                  <a:lnTo>
                    <a:pt x="140" y="637"/>
                  </a:lnTo>
                  <a:lnTo>
                    <a:pt x="151" y="645"/>
                  </a:lnTo>
                  <a:lnTo>
                    <a:pt x="143" y="664"/>
                  </a:lnTo>
                  <a:lnTo>
                    <a:pt x="136" y="672"/>
                  </a:lnTo>
                  <a:lnTo>
                    <a:pt x="128" y="687"/>
                  </a:lnTo>
                  <a:lnTo>
                    <a:pt x="124" y="695"/>
                  </a:lnTo>
                  <a:lnTo>
                    <a:pt x="128" y="703"/>
                  </a:lnTo>
                  <a:lnTo>
                    <a:pt x="136" y="711"/>
                  </a:lnTo>
                  <a:lnTo>
                    <a:pt x="151" y="718"/>
                  </a:lnTo>
                  <a:lnTo>
                    <a:pt x="194" y="761"/>
                  </a:lnTo>
                  <a:lnTo>
                    <a:pt x="233" y="753"/>
                  </a:lnTo>
                  <a:lnTo>
                    <a:pt x="264" y="746"/>
                  </a:lnTo>
                  <a:lnTo>
                    <a:pt x="279" y="734"/>
                  </a:lnTo>
                  <a:lnTo>
                    <a:pt x="295" y="726"/>
                  </a:lnTo>
                  <a:lnTo>
                    <a:pt x="330" y="726"/>
                  </a:lnTo>
                  <a:lnTo>
                    <a:pt x="377" y="738"/>
                  </a:lnTo>
                  <a:lnTo>
                    <a:pt x="415" y="738"/>
                  </a:lnTo>
                  <a:lnTo>
                    <a:pt x="419" y="746"/>
                  </a:lnTo>
                  <a:lnTo>
                    <a:pt x="431" y="765"/>
                  </a:lnTo>
                  <a:lnTo>
                    <a:pt x="435" y="784"/>
                  </a:lnTo>
                  <a:lnTo>
                    <a:pt x="439" y="804"/>
                  </a:lnTo>
                  <a:lnTo>
                    <a:pt x="439" y="831"/>
                  </a:lnTo>
                  <a:lnTo>
                    <a:pt x="435" y="862"/>
                  </a:lnTo>
                  <a:lnTo>
                    <a:pt x="423" y="882"/>
                  </a:lnTo>
                  <a:lnTo>
                    <a:pt x="412" y="897"/>
                  </a:lnTo>
                  <a:lnTo>
                    <a:pt x="400" y="909"/>
                  </a:lnTo>
                  <a:lnTo>
                    <a:pt x="404" y="940"/>
                  </a:lnTo>
                  <a:lnTo>
                    <a:pt x="462" y="1002"/>
                  </a:lnTo>
                  <a:lnTo>
                    <a:pt x="505" y="1029"/>
                  </a:lnTo>
                  <a:lnTo>
                    <a:pt x="516" y="1045"/>
                  </a:lnTo>
                  <a:lnTo>
                    <a:pt x="524" y="1056"/>
                  </a:lnTo>
                  <a:lnTo>
                    <a:pt x="532" y="1060"/>
                  </a:lnTo>
                  <a:lnTo>
                    <a:pt x="540" y="1064"/>
                  </a:lnTo>
                  <a:lnTo>
                    <a:pt x="551" y="1060"/>
                  </a:lnTo>
                  <a:lnTo>
                    <a:pt x="555" y="1056"/>
                  </a:lnTo>
                  <a:lnTo>
                    <a:pt x="563" y="1045"/>
                  </a:lnTo>
                  <a:lnTo>
                    <a:pt x="579" y="1037"/>
                  </a:lnTo>
                  <a:lnTo>
                    <a:pt x="590" y="1029"/>
                  </a:lnTo>
                  <a:lnTo>
                    <a:pt x="606" y="1025"/>
                  </a:lnTo>
                  <a:lnTo>
                    <a:pt x="629" y="1021"/>
                  </a:lnTo>
                  <a:lnTo>
                    <a:pt x="637" y="1021"/>
                  </a:lnTo>
                  <a:lnTo>
                    <a:pt x="695" y="975"/>
                  </a:lnTo>
                  <a:lnTo>
                    <a:pt x="730" y="952"/>
                  </a:lnTo>
                  <a:lnTo>
                    <a:pt x="753" y="936"/>
                  </a:lnTo>
                  <a:lnTo>
                    <a:pt x="777" y="928"/>
                  </a:lnTo>
                  <a:lnTo>
                    <a:pt x="792" y="924"/>
                  </a:lnTo>
                  <a:lnTo>
                    <a:pt x="812" y="920"/>
                  </a:lnTo>
                  <a:lnTo>
                    <a:pt x="819" y="924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6" name="Freeform 65"/>
            <p:cNvSpPr>
              <a:spLocks/>
            </p:cNvSpPr>
            <p:nvPr/>
          </p:nvSpPr>
          <p:spPr bwMode="auto">
            <a:xfrm>
              <a:off x="11849918" y="2837441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5 w 58"/>
                <a:gd name="T5" fmla="*/ 39 h 58"/>
                <a:gd name="T6" fmla="*/ 47 w 58"/>
                <a:gd name="T7" fmla="*/ 47 h 58"/>
                <a:gd name="T8" fmla="*/ 39 w 58"/>
                <a:gd name="T9" fmla="*/ 55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5 h 58"/>
                <a:gd name="T16" fmla="*/ 8 w 58"/>
                <a:gd name="T17" fmla="*/ 47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47 w 58"/>
                <a:gd name="T37" fmla="*/ 8 h 58"/>
                <a:gd name="T38" fmla="*/ 55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20" name="组合 819"/>
          <p:cNvGrpSpPr/>
          <p:nvPr/>
        </p:nvGrpSpPr>
        <p:grpSpPr>
          <a:xfrm>
            <a:off x="641158" y="1704037"/>
            <a:ext cx="1492022" cy="1250366"/>
            <a:chOff x="8390756" y="1129291"/>
            <a:chExt cx="1744663" cy="1462088"/>
          </a:xfrm>
          <a:noFill/>
        </p:grpSpPr>
        <p:sp>
          <p:nvSpPr>
            <p:cNvPr id="821" name="Freeform 28"/>
            <p:cNvSpPr>
              <a:spLocks/>
            </p:cNvSpPr>
            <p:nvPr/>
          </p:nvSpPr>
          <p:spPr bwMode="auto">
            <a:xfrm>
              <a:off x="8390756" y="1129291"/>
              <a:ext cx="1744663" cy="1462088"/>
            </a:xfrm>
            <a:custGeom>
              <a:avLst/>
              <a:gdLst>
                <a:gd name="T0" fmla="*/ 1045 w 1099"/>
                <a:gd name="T1" fmla="*/ 866 h 921"/>
                <a:gd name="T2" fmla="*/ 1099 w 1099"/>
                <a:gd name="T3" fmla="*/ 843 h 921"/>
                <a:gd name="T4" fmla="*/ 1049 w 1099"/>
                <a:gd name="T5" fmla="*/ 800 h 921"/>
                <a:gd name="T6" fmla="*/ 998 w 1099"/>
                <a:gd name="T7" fmla="*/ 695 h 921"/>
                <a:gd name="T8" fmla="*/ 979 w 1099"/>
                <a:gd name="T9" fmla="*/ 591 h 921"/>
                <a:gd name="T10" fmla="*/ 862 w 1099"/>
                <a:gd name="T11" fmla="*/ 575 h 921"/>
                <a:gd name="T12" fmla="*/ 835 w 1099"/>
                <a:gd name="T13" fmla="*/ 540 h 921"/>
                <a:gd name="T14" fmla="*/ 796 w 1099"/>
                <a:gd name="T15" fmla="*/ 501 h 921"/>
                <a:gd name="T16" fmla="*/ 777 w 1099"/>
                <a:gd name="T17" fmla="*/ 490 h 921"/>
                <a:gd name="T18" fmla="*/ 769 w 1099"/>
                <a:gd name="T19" fmla="*/ 451 h 921"/>
                <a:gd name="T20" fmla="*/ 746 w 1099"/>
                <a:gd name="T21" fmla="*/ 400 h 921"/>
                <a:gd name="T22" fmla="*/ 695 w 1099"/>
                <a:gd name="T23" fmla="*/ 400 h 921"/>
                <a:gd name="T24" fmla="*/ 645 w 1099"/>
                <a:gd name="T25" fmla="*/ 361 h 921"/>
                <a:gd name="T26" fmla="*/ 645 w 1099"/>
                <a:gd name="T27" fmla="*/ 315 h 921"/>
                <a:gd name="T28" fmla="*/ 680 w 1099"/>
                <a:gd name="T29" fmla="*/ 245 h 921"/>
                <a:gd name="T30" fmla="*/ 676 w 1099"/>
                <a:gd name="T31" fmla="*/ 167 h 921"/>
                <a:gd name="T32" fmla="*/ 645 w 1099"/>
                <a:gd name="T33" fmla="*/ 128 h 921"/>
                <a:gd name="T34" fmla="*/ 548 w 1099"/>
                <a:gd name="T35" fmla="*/ 47 h 921"/>
                <a:gd name="T36" fmla="*/ 513 w 1099"/>
                <a:gd name="T37" fmla="*/ 23 h 921"/>
                <a:gd name="T38" fmla="*/ 497 w 1099"/>
                <a:gd name="T39" fmla="*/ 0 h 921"/>
                <a:gd name="T40" fmla="*/ 388 w 1099"/>
                <a:gd name="T41" fmla="*/ 8 h 921"/>
                <a:gd name="T42" fmla="*/ 346 w 1099"/>
                <a:gd name="T43" fmla="*/ 35 h 921"/>
                <a:gd name="T44" fmla="*/ 318 w 1099"/>
                <a:gd name="T45" fmla="*/ 54 h 921"/>
                <a:gd name="T46" fmla="*/ 322 w 1099"/>
                <a:gd name="T47" fmla="*/ 190 h 921"/>
                <a:gd name="T48" fmla="*/ 299 w 1099"/>
                <a:gd name="T49" fmla="*/ 268 h 921"/>
                <a:gd name="T50" fmla="*/ 264 w 1099"/>
                <a:gd name="T51" fmla="*/ 323 h 921"/>
                <a:gd name="T52" fmla="*/ 179 w 1099"/>
                <a:gd name="T53" fmla="*/ 369 h 921"/>
                <a:gd name="T54" fmla="*/ 109 w 1099"/>
                <a:gd name="T55" fmla="*/ 350 h 921"/>
                <a:gd name="T56" fmla="*/ 19 w 1099"/>
                <a:gd name="T57" fmla="*/ 303 h 921"/>
                <a:gd name="T58" fmla="*/ 15 w 1099"/>
                <a:gd name="T59" fmla="*/ 342 h 921"/>
                <a:gd name="T60" fmla="*/ 27 w 1099"/>
                <a:gd name="T61" fmla="*/ 385 h 921"/>
                <a:gd name="T62" fmla="*/ 4 w 1099"/>
                <a:gd name="T63" fmla="*/ 424 h 921"/>
                <a:gd name="T64" fmla="*/ 27 w 1099"/>
                <a:gd name="T65" fmla="*/ 451 h 921"/>
                <a:gd name="T66" fmla="*/ 113 w 1099"/>
                <a:gd name="T67" fmla="*/ 490 h 921"/>
                <a:gd name="T68" fmla="*/ 186 w 1099"/>
                <a:gd name="T69" fmla="*/ 556 h 921"/>
                <a:gd name="T70" fmla="*/ 175 w 1099"/>
                <a:gd name="T71" fmla="*/ 633 h 921"/>
                <a:gd name="T72" fmla="*/ 182 w 1099"/>
                <a:gd name="T73" fmla="*/ 707 h 921"/>
                <a:gd name="T74" fmla="*/ 171 w 1099"/>
                <a:gd name="T75" fmla="*/ 746 h 921"/>
                <a:gd name="T76" fmla="*/ 186 w 1099"/>
                <a:gd name="T77" fmla="*/ 765 h 921"/>
                <a:gd name="T78" fmla="*/ 233 w 1099"/>
                <a:gd name="T79" fmla="*/ 758 h 921"/>
                <a:gd name="T80" fmla="*/ 241 w 1099"/>
                <a:gd name="T81" fmla="*/ 824 h 921"/>
                <a:gd name="T82" fmla="*/ 268 w 1099"/>
                <a:gd name="T83" fmla="*/ 808 h 921"/>
                <a:gd name="T84" fmla="*/ 299 w 1099"/>
                <a:gd name="T85" fmla="*/ 777 h 921"/>
                <a:gd name="T86" fmla="*/ 326 w 1099"/>
                <a:gd name="T87" fmla="*/ 804 h 921"/>
                <a:gd name="T88" fmla="*/ 373 w 1099"/>
                <a:gd name="T89" fmla="*/ 804 h 921"/>
                <a:gd name="T90" fmla="*/ 373 w 1099"/>
                <a:gd name="T91" fmla="*/ 863 h 921"/>
                <a:gd name="T92" fmla="*/ 423 w 1099"/>
                <a:gd name="T93" fmla="*/ 909 h 921"/>
                <a:gd name="T94" fmla="*/ 474 w 1099"/>
                <a:gd name="T95" fmla="*/ 901 h 921"/>
                <a:gd name="T96" fmla="*/ 509 w 1099"/>
                <a:gd name="T97" fmla="*/ 870 h 921"/>
                <a:gd name="T98" fmla="*/ 544 w 1099"/>
                <a:gd name="T99" fmla="*/ 878 h 921"/>
                <a:gd name="T100" fmla="*/ 571 w 1099"/>
                <a:gd name="T101" fmla="*/ 878 h 921"/>
                <a:gd name="T102" fmla="*/ 602 w 1099"/>
                <a:gd name="T103" fmla="*/ 851 h 921"/>
                <a:gd name="T104" fmla="*/ 660 w 1099"/>
                <a:gd name="T105" fmla="*/ 773 h 921"/>
                <a:gd name="T106" fmla="*/ 719 w 1099"/>
                <a:gd name="T107" fmla="*/ 785 h 921"/>
                <a:gd name="T108" fmla="*/ 777 w 1099"/>
                <a:gd name="T109" fmla="*/ 851 h 921"/>
                <a:gd name="T110" fmla="*/ 804 w 1099"/>
                <a:gd name="T111" fmla="*/ 898 h 921"/>
                <a:gd name="T112" fmla="*/ 854 w 1099"/>
                <a:gd name="T113" fmla="*/ 894 h 921"/>
                <a:gd name="T114" fmla="*/ 889 w 1099"/>
                <a:gd name="T115" fmla="*/ 859 h 921"/>
                <a:gd name="T116" fmla="*/ 928 w 1099"/>
                <a:gd name="T117" fmla="*/ 890 h 921"/>
                <a:gd name="T118" fmla="*/ 967 w 1099"/>
                <a:gd name="T119" fmla="*/ 921 h 921"/>
                <a:gd name="T120" fmla="*/ 1018 w 1099"/>
                <a:gd name="T121" fmla="*/ 894 h 9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99" h="921">
                  <a:moveTo>
                    <a:pt x="1018" y="894"/>
                  </a:moveTo>
                  <a:lnTo>
                    <a:pt x="1018" y="894"/>
                  </a:lnTo>
                  <a:lnTo>
                    <a:pt x="1029" y="878"/>
                  </a:lnTo>
                  <a:lnTo>
                    <a:pt x="1045" y="866"/>
                  </a:lnTo>
                  <a:lnTo>
                    <a:pt x="1072" y="851"/>
                  </a:lnTo>
                  <a:lnTo>
                    <a:pt x="1091" y="843"/>
                  </a:lnTo>
                  <a:lnTo>
                    <a:pt x="1099" y="843"/>
                  </a:lnTo>
                  <a:lnTo>
                    <a:pt x="1068" y="820"/>
                  </a:lnTo>
                  <a:lnTo>
                    <a:pt x="1060" y="812"/>
                  </a:lnTo>
                  <a:lnTo>
                    <a:pt x="1049" y="800"/>
                  </a:lnTo>
                  <a:lnTo>
                    <a:pt x="1037" y="785"/>
                  </a:lnTo>
                  <a:lnTo>
                    <a:pt x="1022" y="762"/>
                  </a:lnTo>
                  <a:lnTo>
                    <a:pt x="1010" y="734"/>
                  </a:lnTo>
                  <a:lnTo>
                    <a:pt x="998" y="695"/>
                  </a:lnTo>
                  <a:lnTo>
                    <a:pt x="987" y="653"/>
                  </a:lnTo>
                  <a:lnTo>
                    <a:pt x="987" y="633"/>
                  </a:lnTo>
                  <a:lnTo>
                    <a:pt x="979" y="591"/>
                  </a:lnTo>
                  <a:lnTo>
                    <a:pt x="975" y="591"/>
                  </a:lnTo>
                  <a:lnTo>
                    <a:pt x="909" y="598"/>
                  </a:lnTo>
                  <a:lnTo>
                    <a:pt x="886" y="579"/>
                  </a:lnTo>
                  <a:lnTo>
                    <a:pt x="862" y="575"/>
                  </a:lnTo>
                  <a:lnTo>
                    <a:pt x="843" y="567"/>
                  </a:lnTo>
                  <a:lnTo>
                    <a:pt x="839" y="556"/>
                  </a:lnTo>
                  <a:lnTo>
                    <a:pt x="835" y="540"/>
                  </a:lnTo>
                  <a:lnTo>
                    <a:pt x="831" y="528"/>
                  </a:lnTo>
                  <a:lnTo>
                    <a:pt x="816" y="513"/>
                  </a:lnTo>
                  <a:lnTo>
                    <a:pt x="800" y="501"/>
                  </a:lnTo>
                  <a:lnTo>
                    <a:pt x="796" y="501"/>
                  </a:lnTo>
                  <a:lnTo>
                    <a:pt x="792" y="501"/>
                  </a:lnTo>
                  <a:lnTo>
                    <a:pt x="781" y="497"/>
                  </a:lnTo>
                  <a:lnTo>
                    <a:pt x="777" y="490"/>
                  </a:lnTo>
                  <a:lnTo>
                    <a:pt x="773" y="482"/>
                  </a:lnTo>
                  <a:lnTo>
                    <a:pt x="769" y="470"/>
                  </a:lnTo>
                  <a:lnTo>
                    <a:pt x="769" y="451"/>
                  </a:lnTo>
                  <a:lnTo>
                    <a:pt x="765" y="427"/>
                  </a:lnTo>
                  <a:lnTo>
                    <a:pt x="761" y="416"/>
                  </a:lnTo>
                  <a:lnTo>
                    <a:pt x="753" y="404"/>
                  </a:lnTo>
                  <a:lnTo>
                    <a:pt x="746" y="400"/>
                  </a:lnTo>
                  <a:lnTo>
                    <a:pt x="722" y="400"/>
                  </a:lnTo>
                  <a:lnTo>
                    <a:pt x="707" y="400"/>
                  </a:lnTo>
                  <a:lnTo>
                    <a:pt x="695" y="400"/>
                  </a:lnTo>
                  <a:lnTo>
                    <a:pt x="680" y="392"/>
                  </a:lnTo>
                  <a:lnTo>
                    <a:pt x="668" y="385"/>
                  </a:lnTo>
                  <a:lnTo>
                    <a:pt x="656" y="373"/>
                  </a:lnTo>
                  <a:lnTo>
                    <a:pt x="645" y="361"/>
                  </a:lnTo>
                  <a:lnTo>
                    <a:pt x="641" y="350"/>
                  </a:lnTo>
                  <a:lnTo>
                    <a:pt x="637" y="334"/>
                  </a:lnTo>
                  <a:lnTo>
                    <a:pt x="637" y="323"/>
                  </a:lnTo>
                  <a:lnTo>
                    <a:pt x="645" y="315"/>
                  </a:lnTo>
                  <a:lnTo>
                    <a:pt x="660" y="295"/>
                  </a:lnTo>
                  <a:lnTo>
                    <a:pt x="672" y="272"/>
                  </a:lnTo>
                  <a:lnTo>
                    <a:pt x="680" y="245"/>
                  </a:lnTo>
                  <a:lnTo>
                    <a:pt x="684" y="206"/>
                  </a:lnTo>
                  <a:lnTo>
                    <a:pt x="680" y="183"/>
                  </a:lnTo>
                  <a:lnTo>
                    <a:pt x="676" y="167"/>
                  </a:lnTo>
                  <a:lnTo>
                    <a:pt x="664" y="144"/>
                  </a:lnTo>
                  <a:lnTo>
                    <a:pt x="652" y="132"/>
                  </a:lnTo>
                  <a:lnTo>
                    <a:pt x="645" y="128"/>
                  </a:lnTo>
                  <a:lnTo>
                    <a:pt x="606" y="89"/>
                  </a:lnTo>
                  <a:lnTo>
                    <a:pt x="571" y="62"/>
                  </a:lnTo>
                  <a:lnTo>
                    <a:pt x="559" y="51"/>
                  </a:lnTo>
                  <a:lnTo>
                    <a:pt x="548" y="47"/>
                  </a:lnTo>
                  <a:lnTo>
                    <a:pt x="536" y="43"/>
                  </a:lnTo>
                  <a:lnTo>
                    <a:pt x="528" y="35"/>
                  </a:lnTo>
                  <a:lnTo>
                    <a:pt x="513" y="23"/>
                  </a:lnTo>
                  <a:lnTo>
                    <a:pt x="501" y="8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388" y="0"/>
                  </a:lnTo>
                  <a:lnTo>
                    <a:pt x="388" y="8"/>
                  </a:lnTo>
                  <a:lnTo>
                    <a:pt x="377" y="23"/>
                  </a:lnTo>
                  <a:lnTo>
                    <a:pt x="369" y="31"/>
                  </a:lnTo>
                  <a:lnTo>
                    <a:pt x="357" y="35"/>
                  </a:lnTo>
                  <a:lnTo>
                    <a:pt x="346" y="35"/>
                  </a:lnTo>
                  <a:lnTo>
                    <a:pt x="322" y="31"/>
                  </a:lnTo>
                  <a:lnTo>
                    <a:pt x="322" y="35"/>
                  </a:lnTo>
                  <a:lnTo>
                    <a:pt x="318" y="54"/>
                  </a:lnTo>
                  <a:lnTo>
                    <a:pt x="315" y="97"/>
                  </a:lnTo>
                  <a:lnTo>
                    <a:pt x="326" y="163"/>
                  </a:lnTo>
                  <a:lnTo>
                    <a:pt x="322" y="190"/>
                  </a:lnTo>
                  <a:lnTo>
                    <a:pt x="318" y="210"/>
                  </a:lnTo>
                  <a:lnTo>
                    <a:pt x="311" y="222"/>
                  </a:lnTo>
                  <a:lnTo>
                    <a:pt x="303" y="229"/>
                  </a:lnTo>
                  <a:lnTo>
                    <a:pt x="299" y="268"/>
                  </a:lnTo>
                  <a:lnTo>
                    <a:pt x="299" y="284"/>
                  </a:lnTo>
                  <a:lnTo>
                    <a:pt x="283" y="303"/>
                  </a:lnTo>
                  <a:lnTo>
                    <a:pt x="264" y="323"/>
                  </a:lnTo>
                  <a:lnTo>
                    <a:pt x="241" y="342"/>
                  </a:lnTo>
                  <a:lnTo>
                    <a:pt x="214" y="358"/>
                  </a:lnTo>
                  <a:lnTo>
                    <a:pt x="198" y="365"/>
                  </a:lnTo>
                  <a:lnTo>
                    <a:pt x="179" y="369"/>
                  </a:lnTo>
                  <a:lnTo>
                    <a:pt x="163" y="369"/>
                  </a:lnTo>
                  <a:lnTo>
                    <a:pt x="144" y="365"/>
                  </a:lnTo>
                  <a:lnTo>
                    <a:pt x="128" y="361"/>
                  </a:lnTo>
                  <a:lnTo>
                    <a:pt x="109" y="350"/>
                  </a:lnTo>
                  <a:lnTo>
                    <a:pt x="50" y="315"/>
                  </a:lnTo>
                  <a:lnTo>
                    <a:pt x="23" y="299"/>
                  </a:lnTo>
                  <a:lnTo>
                    <a:pt x="19" y="303"/>
                  </a:lnTo>
                  <a:lnTo>
                    <a:pt x="15" y="307"/>
                  </a:lnTo>
                  <a:lnTo>
                    <a:pt x="15" y="326"/>
                  </a:lnTo>
                  <a:lnTo>
                    <a:pt x="15" y="342"/>
                  </a:lnTo>
                  <a:lnTo>
                    <a:pt x="19" y="350"/>
                  </a:lnTo>
                  <a:lnTo>
                    <a:pt x="27" y="365"/>
                  </a:lnTo>
                  <a:lnTo>
                    <a:pt x="27" y="373"/>
                  </a:lnTo>
                  <a:lnTo>
                    <a:pt x="27" y="385"/>
                  </a:lnTo>
                  <a:lnTo>
                    <a:pt x="23" y="392"/>
                  </a:lnTo>
                  <a:lnTo>
                    <a:pt x="12" y="408"/>
                  </a:lnTo>
                  <a:lnTo>
                    <a:pt x="4" y="424"/>
                  </a:lnTo>
                  <a:lnTo>
                    <a:pt x="0" y="431"/>
                  </a:lnTo>
                  <a:lnTo>
                    <a:pt x="4" y="439"/>
                  </a:lnTo>
                  <a:lnTo>
                    <a:pt x="8" y="447"/>
                  </a:lnTo>
                  <a:lnTo>
                    <a:pt x="27" y="451"/>
                  </a:lnTo>
                  <a:lnTo>
                    <a:pt x="43" y="462"/>
                  </a:lnTo>
                  <a:lnTo>
                    <a:pt x="81" y="478"/>
                  </a:lnTo>
                  <a:lnTo>
                    <a:pt x="113" y="490"/>
                  </a:lnTo>
                  <a:lnTo>
                    <a:pt x="140" y="505"/>
                  </a:lnTo>
                  <a:lnTo>
                    <a:pt x="167" y="528"/>
                  </a:lnTo>
                  <a:lnTo>
                    <a:pt x="179" y="540"/>
                  </a:lnTo>
                  <a:lnTo>
                    <a:pt x="186" y="556"/>
                  </a:lnTo>
                  <a:lnTo>
                    <a:pt x="190" y="571"/>
                  </a:lnTo>
                  <a:lnTo>
                    <a:pt x="190" y="591"/>
                  </a:lnTo>
                  <a:lnTo>
                    <a:pt x="186" y="610"/>
                  </a:lnTo>
                  <a:lnTo>
                    <a:pt x="175" y="633"/>
                  </a:lnTo>
                  <a:lnTo>
                    <a:pt x="171" y="688"/>
                  </a:lnTo>
                  <a:lnTo>
                    <a:pt x="175" y="692"/>
                  </a:lnTo>
                  <a:lnTo>
                    <a:pt x="182" y="707"/>
                  </a:lnTo>
                  <a:lnTo>
                    <a:pt x="186" y="715"/>
                  </a:lnTo>
                  <a:lnTo>
                    <a:pt x="186" y="723"/>
                  </a:lnTo>
                  <a:lnTo>
                    <a:pt x="182" y="734"/>
                  </a:lnTo>
                  <a:lnTo>
                    <a:pt x="171" y="746"/>
                  </a:lnTo>
                  <a:lnTo>
                    <a:pt x="175" y="754"/>
                  </a:lnTo>
                  <a:lnTo>
                    <a:pt x="179" y="762"/>
                  </a:lnTo>
                  <a:lnTo>
                    <a:pt x="186" y="765"/>
                  </a:lnTo>
                  <a:lnTo>
                    <a:pt x="194" y="769"/>
                  </a:lnTo>
                  <a:lnTo>
                    <a:pt x="206" y="765"/>
                  </a:lnTo>
                  <a:lnTo>
                    <a:pt x="221" y="758"/>
                  </a:lnTo>
                  <a:lnTo>
                    <a:pt x="233" y="758"/>
                  </a:lnTo>
                  <a:lnTo>
                    <a:pt x="237" y="812"/>
                  </a:lnTo>
                  <a:lnTo>
                    <a:pt x="241" y="820"/>
                  </a:lnTo>
                  <a:lnTo>
                    <a:pt x="241" y="824"/>
                  </a:lnTo>
                  <a:lnTo>
                    <a:pt x="245" y="828"/>
                  </a:lnTo>
                  <a:lnTo>
                    <a:pt x="252" y="828"/>
                  </a:lnTo>
                  <a:lnTo>
                    <a:pt x="260" y="824"/>
                  </a:lnTo>
                  <a:lnTo>
                    <a:pt x="268" y="808"/>
                  </a:lnTo>
                  <a:lnTo>
                    <a:pt x="283" y="785"/>
                  </a:lnTo>
                  <a:lnTo>
                    <a:pt x="287" y="781"/>
                  </a:lnTo>
                  <a:lnTo>
                    <a:pt x="299" y="777"/>
                  </a:lnTo>
                  <a:lnTo>
                    <a:pt x="307" y="777"/>
                  </a:lnTo>
                  <a:lnTo>
                    <a:pt x="315" y="781"/>
                  </a:lnTo>
                  <a:lnTo>
                    <a:pt x="318" y="789"/>
                  </a:lnTo>
                  <a:lnTo>
                    <a:pt x="326" y="804"/>
                  </a:lnTo>
                  <a:lnTo>
                    <a:pt x="365" y="800"/>
                  </a:lnTo>
                  <a:lnTo>
                    <a:pt x="369" y="800"/>
                  </a:lnTo>
                  <a:lnTo>
                    <a:pt x="373" y="804"/>
                  </a:lnTo>
                  <a:lnTo>
                    <a:pt x="373" y="820"/>
                  </a:lnTo>
                  <a:lnTo>
                    <a:pt x="365" y="843"/>
                  </a:lnTo>
                  <a:lnTo>
                    <a:pt x="373" y="863"/>
                  </a:lnTo>
                  <a:lnTo>
                    <a:pt x="381" y="878"/>
                  </a:lnTo>
                  <a:lnTo>
                    <a:pt x="396" y="894"/>
                  </a:lnTo>
                  <a:lnTo>
                    <a:pt x="412" y="905"/>
                  </a:lnTo>
                  <a:lnTo>
                    <a:pt x="423" y="909"/>
                  </a:lnTo>
                  <a:lnTo>
                    <a:pt x="435" y="913"/>
                  </a:lnTo>
                  <a:lnTo>
                    <a:pt x="447" y="913"/>
                  </a:lnTo>
                  <a:lnTo>
                    <a:pt x="458" y="909"/>
                  </a:lnTo>
                  <a:lnTo>
                    <a:pt x="474" y="901"/>
                  </a:lnTo>
                  <a:lnTo>
                    <a:pt x="489" y="890"/>
                  </a:lnTo>
                  <a:lnTo>
                    <a:pt x="493" y="886"/>
                  </a:lnTo>
                  <a:lnTo>
                    <a:pt x="509" y="870"/>
                  </a:lnTo>
                  <a:lnTo>
                    <a:pt x="517" y="866"/>
                  </a:lnTo>
                  <a:lnTo>
                    <a:pt x="528" y="866"/>
                  </a:lnTo>
                  <a:lnTo>
                    <a:pt x="536" y="866"/>
                  </a:lnTo>
                  <a:lnTo>
                    <a:pt x="544" y="878"/>
                  </a:lnTo>
                  <a:lnTo>
                    <a:pt x="551" y="882"/>
                  </a:lnTo>
                  <a:lnTo>
                    <a:pt x="555" y="882"/>
                  </a:lnTo>
                  <a:lnTo>
                    <a:pt x="571" y="878"/>
                  </a:lnTo>
                  <a:lnTo>
                    <a:pt x="586" y="863"/>
                  </a:lnTo>
                  <a:lnTo>
                    <a:pt x="598" y="855"/>
                  </a:lnTo>
                  <a:lnTo>
                    <a:pt x="602" y="851"/>
                  </a:lnTo>
                  <a:lnTo>
                    <a:pt x="618" y="820"/>
                  </a:lnTo>
                  <a:lnTo>
                    <a:pt x="633" y="800"/>
                  </a:lnTo>
                  <a:lnTo>
                    <a:pt x="645" y="785"/>
                  </a:lnTo>
                  <a:lnTo>
                    <a:pt x="660" y="773"/>
                  </a:lnTo>
                  <a:lnTo>
                    <a:pt x="676" y="773"/>
                  </a:lnTo>
                  <a:lnTo>
                    <a:pt x="691" y="773"/>
                  </a:lnTo>
                  <a:lnTo>
                    <a:pt x="707" y="777"/>
                  </a:lnTo>
                  <a:lnTo>
                    <a:pt x="719" y="785"/>
                  </a:lnTo>
                  <a:lnTo>
                    <a:pt x="742" y="804"/>
                  </a:lnTo>
                  <a:lnTo>
                    <a:pt x="761" y="824"/>
                  </a:lnTo>
                  <a:lnTo>
                    <a:pt x="777" y="851"/>
                  </a:lnTo>
                  <a:lnTo>
                    <a:pt x="777" y="863"/>
                  </a:lnTo>
                  <a:lnTo>
                    <a:pt x="785" y="874"/>
                  </a:lnTo>
                  <a:lnTo>
                    <a:pt x="792" y="886"/>
                  </a:lnTo>
                  <a:lnTo>
                    <a:pt x="804" y="898"/>
                  </a:lnTo>
                  <a:lnTo>
                    <a:pt x="816" y="905"/>
                  </a:lnTo>
                  <a:lnTo>
                    <a:pt x="831" y="909"/>
                  </a:lnTo>
                  <a:lnTo>
                    <a:pt x="843" y="905"/>
                  </a:lnTo>
                  <a:lnTo>
                    <a:pt x="854" y="894"/>
                  </a:lnTo>
                  <a:lnTo>
                    <a:pt x="870" y="874"/>
                  </a:lnTo>
                  <a:lnTo>
                    <a:pt x="882" y="863"/>
                  </a:lnTo>
                  <a:lnTo>
                    <a:pt x="889" y="859"/>
                  </a:lnTo>
                  <a:lnTo>
                    <a:pt x="897" y="859"/>
                  </a:lnTo>
                  <a:lnTo>
                    <a:pt x="905" y="863"/>
                  </a:lnTo>
                  <a:lnTo>
                    <a:pt x="913" y="870"/>
                  </a:lnTo>
                  <a:lnTo>
                    <a:pt x="928" y="890"/>
                  </a:lnTo>
                  <a:lnTo>
                    <a:pt x="948" y="913"/>
                  </a:lnTo>
                  <a:lnTo>
                    <a:pt x="955" y="917"/>
                  </a:lnTo>
                  <a:lnTo>
                    <a:pt x="967" y="921"/>
                  </a:lnTo>
                  <a:lnTo>
                    <a:pt x="979" y="921"/>
                  </a:lnTo>
                  <a:lnTo>
                    <a:pt x="990" y="917"/>
                  </a:lnTo>
                  <a:lnTo>
                    <a:pt x="1002" y="909"/>
                  </a:lnTo>
                  <a:lnTo>
                    <a:pt x="1018" y="894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3" name="Freeform 49"/>
            <p:cNvSpPr>
              <a:spLocks/>
            </p:cNvSpPr>
            <p:nvPr/>
          </p:nvSpPr>
          <p:spPr bwMode="auto">
            <a:xfrm>
              <a:off x="9284518" y="1962729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8 w 58"/>
                <a:gd name="T5" fmla="*/ 38 h 58"/>
                <a:gd name="T6" fmla="*/ 51 w 58"/>
                <a:gd name="T7" fmla="*/ 50 h 58"/>
                <a:gd name="T8" fmla="*/ 43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4 h 58"/>
                <a:gd name="T16" fmla="*/ 8 w 58"/>
                <a:gd name="T17" fmla="*/ 50 h 58"/>
                <a:gd name="T18" fmla="*/ 4 w 58"/>
                <a:gd name="T19" fmla="*/ 38 h 58"/>
                <a:gd name="T20" fmla="*/ 0 w 58"/>
                <a:gd name="T21" fmla="*/ 27 h 58"/>
                <a:gd name="T22" fmla="*/ 0 w 58"/>
                <a:gd name="T23" fmla="*/ 27 h 58"/>
                <a:gd name="T24" fmla="*/ 4 w 58"/>
                <a:gd name="T25" fmla="*/ 15 h 58"/>
                <a:gd name="T26" fmla="*/ 8 w 58"/>
                <a:gd name="T27" fmla="*/ 7 h 58"/>
                <a:gd name="T28" fmla="*/ 20 w 58"/>
                <a:gd name="T29" fmla="*/ 0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0 h 58"/>
                <a:gd name="T36" fmla="*/ 51 w 58"/>
                <a:gd name="T37" fmla="*/ 7 h 58"/>
                <a:gd name="T38" fmla="*/ 58 w 58"/>
                <a:gd name="T39" fmla="*/ 15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8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7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1" y="7"/>
                  </a:lnTo>
                  <a:lnTo>
                    <a:pt x="58" y="15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27" name="组合 826"/>
          <p:cNvGrpSpPr/>
          <p:nvPr/>
        </p:nvGrpSpPr>
        <p:grpSpPr>
          <a:xfrm>
            <a:off x="1928180" y="570426"/>
            <a:ext cx="1671228" cy="1566691"/>
            <a:chOff x="9895706" y="-196272"/>
            <a:chExt cx="1954213" cy="1831975"/>
          </a:xfrm>
          <a:noFill/>
        </p:grpSpPr>
        <p:sp>
          <p:nvSpPr>
            <p:cNvPr id="828" name="Freeform 33"/>
            <p:cNvSpPr>
              <a:spLocks/>
            </p:cNvSpPr>
            <p:nvPr/>
          </p:nvSpPr>
          <p:spPr bwMode="auto">
            <a:xfrm>
              <a:off x="9895706" y="-196272"/>
              <a:ext cx="1954213" cy="1831975"/>
            </a:xfrm>
            <a:custGeom>
              <a:avLst/>
              <a:gdLst>
                <a:gd name="T0" fmla="*/ 1103 w 1231"/>
                <a:gd name="T1" fmla="*/ 1095 h 1154"/>
                <a:gd name="T2" fmla="*/ 1138 w 1231"/>
                <a:gd name="T3" fmla="*/ 1002 h 1154"/>
                <a:gd name="T4" fmla="*/ 1177 w 1231"/>
                <a:gd name="T5" fmla="*/ 940 h 1154"/>
                <a:gd name="T6" fmla="*/ 1220 w 1231"/>
                <a:gd name="T7" fmla="*/ 882 h 1154"/>
                <a:gd name="T8" fmla="*/ 1204 w 1231"/>
                <a:gd name="T9" fmla="*/ 796 h 1154"/>
                <a:gd name="T10" fmla="*/ 1103 w 1231"/>
                <a:gd name="T11" fmla="*/ 785 h 1154"/>
                <a:gd name="T12" fmla="*/ 1033 w 1231"/>
                <a:gd name="T13" fmla="*/ 804 h 1154"/>
                <a:gd name="T14" fmla="*/ 936 w 1231"/>
                <a:gd name="T15" fmla="*/ 761 h 1154"/>
                <a:gd name="T16" fmla="*/ 951 w 1231"/>
                <a:gd name="T17" fmla="*/ 672 h 1154"/>
                <a:gd name="T18" fmla="*/ 909 w 1231"/>
                <a:gd name="T19" fmla="*/ 594 h 1154"/>
                <a:gd name="T20" fmla="*/ 847 w 1231"/>
                <a:gd name="T21" fmla="*/ 586 h 1154"/>
                <a:gd name="T22" fmla="*/ 823 w 1231"/>
                <a:gd name="T23" fmla="*/ 555 h 1154"/>
                <a:gd name="T24" fmla="*/ 773 w 1231"/>
                <a:gd name="T25" fmla="*/ 548 h 1154"/>
                <a:gd name="T26" fmla="*/ 738 w 1231"/>
                <a:gd name="T27" fmla="*/ 540 h 1154"/>
                <a:gd name="T28" fmla="*/ 664 w 1231"/>
                <a:gd name="T29" fmla="*/ 509 h 1154"/>
                <a:gd name="T30" fmla="*/ 602 w 1231"/>
                <a:gd name="T31" fmla="*/ 489 h 1154"/>
                <a:gd name="T32" fmla="*/ 512 w 1231"/>
                <a:gd name="T33" fmla="*/ 416 h 1154"/>
                <a:gd name="T34" fmla="*/ 516 w 1231"/>
                <a:gd name="T35" fmla="*/ 338 h 1154"/>
                <a:gd name="T36" fmla="*/ 481 w 1231"/>
                <a:gd name="T37" fmla="*/ 237 h 1154"/>
                <a:gd name="T38" fmla="*/ 400 w 1231"/>
                <a:gd name="T39" fmla="*/ 225 h 1154"/>
                <a:gd name="T40" fmla="*/ 349 w 1231"/>
                <a:gd name="T41" fmla="*/ 182 h 1154"/>
                <a:gd name="T42" fmla="*/ 287 w 1231"/>
                <a:gd name="T43" fmla="*/ 163 h 1154"/>
                <a:gd name="T44" fmla="*/ 241 w 1231"/>
                <a:gd name="T45" fmla="*/ 136 h 1154"/>
                <a:gd name="T46" fmla="*/ 237 w 1231"/>
                <a:gd name="T47" fmla="*/ 101 h 1154"/>
                <a:gd name="T48" fmla="*/ 190 w 1231"/>
                <a:gd name="T49" fmla="*/ 31 h 1154"/>
                <a:gd name="T50" fmla="*/ 128 w 1231"/>
                <a:gd name="T51" fmla="*/ 0 h 1154"/>
                <a:gd name="T52" fmla="*/ 46 w 1231"/>
                <a:gd name="T53" fmla="*/ 62 h 1154"/>
                <a:gd name="T54" fmla="*/ 0 w 1231"/>
                <a:gd name="T55" fmla="*/ 93 h 1154"/>
                <a:gd name="T56" fmla="*/ 15 w 1231"/>
                <a:gd name="T57" fmla="*/ 182 h 1154"/>
                <a:gd name="T58" fmla="*/ 85 w 1231"/>
                <a:gd name="T59" fmla="*/ 252 h 1154"/>
                <a:gd name="T60" fmla="*/ 108 w 1231"/>
                <a:gd name="T61" fmla="*/ 315 h 1154"/>
                <a:gd name="T62" fmla="*/ 175 w 1231"/>
                <a:gd name="T63" fmla="*/ 299 h 1154"/>
                <a:gd name="T64" fmla="*/ 217 w 1231"/>
                <a:gd name="T65" fmla="*/ 303 h 1154"/>
                <a:gd name="T66" fmla="*/ 225 w 1231"/>
                <a:gd name="T67" fmla="*/ 404 h 1154"/>
                <a:gd name="T68" fmla="*/ 244 w 1231"/>
                <a:gd name="T69" fmla="*/ 528 h 1154"/>
                <a:gd name="T70" fmla="*/ 326 w 1231"/>
                <a:gd name="T71" fmla="*/ 520 h 1154"/>
                <a:gd name="T72" fmla="*/ 400 w 1231"/>
                <a:gd name="T73" fmla="*/ 474 h 1154"/>
                <a:gd name="T74" fmla="*/ 435 w 1231"/>
                <a:gd name="T75" fmla="*/ 513 h 1154"/>
                <a:gd name="T76" fmla="*/ 423 w 1231"/>
                <a:gd name="T77" fmla="*/ 598 h 1154"/>
                <a:gd name="T78" fmla="*/ 415 w 1231"/>
                <a:gd name="T79" fmla="*/ 687 h 1154"/>
                <a:gd name="T80" fmla="*/ 384 w 1231"/>
                <a:gd name="T81" fmla="*/ 804 h 1154"/>
                <a:gd name="T82" fmla="*/ 388 w 1231"/>
                <a:gd name="T83" fmla="*/ 944 h 1154"/>
                <a:gd name="T84" fmla="*/ 431 w 1231"/>
                <a:gd name="T85" fmla="*/ 971 h 1154"/>
                <a:gd name="T86" fmla="*/ 419 w 1231"/>
                <a:gd name="T87" fmla="*/ 1022 h 1154"/>
                <a:gd name="T88" fmla="*/ 404 w 1231"/>
                <a:gd name="T89" fmla="*/ 1119 h 1154"/>
                <a:gd name="T90" fmla="*/ 481 w 1231"/>
                <a:gd name="T91" fmla="*/ 1099 h 1154"/>
                <a:gd name="T92" fmla="*/ 536 w 1231"/>
                <a:gd name="T93" fmla="*/ 1022 h 1154"/>
                <a:gd name="T94" fmla="*/ 637 w 1231"/>
                <a:gd name="T95" fmla="*/ 967 h 1154"/>
                <a:gd name="T96" fmla="*/ 703 w 1231"/>
                <a:gd name="T97" fmla="*/ 1014 h 1154"/>
                <a:gd name="T98" fmla="*/ 746 w 1231"/>
                <a:gd name="T99" fmla="*/ 1080 h 1154"/>
                <a:gd name="T100" fmla="*/ 854 w 1231"/>
                <a:gd name="T101" fmla="*/ 1095 h 1154"/>
                <a:gd name="T102" fmla="*/ 893 w 1231"/>
                <a:gd name="T103" fmla="*/ 1142 h 1154"/>
                <a:gd name="T104" fmla="*/ 955 w 1231"/>
                <a:gd name="T105" fmla="*/ 1134 h 1154"/>
                <a:gd name="T106" fmla="*/ 1068 w 1231"/>
                <a:gd name="T107" fmla="*/ 1115 h 115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31" h="1154">
                  <a:moveTo>
                    <a:pt x="1076" y="1119"/>
                  </a:moveTo>
                  <a:lnTo>
                    <a:pt x="1080" y="1119"/>
                  </a:lnTo>
                  <a:lnTo>
                    <a:pt x="1091" y="1107"/>
                  </a:lnTo>
                  <a:lnTo>
                    <a:pt x="1103" y="1095"/>
                  </a:lnTo>
                  <a:lnTo>
                    <a:pt x="1103" y="1080"/>
                  </a:lnTo>
                  <a:lnTo>
                    <a:pt x="1107" y="1060"/>
                  </a:lnTo>
                  <a:lnTo>
                    <a:pt x="1111" y="1041"/>
                  </a:lnTo>
                  <a:lnTo>
                    <a:pt x="1119" y="1022"/>
                  </a:lnTo>
                  <a:lnTo>
                    <a:pt x="1130" y="1006"/>
                  </a:lnTo>
                  <a:lnTo>
                    <a:pt x="1138" y="1002"/>
                  </a:lnTo>
                  <a:lnTo>
                    <a:pt x="1150" y="998"/>
                  </a:lnTo>
                  <a:lnTo>
                    <a:pt x="1161" y="994"/>
                  </a:lnTo>
                  <a:lnTo>
                    <a:pt x="1177" y="998"/>
                  </a:lnTo>
                  <a:lnTo>
                    <a:pt x="1173" y="979"/>
                  </a:lnTo>
                  <a:lnTo>
                    <a:pt x="1177" y="940"/>
                  </a:lnTo>
                  <a:lnTo>
                    <a:pt x="1181" y="917"/>
                  </a:lnTo>
                  <a:lnTo>
                    <a:pt x="1188" y="897"/>
                  </a:lnTo>
                  <a:lnTo>
                    <a:pt x="1200" y="886"/>
                  </a:lnTo>
                  <a:lnTo>
                    <a:pt x="1208" y="882"/>
                  </a:lnTo>
                  <a:lnTo>
                    <a:pt x="1220" y="882"/>
                  </a:lnTo>
                  <a:lnTo>
                    <a:pt x="1223" y="874"/>
                  </a:lnTo>
                  <a:lnTo>
                    <a:pt x="1231" y="851"/>
                  </a:lnTo>
                  <a:lnTo>
                    <a:pt x="1231" y="835"/>
                  </a:lnTo>
                  <a:lnTo>
                    <a:pt x="1227" y="823"/>
                  </a:lnTo>
                  <a:lnTo>
                    <a:pt x="1220" y="808"/>
                  </a:lnTo>
                  <a:lnTo>
                    <a:pt x="1204" y="796"/>
                  </a:lnTo>
                  <a:lnTo>
                    <a:pt x="1161" y="800"/>
                  </a:lnTo>
                  <a:lnTo>
                    <a:pt x="1130" y="796"/>
                  </a:lnTo>
                  <a:lnTo>
                    <a:pt x="1115" y="792"/>
                  </a:lnTo>
                  <a:lnTo>
                    <a:pt x="1103" y="785"/>
                  </a:lnTo>
                  <a:lnTo>
                    <a:pt x="1087" y="788"/>
                  </a:lnTo>
                  <a:lnTo>
                    <a:pt x="1072" y="792"/>
                  </a:lnTo>
                  <a:lnTo>
                    <a:pt x="1060" y="800"/>
                  </a:lnTo>
                  <a:lnTo>
                    <a:pt x="1049" y="804"/>
                  </a:lnTo>
                  <a:lnTo>
                    <a:pt x="1033" y="804"/>
                  </a:lnTo>
                  <a:lnTo>
                    <a:pt x="994" y="800"/>
                  </a:lnTo>
                  <a:lnTo>
                    <a:pt x="971" y="796"/>
                  </a:lnTo>
                  <a:lnTo>
                    <a:pt x="955" y="785"/>
                  </a:lnTo>
                  <a:lnTo>
                    <a:pt x="940" y="777"/>
                  </a:lnTo>
                  <a:lnTo>
                    <a:pt x="936" y="769"/>
                  </a:lnTo>
                  <a:lnTo>
                    <a:pt x="936" y="761"/>
                  </a:lnTo>
                  <a:lnTo>
                    <a:pt x="951" y="719"/>
                  </a:lnTo>
                  <a:lnTo>
                    <a:pt x="955" y="687"/>
                  </a:lnTo>
                  <a:lnTo>
                    <a:pt x="955" y="676"/>
                  </a:lnTo>
                  <a:lnTo>
                    <a:pt x="951" y="672"/>
                  </a:lnTo>
                  <a:lnTo>
                    <a:pt x="936" y="668"/>
                  </a:lnTo>
                  <a:lnTo>
                    <a:pt x="928" y="664"/>
                  </a:lnTo>
                  <a:lnTo>
                    <a:pt x="924" y="656"/>
                  </a:lnTo>
                  <a:lnTo>
                    <a:pt x="917" y="633"/>
                  </a:lnTo>
                  <a:lnTo>
                    <a:pt x="909" y="594"/>
                  </a:lnTo>
                  <a:lnTo>
                    <a:pt x="905" y="575"/>
                  </a:lnTo>
                  <a:lnTo>
                    <a:pt x="897" y="567"/>
                  </a:lnTo>
                  <a:lnTo>
                    <a:pt x="885" y="563"/>
                  </a:lnTo>
                  <a:lnTo>
                    <a:pt x="874" y="567"/>
                  </a:lnTo>
                  <a:lnTo>
                    <a:pt x="854" y="579"/>
                  </a:lnTo>
                  <a:lnTo>
                    <a:pt x="847" y="586"/>
                  </a:lnTo>
                  <a:lnTo>
                    <a:pt x="843" y="586"/>
                  </a:lnTo>
                  <a:lnTo>
                    <a:pt x="839" y="583"/>
                  </a:lnTo>
                  <a:lnTo>
                    <a:pt x="831" y="575"/>
                  </a:lnTo>
                  <a:lnTo>
                    <a:pt x="823" y="555"/>
                  </a:lnTo>
                  <a:lnTo>
                    <a:pt x="819" y="548"/>
                  </a:lnTo>
                  <a:lnTo>
                    <a:pt x="816" y="540"/>
                  </a:lnTo>
                  <a:lnTo>
                    <a:pt x="808" y="536"/>
                  </a:lnTo>
                  <a:lnTo>
                    <a:pt x="800" y="532"/>
                  </a:lnTo>
                  <a:lnTo>
                    <a:pt x="784" y="536"/>
                  </a:lnTo>
                  <a:lnTo>
                    <a:pt x="773" y="548"/>
                  </a:lnTo>
                  <a:lnTo>
                    <a:pt x="769" y="552"/>
                  </a:lnTo>
                  <a:lnTo>
                    <a:pt x="761" y="555"/>
                  </a:lnTo>
                  <a:lnTo>
                    <a:pt x="757" y="555"/>
                  </a:lnTo>
                  <a:lnTo>
                    <a:pt x="749" y="552"/>
                  </a:lnTo>
                  <a:lnTo>
                    <a:pt x="738" y="540"/>
                  </a:lnTo>
                  <a:lnTo>
                    <a:pt x="726" y="520"/>
                  </a:lnTo>
                  <a:lnTo>
                    <a:pt x="711" y="505"/>
                  </a:lnTo>
                  <a:lnTo>
                    <a:pt x="695" y="497"/>
                  </a:lnTo>
                  <a:lnTo>
                    <a:pt x="680" y="497"/>
                  </a:lnTo>
                  <a:lnTo>
                    <a:pt x="664" y="509"/>
                  </a:lnTo>
                  <a:lnTo>
                    <a:pt x="656" y="513"/>
                  </a:lnTo>
                  <a:lnTo>
                    <a:pt x="645" y="513"/>
                  </a:lnTo>
                  <a:lnTo>
                    <a:pt x="637" y="509"/>
                  </a:lnTo>
                  <a:lnTo>
                    <a:pt x="625" y="505"/>
                  </a:lnTo>
                  <a:lnTo>
                    <a:pt x="602" y="489"/>
                  </a:lnTo>
                  <a:lnTo>
                    <a:pt x="586" y="474"/>
                  </a:lnTo>
                  <a:lnTo>
                    <a:pt x="567" y="454"/>
                  </a:lnTo>
                  <a:lnTo>
                    <a:pt x="544" y="439"/>
                  </a:lnTo>
                  <a:lnTo>
                    <a:pt x="512" y="416"/>
                  </a:lnTo>
                  <a:lnTo>
                    <a:pt x="520" y="408"/>
                  </a:lnTo>
                  <a:lnTo>
                    <a:pt x="524" y="400"/>
                  </a:lnTo>
                  <a:lnTo>
                    <a:pt x="528" y="388"/>
                  </a:lnTo>
                  <a:lnTo>
                    <a:pt x="532" y="373"/>
                  </a:lnTo>
                  <a:lnTo>
                    <a:pt x="528" y="357"/>
                  </a:lnTo>
                  <a:lnTo>
                    <a:pt x="516" y="338"/>
                  </a:lnTo>
                  <a:lnTo>
                    <a:pt x="497" y="322"/>
                  </a:lnTo>
                  <a:lnTo>
                    <a:pt x="497" y="299"/>
                  </a:lnTo>
                  <a:lnTo>
                    <a:pt x="497" y="280"/>
                  </a:lnTo>
                  <a:lnTo>
                    <a:pt x="493" y="256"/>
                  </a:lnTo>
                  <a:lnTo>
                    <a:pt x="481" y="237"/>
                  </a:lnTo>
                  <a:lnTo>
                    <a:pt x="474" y="229"/>
                  </a:lnTo>
                  <a:lnTo>
                    <a:pt x="466" y="221"/>
                  </a:lnTo>
                  <a:lnTo>
                    <a:pt x="454" y="217"/>
                  </a:lnTo>
                  <a:lnTo>
                    <a:pt x="439" y="217"/>
                  </a:lnTo>
                  <a:lnTo>
                    <a:pt x="419" y="217"/>
                  </a:lnTo>
                  <a:lnTo>
                    <a:pt x="400" y="225"/>
                  </a:lnTo>
                  <a:lnTo>
                    <a:pt x="396" y="221"/>
                  </a:lnTo>
                  <a:lnTo>
                    <a:pt x="380" y="217"/>
                  </a:lnTo>
                  <a:lnTo>
                    <a:pt x="365" y="206"/>
                  </a:lnTo>
                  <a:lnTo>
                    <a:pt x="357" y="194"/>
                  </a:lnTo>
                  <a:lnTo>
                    <a:pt x="349" y="182"/>
                  </a:lnTo>
                  <a:lnTo>
                    <a:pt x="342" y="175"/>
                  </a:lnTo>
                  <a:lnTo>
                    <a:pt x="334" y="167"/>
                  </a:lnTo>
                  <a:lnTo>
                    <a:pt x="322" y="163"/>
                  </a:lnTo>
                  <a:lnTo>
                    <a:pt x="310" y="163"/>
                  </a:lnTo>
                  <a:lnTo>
                    <a:pt x="287" y="163"/>
                  </a:lnTo>
                  <a:lnTo>
                    <a:pt x="276" y="159"/>
                  </a:lnTo>
                  <a:lnTo>
                    <a:pt x="264" y="155"/>
                  </a:lnTo>
                  <a:lnTo>
                    <a:pt x="248" y="147"/>
                  </a:lnTo>
                  <a:lnTo>
                    <a:pt x="241" y="140"/>
                  </a:lnTo>
                  <a:lnTo>
                    <a:pt x="241" y="136"/>
                  </a:lnTo>
                  <a:lnTo>
                    <a:pt x="248" y="124"/>
                  </a:lnTo>
                  <a:lnTo>
                    <a:pt x="252" y="116"/>
                  </a:lnTo>
                  <a:lnTo>
                    <a:pt x="252" y="113"/>
                  </a:lnTo>
                  <a:lnTo>
                    <a:pt x="248" y="105"/>
                  </a:lnTo>
                  <a:lnTo>
                    <a:pt x="237" y="101"/>
                  </a:lnTo>
                  <a:lnTo>
                    <a:pt x="225" y="93"/>
                  </a:lnTo>
                  <a:lnTo>
                    <a:pt x="202" y="62"/>
                  </a:lnTo>
                  <a:lnTo>
                    <a:pt x="194" y="46"/>
                  </a:lnTo>
                  <a:lnTo>
                    <a:pt x="190" y="31"/>
                  </a:lnTo>
                  <a:lnTo>
                    <a:pt x="186" y="27"/>
                  </a:lnTo>
                  <a:lnTo>
                    <a:pt x="182" y="19"/>
                  </a:lnTo>
                  <a:lnTo>
                    <a:pt x="171" y="8"/>
                  </a:lnTo>
                  <a:lnTo>
                    <a:pt x="159" y="4"/>
                  </a:lnTo>
                  <a:lnTo>
                    <a:pt x="147" y="0"/>
                  </a:lnTo>
                  <a:lnTo>
                    <a:pt x="128" y="0"/>
                  </a:lnTo>
                  <a:lnTo>
                    <a:pt x="112" y="8"/>
                  </a:lnTo>
                  <a:lnTo>
                    <a:pt x="93" y="23"/>
                  </a:lnTo>
                  <a:lnTo>
                    <a:pt x="81" y="31"/>
                  </a:lnTo>
                  <a:lnTo>
                    <a:pt x="46" y="31"/>
                  </a:lnTo>
                  <a:lnTo>
                    <a:pt x="46" y="62"/>
                  </a:lnTo>
                  <a:lnTo>
                    <a:pt x="35" y="62"/>
                  </a:lnTo>
                  <a:lnTo>
                    <a:pt x="27" y="62"/>
                  </a:lnTo>
                  <a:lnTo>
                    <a:pt x="19" y="62"/>
                  </a:lnTo>
                  <a:lnTo>
                    <a:pt x="11" y="70"/>
                  </a:lnTo>
                  <a:lnTo>
                    <a:pt x="4" y="78"/>
                  </a:lnTo>
                  <a:lnTo>
                    <a:pt x="0" y="93"/>
                  </a:lnTo>
                  <a:lnTo>
                    <a:pt x="4" y="116"/>
                  </a:lnTo>
                  <a:lnTo>
                    <a:pt x="4" y="159"/>
                  </a:lnTo>
                  <a:lnTo>
                    <a:pt x="7" y="159"/>
                  </a:lnTo>
                  <a:lnTo>
                    <a:pt x="11" y="167"/>
                  </a:lnTo>
                  <a:lnTo>
                    <a:pt x="15" y="182"/>
                  </a:lnTo>
                  <a:lnTo>
                    <a:pt x="7" y="206"/>
                  </a:lnTo>
                  <a:lnTo>
                    <a:pt x="7" y="221"/>
                  </a:lnTo>
                  <a:lnTo>
                    <a:pt x="27" y="225"/>
                  </a:lnTo>
                  <a:lnTo>
                    <a:pt x="66" y="241"/>
                  </a:lnTo>
                  <a:lnTo>
                    <a:pt x="85" y="252"/>
                  </a:lnTo>
                  <a:lnTo>
                    <a:pt x="101" y="268"/>
                  </a:lnTo>
                  <a:lnTo>
                    <a:pt x="108" y="287"/>
                  </a:lnTo>
                  <a:lnTo>
                    <a:pt x="112" y="299"/>
                  </a:lnTo>
                  <a:lnTo>
                    <a:pt x="112" y="311"/>
                  </a:lnTo>
                  <a:lnTo>
                    <a:pt x="108" y="315"/>
                  </a:lnTo>
                  <a:lnTo>
                    <a:pt x="108" y="318"/>
                  </a:lnTo>
                  <a:lnTo>
                    <a:pt x="112" y="322"/>
                  </a:lnTo>
                  <a:lnTo>
                    <a:pt x="120" y="322"/>
                  </a:lnTo>
                  <a:lnTo>
                    <a:pt x="143" y="315"/>
                  </a:lnTo>
                  <a:lnTo>
                    <a:pt x="175" y="299"/>
                  </a:lnTo>
                  <a:lnTo>
                    <a:pt x="194" y="295"/>
                  </a:lnTo>
                  <a:lnTo>
                    <a:pt x="209" y="291"/>
                  </a:lnTo>
                  <a:lnTo>
                    <a:pt x="213" y="291"/>
                  </a:lnTo>
                  <a:lnTo>
                    <a:pt x="213" y="295"/>
                  </a:lnTo>
                  <a:lnTo>
                    <a:pt x="217" y="303"/>
                  </a:lnTo>
                  <a:lnTo>
                    <a:pt x="213" y="330"/>
                  </a:lnTo>
                  <a:lnTo>
                    <a:pt x="217" y="353"/>
                  </a:lnTo>
                  <a:lnTo>
                    <a:pt x="225" y="365"/>
                  </a:lnTo>
                  <a:lnTo>
                    <a:pt x="209" y="377"/>
                  </a:lnTo>
                  <a:lnTo>
                    <a:pt x="209" y="396"/>
                  </a:lnTo>
                  <a:lnTo>
                    <a:pt x="225" y="404"/>
                  </a:lnTo>
                  <a:lnTo>
                    <a:pt x="209" y="427"/>
                  </a:lnTo>
                  <a:lnTo>
                    <a:pt x="209" y="466"/>
                  </a:lnTo>
                  <a:lnTo>
                    <a:pt x="221" y="485"/>
                  </a:lnTo>
                  <a:lnTo>
                    <a:pt x="233" y="505"/>
                  </a:lnTo>
                  <a:lnTo>
                    <a:pt x="244" y="528"/>
                  </a:lnTo>
                  <a:lnTo>
                    <a:pt x="260" y="532"/>
                  </a:lnTo>
                  <a:lnTo>
                    <a:pt x="291" y="528"/>
                  </a:lnTo>
                  <a:lnTo>
                    <a:pt x="307" y="528"/>
                  </a:lnTo>
                  <a:lnTo>
                    <a:pt x="326" y="520"/>
                  </a:lnTo>
                  <a:lnTo>
                    <a:pt x="342" y="513"/>
                  </a:lnTo>
                  <a:lnTo>
                    <a:pt x="357" y="501"/>
                  </a:lnTo>
                  <a:lnTo>
                    <a:pt x="369" y="489"/>
                  </a:lnTo>
                  <a:lnTo>
                    <a:pt x="384" y="478"/>
                  </a:lnTo>
                  <a:lnTo>
                    <a:pt x="400" y="474"/>
                  </a:lnTo>
                  <a:lnTo>
                    <a:pt x="411" y="470"/>
                  </a:lnTo>
                  <a:lnTo>
                    <a:pt x="427" y="474"/>
                  </a:lnTo>
                  <a:lnTo>
                    <a:pt x="435" y="482"/>
                  </a:lnTo>
                  <a:lnTo>
                    <a:pt x="439" y="493"/>
                  </a:lnTo>
                  <a:lnTo>
                    <a:pt x="435" y="513"/>
                  </a:lnTo>
                  <a:lnTo>
                    <a:pt x="427" y="548"/>
                  </a:lnTo>
                  <a:lnTo>
                    <a:pt x="415" y="567"/>
                  </a:lnTo>
                  <a:lnTo>
                    <a:pt x="408" y="583"/>
                  </a:lnTo>
                  <a:lnTo>
                    <a:pt x="415" y="590"/>
                  </a:lnTo>
                  <a:lnTo>
                    <a:pt x="423" y="598"/>
                  </a:lnTo>
                  <a:lnTo>
                    <a:pt x="431" y="610"/>
                  </a:lnTo>
                  <a:lnTo>
                    <a:pt x="435" y="625"/>
                  </a:lnTo>
                  <a:lnTo>
                    <a:pt x="435" y="645"/>
                  </a:lnTo>
                  <a:lnTo>
                    <a:pt x="431" y="664"/>
                  </a:lnTo>
                  <a:lnTo>
                    <a:pt x="415" y="687"/>
                  </a:lnTo>
                  <a:lnTo>
                    <a:pt x="419" y="703"/>
                  </a:lnTo>
                  <a:lnTo>
                    <a:pt x="419" y="742"/>
                  </a:lnTo>
                  <a:lnTo>
                    <a:pt x="415" y="761"/>
                  </a:lnTo>
                  <a:lnTo>
                    <a:pt x="408" y="781"/>
                  </a:lnTo>
                  <a:lnTo>
                    <a:pt x="392" y="800"/>
                  </a:lnTo>
                  <a:lnTo>
                    <a:pt x="384" y="804"/>
                  </a:lnTo>
                  <a:lnTo>
                    <a:pt x="373" y="812"/>
                  </a:lnTo>
                  <a:lnTo>
                    <a:pt x="373" y="835"/>
                  </a:lnTo>
                  <a:lnTo>
                    <a:pt x="373" y="889"/>
                  </a:lnTo>
                  <a:lnTo>
                    <a:pt x="380" y="921"/>
                  </a:lnTo>
                  <a:lnTo>
                    <a:pt x="388" y="944"/>
                  </a:lnTo>
                  <a:lnTo>
                    <a:pt x="396" y="956"/>
                  </a:lnTo>
                  <a:lnTo>
                    <a:pt x="404" y="963"/>
                  </a:lnTo>
                  <a:lnTo>
                    <a:pt x="411" y="967"/>
                  </a:lnTo>
                  <a:lnTo>
                    <a:pt x="423" y="967"/>
                  </a:lnTo>
                  <a:lnTo>
                    <a:pt x="431" y="971"/>
                  </a:lnTo>
                  <a:lnTo>
                    <a:pt x="435" y="975"/>
                  </a:lnTo>
                  <a:lnTo>
                    <a:pt x="435" y="987"/>
                  </a:lnTo>
                  <a:lnTo>
                    <a:pt x="435" y="994"/>
                  </a:lnTo>
                  <a:lnTo>
                    <a:pt x="423" y="1014"/>
                  </a:lnTo>
                  <a:lnTo>
                    <a:pt x="419" y="1022"/>
                  </a:lnTo>
                  <a:lnTo>
                    <a:pt x="404" y="1053"/>
                  </a:lnTo>
                  <a:lnTo>
                    <a:pt x="384" y="1076"/>
                  </a:lnTo>
                  <a:lnTo>
                    <a:pt x="365" y="1103"/>
                  </a:lnTo>
                  <a:lnTo>
                    <a:pt x="392" y="1111"/>
                  </a:lnTo>
                  <a:lnTo>
                    <a:pt x="404" y="1119"/>
                  </a:lnTo>
                  <a:lnTo>
                    <a:pt x="435" y="1123"/>
                  </a:lnTo>
                  <a:lnTo>
                    <a:pt x="458" y="1123"/>
                  </a:lnTo>
                  <a:lnTo>
                    <a:pt x="470" y="1119"/>
                  </a:lnTo>
                  <a:lnTo>
                    <a:pt x="478" y="1107"/>
                  </a:lnTo>
                  <a:lnTo>
                    <a:pt x="481" y="1099"/>
                  </a:lnTo>
                  <a:lnTo>
                    <a:pt x="481" y="1088"/>
                  </a:lnTo>
                  <a:lnTo>
                    <a:pt x="481" y="1080"/>
                  </a:lnTo>
                  <a:lnTo>
                    <a:pt x="478" y="1022"/>
                  </a:lnTo>
                  <a:lnTo>
                    <a:pt x="485" y="1010"/>
                  </a:lnTo>
                  <a:lnTo>
                    <a:pt x="536" y="1022"/>
                  </a:lnTo>
                  <a:lnTo>
                    <a:pt x="551" y="990"/>
                  </a:lnTo>
                  <a:lnTo>
                    <a:pt x="559" y="983"/>
                  </a:lnTo>
                  <a:lnTo>
                    <a:pt x="571" y="979"/>
                  </a:lnTo>
                  <a:lnTo>
                    <a:pt x="598" y="971"/>
                  </a:lnTo>
                  <a:lnTo>
                    <a:pt x="637" y="967"/>
                  </a:lnTo>
                  <a:lnTo>
                    <a:pt x="656" y="971"/>
                  </a:lnTo>
                  <a:lnTo>
                    <a:pt x="672" y="975"/>
                  </a:lnTo>
                  <a:lnTo>
                    <a:pt x="683" y="983"/>
                  </a:lnTo>
                  <a:lnTo>
                    <a:pt x="695" y="990"/>
                  </a:lnTo>
                  <a:lnTo>
                    <a:pt x="703" y="1006"/>
                  </a:lnTo>
                  <a:lnTo>
                    <a:pt x="703" y="1014"/>
                  </a:lnTo>
                  <a:lnTo>
                    <a:pt x="707" y="1029"/>
                  </a:lnTo>
                  <a:lnTo>
                    <a:pt x="711" y="1041"/>
                  </a:lnTo>
                  <a:lnTo>
                    <a:pt x="718" y="1053"/>
                  </a:lnTo>
                  <a:lnTo>
                    <a:pt x="730" y="1068"/>
                  </a:lnTo>
                  <a:lnTo>
                    <a:pt x="746" y="1080"/>
                  </a:lnTo>
                  <a:lnTo>
                    <a:pt x="765" y="1088"/>
                  </a:lnTo>
                  <a:lnTo>
                    <a:pt x="792" y="1088"/>
                  </a:lnTo>
                  <a:lnTo>
                    <a:pt x="819" y="1088"/>
                  </a:lnTo>
                  <a:lnTo>
                    <a:pt x="839" y="1092"/>
                  </a:lnTo>
                  <a:lnTo>
                    <a:pt x="854" y="1095"/>
                  </a:lnTo>
                  <a:lnTo>
                    <a:pt x="870" y="1103"/>
                  </a:lnTo>
                  <a:lnTo>
                    <a:pt x="882" y="1119"/>
                  </a:lnTo>
                  <a:lnTo>
                    <a:pt x="885" y="1123"/>
                  </a:lnTo>
                  <a:lnTo>
                    <a:pt x="889" y="1134"/>
                  </a:lnTo>
                  <a:lnTo>
                    <a:pt x="893" y="1142"/>
                  </a:lnTo>
                  <a:lnTo>
                    <a:pt x="901" y="1150"/>
                  </a:lnTo>
                  <a:lnTo>
                    <a:pt x="913" y="1154"/>
                  </a:lnTo>
                  <a:lnTo>
                    <a:pt x="924" y="1154"/>
                  </a:lnTo>
                  <a:lnTo>
                    <a:pt x="940" y="1150"/>
                  </a:lnTo>
                  <a:lnTo>
                    <a:pt x="955" y="1134"/>
                  </a:lnTo>
                  <a:lnTo>
                    <a:pt x="979" y="1115"/>
                  </a:lnTo>
                  <a:lnTo>
                    <a:pt x="1002" y="1107"/>
                  </a:lnTo>
                  <a:lnTo>
                    <a:pt x="1021" y="1103"/>
                  </a:lnTo>
                  <a:lnTo>
                    <a:pt x="1041" y="1103"/>
                  </a:lnTo>
                  <a:lnTo>
                    <a:pt x="1056" y="1107"/>
                  </a:lnTo>
                  <a:lnTo>
                    <a:pt x="1068" y="1115"/>
                  </a:lnTo>
                  <a:lnTo>
                    <a:pt x="1076" y="1119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30" name="Freeform 43"/>
            <p:cNvSpPr>
              <a:spLocks/>
            </p:cNvSpPr>
            <p:nvPr/>
          </p:nvSpPr>
          <p:spPr bwMode="auto">
            <a:xfrm>
              <a:off x="10548168" y="1092779"/>
              <a:ext cx="93663" cy="92075"/>
            </a:xfrm>
            <a:custGeom>
              <a:avLst/>
              <a:gdLst>
                <a:gd name="T0" fmla="*/ 59 w 59"/>
                <a:gd name="T1" fmla="*/ 31 h 58"/>
                <a:gd name="T2" fmla="*/ 59 w 59"/>
                <a:gd name="T3" fmla="*/ 31 h 58"/>
                <a:gd name="T4" fmla="*/ 55 w 59"/>
                <a:gd name="T5" fmla="*/ 43 h 58"/>
                <a:gd name="T6" fmla="*/ 51 w 59"/>
                <a:gd name="T7" fmla="*/ 50 h 58"/>
                <a:gd name="T8" fmla="*/ 39 w 59"/>
                <a:gd name="T9" fmla="*/ 58 h 58"/>
                <a:gd name="T10" fmla="*/ 32 w 59"/>
                <a:gd name="T11" fmla="*/ 58 h 58"/>
                <a:gd name="T12" fmla="*/ 32 w 59"/>
                <a:gd name="T13" fmla="*/ 58 h 58"/>
                <a:gd name="T14" fmla="*/ 20 w 59"/>
                <a:gd name="T15" fmla="*/ 58 h 58"/>
                <a:gd name="T16" fmla="*/ 8 w 59"/>
                <a:gd name="T17" fmla="*/ 50 h 58"/>
                <a:gd name="T18" fmla="*/ 4 w 59"/>
                <a:gd name="T19" fmla="*/ 43 h 58"/>
                <a:gd name="T20" fmla="*/ 0 w 59"/>
                <a:gd name="T21" fmla="*/ 31 h 58"/>
                <a:gd name="T22" fmla="*/ 0 w 59"/>
                <a:gd name="T23" fmla="*/ 31 h 58"/>
                <a:gd name="T24" fmla="*/ 4 w 59"/>
                <a:gd name="T25" fmla="*/ 19 h 58"/>
                <a:gd name="T26" fmla="*/ 8 w 59"/>
                <a:gd name="T27" fmla="*/ 11 h 58"/>
                <a:gd name="T28" fmla="*/ 20 w 59"/>
                <a:gd name="T29" fmla="*/ 4 h 58"/>
                <a:gd name="T30" fmla="*/ 32 w 59"/>
                <a:gd name="T31" fmla="*/ 0 h 58"/>
                <a:gd name="T32" fmla="*/ 32 w 59"/>
                <a:gd name="T33" fmla="*/ 0 h 58"/>
                <a:gd name="T34" fmla="*/ 39 w 59"/>
                <a:gd name="T35" fmla="*/ 4 h 58"/>
                <a:gd name="T36" fmla="*/ 51 w 59"/>
                <a:gd name="T37" fmla="*/ 11 h 58"/>
                <a:gd name="T38" fmla="*/ 55 w 59"/>
                <a:gd name="T39" fmla="*/ 19 h 58"/>
                <a:gd name="T40" fmla="*/ 59 w 59"/>
                <a:gd name="T41" fmla="*/ 31 h 58"/>
                <a:gd name="T42" fmla="*/ 59 w 59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2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20" y="4"/>
                  </a:lnTo>
                  <a:lnTo>
                    <a:pt x="32" y="0"/>
                  </a:lnTo>
                  <a:lnTo>
                    <a:pt x="39" y="4"/>
                  </a:lnTo>
                  <a:lnTo>
                    <a:pt x="51" y="11"/>
                  </a:lnTo>
                  <a:lnTo>
                    <a:pt x="55" y="19"/>
                  </a:lnTo>
                  <a:lnTo>
                    <a:pt x="59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34" name="组合 833"/>
          <p:cNvGrpSpPr/>
          <p:nvPr/>
        </p:nvGrpSpPr>
        <p:grpSpPr>
          <a:xfrm>
            <a:off x="2043577" y="1208507"/>
            <a:ext cx="480598" cy="886525"/>
            <a:chOff x="10030643" y="549854"/>
            <a:chExt cx="561976" cy="1036638"/>
          </a:xfrm>
          <a:noFill/>
        </p:grpSpPr>
        <p:sp>
          <p:nvSpPr>
            <p:cNvPr id="835" name="Freeform 31"/>
            <p:cNvSpPr>
              <a:spLocks/>
            </p:cNvSpPr>
            <p:nvPr/>
          </p:nvSpPr>
          <p:spPr bwMode="auto">
            <a:xfrm>
              <a:off x="10283056" y="549854"/>
              <a:ext cx="309563" cy="1030288"/>
            </a:xfrm>
            <a:custGeom>
              <a:avLst/>
              <a:gdLst>
                <a:gd name="T0" fmla="*/ 0 w 195"/>
                <a:gd name="T1" fmla="*/ 58 h 649"/>
                <a:gd name="T2" fmla="*/ 0 w 195"/>
                <a:gd name="T3" fmla="*/ 58 h 649"/>
                <a:gd name="T4" fmla="*/ 16 w 195"/>
                <a:gd name="T5" fmla="*/ 62 h 649"/>
                <a:gd name="T6" fmla="*/ 47 w 195"/>
                <a:gd name="T7" fmla="*/ 58 h 649"/>
                <a:gd name="T8" fmla="*/ 66 w 195"/>
                <a:gd name="T9" fmla="*/ 58 h 649"/>
                <a:gd name="T10" fmla="*/ 82 w 195"/>
                <a:gd name="T11" fmla="*/ 50 h 649"/>
                <a:gd name="T12" fmla="*/ 101 w 195"/>
                <a:gd name="T13" fmla="*/ 43 h 649"/>
                <a:gd name="T14" fmla="*/ 113 w 195"/>
                <a:gd name="T15" fmla="*/ 31 h 649"/>
                <a:gd name="T16" fmla="*/ 113 w 195"/>
                <a:gd name="T17" fmla="*/ 31 h 649"/>
                <a:gd name="T18" fmla="*/ 125 w 195"/>
                <a:gd name="T19" fmla="*/ 19 h 649"/>
                <a:gd name="T20" fmla="*/ 140 w 195"/>
                <a:gd name="T21" fmla="*/ 8 h 649"/>
                <a:gd name="T22" fmla="*/ 156 w 195"/>
                <a:gd name="T23" fmla="*/ 4 h 649"/>
                <a:gd name="T24" fmla="*/ 171 w 195"/>
                <a:gd name="T25" fmla="*/ 0 h 649"/>
                <a:gd name="T26" fmla="*/ 183 w 195"/>
                <a:gd name="T27" fmla="*/ 4 h 649"/>
                <a:gd name="T28" fmla="*/ 191 w 195"/>
                <a:gd name="T29" fmla="*/ 12 h 649"/>
                <a:gd name="T30" fmla="*/ 195 w 195"/>
                <a:gd name="T31" fmla="*/ 23 h 649"/>
                <a:gd name="T32" fmla="*/ 195 w 195"/>
                <a:gd name="T33" fmla="*/ 43 h 649"/>
                <a:gd name="T34" fmla="*/ 195 w 195"/>
                <a:gd name="T35" fmla="*/ 43 h 649"/>
                <a:gd name="T36" fmla="*/ 183 w 195"/>
                <a:gd name="T37" fmla="*/ 78 h 649"/>
                <a:gd name="T38" fmla="*/ 175 w 195"/>
                <a:gd name="T39" fmla="*/ 97 h 649"/>
                <a:gd name="T40" fmla="*/ 164 w 195"/>
                <a:gd name="T41" fmla="*/ 113 h 649"/>
                <a:gd name="T42" fmla="*/ 164 w 195"/>
                <a:gd name="T43" fmla="*/ 113 h 649"/>
                <a:gd name="T44" fmla="*/ 171 w 195"/>
                <a:gd name="T45" fmla="*/ 120 h 649"/>
                <a:gd name="T46" fmla="*/ 179 w 195"/>
                <a:gd name="T47" fmla="*/ 128 h 649"/>
                <a:gd name="T48" fmla="*/ 187 w 195"/>
                <a:gd name="T49" fmla="*/ 140 h 649"/>
                <a:gd name="T50" fmla="*/ 191 w 195"/>
                <a:gd name="T51" fmla="*/ 155 h 649"/>
                <a:gd name="T52" fmla="*/ 195 w 195"/>
                <a:gd name="T53" fmla="*/ 175 h 649"/>
                <a:gd name="T54" fmla="*/ 187 w 195"/>
                <a:gd name="T55" fmla="*/ 194 h 649"/>
                <a:gd name="T56" fmla="*/ 171 w 195"/>
                <a:gd name="T57" fmla="*/ 217 h 649"/>
                <a:gd name="T58" fmla="*/ 171 w 195"/>
                <a:gd name="T59" fmla="*/ 217 h 649"/>
                <a:gd name="T60" fmla="*/ 175 w 195"/>
                <a:gd name="T61" fmla="*/ 233 h 649"/>
                <a:gd name="T62" fmla="*/ 175 w 195"/>
                <a:gd name="T63" fmla="*/ 272 h 649"/>
                <a:gd name="T64" fmla="*/ 171 w 195"/>
                <a:gd name="T65" fmla="*/ 291 h 649"/>
                <a:gd name="T66" fmla="*/ 164 w 195"/>
                <a:gd name="T67" fmla="*/ 311 h 649"/>
                <a:gd name="T68" fmla="*/ 152 w 195"/>
                <a:gd name="T69" fmla="*/ 330 h 649"/>
                <a:gd name="T70" fmla="*/ 140 w 195"/>
                <a:gd name="T71" fmla="*/ 334 h 649"/>
                <a:gd name="T72" fmla="*/ 129 w 195"/>
                <a:gd name="T73" fmla="*/ 342 h 649"/>
                <a:gd name="T74" fmla="*/ 129 w 195"/>
                <a:gd name="T75" fmla="*/ 342 h 649"/>
                <a:gd name="T76" fmla="*/ 129 w 195"/>
                <a:gd name="T77" fmla="*/ 365 h 649"/>
                <a:gd name="T78" fmla="*/ 133 w 195"/>
                <a:gd name="T79" fmla="*/ 419 h 649"/>
                <a:gd name="T80" fmla="*/ 136 w 195"/>
                <a:gd name="T81" fmla="*/ 451 h 649"/>
                <a:gd name="T82" fmla="*/ 144 w 195"/>
                <a:gd name="T83" fmla="*/ 474 h 649"/>
                <a:gd name="T84" fmla="*/ 152 w 195"/>
                <a:gd name="T85" fmla="*/ 486 h 649"/>
                <a:gd name="T86" fmla="*/ 160 w 195"/>
                <a:gd name="T87" fmla="*/ 493 h 649"/>
                <a:gd name="T88" fmla="*/ 167 w 195"/>
                <a:gd name="T89" fmla="*/ 497 h 649"/>
                <a:gd name="T90" fmla="*/ 179 w 195"/>
                <a:gd name="T91" fmla="*/ 497 h 649"/>
                <a:gd name="T92" fmla="*/ 179 w 195"/>
                <a:gd name="T93" fmla="*/ 497 h 649"/>
                <a:gd name="T94" fmla="*/ 191 w 195"/>
                <a:gd name="T95" fmla="*/ 501 h 649"/>
                <a:gd name="T96" fmla="*/ 195 w 195"/>
                <a:gd name="T97" fmla="*/ 505 h 649"/>
                <a:gd name="T98" fmla="*/ 195 w 195"/>
                <a:gd name="T99" fmla="*/ 517 h 649"/>
                <a:gd name="T100" fmla="*/ 191 w 195"/>
                <a:gd name="T101" fmla="*/ 524 h 649"/>
                <a:gd name="T102" fmla="*/ 183 w 195"/>
                <a:gd name="T103" fmla="*/ 544 h 649"/>
                <a:gd name="T104" fmla="*/ 175 w 195"/>
                <a:gd name="T105" fmla="*/ 552 h 649"/>
                <a:gd name="T106" fmla="*/ 175 w 195"/>
                <a:gd name="T107" fmla="*/ 552 h 649"/>
                <a:gd name="T108" fmla="*/ 164 w 195"/>
                <a:gd name="T109" fmla="*/ 571 h 649"/>
                <a:gd name="T110" fmla="*/ 136 w 195"/>
                <a:gd name="T111" fmla="*/ 610 h 649"/>
                <a:gd name="T112" fmla="*/ 117 w 195"/>
                <a:gd name="T113" fmla="*/ 625 h 649"/>
                <a:gd name="T114" fmla="*/ 101 w 195"/>
                <a:gd name="T115" fmla="*/ 641 h 649"/>
                <a:gd name="T116" fmla="*/ 82 w 195"/>
                <a:gd name="T117" fmla="*/ 649 h 649"/>
                <a:gd name="T118" fmla="*/ 74 w 195"/>
                <a:gd name="T119" fmla="*/ 649 h 649"/>
                <a:gd name="T120" fmla="*/ 66 w 195"/>
                <a:gd name="T121" fmla="*/ 645 h 6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95" h="649">
                  <a:moveTo>
                    <a:pt x="0" y="58"/>
                  </a:moveTo>
                  <a:lnTo>
                    <a:pt x="0" y="58"/>
                  </a:lnTo>
                  <a:lnTo>
                    <a:pt x="16" y="62"/>
                  </a:lnTo>
                  <a:lnTo>
                    <a:pt x="47" y="58"/>
                  </a:lnTo>
                  <a:lnTo>
                    <a:pt x="66" y="58"/>
                  </a:lnTo>
                  <a:lnTo>
                    <a:pt x="82" y="50"/>
                  </a:lnTo>
                  <a:lnTo>
                    <a:pt x="101" y="43"/>
                  </a:lnTo>
                  <a:lnTo>
                    <a:pt x="113" y="31"/>
                  </a:lnTo>
                  <a:lnTo>
                    <a:pt x="125" y="19"/>
                  </a:lnTo>
                  <a:lnTo>
                    <a:pt x="140" y="8"/>
                  </a:lnTo>
                  <a:lnTo>
                    <a:pt x="156" y="4"/>
                  </a:lnTo>
                  <a:lnTo>
                    <a:pt x="171" y="0"/>
                  </a:lnTo>
                  <a:lnTo>
                    <a:pt x="183" y="4"/>
                  </a:lnTo>
                  <a:lnTo>
                    <a:pt x="191" y="12"/>
                  </a:lnTo>
                  <a:lnTo>
                    <a:pt x="195" y="23"/>
                  </a:lnTo>
                  <a:lnTo>
                    <a:pt x="195" y="43"/>
                  </a:lnTo>
                  <a:lnTo>
                    <a:pt x="183" y="78"/>
                  </a:lnTo>
                  <a:lnTo>
                    <a:pt x="175" y="97"/>
                  </a:lnTo>
                  <a:lnTo>
                    <a:pt x="164" y="113"/>
                  </a:lnTo>
                  <a:lnTo>
                    <a:pt x="171" y="120"/>
                  </a:lnTo>
                  <a:lnTo>
                    <a:pt x="179" y="128"/>
                  </a:lnTo>
                  <a:lnTo>
                    <a:pt x="187" y="140"/>
                  </a:lnTo>
                  <a:lnTo>
                    <a:pt x="191" y="155"/>
                  </a:lnTo>
                  <a:lnTo>
                    <a:pt x="195" y="175"/>
                  </a:lnTo>
                  <a:lnTo>
                    <a:pt x="187" y="194"/>
                  </a:lnTo>
                  <a:lnTo>
                    <a:pt x="171" y="217"/>
                  </a:lnTo>
                  <a:lnTo>
                    <a:pt x="175" y="233"/>
                  </a:lnTo>
                  <a:lnTo>
                    <a:pt x="175" y="272"/>
                  </a:lnTo>
                  <a:lnTo>
                    <a:pt x="171" y="291"/>
                  </a:lnTo>
                  <a:lnTo>
                    <a:pt x="164" y="311"/>
                  </a:lnTo>
                  <a:lnTo>
                    <a:pt x="152" y="330"/>
                  </a:lnTo>
                  <a:lnTo>
                    <a:pt x="140" y="334"/>
                  </a:lnTo>
                  <a:lnTo>
                    <a:pt x="129" y="342"/>
                  </a:lnTo>
                  <a:lnTo>
                    <a:pt x="129" y="365"/>
                  </a:lnTo>
                  <a:lnTo>
                    <a:pt x="133" y="419"/>
                  </a:lnTo>
                  <a:lnTo>
                    <a:pt x="136" y="451"/>
                  </a:lnTo>
                  <a:lnTo>
                    <a:pt x="144" y="474"/>
                  </a:lnTo>
                  <a:lnTo>
                    <a:pt x="152" y="486"/>
                  </a:lnTo>
                  <a:lnTo>
                    <a:pt x="160" y="493"/>
                  </a:lnTo>
                  <a:lnTo>
                    <a:pt x="167" y="497"/>
                  </a:lnTo>
                  <a:lnTo>
                    <a:pt x="179" y="497"/>
                  </a:lnTo>
                  <a:lnTo>
                    <a:pt x="191" y="501"/>
                  </a:lnTo>
                  <a:lnTo>
                    <a:pt x="195" y="505"/>
                  </a:lnTo>
                  <a:lnTo>
                    <a:pt x="195" y="517"/>
                  </a:lnTo>
                  <a:lnTo>
                    <a:pt x="191" y="524"/>
                  </a:lnTo>
                  <a:lnTo>
                    <a:pt x="183" y="544"/>
                  </a:lnTo>
                  <a:lnTo>
                    <a:pt x="175" y="552"/>
                  </a:lnTo>
                  <a:lnTo>
                    <a:pt x="164" y="571"/>
                  </a:lnTo>
                  <a:lnTo>
                    <a:pt x="136" y="610"/>
                  </a:lnTo>
                  <a:lnTo>
                    <a:pt x="117" y="625"/>
                  </a:lnTo>
                  <a:lnTo>
                    <a:pt x="101" y="641"/>
                  </a:lnTo>
                  <a:lnTo>
                    <a:pt x="82" y="649"/>
                  </a:lnTo>
                  <a:lnTo>
                    <a:pt x="74" y="649"/>
                  </a:lnTo>
                  <a:lnTo>
                    <a:pt x="66" y="645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836" name="组合 835"/>
            <p:cNvGrpSpPr/>
            <p:nvPr/>
          </p:nvGrpSpPr>
          <p:grpSpPr>
            <a:xfrm>
              <a:off x="10030643" y="549854"/>
              <a:ext cx="561975" cy="1036638"/>
              <a:chOff x="10030643" y="549854"/>
              <a:chExt cx="561975" cy="1036638"/>
            </a:xfrm>
            <a:grpFill/>
          </p:grpSpPr>
          <p:sp>
            <p:nvSpPr>
              <p:cNvPr id="837" name="Freeform 32"/>
              <p:cNvSpPr>
                <a:spLocks/>
              </p:cNvSpPr>
              <p:nvPr/>
            </p:nvSpPr>
            <p:spPr bwMode="auto">
              <a:xfrm>
                <a:off x="10030643" y="549854"/>
                <a:ext cx="561975" cy="1036638"/>
              </a:xfrm>
              <a:custGeom>
                <a:avLst/>
                <a:gdLst>
                  <a:gd name="T0" fmla="*/ 272 w 354"/>
                  <a:gd name="T1" fmla="*/ 31 h 653"/>
                  <a:gd name="T2" fmla="*/ 241 w 354"/>
                  <a:gd name="T3" fmla="*/ 50 h 653"/>
                  <a:gd name="T4" fmla="*/ 206 w 354"/>
                  <a:gd name="T5" fmla="*/ 58 h 653"/>
                  <a:gd name="T6" fmla="*/ 159 w 354"/>
                  <a:gd name="T7" fmla="*/ 58 h 653"/>
                  <a:gd name="T8" fmla="*/ 159 w 354"/>
                  <a:gd name="T9" fmla="*/ 58 h 653"/>
                  <a:gd name="T10" fmla="*/ 167 w 354"/>
                  <a:gd name="T11" fmla="*/ 101 h 653"/>
                  <a:gd name="T12" fmla="*/ 159 w 354"/>
                  <a:gd name="T13" fmla="*/ 124 h 653"/>
                  <a:gd name="T14" fmla="*/ 136 w 354"/>
                  <a:gd name="T15" fmla="*/ 140 h 653"/>
                  <a:gd name="T16" fmla="*/ 117 w 354"/>
                  <a:gd name="T17" fmla="*/ 148 h 653"/>
                  <a:gd name="T18" fmla="*/ 82 w 354"/>
                  <a:gd name="T19" fmla="*/ 151 h 653"/>
                  <a:gd name="T20" fmla="*/ 51 w 354"/>
                  <a:gd name="T21" fmla="*/ 167 h 653"/>
                  <a:gd name="T22" fmla="*/ 27 w 354"/>
                  <a:gd name="T23" fmla="*/ 190 h 653"/>
                  <a:gd name="T24" fmla="*/ 12 w 354"/>
                  <a:gd name="T25" fmla="*/ 206 h 653"/>
                  <a:gd name="T26" fmla="*/ 0 w 354"/>
                  <a:gd name="T27" fmla="*/ 217 h 653"/>
                  <a:gd name="T28" fmla="*/ 20 w 354"/>
                  <a:gd name="T29" fmla="*/ 245 h 653"/>
                  <a:gd name="T30" fmla="*/ 35 w 354"/>
                  <a:gd name="T31" fmla="*/ 299 h 653"/>
                  <a:gd name="T32" fmla="*/ 47 w 354"/>
                  <a:gd name="T33" fmla="*/ 381 h 653"/>
                  <a:gd name="T34" fmla="*/ 47 w 354"/>
                  <a:gd name="T35" fmla="*/ 458 h 653"/>
                  <a:gd name="T36" fmla="*/ 47 w 354"/>
                  <a:gd name="T37" fmla="*/ 466 h 653"/>
                  <a:gd name="T38" fmla="*/ 55 w 354"/>
                  <a:gd name="T39" fmla="*/ 478 h 653"/>
                  <a:gd name="T40" fmla="*/ 74 w 354"/>
                  <a:gd name="T41" fmla="*/ 489 h 653"/>
                  <a:gd name="T42" fmla="*/ 117 w 354"/>
                  <a:gd name="T43" fmla="*/ 486 h 653"/>
                  <a:gd name="T44" fmla="*/ 148 w 354"/>
                  <a:gd name="T45" fmla="*/ 482 h 653"/>
                  <a:gd name="T46" fmla="*/ 191 w 354"/>
                  <a:gd name="T47" fmla="*/ 501 h 653"/>
                  <a:gd name="T48" fmla="*/ 218 w 354"/>
                  <a:gd name="T49" fmla="*/ 544 h 653"/>
                  <a:gd name="T50" fmla="*/ 225 w 354"/>
                  <a:gd name="T51" fmla="*/ 594 h 653"/>
                  <a:gd name="T52" fmla="*/ 233 w 354"/>
                  <a:gd name="T53" fmla="*/ 649 h 653"/>
                  <a:gd name="T54" fmla="*/ 241 w 354"/>
                  <a:gd name="T55" fmla="*/ 653 h 653"/>
                  <a:gd name="T56" fmla="*/ 264 w 354"/>
                  <a:gd name="T57" fmla="*/ 645 h 653"/>
                  <a:gd name="T58" fmla="*/ 299 w 354"/>
                  <a:gd name="T59" fmla="*/ 610 h 653"/>
                  <a:gd name="T60" fmla="*/ 334 w 354"/>
                  <a:gd name="T61" fmla="*/ 552 h 653"/>
                  <a:gd name="T62" fmla="*/ 342 w 354"/>
                  <a:gd name="T63" fmla="*/ 544 h 653"/>
                  <a:gd name="T64" fmla="*/ 354 w 354"/>
                  <a:gd name="T65" fmla="*/ 517 h 653"/>
                  <a:gd name="T66" fmla="*/ 350 w 354"/>
                  <a:gd name="T67" fmla="*/ 501 h 653"/>
                  <a:gd name="T68" fmla="*/ 338 w 354"/>
                  <a:gd name="T69" fmla="*/ 497 h 653"/>
                  <a:gd name="T70" fmla="*/ 319 w 354"/>
                  <a:gd name="T71" fmla="*/ 493 h 653"/>
                  <a:gd name="T72" fmla="*/ 303 w 354"/>
                  <a:gd name="T73" fmla="*/ 474 h 653"/>
                  <a:gd name="T74" fmla="*/ 292 w 354"/>
                  <a:gd name="T75" fmla="*/ 419 h 653"/>
                  <a:gd name="T76" fmla="*/ 288 w 354"/>
                  <a:gd name="T77" fmla="*/ 342 h 653"/>
                  <a:gd name="T78" fmla="*/ 299 w 354"/>
                  <a:gd name="T79" fmla="*/ 334 h 653"/>
                  <a:gd name="T80" fmla="*/ 323 w 354"/>
                  <a:gd name="T81" fmla="*/ 311 h 653"/>
                  <a:gd name="T82" fmla="*/ 334 w 354"/>
                  <a:gd name="T83" fmla="*/ 272 h 653"/>
                  <a:gd name="T84" fmla="*/ 330 w 354"/>
                  <a:gd name="T85" fmla="*/ 217 h 653"/>
                  <a:gd name="T86" fmla="*/ 346 w 354"/>
                  <a:gd name="T87" fmla="*/ 194 h 653"/>
                  <a:gd name="T88" fmla="*/ 350 w 354"/>
                  <a:gd name="T89" fmla="*/ 155 h 653"/>
                  <a:gd name="T90" fmla="*/ 338 w 354"/>
                  <a:gd name="T91" fmla="*/ 128 h 653"/>
                  <a:gd name="T92" fmla="*/ 323 w 354"/>
                  <a:gd name="T93" fmla="*/ 113 h 653"/>
                  <a:gd name="T94" fmla="*/ 334 w 354"/>
                  <a:gd name="T95" fmla="*/ 97 h 653"/>
                  <a:gd name="T96" fmla="*/ 354 w 354"/>
                  <a:gd name="T97" fmla="*/ 43 h 653"/>
                  <a:gd name="T98" fmla="*/ 354 w 354"/>
                  <a:gd name="T99" fmla="*/ 23 h 653"/>
                  <a:gd name="T100" fmla="*/ 342 w 354"/>
                  <a:gd name="T101" fmla="*/ 4 h 653"/>
                  <a:gd name="T102" fmla="*/ 315 w 354"/>
                  <a:gd name="T103" fmla="*/ 4 h 653"/>
                  <a:gd name="T104" fmla="*/ 284 w 354"/>
                  <a:gd name="T105" fmla="*/ 19 h 653"/>
                  <a:gd name="T106" fmla="*/ 272 w 354"/>
                  <a:gd name="T107" fmla="*/ 31 h 6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54" h="653">
                    <a:moveTo>
                      <a:pt x="272" y="31"/>
                    </a:moveTo>
                    <a:lnTo>
                      <a:pt x="272" y="31"/>
                    </a:lnTo>
                    <a:lnTo>
                      <a:pt x="260" y="43"/>
                    </a:lnTo>
                    <a:lnTo>
                      <a:pt x="241" y="50"/>
                    </a:lnTo>
                    <a:lnTo>
                      <a:pt x="225" y="58"/>
                    </a:lnTo>
                    <a:lnTo>
                      <a:pt x="206" y="58"/>
                    </a:lnTo>
                    <a:lnTo>
                      <a:pt x="175" y="62"/>
                    </a:lnTo>
                    <a:lnTo>
                      <a:pt x="159" y="58"/>
                    </a:lnTo>
                    <a:lnTo>
                      <a:pt x="167" y="89"/>
                    </a:lnTo>
                    <a:lnTo>
                      <a:pt x="167" y="101"/>
                    </a:lnTo>
                    <a:lnTo>
                      <a:pt x="167" y="113"/>
                    </a:lnTo>
                    <a:lnTo>
                      <a:pt x="159" y="124"/>
                    </a:lnTo>
                    <a:lnTo>
                      <a:pt x="152" y="136"/>
                    </a:lnTo>
                    <a:lnTo>
                      <a:pt x="136" y="140"/>
                    </a:lnTo>
                    <a:lnTo>
                      <a:pt x="117" y="148"/>
                    </a:lnTo>
                    <a:lnTo>
                      <a:pt x="105" y="148"/>
                    </a:lnTo>
                    <a:lnTo>
                      <a:pt x="82" y="151"/>
                    </a:lnTo>
                    <a:lnTo>
                      <a:pt x="66" y="159"/>
                    </a:lnTo>
                    <a:lnTo>
                      <a:pt x="51" y="167"/>
                    </a:lnTo>
                    <a:lnTo>
                      <a:pt x="35" y="175"/>
                    </a:lnTo>
                    <a:lnTo>
                      <a:pt x="27" y="190"/>
                    </a:lnTo>
                    <a:lnTo>
                      <a:pt x="12" y="206"/>
                    </a:lnTo>
                    <a:lnTo>
                      <a:pt x="0" y="217"/>
                    </a:lnTo>
                    <a:lnTo>
                      <a:pt x="8" y="229"/>
                    </a:lnTo>
                    <a:lnTo>
                      <a:pt x="20" y="245"/>
                    </a:lnTo>
                    <a:lnTo>
                      <a:pt x="27" y="268"/>
                    </a:lnTo>
                    <a:lnTo>
                      <a:pt x="35" y="299"/>
                    </a:lnTo>
                    <a:lnTo>
                      <a:pt x="43" y="338"/>
                    </a:lnTo>
                    <a:lnTo>
                      <a:pt x="47" y="381"/>
                    </a:lnTo>
                    <a:lnTo>
                      <a:pt x="43" y="435"/>
                    </a:lnTo>
                    <a:lnTo>
                      <a:pt x="47" y="458"/>
                    </a:lnTo>
                    <a:lnTo>
                      <a:pt x="47" y="466"/>
                    </a:lnTo>
                    <a:lnTo>
                      <a:pt x="51" y="474"/>
                    </a:lnTo>
                    <a:lnTo>
                      <a:pt x="55" y="478"/>
                    </a:lnTo>
                    <a:lnTo>
                      <a:pt x="62" y="486"/>
                    </a:lnTo>
                    <a:lnTo>
                      <a:pt x="74" y="489"/>
                    </a:lnTo>
                    <a:lnTo>
                      <a:pt x="93" y="489"/>
                    </a:lnTo>
                    <a:lnTo>
                      <a:pt x="117" y="486"/>
                    </a:lnTo>
                    <a:lnTo>
                      <a:pt x="148" y="482"/>
                    </a:lnTo>
                    <a:lnTo>
                      <a:pt x="171" y="489"/>
                    </a:lnTo>
                    <a:lnTo>
                      <a:pt x="191" y="501"/>
                    </a:lnTo>
                    <a:lnTo>
                      <a:pt x="206" y="520"/>
                    </a:lnTo>
                    <a:lnTo>
                      <a:pt x="218" y="544"/>
                    </a:lnTo>
                    <a:lnTo>
                      <a:pt x="222" y="567"/>
                    </a:lnTo>
                    <a:lnTo>
                      <a:pt x="225" y="594"/>
                    </a:lnTo>
                    <a:lnTo>
                      <a:pt x="225" y="622"/>
                    </a:lnTo>
                    <a:lnTo>
                      <a:pt x="233" y="649"/>
                    </a:lnTo>
                    <a:lnTo>
                      <a:pt x="241" y="653"/>
                    </a:lnTo>
                    <a:lnTo>
                      <a:pt x="249" y="653"/>
                    </a:lnTo>
                    <a:lnTo>
                      <a:pt x="264" y="645"/>
                    </a:lnTo>
                    <a:lnTo>
                      <a:pt x="284" y="629"/>
                    </a:lnTo>
                    <a:lnTo>
                      <a:pt x="299" y="610"/>
                    </a:lnTo>
                    <a:lnTo>
                      <a:pt x="326" y="571"/>
                    </a:lnTo>
                    <a:lnTo>
                      <a:pt x="334" y="552"/>
                    </a:lnTo>
                    <a:lnTo>
                      <a:pt x="342" y="544"/>
                    </a:lnTo>
                    <a:lnTo>
                      <a:pt x="350" y="524"/>
                    </a:lnTo>
                    <a:lnTo>
                      <a:pt x="354" y="517"/>
                    </a:lnTo>
                    <a:lnTo>
                      <a:pt x="354" y="505"/>
                    </a:lnTo>
                    <a:lnTo>
                      <a:pt x="350" y="501"/>
                    </a:lnTo>
                    <a:lnTo>
                      <a:pt x="338" y="497"/>
                    </a:lnTo>
                    <a:lnTo>
                      <a:pt x="326" y="497"/>
                    </a:lnTo>
                    <a:lnTo>
                      <a:pt x="319" y="493"/>
                    </a:lnTo>
                    <a:lnTo>
                      <a:pt x="311" y="486"/>
                    </a:lnTo>
                    <a:lnTo>
                      <a:pt x="303" y="474"/>
                    </a:lnTo>
                    <a:lnTo>
                      <a:pt x="295" y="451"/>
                    </a:lnTo>
                    <a:lnTo>
                      <a:pt x="292" y="419"/>
                    </a:lnTo>
                    <a:lnTo>
                      <a:pt x="288" y="365"/>
                    </a:lnTo>
                    <a:lnTo>
                      <a:pt x="288" y="342"/>
                    </a:lnTo>
                    <a:lnTo>
                      <a:pt x="299" y="334"/>
                    </a:lnTo>
                    <a:lnTo>
                      <a:pt x="311" y="330"/>
                    </a:lnTo>
                    <a:lnTo>
                      <a:pt x="323" y="311"/>
                    </a:lnTo>
                    <a:lnTo>
                      <a:pt x="330" y="291"/>
                    </a:lnTo>
                    <a:lnTo>
                      <a:pt x="334" y="272"/>
                    </a:lnTo>
                    <a:lnTo>
                      <a:pt x="334" y="233"/>
                    </a:lnTo>
                    <a:lnTo>
                      <a:pt x="330" y="217"/>
                    </a:lnTo>
                    <a:lnTo>
                      <a:pt x="346" y="194"/>
                    </a:lnTo>
                    <a:lnTo>
                      <a:pt x="354" y="175"/>
                    </a:lnTo>
                    <a:lnTo>
                      <a:pt x="350" y="155"/>
                    </a:lnTo>
                    <a:lnTo>
                      <a:pt x="346" y="140"/>
                    </a:lnTo>
                    <a:lnTo>
                      <a:pt x="338" y="128"/>
                    </a:lnTo>
                    <a:lnTo>
                      <a:pt x="330" y="120"/>
                    </a:lnTo>
                    <a:lnTo>
                      <a:pt x="323" y="113"/>
                    </a:lnTo>
                    <a:lnTo>
                      <a:pt x="334" y="97"/>
                    </a:lnTo>
                    <a:lnTo>
                      <a:pt x="342" y="78"/>
                    </a:lnTo>
                    <a:lnTo>
                      <a:pt x="354" y="43"/>
                    </a:lnTo>
                    <a:lnTo>
                      <a:pt x="354" y="23"/>
                    </a:lnTo>
                    <a:lnTo>
                      <a:pt x="350" y="12"/>
                    </a:lnTo>
                    <a:lnTo>
                      <a:pt x="342" y="4"/>
                    </a:lnTo>
                    <a:lnTo>
                      <a:pt x="330" y="0"/>
                    </a:lnTo>
                    <a:lnTo>
                      <a:pt x="315" y="4"/>
                    </a:lnTo>
                    <a:lnTo>
                      <a:pt x="299" y="8"/>
                    </a:lnTo>
                    <a:lnTo>
                      <a:pt x="284" y="19"/>
                    </a:lnTo>
                    <a:lnTo>
                      <a:pt x="272" y="31"/>
                    </a:lnTo>
                    <a:close/>
                  </a:path>
                </a:pathLst>
              </a:custGeom>
              <a:grpFill/>
              <a:ln w="25400">
                <a:solidFill>
                  <a:schemeClr val="bg1"/>
                </a:solidFill>
                <a:prstDash val="dashDot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39" name="Freeform 45"/>
              <p:cNvSpPr>
                <a:spLocks/>
              </p:cNvSpPr>
              <p:nvPr/>
            </p:nvSpPr>
            <p:spPr bwMode="auto">
              <a:xfrm>
                <a:off x="10394181" y="667329"/>
                <a:ext cx="93663" cy="92075"/>
              </a:xfrm>
              <a:custGeom>
                <a:avLst/>
                <a:gdLst>
                  <a:gd name="T0" fmla="*/ 59 w 59"/>
                  <a:gd name="T1" fmla="*/ 27 h 58"/>
                  <a:gd name="T2" fmla="*/ 59 w 59"/>
                  <a:gd name="T3" fmla="*/ 27 h 58"/>
                  <a:gd name="T4" fmla="*/ 55 w 59"/>
                  <a:gd name="T5" fmla="*/ 39 h 58"/>
                  <a:gd name="T6" fmla="*/ 47 w 59"/>
                  <a:gd name="T7" fmla="*/ 46 h 58"/>
                  <a:gd name="T8" fmla="*/ 39 w 59"/>
                  <a:gd name="T9" fmla="*/ 54 h 58"/>
                  <a:gd name="T10" fmla="*/ 28 w 59"/>
                  <a:gd name="T11" fmla="*/ 58 h 58"/>
                  <a:gd name="T12" fmla="*/ 28 w 59"/>
                  <a:gd name="T13" fmla="*/ 58 h 58"/>
                  <a:gd name="T14" fmla="*/ 16 w 59"/>
                  <a:gd name="T15" fmla="*/ 54 h 58"/>
                  <a:gd name="T16" fmla="*/ 8 w 59"/>
                  <a:gd name="T17" fmla="*/ 46 h 58"/>
                  <a:gd name="T18" fmla="*/ 0 w 59"/>
                  <a:gd name="T19" fmla="*/ 39 h 58"/>
                  <a:gd name="T20" fmla="*/ 0 w 59"/>
                  <a:gd name="T21" fmla="*/ 27 h 58"/>
                  <a:gd name="T22" fmla="*/ 0 w 59"/>
                  <a:gd name="T23" fmla="*/ 27 h 58"/>
                  <a:gd name="T24" fmla="*/ 0 w 59"/>
                  <a:gd name="T25" fmla="*/ 15 h 58"/>
                  <a:gd name="T26" fmla="*/ 8 w 59"/>
                  <a:gd name="T27" fmla="*/ 8 h 58"/>
                  <a:gd name="T28" fmla="*/ 16 w 59"/>
                  <a:gd name="T29" fmla="*/ 0 h 58"/>
                  <a:gd name="T30" fmla="*/ 28 w 59"/>
                  <a:gd name="T31" fmla="*/ 0 h 58"/>
                  <a:gd name="T32" fmla="*/ 28 w 59"/>
                  <a:gd name="T33" fmla="*/ 0 h 58"/>
                  <a:gd name="T34" fmla="*/ 39 w 59"/>
                  <a:gd name="T35" fmla="*/ 0 h 58"/>
                  <a:gd name="T36" fmla="*/ 47 w 59"/>
                  <a:gd name="T37" fmla="*/ 8 h 58"/>
                  <a:gd name="T38" fmla="*/ 55 w 59"/>
                  <a:gd name="T39" fmla="*/ 15 h 58"/>
                  <a:gd name="T40" fmla="*/ 59 w 59"/>
                  <a:gd name="T41" fmla="*/ 27 h 58"/>
                  <a:gd name="T42" fmla="*/ 59 w 59"/>
                  <a:gd name="T43" fmla="*/ 27 h 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9" h="58">
                    <a:moveTo>
                      <a:pt x="59" y="27"/>
                    </a:moveTo>
                    <a:lnTo>
                      <a:pt x="59" y="27"/>
                    </a:lnTo>
                    <a:lnTo>
                      <a:pt x="55" y="39"/>
                    </a:lnTo>
                    <a:lnTo>
                      <a:pt x="47" y="46"/>
                    </a:lnTo>
                    <a:lnTo>
                      <a:pt x="39" y="54"/>
                    </a:lnTo>
                    <a:lnTo>
                      <a:pt x="28" y="58"/>
                    </a:lnTo>
                    <a:lnTo>
                      <a:pt x="16" y="54"/>
                    </a:lnTo>
                    <a:lnTo>
                      <a:pt x="8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8" y="8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8"/>
                    </a:lnTo>
                    <a:lnTo>
                      <a:pt x="55" y="15"/>
                    </a:lnTo>
                    <a:lnTo>
                      <a:pt x="59" y="2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  <a:prstDash val="dashDot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843" name="组合 842"/>
          <p:cNvGrpSpPr/>
          <p:nvPr/>
        </p:nvGrpSpPr>
        <p:grpSpPr>
          <a:xfrm>
            <a:off x="1315894" y="1160990"/>
            <a:ext cx="1044009" cy="1354902"/>
            <a:chOff x="9179743" y="494291"/>
            <a:chExt cx="1220788" cy="1584325"/>
          </a:xfrm>
          <a:noFill/>
        </p:grpSpPr>
        <p:sp>
          <p:nvSpPr>
            <p:cNvPr id="844" name="Freeform 27"/>
            <p:cNvSpPr>
              <a:spLocks/>
            </p:cNvSpPr>
            <p:nvPr/>
          </p:nvSpPr>
          <p:spPr bwMode="auto">
            <a:xfrm>
              <a:off x="9179743" y="494291"/>
              <a:ext cx="1220788" cy="1584325"/>
            </a:xfrm>
            <a:custGeom>
              <a:avLst/>
              <a:gdLst>
                <a:gd name="T0" fmla="*/ 761 w 769"/>
                <a:gd name="T1" fmla="*/ 657 h 998"/>
                <a:gd name="T2" fmla="*/ 738 w 769"/>
                <a:gd name="T3" fmla="*/ 555 h 998"/>
                <a:gd name="T4" fmla="*/ 653 w 769"/>
                <a:gd name="T5" fmla="*/ 521 h 998"/>
                <a:gd name="T6" fmla="*/ 598 w 769"/>
                <a:gd name="T7" fmla="*/ 521 h 998"/>
                <a:gd name="T8" fmla="*/ 583 w 769"/>
                <a:gd name="T9" fmla="*/ 493 h 998"/>
                <a:gd name="T10" fmla="*/ 579 w 769"/>
                <a:gd name="T11" fmla="*/ 373 h 998"/>
                <a:gd name="T12" fmla="*/ 548 w 769"/>
                <a:gd name="T13" fmla="*/ 268 h 998"/>
                <a:gd name="T14" fmla="*/ 509 w 769"/>
                <a:gd name="T15" fmla="*/ 256 h 998"/>
                <a:gd name="T16" fmla="*/ 451 w 769"/>
                <a:gd name="T17" fmla="*/ 276 h 998"/>
                <a:gd name="T18" fmla="*/ 389 w 769"/>
                <a:gd name="T19" fmla="*/ 291 h 998"/>
                <a:gd name="T20" fmla="*/ 323 w 769"/>
                <a:gd name="T21" fmla="*/ 225 h 998"/>
                <a:gd name="T22" fmla="*/ 303 w 769"/>
                <a:gd name="T23" fmla="*/ 124 h 998"/>
                <a:gd name="T24" fmla="*/ 256 w 769"/>
                <a:gd name="T25" fmla="*/ 58 h 998"/>
                <a:gd name="T26" fmla="*/ 214 w 769"/>
                <a:gd name="T27" fmla="*/ 70 h 998"/>
                <a:gd name="T28" fmla="*/ 190 w 769"/>
                <a:gd name="T29" fmla="*/ 62 h 998"/>
                <a:gd name="T30" fmla="*/ 175 w 769"/>
                <a:gd name="T31" fmla="*/ 27 h 998"/>
                <a:gd name="T32" fmla="*/ 117 w 769"/>
                <a:gd name="T33" fmla="*/ 0 h 998"/>
                <a:gd name="T34" fmla="*/ 51 w 769"/>
                <a:gd name="T35" fmla="*/ 35 h 998"/>
                <a:gd name="T36" fmla="*/ 12 w 769"/>
                <a:gd name="T37" fmla="*/ 78 h 998"/>
                <a:gd name="T38" fmla="*/ 12 w 769"/>
                <a:gd name="T39" fmla="*/ 132 h 998"/>
                <a:gd name="T40" fmla="*/ 47 w 769"/>
                <a:gd name="T41" fmla="*/ 159 h 998"/>
                <a:gd name="T42" fmla="*/ 35 w 769"/>
                <a:gd name="T43" fmla="*/ 190 h 998"/>
                <a:gd name="T44" fmla="*/ 8 w 769"/>
                <a:gd name="T45" fmla="*/ 233 h 998"/>
                <a:gd name="T46" fmla="*/ 0 w 769"/>
                <a:gd name="T47" fmla="*/ 287 h 998"/>
                <a:gd name="T48" fmla="*/ 16 w 769"/>
                <a:gd name="T49" fmla="*/ 373 h 998"/>
                <a:gd name="T50" fmla="*/ 4 w 769"/>
                <a:gd name="T51" fmla="*/ 408 h 998"/>
                <a:gd name="T52" fmla="*/ 51 w 769"/>
                <a:gd name="T53" fmla="*/ 443 h 998"/>
                <a:gd name="T54" fmla="*/ 109 w 769"/>
                <a:gd name="T55" fmla="*/ 489 h 998"/>
                <a:gd name="T56" fmla="*/ 167 w 769"/>
                <a:gd name="T57" fmla="*/ 544 h 998"/>
                <a:gd name="T58" fmla="*/ 187 w 769"/>
                <a:gd name="T59" fmla="*/ 602 h 998"/>
                <a:gd name="T60" fmla="*/ 148 w 769"/>
                <a:gd name="T61" fmla="*/ 715 h 998"/>
                <a:gd name="T62" fmla="*/ 144 w 769"/>
                <a:gd name="T63" fmla="*/ 750 h 998"/>
                <a:gd name="T64" fmla="*/ 183 w 769"/>
                <a:gd name="T65" fmla="*/ 792 h 998"/>
                <a:gd name="T66" fmla="*/ 225 w 769"/>
                <a:gd name="T67" fmla="*/ 800 h 998"/>
                <a:gd name="T68" fmla="*/ 268 w 769"/>
                <a:gd name="T69" fmla="*/ 827 h 998"/>
                <a:gd name="T70" fmla="*/ 276 w 769"/>
                <a:gd name="T71" fmla="*/ 882 h 998"/>
                <a:gd name="T72" fmla="*/ 299 w 769"/>
                <a:gd name="T73" fmla="*/ 897 h 998"/>
                <a:gd name="T74" fmla="*/ 334 w 769"/>
                <a:gd name="T75" fmla="*/ 928 h 998"/>
                <a:gd name="T76" fmla="*/ 365 w 769"/>
                <a:gd name="T77" fmla="*/ 971 h 998"/>
                <a:gd name="T78" fmla="*/ 482 w 769"/>
                <a:gd name="T79" fmla="*/ 987 h 998"/>
                <a:gd name="T80" fmla="*/ 466 w 769"/>
                <a:gd name="T81" fmla="*/ 948 h 998"/>
                <a:gd name="T82" fmla="*/ 455 w 769"/>
                <a:gd name="T83" fmla="*/ 878 h 998"/>
                <a:gd name="T84" fmla="*/ 513 w 769"/>
                <a:gd name="T85" fmla="*/ 882 h 998"/>
                <a:gd name="T86" fmla="*/ 606 w 769"/>
                <a:gd name="T87" fmla="*/ 952 h 998"/>
                <a:gd name="T88" fmla="*/ 664 w 769"/>
                <a:gd name="T89" fmla="*/ 956 h 998"/>
                <a:gd name="T90" fmla="*/ 703 w 769"/>
                <a:gd name="T91" fmla="*/ 897 h 998"/>
                <a:gd name="T92" fmla="*/ 719 w 769"/>
                <a:gd name="T93" fmla="*/ 862 h 998"/>
                <a:gd name="T94" fmla="*/ 715 w 769"/>
                <a:gd name="T95" fmla="*/ 812 h 998"/>
                <a:gd name="T96" fmla="*/ 742 w 769"/>
                <a:gd name="T97" fmla="*/ 773 h 998"/>
                <a:gd name="T98" fmla="*/ 769 w 769"/>
                <a:gd name="T99" fmla="*/ 723 h 99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769" h="998">
                  <a:moveTo>
                    <a:pt x="765" y="688"/>
                  </a:moveTo>
                  <a:lnTo>
                    <a:pt x="761" y="684"/>
                  </a:lnTo>
                  <a:lnTo>
                    <a:pt x="761" y="657"/>
                  </a:lnTo>
                  <a:lnTo>
                    <a:pt x="761" y="629"/>
                  </a:lnTo>
                  <a:lnTo>
                    <a:pt x="758" y="602"/>
                  </a:lnTo>
                  <a:lnTo>
                    <a:pt x="750" y="575"/>
                  </a:lnTo>
                  <a:lnTo>
                    <a:pt x="738" y="555"/>
                  </a:lnTo>
                  <a:lnTo>
                    <a:pt x="727" y="536"/>
                  </a:lnTo>
                  <a:lnTo>
                    <a:pt x="703" y="524"/>
                  </a:lnTo>
                  <a:lnTo>
                    <a:pt x="680" y="517"/>
                  </a:lnTo>
                  <a:lnTo>
                    <a:pt x="653" y="521"/>
                  </a:lnTo>
                  <a:lnTo>
                    <a:pt x="629" y="524"/>
                  </a:lnTo>
                  <a:lnTo>
                    <a:pt x="610" y="524"/>
                  </a:lnTo>
                  <a:lnTo>
                    <a:pt x="598" y="521"/>
                  </a:lnTo>
                  <a:lnTo>
                    <a:pt x="591" y="513"/>
                  </a:lnTo>
                  <a:lnTo>
                    <a:pt x="587" y="505"/>
                  </a:lnTo>
                  <a:lnTo>
                    <a:pt x="583" y="501"/>
                  </a:lnTo>
                  <a:lnTo>
                    <a:pt x="583" y="493"/>
                  </a:lnTo>
                  <a:lnTo>
                    <a:pt x="579" y="470"/>
                  </a:lnTo>
                  <a:lnTo>
                    <a:pt x="579" y="420"/>
                  </a:lnTo>
                  <a:lnTo>
                    <a:pt x="579" y="373"/>
                  </a:lnTo>
                  <a:lnTo>
                    <a:pt x="571" y="338"/>
                  </a:lnTo>
                  <a:lnTo>
                    <a:pt x="563" y="307"/>
                  </a:lnTo>
                  <a:lnTo>
                    <a:pt x="556" y="284"/>
                  </a:lnTo>
                  <a:lnTo>
                    <a:pt x="548" y="268"/>
                  </a:lnTo>
                  <a:lnTo>
                    <a:pt x="536" y="252"/>
                  </a:lnTo>
                  <a:lnTo>
                    <a:pt x="525" y="256"/>
                  </a:lnTo>
                  <a:lnTo>
                    <a:pt x="509" y="256"/>
                  </a:lnTo>
                  <a:lnTo>
                    <a:pt x="474" y="256"/>
                  </a:lnTo>
                  <a:lnTo>
                    <a:pt x="462" y="268"/>
                  </a:lnTo>
                  <a:lnTo>
                    <a:pt x="451" y="276"/>
                  </a:lnTo>
                  <a:lnTo>
                    <a:pt x="431" y="287"/>
                  </a:lnTo>
                  <a:lnTo>
                    <a:pt x="416" y="295"/>
                  </a:lnTo>
                  <a:lnTo>
                    <a:pt x="396" y="295"/>
                  </a:lnTo>
                  <a:lnTo>
                    <a:pt x="389" y="291"/>
                  </a:lnTo>
                  <a:lnTo>
                    <a:pt x="381" y="287"/>
                  </a:lnTo>
                  <a:lnTo>
                    <a:pt x="373" y="280"/>
                  </a:lnTo>
                  <a:lnTo>
                    <a:pt x="365" y="272"/>
                  </a:lnTo>
                  <a:lnTo>
                    <a:pt x="323" y="225"/>
                  </a:lnTo>
                  <a:lnTo>
                    <a:pt x="319" y="194"/>
                  </a:lnTo>
                  <a:lnTo>
                    <a:pt x="311" y="159"/>
                  </a:lnTo>
                  <a:lnTo>
                    <a:pt x="303" y="124"/>
                  </a:lnTo>
                  <a:lnTo>
                    <a:pt x="288" y="89"/>
                  </a:lnTo>
                  <a:lnTo>
                    <a:pt x="280" y="74"/>
                  </a:lnTo>
                  <a:lnTo>
                    <a:pt x="268" y="66"/>
                  </a:lnTo>
                  <a:lnTo>
                    <a:pt x="256" y="58"/>
                  </a:lnTo>
                  <a:lnTo>
                    <a:pt x="245" y="54"/>
                  </a:lnTo>
                  <a:lnTo>
                    <a:pt x="229" y="58"/>
                  </a:lnTo>
                  <a:lnTo>
                    <a:pt x="214" y="70"/>
                  </a:lnTo>
                  <a:lnTo>
                    <a:pt x="210" y="70"/>
                  </a:lnTo>
                  <a:lnTo>
                    <a:pt x="198" y="70"/>
                  </a:lnTo>
                  <a:lnTo>
                    <a:pt x="194" y="66"/>
                  </a:lnTo>
                  <a:lnTo>
                    <a:pt x="190" y="62"/>
                  </a:lnTo>
                  <a:lnTo>
                    <a:pt x="187" y="54"/>
                  </a:lnTo>
                  <a:lnTo>
                    <a:pt x="183" y="43"/>
                  </a:lnTo>
                  <a:lnTo>
                    <a:pt x="175" y="27"/>
                  </a:lnTo>
                  <a:lnTo>
                    <a:pt x="167" y="15"/>
                  </a:lnTo>
                  <a:lnTo>
                    <a:pt x="152" y="4"/>
                  </a:lnTo>
                  <a:lnTo>
                    <a:pt x="128" y="0"/>
                  </a:lnTo>
                  <a:lnTo>
                    <a:pt x="117" y="0"/>
                  </a:lnTo>
                  <a:lnTo>
                    <a:pt x="105" y="4"/>
                  </a:lnTo>
                  <a:lnTo>
                    <a:pt x="86" y="12"/>
                  </a:lnTo>
                  <a:lnTo>
                    <a:pt x="70" y="19"/>
                  </a:lnTo>
                  <a:lnTo>
                    <a:pt x="51" y="35"/>
                  </a:lnTo>
                  <a:lnTo>
                    <a:pt x="31" y="54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4" y="89"/>
                  </a:lnTo>
                  <a:lnTo>
                    <a:pt x="0" y="105"/>
                  </a:lnTo>
                  <a:lnTo>
                    <a:pt x="0" y="120"/>
                  </a:lnTo>
                  <a:lnTo>
                    <a:pt x="12" y="132"/>
                  </a:lnTo>
                  <a:lnTo>
                    <a:pt x="31" y="144"/>
                  </a:lnTo>
                  <a:lnTo>
                    <a:pt x="39" y="151"/>
                  </a:lnTo>
                  <a:lnTo>
                    <a:pt x="47" y="159"/>
                  </a:lnTo>
                  <a:lnTo>
                    <a:pt x="51" y="167"/>
                  </a:lnTo>
                  <a:lnTo>
                    <a:pt x="54" y="179"/>
                  </a:lnTo>
                  <a:lnTo>
                    <a:pt x="47" y="186"/>
                  </a:lnTo>
                  <a:lnTo>
                    <a:pt x="35" y="190"/>
                  </a:lnTo>
                  <a:lnTo>
                    <a:pt x="8" y="194"/>
                  </a:lnTo>
                  <a:lnTo>
                    <a:pt x="0" y="202"/>
                  </a:lnTo>
                  <a:lnTo>
                    <a:pt x="8" y="233"/>
                  </a:lnTo>
                  <a:lnTo>
                    <a:pt x="8" y="260"/>
                  </a:lnTo>
                  <a:lnTo>
                    <a:pt x="4" y="276"/>
                  </a:lnTo>
                  <a:lnTo>
                    <a:pt x="0" y="287"/>
                  </a:lnTo>
                  <a:lnTo>
                    <a:pt x="8" y="303"/>
                  </a:lnTo>
                  <a:lnTo>
                    <a:pt x="16" y="338"/>
                  </a:lnTo>
                  <a:lnTo>
                    <a:pt x="20" y="357"/>
                  </a:lnTo>
                  <a:lnTo>
                    <a:pt x="16" y="373"/>
                  </a:lnTo>
                  <a:lnTo>
                    <a:pt x="12" y="388"/>
                  </a:lnTo>
                  <a:lnTo>
                    <a:pt x="0" y="400"/>
                  </a:lnTo>
                  <a:lnTo>
                    <a:pt x="4" y="408"/>
                  </a:lnTo>
                  <a:lnTo>
                    <a:pt x="16" y="423"/>
                  </a:lnTo>
                  <a:lnTo>
                    <a:pt x="31" y="435"/>
                  </a:lnTo>
                  <a:lnTo>
                    <a:pt x="39" y="443"/>
                  </a:lnTo>
                  <a:lnTo>
                    <a:pt x="51" y="443"/>
                  </a:lnTo>
                  <a:lnTo>
                    <a:pt x="62" y="451"/>
                  </a:lnTo>
                  <a:lnTo>
                    <a:pt x="74" y="458"/>
                  </a:lnTo>
                  <a:lnTo>
                    <a:pt x="109" y="489"/>
                  </a:lnTo>
                  <a:lnTo>
                    <a:pt x="148" y="528"/>
                  </a:lnTo>
                  <a:lnTo>
                    <a:pt x="155" y="532"/>
                  </a:lnTo>
                  <a:lnTo>
                    <a:pt x="167" y="544"/>
                  </a:lnTo>
                  <a:lnTo>
                    <a:pt x="179" y="567"/>
                  </a:lnTo>
                  <a:lnTo>
                    <a:pt x="183" y="583"/>
                  </a:lnTo>
                  <a:lnTo>
                    <a:pt x="187" y="602"/>
                  </a:lnTo>
                  <a:lnTo>
                    <a:pt x="183" y="641"/>
                  </a:lnTo>
                  <a:lnTo>
                    <a:pt x="175" y="672"/>
                  </a:lnTo>
                  <a:lnTo>
                    <a:pt x="163" y="695"/>
                  </a:lnTo>
                  <a:lnTo>
                    <a:pt x="148" y="715"/>
                  </a:lnTo>
                  <a:lnTo>
                    <a:pt x="140" y="723"/>
                  </a:lnTo>
                  <a:lnTo>
                    <a:pt x="140" y="734"/>
                  </a:lnTo>
                  <a:lnTo>
                    <a:pt x="144" y="750"/>
                  </a:lnTo>
                  <a:lnTo>
                    <a:pt x="148" y="761"/>
                  </a:lnTo>
                  <a:lnTo>
                    <a:pt x="159" y="773"/>
                  </a:lnTo>
                  <a:lnTo>
                    <a:pt x="171" y="785"/>
                  </a:lnTo>
                  <a:lnTo>
                    <a:pt x="183" y="792"/>
                  </a:lnTo>
                  <a:lnTo>
                    <a:pt x="198" y="800"/>
                  </a:lnTo>
                  <a:lnTo>
                    <a:pt x="210" y="800"/>
                  </a:lnTo>
                  <a:lnTo>
                    <a:pt x="225" y="800"/>
                  </a:lnTo>
                  <a:lnTo>
                    <a:pt x="249" y="800"/>
                  </a:lnTo>
                  <a:lnTo>
                    <a:pt x="256" y="804"/>
                  </a:lnTo>
                  <a:lnTo>
                    <a:pt x="264" y="812"/>
                  </a:lnTo>
                  <a:lnTo>
                    <a:pt x="268" y="827"/>
                  </a:lnTo>
                  <a:lnTo>
                    <a:pt x="272" y="851"/>
                  </a:lnTo>
                  <a:lnTo>
                    <a:pt x="272" y="870"/>
                  </a:lnTo>
                  <a:lnTo>
                    <a:pt x="276" y="882"/>
                  </a:lnTo>
                  <a:lnTo>
                    <a:pt x="280" y="890"/>
                  </a:lnTo>
                  <a:lnTo>
                    <a:pt x="284" y="897"/>
                  </a:lnTo>
                  <a:lnTo>
                    <a:pt x="295" y="901"/>
                  </a:lnTo>
                  <a:lnTo>
                    <a:pt x="299" y="897"/>
                  </a:lnTo>
                  <a:lnTo>
                    <a:pt x="303" y="901"/>
                  </a:lnTo>
                  <a:lnTo>
                    <a:pt x="319" y="913"/>
                  </a:lnTo>
                  <a:lnTo>
                    <a:pt x="334" y="928"/>
                  </a:lnTo>
                  <a:lnTo>
                    <a:pt x="338" y="940"/>
                  </a:lnTo>
                  <a:lnTo>
                    <a:pt x="342" y="956"/>
                  </a:lnTo>
                  <a:lnTo>
                    <a:pt x="346" y="967"/>
                  </a:lnTo>
                  <a:lnTo>
                    <a:pt x="365" y="971"/>
                  </a:lnTo>
                  <a:lnTo>
                    <a:pt x="389" y="979"/>
                  </a:lnTo>
                  <a:lnTo>
                    <a:pt x="412" y="998"/>
                  </a:lnTo>
                  <a:lnTo>
                    <a:pt x="478" y="987"/>
                  </a:lnTo>
                  <a:lnTo>
                    <a:pt x="482" y="987"/>
                  </a:lnTo>
                  <a:lnTo>
                    <a:pt x="474" y="967"/>
                  </a:lnTo>
                  <a:lnTo>
                    <a:pt x="466" y="948"/>
                  </a:lnTo>
                  <a:lnTo>
                    <a:pt x="455" y="917"/>
                  </a:lnTo>
                  <a:lnTo>
                    <a:pt x="451" y="901"/>
                  </a:lnTo>
                  <a:lnTo>
                    <a:pt x="451" y="886"/>
                  </a:lnTo>
                  <a:lnTo>
                    <a:pt x="455" y="878"/>
                  </a:lnTo>
                  <a:lnTo>
                    <a:pt x="466" y="870"/>
                  </a:lnTo>
                  <a:lnTo>
                    <a:pt x="486" y="874"/>
                  </a:lnTo>
                  <a:lnTo>
                    <a:pt x="513" y="882"/>
                  </a:lnTo>
                  <a:lnTo>
                    <a:pt x="544" y="905"/>
                  </a:lnTo>
                  <a:lnTo>
                    <a:pt x="594" y="944"/>
                  </a:lnTo>
                  <a:lnTo>
                    <a:pt x="606" y="952"/>
                  </a:lnTo>
                  <a:lnTo>
                    <a:pt x="626" y="956"/>
                  </a:lnTo>
                  <a:lnTo>
                    <a:pt x="645" y="956"/>
                  </a:lnTo>
                  <a:lnTo>
                    <a:pt x="664" y="956"/>
                  </a:lnTo>
                  <a:lnTo>
                    <a:pt x="664" y="944"/>
                  </a:lnTo>
                  <a:lnTo>
                    <a:pt x="668" y="936"/>
                  </a:lnTo>
                  <a:lnTo>
                    <a:pt x="684" y="917"/>
                  </a:lnTo>
                  <a:lnTo>
                    <a:pt x="703" y="897"/>
                  </a:lnTo>
                  <a:lnTo>
                    <a:pt x="715" y="882"/>
                  </a:lnTo>
                  <a:lnTo>
                    <a:pt x="719" y="870"/>
                  </a:lnTo>
                  <a:lnTo>
                    <a:pt x="719" y="862"/>
                  </a:lnTo>
                  <a:lnTo>
                    <a:pt x="715" y="847"/>
                  </a:lnTo>
                  <a:lnTo>
                    <a:pt x="715" y="824"/>
                  </a:lnTo>
                  <a:lnTo>
                    <a:pt x="715" y="812"/>
                  </a:lnTo>
                  <a:lnTo>
                    <a:pt x="719" y="796"/>
                  </a:lnTo>
                  <a:lnTo>
                    <a:pt x="730" y="785"/>
                  </a:lnTo>
                  <a:lnTo>
                    <a:pt x="742" y="773"/>
                  </a:lnTo>
                  <a:lnTo>
                    <a:pt x="754" y="761"/>
                  </a:lnTo>
                  <a:lnTo>
                    <a:pt x="761" y="750"/>
                  </a:lnTo>
                  <a:lnTo>
                    <a:pt x="765" y="734"/>
                  </a:lnTo>
                  <a:lnTo>
                    <a:pt x="769" y="723"/>
                  </a:lnTo>
                  <a:lnTo>
                    <a:pt x="769" y="699"/>
                  </a:lnTo>
                  <a:lnTo>
                    <a:pt x="765" y="688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46" name="Freeform 47"/>
            <p:cNvSpPr>
              <a:spLocks/>
            </p:cNvSpPr>
            <p:nvPr/>
          </p:nvSpPr>
          <p:spPr bwMode="auto">
            <a:xfrm>
              <a:off x="9309918" y="680029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4 w 58"/>
                <a:gd name="T5" fmla="*/ 42 h 58"/>
                <a:gd name="T6" fmla="*/ 50 w 58"/>
                <a:gd name="T7" fmla="*/ 50 h 58"/>
                <a:gd name="T8" fmla="*/ 39 w 58"/>
                <a:gd name="T9" fmla="*/ 58 h 58"/>
                <a:gd name="T10" fmla="*/ 27 w 58"/>
                <a:gd name="T11" fmla="*/ 58 h 58"/>
                <a:gd name="T12" fmla="*/ 27 w 58"/>
                <a:gd name="T13" fmla="*/ 58 h 58"/>
                <a:gd name="T14" fmla="*/ 19 w 58"/>
                <a:gd name="T15" fmla="*/ 58 h 58"/>
                <a:gd name="T16" fmla="*/ 7 w 58"/>
                <a:gd name="T17" fmla="*/ 50 h 58"/>
                <a:gd name="T18" fmla="*/ 4 w 58"/>
                <a:gd name="T19" fmla="*/ 42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7 w 58"/>
                <a:gd name="T27" fmla="*/ 11 h 58"/>
                <a:gd name="T28" fmla="*/ 19 w 58"/>
                <a:gd name="T29" fmla="*/ 3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3 h 58"/>
                <a:gd name="T36" fmla="*/ 50 w 58"/>
                <a:gd name="T37" fmla="*/ 11 h 58"/>
                <a:gd name="T38" fmla="*/ 54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2"/>
                  </a:lnTo>
                  <a:lnTo>
                    <a:pt x="50" y="50"/>
                  </a:lnTo>
                  <a:lnTo>
                    <a:pt x="39" y="58"/>
                  </a:lnTo>
                  <a:lnTo>
                    <a:pt x="27" y="58"/>
                  </a:lnTo>
                  <a:lnTo>
                    <a:pt x="19" y="58"/>
                  </a:lnTo>
                  <a:lnTo>
                    <a:pt x="7" y="50"/>
                  </a:lnTo>
                  <a:lnTo>
                    <a:pt x="4" y="42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7" y="11"/>
                  </a:lnTo>
                  <a:lnTo>
                    <a:pt x="19" y="3"/>
                  </a:lnTo>
                  <a:lnTo>
                    <a:pt x="27" y="0"/>
                  </a:lnTo>
                  <a:lnTo>
                    <a:pt x="39" y="3"/>
                  </a:lnTo>
                  <a:lnTo>
                    <a:pt x="50" y="11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50" name="组合 849"/>
          <p:cNvGrpSpPr/>
          <p:nvPr/>
        </p:nvGrpSpPr>
        <p:grpSpPr>
          <a:xfrm>
            <a:off x="1928180" y="2342118"/>
            <a:ext cx="691028" cy="506392"/>
            <a:chOff x="1890463" y="2143309"/>
            <a:chExt cx="691028" cy="506392"/>
          </a:xfrm>
          <a:noFill/>
        </p:grpSpPr>
        <p:sp>
          <p:nvSpPr>
            <p:cNvPr id="851" name="Freeform 24"/>
            <p:cNvSpPr>
              <a:spLocks/>
            </p:cNvSpPr>
            <p:nvPr/>
          </p:nvSpPr>
          <p:spPr bwMode="auto">
            <a:xfrm>
              <a:off x="1890463" y="2143309"/>
              <a:ext cx="691028" cy="506392"/>
            </a:xfrm>
            <a:custGeom>
              <a:avLst/>
              <a:gdLst>
                <a:gd name="T0" fmla="*/ 159 w 509"/>
                <a:gd name="T1" fmla="*/ 373 h 373"/>
                <a:gd name="T2" fmla="*/ 120 w 509"/>
                <a:gd name="T3" fmla="*/ 350 h 373"/>
                <a:gd name="T4" fmla="*/ 120 w 509"/>
                <a:gd name="T5" fmla="*/ 350 h 373"/>
                <a:gd name="T6" fmla="*/ 112 w 509"/>
                <a:gd name="T7" fmla="*/ 342 h 373"/>
                <a:gd name="T8" fmla="*/ 101 w 509"/>
                <a:gd name="T9" fmla="*/ 330 h 373"/>
                <a:gd name="T10" fmla="*/ 89 w 509"/>
                <a:gd name="T11" fmla="*/ 315 h 373"/>
                <a:gd name="T12" fmla="*/ 74 w 509"/>
                <a:gd name="T13" fmla="*/ 292 h 373"/>
                <a:gd name="T14" fmla="*/ 62 w 509"/>
                <a:gd name="T15" fmla="*/ 264 h 373"/>
                <a:gd name="T16" fmla="*/ 50 w 509"/>
                <a:gd name="T17" fmla="*/ 225 h 373"/>
                <a:gd name="T18" fmla="*/ 39 w 509"/>
                <a:gd name="T19" fmla="*/ 183 h 373"/>
                <a:gd name="T20" fmla="*/ 39 w 509"/>
                <a:gd name="T21" fmla="*/ 183 h 373"/>
                <a:gd name="T22" fmla="*/ 35 w 509"/>
                <a:gd name="T23" fmla="*/ 144 h 373"/>
                <a:gd name="T24" fmla="*/ 31 w 509"/>
                <a:gd name="T25" fmla="*/ 109 h 373"/>
                <a:gd name="T26" fmla="*/ 19 w 509"/>
                <a:gd name="T27" fmla="*/ 78 h 373"/>
                <a:gd name="T28" fmla="*/ 19 w 509"/>
                <a:gd name="T29" fmla="*/ 78 h 373"/>
                <a:gd name="T30" fmla="*/ 4 w 509"/>
                <a:gd name="T31" fmla="*/ 47 h 373"/>
                <a:gd name="T32" fmla="*/ 0 w 509"/>
                <a:gd name="T33" fmla="*/ 31 h 373"/>
                <a:gd name="T34" fmla="*/ 0 w 509"/>
                <a:gd name="T35" fmla="*/ 20 h 373"/>
                <a:gd name="T36" fmla="*/ 4 w 509"/>
                <a:gd name="T37" fmla="*/ 8 h 373"/>
                <a:gd name="T38" fmla="*/ 15 w 509"/>
                <a:gd name="T39" fmla="*/ 0 h 373"/>
                <a:gd name="T40" fmla="*/ 35 w 509"/>
                <a:gd name="T41" fmla="*/ 4 h 373"/>
                <a:gd name="T42" fmla="*/ 62 w 509"/>
                <a:gd name="T43" fmla="*/ 12 h 373"/>
                <a:gd name="T44" fmla="*/ 62 w 509"/>
                <a:gd name="T45" fmla="*/ 12 h 373"/>
                <a:gd name="T46" fmla="*/ 93 w 509"/>
                <a:gd name="T47" fmla="*/ 35 h 373"/>
                <a:gd name="T48" fmla="*/ 143 w 509"/>
                <a:gd name="T49" fmla="*/ 74 h 373"/>
                <a:gd name="T50" fmla="*/ 143 w 509"/>
                <a:gd name="T51" fmla="*/ 74 h 373"/>
                <a:gd name="T52" fmla="*/ 155 w 509"/>
                <a:gd name="T53" fmla="*/ 82 h 373"/>
                <a:gd name="T54" fmla="*/ 167 w 509"/>
                <a:gd name="T55" fmla="*/ 86 h 373"/>
                <a:gd name="T56" fmla="*/ 198 w 509"/>
                <a:gd name="T57" fmla="*/ 86 h 373"/>
                <a:gd name="T58" fmla="*/ 256 w 509"/>
                <a:gd name="T59" fmla="*/ 82 h 373"/>
                <a:gd name="T60" fmla="*/ 256 w 509"/>
                <a:gd name="T61" fmla="*/ 82 h 373"/>
                <a:gd name="T62" fmla="*/ 268 w 509"/>
                <a:gd name="T63" fmla="*/ 86 h 373"/>
                <a:gd name="T64" fmla="*/ 283 w 509"/>
                <a:gd name="T65" fmla="*/ 93 h 373"/>
                <a:gd name="T66" fmla="*/ 314 w 509"/>
                <a:gd name="T67" fmla="*/ 121 h 373"/>
                <a:gd name="T68" fmla="*/ 373 w 509"/>
                <a:gd name="T69" fmla="*/ 187 h 373"/>
                <a:gd name="T70" fmla="*/ 373 w 509"/>
                <a:gd name="T71" fmla="*/ 187 h 373"/>
                <a:gd name="T72" fmla="*/ 392 w 509"/>
                <a:gd name="T73" fmla="*/ 214 h 373"/>
                <a:gd name="T74" fmla="*/ 404 w 509"/>
                <a:gd name="T75" fmla="*/ 225 h 373"/>
                <a:gd name="T76" fmla="*/ 419 w 509"/>
                <a:gd name="T77" fmla="*/ 237 h 373"/>
                <a:gd name="T78" fmla="*/ 435 w 509"/>
                <a:gd name="T79" fmla="*/ 249 h 373"/>
                <a:gd name="T80" fmla="*/ 454 w 509"/>
                <a:gd name="T81" fmla="*/ 253 h 373"/>
                <a:gd name="T82" fmla="*/ 478 w 509"/>
                <a:gd name="T83" fmla="*/ 253 h 373"/>
                <a:gd name="T84" fmla="*/ 509 w 509"/>
                <a:gd name="T85" fmla="*/ 249 h 373"/>
                <a:gd name="T86" fmla="*/ 509 w 509"/>
                <a:gd name="T87" fmla="*/ 249 h 373"/>
                <a:gd name="T88" fmla="*/ 509 w 509"/>
                <a:gd name="T89" fmla="*/ 292 h 373"/>
                <a:gd name="T90" fmla="*/ 509 w 509"/>
                <a:gd name="T91" fmla="*/ 327 h 373"/>
                <a:gd name="T92" fmla="*/ 505 w 509"/>
                <a:gd name="T93" fmla="*/ 354 h 3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09" h="373">
                  <a:moveTo>
                    <a:pt x="159" y="373"/>
                  </a:moveTo>
                  <a:lnTo>
                    <a:pt x="120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2"/>
                  </a:lnTo>
                  <a:lnTo>
                    <a:pt x="62" y="264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5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4" y="8"/>
                  </a:lnTo>
                  <a:lnTo>
                    <a:pt x="15" y="0"/>
                  </a:lnTo>
                  <a:lnTo>
                    <a:pt x="35" y="4"/>
                  </a:lnTo>
                  <a:lnTo>
                    <a:pt x="62" y="12"/>
                  </a:lnTo>
                  <a:lnTo>
                    <a:pt x="93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6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68" y="86"/>
                  </a:lnTo>
                  <a:lnTo>
                    <a:pt x="283" y="93"/>
                  </a:lnTo>
                  <a:lnTo>
                    <a:pt x="314" y="121"/>
                  </a:lnTo>
                  <a:lnTo>
                    <a:pt x="373" y="187"/>
                  </a:lnTo>
                  <a:lnTo>
                    <a:pt x="392" y="214"/>
                  </a:lnTo>
                  <a:lnTo>
                    <a:pt x="404" y="225"/>
                  </a:lnTo>
                  <a:lnTo>
                    <a:pt x="419" y="237"/>
                  </a:lnTo>
                  <a:lnTo>
                    <a:pt x="435" y="249"/>
                  </a:lnTo>
                  <a:lnTo>
                    <a:pt x="454" y="253"/>
                  </a:lnTo>
                  <a:lnTo>
                    <a:pt x="478" y="253"/>
                  </a:lnTo>
                  <a:lnTo>
                    <a:pt x="509" y="249"/>
                  </a:lnTo>
                  <a:lnTo>
                    <a:pt x="509" y="292"/>
                  </a:lnTo>
                  <a:lnTo>
                    <a:pt x="509" y="327"/>
                  </a:lnTo>
                  <a:lnTo>
                    <a:pt x="505" y="354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55" name="Freeform 41"/>
            <p:cNvSpPr>
              <a:spLocks/>
            </p:cNvSpPr>
            <p:nvPr/>
          </p:nvSpPr>
          <p:spPr bwMode="auto">
            <a:xfrm>
              <a:off x="2349338" y="2523442"/>
              <a:ext cx="78742" cy="7874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0 w 58"/>
                <a:gd name="T7" fmla="*/ 50 h 58"/>
                <a:gd name="T8" fmla="*/ 42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8 h 58"/>
                <a:gd name="T16" fmla="*/ 11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1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59" name="组合 858"/>
          <p:cNvGrpSpPr/>
          <p:nvPr/>
        </p:nvGrpSpPr>
        <p:grpSpPr>
          <a:xfrm>
            <a:off x="704649" y="394839"/>
            <a:ext cx="5624534" cy="6090259"/>
            <a:chOff x="10148118" y="2437391"/>
            <a:chExt cx="1246188" cy="1349375"/>
          </a:xfrm>
        </p:grpSpPr>
        <p:sp>
          <p:nvSpPr>
            <p:cNvPr id="860" name="Freeform 9"/>
            <p:cNvSpPr>
              <a:spLocks/>
            </p:cNvSpPr>
            <p:nvPr/>
          </p:nvSpPr>
          <p:spPr bwMode="auto">
            <a:xfrm>
              <a:off x="10148118" y="2437391"/>
              <a:ext cx="1246188" cy="1349375"/>
            </a:xfrm>
            <a:custGeom>
              <a:avLst/>
              <a:gdLst>
                <a:gd name="T0" fmla="*/ 326 w 785"/>
                <a:gd name="T1" fmla="*/ 843 h 850"/>
                <a:gd name="T2" fmla="*/ 284 w 785"/>
                <a:gd name="T3" fmla="*/ 823 h 850"/>
                <a:gd name="T4" fmla="*/ 186 w 785"/>
                <a:gd name="T5" fmla="*/ 831 h 850"/>
                <a:gd name="T6" fmla="*/ 66 w 785"/>
                <a:gd name="T7" fmla="*/ 823 h 850"/>
                <a:gd name="T8" fmla="*/ 27 w 785"/>
                <a:gd name="T9" fmla="*/ 746 h 850"/>
                <a:gd name="T10" fmla="*/ 16 w 785"/>
                <a:gd name="T11" fmla="*/ 676 h 850"/>
                <a:gd name="T12" fmla="*/ 4 w 785"/>
                <a:gd name="T13" fmla="*/ 614 h 850"/>
                <a:gd name="T14" fmla="*/ 0 w 785"/>
                <a:gd name="T15" fmla="*/ 590 h 850"/>
                <a:gd name="T16" fmla="*/ 27 w 785"/>
                <a:gd name="T17" fmla="*/ 536 h 850"/>
                <a:gd name="T18" fmla="*/ 120 w 785"/>
                <a:gd name="T19" fmla="*/ 489 h 850"/>
                <a:gd name="T20" fmla="*/ 183 w 785"/>
                <a:gd name="T21" fmla="*/ 485 h 850"/>
                <a:gd name="T22" fmla="*/ 218 w 785"/>
                <a:gd name="T23" fmla="*/ 458 h 850"/>
                <a:gd name="T24" fmla="*/ 202 w 785"/>
                <a:gd name="T25" fmla="*/ 369 h 850"/>
                <a:gd name="T26" fmla="*/ 210 w 785"/>
                <a:gd name="T27" fmla="*/ 338 h 850"/>
                <a:gd name="T28" fmla="*/ 221 w 785"/>
                <a:gd name="T29" fmla="*/ 326 h 850"/>
                <a:gd name="T30" fmla="*/ 249 w 785"/>
                <a:gd name="T31" fmla="*/ 248 h 850"/>
                <a:gd name="T32" fmla="*/ 249 w 785"/>
                <a:gd name="T33" fmla="*/ 190 h 850"/>
                <a:gd name="T34" fmla="*/ 221 w 785"/>
                <a:gd name="T35" fmla="*/ 159 h 850"/>
                <a:gd name="T36" fmla="*/ 171 w 785"/>
                <a:gd name="T37" fmla="*/ 140 h 850"/>
                <a:gd name="T38" fmla="*/ 163 w 785"/>
                <a:gd name="T39" fmla="*/ 108 h 850"/>
                <a:gd name="T40" fmla="*/ 163 w 785"/>
                <a:gd name="T41" fmla="*/ 54 h 850"/>
                <a:gd name="T42" fmla="*/ 151 w 785"/>
                <a:gd name="T43" fmla="*/ 27 h 850"/>
                <a:gd name="T44" fmla="*/ 252 w 785"/>
                <a:gd name="T45" fmla="*/ 7 h 850"/>
                <a:gd name="T46" fmla="*/ 326 w 785"/>
                <a:gd name="T47" fmla="*/ 0 h 850"/>
                <a:gd name="T48" fmla="*/ 342 w 785"/>
                <a:gd name="T49" fmla="*/ 0 h 850"/>
                <a:gd name="T50" fmla="*/ 357 w 785"/>
                <a:gd name="T51" fmla="*/ 27 h 850"/>
                <a:gd name="T52" fmla="*/ 350 w 785"/>
                <a:gd name="T53" fmla="*/ 74 h 850"/>
                <a:gd name="T54" fmla="*/ 373 w 785"/>
                <a:gd name="T55" fmla="*/ 105 h 850"/>
                <a:gd name="T56" fmla="*/ 420 w 785"/>
                <a:gd name="T57" fmla="*/ 120 h 850"/>
                <a:gd name="T58" fmla="*/ 447 w 785"/>
                <a:gd name="T59" fmla="*/ 112 h 850"/>
                <a:gd name="T60" fmla="*/ 466 w 785"/>
                <a:gd name="T61" fmla="*/ 124 h 850"/>
                <a:gd name="T62" fmla="*/ 470 w 785"/>
                <a:gd name="T63" fmla="*/ 147 h 850"/>
                <a:gd name="T64" fmla="*/ 478 w 785"/>
                <a:gd name="T65" fmla="*/ 190 h 850"/>
                <a:gd name="T66" fmla="*/ 489 w 785"/>
                <a:gd name="T67" fmla="*/ 225 h 850"/>
                <a:gd name="T68" fmla="*/ 470 w 785"/>
                <a:gd name="T69" fmla="*/ 248 h 850"/>
                <a:gd name="T70" fmla="*/ 482 w 785"/>
                <a:gd name="T71" fmla="*/ 272 h 850"/>
                <a:gd name="T72" fmla="*/ 540 w 785"/>
                <a:gd name="T73" fmla="*/ 322 h 850"/>
                <a:gd name="T74" fmla="*/ 625 w 785"/>
                <a:gd name="T75" fmla="*/ 299 h 850"/>
                <a:gd name="T76" fmla="*/ 719 w 785"/>
                <a:gd name="T77" fmla="*/ 303 h 850"/>
                <a:gd name="T78" fmla="*/ 765 w 785"/>
                <a:gd name="T79" fmla="*/ 307 h 850"/>
                <a:gd name="T80" fmla="*/ 785 w 785"/>
                <a:gd name="T81" fmla="*/ 365 h 850"/>
                <a:gd name="T82" fmla="*/ 781 w 785"/>
                <a:gd name="T83" fmla="*/ 423 h 850"/>
                <a:gd name="T84" fmla="*/ 746 w 785"/>
                <a:gd name="T85" fmla="*/ 470 h 850"/>
                <a:gd name="T86" fmla="*/ 734 w 785"/>
                <a:gd name="T87" fmla="*/ 505 h 850"/>
                <a:gd name="T88" fmla="*/ 684 w 785"/>
                <a:gd name="T89" fmla="*/ 516 h 850"/>
                <a:gd name="T90" fmla="*/ 649 w 785"/>
                <a:gd name="T91" fmla="*/ 575 h 850"/>
                <a:gd name="T92" fmla="*/ 540 w 785"/>
                <a:gd name="T93" fmla="*/ 715 h 850"/>
                <a:gd name="T94" fmla="*/ 486 w 785"/>
                <a:gd name="T95" fmla="*/ 773 h 850"/>
                <a:gd name="T96" fmla="*/ 381 w 785"/>
                <a:gd name="T97" fmla="*/ 835 h 8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85" h="850">
                  <a:moveTo>
                    <a:pt x="334" y="850"/>
                  </a:moveTo>
                  <a:lnTo>
                    <a:pt x="334" y="850"/>
                  </a:lnTo>
                  <a:lnTo>
                    <a:pt x="326" y="843"/>
                  </a:lnTo>
                  <a:lnTo>
                    <a:pt x="315" y="835"/>
                  </a:lnTo>
                  <a:lnTo>
                    <a:pt x="303" y="827"/>
                  </a:lnTo>
                  <a:lnTo>
                    <a:pt x="284" y="823"/>
                  </a:lnTo>
                  <a:lnTo>
                    <a:pt x="256" y="819"/>
                  </a:lnTo>
                  <a:lnTo>
                    <a:pt x="225" y="823"/>
                  </a:lnTo>
                  <a:lnTo>
                    <a:pt x="186" y="831"/>
                  </a:lnTo>
                  <a:lnTo>
                    <a:pt x="78" y="831"/>
                  </a:lnTo>
                  <a:lnTo>
                    <a:pt x="66" y="823"/>
                  </a:lnTo>
                  <a:lnTo>
                    <a:pt x="47" y="792"/>
                  </a:lnTo>
                  <a:lnTo>
                    <a:pt x="35" y="769"/>
                  </a:lnTo>
                  <a:lnTo>
                    <a:pt x="27" y="746"/>
                  </a:lnTo>
                  <a:lnTo>
                    <a:pt x="19" y="715"/>
                  </a:lnTo>
                  <a:lnTo>
                    <a:pt x="16" y="676"/>
                  </a:lnTo>
                  <a:lnTo>
                    <a:pt x="12" y="652"/>
                  </a:lnTo>
                  <a:lnTo>
                    <a:pt x="8" y="629"/>
                  </a:lnTo>
                  <a:lnTo>
                    <a:pt x="4" y="614"/>
                  </a:lnTo>
                  <a:lnTo>
                    <a:pt x="0" y="606"/>
                  </a:lnTo>
                  <a:lnTo>
                    <a:pt x="0" y="590"/>
                  </a:lnTo>
                  <a:lnTo>
                    <a:pt x="4" y="575"/>
                  </a:lnTo>
                  <a:lnTo>
                    <a:pt x="12" y="555"/>
                  </a:lnTo>
                  <a:lnTo>
                    <a:pt x="27" y="536"/>
                  </a:lnTo>
                  <a:lnTo>
                    <a:pt x="50" y="520"/>
                  </a:lnTo>
                  <a:lnTo>
                    <a:pt x="82" y="501"/>
                  </a:lnTo>
                  <a:lnTo>
                    <a:pt x="120" y="489"/>
                  </a:lnTo>
                  <a:lnTo>
                    <a:pt x="167" y="485"/>
                  </a:lnTo>
                  <a:lnTo>
                    <a:pt x="183" y="485"/>
                  </a:lnTo>
                  <a:lnTo>
                    <a:pt x="194" y="481"/>
                  </a:lnTo>
                  <a:lnTo>
                    <a:pt x="206" y="474"/>
                  </a:lnTo>
                  <a:lnTo>
                    <a:pt x="218" y="458"/>
                  </a:lnTo>
                  <a:lnTo>
                    <a:pt x="221" y="439"/>
                  </a:lnTo>
                  <a:lnTo>
                    <a:pt x="218" y="408"/>
                  </a:lnTo>
                  <a:lnTo>
                    <a:pt x="202" y="369"/>
                  </a:lnTo>
                  <a:lnTo>
                    <a:pt x="202" y="349"/>
                  </a:lnTo>
                  <a:lnTo>
                    <a:pt x="210" y="338"/>
                  </a:lnTo>
                  <a:lnTo>
                    <a:pt x="214" y="330"/>
                  </a:lnTo>
                  <a:lnTo>
                    <a:pt x="221" y="326"/>
                  </a:lnTo>
                  <a:lnTo>
                    <a:pt x="233" y="303"/>
                  </a:lnTo>
                  <a:lnTo>
                    <a:pt x="241" y="279"/>
                  </a:lnTo>
                  <a:lnTo>
                    <a:pt x="249" y="248"/>
                  </a:lnTo>
                  <a:lnTo>
                    <a:pt x="252" y="217"/>
                  </a:lnTo>
                  <a:lnTo>
                    <a:pt x="249" y="206"/>
                  </a:lnTo>
                  <a:lnTo>
                    <a:pt x="249" y="190"/>
                  </a:lnTo>
                  <a:lnTo>
                    <a:pt x="241" y="178"/>
                  </a:lnTo>
                  <a:lnTo>
                    <a:pt x="233" y="167"/>
                  </a:lnTo>
                  <a:lnTo>
                    <a:pt x="221" y="159"/>
                  </a:lnTo>
                  <a:lnTo>
                    <a:pt x="206" y="155"/>
                  </a:lnTo>
                  <a:lnTo>
                    <a:pt x="171" y="140"/>
                  </a:lnTo>
                  <a:lnTo>
                    <a:pt x="167" y="136"/>
                  </a:lnTo>
                  <a:lnTo>
                    <a:pt x="163" y="128"/>
                  </a:lnTo>
                  <a:lnTo>
                    <a:pt x="163" y="108"/>
                  </a:lnTo>
                  <a:lnTo>
                    <a:pt x="163" y="81"/>
                  </a:lnTo>
                  <a:lnTo>
                    <a:pt x="163" y="54"/>
                  </a:lnTo>
                  <a:lnTo>
                    <a:pt x="159" y="35"/>
                  </a:lnTo>
                  <a:lnTo>
                    <a:pt x="151" y="27"/>
                  </a:lnTo>
                  <a:lnTo>
                    <a:pt x="198" y="4"/>
                  </a:lnTo>
                  <a:lnTo>
                    <a:pt x="252" y="7"/>
                  </a:lnTo>
                  <a:lnTo>
                    <a:pt x="295" y="7"/>
                  </a:lnTo>
                  <a:lnTo>
                    <a:pt x="315" y="4"/>
                  </a:lnTo>
                  <a:lnTo>
                    <a:pt x="326" y="0"/>
                  </a:lnTo>
                  <a:lnTo>
                    <a:pt x="334" y="0"/>
                  </a:lnTo>
                  <a:lnTo>
                    <a:pt x="342" y="0"/>
                  </a:lnTo>
                  <a:lnTo>
                    <a:pt x="346" y="4"/>
                  </a:lnTo>
                  <a:lnTo>
                    <a:pt x="353" y="11"/>
                  </a:lnTo>
                  <a:lnTo>
                    <a:pt x="357" y="27"/>
                  </a:lnTo>
                  <a:lnTo>
                    <a:pt x="357" y="46"/>
                  </a:lnTo>
                  <a:lnTo>
                    <a:pt x="350" y="74"/>
                  </a:lnTo>
                  <a:lnTo>
                    <a:pt x="357" y="85"/>
                  </a:lnTo>
                  <a:lnTo>
                    <a:pt x="361" y="93"/>
                  </a:lnTo>
                  <a:lnTo>
                    <a:pt x="373" y="105"/>
                  </a:lnTo>
                  <a:lnTo>
                    <a:pt x="385" y="116"/>
                  </a:lnTo>
                  <a:lnTo>
                    <a:pt x="400" y="120"/>
                  </a:lnTo>
                  <a:lnTo>
                    <a:pt x="420" y="120"/>
                  </a:lnTo>
                  <a:lnTo>
                    <a:pt x="443" y="112"/>
                  </a:lnTo>
                  <a:lnTo>
                    <a:pt x="447" y="112"/>
                  </a:lnTo>
                  <a:lnTo>
                    <a:pt x="458" y="112"/>
                  </a:lnTo>
                  <a:lnTo>
                    <a:pt x="462" y="116"/>
                  </a:lnTo>
                  <a:lnTo>
                    <a:pt x="466" y="124"/>
                  </a:lnTo>
                  <a:lnTo>
                    <a:pt x="470" y="132"/>
                  </a:lnTo>
                  <a:lnTo>
                    <a:pt x="470" y="147"/>
                  </a:lnTo>
                  <a:lnTo>
                    <a:pt x="466" y="155"/>
                  </a:lnTo>
                  <a:lnTo>
                    <a:pt x="470" y="171"/>
                  </a:lnTo>
                  <a:lnTo>
                    <a:pt x="478" y="190"/>
                  </a:lnTo>
                  <a:lnTo>
                    <a:pt x="486" y="198"/>
                  </a:lnTo>
                  <a:lnTo>
                    <a:pt x="493" y="206"/>
                  </a:lnTo>
                  <a:lnTo>
                    <a:pt x="489" y="225"/>
                  </a:lnTo>
                  <a:lnTo>
                    <a:pt x="482" y="233"/>
                  </a:lnTo>
                  <a:lnTo>
                    <a:pt x="470" y="248"/>
                  </a:lnTo>
                  <a:lnTo>
                    <a:pt x="470" y="256"/>
                  </a:lnTo>
                  <a:lnTo>
                    <a:pt x="470" y="264"/>
                  </a:lnTo>
                  <a:lnTo>
                    <a:pt x="482" y="272"/>
                  </a:lnTo>
                  <a:lnTo>
                    <a:pt x="497" y="279"/>
                  </a:lnTo>
                  <a:lnTo>
                    <a:pt x="540" y="322"/>
                  </a:lnTo>
                  <a:lnTo>
                    <a:pt x="575" y="318"/>
                  </a:lnTo>
                  <a:lnTo>
                    <a:pt x="610" y="307"/>
                  </a:lnTo>
                  <a:lnTo>
                    <a:pt x="625" y="299"/>
                  </a:lnTo>
                  <a:lnTo>
                    <a:pt x="641" y="287"/>
                  </a:lnTo>
                  <a:lnTo>
                    <a:pt x="676" y="287"/>
                  </a:lnTo>
                  <a:lnTo>
                    <a:pt x="719" y="303"/>
                  </a:lnTo>
                  <a:lnTo>
                    <a:pt x="761" y="303"/>
                  </a:lnTo>
                  <a:lnTo>
                    <a:pt x="765" y="307"/>
                  </a:lnTo>
                  <a:lnTo>
                    <a:pt x="777" y="330"/>
                  </a:lnTo>
                  <a:lnTo>
                    <a:pt x="781" y="345"/>
                  </a:lnTo>
                  <a:lnTo>
                    <a:pt x="785" y="365"/>
                  </a:lnTo>
                  <a:lnTo>
                    <a:pt x="785" y="392"/>
                  </a:lnTo>
                  <a:lnTo>
                    <a:pt x="781" y="423"/>
                  </a:lnTo>
                  <a:lnTo>
                    <a:pt x="765" y="446"/>
                  </a:lnTo>
                  <a:lnTo>
                    <a:pt x="754" y="462"/>
                  </a:lnTo>
                  <a:lnTo>
                    <a:pt x="746" y="470"/>
                  </a:lnTo>
                  <a:lnTo>
                    <a:pt x="746" y="501"/>
                  </a:lnTo>
                  <a:lnTo>
                    <a:pt x="734" y="505"/>
                  </a:lnTo>
                  <a:lnTo>
                    <a:pt x="719" y="505"/>
                  </a:lnTo>
                  <a:lnTo>
                    <a:pt x="703" y="509"/>
                  </a:lnTo>
                  <a:lnTo>
                    <a:pt x="684" y="516"/>
                  </a:lnTo>
                  <a:lnTo>
                    <a:pt x="668" y="532"/>
                  </a:lnTo>
                  <a:lnTo>
                    <a:pt x="657" y="547"/>
                  </a:lnTo>
                  <a:lnTo>
                    <a:pt x="649" y="575"/>
                  </a:lnTo>
                  <a:lnTo>
                    <a:pt x="571" y="660"/>
                  </a:lnTo>
                  <a:lnTo>
                    <a:pt x="540" y="715"/>
                  </a:lnTo>
                  <a:lnTo>
                    <a:pt x="524" y="730"/>
                  </a:lnTo>
                  <a:lnTo>
                    <a:pt x="509" y="749"/>
                  </a:lnTo>
                  <a:lnTo>
                    <a:pt x="486" y="773"/>
                  </a:lnTo>
                  <a:lnTo>
                    <a:pt x="455" y="796"/>
                  </a:lnTo>
                  <a:lnTo>
                    <a:pt x="420" y="816"/>
                  </a:lnTo>
                  <a:lnTo>
                    <a:pt x="381" y="835"/>
                  </a:lnTo>
                  <a:lnTo>
                    <a:pt x="334" y="850"/>
                  </a:lnTo>
                  <a:close/>
                </a:path>
              </a:pathLst>
            </a:custGeom>
            <a:solidFill>
              <a:srgbClr val="FFFCD1"/>
            </a:solidFill>
            <a:ln w="762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1" name="Freeform 66"/>
            <p:cNvSpPr>
              <a:spLocks/>
            </p:cNvSpPr>
            <p:nvPr/>
          </p:nvSpPr>
          <p:spPr bwMode="auto">
            <a:xfrm>
              <a:off x="10721206" y="3356554"/>
              <a:ext cx="123825" cy="122238"/>
            </a:xfrm>
            <a:custGeom>
              <a:avLst/>
              <a:gdLst>
                <a:gd name="T0" fmla="*/ 78 w 78"/>
                <a:gd name="T1" fmla="*/ 35 h 77"/>
                <a:gd name="T2" fmla="*/ 78 w 78"/>
                <a:gd name="T3" fmla="*/ 35 h 77"/>
                <a:gd name="T4" fmla="*/ 74 w 78"/>
                <a:gd name="T5" fmla="*/ 50 h 77"/>
                <a:gd name="T6" fmla="*/ 66 w 78"/>
                <a:gd name="T7" fmla="*/ 62 h 77"/>
                <a:gd name="T8" fmla="*/ 55 w 78"/>
                <a:gd name="T9" fmla="*/ 73 h 77"/>
                <a:gd name="T10" fmla="*/ 39 w 78"/>
                <a:gd name="T11" fmla="*/ 77 h 77"/>
                <a:gd name="T12" fmla="*/ 39 w 78"/>
                <a:gd name="T13" fmla="*/ 77 h 77"/>
                <a:gd name="T14" fmla="*/ 24 w 78"/>
                <a:gd name="T15" fmla="*/ 73 h 77"/>
                <a:gd name="T16" fmla="*/ 12 w 78"/>
                <a:gd name="T17" fmla="*/ 66 h 77"/>
                <a:gd name="T18" fmla="*/ 4 w 78"/>
                <a:gd name="T19" fmla="*/ 54 h 77"/>
                <a:gd name="T20" fmla="*/ 0 w 78"/>
                <a:gd name="T21" fmla="*/ 38 h 77"/>
                <a:gd name="T22" fmla="*/ 0 w 78"/>
                <a:gd name="T23" fmla="*/ 38 h 77"/>
                <a:gd name="T24" fmla="*/ 0 w 78"/>
                <a:gd name="T25" fmla="*/ 23 h 77"/>
                <a:gd name="T26" fmla="*/ 8 w 78"/>
                <a:gd name="T27" fmla="*/ 11 h 77"/>
                <a:gd name="T28" fmla="*/ 20 w 78"/>
                <a:gd name="T29" fmla="*/ 3 h 77"/>
                <a:gd name="T30" fmla="*/ 35 w 78"/>
                <a:gd name="T31" fmla="*/ 0 h 77"/>
                <a:gd name="T32" fmla="*/ 35 w 78"/>
                <a:gd name="T33" fmla="*/ 0 h 77"/>
                <a:gd name="T34" fmla="*/ 51 w 78"/>
                <a:gd name="T35" fmla="*/ 0 h 77"/>
                <a:gd name="T36" fmla="*/ 62 w 78"/>
                <a:gd name="T37" fmla="*/ 7 h 77"/>
                <a:gd name="T38" fmla="*/ 74 w 78"/>
                <a:gd name="T39" fmla="*/ 19 h 77"/>
                <a:gd name="T40" fmla="*/ 78 w 78"/>
                <a:gd name="T41" fmla="*/ 35 h 77"/>
                <a:gd name="T42" fmla="*/ 78 w 78"/>
                <a:gd name="T43" fmla="*/ 35 h 7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8" h="77">
                  <a:moveTo>
                    <a:pt x="78" y="35"/>
                  </a:moveTo>
                  <a:lnTo>
                    <a:pt x="78" y="35"/>
                  </a:lnTo>
                  <a:lnTo>
                    <a:pt x="74" y="50"/>
                  </a:lnTo>
                  <a:lnTo>
                    <a:pt x="66" y="62"/>
                  </a:lnTo>
                  <a:lnTo>
                    <a:pt x="55" y="73"/>
                  </a:lnTo>
                  <a:lnTo>
                    <a:pt x="39" y="77"/>
                  </a:lnTo>
                  <a:lnTo>
                    <a:pt x="24" y="73"/>
                  </a:lnTo>
                  <a:lnTo>
                    <a:pt x="12" y="66"/>
                  </a:lnTo>
                  <a:lnTo>
                    <a:pt x="4" y="54"/>
                  </a:lnTo>
                  <a:lnTo>
                    <a:pt x="0" y="38"/>
                  </a:lnTo>
                  <a:lnTo>
                    <a:pt x="0" y="23"/>
                  </a:lnTo>
                  <a:lnTo>
                    <a:pt x="8" y="11"/>
                  </a:lnTo>
                  <a:lnTo>
                    <a:pt x="20" y="3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62" y="7"/>
                  </a:lnTo>
                  <a:lnTo>
                    <a:pt x="74" y="19"/>
                  </a:lnTo>
                  <a:lnTo>
                    <a:pt x="78" y="35"/>
                  </a:lnTo>
                  <a:close/>
                </a:path>
              </a:pathLst>
            </a:custGeom>
            <a:noFill/>
            <a:ln w="762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2" name="Freeform 67"/>
            <p:cNvSpPr>
              <a:spLocks/>
            </p:cNvSpPr>
            <p:nvPr/>
          </p:nvSpPr>
          <p:spPr bwMode="auto">
            <a:xfrm>
              <a:off x="10752956" y="3386716"/>
              <a:ext cx="55563" cy="55563"/>
            </a:xfrm>
            <a:custGeom>
              <a:avLst/>
              <a:gdLst>
                <a:gd name="T0" fmla="*/ 35 w 35"/>
                <a:gd name="T1" fmla="*/ 16 h 35"/>
                <a:gd name="T2" fmla="*/ 35 w 35"/>
                <a:gd name="T3" fmla="*/ 16 h 35"/>
                <a:gd name="T4" fmla="*/ 35 w 35"/>
                <a:gd name="T5" fmla="*/ 23 h 35"/>
                <a:gd name="T6" fmla="*/ 31 w 35"/>
                <a:gd name="T7" fmla="*/ 31 h 35"/>
                <a:gd name="T8" fmla="*/ 23 w 35"/>
                <a:gd name="T9" fmla="*/ 35 h 35"/>
                <a:gd name="T10" fmla="*/ 19 w 35"/>
                <a:gd name="T11" fmla="*/ 35 h 35"/>
                <a:gd name="T12" fmla="*/ 19 w 35"/>
                <a:gd name="T13" fmla="*/ 35 h 35"/>
                <a:gd name="T14" fmla="*/ 11 w 35"/>
                <a:gd name="T15" fmla="*/ 35 h 35"/>
                <a:gd name="T16" fmla="*/ 7 w 35"/>
                <a:gd name="T17" fmla="*/ 31 h 35"/>
                <a:gd name="T18" fmla="*/ 4 w 35"/>
                <a:gd name="T19" fmla="*/ 23 h 35"/>
                <a:gd name="T20" fmla="*/ 0 w 35"/>
                <a:gd name="T21" fmla="*/ 19 h 35"/>
                <a:gd name="T22" fmla="*/ 0 w 35"/>
                <a:gd name="T23" fmla="*/ 19 h 35"/>
                <a:gd name="T24" fmla="*/ 0 w 35"/>
                <a:gd name="T25" fmla="*/ 12 h 35"/>
                <a:gd name="T26" fmla="*/ 4 w 35"/>
                <a:gd name="T27" fmla="*/ 8 h 35"/>
                <a:gd name="T28" fmla="*/ 11 w 35"/>
                <a:gd name="T29" fmla="*/ 4 h 35"/>
                <a:gd name="T30" fmla="*/ 15 w 35"/>
                <a:gd name="T31" fmla="*/ 0 h 35"/>
                <a:gd name="T32" fmla="*/ 15 w 35"/>
                <a:gd name="T33" fmla="*/ 0 h 35"/>
                <a:gd name="T34" fmla="*/ 23 w 35"/>
                <a:gd name="T35" fmla="*/ 0 h 35"/>
                <a:gd name="T36" fmla="*/ 31 w 35"/>
                <a:gd name="T37" fmla="*/ 4 h 35"/>
                <a:gd name="T38" fmla="*/ 35 w 35"/>
                <a:gd name="T39" fmla="*/ 12 h 35"/>
                <a:gd name="T40" fmla="*/ 35 w 35"/>
                <a:gd name="T41" fmla="*/ 16 h 35"/>
                <a:gd name="T42" fmla="*/ 35 w 35"/>
                <a:gd name="T43" fmla="*/ 16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5" h="35">
                  <a:moveTo>
                    <a:pt x="35" y="16"/>
                  </a:moveTo>
                  <a:lnTo>
                    <a:pt x="35" y="16"/>
                  </a:lnTo>
                  <a:lnTo>
                    <a:pt x="35" y="23"/>
                  </a:lnTo>
                  <a:lnTo>
                    <a:pt x="31" y="31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1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35" y="16"/>
                  </a:lnTo>
                  <a:close/>
                </a:path>
              </a:pathLst>
            </a:custGeom>
            <a:noFill/>
            <a:ln w="762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3" name="Freeform 96"/>
            <p:cNvSpPr>
              <a:spLocks noEditPoints="1"/>
            </p:cNvSpPr>
            <p:nvPr/>
          </p:nvSpPr>
          <p:spPr bwMode="auto">
            <a:xfrm>
              <a:off x="10419581" y="3183516"/>
              <a:ext cx="141288" cy="134938"/>
            </a:xfrm>
            <a:custGeom>
              <a:avLst/>
              <a:gdLst>
                <a:gd name="T0" fmla="*/ 81 w 89"/>
                <a:gd name="T1" fmla="*/ 46 h 85"/>
                <a:gd name="T2" fmla="*/ 81 w 89"/>
                <a:gd name="T3" fmla="*/ 46 h 85"/>
                <a:gd name="T4" fmla="*/ 89 w 89"/>
                <a:gd name="T5" fmla="*/ 31 h 85"/>
                <a:gd name="T6" fmla="*/ 89 w 89"/>
                <a:gd name="T7" fmla="*/ 31 h 85"/>
                <a:gd name="T8" fmla="*/ 78 w 89"/>
                <a:gd name="T9" fmla="*/ 27 h 85"/>
                <a:gd name="T10" fmla="*/ 66 w 89"/>
                <a:gd name="T11" fmla="*/ 23 h 85"/>
                <a:gd name="T12" fmla="*/ 50 w 89"/>
                <a:gd name="T13" fmla="*/ 4 h 85"/>
                <a:gd name="T14" fmla="*/ 50 w 89"/>
                <a:gd name="T15" fmla="*/ 4 h 85"/>
                <a:gd name="T16" fmla="*/ 50 w 89"/>
                <a:gd name="T17" fmla="*/ 4 h 85"/>
                <a:gd name="T18" fmla="*/ 50 w 89"/>
                <a:gd name="T19" fmla="*/ 4 h 85"/>
                <a:gd name="T20" fmla="*/ 54 w 89"/>
                <a:gd name="T21" fmla="*/ 4 h 85"/>
                <a:gd name="T22" fmla="*/ 54 w 89"/>
                <a:gd name="T23" fmla="*/ 4 h 85"/>
                <a:gd name="T24" fmla="*/ 39 w 89"/>
                <a:gd name="T25" fmla="*/ 0 h 85"/>
                <a:gd name="T26" fmla="*/ 39 w 89"/>
                <a:gd name="T27" fmla="*/ 0 h 85"/>
                <a:gd name="T28" fmla="*/ 39 w 89"/>
                <a:gd name="T29" fmla="*/ 0 h 85"/>
                <a:gd name="T30" fmla="*/ 39 w 89"/>
                <a:gd name="T31" fmla="*/ 0 h 85"/>
                <a:gd name="T32" fmla="*/ 31 w 89"/>
                <a:gd name="T33" fmla="*/ 11 h 85"/>
                <a:gd name="T34" fmla="*/ 23 w 89"/>
                <a:gd name="T35" fmla="*/ 19 h 85"/>
                <a:gd name="T36" fmla="*/ 15 w 89"/>
                <a:gd name="T37" fmla="*/ 31 h 85"/>
                <a:gd name="T38" fmla="*/ 0 w 89"/>
                <a:gd name="T39" fmla="*/ 39 h 85"/>
                <a:gd name="T40" fmla="*/ 0 w 89"/>
                <a:gd name="T41" fmla="*/ 39 h 85"/>
                <a:gd name="T42" fmla="*/ 8 w 89"/>
                <a:gd name="T43" fmla="*/ 46 h 85"/>
                <a:gd name="T44" fmla="*/ 8 w 89"/>
                <a:gd name="T45" fmla="*/ 46 h 85"/>
                <a:gd name="T46" fmla="*/ 8 w 89"/>
                <a:gd name="T47" fmla="*/ 46 h 85"/>
                <a:gd name="T48" fmla="*/ 8 w 89"/>
                <a:gd name="T49" fmla="*/ 46 h 85"/>
                <a:gd name="T50" fmla="*/ 23 w 89"/>
                <a:gd name="T51" fmla="*/ 39 h 85"/>
                <a:gd name="T52" fmla="*/ 23 w 89"/>
                <a:gd name="T53" fmla="*/ 43 h 85"/>
                <a:gd name="T54" fmla="*/ 66 w 89"/>
                <a:gd name="T55" fmla="*/ 43 h 85"/>
                <a:gd name="T56" fmla="*/ 66 w 89"/>
                <a:gd name="T57" fmla="*/ 39 h 85"/>
                <a:gd name="T58" fmla="*/ 66 w 89"/>
                <a:gd name="T59" fmla="*/ 39 h 85"/>
                <a:gd name="T60" fmla="*/ 81 w 89"/>
                <a:gd name="T61" fmla="*/ 46 h 85"/>
                <a:gd name="T62" fmla="*/ 81 w 89"/>
                <a:gd name="T63" fmla="*/ 46 h 85"/>
                <a:gd name="T64" fmla="*/ 81 w 89"/>
                <a:gd name="T65" fmla="*/ 46 h 85"/>
                <a:gd name="T66" fmla="*/ 43 w 89"/>
                <a:gd name="T67" fmla="*/ 15 h 85"/>
                <a:gd name="T68" fmla="*/ 43 w 89"/>
                <a:gd name="T69" fmla="*/ 15 h 85"/>
                <a:gd name="T70" fmla="*/ 58 w 89"/>
                <a:gd name="T71" fmla="*/ 31 h 85"/>
                <a:gd name="T72" fmla="*/ 27 w 89"/>
                <a:gd name="T73" fmla="*/ 31 h 85"/>
                <a:gd name="T74" fmla="*/ 27 w 89"/>
                <a:gd name="T75" fmla="*/ 31 h 85"/>
                <a:gd name="T76" fmla="*/ 43 w 89"/>
                <a:gd name="T77" fmla="*/ 15 h 85"/>
                <a:gd name="T78" fmla="*/ 43 w 89"/>
                <a:gd name="T79" fmla="*/ 15 h 85"/>
                <a:gd name="T80" fmla="*/ 43 w 89"/>
                <a:gd name="T81" fmla="*/ 15 h 85"/>
                <a:gd name="T82" fmla="*/ 58 w 89"/>
                <a:gd name="T83" fmla="*/ 85 h 85"/>
                <a:gd name="T84" fmla="*/ 74 w 89"/>
                <a:gd name="T85" fmla="*/ 85 h 85"/>
                <a:gd name="T86" fmla="*/ 74 w 89"/>
                <a:gd name="T87" fmla="*/ 50 h 85"/>
                <a:gd name="T88" fmla="*/ 15 w 89"/>
                <a:gd name="T89" fmla="*/ 50 h 85"/>
                <a:gd name="T90" fmla="*/ 15 w 89"/>
                <a:gd name="T91" fmla="*/ 85 h 85"/>
                <a:gd name="T92" fmla="*/ 27 w 89"/>
                <a:gd name="T93" fmla="*/ 85 h 85"/>
                <a:gd name="T94" fmla="*/ 27 w 89"/>
                <a:gd name="T95" fmla="*/ 81 h 85"/>
                <a:gd name="T96" fmla="*/ 58 w 89"/>
                <a:gd name="T97" fmla="*/ 81 h 85"/>
                <a:gd name="T98" fmla="*/ 58 w 89"/>
                <a:gd name="T99" fmla="*/ 85 h 85"/>
                <a:gd name="T100" fmla="*/ 58 w 89"/>
                <a:gd name="T101" fmla="*/ 85 h 85"/>
                <a:gd name="T102" fmla="*/ 58 w 89"/>
                <a:gd name="T103" fmla="*/ 58 h 85"/>
                <a:gd name="T104" fmla="*/ 58 w 89"/>
                <a:gd name="T105" fmla="*/ 74 h 85"/>
                <a:gd name="T106" fmla="*/ 27 w 89"/>
                <a:gd name="T107" fmla="*/ 74 h 85"/>
                <a:gd name="T108" fmla="*/ 27 w 89"/>
                <a:gd name="T109" fmla="*/ 58 h 85"/>
                <a:gd name="T110" fmla="*/ 58 w 89"/>
                <a:gd name="T111" fmla="*/ 58 h 85"/>
                <a:gd name="T112" fmla="*/ 58 w 89"/>
                <a:gd name="T113" fmla="*/ 58 h 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9" h="85">
                  <a:moveTo>
                    <a:pt x="81" y="46"/>
                  </a:moveTo>
                  <a:lnTo>
                    <a:pt x="81" y="46"/>
                  </a:lnTo>
                  <a:lnTo>
                    <a:pt x="89" y="31"/>
                  </a:lnTo>
                  <a:lnTo>
                    <a:pt x="78" y="27"/>
                  </a:lnTo>
                  <a:lnTo>
                    <a:pt x="66" y="23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39" y="0"/>
                  </a:lnTo>
                  <a:lnTo>
                    <a:pt x="31" y="11"/>
                  </a:lnTo>
                  <a:lnTo>
                    <a:pt x="23" y="19"/>
                  </a:lnTo>
                  <a:lnTo>
                    <a:pt x="15" y="31"/>
                  </a:lnTo>
                  <a:lnTo>
                    <a:pt x="0" y="39"/>
                  </a:lnTo>
                  <a:lnTo>
                    <a:pt x="8" y="46"/>
                  </a:lnTo>
                  <a:lnTo>
                    <a:pt x="23" y="39"/>
                  </a:lnTo>
                  <a:lnTo>
                    <a:pt x="23" y="43"/>
                  </a:lnTo>
                  <a:lnTo>
                    <a:pt x="66" y="43"/>
                  </a:lnTo>
                  <a:lnTo>
                    <a:pt x="66" y="39"/>
                  </a:lnTo>
                  <a:lnTo>
                    <a:pt x="81" y="46"/>
                  </a:lnTo>
                  <a:close/>
                  <a:moveTo>
                    <a:pt x="43" y="15"/>
                  </a:moveTo>
                  <a:lnTo>
                    <a:pt x="43" y="15"/>
                  </a:lnTo>
                  <a:lnTo>
                    <a:pt x="58" y="31"/>
                  </a:lnTo>
                  <a:lnTo>
                    <a:pt x="27" y="31"/>
                  </a:lnTo>
                  <a:lnTo>
                    <a:pt x="43" y="15"/>
                  </a:lnTo>
                  <a:close/>
                  <a:moveTo>
                    <a:pt x="58" y="85"/>
                  </a:moveTo>
                  <a:lnTo>
                    <a:pt x="74" y="85"/>
                  </a:lnTo>
                  <a:lnTo>
                    <a:pt x="74" y="50"/>
                  </a:lnTo>
                  <a:lnTo>
                    <a:pt x="15" y="50"/>
                  </a:lnTo>
                  <a:lnTo>
                    <a:pt x="15" y="85"/>
                  </a:lnTo>
                  <a:lnTo>
                    <a:pt x="27" y="85"/>
                  </a:lnTo>
                  <a:lnTo>
                    <a:pt x="27" y="81"/>
                  </a:lnTo>
                  <a:lnTo>
                    <a:pt x="58" y="81"/>
                  </a:lnTo>
                  <a:lnTo>
                    <a:pt x="58" y="85"/>
                  </a:lnTo>
                  <a:close/>
                  <a:moveTo>
                    <a:pt x="58" y="58"/>
                  </a:moveTo>
                  <a:lnTo>
                    <a:pt x="58" y="74"/>
                  </a:lnTo>
                  <a:lnTo>
                    <a:pt x="27" y="74"/>
                  </a:lnTo>
                  <a:lnTo>
                    <a:pt x="27" y="58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FF6D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4" name="Freeform 97"/>
            <p:cNvSpPr>
              <a:spLocks noEditPoints="1"/>
            </p:cNvSpPr>
            <p:nvPr/>
          </p:nvSpPr>
          <p:spPr bwMode="auto">
            <a:xfrm>
              <a:off x="10567218" y="3189866"/>
              <a:ext cx="136525" cy="128588"/>
            </a:xfrm>
            <a:custGeom>
              <a:avLst/>
              <a:gdLst>
                <a:gd name="T0" fmla="*/ 0 w 86"/>
                <a:gd name="T1" fmla="*/ 73 h 81"/>
                <a:gd name="T2" fmla="*/ 12 w 86"/>
                <a:gd name="T3" fmla="*/ 81 h 81"/>
                <a:gd name="T4" fmla="*/ 20 w 86"/>
                <a:gd name="T5" fmla="*/ 54 h 81"/>
                <a:gd name="T6" fmla="*/ 27 w 86"/>
                <a:gd name="T7" fmla="*/ 50 h 81"/>
                <a:gd name="T8" fmla="*/ 27 w 86"/>
                <a:gd name="T9" fmla="*/ 66 h 81"/>
                <a:gd name="T10" fmla="*/ 20 w 86"/>
                <a:gd name="T11" fmla="*/ 66 h 81"/>
                <a:gd name="T12" fmla="*/ 20 w 86"/>
                <a:gd name="T13" fmla="*/ 70 h 81"/>
                <a:gd name="T14" fmla="*/ 23 w 86"/>
                <a:gd name="T15" fmla="*/ 77 h 81"/>
                <a:gd name="T16" fmla="*/ 35 w 86"/>
                <a:gd name="T17" fmla="*/ 77 h 81"/>
                <a:gd name="T18" fmla="*/ 35 w 86"/>
                <a:gd name="T19" fmla="*/ 70 h 81"/>
                <a:gd name="T20" fmla="*/ 8 w 86"/>
                <a:gd name="T21" fmla="*/ 0 h 81"/>
                <a:gd name="T22" fmla="*/ 8 w 86"/>
                <a:gd name="T23" fmla="*/ 50 h 81"/>
                <a:gd name="T24" fmla="*/ 0 w 86"/>
                <a:gd name="T25" fmla="*/ 73 h 81"/>
                <a:gd name="T26" fmla="*/ 0 w 86"/>
                <a:gd name="T27" fmla="*/ 73 h 81"/>
                <a:gd name="T28" fmla="*/ 66 w 86"/>
                <a:gd name="T29" fmla="*/ 77 h 81"/>
                <a:gd name="T30" fmla="*/ 78 w 86"/>
                <a:gd name="T31" fmla="*/ 77 h 81"/>
                <a:gd name="T32" fmla="*/ 82 w 86"/>
                <a:gd name="T33" fmla="*/ 77 h 81"/>
                <a:gd name="T34" fmla="*/ 86 w 86"/>
                <a:gd name="T35" fmla="*/ 62 h 81"/>
                <a:gd name="T36" fmla="*/ 74 w 86"/>
                <a:gd name="T37" fmla="*/ 58 h 81"/>
                <a:gd name="T38" fmla="*/ 74 w 86"/>
                <a:gd name="T39" fmla="*/ 66 h 81"/>
                <a:gd name="T40" fmla="*/ 55 w 86"/>
                <a:gd name="T41" fmla="*/ 70 h 81"/>
                <a:gd name="T42" fmla="*/ 51 w 86"/>
                <a:gd name="T43" fmla="*/ 66 h 81"/>
                <a:gd name="T44" fmla="*/ 82 w 86"/>
                <a:gd name="T45" fmla="*/ 42 h 81"/>
                <a:gd name="T46" fmla="*/ 39 w 86"/>
                <a:gd name="T47" fmla="*/ 0 h 81"/>
                <a:gd name="T48" fmla="*/ 39 w 86"/>
                <a:gd name="T49" fmla="*/ 70 h 81"/>
                <a:gd name="T50" fmla="*/ 55 w 86"/>
                <a:gd name="T51" fmla="*/ 77 h 81"/>
                <a:gd name="T52" fmla="*/ 55 w 86"/>
                <a:gd name="T53" fmla="*/ 77 h 81"/>
                <a:gd name="T54" fmla="*/ 27 w 86"/>
                <a:gd name="T55" fmla="*/ 19 h 81"/>
                <a:gd name="T56" fmla="*/ 20 w 86"/>
                <a:gd name="T57" fmla="*/ 11 h 81"/>
                <a:gd name="T58" fmla="*/ 27 w 86"/>
                <a:gd name="T59" fmla="*/ 11 h 81"/>
                <a:gd name="T60" fmla="*/ 51 w 86"/>
                <a:gd name="T61" fmla="*/ 35 h 81"/>
                <a:gd name="T62" fmla="*/ 55 w 86"/>
                <a:gd name="T63" fmla="*/ 11 h 81"/>
                <a:gd name="T64" fmla="*/ 55 w 86"/>
                <a:gd name="T65" fmla="*/ 35 h 81"/>
                <a:gd name="T66" fmla="*/ 70 w 86"/>
                <a:gd name="T67" fmla="*/ 35 h 81"/>
                <a:gd name="T68" fmla="*/ 66 w 86"/>
                <a:gd name="T69" fmla="*/ 11 h 81"/>
                <a:gd name="T70" fmla="*/ 70 w 86"/>
                <a:gd name="T71" fmla="*/ 11 h 81"/>
                <a:gd name="T72" fmla="*/ 27 w 86"/>
                <a:gd name="T73" fmla="*/ 39 h 81"/>
                <a:gd name="T74" fmla="*/ 20 w 86"/>
                <a:gd name="T75" fmla="*/ 31 h 81"/>
                <a:gd name="T76" fmla="*/ 27 w 86"/>
                <a:gd name="T77" fmla="*/ 31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6" h="81">
                  <a:moveTo>
                    <a:pt x="0" y="73"/>
                  </a:moveTo>
                  <a:lnTo>
                    <a:pt x="0" y="73"/>
                  </a:lnTo>
                  <a:lnTo>
                    <a:pt x="12" y="81"/>
                  </a:lnTo>
                  <a:lnTo>
                    <a:pt x="16" y="66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27" y="50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0" y="66"/>
                  </a:lnTo>
                  <a:lnTo>
                    <a:pt x="20" y="70"/>
                  </a:lnTo>
                  <a:lnTo>
                    <a:pt x="23" y="77"/>
                  </a:lnTo>
                  <a:lnTo>
                    <a:pt x="35" y="77"/>
                  </a:lnTo>
                  <a:lnTo>
                    <a:pt x="35" y="73"/>
                  </a:lnTo>
                  <a:lnTo>
                    <a:pt x="35" y="70"/>
                  </a:lnTo>
                  <a:lnTo>
                    <a:pt x="35" y="0"/>
                  </a:lnTo>
                  <a:lnTo>
                    <a:pt x="8" y="0"/>
                  </a:lnTo>
                  <a:lnTo>
                    <a:pt x="8" y="50"/>
                  </a:lnTo>
                  <a:lnTo>
                    <a:pt x="8" y="66"/>
                  </a:lnTo>
                  <a:lnTo>
                    <a:pt x="0" y="73"/>
                  </a:lnTo>
                  <a:close/>
                  <a:moveTo>
                    <a:pt x="55" y="77"/>
                  </a:moveTo>
                  <a:lnTo>
                    <a:pt x="66" y="77"/>
                  </a:lnTo>
                  <a:lnTo>
                    <a:pt x="78" y="77"/>
                  </a:lnTo>
                  <a:lnTo>
                    <a:pt x="82" y="77"/>
                  </a:lnTo>
                  <a:lnTo>
                    <a:pt x="86" y="70"/>
                  </a:lnTo>
                  <a:lnTo>
                    <a:pt x="86" y="62"/>
                  </a:lnTo>
                  <a:lnTo>
                    <a:pt x="74" y="58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55" y="70"/>
                  </a:lnTo>
                  <a:lnTo>
                    <a:pt x="51" y="66"/>
                  </a:lnTo>
                  <a:lnTo>
                    <a:pt x="51" y="42"/>
                  </a:lnTo>
                  <a:lnTo>
                    <a:pt x="82" y="42"/>
                  </a:lnTo>
                  <a:lnTo>
                    <a:pt x="82" y="0"/>
                  </a:lnTo>
                  <a:lnTo>
                    <a:pt x="39" y="0"/>
                  </a:lnTo>
                  <a:lnTo>
                    <a:pt x="39" y="70"/>
                  </a:lnTo>
                  <a:lnTo>
                    <a:pt x="43" y="77"/>
                  </a:lnTo>
                  <a:lnTo>
                    <a:pt x="55" y="77"/>
                  </a:lnTo>
                  <a:close/>
                  <a:moveTo>
                    <a:pt x="27" y="11"/>
                  </a:moveTo>
                  <a:lnTo>
                    <a:pt x="27" y="19"/>
                  </a:lnTo>
                  <a:lnTo>
                    <a:pt x="20" y="19"/>
                  </a:lnTo>
                  <a:lnTo>
                    <a:pt x="20" y="11"/>
                  </a:lnTo>
                  <a:lnTo>
                    <a:pt x="27" y="11"/>
                  </a:lnTo>
                  <a:close/>
                  <a:moveTo>
                    <a:pt x="55" y="35"/>
                  </a:moveTo>
                  <a:lnTo>
                    <a:pt x="51" y="35"/>
                  </a:lnTo>
                  <a:lnTo>
                    <a:pt x="51" y="11"/>
                  </a:lnTo>
                  <a:lnTo>
                    <a:pt x="55" y="11"/>
                  </a:lnTo>
                  <a:lnTo>
                    <a:pt x="55" y="35"/>
                  </a:lnTo>
                  <a:close/>
                  <a:moveTo>
                    <a:pt x="70" y="11"/>
                  </a:moveTo>
                  <a:lnTo>
                    <a:pt x="70" y="35"/>
                  </a:lnTo>
                  <a:lnTo>
                    <a:pt x="66" y="35"/>
                  </a:lnTo>
                  <a:lnTo>
                    <a:pt x="66" y="11"/>
                  </a:lnTo>
                  <a:lnTo>
                    <a:pt x="70" y="11"/>
                  </a:lnTo>
                  <a:close/>
                  <a:moveTo>
                    <a:pt x="27" y="31"/>
                  </a:moveTo>
                  <a:lnTo>
                    <a:pt x="27" y="39"/>
                  </a:lnTo>
                  <a:lnTo>
                    <a:pt x="20" y="39"/>
                  </a:lnTo>
                  <a:lnTo>
                    <a:pt x="20" y="31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FF6D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5" name="Freeform 98"/>
            <p:cNvSpPr>
              <a:spLocks/>
            </p:cNvSpPr>
            <p:nvPr/>
          </p:nvSpPr>
          <p:spPr bwMode="auto">
            <a:xfrm>
              <a:off x="10721206" y="3183516"/>
              <a:ext cx="130175" cy="134938"/>
            </a:xfrm>
            <a:custGeom>
              <a:avLst/>
              <a:gdLst>
                <a:gd name="T0" fmla="*/ 51 w 82"/>
                <a:gd name="T1" fmla="*/ 11 h 85"/>
                <a:gd name="T2" fmla="*/ 51 w 82"/>
                <a:gd name="T3" fmla="*/ 11 h 85"/>
                <a:gd name="T4" fmla="*/ 47 w 82"/>
                <a:gd name="T5" fmla="*/ 8 h 85"/>
                <a:gd name="T6" fmla="*/ 47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0 h 85"/>
                <a:gd name="T14" fmla="*/ 39 w 82"/>
                <a:gd name="T15" fmla="*/ 0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3 h 85"/>
                <a:gd name="T26" fmla="*/ 35 w 82"/>
                <a:gd name="T27" fmla="*/ 23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4 w 82"/>
                <a:gd name="T35" fmla="*/ 77 h 85"/>
                <a:gd name="T36" fmla="*/ 24 w 82"/>
                <a:gd name="T37" fmla="*/ 43 h 85"/>
                <a:gd name="T38" fmla="*/ 35 w 82"/>
                <a:gd name="T39" fmla="*/ 43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3 h 85"/>
                <a:gd name="T46" fmla="*/ 59 w 82"/>
                <a:gd name="T47" fmla="*/ 43 h 85"/>
                <a:gd name="T48" fmla="*/ 59 w 82"/>
                <a:gd name="T49" fmla="*/ 62 h 85"/>
                <a:gd name="T50" fmla="*/ 59 w 82"/>
                <a:gd name="T51" fmla="*/ 62 h 85"/>
                <a:gd name="T52" fmla="*/ 59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7 h 85"/>
                <a:gd name="T60" fmla="*/ 55 w 82"/>
                <a:gd name="T61" fmla="*/ 77 h 85"/>
                <a:gd name="T62" fmla="*/ 66 w 82"/>
                <a:gd name="T63" fmla="*/ 74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3 h 85"/>
                <a:gd name="T74" fmla="*/ 82 w 82"/>
                <a:gd name="T75" fmla="*/ 23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51 w 82"/>
                <a:gd name="T83" fmla="*/ 11 h 85"/>
                <a:gd name="T84" fmla="*/ 51 w 82"/>
                <a:gd name="T85" fmla="*/ 11 h 85"/>
                <a:gd name="T86" fmla="*/ 51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1"/>
                  </a:moveTo>
                  <a:lnTo>
                    <a:pt x="51" y="11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4" y="77"/>
                  </a:lnTo>
                  <a:lnTo>
                    <a:pt x="24" y="43"/>
                  </a:lnTo>
                  <a:lnTo>
                    <a:pt x="35" y="43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3"/>
                  </a:lnTo>
                  <a:lnTo>
                    <a:pt x="59" y="43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51" y="11"/>
                  </a:lnTo>
                  <a:close/>
                </a:path>
              </a:pathLst>
            </a:custGeom>
            <a:solidFill>
              <a:srgbClr val="FF6D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66" name="组合 865"/>
          <p:cNvGrpSpPr/>
          <p:nvPr/>
        </p:nvGrpSpPr>
        <p:grpSpPr>
          <a:xfrm flipH="1">
            <a:off x="1758627" y="165459"/>
            <a:ext cx="636991" cy="1572783"/>
            <a:chOff x="2339380" y="1927620"/>
            <a:chExt cx="1374628" cy="3394069"/>
          </a:xfrm>
        </p:grpSpPr>
        <p:grpSp>
          <p:nvGrpSpPr>
            <p:cNvPr id="867" name="组合 866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878" name="任意多边形 87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79" name="组合 87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80" name="任意多边形 87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1" name="任意多边形 88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2" name="等腰三角形 88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3" name="等腰三角形 88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4" name="等腰三角形 88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5" name="等腰三角形 88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6" name="等腰三角形 88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68" name="组合 867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69" name="任意多边形 8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70" name="组合 8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71" name="任意多边形 8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2" name="任意多边形 8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3" name="等腰三角形 8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4" name="等腰三角形 8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5" name="等腰三角形 8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6" name="等腰三角形 8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7" name="等腰三角形 8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71" name="组合 970"/>
          <p:cNvGrpSpPr/>
          <p:nvPr/>
        </p:nvGrpSpPr>
        <p:grpSpPr>
          <a:xfrm flipH="1">
            <a:off x="2746326" y="-40501"/>
            <a:ext cx="636991" cy="1572783"/>
            <a:chOff x="2339380" y="1927620"/>
            <a:chExt cx="1374628" cy="3394069"/>
          </a:xfrm>
        </p:grpSpPr>
        <p:grpSp>
          <p:nvGrpSpPr>
            <p:cNvPr id="972" name="组合 971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983" name="任意多边形 98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84" name="组合 98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85" name="任意多边形 98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6" name="任意多边形 98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7" name="等腰三角形 98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8" name="等腰三角形 98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9" name="等腰三角形 98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0" name="等腰三角形 98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1" name="等腰三角形 99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73" name="组合 972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74" name="任意多边形 9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75" name="组合 9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76" name="任意多边形 9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7" name="任意多边形 9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8" name="等腰三角形 9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9" name="等腰三角形 9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0" name="等腰三角形 9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1" name="等腰三角形 9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2" name="等腰三角形 9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08" name="组合 907"/>
          <p:cNvGrpSpPr/>
          <p:nvPr/>
        </p:nvGrpSpPr>
        <p:grpSpPr>
          <a:xfrm flipH="1">
            <a:off x="1963819" y="673830"/>
            <a:ext cx="636991" cy="1572783"/>
            <a:chOff x="2339380" y="1927620"/>
            <a:chExt cx="1374628" cy="3394069"/>
          </a:xfrm>
        </p:grpSpPr>
        <p:grpSp>
          <p:nvGrpSpPr>
            <p:cNvPr id="909" name="组合 908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920" name="任意多边形 9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21" name="组合 9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22" name="任意多边形 9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3" name="任意多边形 9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4" name="等腰三角形 9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5" name="等腰三角形 9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6" name="等腰三角形 9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7" name="等腰三角形 9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8" name="等腰三角形 9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10" name="组合 909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11" name="任意多边形 91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12" name="组合 91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13" name="任意多边形 91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4" name="任意多边形 91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5" name="等腰三角形 91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6" name="等腰三角形 91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7" name="等腰三角形 91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8" name="等腰三角形 91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9" name="等腰三角形 91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50" name="组合 949"/>
          <p:cNvGrpSpPr/>
          <p:nvPr/>
        </p:nvGrpSpPr>
        <p:grpSpPr>
          <a:xfrm flipH="1">
            <a:off x="2454282" y="949243"/>
            <a:ext cx="636991" cy="1572783"/>
            <a:chOff x="2339380" y="1927620"/>
            <a:chExt cx="1374628" cy="3394069"/>
          </a:xfrm>
        </p:grpSpPr>
        <p:grpSp>
          <p:nvGrpSpPr>
            <p:cNvPr id="951" name="组合 950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962" name="任意多边形 96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63" name="组合 96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64" name="任意多边形 96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5" name="任意多边形 96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6" name="等腰三角形 96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7" name="等腰三角形 96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8" name="等腰三角形 96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9" name="等腰三角形 96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0" name="等腰三角形 96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52" name="组合 951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53" name="任意多边形 95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54" name="组合 95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55" name="任意多边形 95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6" name="任意多边形 95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7" name="等腰三角形 95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8" name="等腰三角形 95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9" name="等腰三角形 95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0" name="等腰三角形 95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1" name="等腰三角形 96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92" name="组合 991"/>
          <p:cNvGrpSpPr/>
          <p:nvPr/>
        </p:nvGrpSpPr>
        <p:grpSpPr>
          <a:xfrm flipH="1">
            <a:off x="2959107" y="687305"/>
            <a:ext cx="636991" cy="1572783"/>
            <a:chOff x="2339380" y="1927620"/>
            <a:chExt cx="1374628" cy="3394069"/>
          </a:xfrm>
        </p:grpSpPr>
        <p:grpSp>
          <p:nvGrpSpPr>
            <p:cNvPr id="993" name="组合 992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004" name="任意多边形 100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05" name="组合 100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06" name="任意多边形 100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7" name="任意多边形 100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8" name="等腰三角形 100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9" name="等腰三角形 100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0" name="等腰三角形 100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1" name="等腰三角形 101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2" name="等腰三角形 101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94" name="组合 99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95" name="任意多边形 99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96" name="组合 99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97" name="任意多边形 99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8" name="任意多边形 99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9" name="等腰三角形 99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0" name="等腰三角形 99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1" name="等腰三角形 100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2" name="等腰三角形 100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3" name="等腰三角形 100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13" name="组合 1012"/>
          <p:cNvGrpSpPr/>
          <p:nvPr/>
        </p:nvGrpSpPr>
        <p:grpSpPr>
          <a:xfrm flipH="1">
            <a:off x="3511557" y="939717"/>
            <a:ext cx="636991" cy="1572783"/>
            <a:chOff x="2339380" y="1927620"/>
            <a:chExt cx="1374628" cy="3394069"/>
          </a:xfrm>
        </p:grpSpPr>
        <p:grpSp>
          <p:nvGrpSpPr>
            <p:cNvPr id="1014" name="组合 1013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025" name="任意多边形 10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26" name="组合 10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27" name="任意多边形 10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8" name="任意多边形 10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9" name="等腰三角形 10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0" name="等腰三角形 10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1" name="等腰三角形 10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2" name="等腰三角形 10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3" name="等腰三角形 10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15" name="组合 1014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16" name="任意多边形 101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17" name="组合 101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18" name="任意多边形 101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9" name="任意多边形 101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0" name="等腰三角形 101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1" name="等腰三角形 102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2" name="等腰三角形 102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3" name="等腰三角形 102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4" name="等腰三角形 102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34" name="组合 1033"/>
          <p:cNvGrpSpPr/>
          <p:nvPr/>
        </p:nvGrpSpPr>
        <p:grpSpPr>
          <a:xfrm flipH="1">
            <a:off x="3240095" y="1435017"/>
            <a:ext cx="636991" cy="1572783"/>
            <a:chOff x="2339380" y="1927620"/>
            <a:chExt cx="1374628" cy="3394069"/>
          </a:xfrm>
        </p:grpSpPr>
        <p:grpSp>
          <p:nvGrpSpPr>
            <p:cNvPr id="1035" name="组合 1034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046" name="任意多边形 10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47" name="组合 10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48" name="任意多边形 10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9" name="任意多边形 10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0" name="等腰三角形 10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1" name="等腰三角形 10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2" name="等腰三角形 10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3" name="等腰三角形 10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4" name="等腰三角形 10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36" name="组合 1035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37" name="任意多边形 103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38" name="组合 103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39" name="任意多边形 103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0" name="任意多边形 103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1" name="等腰三角形 104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2" name="等腰三角形 104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3" name="等腰三角形 104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4" name="等腰三角形 104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5" name="等腰三角形 104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55" name="组合 1054"/>
          <p:cNvGrpSpPr/>
          <p:nvPr/>
        </p:nvGrpSpPr>
        <p:grpSpPr>
          <a:xfrm flipH="1">
            <a:off x="2397132" y="1592180"/>
            <a:ext cx="636991" cy="1572783"/>
            <a:chOff x="2339380" y="1927620"/>
            <a:chExt cx="1374628" cy="3394069"/>
          </a:xfrm>
        </p:grpSpPr>
        <p:grpSp>
          <p:nvGrpSpPr>
            <p:cNvPr id="1056" name="组合 1055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067" name="任意多边形 106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68" name="组合 106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69" name="任意多边形 106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0" name="任意多边形 106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1" name="等腰三角形 107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2" name="等腰三角形 107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3" name="等腰三角形 107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4" name="等腰三角形 107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5" name="等腰三角形 107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7" name="组合 1056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58" name="任意多边形 105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59" name="组合 105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60" name="任意多边形 105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1" name="任意多边形 106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2" name="等腰三角形 106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3" name="等腰三角形 106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4" name="等腰三角形 106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5" name="等腰三角形 106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6" name="等腰三角形 106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97" name="组合 1096"/>
          <p:cNvGrpSpPr/>
          <p:nvPr/>
        </p:nvGrpSpPr>
        <p:grpSpPr>
          <a:xfrm flipH="1">
            <a:off x="3527432" y="2100180"/>
            <a:ext cx="636991" cy="1572783"/>
            <a:chOff x="2339380" y="1927620"/>
            <a:chExt cx="1374628" cy="3394069"/>
          </a:xfrm>
        </p:grpSpPr>
        <p:grpSp>
          <p:nvGrpSpPr>
            <p:cNvPr id="1098" name="组合 1097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09" name="任意多边形 11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10" name="组合 11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11" name="任意多边形 11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2" name="任意多边形 11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3" name="等腰三角形 11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4" name="等腰三角形 11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5" name="等腰三角形 11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6" name="等腰三角形 11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7" name="等腰三角形 11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99" name="组合 1098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00" name="任意多边形 109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01" name="组合 110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02" name="任意多边形 110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3" name="任意多边形 110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4" name="等腰三角形 110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5" name="等腰三角形 110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6" name="等腰三角形 110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7" name="等腰三角形 110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8" name="等腰三角形 110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18" name="组合 1117"/>
          <p:cNvGrpSpPr/>
          <p:nvPr/>
        </p:nvGrpSpPr>
        <p:grpSpPr>
          <a:xfrm flipH="1">
            <a:off x="2207207" y="2403241"/>
            <a:ext cx="636991" cy="1572783"/>
            <a:chOff x="2339380" y="1927620"/>
            <a:chExt cx="1374628" cy="3394069"/>
          </a:xfrm>
        </p:grpSpPr>
        <p:grpSp>
          <p:nvGrpSpPr>
            <p:cNvPr id="1119" name="组合 1118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30" name="任意多边形 112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31" name="组合 113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32" name="任意多边形 113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3" name="任意多边形 113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4" name="等腰三角形 113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5" name="等腰三角形 113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6" name="等腰三角形 113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7" name="等腰三角形 113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8" name="等腰三角形 113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20" name="组合 1119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21" name="任意多边形 112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22" name="组合 112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23" name="任意多边形 112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4" name="任意多边形 112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5" name="等腰三角形 112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6" name="等腰三角形 112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7" name="等腰三角形 112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8" name="等腰三角形 112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9" name="等腰三角形 112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39" name="组合 1138"/>
          <p:cNvGrpSpPr/>
          <p:nvPr/>
        </p:nvGrpSpPr>
        <p:grpSpPr>
          <a:xfrm flipH="1">
            <a:off x="2748492" y="2136284"/>
            <a:ext cx="636991" cy="1572783"/>
            <a:chOff x="2339380" y="1927620"/>
            <a:chExt cx="1374628" cy="3394069"/>
          </a:xfrm>
        </p:grpSpPr>
        <p:grpSp>
          <p:nvGrpSpPr>
            <p:cNvPr id="1140" name="组合 1139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51" name="任意多边形 115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52" name="组合 115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53" name="任意多边形 115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4" name="任意多边形 115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5" name="等腰三角形 115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6" name="等腰三角形 115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7" name="等腰三角形 115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8" name="等腰三角形 115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9" name="等腰三角形 115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41" name="组合 1140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42" name="任意多边形 114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43" name="组合 114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44" name="任意多边形 114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5" name="任意多边形 114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6" name="等腰三角形 114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7" name="等腰三角形 114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8" name="等腰三角形 114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9" name="等腰三角形 114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0" name="等腰三角形 114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60" name="组合 1159"/>
          <p:cNvGrpSpPr/>
          <p:nvPr/>
        </p:nvGrpSpPr>
        <p:grpSpPr>
          <a:xfrm flipH="1">
            <a:off x="3181754" y="2703935"/>
            <a:ext cx="636991" cy="1572783"/>
            <a:chOff x="2339380" y="1927620"/>
            <a:chExt cx="1374628" cy="3394069"/>
          </a:xfrm>
        </p:grpSpPr>
        <p:grpSp>
          <p:nvGrpSpPr>
            <p:cNvPr id="1161" name="组合 1160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72" name="任意多边形 117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73" name="组合 117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74" name="任意多边形 117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5" name="任意多边形 117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6" name="等腰三角形 117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7" name="等腰三角形 117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8" name="等腰三角形 117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9" name="等腰三角形 117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0" name="等腰三角形 117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62" name="组合 1161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63" name="任意多边形 116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64" name="组合 116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65" name="任意多边形 116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6" name="任意多边形 116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7" name="等腰三角形 116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8" name="等腰三角形 116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9" name="等腰三角形 116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0" name="等腰三角形 116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1" name="等腰三角形 117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81" name="组合 1180"/>
          <p:cNvGrpSpPr/>
          <p:nvPr/>
        </p:nvGrpSpPr>
        <p:grpSpPr>
          <a:xfrm flipH="1">
            <a:off x="3715664" y="3105107"/>
            <a:ext cx="636991" cy="1572783"/>
            <a:chOff x="2339380" y="1927620"/>
            <a:chExt cx="1374628" cy="3394069"/>
          </a:xfrm>
        </p:grpSpPr>
        <p:grpSp>
          <p:nvGrpSpPr>
            <p:cNvPr id="1182" name="组合 1181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93" name="任意多边形 119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94" name="组合 119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95" name="任意多边形 119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6" name="任意多边形 119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7" name="等腰三角形 119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8" name="等腰三角形 119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9" name="等腰三角形 119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0" name="等腰三角形 119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1" name="等腰三角形 120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83" name="组合 1182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84" name="任意多边形 118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85" name="组合 118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86" name="任意多边形 118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7" name="任意多边形 118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8" name="等腰三角形 118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9" name="等腰三角形 118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0" name="等腰三角形 118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1" name="等腰三角形 119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2" name="等腰三角形 119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2" name="组合 1201"/>
          <p:cNvGrpSpPr/>
          <p:nvPr/>
        </p:nvGrpSpPr>
        <p:grpSpPr>
          <a:xfrm flipH="1">
            <a:off x="2149482" y="3268580"/>
            <a:ext cx="636991" cy="1572783"/>
            <a:chOff x="2339380" y="1927620"/>
            <a:chExt cx="1374628" cy="3394069"/>
          </a:xfrm>
        </p:grpSpPr>
        <p:grpSp>
          <p:nvGrpSpPr>
            <p:cNvPr id="1203" name="组合 1202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14" name="任意多边形 121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15" name="组合 121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16" name="任意多边形 121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7" name="任意多边形 121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8" name="等腰三角形 12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9" name="等腰三角形 121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0" name="等腰三角形 121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1" name="等腰三角形 122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2" name="等腰三角形 122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04" name="组合 120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05" name="任意多边形 120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06" name="组合 120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07" name="任意多边形 120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8" name="任意多边形 120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9" name="等腰三角形 120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0" name="等腰三角形 120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1" name="等腰三角形 121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2" name="等腰三角形 121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3" name="等腰三角形 121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23" name="组合 1222"/>
          <p:cNvGrpSpPr/>
          <p:nvPr/>
        </p:nvGrpSpPr>
        <p:grpSpPr>
          <a:xfrm flipH="1">
            <a:off x="2736857" y="3249530"/>
            <a:ext cx="636991" cy="1572783"/>
            <a:chOff x="2339380" y="1927620"/>
            <a:chExt cx="1374628" cy="3394069"/>
          </a:xfrm>
        </p:grpSpPr>
        <p:grpSp>
          <p:nvGrpSpPr>
            <p:cNvPr id="1224" name="组合 1223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35" name="任意多边形 123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36" name="组合 123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37" name="任意多边形 123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8" name="任意多边形 123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9" name="等腰三角形 123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0" name="等腰三角形 123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1" name="等腰三角形 124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2" name="等腰三角形 124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3" name="等腰三角形 124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25" name="组合 1224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26" name="任意多边形 122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27" name="组合 122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28" name="任意多边形 122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9" name="任意多边形 122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0" name="等腰三角形 122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1" name="等腰三角形 123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2" name="等腰三角形 123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3" name="等腰三角形 123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4" name="等腰三角形 123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44" name="组合 1243"/>
          <p:cNvGrpSpPr/>
          <p:nvPr/>
        </p:nvGrpSpPr>
        <p:grpSpPr>
          <a:xfrm flipH="1">
            <a:off x="3209932" y="3630530"/>
            <a:ext cx="636991" cy="1572783"/>
            <a:chOff x="2339380" y="1927620"/>
            <a:chExt cx="1374628" cy="3394069"/>
          </a:xfrm>
        </p:grpSpPr>
        <p:grpSp>
          <p:nvGrpSpPr>
            <p:cNvPr id="1245" name="组合 1244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56" name="任意多边形 125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57" name="组合 125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58" name="任意多边形 125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9" name="任意多边形 125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0" name="等腰三角形 125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1" name="等腰三角形 126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2" name="等腰三角形 126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3" name="等腰三角形 126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4" name="等腰三角形 126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46" name="组合 1245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47" name="任意多边形 124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48" name="组合 124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49" name="任意多边形 124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0" name="任意多边形 124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1" name="等腰三角形 125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2" name="等腰三角形 125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3" name="等腰三角形 125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4" name="等腰三角形 125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5" name="等腰三角形 125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65" name="组合 1264"/>
          <p:cNvGrpSpPr/>
          <p:nvPr/>
        </p:nvGrpSpPr>
        <p:grpSpPr>
          <a:xfrm flipH="1">
            <a:off x="4016382" y="2538330"/>
            <a:ext cx="636991" cy="1572783"/>
            <a:chOff x="2339380" y="1927620"/>
            <a:chExt cx="1374628" cy="3394069"/>
          </a:xfrm>
        </p:grpSpPr>
        <p:grpSp>
          <p:nvGrpSpPr>
            <p:cNvPr id="1266" name="组合 1265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77" name="任意多边形 127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78" name="组合 127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79" name="任意多边形 127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0" name="任意多边形 127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1" name="等腰三角形 128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2" name="等腰三角形 128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3" name="等腰三角形 128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4" name="等腰三角形 128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5" name="等腰三角形 128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67" name="组合 1266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68" name="任意多边形 126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69" name="组合 126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70" name="任意多边形 126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1" name="任意多边形 127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2" name="等腰三角形 127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3" name="等腰三角形 127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4" name="等腰三角形 127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5" name="等腰三角形 127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6" name="等腰三角形 127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86" name="组合 1285"/>
          <p:cNvGrpSpPr/>
          <p:nvPr/>
        </p:nvGrpSpPr>
        <p:grpSpPr>
          <a:xfrm flipH="1">
            <a:off x="4562482" y="2658980"/>
            <a:ext cx="636991" cy="1572783"/>
            <a:chOff x="2339380" y="1927620"/>
            <a:chExt cx="1374628" cy="3394069"/>
          </a:xfrm>
        </p:grpSpPr>
        <p:grpSp>
          <p:nvGrpSpPr>
            <p:cNvPr id="1287" name="组合 1286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98" name="任意多边形 12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9" name="组合 12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00" name="任意多边形 12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1" name="任意多边形 13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2" name="等腰三角形 13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3" name="等腰三角形 13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4" name="等腰三角形 13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5" name="等腰三角形 13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6" name="等腰三角形 13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88" name="组合 1287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89" name="任意多边形 12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0" name="组合 12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91" name="任意多边形 12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2" name="任意多边形 12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3" name="等腰三角形 12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4" name="等腰三角形 12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5" name="等腰三角形 12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6" name="等腰三角形 12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7" name="等腰三角形 12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07" name="组合 1306"/>
          <p:cNvGrpSpPr/>
          <p:nvPr/>
        </p:nvGrpSpPr>
        <p:grpSpPr>
          <a:xfrm flipH="1">
            <a:off x="5083182" y="3046330"/>
            <a:ext cx="636991" cy="1572783"/>
            <a:chOff x="2339380" y="1927620"/>
            <a:chExt cx="1374628" cy="3394069"/>
          </a:xfrm>
        </p:grpSpPr>
        <p:grpSp>
          <p:nvGrpSpPr>
            <p:cNvPr id="1308" name="组合 1307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319" name="任意多边形 131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20" name="组合 131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21" name="任意多边形 132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2" name="任意多边形 132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3" name="等腰三角形 132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4" name="等腰三角形 132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5" name="等腰三角形 132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6" name="等腰三角形 132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7" name="等腰三角形 132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09" name="组合 1308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10" name="任意多边形 130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11" name="组合 131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12" name="任意多边形 131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3" name="任意多边形 131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4" name="等腰三角形 131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5" name="等腰三角形 131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6" name="等腰三角形 131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7" name="等腰三角形 131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8" name="等腰三角形 131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28" name="组合 1327"/>
          <p:cNvGrpSpPr/>
          <p:nvPr/>
        </p:nvGrpSpPr>
        <p:grpSpPr>
          <a:xfrm flipH="1">
            <a:off x="5067942" y="2101450"/>
            <a:ext cx="636991" cy="1572783"/>
            <a:chOff x="2339380" y="1927620"/>
            <a:chExt cx="1374628" cy="3394069"/>
          </a:xfrm>
        </p:grpSpPr>
        <p:grpSp>
          <p:nvGrpSpPr>
            <p:cNvPr id="1329" name="组合 1328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340" name="任意多边形 13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41" name="组合 13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42" name="任意多边形 13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3" name="任意多边形 13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4" name="等腰三角形 13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5" name="等腰三角形 13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6" name="等腰三角形 13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7" name="等腰三角形 13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8" name="等腰三角形 13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30" name="组合 1329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31" name="任意多边形 133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32" name="组合 133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33" name="任意多边形 133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4" name="任意多边形 133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5" name="等腰三角形 133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6" name="等腰三角形 133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7" name="等腰三角形 133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8" name="等腰三角形 133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9" name="等腰三角形 133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49" name="组合 1348"/>
          <p:cNvGrpSpPr/>
          <p:nvPr/>
        </p:nvGrpSpPr>
        <p:grpSpPr>
          <a:xfrm flipH="1">
            <a:off x="5700402" y="2398630"/>
            <a:ext cx="636991" cy="1572783"/>
            <a:chOff x="2339380" y="1927620"/>
            <a:chExt cx="1374628" cy="3394069"/>
          </a:xfrm>
        </p:grpSpPr>
        <p:grpSp>
          <p:nvGrpSpPr>
            <p:cNvPr id="1350" name="组合 1349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361" name="任意多边形 136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62" name="组合 136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63" name="任意多边形 136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4" name="任意多边形 136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5" name="等腰三角形 136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6" name="等腰三角形 136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7" name="等腰三角形 136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8" name="等腰三角形 136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9" name="等腰三角形 136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51" name="组合 1350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52" name="任意多边形 135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3" name="组合 135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54" name="任意多边形 135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5" name="任意多边形 135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6" name="等腰三角形 135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7" name="等腰三角形 135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8" name="等腰三角形 135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9" name="等腰三角形 135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0" name="等腰三角形 135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70" name="组合 1369"/>
          <p:cNvGrpSpPr/>
          <p:nvPr/>
        </p:nvGrpSpPr>
        <p:grpSpPr>
          <a:xfrm flipH="1">
            <a:off x="4364362" y="3401930"/>
            <a:ext cx="636991" cy="1572783"/>
            <a:chOff x="2339380" y="1927620"/>
            <a:chExt cx="1374628" cy="3394069"/>
          </a:xfrm>
        </p:grpSpPr>
        <p:grpSp>
          <p:nvGrpSpPr>
            <p:cNvPr id="1371" name="组合 1370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382" name="任意多边形 138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83" name="组合 138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84" name="任意多边形 138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5" name="任意多边形 138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6" name="等腰三角形 138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7" name="等腰三角形 138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8" name="等腰三角形 138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9" name="等腰三角形 138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0" name="等腰三角形 138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72" name="组合 1371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73" name="任意多边形 137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74" name="组合 137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75" name="任意多边形 137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6" name="任意多边形 137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7" name="等腰三角形 137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8" name="等腰三角形 137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9" name="等腰三角形 137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0" name="等腰三角形 137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1" name="等腰三角形 138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91" name="组合 1390"/>
          <p:cNvGrpSpPr/>
          <p:nvPr/>
        </p:nvGrpSpPr>
        <p:grpSpPr>
          <a:xfrm flipH="1">
            <a:off x="3152782" y="4424280"/>
            <a:ext cx="636991" cy="1572783"/>
            <a:chOff x="2339380" y="1927620"/>
            <a:chExt cx="1374628" cy="3394069"/>
          </a:xfrm>
        </p:grpSpPr>
        <p:grpSp>
          <p:nvGrpSpPr>
            <p:cNvPr id="1392" name="组合 1391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03" name="任意多边形 140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04" name="组合 140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05" name="任意多边形 140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6" name="任意多边形 140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7" name="等腰三角形 140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8" name="等腰三角形 140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9" name="等腰三角形 140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0" name="等腰三角形 140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1" name="等腰三角形 141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93" name="组合 1392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94" name="任意多边形 13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95" name="组合 13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96" name="任意多边形 13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7" name="任意多边形 13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8" name="等腰三角形 13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9" name="等腰三角形 13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0" name="等腰三角形 13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1" name="等腰三角形 14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2" name="等腰三角形 14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12" name="组合 1411"/>
          <p:cNvGrpSpPr/>
          <p:nvPr/>
        </p:nvGrpSpPr>
        <p:grpSpPr>
          <a:xfrm flipH="1">
            <a:off x="3787782" y="4862430"/>
            <a:ext cx="636991" cy="1572783"/>
            <a:chOff x="2339380" y="1927620"/>
            <a:chExt cx="1374628" cy="3394069"/>
          </a:xfrm>
        </p:grpSpPr>
        <p:grpSp>
          <p:nvGrpSpPr>
            <p:cNvPr id="1413" name="组合 1412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24" name="任意多边形 142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25" name="组合 142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26" name="任意多边形 142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7" name="任意多边形 142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8" name="等腰三角形 142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9" name="等腰三角形 142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0" name="等腰三角形 142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1" name="等腰三角形 143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2" name="等腰三角形 143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14" name="组合 141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15" name="任意多边形 14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16" name="组合 14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17" name="任意多边形 14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8" name="任意多边形 14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9" name="等腰三角形 14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0" name="等腰三角形 14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1" name="等腰三角形 14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2" name="等腰三角形 14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3" name="等腰三角形 14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33" name="组合 1432"/>
          <p:cNvGrpSpPr/>
          <p:nvPr/>
        </p:nvGrpSpPr>
        <p:grpSpPr>
          <a:xfrm flipH="1">
            <a:off x="3772542" y="3917550"/>
            <a:ext cx="636991" cy="1572783"/>
            <a:chOff x="2339380" y="1927620"/>
            <a:chExt cx="1374628" cy="3394069"/>
          </a:xfrm>
        </p:grpSpPr>
        <p:grpSp>
          <p:nvGrpSpPr>
            <p:cNvPr id="1434" name="组合 1433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45" name="任意多边形 14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46" name="组合 14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47" name="任意多边形 14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8" name="任意多边形 14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9" name="等腰三角形 14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0" name="等腰三角形 14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1" name="等腰三角形 14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2" name="等腰三角形 14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3" name="等腰三角形 14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35" name="组合 1434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36" name="任意多边形 143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37" name="组合 143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38" name="任意多边形 143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9" name="任意多边形 143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0" name="等腰三角形 143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1" name="等腰三角形 144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2" name="等腰三角形 144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3" name="等腰三角形 144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4" name="等腰三角形 144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54" name="组合 1453"/>
          <p:cNvGrpSpPr/>
          <p:nvPr/>
        </p:nvGrpSpPr>
        <p:grpSpPr>
          <a:xfrm flipH="1">
            <a:off x="4405002" y="4214730"/>
            <a:ext cx="636991" cy="1572783"/>
            <a:chOff x="2339380" y="1927620"/>
            <a:chExt cx="1374628" cy="3394069"/>
          </a:xfrm>
        </p:grpSpPr>
        <p:grpSp>
          <p:nvGrpSpPr>
            <p:cNvPr id="1455" name="组合 1454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66" name="任意多边形 14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67" name="组合 14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68" name="任意多边形 14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9" name="任意多边形 14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0" name="等腰三角形 14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1" name="等腰三角形 14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2" name="等腰三角形 14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3" name="等腰三角形 14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4" name="等腰三角形 14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56" name="组合 1455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57" name="任意多边形 145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58" name="组合 145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59" name="任意多边形 145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0" name="任意多边形 145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1" name="等腰三角形 146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2" name="等腰三角形 146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3" name="等腰三角形 146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4" name="等腰三角形 146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5" name="等腰三角形 146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75" name="组合 1474"/>
          <p:cNvGrpSpPr/>
          <p:nvPr/>
        </p:nvGrpSpPr>
        <p:grpSpPr>
          <a:xfrm flipH="1">
            <a:off x="3246762" y="5472030"/>
            <a:ext cx="636991" cy="1572783"/>
            <a:chOff x="2339380" y="1927620"/>
            <a:chExt cx="1374628" cy="3394069"/>
          </a:xfrm>
        </p:grpSpPr>
        <p:grpSp>
          <p:nvGrpSpPr>
            <p:cNvPr id="1476" name="组合 1475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87" name="任意多边形 148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88" name="组合 148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89" name="任意多边形 148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0" name="任意多边形 148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1" name="等腰三角形 149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2" name="等腰三角形 149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3" name="等腰三角形 149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4" name="等腰三角形 149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5" name="等腰三角形 149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77" name="组合 1476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78" name="任意多边形 147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79" name="组合 147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80" name="任意多边形 147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1" name="任意多边形 148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2" name="等腰三角形 148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3" name="等腰三角形 148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4" name="等腰三角形 148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5" name="等腰三角形 148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6" name="等腰三角形 148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96" name="组合 1495"/>
          <p:cNvGrpSpPr/>
          <p:nvPr/>
        </p:nvGrpSpPr>
        <p:grpSpPr>
          <a:xfrm flipH="1">
            <a:off x="733432" y="4208380"/>
            <a:ext cx="636991" cy="1572783"/>
            <a:chOff x="2339380" y="1927620"/>
            <a:chExt cx="1374628" cy="3394069"/>
          </a:xfrm>
        </p:grpSpPr>
        <p:grpSp>
          <p:nvGrpSpPr>
            <p:cNvPr id="1497" name="组合 1496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08" name="任意多边形 150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09" name="组合 150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10" name="任意多边形 150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1" name="任意多边形 151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2" name="等腰三角形 151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3" name="等腰三角形 151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4" name="等腰三角形 151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5" name="等腰三角形 151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6" name="等腰三角形 15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98" name="组合 1497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99" name="任意多边形 149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00" name="组合 149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01" name="任意多边形 150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2" name="任意多边形 150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3" name="等腰三角形 150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4" name="等腰三角形 150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5" name="等腰三角形 150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6" name="等腰三角形 150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7" name="等腰三角形 150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17" name="组合 1516"/>
          <p:cNvGrpSpPr/>
          <p:nvPr/>
        </p:nvGrpSpPr>
        <p:grpSpPr>
          <a:xfrm flipH="1">
            <a:off x="1539819" y="4418822"/>
            <a:ext cx="636991" cy="1572783"/>
            <a:chOff x="2339380" y="1927620"/>
            <a:chExt cx="1374628" cy="3394069"/>
          </a:xfrm>
        </p:grpSpPr>
        <p:grpSp>
          <p:nvGrpSpPr>
            <p:cNvPr id="1518" name="组合 1517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29" name="任意多边形 15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30" name="组合 15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31" name="任意多边形 15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2" name="任意多边形 15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3" name="等腰三角形 15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4" name="等腰三角形 15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5" name="等腰三角形 15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6" name="等腰三角形 15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7" name="等腰三角形 15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19" name="组合 1518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20" name="任意多边形 15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21" name="组合 15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22" name="任意多边形 15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3" name="任意多边形 15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4" name="等腰三角形 15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5" name="等腰三角形 15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6" name="等腰三角形 15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7" name="等腰三角形 15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8" name="等腰三角形 15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38" name="组合 1537"/>
          <p:cNvGrpSpPr/>
          <p:nvPr/>
        </p:nvGrpSpPr>
        <p:grpSpPr>
          <a:xfrm flipH="1">
            <a:off x="1397642" y="3600050"/>
            <a:ext cx="636991" cy="1572783"/>
            <a:chOff x="2339380" y="1927620"/>
            <a:chExt cx="1374628" cy="3394069"/>
          </a:xfrm>
        </p:grpSpPr>
        <p:grpSp>
          <p:nvGrpSpPr>
            <p:cNvPr id="1539" name="组合 1538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50" name="任意多边形 154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51" name="组合 155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52" name="任意多边形 155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3" name="任意多边形 155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4" name="等腰三角形 155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5" name="等腰三角形 155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6" name="等腰三角形 155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7" name="等腰三角形 155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8" name="等腰三角形 155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40" name="组合 1539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41" name="任意多边形 154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42" name="组合 154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43" name="任意多边形 154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4" name="任意多边形 154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5" name="等腰三角形 154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6" name="等腰三角形 154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7" name="等腰三角形 154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8" name="等腰三角形 154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9" name="等腰三角形 154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59" name="组合 1558"/>
          <p:cNvGrpSpPr/>
          <p:nvPr/>
        </p:nvGrpSpPr>
        <p:grpSpPr>
          <a:xfrm flipH="1">
            <a:off x="2030102" y="3897230"/>
            <a:ext cx="636991" cy="1572783"/>
            <a:chOff x="2339380" y="1927620"/>
            <a:chExt cx="1374628" cy="3394069"/>
          </a:xfrm>
        </p:grpSpPr>
        <p:grpSp>
          <p:nvGrpSpPr>
            <p:cNvPr id="1560" name="组合 1559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71" name="任意多边形 157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72" name="组合 157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73" name="任意多边形 157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4" name="任意多边形 157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5" name="等腰三角形 157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6" name="等腰三角形 157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7" name="等腰三角形 157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8" name="等腰三角形 157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9" name="等腰三角形 157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61" name="组合 1560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62" name="任意多边形 156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63" name="组合 156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64" name="任意多边形 156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5" name="任意多边形 156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6" name="等腰三角形 156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7" name="等腰三角形 156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8" name="等腰三角形 156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9" name="等腰三角形 156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0" name="等腰三角形 156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80" name="组合 1579"/>
          <p:cNvGrpSpPr/>
          <p:nvPr/>
        </p:nvGrpSpPr>
        <p:grpSpPr>
          <a:xfrm flipH="1">
            <a:off x="871862" y="5154530"/>
            <a:ext cx="636991" cy="1572783"/>
            <a:chOff x="2339380" y="1927620"/>
            <a:chExt cx="1374628" cy="3394069"/>
          </a:xfrm>
        </p:grpSpPr>
        <p:grpSp>
          <p:nvGrpSpPr>
            <p:cNvPr id="1581" name="组合 1580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92" name="任意多边形 159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93" name="组合 159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94" name="任意多边形 159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5" name="任意多边形 159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6" name="等腰三角形 159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7" name="等腰三角形 159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8" name="等腰三角形 159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9" name="等腰三角形 159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0" name="等腰三角形 159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82" name="组合 1581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83" name="任意多边形 158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84" name="组合 158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85" name="任意多边形 158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6" name="任意多边形 158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7" name="等腰三角形 158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8" name="等腰三角形 158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9" name="等腰三角形 158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0" name="等腰三角形 158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1" name="等腰三角形 159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601" name="组合 1600"/>
          <p:cNvGrpSpPr/>
          <p:nvPr/>
        </p:nvGrpSpPr>
        <p:grpSpPr>
          <a:xfrm flipH="1">
            <a:off x="2581282" y="5198980"/>
            <a:ext cx="636991" cy="1572783"/>
            <a:chOff x="2339380" y="1927620"/>
            <a:chExt cx="1374628" cy="3394069"/>
          </a:xfrm>
        </p:grpSpPr>
        <p:grpSp>
          <p:nvGrpSpPr>
            <p:cNvPr id="1602" name="组合 1601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613" name="任意多边形 161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14" name="组合 161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15" name="任意多边形 161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6" name="任意多边形 161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7" name="等腰三角形 161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8" name="等腰三角形 161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9" name="等腰三角形 161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0" name="等腰三角形 161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1" name="等腰三角形 162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603" name="组合 1602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604" name="任意多边形 160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05" name="组合 160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606" name="任意多边形 160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7" name="任意多边形 160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8" name="等腰三角形 160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9" name="等腰三角形 160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0" name="等腰三角形 160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1" name="等腰三角形 161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2" name="等腰三角形 161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622" name="组合 1621"/>
          <p:cNvGrpSpPr/>
          <p:nvPr/>
        </p:nvGrpSpPr>
        <p:grpSpPr>
          <a:xfrm flipH="1">
            <a:off x="1722308" y="5270990"/>
            <a:ext cx="636991" cy="1572783"/>
            <a:chOff x="2339380" y="1927620"/>
            <a:chExt cx="1374628" cy="3394069"/>
          </a:xfrm>
        </p:grpSpPr>
        <p:grpSp>
          <p:nvGrpSpPr>
            <p:cNvPr id="1623" name="组合 1622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634" name="任意多边形 16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35" name="组合 16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36" name="任意多边形 16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7" name="任意多边形 16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8" name="等腰三角形 16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9" name="等腰三角形 16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0" name="等腰三角形 16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1" name="等腰三角形 16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2" name="等腰三角形 16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624" name="组合 162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625" name="任意多边形 16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26" name="组合 16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627" name="任意多边形 16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8" name="任意多边形 16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9" name="等腰三角形 16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0" name="等腰三角形 16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1" name="等腰三角形 16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2" name="等腰三角形 16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3" name="等腰三角形 16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643" name="组合 1642"/>
          <p:cNvGrpSpPr/>
          <p:nvPr/>
        </p:nvGrpSpPr>
        <p:grpSpPr>
          <a:xfrm flipH="1">
            <a:off x="2511114" y="4311567"/>
            <a:ext cx="636991" cy="1572783"/>
            <a:chOff x="2339380" y="1927620"/>
            <a:chExt cx="1374628" cy="3394069"/>
          </a:xfrm>
        </p:grpSpPr>
        <p:grpSp>
          <p:nvGrpSpPr>
            <p:cNvPr id="1644" name="组合 1643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655" name="任意多边形 16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56" name="组合 16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57" name="任意多边形 16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8" name="任意多边形 16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9" name="等腰三角形 16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0" name="等腰三角形 16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1" name="等腰三角形 16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2" name="等腰三角形 16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3" name="等腰三角形 16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645" name="组合 1644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646" name="任意多边形 16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47" name="组合 16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648" name="任意多边形 16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9" name="任意多边形 16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0" name="等腰三角形 16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1" name="等腰三角形 16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2" name="等腰三角形 16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3" name="等腰三角形 16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4" name="等腰三角形 16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2" name="矩形 1"/>
          <p:cNvSpPr/>
          <p:nvPr/>
        </p:nvSpPr>
        <p:spPr>
          <a:xfrm>
            <a:off x="5846583" y="589886"/>
            <a:ext cx="480131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合肥市城市森林总量</a:t>
            </a:r>
            <a:endParaRPr lang="zh-CN" altLang="en-US" sz="40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7306308" y="1247915"/>
            <a:ext cx="4614129" cy="1446550"/>
            <a:chOff x="7306308" y="2162315"/>
            <a:chExt cx="4614129" cy="1446550"/>
          </a:xfrm>
        </p:grpSpPr>
        <p:sp>
          <p:nvSpPr>
            <p:cNvPr id="1666" name="文本框 1665"/>
            <p:cNvSpPr txBox="1"/>
            <p:nvPr/>
          </p:nvSpPr>
          <p:spPr>
            <a:xfrm>
              <a:off x="7306308" y="2162315"/>
              <a:ext cx="2680221" cy="144655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88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2500</a:t>
              </a:r>
              <a:endParaRPr lang="zh-CN" altLang="en-US" sz="88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grpSp>
          <p:nvGrpSpPr>
            <p:cNvPr id="1667" name="组合 1666"/>
            <p:cNvGrpSpPr/>
            <p:nvPr/>
          </p:nvGrpSpPr>
          <p:grpSpPr>
            <a:xfrm>
              <a:off x="10108241" y="2226300"/>
              <a:ext cx="1812196" cy="1200329"/>
              <a:chOff x="6761973" y="4929466"/>
              <a:chExt cx="1812196" cy="1200329"/>
            </a:xfrm>
          </p:grpSpPr>
          <p:sp>
            <p:nvSpPr>
              <p:cNvPr id="1668" name="文本框 1667"/>
              <p:cNvSpPr txBox="1"/>
              <p:nvPr/>
            </p:nvSpPr>
            <p:spPr>
              <a:xfrm>
                <a:off x="6761973" y="4929466"/>
                <a:ext cx="1508426" cy="1200329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zh-CN" altLang="en-US" sz="54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万</a:t>
                </a:r>
                <a:r>
                  <a:rPr lang="en-US" altLang="zh-CN" sz="72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m</a:t>
                </a:r>
                <a:endParaRPr lang="zh-CN" altLang="en-US" sz="72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  <p:sp>
            <p:nvSpPr>
              <p:cNvPr id="1669" name="文本框 1668"/>
              <p:cNvSpPr txBox="1"/>
              <p:nvPr/>
            </p:nvSpPr>
            <p:spPr>
              <a:xfrm>
                <a:off x="8269598" y="4983957"/>
                <a:ext cx="304571" cy="707886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en-US" altLang="zh-CN" sz="40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2</a:t>
                </a:r>
                <a:endParaRPr lang="zh-CN" altLang="en-US" sz="40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</p:grpSp>
      </p:grpSp>
      <p:grpSp>
        <p:nvGrpSpPr>
          <p:cNvPr id="7" name="组合 6"/>
          <p:cNvGrpSpPr/>
          <p:nvPr/>
        </p:nvGrpSpPr>
        <p:grpSpPr>
          <a:xfrm>
            <a:off x="704649" y="-38454"/>
            <a:ext cx="5632744" cy="7085314"/>
            <a:chOff x="857049" y="111899"/>
            <a:chExt cx="5632744" cy="7085314"/>
          </a:xfrm>
        </p:grpSpPr>
        <p:grpSp>
          <p:nvGrpSpPr>
            <p:cNvPr id="2391" name="组合 2390"/>
            <p:cNvGrpSpPr/>
            <p:nvPr/>
          </p:nvGrpSpPr>
          <p:grpSpPr>
            <a:xfrm>
              <a:off x="857049" y="547239"/>
              <a:ext cx="5624534" cy="6090259"/>
              <a:chOff x="10148118" y="2437391"/>
              <a:chExt cx="1246188" cy="1349375"/>
            </a:xfrm>
          </p:grpSpPr>
          <p:sp>
            <p:nvSpPr>
              <p:cNvPr id="2392" name="Freeform 9"/>
              <p:cNvSpPr>
                <a:spLocks/>
              </p:cNvSpPr>
              <p:nvPr/>
            </p:nvSpPr>
            <p:spPr bwMode="auto">
              <a:xfrm>
                <a:off x="10148118" y="2437391"/>
                <a:ext cx="1246188" cy="1349375"/>
              </a:xfrm>
              <a:custGeom>
                <a:avLst/>
                <a:gdLst>
                  <a:gd name="T0" fmla="*/ 326 w 785"/>
                  <a:gd name="T1" fmla="*/ 843 h 850"/>
                  <a:gd name="T2" fmla="*/ 284 w 785"/>
                  <a:gd name="T3" fmla="*/ 823 h 850"/>
                  <a:gd name="T4" fmla="*/ 186 w 785"/>
                  <a:gd name="T5" fmla="*/ 831 h 850"/>
                  <a:gd name="T6" fmla="*/ 66 w 785"/>
                  <a:gd name="T7" fmla="*/ 823 h 850"/>
                  <a:gd name="T8" fmla="*/ 27 w 785"/>
                  <a:gd name="T9" fmla="*/ 746 h 850"/>
                  <a:gd name="T10" fmla="*/ 16 w 785"/>
                  <a:gd name="T11" fmla="*/ 676 h 850"/>
                  <a:gd name="T12" fmla="*/ 4 w 785"/>
                  <a:gd name="T13" fmla="*/ 614 h 850"/>
                  <a:gd name="T14" fmla="*/ 0 w 785"/>
                  <a:gd name="T15" fmla="*/ 590 h 850"/>
                  <a:gd name="T16" fmla="*/ 27 w 785"/>
                  <a:gd name="T17" fmla="*/ 536 h 850"/>
                  <a:gd name="T18" fmla="*/ 120 w 785"/>
                  <a:gd name="T19" fmla="*/ 489 h 850"/>
                  <a:gd name="T20" fmla="*/ 183 w 785"/>
                  <a:gd name="T21" fmla="*/ 485 h 850"/>
                  <a:gd name="T22" fmla="*/ 218 w 785"/>
                  <a:gd name="T23" fmla="*/ 458 h 850"/>
                  <a:gd name="T24" fmla="*/ 202 w 785"/>
                  <a:gd name="T25" fmla="*/ 369 h 850"/>
                  <a:gd name="T26" fmla="*/ 210 w 785"/>
                  <a:gd name="T27" fmla="*/ 338 h 850"/>
                  <a:gd name="T28" fmla="*/ 221 w 785"/>
                  <a:gd name="T29" fmla="*/ 326 h 850"/>
                  <a:gd name="T30" fmla="*/ 249 w 785"/>
                  <a:gd name="T31" fmla="*/ 248 h 850"/>
                  <a:gd name="T32" fmla="*/ 249 w 785"/>
                  <a:gd name="T33" fmla="*/ 190 h 850"/>
                  <a:gd name="T34" fmla="*/ 221 w 785"/>
                  <a:gd name="T35" fmla="*/ 159 h 850"/>
                  <a:gd name="T36" fmla="*/ 171 w 785"/>
                  <a:gd name="T37" fmla="*/ 140 h 850"/>
                  <a:gd name="T38" fmla="*/ 163 w 785"/>
                  <a:gd name="T39" fmla="*/ 108 h 850"/>
                  <a:gd name="T40" fmla="*/ 163 w 785"/>
                  <a:gd name="T41" fmla="*/ 54 h 850"/>
                  <a:gd name="T42" fmla="*/ 151 w 785"/>
                  <a:gd name="T43" fmla="*/ 27 h 850"/>
                  <a:gd name="T44" fmla="*/ 252 w 785"/>
                  <a:gd name="T45" fmla="*/ 7 h 850"/>
                  <a:gd name="T46" fmla="*/ 326 w 785"/>
                  <a:gd name="T47" fmla="*/ 0 h 850"/>
                  <a:gd name="T48" fmla="*/ 342 w 785"/>
                  <a:gd name="T49" fmla="*/ 0 h 850"/>
                  <a:gd name="T50" fmla="*/ 357 w 785"/>
                  <a:gd name="T51" fmla="*/ 27 h 850"/>
                  <a:gd name="T52" fmla="*/ 350 w 785"/>
                  <a:gd name="T53" fmla="*/ 74 h 850"/>
                  <a:gd name="T54" fmla="*/ 373 w 785"/>
                  <a:gd name="T55" fmla="*/ 105 h 850"/>
                  <a:gd name="T56" fmla="*/ 420 w 785"/>
                  <a:gd name="T57" fmla="*/ 120 h 850"/>
                  <a:gd name="T58" fmla="*/ 447 w 785"/>
                  <a:gd name="T59" fmla="*/ 112 h 850"/>
                  <a:gd name="T60" fmla="*/ 466 w 785"/>
                  <a:gd name="T61" fmla="*/ 124 h 850"/>
                  <a:gd name="T62" fmla="*/ 470 w 785"/>
                  <a:gd name="T63" fmla="*/ 147 h 850"/>
                  <a:gd name="T64" fmla="*/ 478 w 785"/>
                  <a:gd name="T65" fmla="*/ 190 h 850"/>
                  <a:gd name="T66" fmla="*/ 489 w 785"/>
                  <a:gd name="T67" fmla="*/ 225 h 850"/>
                  <a:gd name="T68" fmla="*/ 470 w 785"/>
                  <a:gd name="T69" fmla="*/ 248 h 850"/>
                  <a:gd name="T70" fmla="*/ 482 w 785"/>
                  <a:gd name="T71" fmla="*/ 272 h 850"/>
                  <a:gd name="T72" fmla="*/ 540 w 785"/>
                  <a:gd name="T73" fmla="*/ 322 h 850"/>
                  <a:gd name="T74" fmla="*/ 625 w 785"/>
                  <a:gd name="T75" fmla="*/ 299 h 850"/>
                  <a:gd name="T76" fmla="*/ 719 w 785"/>
                  <a:gd name="T77" fmla="*/ 303 h 850"/>
                  <a:gd name="T78" fmla="*/ 765 w 785"/>
                  <a:gd name="T79" fmla="*/ 307 h 850"/>
                  <a:gd name="T80" fmla="*/ 785 w 785"/>
                  <a:gd name="T81" fmla="*/ 365 h 850"/>
                  <a:gd name="T82" fmla="*/ 781 w 785"/>
                  <a:gd name="T83" fmla="*/ 423 h 850"/>
                  <a:gd name="T84" fmla="*/ 746 w 785"/>
                  <a:gd name="T85" fmla="*/ 470 h 850"/>
                  <a:gd name="T86" fmla="*/ 734 w 785"/>
                  <a:gd name="T87" fmla="*/ 505 h 850"/>
                  <a:gd name="T88" fmla="*/ 684 w 785"/>
                  <a:gd name="T89" fmla="*/ 516 h 850"/>
                  <a:gd name="T90" fmla="*/ 649 w 785"/>
                  <a:gd name="T91" fmla="*/ 575 h 850"/>
                  <a:gd name="T92" fmla="*/ 540 w 785"/>
                  <a:gd name="T93" fmla="*/ 715 h 850"/>
                  <a:gd name="T94" fmla="*/ 486 w 785"/>
                  <a:gd name="T95" fmla="*/ 773 h 850"/>
                  <a:gd name="T96" fmla="*/ 381 w 785"/>
                  <a:gd name="T97" fmla="*/ 835 h 8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85" h="850">
                    <a:moveTo>
                      <a:pt x="334" y="850"/>
                    </a:moveTo>
                    <a:lnTo>
                      <a:pt x="334" y="850"/>
                    </a:lnTo>
                    <a:lnTo>
                      <a:pt x="326" y="843"/>
                    </a:lnTo>
                    <a:lnTo>
                      <a:pt x="315" y="835"/>
                    </a:lnTo>
                    <a:lnTo>
                      <a:pt x="303" y="827"/>
                    </a:lnTo>
                    <a:lnTo>
                      <a:pt x="284" y="823"/>
                    </a:lnTo>
                    <a:lnTo>
                      <a:pt x="256" y="819"/>
                    </a:lnTo>
                    <a:lnTo>
                      <a:pt x="225" y="823"/>
                    </a:lnTo>
                    <a:lnTo>
                      <a:pt x="186" y="831"/>
                    </a:lnTo>
                    <a:lnTo>
                      <a:pt x="78" y="831"/>
                    </a:lnTo>
                    <a:lnTo>
                      <a:pt x="66" y="823"/>
                    </a:lnTo>
                    <a:lnTo>
                      <a:pt x="47" y="792"/>
                    </a:lnTo>
                    <a:lnTo>
                      <a:pt x="35" y="769"/>
                    </a:lnTo>
                    <a:lnTo>
                      <a:pt x="27" y="746"/>
                    </a:lnTo>
                    <a:lnTo>
                      <a:pt x="19" y="715"/>
                    </a:lnTo>
                    <a:lnTo>
                      <a:pt x="16" y="676"/>
                    </a:lnTo>
                    <a:lnTo>
                      <a:pt x="12" y="652"/>
                    </a:lnTo>
                    <a:lnTo>
                      <a:pt x="8" y="629"/>
                    </a:lnTo>
                    <a:lnTo>
                      <a:pt x="4" y="614"/>
                    </a:lnTo>
                    <a:lnTo>
                      <a:pt x="0" y="606"/>
                    </a:lnTo>
                    <a:lnTo>
                      <a:pt x="0" y="590"/>
                    </a:lnTo>
                    <a:lnTo>
                      <a:pt x="4" y="575"/>
                    </a:lnTo>
                    <a:lnTo>
                      <a:pt x="12" y="555"/>
                    </a:lnTo>
                    <a:lnTo>
                      <a:pt x="27" y="536"/>
                    </a:lnTo>
                    <a:lnTo>
                      <a:pt x="50" y="520"/>
                    </a:lnTo>
                    <a:lnTo>
                      <a:pt x="82" y="501"/>
                    </a:lnTo>
                    <a:lnTo>
                      <a:pt x="120" y="489"/>
                    </a:lnTo>
                    <a:lnTo>
                      <a:pt x="167" y="485"/>
                    </a:lnTo>
                    <a:lnTo>
                      <a:pt x="183" y="485"/>
                    </a:lnTo>
                    <a:lnTo>
                      <a:pt x="194" y="481"/>
                    </a:lnTo>
                    <a:lnTo>
                      <a:pt x="206" y="474"/>
                    </a:lnTo>
                    <a:lnTo>
                      <a:pt x="218" y="458"/>
                    </a:lnTo>
                    <a:lnTo>
                      <a:pt x="221" y="439"/>
                    </a:lnTo>
                    <a:lnTo>
                      <a:pt x="218" y="408"/>
                    </a:lnTo>
                    <a:lnTo>
                      <a:pt x="202" y="369"/>
                    </a:lnTo>
                    <a:lnTo>
                      <a:pt x="202" y="349"/>
                    </a:lnTo>
                    <a:lnTo>
                      <a:pt x="210" y="338"/>
                    </a:lnTo>
                    <a:lnTo>
                      <a:pt x="214" y="330"/>
                    </a:lnTo>
                    <a:lnTo>
                      <a:pt x="221" y="326"/>
                    </a:lnTo>
                    <a:lnTo>
                      <a:pt x="233" y="303"/>
                    </a:lnTo>
                    <a:lnTo>
                      <a:pt x="241" y="279"/>
                    </a:lnTo>
                    <a:lnTo>
                      <a:pt x="249" y="248"/>
                    </a:lnTo>
                    <a:lnTo>
                      <a:pt x="252" y="217"/>
                    </a:lnTo>
                    <a:lnTo>
                      <a:pt x="249" y="206"/>
                    </a:lnTo>
                    <a:lnTo>
                      <a:pt x="249" y="190"/>
                    </a:lnTo>
                    <a:lnTo>
                      <a:pt x="241" y="178"/>
                    </a:lnTo>
                    <a:lnTo>
                      <a:pt x="233" y="167"/>
                    </a:lnTo>
                    <a:lnTo>
                      <a:pt x="221" y="159"/>
                    </a:lnTo>
                    <a:lnTo>
                      <a:pt x="206" y="155"/>
                    </a:lnTo>
                    <a:lnTo>
                      <a:pt x="171" y="140"/>
                    </a:lnTo>
                    <a:lnTo>
                      <a:pt x="167" y="136"/>
                    </a:lnTo>
                    <a:lnTo>
                      <a:pt x="163" y="128"/>
                    </a:lnTo>
                    <a:lnTo>
                      <a:pt x="163" y="108"/>
                    </a:lnTo>
                    <a:lnTo>
                      <a:pt x="163" y="81"/>
                    </a:lnTo>
                    <a:lnTo>
                      <a:pt x="163" y="54"/>
                    </a:lnTo>
                    <a:lnTo>
                      <a:pt x="159" y="35"/>
                    </a:lnTo>
                    <a:lnTo>
                      <a:pt x="151" y="27"/>
                    </a:lnTo>
                    <a:lnTo>
                      <a:pt x="198" y="4"/>
                    </a:lnTo>
                    <a:lnTo>
                      <a:pt x="252" y="7"/>
                    </a:lnTo>
                    <a:lnTo>
                      <a:pt x="295" y="7"/>
                    </a:lnTo>
                    <a:lnTo>
                      <a:pt x="315" y="4"/>
                    </a:lnTo>
                    <a:lnTo>
                      <a:pt x="326" y="0"/>
                    </a:lnTo>
                    <a:lnTo>
                      <a:pt x="334" y="0"/>
                    </a:lnTo>
                    <a:lnTo>
                      <a:pt x="342" y="0"/>
                    </a:lnTo>
                    <a:lnTo>
                      <a:pt x="346" y="4"/>
                    </a:lnTo>
                    <a:lnTo>
                      <a:pt x="353" y="11"/>
                    </a:lnTo>
                    <a:lnTo>
                      <a:pt x="357" y="27"/>
                    </a:lnTo>
                    <a:lnTo>
                      <a:pt x="357" y="46"/>
                    </a:lnTo>
                    <a:lnTo>
                      <a:pt x="350" y="74"/>
                    </a:lnTo>
                    <a:lnTo>
                      <a:pt x="357" y="85"/>
                    </a:lnTo>
                    <a:lnTo>
                      <a:pt x="361" y="93"/>
                    </a:lnTo>
                    <a:lnTo>
                      <a:pt x="373" y="105"/>
                    </a:lnTo>
                    <a:lnTo>
                      <a:pt x="385" y="116"/>
                    </a:lnTo>
                    <a:lnTo>
                      <a:pt x="400" y="120"/>
                    </a:lnTo>
                    <a:lnTo>
                      <a:pt x="420" y="120"/>
                    </a:lnTo>
                    <a:lnTo>
                      <a:pt x="443" y="112"/>
                    </a:lnTo>
                    <a:lnTo>
                      <a:pt x="447" y="112"/>
                    </a:lnTo>
                    <a:lnTo>
                      <a:pt x="458" y="112"/>
                    </a:lnTo>
                    <a:lnTo>
                      <a:pt x="462" y="116"/>
                    </a:lnTo>
                    <a:lnTo>
                      <a:pt x="466" y="124"/>
                    </a:lnTo>
                    <a:lnTo>
                      <a:pt x="470" y="132"/>
                    </a:lnTo>
                    <a:lnTo>
                      <a:pt x="470" y="147"/>
                    </a:lnTo>
                    <a:lnTo>
                      <a:pt x="466" y="155"/>
                    </a:lnTo>
                    <a:lnTo>
                      <a:pt x="470" y="171"/>
                    </a:lnTo>
                    <a:lnTo>
                      <a:pt x="478" y="190"/>
                    </a:lnTo>
                    <a:lnTo>
                      <a:pt x="486" y="198"/>
                    </a:lnTo>
                    <a:lnTo>
                      <a:pt x="493" y="206"/>
                    </a:lnTo>
                    <a:lnTo>
                      <a:pt x="489" y="225"/>
                    </a:lnTo>
                    <a:lnTo>
                      <a:pt x="482" y="233"/>
                    </a:lnTo>
                    <a:lnTo>
                      <a:pt x="470" y="248"/>
                    </a:lnTo>
                    <a:lnTo>
                      <a:pt x="470" y="256"/>
                    </a:lnTo>
                    <a:lnTo>
                      <a:pt x="470" y="264"/>
                    </a:lnTo>
                    <a:lnTo>
                      <a:pt x="482" y="272"/>
                    </a:lnTo>
                    <a:lnTo>
                      <a:pt x="497" y="279"/>
                    </a:lnTo>
                    <a:lnTo>
                      <a:pt x="540" y="322"/>
                    </a:lnTo>
                    <a:lnTo>
                      <a:pt x="575" y="318"/>
                    </a:lnTo>
                    <a:lnTo>
                      <a:pt x="610" y="307"/>
                    </a:lnTo>
                    <a:lnTo>
                      <a:pt x="625" y="299"/>
                    </a:lnTo>
                    <a:lnTo>
                      <a:pt x="641" y="287"/>
                    </a:lnTo>
                    <a:lnTo>
                      <a:pt x="676" y="287"/>
                    </a:lnTo>
                    <a:lnTo>
                      <a:pt x="719" y="303"/>
                    </a:lnTo>
                    <a:lnTo>
                      <a:pt x="761" y="303"/>
                    </a:lnTo>
                    <a:lnTo>
                      <a:pt x="765" y="307"/>
                    </a:lnTo>
                    <a:lnTo>
                      <a:pt x="777" y="330"/>
                    </a:lnTo>
                    <a:lnTo>
                      <a:pt x="781" y="345"/>
                    </a:lnTo>
                    <a:lnTo>
                      <a:pt x="785" y="365"/>
                    </a:lnTo>
                    <a:lnTo>
                      <a:pt x="785" y="392"/>
                    </a:lnTo>
                    <a:lnTo>
                      <a:pt x="781" y="423"/>
                    </a:lnTo>
                    <a:lnTo>
                      <a:pt x="765" y="446"/>
                    </a:lnTo>
                    <a:lnTo>
                      <a:pt x="754" y="462"/>
                    </a:lnTo>
                    <a:lnTo>
                      <a:pt x="746" y="470"/>
                    </a:lnTo>
                    <a:lnTo>
                      <a:pt x="746" y="501"/>
                    </a:lnTo>
                    <a:lnTo>
                      <a:pt x="734" y="505"/>
                    </a:lnTo>
                    <a:lnTo>
                      <a:pt x="719" y="505"/>
                    </a:lnTo>
                    <a:lnTo>
                      <a:pt x="703" y="509"/>
                    </a:lnTo>
                    <a:lnTo>
                      <a:pt x="684" y="516"/>
                    </a:lnTo>
                    <a:lnTo>
                      <a:pt x="668" y="532"/>
                    </a:lnTo>
                    <a:lnTo>
                      <a:pt x="657" y="547"/>
                    </a:lnTo>
                    <a:lnTo>
                      <a:pt x="649" y="575"/>
                    </a:lnTo>
                    <a:lnTo>
                      <a:pt x="571" y="660"/>
                    </a:lnTo>
                    <a:lnTo>
                      <a:pt x="540" y="715"/>
                    </a:lnTo>
                    <a:lnTo>
                      <a:pt x="524" y="730"/>
                    </a:lnTo>
                    <a:lnTo>
                      <a:pt x="509" y="749"/>
                    </a:lnTo>
                    <a:lnTo>
                      <a:pt x="486" y="773"/>
                    </a:lnTo>
                    <a:lnTo>
                      <a:pt x="455" y="796"/>
                    </a:lnTo>
                    <a:lnTo>
                      <a:pt x="420" y="816"/>
                    </a:lnTo>
                    <a:lnTo>
                      <a:pt x="381" y="835"/>
                    </a:lnTo>
                    <a:lnTo>
                      <a:pt x="334" y="850"/>
                    </a:lnTo>
                    <a:close/>
                  </a:path>
                </a:pathLst>
              </a:custGeom>
              <a:solidFill>
                <a:srgbClr val="FFFCD1"/>
              </a:solidFill>
              <a:ln w="76200">
                <a:solidFill>
                  <a:srgbClr val="5DB7E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3" name="Freeform 66"/>
              <p:cNvSpPr>
                <a:spLocks/>
              </p:cNvSpPr>
              <p:nvPr/>
            </p:nvSpPr>
            <p:spPr bwMode="auto">
              <a:xfrm>
                <a:off x="10721206" y="3356554"/>
                <a:ext cx="123825" cy="122238"/>
              </a:xfrm>
              <a:custGeom>
                <a:avLst/>
                <a:gdLst>
                  <a:gd name="T0" fmla="*/ 78 w 78"/>
                  <a:gd name="T1" fmla="*/ 35 h 77"/>
                  <a:gd name="T2" fmla="*/ 78 w 78"/>
                  <a:gd name="T3" fmla="*/ 35 h 77"/>
                  <a:gd name="T4" fmla="*/ 74 w 78"/>
                  <a:gd name="T5" fmla="*/ 50 h 77"/>
                  <a:gd name="T6" fmla="*/ 66 w 78"/>
                  <a:gd name="T7" fmla="*/ 62 h 77"/>
                  <a:gd name="T8" fmla="*/ 55 w 78"/>
                  <a:gd name="T9" fmla="*/ 73 h 77"/>
                  <a:gd name="T10" fmla="*/ 39 w 78"/>
                  <a:gd name="T11" fmla="*/ 77 h 77"/>
                  <a:gd name="T12" fmla="*/ 39 w 78"/>
                  <a:gd name="T13" fmla="*/ 77 h 77"/>
                  <a:gd name="T14" fmla="*/ 24 w 78"/>
                  <a:gd name="T15" fmla="*/ 73 h 77"/>
                  <a:gd name="T16" fmla="*/ 12 w 78"/>
                  <a:gd name="T17" fmla="*/ 66 h 77"/>
                  <a:gd name="T18" fmla="*/ 4 w 78"/>
                  <a:gd name="T19" fmla="*/ 54 h 77"/>
                  <a:gd name="T20" fmla="*/ 0 w 78"/>
                  <a:gd name="T21" fmla="*/ 38 h 77"/>
                  <a:gd name="T22" fmla="*/ 0 w 78"/>
                  <a:gd name="T23" fmla="*/ 38 h 77"/>
                  <a:gd name="T24" fmla="*/ 0 w 78"/>
                  <a:gd name="T25" fmla="*/ 23 h 77"/>
                  <a:gd name="T26" fmla="*/ 8 w 78"/>
                  <a:gd name="T27" fmla="*/ 11 h 77"/>
                  <a:gd name="T28" fmla="*/ 20 w 78"/>
                  <a:gd name="T29" fmla="*/ 3 h 77"/>
                  <a:gd name="T30" fmla="*/ 35 w 78"/>
                  <a:gd name="T31" fmla="*/ 0 h 77"/>
                  <a:gd name="T32" fmla="*/ 35 w 78"/>
                  <a:gd name="T33" fmla="*/ 0 h 77"/>
                  <a:gd name="T34" fmla="*/ 51 w 78"/>
                  <a:gd name="T35" fmla="*/ 0 h 77"/>
                  <a:gd name="T36" fmla="*/ 62 w 78"/>
                  <a:gd name="T37" fmla="*/ 7 h 77"/>
                  <a:gd name="T38" fmla="*/ 74 w 78"/>
                  <a:gd name="T39" fmla="*/ 19 h 77"/>
                  <a:gd name="T40" fmla="*/ 78 w 78"/>
                  <a:gd name="T41" fmla="*/ 35 h 77"/>
                  <a:gd name="T42" fmla="*/ 78 w 78"/>
                  <a:gd name="T43" fmla="*/ 35 h 7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8" h="77">
                    <a:moveTo>
                      <a:pt x="78" y="35"/>
                    </a:moveTo>
                    <a:lnTo>
                      <a:pt x="78" y="35"/>
                    </a:lnTo>
                    <a:lnTo>
                      <a:pt x="74" y="50"/>
                    </a:lnTo>
                    <a:lnTo>
                      <a:pt x="66" y="62"/>
                    </a:lnTo>
                    <a:lnTo>
                      <a:pt x="55" y="73"/>
                    </a:lnTo>
                    <a:lnTo>
                      <a:pt x="39" y="77"/>
                    </a:lnTo>
                    <a:lnTo>
                      <a:pt x="24" y="73"/>
                    </a:lnTo>
                    <a:lnTo>
                      <a:pt x="12" y="66"/>
                    </a:lnTo>
                    <a:lnTo>
                      <a:pt x="4" y="54"/>
                    </a:lnTo>
                    <a:lnTo>
                      <a:pt x="0" y="38"/>
                    </a:lnTo>
                    <a:lnTo>
                      <a:pt x="0" y="23"/>
                    </a:lnTo>
                    <a:lnTo>
                      <a:pt x="8" y="11"/>
                    </a:lnTo>
                    <a:lnTo>
                      <a:pt x="20" y="3"/>
                    </a:lnTo>
                    <a:lnTo>
                      <a:pt x="35" y="0"/>
                    </a:lnTo>
                    <a:lnTo>
                      <a:pt x="51" y="0"/>
                    </a:lnTo>
                    <a:lnTo>
                      <a:pt x="62" y="7"/>
                    </a:lnTo>
                    <a:lnTo>
                      <a:pt x="74" y="19"/>
                    </a:lnTo>
                    <a:lnTo>
                      <a:pt x="78" y="35"/>
                    </a:lnTo>
                    <a:close/>
                  </a:path>
                </a:pathLst>
              </a:custGeom>
              <a:noFill/>
              <a:ln w="76200">
                <a:solidFill>
                  <a:srgbClr val="E6001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4" name="Freeform 67"/>
              <p:cNvSpPr>
                <a:spLocks/>
              </p:cNvSpPr>
              <p:nvPr/>
            </p:nvSpPr>
            <p:spPr bwMode="auto">
              <a:xfrm>
                <a:off x="10752956" y="3386716"/>
                <a:ext cx="55563" cy="55563"/>
              </a:xfrm>
              <a:custGeom>
                <a:avLst/>
                <a:gdLst>
                  <a:gd name="T0" fmla="*/ 35 w 35"/>
                  <a:gd name="T1" fmla="*/ 16 h 35"/>
                  <a:gd name="T2" fmla="*/ 35 w 35"/>
                  <a:gd name="T3" fmla="*/ 16 h 35"/>
                  <a:gd name="T4" fmla="*/ 35 w 35"/>
                  <a:gd name="T5" fmla="*/ 23 h 35"/>
                  <a:gd name="T6" fmla="*/ 31 w 35"/>
                  <a:gd name="T7" fmla="*/ 31 h 35"/>
                  <a:gd name="T8" fmla="*/ 23 w 35"/>
                  <a:gd name="T9" fmla="*/ 35 h 35"/>
                  <a:gd name="T10" fmla="*/ 19 w 35"/>
                  <a:gd name="T11" fmla="*/ 35 h 35"/>
                  <a:gd name="T12" fmla="*/ 19 w 35"/>
                  <a:gd name="T13" fmla="*/ 35 h 35"/>
                  <a:gd name="T14" fmla="*/ 11 w 35"/>
                  <a:gd name="T15" fmla="*/ 35 h 35"/>
                  <a:gd name="T16" fmla="*/ 7 w 35"/>
                  <a:gd name="T17" fmla="*/ 31 h 35"/>
                  <a:gd name="T18" fmla="*/ 4 w 35"/>
                  <a:gd name="T19" fmla="*/ 23 h 35"/>
                  <a:gd name="T20" fmla="*/ 0 w 35"/>
                  <a:gd name="T21" fmla="*/ 19 h 35"/>
                  <a:gd name="T22" fmla="*/ 0 w 35"/>
                  <a:gd name="T23" fmla="*/ 19 h 35"/>
                  <a:gd name="T24" fmla="*/ 0 w 35"/>
                  <a:gd name="T25" fmla="*/ 12 h 35"/>
                  <a:gd name="T26" fmla="*/ 4 w 35"/>
                  <a:gd name="T27" fmla="*/ 8 h 35"/>
                  <a:gd name="T28" fmla="*/ 11 w 35"/>
                  <a:gd name="T29" fmla="*/ 4 h 35"/>
                  <a:gd name="T30" fmla="*/ 15 w 35"/>
                  <a:gd name="T31" fmla="*/ 0 h 35"/>
                  <a:gd name="T32" fmla="*/ 15 w 35"/>
                  <a:gd name="T33" fmla="*/ 0 h 35"/>
                  <a:gd name="T34" fmla="*/ 23 w 35"/>
                  <a:gd name="T35" fmla="*/ 0 h 35"/>
                  <a:gd name="T36" fmla="*/ 31 w 35"/>
                  <a:gd name="T37" fmla="*/ 4 h 35"/>
                  <a:gd name="T38" fmla="*/ 35 w 35"/>
                  <a:gd name="T39" fmla="*/ 12 h 35"/>
                  <a:gd name="T40" fmla="*/ 35 w 35"/>
                  <a:gd name="T41" fmla="*/ 16 h 35"/>
                  <a:gd name="T42" fmla="*/ 35 w 35"/>
                  <a:gd name="T43" fmla="*/ 16 h 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35" y="16"/>
                    </a:moveTo>
                    <a:lnTo>
                      <a:pt x="35" y="16"/>
                    </a:lnTo>
                    <a:lnTo>
                      <a:pt x="35" y="23"/>
                    </a:lnTo>
                    <a:lnTo>
                      <a:pt x="31" y="31"/>
                    </a:lnTo>
                    <a:lnTo>
                      <a:pt x="23" y="35"/>
                    </a:lnTo>
                    <a:lnTo>
                      <a:pt x="19" y="35"/>
                    </a:lnTo>
                    <a:lnTo>
                      <a:pt x="11" y="35"/>
                    </a:lnTo>
                    <a:lnTo>
                      <a:pt x="7" y="31"/>
                    </a:lnTo>
                    <a:lnTo>
                      <a:pt x="4" y="23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4" y="8"/>
                    </a:lnTo>
                    <a:lnTo>
                      <a:pt x="11" y="4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1" y="4"/>
                    </a:lnTo>
                    <a:lnTo>
                      <a:pt x="35" y="12"/>
                    </a:lnTo>
                    <a:lnTo>
                      <a:pt x="35" y="16"/>
                    </a:lnTo>
                    <a:close/>
                  </a:path>
                </a:pathLst>
              </a:custGeom>
              <a:noFill/>
              <a:ln w="76200">
                <a:solidFill>
                  <a:srgbClr val="E6001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5" name="Freeform 96"/>
              <p:cNvSpPr>
                <a:spLocks noEditPoints="1"/>
              </p:cNvSpPr>
              <p:nvPr/>
            </p:nvSpPr>
            <p:spPr bwMode="auto">
              <a:xfrm>
                <a:off x="10419581" y="3183516"/>
                <a:ext cx="141288" cy="134938"/>
              </a:xfrm>
              <a:custGeom>
                <a:avLst/>
                <a:gdLst>
                  <a:gd name="T0" fmla="*/ 81 w 89"/>
                  <a:gd name="T1" fmla="*/ 46 h 85"/>
                  <a:gd name="T2" fmla="*/ 81 w 89"/>
                  <a:gd name="T3" fmla="*/ 46 h 85"/>
                  <a:gd name="T4" fmla="*/ 89 w 89"/>
                  <a:gd name="T5" fmla="*/ 31 h 85"/>
                  <a:gd name="T6" fmla="*/ 89 w 89"/>
                  <a:gd name="T7" fmla="*/ 31 h 85"/>
                  <a:gd name="T8" fmla="*/ 78 w 89"/>
                  <a:gd name="T9" fmla="*/ 27 h 85"/>
                  <a:gd name="T10" fmla="*/ 66 w 89"/>
                  <a:gd name="T11" fmla="*/ 23 h 85"/>
                  <a:gd name="T12" fmla="*/ 50 w 89"/>
                  <a:gd name="T13" fmla="*/ 4 h 85"/>
                  <a:gd name="T14" fmla="*/ 50 w 89"/>
                  <a:gd name="T15" fmla="*/ 4 h 85"/>
                  <a:gd name="T16" fmla="*/ 50 w 89"/>
                  <a:gd name="T17" fmla="*/ 4 h 85"/>
                  <a:gd name="T18" fmla="*/ 50 w 89"/>
                  <a:gd name="T19" fmla="*/ 4 h 85"/>
                  <a:gd name="T20" fmla="*/ 54 w 89"/>
                  <a:gd name="T21" fmla="*/ 4 h 85"/>
                  <a:gd name="T22" fmla="*/ 54 w 89"/>
                  <a:gd name="T23" fmla="*/ 4 h 85"/>
                  <a:gd name="T24" fmla="*/ 39 w 89"/>
                  <a:gd name="T25" fmla="*/ 0 h 85"/>
                  <a:gd name="T26" fmla="*/ 39 w 89"/>
                  <a:gd name="T27" fmla="*/ 0 h 85"/>
                  <a:gd name="T28" fmla="*/ 39 w 89"/>
                  <a:gd name="T29" fmla="*/ 0 h 85"/>
                  <a:gd name="T30" fmla="*/ 39 w 89"/>
                  <a:gd name="T31" fmla="*/ 0 h 85"/>
                  <a:gd name="T32" fmla="*/ 31 w 89"/>
                  <a:gd name="T33" fmla="*/ 11 h 85"/>
                  <a:gd name="T34" fmla="*/ 23 w 89"/>
                  <a:gd name="T35" fmla="*/ 19 h 85"/>
                  <a:gd name="T36" fmla="*/ 15 w 89"/>
                  <a:gd name="T37" fmla="*/ 31 h 85"/>
                  <a:gd name="T38" fmla="*/ 0 w 89"/>
                  <a:gd name="T39" fmla="*/ 39 h 85"/>
                  <a:gd name="T40" fmla="*/ 0 w 89"/>
                  <a:gd name="T41" fmla="*/ 39 h 85"/>
                  <a:gd name="T42" fmla="*/ 8 w 89"/>
                  <a:gd name="T43" fmla="*/ 46 h 85"/>
                  <a:gd name="T44" fmla="*/ 8 w 89"/>
                  <a:gd name="T45" fmla="*/ 46 h 85"/>
                  <a:gd name="T46" fmla="*/ 8 w 89"/>
                  <a:gd name="T47" fmla="*/ 46 h 85"/>
                  <a:gd name="T48" fmla="*/ 8 w 89"/>
                  <a:gd name="T49" fmla="*/ 46 h 85"/>
                  <a:gd name="T50" fmla="*/ 23 w 89"/>
                  <a:gd name="T51" fmla="*/ 39 h 85"/>
                  <a:gd name="T52" fmla="*/ 23 w 89"/>
                  <a:gd name="T53" fmla="*/ 43 h 85"/>
                  <a:gd name="T54" fmla="*/ 66 w 89"/>
                  <a:gd name="T55" fmla="*/ 43 h 85"/>
                  <a:gd name="T56" fmla="*/ 66 w 89"/>
                  <a:gd name="T57" fmla="*/ 39 h 85"/>
                  <a:gd name="T58" fmla="*/ 66 w 89"/>
                  <a:gd name="T59" fmla="*/ 39 h 85"/>
                  <a:gd name="T60" fmla="*/ 81 w 89"/>
                  <a:gd name="T61" fmla="*/ 46 h 85"/>
                  <a:gd name="T62" fmla="*/ 81 w 89"/>
                  <a:gd name="T63" fmla="*/ 46 h 85"/>
                  <a:gd name="T64" fmla="*/ 81 w 89"/>
                  <a:gd name="T65" fmla="*/ 46 h 85"/>
                  <a:gd name="T66" fmla="*/ 43 w 89"/>
                  <a:gd name="T67" fmla="*/ 15 h 85"/>
                  <a:gd name="T68" fmla="*/ 43 w 89"/>
                  <a:gd name="T69" fmla="*/ 15 h 85"/>
                  <a:gd name="T70" fmla="*/ 58 w 89"/>
                  <a:gd name="T71" fmla="*/ 31 h 85"/>
                  <a:gd name="T72" fmla="*/ 27 w 89"/>
                  <a:gd name="T73" fmla="*/ 31 h 85"/>
                  <a:gd name="T74" fmla="*/ 27 w 89"/>
                  <a:gd name="T75" fmla="*/ 31 h 85"/>
                  <a:gd name="T76" fmla="*/ 43 w 89"/>
                  <a:gd name="T77" fmla="*/ 15 h 85"/>
                  <a:gd name="T78" fmla="*/ 43 w 89"/>
                  <a:gd name="T79" fmla="*/ 15 h 85"/>
                  <a:gd name="T80" fmla="*/ 43 w 89"/>
                  <a:gd name="T81" fmla="*/ 15 h 85"/>
                  <a:gd name="T82" fmla="*/ 58 w 89"/>
                  <a:gd name="T83" fmla="*/ 85 h 85"/>
                  <a:gd name="T84" fmla="*/ 74 w 89"/>
                  <a:gd name="T85" fmla="*/ 85 h 85"/>
                  <a:gd name="T86" fmla="*/ 74 w 89"/>
                  <a:gd name="T87" fmla="*/ 50 h 85"/>
                  <a:gd name="T88" fmla="*/ 15 w 89"/>
                  <a:gd name="T89" fmla="*/ 50 h 85"/>
                  <a:gd name="T90" fmla="*/ 15 w 89"/>
                  <a:gd name="T91" fmla="*/ 85 h 85"/>
                  <a:gd name="T92" fmla="*/ 27 w 89"/>
                  <a:gd name="T93" fmla="*/ 85 h 85"/>
                  <a:gd name="T94" fmla="*/ 27 w 89"/>
                  <a:gd name="T95" fmla="*/ 81 h 85"/>
                  <a:gd name="T96" fmla="*/ 58 w 89"/>
                  <a:gd name="T97" fmla="*/ 81 h 85"/>
                  <a:gd name="T98" fmla="*/ 58 w 89"/>
                  <a:gd name="T99" fmla="*/ 85 h 85"/>
                  <a:gd name="T100" fmla="*/ 58 w 89"/>
                  <a:gd name="T101" fmla="*/ 85 h 85"/>
                  <a:gd name="T102" fmla="*/ 58 w 89"/>
                  <a:gd name="T103" fmla="*/ 58 h 85"/>
                  <a:gd name="T104" fmla="*/ 58 w 89"/>
                  <a:gd name="T105" fmla="*/ 74 h 85"/>
                  <a:gd name="T106" fmla="*/ 27 w 89"/>
                  <a:gd name="T107" fmla="*/ 74 h 85"/>
                  <a:gd name="T108" fmla="*/ 27 w 89"/>
                  <a:gd name="T109" fmla="*/ 58 h 85"/>
                  <a:gd name="T110" fmla="*/ 58 w 89"/>
                  <a:gd name="T111" fmla="*/ 58 h 85"/>
                  <a:gd name="T112" fmla="*/ 58 w 89"/>
                  <a:gd name="T113" fmla="*/ 58 h 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9" h="85">
                    <a:moveTo>
                      <a:pt x="81" y="46"/>
                    </a:moveTo>
                    <a:lnTo>
                      <a:pt x="81" y="46"/>
                    </a:lnTo>
                    <a:lnTo>
                      <a:pt x="89" y="31"/>
                    </a:lnTo>
                    <a:lnTo>
                      <a:pt x="78" y="27"/>
                    </a:lnTo>
                    <a:lnTo>
                      <a:pt x="66" y="23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39" y="0"/>
                    </a:lnTo>
                    <a:lnTo>
                      <a:pt x="31" y="11"/>
                    </a:lnTo>
                    <a:lnTo>
                      <a:pt x="23" y="19"/>
                    </a:lnTo>
                    <a:lnTo>
                      <a:pt x="15" y="31"/>
                    </a:lnTo>
                    <a:lnTo>
                      <a:pt x="0" y="39"/>
                    </a:lnTo>
                    <a:lnTo>
                      <a:pt x="8" y="46"/>
                    </a:lnTo>
                    <a:lnTo>
                      <a:pt x="23" y="39"/>
                    </a:lnTo>
                    <a:lnTo>
                      <a:pt x="23" y="43"/>
                    </a:lnTo>
                    <a:lnTo>
                      <a:pt x="66" y="43"/>
                    </a:lnTo>
                    <a:lnTo>
                      <a:pt x="66" y="39"/>
                    </a:lnTo>
                    <a:lnTo>
                      <a:pt x="81" y="46"/>
                    </a:lnTo>
                    <a:close/>
                    <a:moveTo>
                      <a:pt x="43" y="15"/>
                    </a:moveTo>
                    <a:lnTo>
                      <a:pt x="43" y="15"/>
                    </a:lnTo>
                    <a:lnTo>
                      <a:pt x="58" y="31"/>
                    </a:lnTo>
                    <a:lnTo>
                      <a:pt x="27" y="31"/>
                    </a:lnTo>
                    <a:lnTo>
                      <a:pt x="43" y="15"/>
                    </a:lnTo>
                    <a:close/>
                    <a:moveTo>
                      <a:pt x="58" y="85"/>
                    </a:moveTo>
                    <a:lnTo>
                      <a:pt x="74" y="85"/>
                    </a:lnTo>
                    <a:lnTo>
                      <a:pt x="74" y="50"/>
                    </a:lnTo>
                    <a:lnTo>
                      <a:pt x="15" y="50"/>
                    </a:lnTo>
                    <a:lnTo>
                      <a:pt x="15" y="85"/>
                    </a:lnTo>
                    <a:lnTo>
                      <a:pt x="27" y="85"/>
                    </a:lnTo>
                    <a:lnTo>
                      <a:pt x="27" y="81"/>
                    </a:lnTo>
                    <a:lnTo>
                      <a:pt x="58" y="81"/>
                    </a:lnTo>
                    <a:lnTo>
                      <a:pt x="58" y="85"/>
                    </a:lnTo>
                    <a:close/>
                    <a:moveTo>
                      <a:pt x="58" y="58"/>
                    </a:moveTo>
                    <a:lnTo>
                      <a:pt x="58" y="74"/>
                    </a:lnTo>
                    <a:lnTo>
                      <a:pt x="27" y="74"/>
                    </a:lnTo>
                    <a:lnTo>
                      <a:pt x="27" y="58"/>
                    </a:lnTo>
                    <a:lnTo>
                      <a:pt x="58" y="58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6" name="Freeform 97"/>
              <p:cNvSpPr>
                <a:spLocks noEditPoints="1"/>
              </p:cNvSpPr>
              <p:nvPr/>
            </p:nvSpPr>
            <p:spPr bwMode="auto">
              <a:xfrm>
                <a:off x="10567218" y="3189866"/>
                <a:ext cx="136525" cy="128588"/>
              </a:xfrm>
              <a:custGeom>
                <a:avLst/>
                <a:gdLst>
                  <a:gd name="T0" fmla="*/ 0 w 86"/>
                  <a:gd name="T1" fmla="*/ 73 h 81"/>
                  <a:gd name="T2" fmla="*/ 12 w 86"/>
                  <a:gd name="T3" fmla="*/ 81 h 81"/>
                  <a:gd name="T4" fmla="*/ 20 w 86"/>
                  <a:gd name="T5" fmla="*/ 54 h 81"/>
                  <a:gd name="T6" fmla="*/ 27 w 86"/>
                  <a:gd name="T7" fmla="*/ 50 h 81"/>
                  <a:gd name="T8" fmla="*/ 27 w 86"/>
                  <a:gd name="T9" fmla="*/ 66 h 81"/>
                  <a:gd name="T10" fmla="*/ 20 w 86"/>
                  <a:gd name="T11" fmla="*/ 66 h 81"/>
                  <a:gd name="T12" fmla="*/ 20 w 86"/>
                  <a:gd name="T13" fmla="*/ 70 h 81"/>
                  <a:gd name="T14" fmla="*/ 23 w 86"/>
                  <a:gd name="T15" fmla="*/ 77 h 81"/>
                  <a:gd name="T16" fmla="*/ 35 w 86"/>
                  <a:gd name="T17" fmla="*/ 77 h 81"/>
                  <a:gd name="T18" fmla="*/ 35 w 86"/>
                  <a:gd name="T19" fmla="*/ 70 h 81"/>
                  <a:gd name="T20" fmla="*/ 8 w 86"/>
                  <a:gd name="T21" fmla="*/ 0 h 81"/>
                  <a:gd name="T22" fmla="*/ 8 w 86"/>
                  <a:gd name="T23" fmla="*/ 50 h 81"/>
                  <a:gd name="T24" fmla="*/ 0 w 86"/>
                  <a:gd name="T25" fmla="*/ 73 h 81"/>
                  <a:gd name="T26" fmla="*/ 0 w 86"/>
                  <a:gd name="T27" fmla="*/ 73 h 81"/>
                  <a:gd name="T28" fmla="*/ 66 w 86"/>
                  <a:gd name="T29" fmla="*/ 77 h 81"/>
                  <a:gd name="T30" fmla="*/ 78 w 86"/>
                  <a:gd name="T31" fmla="*/ 77 h 81"/>
                  <a:gd name="T32" fmla="*/ 82 w 86"/>
                  <a:gd name="T33" fmla="*/ 77 h 81"/>
                  <a:gd name="T34" fmla="*/ 86 w 86"/>
                  <a:gd name="T35" fmla="*/ 62 h 81"/>
                  <a:gd name="T36" fmla="*/ 74 w 86"/>
                  <a:gd name="T37" fmla="*/ 58 h 81"/>
                  <a:gd name="T38" fmla="*/ 74 w 86"/>
                  <a:gd name="T39" fmla="*/ 66 h 81"/>
                  <a:gd name="T40" fmla="*/ 55 w 86"/>
                  <a:gd name="T41" fmla="*/ 70 h 81"/>
                  <a:gd name="T42" fmla="*/ 51 w 86"/>
                  <a:gd name="T43" fmla="*/ 66 h 81"/>
                  <a:gd name="T44" fmla="*/ 82 w 86"/>
                  <a:gd name="T45" fmla="*/ 42 h 81"/>
                  <a:gd name="T46" fmla="*/ 39 w 86"/>
                  <a:gd name="T47" fmla="*/ 0 h 81"/>
                  <a:gd name="T48" fmla="*/ 39 w 86"/>
                  <a:gd name="T49" fmla="*/ 70 h 81"/>
                  <a:gd name="T50" fmla="*/ 55 w 86"/>
                  <a:gd name="T51" fmla="*/ 77 h 81"/>
                  <a:gd name="T52" fmla="*/ 55 w 86"/>
                  <a:gd name="T53" fmla="*/ 77 h 81"/>
                  <a:gd name="T54" fmla="*/ 27 w 86"/>
                  <a:gd name="T55" fmla="*/ 19 h 81"/>
                  <a:gd name="T56" fmla="*/ 20 w 86"/>
                  <a:gd name="T57" fmla="*/ 11 h 81"/>
                  <a:gd name="T58" fmla="*/ 27 w 86"/>
                  <a:gd name="T59" fmla="*/ 11 h 81"/>
                  <a:gd name="T60" fmla="*/ 51 w 86"/>
                  <a:gd name="T61" fmla="*/ 35 h 81"/>
                  <a:gd name="T62" fmla="*/ 55 w 86"/>
                  <a:gd name="T63" fmla="*/ 11 h 81"/>
                  <a:gd name="T64" fmla="*/ 55 w 86"/>
                  <a:gd name="T65" fmla="*/ 35 h 81"/>
                  <a:gd name="T66" fmla="*/ 70 w 86"/>
                  <a:gd name="T67" fmla="*/ 35 h 81"/>
                  <a:gd name="T68" fmla="*/ 66 w 86"/>
                  <a:gd name="T69" fmla="*/ 11 h 81"/>
                  <a:gd name="T70" fmla="*/ 70 w 86"/>
                  <a:gd name="T71" fmla="*/ 11 h 81"/>
                  <a:gd name="T72" fmla="*/ 27 w 86"/>
                  <a:gd name="T73" fmla="*/ 39 h 81"/>
                  <a:gd name="T74" fmla="*/ 20 w 86"/>
                  <a:gd name="T75" fmla="*/ 31 h 81"/>
                  <a:gd name="T76" fmla="*/ 27 w 86"/>
                  <a:gd name="T77" fmla="*/ 31 h 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81">
                    <a:moveTo>
                      <a:pt x="0" y="73"/>
                    </a:moveTo>
                    <a:lnTo>
                      <a:pt x="0" y="73"/>
                    </a:lnTo>
                    <a:lnTo>
                      <a:pt x="12" y="81"/>
                    </a:lnTo>
                    <a:lnTo>
                      <a:pt x="16" y="66"/>
                    </a:lnTo>
                    <a:lnTo>
                      <a:pt x="20" y="54"/>
                    </a:lnTo>
                    <a:lnTo>
                      <a:pt x="20" y="50"/>
                    </a:lnTo>
                    <a:lnTo>
                      <a:pt x="27" y="50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70"/>
                    </a:lnTo>
                    <a:lnTo>
                      <a:pt x="23" y="77"/>
                    </a:lnTo>
                    <a:lnTo>
                      <a:pt x="35" y="77"/>
                    </a:lnTo>
                    <a:lnTo>
                      <a:pt x="35" y="73"/>
                    </a:lnTo>
                    <a:lnTo>
                      <a:pt x="35" y="70"/>
                    </a:lnTo>
                    <a:lnTo>
                      <a:pt x="35" y="0"/>
                    </a:lnTo>
                    <a:lnTo>
                      <a:pt x="8" y="0"/>
                    </a:lnTo>
                    <a:lnTo>
                      <a:pt x="8" y="50"/>
                    </a:lnTo>
                    <a:lnTo>
                      <a:pt x="8" y="66"/>
                    </a:lnTo>
                    <a:lnTo>
                      <a:pt x="0" y="73"/>
                    </a:lnTo>
                    <a:close/>
                    <a:moveTo>
                      <a:pt x="55" y="77"/>
                    </a:moveTo>
                    <a:lnTo>
                      <a:pt x="66" y="77"/>
                    </a:lnTo>
                    <a:lnTo>
                      <a:pt x="78" y="77"/>
                    </a:lnTo>
                    <a:lnTo>
                      <a:pt x="82" y="77"/>
                    </a:lnTo>
                    <a:lnTo>
                      <a:pt x="86" y="70"/>
                    </a:lnTo>
                    <a:lnTo>
                      <a:pt x="86" y="62"/>
                    </a:lnTo>
                    <a:lnTo>
                      <a:pt x="74" y="58"/>
                    </a:lnTo>
                    <a:lnTo>
                      <a:pt x="74" y="66"/>
                    </a:lnTo>
                    <a:lnTo>
                      <a:pt x="70" y="70"/>
                    </a:lnTo>
                    <a:lnTo>
                      <a:pt x="55" y="70"/>
                    </a:lnTo>
                    <a:lnTo>
                      <a:pt x="51" y="66"/>
                    </a:lnTo>
                    <a:lnTo>
                      <a:pt x="51" y="42"/>
                    </a:lnTo>
                    <a:lnTo>
                      <a:pt x="82" y="42"/>
                    </a:lnTo>
                    <a:lnTo>
                      <a:pt x="82" y="0"/>
                    </a:lnTo>
                    <a:lnTo>
                      <a:pt x="39" y="0"/>
                    </a:lnTo>
                    <a:lnTo>
                      <a:pt x="39" y="70"/>
                    </a:lnTo>
                    <a:lnTo>
                      <a:pt x="43" y="77"/>
                    </a:lnTo>
                    <a:lnTo>
                      <a:pt x="55" y="77"/>
                    </a:lnTo>
                    <a:close/>
                    <a:moveTo>
                      <a:pt x="27" y="11"/>
                    </a:moveTo>
                    <a:lnTo>
                      <a:pt x="27" y="19"/>
                    </a:lnTo>
                    <a:lnTo>
                      <a:pt x="20" y="19"/>
                    </a:lnTo>
                    <a:lnTo>
                      <a:pt x="20" y="11"/>
                    </a:lnTo>
                    <a:lnTo>
                      <a:pt x="27" y="11"/>
                    </a:lnTo>
                    <a:close/>
                    <a:moveTo>
                      <a:pt x="55" y="35"/>
                    </a:moveTo>
                    <a:lnTo>
                      <a:pt x="51" y="35"/>
                    </a:lnTo>
                    <a:lnTo>
                      <a:pt x="51" y="11"/>
                    </a:lnTo>
                    <a:lnTo>
                      <a:pt x="55" y="11"/>
                    </a:lnTo>
                    <a:lnTo>
                      <a:pt x="55" y="35"/>
                    </a:lnTo>
                    <a:close/>
                    <a:moveTo>
                      <a:pt x="70" y="11"/>
                    </a:moveTo>
                    <a:lnTo>
                      <a:pt x="70" y="35"/>
                    </a:lnTo>
                    <a:lnTo>
                      <a:pt x="66" y="35"/>
                    </a:lnTo>
                    <a:lnTo>
                      <a:pt x="66" y="11"/>
                    </a:lnTo>
                    <a:lnTo>
                      <a:pt x="70" y="11"/>
                    </a:lnTo>
                    <a:close/>
                    <a:moveTo>
                      <a:pt x="27" y="31"/>
                    </a:moveTo>
                    <a:lnTo>
                      <a:pt x="27" y="39"/>
                    </a:lnTo>
                    <a:lnTo>
                      <a:pt x="20" y="39"/>
                    </a:lnTo>
                    <a:lnTo>
                      <a:pt x="20" y="31"/>
                    </a:lnTo>
                    <a:lnTo>
                      <a:pt x="27" y="31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7" name="Freeform 98"/>
              <p:cNvSpPr>
                <a:spLocks/>
              </p:cNvSpPr>
              <p:nvPr/>
            </p:nvSpPr>
            <p:spPr bwMode="auto">
              <a:xfrm>
                <a:off x="10721206" y="3183516"/>
                <a:ext cx="130175" cy="134938"/>
              </a:xfrm>
              <a:custGeom>
                <a:avLst/>
                <a:gdLst>
                  <a:gd name="T0" fmla="*/ 51 w 82"/>
                  <a:gd name="T1" fmla="*/ 11 h 85"/>
                  <a:gd name="T2" fmla="*/ 51 w 82"/>
                  <a:gd name="T3" fmla="*/ 11 h 85"/>
                  <a:gd name="T4" fmla="*/ 47 w 82"/>
                  <a:gd name="T5" fmla="*/ 8 h 85"/>
                  <a:gd name="T6" fmla="*/ 47 w 82"/>
                  <a:gd name="T7" fmla="*/ 8 h 85"/>
                  <a:gd name="T8" fmla="*/ 47 w 82"/>
                  <a:gd name="T9" fmla="*/ 0 h 85"/>
                  <a:gd name="T10" fmla="*/ 47 w 82"/>
                  <a:gd name="T11" fmla="*/ 0 h 85"/>
                  <a:gd name="T12" fmla="*/ 39 w 82"/>
                  <a:gd name="T13" fmla="*/ 0 h 85"/>
                  <a:gd name="T14" fmla="*/ 39 w 82"/>
                  <a:gd name="T15" fmla="*/ 0 h 85"/>
                  <a:gd name="T16" fmla="*/ 31 w 82"/>
                  <a:gd name="T17" fmla="*/ 4 h 85"/>
                  <a:gd name="T18" fmla="*/ 31 w 82"/>
                  <a:gd name="T19" fmla="*/ 4 h 85"/>
                  <a:gd name="T20" fmla="*/ 35 w 82"/>
                  <a:gd name="T21" fmla="*/ 15 h 85"/>
                  <a:gd name="T22" fmla="*/ 0 w 82"/>
                  <a:gd name="T23" fmla="*/ 15 h 85"/>
                  <a:gd name="T24" fmla="*/ 0 w 82"/>
                  <a:gd name="T25" fmla="*/ 23 h 85"/>
                  <a:gd name="T26" fmla="*/ 35 w 82"/>
                  <a:gd name="T27" fmla="*/ 23 h 85"/>
                  <a:gd name="T28" fmla="*/ 35 w 82"/>
                  <a:gd name="T29" fmla="*/ 35 h 85"/>
                  <a:gd name="T30" fmla="*/ 12 w 82"/>
                  <a:gd name="T31" fmla="*/ 35 h 85"/>
                  <a:gd name="T32" fmla="*/ 12 w 82"/>
                  <a:gd name="T33" fmla="*/ 77 h 85"/>
                  <a:gd name="T34" fmla="*/ 24 w 82"/>
                  <a:gd name="T35" fmla="*/ 77 h 85"/>
                  <a:gd name="T36" fmla="*/ 24 w 82"/>
                  <a:gd name="T37" fmla="*/ 43 h 85"/>
                  <a:gd name="T38" fmla="*/ 35 w 82"/>
                  <a:gd name="T39" fmla="*/ 43 h 85"/>
                  <a:gd name="T40" fmla="*/ 35 w 82"/>
                  <a:gd name="T41" fmla="*/ 85 h 85"/>
                  <a:gd name="T42" fmla="*/ 47 w 82"/>
                  <a:gd name="T43" fmla="*/ 85 h 85"/>
                  <a:gd name="T44" fmla="*/ 47 w 82"/>
                  <a:gd name="T45" fmla="*/ 43 h 85"/>
                  <a:gd name="T46" fmla="*/ 59 w 82"/>
                  <a:gd name="T47" fmla="*/ 43 h 85"/>
                  <a:gd name="T48" fmla="*/ 59 w 82"/>
                  <a:gd name="T49" fmla="*/ 62 h 85"/>
                  <a:gd name="T50" fmla="*/ 59 w 82"/>
                  <a:gd name="T51" fmla="*/ 62 h 85"/>
                  <a:gd name="T52" fmla="*/ 59 w 82"/>
                  <a:gd name="T53" fmla="*/ 66 h 85"/>
                  <a:gd name="T54" fmla="*/ 51 w 82"/>
                  <a:gd name="T55" fmla="*/ 66 h 85"/>
                  <a:gd name="T56" fmla="*/ 51 w 82"/>
                  <a:gd name="T57" fmla="*/ 66 h 85"/>
                  <a:gd name="T58" fmla="*/ 55 w 82"/>
                  <a:gd name="T59" fmla="*/ 77 h 85"/>
                  <a:gd name="T60" fmla="*/ 55 w 82"/>
                  <a:gd name="T61" fmla="*/ 77 h 85"/>
                  <a:gd name="T62" fmla="*/ 66 w 82"/>
                  <a:gd name="T63" fmla="*/ 74 h 85"/>
                  <a:gd name="T64" fmla="*/ 70 w 82"/>
                  <a:gd name="T65" fmla="*/ 74 h 85"/>
                  <a:gd name="T66" fmla="*/ 74 w 82"/>
                  <a:gd name="T67" fmla="*/ 70 h 85"/>
                  <a:gd name="T68" fmla="*/ 74 w 82"/>
                  <a:gd name="T69" fmla="*/ 35 h 85"/>
                  <a:gd name="T70" fmla="*/ 47 w 82"/>
                  <a:gd name="T71" fmla="*/ 35 h 85"/>
                  <a:gd name="T72" fmla="*/ 47 w 82"/>
                  <a:gd name="T73" fmla="*/ 23 h 85"/>
                  <a:gd name="T74" fmla="*/ 82 w 82"/>
                  <a:gd name="T75" fmla="*/ 23 h 85"/>
                  <a:gd name="T76" fmla="*/ 82 w 82"/>
                  <a:gd name="T77" fmla="*/ 15 h 85"/>
                  <a:gd name="T78" fmla="*/ 39 w 82"/>
                  <a:gd name="T79" fmla="*/ 15 h 85"/>
                  <a:gd name="T80" fmla="*/ 39 w 82"/>
                  <a:gd name="T81" fmla="*/ 15 h 85"/>
                  <a:gd name="T82" fmla="*/ 51 w 82"/>
                  <a:gd name="T83" fmla="*/ 11 h 85"/>
                  <a:gd name="T84" fmla="*/ 51 w 82"/>
                  <a:gd name="T85" fmla="*/ 11 h 85"/>
                  <a:gd name="T86" fmla="*/ 51 w 82"/>
                  <a:gd name="T87" fmla="*/ 11 h 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85">
                    <a:moveTo>
                      <a:pt x="51" y="11"/>
                    </a:moveTo>
                    <a:lnTo>
                      <a:pt x="51" y="11"/>
                    </a:lnTo>
                    <a:lnTo>
                      <a:pt x="47" y="8"/>
                    </a:lnTo>
                    <a:lnTo>
                      <a:pt x="47" y="0"/>
                    </a:lnTo>
                    <a:lnTo>
                      <a:pt x="39" y="0"/>
                    </a:lnTo>
                    <a:lnTo>
                      <a:pt x="31" y="4"/>
                    </a:lnTo>
                    <a:lnTo>
                      <a:pt x="35" y="15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35" y="23"/>
                    </a:lnTo>
                    <a:lnTo>
                      <a:pt x="35" y="35"/>
                    </a:lnTo>
                    <a:lnTo>
                      <a:pt x="12" y="35"/>
                    </a:lnTo>
                    <a:lnTo>
                      <a:pt x="12" y="77"/>
                    </a:lnTo>
                    <a:lnTo>
                      <a:pt x="24" y="77"/>
                    </a:lnTo>
                    <a:lnTo>
                      <a:pt x="24" y="43"/>
                    </a:lnTo>
                    <a:lnTo>
                      <a:pt x="35" y="43"/>
                    </a:lnTo>
                    <a:lnTo>
                      <a:pt x="35" y="85"/>
                    </a:lnTo>
                    <a:lnTo>
                      <a:pt x="47" y="85"/>
                    </a:lnTo>
                    <a:lnTo>
                      <a:pt x="47" y="43"/>
                    </a:lnTo>
                    <a:lnTo>
                      <a:pt x="59" y="43"/>
                    </a:lnTo>
                    <a:lnTo>
                      <a:pt x="59" y="62"/>
                    </a:lnTo>
                    <a:lnTo>
                      <a:pt x="59" y="66"/>
                    </a:lnTo>
                    <a:lnTo>
                      <a:pt x="51" y="66"/>
                    </a:lnTo>
                    <a:lnTo>
                      <a:pt x="55" y="77"/>
                    </a:lnTo>
                    <a:lnTo>
                      <a:pt x="66" y="74"/>
                    </a:lnTo>
                    <a:lnTo>
                      <a:pt x="70" y="74"/>
                    </a:lnTo>
                    <a:lnTo>
                      <a:pt x="74" y="70"/>
                    </a:lnTo>
                    <a:lnTo>
                      <a:pt x="74" y="35"/>
                    </a:lnTo>
                    <a:lnTo>
                      <a:pt x="47" y="35"/>
                    </a:lnTo>
                    <a:lnTo>
                      <a:pt x="47" y="23"/>
                    </a:lnTo>
                    <a:lnTo>
                      <a:pt x="82" y="23"/>
                    </a:lnTo>
                    <a:lnTo>
                      <a:pt x="82" y="15"/>
                    </a:lnTo>
                    <a:lnTo>
                      <a:pt x="39" y="15"/>
                    </a:lnTo>
                    <a:lnTo>
                      <a:pt x="51" y="11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98" name="组合 2397"/>
            <p:cNvGrpSpPr/>
            <p:nvPr/>
          </p:nvGrpSpPr>
          <p:grpSpPr>
            <a:xfrm flipH="1">
              <a:off x="1911027" y="317859"/>
              <a:ext cx="636991" cy="1572783"/>
              <a:chOff x="2339380" y="1927620"/>
              <a:chExt cx="1374628" cy="3394069"/>
            </a:xfrm>
          </p:grpSpPr>
          <p:grpSp>
            <p:nvGrpSpPr>
              <p:cNvPr id="2399" name="组合 2398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10" name="任意多边形 240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11" name="组合 241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12" name="任意多边形 241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3" name="任意多边形 241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4" name="等腰三角形 241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5" name="等腰三角形 241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6" name="等腰三角形 241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7" name="等腰三角形 241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8" name="等腰三角形 241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400" name="组合 2399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01" name="任意多边形 24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02" name="组合 24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03" name="任意多边形 24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4" name="任意多边形 24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5" name="等腰三角形 24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6" name="等腰三角形 24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7" name="等腰三角形 24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8" name="等腰三角形 24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9" name="等腰三角形 24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419" name="组合 2418"/>
            <p:cNvGrpSpPr/>
            <p:nvPr/>
          </p:nvGrpSpPr>
          <p:grpSpPr>
            <a:xfrm flipH="1">
              <a:off x="2898726" y="111899"/>
              <a:ext cx="636991" cy="1572783"/>
              <a:chOff x="2339380" y="1927620"/>
              <a:chExt cx="1374628" cy="3394069"/>
            </a:xfrm>
          </p:grpSpPr>
          <p:grpSp>
            <p:nvGrpSpPr>
              <p:cNvPr id="2420" name="组合 241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31" name="任意多边形 243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32" name="组合 243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33" name="任意多边形 243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4" name="任意多边形 243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5" name="等腰三角形 243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6" name="等腰三角形 243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7" name="等腰三角形 243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8" name="等腰三角形 243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9" name="等腰三角形 243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421" name="组合 242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22" name="任意多边形 242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23" name="组合 242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24" name="任意多边形 242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5" name="任意多边形 242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6" name="等腰三角形 242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7" name="等腰三角形 242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8" name="等腰三角形 242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9" name="等腰三角形 242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0" name="等腰三角形 242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440" name="组合 2439"/>
            <p:cNvGrpSpPr/>
            <p:nvPr/>
          </p:nvGrpSpPr>
          <p:grpSpPr>
            <a:xfrm flipH="1">
              <a:off x="2116219" y="826230"/>
              <a:ext cx="636991" cy="1572783"/>
              <a:chOff x="2339380" y="1927620"/>
              <a:chExt cx="1374628" cy="3394069"/>
            </a:xfrm>
          </p:grpSpPr>
          <p:grpSp>
            <p:nvGrpSpPr>
              <p:cNvPr id="2441" name="组合 2440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52" name="任意多边形 24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53" name="组合 24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54" name="任意多边形 24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5" name="任意多边形 24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6" name="等腰三角形 24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7" name="等腰三角形 24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8" name="等腰三角形 24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9" name="等腰三角形 24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60" name="等腰三角形 24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442" name="组合 2441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43" name="任意多边形 244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44" name="组合 244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45" name="任意多边形 244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46" name="任意多边形 244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47" name="等腰三角形 244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48" name="等腰三角形 244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49" name="等腰三角形 244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0" name="等腰三角形 244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1" name="等腰三角形 245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461" name="组合 2460"/>
            <p:cNvGrpSpPr/>
            <p:nvPr/>
          </p:nvGrpSpPr>
          <p:grpSpPr>
            <a:xfrm flipH="1">
              <a:off x="2606682" y="1101643"/>
              <a:ext cx="636991" cy="1572783"/>
              <a:chOff x="2339380" y="1927620"/>
              <a:chExt cx="1374628" cy="3394069"/>
            </a:xfrm>
          </p:grpSpPr>
          <p:grpSp>
            <p:nvGrpSpPr>
              <p:cNvPr id="2462" name="组合 2461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73" name="任意多边形 247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74" name="组合 247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75" name="任意多边形 247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6" name="任意多边形 247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7" name="等腰三角形 247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8" name="等腰三角形 247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9" name="等腰三角形 247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0" name="等腰三角形 247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1" name="等腰三角形 248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463" name="组合 2462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64" name="任意多边形 246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65" name="组合 246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66" name="任意多边形 246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67" name="任意多边形 246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68" name="等腰三角形 246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69" name="等腰三角形 246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0" name="等腰三角形 246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1" name="等腰三角形 247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2" name="等腰三角形 247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482" name="组合 2481"/>
            <p:cNvGrpSpPr/>
            <p:nvPr/>
          </p:nvGrpSpPr>
          <p:grpSpPr>
            <a:xfrm flipH="1">
              <a:off x="3111507" y="839705"/>
              <a:ext cx="636991" cy="1572783"/>
              <a:chOff x="2339380" y="1927620"/>
              <a:chExt cx="1374628" cy="3394069"/>
            </a:xfrm>
          </p:grpSpPr>
          <p:grpSp>
            <p:nvGrpSpPr>
              <p:cNvPr id="2483" name="组合 2482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94" name="任意多边形 249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95" name="组合 249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96" name="任意多边形 249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7" name="任意多边形 249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8" name="等腰三角形 249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9" name="等腰三角形 249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0" name="等腰三角形 249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1" name="等腰三角形 250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2" name="等腰三角形 250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484" name="组合 2483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85" name="任意多边形 248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86" name="组合 248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87" name="任意多边形 248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8" name="任意多边形 248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9" name="等腰三角形 248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0" name="等腰三角形 248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1" name="等腰三角形 249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2" name="等腰三角形 249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3" name="等腰三角形 249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03" name="组合 2502"/>
            <p:cNvGrpSpPr/>
            <p:nvPr/>
          </p:nvGrpSpPr>
          <p:grpSpPr>
            <a:xfrm flipH="1">
              <a:off x="3663957" y="1092117"/>
              <a:ext cx="636991" cy="1572783"/>
              <a:chOff x="2339380" y="1927620"/>
              <a:chExt cx="1374628" cy="3394069"/>
            </a:xfrm>
          </p:grpSpPr>
          <p:grpSp>
            <p:nvGrpSpPr>
              <p:cNvPr id="2504" name="组合 2503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15" name="任意多边形 251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16" name="组合 251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517" name="任意多边形 251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8" name="任意多边形 251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9" name="等腰三角形 251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20" name="等腰三角形 251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21" name="等腰三角形 252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22" name="等腰三角形 252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23" name="等腰三角形 252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05" name="组合 2504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06" name="任意多边形 250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07" name="组合 250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08" name="任意多边形 250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9" name="任意多边形 250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0" name="等腰三角形 250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1" name="等腰三角形 251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2" name="等腰三角形 251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3" name="等腰三角形 251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4" name="等腰三角形 251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24" name="组合 2523"/>
            <p:cNvGrpSpPr/>
            <p:nvPr/>
          </p:nvGrpSpPr>
          <p:grpSpPr>
            <a:xfrm flipH="1">
              <a:off x="3392495" y="1587417"/>
              <a:ext cx="636991" cy="1572783"/>
              <a:chOff x="2339380" y="1927620"/>
              <a:chExt cx="1374628" cy="3394069"/>
            </a:xfrm>
          </p:grpSpPr>
          <p:grpSp>
            <p:nvGrpSpPr>
              <p:cNvPr id="2525" name="组合 2524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36" name="任意多边形 253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37" name="组合 253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538" name="任意多边形 253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9" name="任意多边形 253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40" name="等腰三角形 253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41" name="等腰三角形 254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42" name="等腰三角形 254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43" name="等腰三角形 254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44" name="等腰三角形 254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26" name="组合 2525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27" name="任意多边形 252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28" name="组合 252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29" name="任意多边形 252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0" name="任意多边形 252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1" name="等腰三角形 253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2" name="等腰三角形 253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3" name="等腰三角形 253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4" name="等腰三角形 253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5" name="等腰三角形 253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45" name="组合 2544"/>
            <p:cNvGrpSpPr/>
            <p:nvPr/>
          </p:nvGrpSpPr>
          <p:grpSpPr>
            <a:xfrm flipH="1">
              <a:off x="2549532" y="1744580"/>
              <a:ext cx="636991" cy="1572783"/>
              <a:chOff x="2339380" y="1927620"/>
              <a:chExt cx="1374628" cy="3394069"/>
            </a:xfrm>
          </p:grpSpPr>
          <p:grpSp>
            <p:nvGrpSpPr>
              <p:cNvPr id="2546" name="组合 2545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57" name="任意多边形 255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58" name="组合 255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559" name="任意多边形 255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0" name="任意多边形 255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1" name="等腰三角形 256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2" name="等腰三角形 256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3" name="等腰三角形 256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4" name="等腰三角形 256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5" name="等腰三角形 256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47" name="组合 2546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48" name="任意多边形 254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49" name="组合 254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50" name="任意多边形 254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1" name="任意多边形 255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2" name="等腰三角形 255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3" name="等腰三角形 255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4" name="等腰三角形 255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5" name="等腰三角形 255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6" name="等腰三角形 255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66" name="组合 2565"/>
            <p:cNvGrpSpPr/>
            <p:nvPr/>
          </p:nvGrpSpPr>
          <p:grpSpPr>
            <a:xfrm flipH="1">
              <a:off x="3679832" y="2252580"/>
              <a:ext cx="636991" cy="1572783"/>
              <a:chOff x="2339380" y="1927620"/>
              <a:chExt cx="1374628" cy="3394069"/>
            </a:xfrm>
          </p:grpSpPr>
          <p:grpSp>
            <p:nvGrpSpPr>
              <p:cNvPr id="2567" name="组合 2566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78" name="任意多边形 257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79" name="组合 257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580" name="任意多边形 257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1" name="任意多边形 258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2" name="等腰三角形 258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3" name="等腰三角形 258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4" name="等腰三角形 258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5" name="等腰三角形 258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6" name="等腰三角形 258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68" name="组合 2567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69" name="任意多边形 256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70" name="组合 256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71" name="任意多边形 257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2" name="任意多边形 257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3" name="等腰三角形 257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4" name="等腰三角形 257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5" name="等腰三角形 257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6" name="等腰三角形 257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7" name="等腰三角形 257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87" name="组合 2586"/>
            <p:cNvGrpSpPr/>
            <p:nvPr/>
          </p:nvGrpSpPr>
          <p:grpSpPr>
            <a:xfrm flipH="1">
              <a:off x="2359607" y="2555641"/>
              <a:ext cx="636991" cy="1572783"/>
              <a:chOff x="2339380" y="1927620"/>
              <a:chExt cx="1374628" cy="3394069"/>
            </a:xfrm>
          </p:grpSpPr>
          <p:grpSp>
            <p:nvGrpSpPr>
              <p:cNvPr id="2588" name="组合 2587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99" name="任意多边形 259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00" name="组合 259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01" name="任意多边形 260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2" name="任意多边形 260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3" name="等腰三角形 260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4" name="等腰三角形 260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5" name="等腰三角形 260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6" name="等腰三角形 260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7" name="等腰三角形 260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89" name="组合 2588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90" name="任意多边形 258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91" name="组合 259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92" name="任意多边形 259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3" name="任意多边形 259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4" name="等腰三角形 259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5" name="等腰三角形 259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6" name="等腰三角形 259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7" name="等腰三角形 259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8" name="等腰三角形 259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608" name="组合 2607"/>
            <p:cNvGrpSpPr/>
            <p:nvPr/>
          </p:nvGrpSpPr>
          <p:grpSpPr>
            <a:xfrm flipH="1">
              <a:off x="2900892" y="2288684"/>
              <a:ext cx="636991" cy="1572783"/>
              <a:chOff x="2339380" y="1927620"/>
              <a:chExt cx="1374628" cy="3394069"/>
            </a:xfrm>
          </p:grpSpPr>
          <p:grpSp>
            <p:nvGrpSpPr>
              <p:cNvPr id="2609" name="组合 2608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620" name="任意多边形 261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21" name="组合 262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22" name="任意多边形 262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3" name="任意多边形 262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4" name="等腰三角形 262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5" name="等腰三角形 262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6" name="等腰三角形 262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7" name="等腰三角形 262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8" name="等腰三角形 262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610" name="组合 2609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11" name="任意多边形 261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12" name="组合 261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13" name="任意多边形 261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4" name="任意多边形 261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5" name="等腰三角形 261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6" name="等腰三角形 261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7" name="等腰三角形 261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8" name="等腰三角形 261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9" name="等腰三角形 261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629" name="组合 2628"/>
            <p:cNvGrpSpPr/>
            <p:nvPr/>
          </p:nvGrpSpPr>
          <p:grpSpPr>
            <a:xfrm flipH="1">
              <a:off x="3334154" y="2856335"/>
              <a:ext cx="636991" cy="1572783"/>
              <a:chOff x="2339380" y="1927620"/>
              <a:chExt cx="1374628" cy="3394069"/>
            </a:xfrm>
          </p:grpSpPr>
          <p:grpSp>
            <p:nvGrpSpPr>
              <p:cNvPr id="2630" name="组合 26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641" name="任意多边形 26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42" name="组合 26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43" name="任意多边形 26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4" name="任意多边形 26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5" name="等腰三角形 26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6" name="等腰三角形 26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7" name="等腰三角形 26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8" name="等腰三角形 26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9" name="等腰三角形 26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631" name="组合 26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32" name="任意多边形 26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33" name="组合 26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34" name="任意多边形 26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5" name="任意多边形 26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6" name="等腰三角形 26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7" name="等腰三角形 26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8" name="等腰三角形 26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9" name="等腰三角形 26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0" name="等腰三角形 26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650" name="组合 2649"/>
            <p:cNvGrpSpPr/>
            <p:nvPr/>
          </p:nvGrpSpPr>
          <p:grpSpPr>
            <a:xfrm flipH="1">
              <a:off x="3868064" y="3257507"/>
              <a:ext cx="636991" cy="1572783"/>
              <a:chOff x="2339380" y="1927620"/>
              <a:chExt cx="1374628" cy="3394069"/>
            </a:xfrm>
          </p:grpSpPr>
          <p:grpSp>
            <p:nvGrpSpPr>
              <p:cNvPr id="2651" name="组合 2650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662" name="任意多边形 266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63" name="组合 266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64" name="任意多边形 266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5" name="任意多边形 266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6" name="等腰三角形 266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7" name="等腰三角形 266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8" name="等腰三角形 266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9" name="等腰三角形 266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70" name="等腰三角形 266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652" name="组合 2651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53" name="任意多边形 265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54" name="组合 265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55" name="任意多边形 265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56" name="任意多边形 265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57" name="等腰三角形 265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58" name="等腰三角形 265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59" name="等腰三角形 265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0" name="等腰三角形 265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1" name="等腰三角形 266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671" name="组合 2670"/>
            <p:cNvGrpSpPr/>
            <p:nvPr/>
          </p:nvGrpSpPr>
          <p:grpSpPr>
            <a:xfrm flipH="1">
              <a:off x="2301882" y="3420980"/>
              <a:ext cx="636991" cy="1572783"/>
              <a:chOff x="2339380" y="1927620"/>
              <a:chExt cx="1374628" cy="3394069"/>
            </a:xfrm>
          </p:grpSpPr>
          <p:grpSp>
            <p:nvGrpSpPr>
              <p:cNvPr id="2672" name="组合 2671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683" name="任意多边形 268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84" name="组合 268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85" name="任意多边形 268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6" name="任意多边形 268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7" name="等腰三角形 268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8" name="等腰三角形 268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9" name="等腰三角形 268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90" name="等腰三角形 268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91" name="等腰三角形 269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673" name="组合 2672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74" name="任意多边形 267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75" name="组合 267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76" name="任意多边形 267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77" name="任意多边形 267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78" name="等腰三角形 267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79" name="等腰三角形 267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0" name="等腰三角形 267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1" name="等腰三角形 268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2" name="等腰三角形 268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692" name="组合 2691"/>
            <p:cNvGrpSpPr/>
            <p:nvPr/>
          </p:nvGrpSpPr>
          <p:grpSpPr>
            <a:xfrm flipH="1">
              <a:off x="2889257" y="3401930"/>
              <a:ext cx="636991" cy="1572783"/>
              <a:chOff x="2339380" y="1927620"/>
              <a:chExt cx="1374628" cy="3394069"/>
            </a:xfrm>
          </p:grpSpPr>
          <p:grpSp>
            <p:nvGrpSpPr>
              <p:cNvPr id="2693" name="组合 2692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04" name="任意多边形 270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05" name="组合 270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06" name="任意多边形 270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7" name="任意多边形 270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8" name="等腰三角形 270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9" name="等腰三角形 270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10" name="等腰三角形 270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11" name="等腰三角形 271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12" name="等腰三角形 271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694" name="组合 2693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95" name="任意多边形 269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96" name="组合 269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97" name="任意多边形 269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98" name="任意多边形 269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99" name="等腰三角形 269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0" name="等腰三角形 269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1" name="等腰三角形 270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2" name="等腰三角形 270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3" name="等腰三角形 270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13" name="组合 2712"/>
            <p:cNvGrpSpPr/>
            <p:nvPr/>
          </p:nvGrpSpPr>
          <p:grpSpPr>
            <a:xfrm flipH="1">
              <a:off x="3362332" y="3782930"/>
              <a:ext cx="636991" cy="1572783"/>
              <a:chOff x="2339380" y="1927620"/>
              <a:chExt cx="1374628" cy="3394069"/>
            </a:xfrm>
          </p:grpSpPr>
          <p:grpSp>
            <p:nvGrpSpPr>
              <p:cNvPr id="2714" name="组合 2713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25" name="任意多边形 272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26" name="组合 272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27" name="任意多边形 272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8" name="任意多边形 272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9" name="等腰三角形 272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30" name="等腰三角形 272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31" name="等腰三角形 273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32" name="等腰三角形 273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33" name="等腰三角形 273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15" name="组合 2714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16" name="任意多边形 271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17" name="组合 271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18" name="任意多边形 271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19" name="任意多边形 271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0" name="等腰三角形 271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1" name="等腰三角形 272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2" name="等腰三角形 272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3" name="等腰三角形 272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4" name="等腰三角形 272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34" name="组合 2733"/>
            <p:cNvGrpSpPr/>
            <p:nvPr/>
          </p:nvGrpSpPr>
          <p:grpSpPr>
            <a:xfrm flipH="1">
              <a:off x="4168782" y="2690730"/>
              <a:ext cx="636991" cy="1572783"/>
              <a:chOff x="2339380" y="1927620"/>
              <a:chExt cx="1374628" cy="3394069"/>
            </a:xfrm>
          </p:grpSpPr>
          <p:grpSp>
            <p:nvGrpSpPr>
              <p:cNvPr id="2735" name="组合 2734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46" name="任意多边形 274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47" name="组合 274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48" name="任意多边形 274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9" name="任意多边形 274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50" name="等腰三角形 274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51" name="等腰三角形 275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52" name="等腰三角形 275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53" name="等腰三角形 275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54" name="等腰三角形 275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36" name="组合 2735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37" name="任意多边形 273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38" name="组合 273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39" name="任意多边形 273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0" name="任意多边形 273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1" name="等腰三角形 274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2" name="等腰三角形 274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3" name="等腰三角形 274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4" name="等腰三角形 274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5" name="等腰三角形 274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55" name="组合 2754"/>
            <p:cNvGrpSpPr/>
            <p:nvPr/>
          </p:nvGrpSpPr>
          <p:grpSpPr>
            <a:xfrm flipH="1">
              <a:off x="4714882" y="2811380"/>
              <a:ext cx="636991" cy="1572783"/>
              <a:chOff x="2339380" y="1927620"/>
              <a:chExt cx="1374628" cy="3394069"/>
            </a:xfrm>
          </p:grpSpPr>
          <p:grpSp>
            <p:nvGrpSpPr>
              <p:cNvPr id="2756" name="组合 2755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67" name="任意多边形 276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68" name="组合 276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69" name="任意多边形 276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0" name="任意多边形 276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1" name="等腰三角形 277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2" name="等腰三角形 277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3" name="等腰三角形 277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4" name="等腰三角形 277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5" name="等腰三角形 277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57" name="组合 2756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58" name="任意多边形 275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59" name="组合 275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60" name="任意多边形 275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1" name="任意多边形 276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2" name="等腰三角形 276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3" name="等腰三角形 276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4" name="等腰三角形 276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5" name="等腰三角形 276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6" name="等腰三角形 276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76" name="组合 2775"/>
            <p:cNvGrpSpPr/>
            <p:nvPr/>
          </p:nvGrpSpPr>
          <p:grpSpPr>
            <a:xfrm flipH="1">
              <a:off x="5235582" y="3198730"/>
              <a:ext cx="636991" cy="1572783"/>
              <a:chOff x="2339380" y="1927620"/>
              <a:chExt cx="1374628" cy="3394069"/>
            </a:xfrm>
          </p:grpSpPr>
          <p:grpSp>
            <p:nvGrpSpPr>
              <p:cNvPr id="2777" name="组合 2776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88" name="任意多边形 278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89" name="组合 278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90" name="任意多边形 278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1" name="任意多边形 279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2" name="等腰三角形 279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3" name="等腰三角形 279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4" name="等腰三角形 279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5" name="等腰三角形 279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6" name="等腰三角形 279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78" name="组合 2777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79" name="任意多边形 277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80" name="组合 277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81" name="任意多边形 278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2" name="任意多边形 278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3" name="等腰三角形 278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4" name="等腰三角形 278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5" name="等腰三角形 278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6" name="等腰三角形 278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7" name="等腰三角形 278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97" name="组合 2796"/>
            <p:cNvGrpSpPr/>
            <p:nvPr/>
          </p:nvGrpSpPr>
          <p:grpSpPr>
            <a:xfrm flipH="1">
              <a:off x="5220342" y="2253850"/>
              <a:ext cx="636991" cy="1572783"/>
              <a:chOff x="2339380" y="1927620"/>
              <a:chExt cx="1374628" cy="3394069"/>
            </a:xfrm>
          </p:grpSpPr>
          <p:grpSp>
            <p:nvGrpSpPr>
              <p:cNvPr id="2798" name="组合 2797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09" name="任意多边形 280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10" name="组合 280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11" name="任意多边形 281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2" name="任意多边形 281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3" name="等腰三角形 281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4" name="等腰三角形 281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5" name="等腰三角形 281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6" name="等腰三角形 281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7" name="等腰三角形 281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99" name="组合 2798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00" name="任意多边形 279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01" name="组合 280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02" name="任意多边形 280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3" name="任意多边形 280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4" name="等腰三角形 280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5" name="等腰三角形 280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6" name="等腰三角形 280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7" name="等腰三角形 280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8" name="等腰三角形 280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818" name="组合 2817"/>
            <p:cNvGrpSpPr/>
            <p:nvPr/>
          </p:nvGrpSpPr>
          <p:grpSpPr>
            <a:xfrm flipH="1">
              <a:off x="5852802" y="2551030"/>
              <a:ext cx="636991" cy="1572783"/>
              <a:chOff x="2339380" y="1927620"/>
              <a:chExt cx="1374628" cy="3394069"/>
            </a:xfrm>
          </p:grpSpPr>
          <p:grpSp>
            <p:nvGrpSpPr>
              <p:cNvPr id="2819" name="组合 2818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30" name="任意多边形 282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31" name="组合 283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32" name="任意多边形 283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3" name="任意多边形 283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4" name="等腰三角形 283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5" name="等腰三角形 283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6" name="等腰三角形 283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7" name="等腰三角形 283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8" name="等腰三角形 283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820" name="组合 2819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21" name="任意多边形 28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22" name="组合 28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23" name="任意多边形 28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4" name="任意多边形 28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5" name="等腰三角形 28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6" name="等腰三角形 28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7" name="等腰三角形 28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8" name="等腰三角形 28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9" name="等腰三角形 28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839" name="组合 2838"/>
            <p:cNvGrpSpPr/>
            <p:nvPr/>
          </p:nvGrpSpPr>
          <p:grpSpPr>
            <a:xfrm flipH="1">
              <a:off x="4516762" y="3554330"/>
              <a:ext cx="636991" cy="1572783"/>
              <a:chOff x="2339380" y="1927620"/>
              <a:chExt cx="1374628" cy="3394069"/>
            </a:xfrm>
          </p:grpSpPr>
          <p:grpSp>
            <p:nvGrpSpPr>
              <p:cNvPr id="2840" name="组合 283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51" name="任意多边形 285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52" name="组合 285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53" name="任意多边形 285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4" name="任意多边形 285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5" name="等腰三角形 285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6" name="等腰三角形 285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7" name="等腰三角形 285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8" name="等腰三角形 285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9" name="等腰三角形 285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841" name="组合 284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42" name="任意多边形 284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43" name="组合 284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44" name="任意多边形 284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5" name="任意多边形 284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6" name="等腰三角形 284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7" name="等腰三角形 284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8" name="等腰三角形 284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9" name="等腰三角形 284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0" name="等腰三角形 284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860" name="组合 2859"/>
            <p:cNvGrpSpPr/>
            <p:nvPr/>
          </p:nvGrpSpPr>
          <p:grpSpPr>
            <a:xfrm flipH="1">
              <a:off x="3305182" y="4576680"/>
              <a:ext cx="636991" cy="1572783"/>
              <a:chOff x="2339380" y="1927620"/>
              <a:chExt cx="1374628" cy="3394069"/>
            </a:xfrm>
          </p:grpSpPr>
          <p:grpSp>
            <p:nvGrpSpPr>
              <p:cNvPr id="2861" name="组合 2860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72" name="任意多边形 28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73" name="组合 28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74" name="任意多边形 28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5" name="任意多边形 28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6" name="等腰三角形 28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7" name="等腰三角形 28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8" name="等腰三角形 28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9" name="等腰三角形 28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80" name="等腰三角形 28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862" name="组合 2861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63" name="任意多边形 286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64" name="组合 286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65" name="任意多边形 286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66" name="任意多边形 286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67" name="等腰三角形 286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68" name="等腰三角形 286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69" name="等腰三角形 286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0" name="等腰三角形 286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1" name="等腰三角形 287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881" name="组合 2880"/>
            <p:cNvGrpSpPr/>
            <p:nvPr/>
          </p:nvGrpSpPr>
          <p:grpSpPr>
            <a:xfrm flipH="1">
              <a:off x="3940182" y="5014830"/>
              <a:ext cx="636991" cy="1572783"/>
              <a:chOff x="2339380" y="1927620"/>
              <a:chExt cx="1374628" cy="3394069"/>
            </a:xfrm>
          </p:grpSpPr>
          <p:grpSp>
            <p:nvGrpSpPr>
              <p:cNvPr id="2882" name="组合 2881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93" name="任意多边形 289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94" name="组合 289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95" name="任意多边形 289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6" name="任意多边形 289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7" name="等腰三角形 289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8" name="等腰三角形 289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9" name="等腰三角形 289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00" name="等腰三角形 289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01" name="等腰三角形 290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883" name="组合 2882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84" name="任意多边形 288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85" name="组合 288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86" name="任意多边形 288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87" name="任意多边形 288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88" name="等腰三角形 288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89" name="等腰三角形 288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0" name="等腰三角形 288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1" name="等腰三角形 289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2" name="等腰三角形 289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02" name="组合 2901"/>
            <p:cNvGrpSpPr/>
            <p:nvPr/>
          </p:nvGrpSpPr>
          <p:grpSpPr>
            <a:xfrm flipH="1">
              <a:off x="3924942" y="4069950"/>
              <a:ext cx="636991" cy="1572783"/>
              <a:chOff x="2339380" y="1927620"/>
              <a:chExt cx="1374628" cy="3394069"/>
            </a:xfrm>
          </p:grpSpPr>
          <p:grpSp>
            <p:nvGrpSpPr>
              <p:cNvPr id="2903" name="组合 2902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14" name="任意多边形 291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15" name="组合 291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916" name="任意多边形 291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7" name="任意多边形 291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8" name="等腰三角形 291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9" name="等腰三角形 291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20" name="等腰三角形 291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21" name="等腰三角形 292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22" name="等腰三角形 292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04" name="组合 2903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05" name="任意多边形 290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06" name="组合 290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07" name="任意多边形 290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08" name="任意多边形 290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09" name="等腰三角形 290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0" name="等腰三角形 290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1" name="等腰三角形 291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2" name="等腰三角形 291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3" name="等腰三角形 291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23" name="组合 2922"/>
            <p:cNvGrpSpPr/>
            <p:nvPr/>
          </p:nvGrpSpPr>
          <p:grpSpPr>
            <a:xfrm flipH="1">
              <a:off x="4557402" y="4367130"/>
              <a:ext cx="636991" cy="1572783"/>
              <a:chOff x="2339380" y="1927620"/>
              <a:chExt cx="1374628" cy="3394069"/>
            </a:xfrm>
          </p:grpSpPr>
          <p:grpSp>
            <p:nvGrpSpPr>
              <p:cNvPr id="2924" name="组合 2923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35" name="任意多边形 293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36" name="组合 293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937" name="任意多边形 293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8" name="任意多边形 293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9" name="等腰三角形 293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0" name="等腰三角形 293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1" name="等腰三角形 294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2" name="等腰三角形 294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3" name="等腰三角形 294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25" name="组合 2924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26" name="任意多边形 292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27" name="组合 292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28" name="任意多边形 292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29" name="任意多边形 292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0" name="等腰三角形 292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1" name="等腰三角形 293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2" name="等腰三角形 293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3" name="等腰三角形 293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4" name="等腰三角形 293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44" name="组合 2943"/>
            <p:cNvGrpSpPr/>
            <p:nvPr/>
          </p:nvGrpSpPr>
          <p:grpSpPr>
            <a:xfrm flipH="1">
              <a:off x="3399162" y="5624430"/>
              <a:ext cx="636991" cy="1572783"/>
              <a:chOff x="2339380" y="1927620"/>
              <a:chExt cx="1374628" cy="3394069"/>
            </a:xfrm>
          </p:grpSpPr>
          <p:grpSp>
            <p:nvGrpSpPr>
              <p:cNvPr id="2945" name="组合 2944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56" name="任意多边形 295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57" name="组合 295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958" name="任意多边形 295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9" name="任意多边形 295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60" name="等腰三角形 295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61" name="等腰三角形 296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62" name="等腰三角形 296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63" name="等腰三角形 296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64" name="等腰三角形 296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46" name="组合 2945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47" name="任意多边形 294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48" name="组合 294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49" name="任意多边形 294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0" name="任意多边形 294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1" name="等腰三角形 295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2" name="等腰三角形 295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3" name="等腰三角形 295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4" name="等腰三角形 295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5" name="等腰三角形 295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65" name="组合 2964"/>
            <p:cNvGrpSpPr/>
            <p:nvPr/>
          </p:nvGrpSpPr>
          <p:grpSpPr>
            <a:xfrm flipH="1">
              <a:off x="885832" y="4360780"/>
              <a:ext cx="636991" cy="1572783"/>
              <a:chOff x="2339380" y="1927620"/>
              <a:chExt cx="1374628" cy="3394069"/>
            </a:xfrm>
          </p:grpSpPr>
          <p:grpSp>
            <p:nvGrpSpPr>
              <p:cNvPr id="2966" name="组合 2965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77" name="任意多边形 297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78" name="组合 297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979" name="任意多边形 297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0" name="任意多边形 297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1" name="等腰三角形 298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2" name="等腰三角形 298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3" name="等腰三角形 298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4" name="等腰三角形 298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5" name="等腰三角形 298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67" name="组合 2966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68" name="任意多边形 296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69" name="组合 296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70" name="任意多边形 296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1" name="任意多边形 297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2" name="等腰三角形 297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3" name="等腰三角形 297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4" name="等腰三角形 297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5" name="等腰三角形 297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6" name="等腰三角形 297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86" name="组合 2985"/>
            <p:cNvGrpSpPr/>
            <p:nvPr/>
          </p:nvGrpSpPr>
          <p:grpSpPr>
            <a:xfrm flipH="1">
              <a:off x="1692219" y="4571222"/>
              <a:ext cx="636991" cy="1572783"/>
              <a:chOff x="2339380" y="1927620"/>
              <a:chExt cx="1374628" cy="3394069"/>
            </a:xfrm>
          </p:grpSpPr>
          <p:grpSp>
            <p:nvGrpSpPr>
              <p:cNvPr id="2987" name="组合 2986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98" name="任意多边形 299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99" name="组合 299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00" name="任意多边形 299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1" name="任意多边形 300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2" name="等腰三角形 300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3" name="等腰三角形 300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4" name="等腰三角形 300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5" name="等腰三角形 300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6" name="等腰三角形 300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88" name="组合 2987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89" name="任意多边形 298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90" name="组合 298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91" name="任意多边形 299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2" name="任意多边形 299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3" name="等腰三角形 299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4" name="等腰三角形 299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5" name="等腰三角形 299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6" name="等腰三角形 299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7" name="等腰三角形 299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007" name="组合 3006"/>
            <p:cNvGrpSpPr/>
            <p:nvPr/>
          </p:nvGrpSpPr>
          <p:grpSpPr>
            <a:xfrm flipH="1">
              <a:off x="1550042" y="3752450"/>
              <a:ext cx="636991" cy="1572783"/>
              <a:chOff x="2339380" y="1927620"/>
              <a:chExt cx="1374628" cy="3394069"/>
            </a:xfrm>
          </p:grpSpPr>
          <p:grpSp>
            <p:nvGrpSpPr>
              <p:cNvPr id="3008" name="组合 3007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019" name="任意多边形 301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20" name="组合 301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21" name="任意多边形 302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2" name="任意多边形 302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3" name="等腰三角形 302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4" name="等腰三角形 302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5" name="等腰三角形 302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6" name="等腰三角形 302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7" name="等腰三角形 302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009" name="组合 3008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10" name="任意多边形 300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11" name="组合 301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12" name="任意多边形 301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3" name="任意多边形 301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4" name="等腰三角形 301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5" name="等腰三角形 301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6" name="等腰三角形 301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7" name="等腰三角形 301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8" name="等腰三角形 301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028" name="组合 3027"/>
            <p:cNvGrpSpPr/>
            <p:nvPr/>
          </p:nvGrpSpPr>
          <p:grpSpPr>
            <a:xfrm flipH="1">
              <a:off x="2182502" y="4049630"/>
              <a:ext cx="636991" cy="1572783"/>
              <a:chOff x="2339380" y="1927620"/>
              <a:chExt cx="1374628" cy="3394069"/>
            </a:xfrm>
          </p:grpSpPr>
          <p:grpSp>
            <p:nvGrpSpPr>
              <p:cNvPr id="3029" name="组合 3028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040" name="任意多边形 303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41" name="组合 304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42" name="任意多边形 304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3" name="任意多边形 304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4" name="等腰三角形 304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5" name="等腰三角形 304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6" name="等腰三角形 304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7" name="等腰三角形 304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8" name="等腰三角形 304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030" name="组合 3029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31" name="任意多边形 303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32" name="组合 303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33" name="任意多边形 303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4" name="任意多边形 303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5" name="等腰三角形 303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6" name="等腰三角形 303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7" name="等腰三角形 303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8" name="等腰三角形 303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9" name="等腰三角形 303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049" name="组合 3048"/>
            <p:cNvGrpSpPr/>
            <p:nvPr/>
          </p:nvGrpSpPr>
          <p:grpSpPr>
            <a:xfrm flipH="1">
              <a:off x="1024262" y="5306930"/>
              <a:ext cx="636991" cy="1572783"/>
              <a:chOff x="2339380" y="1927620"/>
              <a:chExt cx="1374628" cy="3394069"/>
            </a:xfrm>
          </p:grpSpPr>
          <p:grpSp>
            <p:nvGrpSpPr>
              <p:cNvPr id="3050" name="组合 30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061" name="任意多边形 30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62" name="组合 30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63" name="任意多边形 30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4" name="任意多边形 30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5" name="等腰三角形 30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6" name="等腰三角形 30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7" name="等腰三角形 30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8" name="等腰三角形 30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9" name="等腰三角形 30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051" name="组合 30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52" name="任意多边形 30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53" name="组合 30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54" name="任意多边形 30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5" name="任意多边形 30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6" name="等腰三角形 30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7" name="等腰三角形 30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8" name="等腰三角形 30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9" name="等腰三角形 30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0" name="等腰三角形 30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070" name="组合 3069"/>
            <p:cNvGrpSpPr/>
            <p:nvPr/>
          </p:nvGrpSpPr>
          <p:grpSpPr>
            <a:xfrm flipH="1">
              <a:off x="2733682" y="5351380"/>
              <a:ext cx="636991" cy="1572783"/>
              <a:chOff x="2339380" y="1927620"/>
              <a:chExt cx="1374628" cy="3394069"/>
            </a:xfrm>
          </p:grpSpPr>
          <p:grpSp>
            <p:nvGrpSpPr>
              <p:cNvPr id="3071" name="组合 3070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082" name="任意多边形 308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83" name="组合 308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84" name="任意多边形 308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5" name="任意多边形 308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6" name="等腰三角形 308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7" name="等腰三角形 308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8" name="等腰三角形 308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9" name="等腰三角形 308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0" name="等腰三角形 308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072" name="组合 3071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73" name="任意多边形 307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74" name="组合 307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75" name="任意多边形 307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76" name="任意多边形 307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77" name="等腰三角形 307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78" name="等腰三角形 307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79" name="等腰三角形 307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0" name="等腰三角形 307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1" name="等腰三角形 308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091" name="组合 3090"/>
            <p:cNvGrpSpPr/>
            <p:nvPr/>
          </p:nvGrpSpPr>
          <p:grpSpPr>
            <a:xfrm flipH="1">
              <a:off x="1874708" y="5423390"/>
              <a:ext cx="636991" cy="1572783"/>
              <a:chOff x="2339380" y="1927620"/>
              <a:chExt cx="1374628" cy="3394069"/>
            </a:xfrm>
          </p:grpSpPr>
          <p:grpSp>
            <p:nvGrpSpPr>
              <p:cNvPr id="3092" name="组合 3091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103" name="任意多边形 310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04" name="组合 310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105" name="任意多边形 310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6" name="任意多边形 310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7" name="等腰三角形 310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8" name="等腰三角形 310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9" name="等腰三角形 310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10" name="等腰三角形 310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11" name="等腰三角形 311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093" name="组合 3092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94" name="任意多边形 309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95" name="组合 309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96" name="任意多边形 309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7" name="任意多边形 309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8" name="等腰三角形 309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9" name="等腰三角形 309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0" name="等腰三角形 309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1" name="等腰三角形 310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2" name="等腰三角形 310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12" name="组合 3111"/>
            <p:cNvGrpSpPr/>
            <p:nvPr/>
          </p:nvGrpSpPr>
          <p:grpSpPr>
            <a:xfrm flipH="1">
              <a:off x="2663514" y="4463967"/>
              <a:ext cx="636991" cy="1572783"/>
              <a:chOff x="2339380" y="1927620"/>
              <a:chExt cx="1374628" cy="3394069"/>
            </a:xfrm>
          </p:grpSpPr>
          <p:grpSp>
            <p:nvGrpSpPr>
              <p:cNvPr id="3113" name="组合 3112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124" name="任意多边形 312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25" name="组合 312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126" name="任意多边形 312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7" name="任意多边形 312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8" name="等腰三角形 312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9" name="等腰三角形 312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30" name="等腰三角形 312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31" name="等腰三角形 313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32" name="等腰三角形 313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114" name="组合 3113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115" name="任意多边形 311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16" name="组合 311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117" name="任意多边形 311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18" name="任意多边形 311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19" name="等腰三角形 311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0" name="等腰三角形 311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1" name="等腰三角形 312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2" name="等腰三角形 312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3" name="等腰三角形 312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3133" name="组合 3132"/>
          <p:cNvGrpSpPr/>
          <p:nvPr/>
        </p:nvGrpSpPr>
        <p:grpSpPr>
          <a:xfrm>
            <a:off x="717332" y="-48310"/>
            <a:ext cx="5632744" cy="7085314"/>
            <a:chOff x="857049" y="111899"/>
            <a:chExt cx="5632744" cy="7085314"/>
          </a:xfrm>
        </p:grpSpPr>
        <p:grpSp>
          <p:nvGrpSpPr>
            <p:cNvPr id="3134" name="组合 3133"/>
            <p:cNvGrpSpPr/>
            <p:nvPr/>
          </p:nvGrpSpPr>
          <p:grpSpPr>
            <a:xfrm>
              <a:off x="857049" y="547239"/>
              <a:ext cx="5624534" cy="6090259"/>
              <a:chOff x="10148118" y="2437391"/>
              <a:chExt cx="1246188" cy="1349375"/>
            </a:xfrm>
          </p:grpSpPr>
          <p:sp>
            <p:nvSpPr>
              <p:cNvPr id="3870" name="Freeform 9"/>
              <p:cNvSpPr>
                <a:spLocks/>
              </p:cNvSpPr>
              <p:nvPr/>
            </p:nvSpPr>
            <p:spPr bwMode="auto">
              <a:xfrm>
                <a:off x="10148118" y="2437391"/>
                <a:ext cx="1246188" cy="1349375"/>
              </a:xfrm>
              <a:custGeom>
                <a:avLst/>
                <a:gdLst>
                  <a:gd name="T0" fmla="*/ 326 w 785"/>
                  <a:gd name="T1" fmla="*/ 843 h 850"/>
                  <a:gd name="T2" fmla="*/ 284 w 785"/>
                  <a:gd name="T3" fmla="*/ 823 h 850"/>
                  <a:gd name="T4" fmla="*/ 186 w 785"/>
                  <a:gd name="T5" fmla="*/ 831 h 850"/>
                  <a:gd name="T6" fmla="*/ 66 w 785"/>
                  <a:gd name="T7" fmla="*/ 823 h 850"/>
                  <a:gd name="T8" fmla="*/ 27 w 785"/>
                  <a:gd name="T9" fmla="*/ 746 h 850"/>
                  <a:gd name="T10" fmla="*/ 16 w 785"/>
                  <a:gd name="T11" fmla="*/ 676 h 850"/>
                  <a:gd name="T12" fmla="*/ 4 w 785"/>
                  <a:gd name="T13" fmla="*/ 614 h 850"/>
                  <a:gd name="T14" fmla="*/ 0 w 785"/>
                  <a:gd name="T15" fmla="*/ 590 h 850"/>
                  <a:gd name="T16" fmla="*/ 27 w 785"/>
                  <a:gd name="T17" fmla="*/ 536 h 850"/>
                  <a:gd name="T18" fmla="*/ 120 w 785"/>
                  <a:gd name="T19" fmla="*/ 489 h 850"/>
                  <a:gd name="T20" fmla="*/ 183 w 785"/>
                  <a:gd name="T21" fmla="*/ 485 h 850"/>
                  <a:gd name="T22" fmla="*/ 218 w 785"/>
                  <a:gd name="T23" fmla="*/ 458 h 850"/>
                  <a:gd name="T24" fmla="*/ 202 w 785"/>
                  <a:gd name="T25" fmla="*/ 369 h 850"/>
                  <a:gd name="T26" fmla="*/ 210 w 785"/>
                  <a:gd name="T27" fmla="*/ 338 h 850"/>
                  <a:gd name="T28" fmla="*/ 221 w 785"/>
                  <a:gd name="T29" fmla="*/ 326 h 850"/>
                  <a:gd name="T30" fmla="*/ 249 w 785"/>
                  <a:gd name="T31" fmla="*/ 248 h 850"/>
                  <a:gd name="T32" fmla="*/ 249 w 785"/>
                  <a:gd name="T33" fmla="*/ 190 h 850"/>
                  <a:gd name="T34" fmla="*/ 221 w 785"/>
                  <a:gd name="T35" fmla="*/ 159 h 850"/>
                  <a:gd name="T36" fmla="*/ 171 w 785"/>
                  <a:gd name="T37" fmla="*/ 140 h 850"/>
                  <a:gd name="T38" fmla="*/ 163 w 785"/>
                  <a:gd name="T39" fmla="*/ 108 h 850"/>
                  <a:gd name="T40" fmla="*/ 163 w 785"/>
                  <a:gd name="T41" fmla="*/ 54 h 850"/>
                  <a:gd name="T42" fmla="*/ 151 w 785"/>
                  <a:gd name="T43" fmla="*/ 27 h 850"/>
                  <a:gd name="T44" fmla="*/ 252 w 785"/>
                  <a:gd name="T45" fmla="*/ 7 h 850"/>
                  <a:gd name="T46" fmla="*/ 326 w 785"/>
                  <a:gd name="T47" fmla="*/ 0 h 850"/>
                  <a:gd name="T48" fmla="*/ 342 w 785"/>
                  <a:gd name="T49" fmla="*/ 0 h 850"/>
                  <a:gd name="T50" fmla="*/ 357 w 785"/>
                  <a:gd name="T51" fmla="*/ 27 h 850"/>
                  <a:gd name="T52" fmla="*/ 350 w 785"/>
                  <a:gd name="T53" fmla="*/ 74 h 850"/>
                  <a:gd name="T54" fmla="*/ 373 w 785"/>
                  <a:gd name="T55" fmla="*/ 105 h 850"/>
                  <a:gd name="T56" fmla="*/ 420 w 785"/>
                  <a:gd name="T57" fmla="*/ 120 h 850"/>
                  <a:gd name="T58" fmla="*/ 447 w 785"/>
                  <a:gd name="T59" fmla="*/ 112 h 850"/>
                  <a:gd name="T60" fmla="*/ 466 w 785"/>
                  <a:gd name="T61" fmla="*/ 124 h 850"/>
                  <a:gd name="T62" fmla="*/ 470 w 785"/>
                  <a:gd name="T63" fmla="*/ 147 h 850"/>
                  <a:gd name="T64" fmla="*/ 478 w 785"/>
                  <a:gd name="T65" fmla="*/ 190 h 850"/>
                  <a:gd name="T66" fmla="*/ 489 w 785"/>
                  <a:gd name="T67" fmla="*/ 225 h 850"/>
                  <a:gd name="T68" fmla="*/ 470 w 785"/>
                  <a:gd name="T69" fmla="*/ 248 h 850"/>
                  <a:gd name="T70" fmla="*/ 482 w 785"/>
                  <a:gd name="T71" fmla="*/ 272 h 850"/>
                  <a:gd name="T72" fmla="*/ 540 w 785"/>
                  <a:gd name="T73" fmla="*/ 322 h 850"/>
                  <a:gd name="T74" fmla="*/ 625 w 785"/>
                  <a:gd name="T75" fmla="*/ 299 h 850"/>
                  <a:gd name="T76" fmla="*/ 719 w 785"/>
                  <a:gd name="T77" fmla="*/ 303 h 850"/>
                  <a:gd name="T78" fmla="*/ 765 w 785"/>
                  <a:gd name="T79" fmla="*/ 307 h 850"/>
                  <a:gd name="T80" fmla="*/ 785 w 785"/>
                  <a:gd name="T81" fmla="*/ 365 h 850"/>
                  <a:gd name="T82" fmla="*/ 781 w 785"/>
                  <a:gd name="T83" fmla="*/ 423 h 850"/>
                  <a:gd name="T84" fmla="*/ 746 w 785"/>
                  <a:gd name="T85" fmla="*/ 470 h 850"/>
                  <a:gd name="T86" fmla="*/ 734 w 785"/>
                  <a:gd name="T87" fmla="*/ 505 h 850"/>
                  <a:gd name="T88" fmla="*/ 684 w 785"/>
                  <a:gd name="T89" fmla="*/ 516 h 850"/>
                  <a:gd name="T90" fmla="*/ 649 w 785"/>
                  <a:gd name="T91" fmla="*/ 575 h 850"/>
                  <a:gd name="T92" fmla="*/ 540 w 785"/>
                  <a:gd name="T93" fmla="*/ 715 h 850"/>
                  <a:gd name="T94" fmla="*/ 486 w 785"/>
                  <a:gd name="T95" fmla="*/ 773 h 850"/>
                  <a:gd name="T96" fmla="*/ 381 w 785"/>
                  <a:gd name="T97" fmla="*/ 835 h 8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85" h="850">
                    <a:moveTo>
                      <a:pt x="334" y="850"/>
                    </a:moveTo>
                    <a:lnTo>
                      <a:pt x="334" y="850"/>
                    </a:lnTo>
                    <a:lnTo>
                      <a:pt x="326" y="843"/>
                    </a:lnTo>
                    <a:lnTo>
                      <a:pt x="315" y="835"/>
                    </a:lnTo>
                    <a:lnTo>
                      <a:pt x="303" y="827"/>
                    </a:lnTo>
                    <a:lnTo>
                      <a:pt x="284" y="823"/>
                    </a:lnTo>
                    <a:lnTo>
                      <a:pt x="256" y="819"/>
                    </a:lnTo>
                    <a:lnTo>
                      <a:pt x="225" y="823"/>
                    </a:lnTo>
                    <a:lnTo>
                      <a:pt x="186" y="831"/>
                    </a:lnTo>
                    <a:lnTo>
                      <a:pt x="78" y="831"/>
                    </a:lnTo>
                    <a:lnTo>
                      <a:pt x="66" y="823"/>
                    </a:lnTo>
                    <a:lnTo>
                      <a:pt x="47" y="792"/>
                    </a:lnTo>
                    <a:lnTo>
                      <a:pt x="35" y="769"/>
                    </a:lnTo>
                    <a:lnTo>
                      <a:pt x="27" y="746"/>
                    </a:lnTo>
                    <a:lnTo>
                      <a:pt x="19" y="715"/>
                    </a:lnTo>
                    <a:lnTo>
                      <a:pt x="16" y="676"/>
                    </a:lnTo>
                    <a:lnTo>
                      <a:pt x="12" y="652"/>
                    </a:lnTo>
                    <a:lnTo>
                      <a:pt x="8" y="629"/>
                    </a:lnTo>
                    <a:lnTo>
                      <a:pt x="4" y="614"/>
                    </a:lnTo>
                    <a:lnTo>
                      <a:pt x="0" y="606"/>
                    </a:lnTo>
                    <a:lnTo>
                      <a:pt x="0" y="590"/>
                    </a:lnTo>
                    <a:lnTo>
                      <a:pt x="4" y="575"/>
                    </a:lnTo>
                    <a:lnTo>
                      <a:pt x="12" y="555"/>
                    </a:lnTo>
                    <a:lnTo>
                      <a:pt x="27" y="536"/>
                    </a:lnTo>
                    <a:lnTo>
                      <a:pt x="50" y="520"/>
                    </a:lnTo>
                    <a:lnTo>
                      <a:pt x="82" y="501"/>
                    </a:lnTo>
                    <a:lnTo>
                      <a:pt x="120" y="489"/>
                    </a:lnTo>
                    <a:lnTo>
                      <a:pt x="167" y="485"/>
                    </a:lnTo>
                    <a:lnTo>
                      <a:pt x="183" y="485"/>
                    </a:lnTo>
                    <a:lnTo>
                      <a:pt x="194" y="481"/>
                    </a:lnTo>
                    <a:lnTo>
                      <a:pt x="206" y="474"/>
                    </a:lnTo>
                    <a:lnTo>
                      <a:pt x="218" y="458"/>
                    </a:lnTo>
                    <a:lnTo>
                      <a:pt x="221" y="439"/>
                    </a:lnTo>
                    <a:lnTo>
                      <a:pt x="218" y="408"/>
                    </a:lnTo>
                    <a:lnTo>
                      <a:pt x="202" y="369"/>
                    </a:lnTo>
                    <a:lnTo>
                      <a:pt x="202" y="349"/>
                    </a:lnTo>
                    <a:lnTo>
                      <a:pt x="210" y="338"/>
                    </a:lnTo>
                    <a:lnTo>
                      <a:pt x="214" y="330"/>
                    </a:lnTo>
                    <a:lnTo>
                      <a:pt x="221" y="326"/>
                    </a:lnTo>
                    <a:lnTo>
                      <a:pt x="233" y="303"/>
                    </a:lnTo>
                    <a:lnTo>
                      <a:pt x="241" y="279"/>
                    </a:lnTo>
                    <a:lnTo>
                      <a:pt x="249" y="248"/>
                    </a:lnTo>
                    <a:lnTo>
                      <a:pt x="252" y="217"/>
                    </a:lnTo>
                    <a:lnTo>
                      <a:pt x="249" y="206"/>
                    </a:lnTo>
                    <a:lnTo>
                      <a:pt x="249" y="190"/>
                    </a:lnTo>
                    <a:lnTo>
                      <a:pt x="241" y="178"/>
                    </a:lnTo>
                    <a:lnTo>
                      <a:pt x="233" y="167"/>
                    </a:lnTo>
                    <a:lnTo>
                      <a:pt x="221" y="159"/>
                    </a:lnTo>
                    <a:lnTo>
                      <a:pt x="206" y="155"/>
                    </a:lnTo>
                    <a:lnTo>
                      <a:pt x="171" y="140"/>
                    </a:lnTo>
                    <a:lnTo>
                      <a:pt x="167" y="136"/>
                    </a:lnTo>
                    <a:lnTo>
                      <a:pt x="163" y="128"/>
                    </a:lnTo>
                    <a:lnTo>
                      <a:pt x="163" y="108"/>
                    </a:lnTo>
                    <a:lnTo>
                      <a:pt x="163" y="81"/>
                    </a:lnTo>
                    <a:lnTo>
                      <a:pt x="163" y="54"/>
                    </a:lnTo>
                    <a:lnTo>
                      <a:pt x="159" y="35"/>
                    </a:lnTo>
                    <a:lnTo>
                      <a:pt x="151" y="27"/>
                    </a:lnTo>
                    <a:lnTo>
                      <a:pt x="198" y="4"/>
                    </a:lnTo>
                    <a:lnTo>
                      <a:pt x="252" y="7"/>
                    </a:lnTo>
                    <a:lnTo>
                      <a:pt x="295" y="7"/>
                    </a:lnTo>
                    <a:lnTo>
                      <a:pt x="315" y="4"/>
                    </a:lnTo>
                    <a:lnTo>
                      <a:pt x="326" y="0"/>
                    </a:lnTo>
                    <a:lnTo>
                      <a:pt x="334" y="0"/>
                    </a:lnTo>
                    <a:lnTo>
                      <a:pt x="342" y="0"/>
                    </a:lnTo>
                    <a:lnTo>
                      <a:pt x="346" y="4"/>
                    </a:lnTo>
                    <a:lnTo>
                      <a:pt x="353" y="11"/>
                    </a:lnTo>
                    <a:lnTo>
                      <a:pt x="357" y="27"/>
                    </a:lnTo>
                    <a:lnTo>
                      <a:pt x="357" y="46"/>
                    </a:lnTo>
                    <a:lnTo>
                      <a:pt x="350" y="74"/>
                    </a:lnTo>
                    <a:lnTo>
                      <a:pt x="357" y="85"/>
                    </a:lnTo>
                    <a:lnTo>
                      <a:pt x="361" y="93"/>
                    </a:lnTo>
                    <a:lnTo>
                      <a:pt x="373" y="105"/>
                    </a:lnTo>
                    <a:lnTo>
                      <a:pt x="385" y="116"/>
                    </a:lnTo>
                    <a:lnTo>
                      <a:pt x="400" y="120"/>
                    </a:lnTo>
                    <a:lnTo>
                      <a:pt x="420" y="120"/>
                    </a:lnTo>
                    <a:lnTo>
                      <a:pt x="443" y="112"/>
                    </a:lnTo>
                    <a:lnTo>
                      <a:pt x="447" y="112"/>
                    </a:lnTo>
                    <a:lnTo>
                      <a:pt x="458" y="112"/>
                    </a:lnTo>
                    <a:lnTo>
                      <a:pt x="462" y="116"/>
                    </a:lnTo>
                    <a:lnTo>
                      <a:pt x="466" y="124"/>
                    </a:lnTo>
                    <a:lnTo>
                      <a:pt x="470" y="132"/>
                    </a:lnTo>
                    <a:lnTo>
                      <a:pt x="470" y="147"/>
                    </a:lnTo>
                    <a:lnTo>
                      <a:pt x="466" y="155"/>
                    </a:lnTo>
                    <a:lnTo>
                      <a:pt x="470" y="171"/>
                    </a:lnTo>
                    <a:lnTo>
                      <a:pt x="478" y="190"/>
                    </a:lnTo>
                    <a:lnTo>
                      <a:pt x="486" y="198"/>
                    </a:lnTo>
                    <a:lnTo>
                      <a:pt x="493" y="206"/>
                    </a:lnTo>
                    <a:lnTo>
                      <a:pt x="489" y="225"/>
                    </a:lnTo>
                    <a:lnTo>
                      <a:pt x="482" y="233"/>
                    </a:lnTo>
                    <a:lnTo>
                      <a:pt x="470" y="248"/>
                    </a:lnTo>
                    <a:lnTo>
                      <a:pt x="470" y="256"/>
                    </a:lnTo>
                    <a:lnTo>
                      <a:pt x="470" y="264"/>
                    </a:lnTo>
                    <a:lnTo>
                      <a:pt x="482" y="272"/>
                    </a:lnTo>
                    <a:lnTo>
                      <a:pt x="497" y="279"/>
                    </a:lnTo>
                    <a:lnTo>
                      <a:pt x="540" y="322"/>
                    </a:lnTo>
                    <a:lnTo>
                      <a:pt x="575" y="318"/>
                    </a:lnTo>
                    <a:lnTo>
                      <a:pt x="610" y="307"/>
                    </a:lnTo>
                    <a:lnTo>
                      <a:pt x="625" y="299"/>
                    </a:lnTo>
                    <a:lnTo>
                      <a:pt x="641" y="287"/>
                    </a:lnTo>
                    <a:lnTo>
                      <a:pt x="676" y="287"/>
                    </a:lnTo>
                    <a:lnTo>
                      <a:pt x="719" y="303"/>
                    </a:lnTo>
                    <a:lnTo>
                      <a:pt x="761" y="303"/>
                    </a:lnTo>
                    <a:lnTo>
                      <a:pt x="765" y="307"/>
                    </a:lnTo>
                    <a:lnTo>
                      <a:pt x="777" y="330"/>
                    </a:lnTo>
                    <a:lnTo>
                      <a:pt x="781" y="345"/>
                    </a:lnTo>
                    <a:lnTo>
                      <a:pt x="785" y="365"/>
                    </a:lnTo>
                    <a:lnTo>
                      <a:pt x="785" y="392"/>
                    </a:lnTo>
                    <a:lnTo>
                      <a:pt x="781" y="423"/>
                    </a:lnTo>
                    <a:lnTo>
                      <a:pt x="765" y="446"/>
                    </a:lnTo>
                    <a:lnTo>
                      <a:pt x="754" y="462"/>
                    </a:lnTo>
                    <a:lnTo>
                      <a:pt x="746" y="470"/>
                    </a:lnTo>
                    <a:lnTo>
                      <a:pt x="746" y="501"/>
                    </a:lnTo>
                    <a:lnTo>
                      <a:pt x="734" y="505"/>
                    </a:lnTo>
                    <a:lnTo>
                      <a:pt x="719" y="505"/>
                    </a:lnTo>
                    <a:lnTo>
                      <a:pt x="703" y="509"/>
                    </a:lnTo>
                    <a:lnTo>
                      <a:pt x="684" y="516"/>
                    </a:lnTo>
                    <a:lnTo>
                      <a:pt x="668" y="532"/>
                    </a:lnTo>
                    <a:lnTo>
                      <a:pt x="657" y="547"/>
                    </a:lnTo>
                    <a:lnTo>
                      <a:pt x="649" y="575"/>
                    </a:lnTo>
                    <a:lnTo>
                      <a:pt x="571" y="660"/>
                    </a:lnTo>
                    <a:lnTo>
                      <a:pt x="540" y="715"/>
                    </a:lnTo>
                    <a:lnTo>
                      <a:pt x="524" y="730"/>
                    </a:lnTo>
                    <a:lnTo>
                      <a:pt x="509" y="749"/>
                    </a:lnTo>
                    <a:lnTo>
                      <a:pt x="486" y="773"/>
                    </a:lnTo>
                    <a:lnTo>
                      <a:pt x="455" y="796"/>
                    </a:lnTo>
                    <a:lnTo>
                      <a:pt x="420" y="816"/>
                    </a:lnTo>
                    <a:lnTo>
                      <a:pt x="381" y="835"/>
                    </a:lnTo>
                    <a:lnTo>
                      <a:pt x="334" y="850"/>
                    </a:lnTo>
                    <a:close/>
                  </a:path>
                </a:pathLst>
              </a:custGeom>
              <a:solidFill>
                <a:srgbClr val="FFFCD1"/>
              </a:solidFill>
              <a:ln w="76200">
                <a:solidFill>
                  <a:srgbClr val="5DB7E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1" name="Freeform 66"/>
              <p:cNvSpPr>
                <a:spLocks/>
              </p:cNvSpPr>
              <p:nvPr/>
            </p:nvSpPr>
            <p:spPr bwMode="auto">
              <a:xfrm>
                <a:off x="10721206" y="3356554"/>
                <a:ext cx="123825" cy="122238"/>
              </a:xfrm>
              <a:custGeom>
                <a:avLst/>
                <a:gdLst>
                  <a:gd name="T0" fmla="*/ 78 w 78"/>
                  <a:gd name="T1" fmla="*/ 35 h 77"/>
                  <a:gd name="T2" fmla="*/ 78 w 78"/>
                  <a:gd name="T3" fmla="*/ 35 h 77"/>
                  <a:gd name="T4" fmla="*/ 74 w 78"/>
                  <a:gd name="T5" fmla="*/ 50 h 77"/>
                  <a:gd name="T6" fmla="*/ 66 w 78"/>
                  <a:gd name="T7" fmla="*/ 62 h 77"/>
                  <a:gd name="T8" fmla="*/ 55 w 78"/>
                  <a:gd name="T9" fmla="*/ 73 h 77"/>
                  <a:gd name="T10" fmla="*/ 39 w 78"/>
                  <a:gd name="T11" fmla="*/ 77 h 77"/>
                  <a:gd name="T12" fmla="*/ 39 w 78"/>
                  <a:gd name="T13" fmla="*/ 77 h 77"/>
                  <a:gd name="T14" fmla="*/ 24 w 78"/>
                  <a:gd name="T15" fmla="*/ 73 h 77"/>
                  <a:gd name="T16" fmla="*/ 12 w 78"/>
                  <a:gd name="T17" fmla="*/ 66 h 77"/>
                  <a:gd name="T18" fmla="*/ 4 w 78"/>
                  <a:gd name="T19" fmla="*/ 54 h 77"/>
                  <a:gd name="T20" fmla="*/ 0 w 78"/>
                  <a:gd name="T21" fmla="*/ 38 h 77"/>
                  <a:gd name="T22" fmla="*/ 0 w 78"/>
                  <a:gd name="T23" fmla="*/ 38 h 77"/>
                  <a:gd name="T24" fmla="*/ 0 w 78"/>
                  <a:gd name="T25" fmla="*/ 23 h 77"/>
                  <a:gd name="T26" fmla="*/ 8 w 78"/>
                  <a:gd name="T27" fmla="*/ 11 h 77"/>
                  <a:gd name="T28" fmla="*/ 20 w 78"/>
                  <a:gd name="T29" fmla="*/ 3 h 77"/>
                  <a:gd name="T30" fmla="*/ 35 w 78"/>
                  <a:gd name="T31" fmla="*/ 0 h 77"/>
                  <a:gd name="T32" fmla="*/ 35 w 78"/>
                  <a:gd name="T33" fmla="*/ 0 h 77"/>
                  <a:gd name="T34" fmla="*/ 51 w 78"/>
                  <a:gd name="T35" fmla="*/ 0 h 77"/>
                  <a:gd name="T36" fmla="*/ 62 w 78"/>
                  <a:gd name="T37" fmla="*/ 7 h 77"/>
                  <a:gd name="T38" fmla="*/ 74 w 78"/>
                  <a:gd name="T39" fmla="*/ 19 h 77"/>
                  <a:gd name="T40" fmla="*/ 78 w 78"/>
                  <a:gd name="T41" fmla="*/ 35 h 77"/>
                  <a:gd name="T42" fmla="*/ 78 w 78"/>
                  <a:gd name="T43" fmla="*/ 35 h 7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8" h="77">
                    <a:moveTo>
                      <a:pt x="78" y="35"/>
                    </a:moveTo>
                    <a:lnTo>
                      <a:pt x="78" y="35"/>
                    </a:lnTo>
                    <a:lnTo>
                      <a:pt x="74" y="50"/>
                    </a:lnTo>
                    <a:lnTo>
                      <a:pt x="66" y="62"/>
                    </a:lnTo>
                    <a:lnTo>
                      <a:pt x="55" y="73"/>
                    </a:lnTo>
                    <a:lnTo>
                      <a:pt x="39" y="77"/>
                    </a:lnTo>
                    <a:lnTo>
                      <a:pt x="24" y="73"/>
                    </a:lnTo>
                    <a:lnTo>
                      <a:pt x="12" y="66"/>
                    </a:lnTo>
                    <a:lnTo>
                      <a:pt x="4" y="54"/>
                    </a:lnTo>
                    <a:lnTo>
                      <a:pt x="0" y="38"/>
                    </a:lnTo>
                    <a:lnTo>
                      <a:pt x="0" y="23"/>
                    </a:lnTo>
                    <a:lnTo>
                      <a:pt x="8" y="11"/>
                    </a:lnTo>
                    <a:lnTo>
                      <a:pt x="20" y="3"/>
                    </a:lnTo>
                    <a:lnTo>
                      <a:pt x="35" y="0"/>
                    </a:lnTo>
                    <a:lnTo>
                      <a:pt x="51" y="0"/>
                    </a:lnTo>
                    <a:lnTo>
                      <a:pt x="62" y="7"/>
                    </a:lnTo>
                    <a:lnTo>
                      <a:pt x="74" y="19"/>
                    </a:lnTo>
                    <a:lnTo>
                      <a:pt x="78" y="35"/>
                    </a:lnTo>
                    <a:close/>
                  </a:path>
                </a:pathLst>
              </a:custGeom>
              <a:noFill/>
              <a:ln w="76200">
                <a:solidFill>
                  <a:srgbClr val="E6001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2" name="Freeform 67"/>
              <p:cNvSpPr>
                <a:spLocks/>
              </p:cNvSpPr>
              <p:nvPr/>
            </p:nvSpPr>
            <p:spPr bwMode="auto">
              <a:xfrm>
                <a:off x="10752956" y="3386716"/>
                <a:ext cx="55563" cy="55563"/>
              </a:xfrm>
              <a:custGeom>
                <a:avLst/>
                <a:gdLst>
                  <a:gd name="T0" fmla="*/ 35 w 35"/>
                  <a:gd name="T1" fmla="*/ 16 h 35"/>
                  <a:gd name="T2" fmla="*/ 35 w 35"/>
                  <a:gd name="T3" fmla="*/ 16 h 35"/>
                  <a:gd name="T4" fmla="*/ 35 w 35"/>
                  <a:gd name="T5" fmla="*/ 23 h 35"/>
                  <a:gd name="T6" fmla="*/ 31 w 35"/>
                  <a:gd name="T7" fmla="*/ 31 h 35"/>
                  <a:gd name="T8" fmla="*/ 23 w 35"/>
                  <a:gd name="T9" fmla="*/ 35 h 35"/>
                  <a:gd name="T10" fmla="*/ 19 w 35"/>
                  <a:gd name="T11" fmla="*/ 35 h 35"/>
                  <a:gd name="T12" fmla="*/ 19 w 35"/>
                  <a:gd name="T13" fmla="*/ 35 h 35"/>
                  <a:gd name="T14" fmla="*/ 11 w 35"/>
                  <a:gd name="T15" fmla="*/ 35 h 35"/>
                  <a:gd name="T16" fmla="*/ 7 w 35"/>
                  <a:gd name="T17" fmla="*/ 31 h 35"/>
                  <a:gd name="T18" fmla="*/ 4 w 35"/>
                  <a:gd name="T19" fmla="*/ 23 h 35"/>
                  <a:gd name="T20" fmla="*/ 0 w 35"/>
                  <a:gd name="T21" fmla="*/ 19 h 35"/>
                  <a:gd name="T22" fmla="*/ 0 w 35"/>
                  <a:gd name="T23" fmla="*/ 19 h 35"/>
                  <a:gd name="T24" fmla="*/ 0 w 35"/>
                  <a:gd name="T25" fmla="*/ 12 h 35"/>
                  <a:gd name="T26" fmla="*/ 4 w 35"/>
                  <a:gd name="T27" fmla="*/ 8 h 35"/>
                  <a:gd name="T28" fmla="*/ 11 w 35"/>
                  <a:gd name="T29" fmla="*/ 4 h 35"/>
                  <a:gd name="T30" fmla="*/ 15 w 35"/>
                  <a:gd name="T31" fmla="*/ 0 h 35"/>
                  <a:gd name="T32" fmla="*/ 15 w 35"/>
                  <a:gd name="T33" fmla="*/ 0 h 35"/>
                  <a:gd name="T34" fmla="*/ 23 w 35"/>
                  <a:gd name="T35" fmla="*/ 0 h 35"/>
                  <a:gd name="T36" fmla="*/ 31 w 35"/>
                  <a:gd name="T37" fmla="*/ 4 h 35"/>
                  <a:gd name="T38" fmla="*/ 35 w 35"/>
                  <a:gd name="T39" fmla="*/ 12 h 35"/>
                  <a:gd name="T40" fmla="*/ 35 w 35"/>
                  <a:gd name="T41" fmla="*/ 16 h 35"/>
                  <a:gd name="T42" fmla="*/ 35 w 35"/>
                  <a:gd name="T43" fmla="*/ 16 h 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35" y="16"/>
                    </a:moveTo>
                    <a:lnTo>
                      <a:pt x="35" y="16"/>
                    </a:lnTo>
                    <a:lnTo>
                      <a:pt x="35" y="23"/>
                    </a:lnTo>
                    <a:lnTo>
                      <a:pt x="31" y="31"/>
                    </a:lnTo>
                    <a:lnTo>
                      <a:pt x="23" y="35"/>
                    </a:lnTo>
                    <a:lnTo>
                      <a:pt x="19" y="35"/>
                    </a:lnTo>
                    <a:lnTo>
                      <a:pt x="11" y="35"/>
                    </a:lnTo>
                    <a:lnTo>
                      <a:pt x="7" y="31"/>
                    </a:lnTo>
                    <a:lnTo>
                      <a:pt x="4" y="23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4" y="8"/>
                    </a:lnTo>
                    <a:lnTo>
                      <a:pt x="11" y="4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1" y="4"/>
                    </a:lnTo>
                    <a:lnTo>
                      <a:pt x="35" y="12"/>
                    </a:lnTo>
                    <a:lnTo>
                      <a:pt x="35" y="16"/>
                    </a:lnTo>
                    <a:close/>
                  </a:path>
                </a:pathLst>
              </a:custGeom>
              <a:noFill/>
              <a:ln w="76200">
                <a:solidFill>
                  <a:srgbClr val="E6001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3" name="Freeform 96"/>
              <p:cNvSpPr>
                <a:spLocks noEditPoints="1"/>
              </p:cNvSpPr>
              <p:nvPr/>
            </p:nvSpPr>
            <p:spPr bwMode="auto">
              <a:xfrm>
                <a:off x="10419581" y="3183516"/>
                <a:ext cx="141288" cy="134938"/>
              </a:xfrm>
              <a:custGeom>
                <a:avLst/>
                <a:gdLst>
                  <a:gd name="T0" fmla="*/ 81 w 89"/>
                  <a:gd name="T1" fmla="*/ 46 h 85"/>
                  <a:gd name="T2" fmla="*/ 81 w 89"/>
                  <a:gd name="T3" fmla="*/ 46 h 85"/>
                  <a:gd name="T4" fmla="*/ 89 w 89"/>
                  <a:gd name="T5" fmla="*/ 31 h 85"/>
                  <a:gd name="T6" fmla="*/ 89 w 89"/>
                  <a:gd name="T7" fmla="*/ 31 h 85"/>
                  <a:gd name="T8" fmla="*/ 78 w 89"/>
                  <a:gd name="T9" fmla="*/ 27 h 85"/>
                  <a:gd name="T10" fmla="*/ 66 w 89"/>
                  <a:gd name="T11" fmla="*/ 23 h 85"/>
                  <a:gd name="T12" fmla="*/ 50 w 89"/>
                  <a:gd name="T13" fmla="*/ 4 h 85"/>
                  <a:gd name="T14" fmla="*/ 50 w 89"/>
                  <a:gd name="T15" fmla="*/ 4 h 85"/>
                  <a:gd name="T16" fmla="*/ 50 w 89"/>
                  <a:gd name="T17" fmla="*/ 4 h 85"/>
                  <a:gd name="T18" fmla="*/ 50 w 89"/>
                  <a:gd name="T19" fmla="*/ 4 h 85"/>
                  <a:gd name="T20" fmla="*/ 54 w 89"/>
                  <a:gd name="T21" fmla="*/ 4 h 85"/>
                  <a:gd name="T22" fmla="*/ 54 w 89"/>
                  <a:gd name="T23" fmla="*/ 4 h 85"/>
                  <a:gd name="T24" fmla="*/ 39 w 89"/>
                  <a:gd name="T25" fmla="*/ 0 h 85"/>
                  <a:gd name="T26" fmla="*/ 39 w 89"/>
                  <a:gd name="T27" fmla="*/ 0 h 85"/>
                  <a:gd name="T28" fmla="*/ 39 w 89"/>
                  <a:gd name="T29" fmla="*/ 0 h 85"/>
                  <a:gd name="T30" fmla="*/ 39 w 89"/>
                  <a:gd name="T31" fmla="*/ 0 h 85"/>
                  <a:gd name="T32" fmla="*/ 31 w 89"/>
                  <a:gd name="T33" fmla="*/ 11 h 85"/>
                  <a:gd name="T34" fmla="*/ 23 w 89"/>
                  <a:gd name="T35" fmla="*/ 19 h 85"/>
                  <a:gd name="T36" fmla="*/ 15 w 89"/>
                  <a:gd name="T37" fmla="*/ 31 h 85"/>
                  <a:gd name="T38" fmla="*/ 0 w 89"/>
                  <a:gd name="T39" fmla="*/ 39 h 85"/>
                  <a:gd name="T40" fmla="*/ 0 w 89"/>
                  <a:gd name="T41" fmla="*/ 39 h 85"/>
                  <a:gd name="T42" fmla="*/ 8 w 89"/>
                  <a:gd name="T43" fmla="*/ 46 h 85"/>
                  <a:gd name="T44" fmla="*/ 8 w 89"/>
                  <a:gd name="T45" fmla="*/ 46 h 85"/>
                  <a:gd name="T46" fmla="*/ 8 w 89"/>
                  <a:gd name="T47" fmla="*/ 46 h 85"/>
                  <a:gd name="T48" fmla="*/ 8 w 89"/>
                  <a:gd name="T49" fmla="*/ 46 h 85"/>
                  <a:gd name="T50" fmla="*/ 23 w 89"/>
                  <a:gd name="T51" fmla="*/ 39 h 85"/>
                  <a:gd name="T52" fmla="*/ 23 w 89"/>
                  <a:gd name="T53" fmla="*/ 43 h 85"/>
                  <a:gd name="T54" fmla="*/ 66 w 89"/>
                  <a:gd name="T55" fmla="*/ 43 h 85"/>
                  <a:gd name="T56" fmla="*/ 66 w 89"/>
                  <a:gd name="T57" fmla="*/ 39 h 85"/>
                  <a:gd name="T58" fmla="*/ 66 w 89"/>
                  <a:gd name="T59" fmla="*/ 39 h 85"/>
                  <a:gd name="T60" fmla="*/ 81 w 89"/>
                  <a:gd name="T61" fmla="*/ 46 h 85"/>
                  <a:gd name="T62" fmla="*/ 81 w 89"/>
                  <a:gd name="T63" fmla="*/ 46 h 85"/>
                  <a:gd name="T64" fmla="*/ 81 w 89"/>
                  <a:gd name="T65" fmla="*/ 46 h 85"/>
                  <a:gd name="T66" fmla="*/ 43 w 89"/>
                  <a:gd name="T67" fmla="*/ 15 h 85"/>
                  <a:gd name="T68" fmla="*/ 43 w 89"/>
                  <a:gd name="T69" fmla="*/ 15 h 85"/>
                  <a:gd name="T70" fmla="*/ 58 w 89"/>
                  <a:gd name="T71" fmla="*/ 31 h 85"/>
                  <a:gd name="T72" fmla="*/ 27 w 89"/>
                  <a:gd name="T73" fmla="*/ 31 h 85"/>
                  <a:gd name="T74" fmla="*/ 27 w 89"/>
                  <a:gd name="T75" fmla="*/ 31 h 85"/>
                  <a:gd name="T76" fmla="*/ 43 w 89"/>
                  <a:gd name="T77" fmla="*/ 15 h 85"/>
                  <a:gd name="T78" fmla="*/ 43 w 89"/>
                  <a:gd name="T79" fmla="*/ 15 h 85"/>
                  <a:gd name="T80" fmla="*/ 43 w 89"/>
                  <a:gd name="T81" fmla="*/ 15 h 85"/>
                  <a:gd name="T82" fmla="*/ 58 w 89"/>
                  <a:gd name="T83" fmla="*/ 85 h 85"/>
                  <a:gd name="T84" fmla="*/ 74 w 89"/>
                  <a:gd name="T85" fmla="*/ 85 h 85"/>
                  <a:gd name="T86" fmla="*/ 74 w 89"/>
                  <a:gd name="T87" fmla="*/ 50 h 85"/>
                  <a:gd name="T88" fmla="*/ 15 w 89"/>
                  <a:gd name="T89" fmla="*/ 50 h 85"/>
                  <a:gd name="T90" fmla="*/ 15 w 89"/>
                  <a:gd name="T91" fmla="*/ 85 h 85"/>
                  <a:gd name="T92" fmla="*/ 27 w 89"/>
                  <a:gd name="T93" fmla="*/ 85 h 85"/>
                  <a:gd name="T94" fmla="*/ 27 w 89"/>
                  <a:gd name="T95" fmla="*/ 81 h 85"/>
                  <a:gd name="T96" fmla="*/ 58 w 89"/>
                  <a:gd name="T97" fmla="*/ 81 h 85"/>
                  <a:gd name="T98" fmla="*/ 58 w 89"/>
                  <a:gd name="T99" fmla="*/ 85 h 85"/>
                  <a:gd name="T100" fmla="*/ 58 w 89"/>
                  <a:gd name="T101" fmla="*/ 85 h 85"/>
                  <a:gd name="T102" fmla="*/ 58 w 89"/>
                  <a:gd name="T103" fmla="*/ 58 h 85"/>
                  <a:gd name="T104" fmla="*/ 58 w 89"/>
                  <a:gd name="T105" fmla="*/ 74 h 85"/>
                  <a:gd name="T106" fmla="*/ 27 w 89"/>
                  <a:gd name="T107" fmla="*/ 74 h 85"/>
                  <a:gd name="T108" fmla="*/ 27 w 89"/>
                  <a:gd name="T109" fmla="*/ 58 h 85"/>
                  <a:gd name="T110" fmla="*/ 58 w 89"/>
                  <a:gd name="T111" fmla="*/ 58 h 85"/>
                  <a:gd name="T112" fmla="*/ 58 w 89"/>
                  <a:gd name="T113" fmla="*/ 58 h 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9" h="85">
                    <a:moveTo>
                      <a:pt x="81" y="46"/>
                    </a:moveTo>
                    <a:lnTo>
                      <a:pt x="81" y="46"/>
                    </a:lnTo>
                    <a:lnTo>
                      <a:pt x="89" y="31"/>
                    </a:lnTo>
                    <a:lnTo>
                      <a:pt x="78" y="27"/>
                    </a:lnTo>
                    <a:lnTo>
                      <a:pt x="66" y="23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39" y="0"/>
                    </a:lnTo>
                    <a:lnTo>
                      <a:pt x="31" y="11"/>
                    </a:lnTo>
                    <a:lnTo>
                      <a:pt x="23" y="19"/>
                    </a:lnTo>
                    <a:lnTo>
                      <a:pt x="15" y="31"/>
                    </a:lnTo>
                    <a:lnTo>
                      <a:pt x="0" y="39"/>
                    </a:lnTo>
                    <a:lnTo>
                      <a:pt x="8" y="46"/>
                    </a:lnTo>
                    <a:lnTo>
                      <a:pt x="23" y="39"/>
                    </a:lnTo>
                    <a:lnTo>
                      <a:pt x="23" y="43"/>
                    </a:lnTo>
                    <a:lnTo>
                      <a:pt x="66" y="43"/>
                    </a:lnTo>
                    <a:lnTo>
                      <a:pt x="66" y="39"/>
                    </a:lnTo>
                    <a:lnTo>
                      <a:pt x="81" y="46"/>
                    </a:lnTo>
                    <a:close/>
                    <a:moveTo>
                      <a:pt x="43" y="15"/>
                    </a:moveTo>
                    <a:lnTo>
                      <a:pt x="43" y="15"/>
                    </a:lnTo>
                    <a:lnTo>
                      <a:pt x="58" y="31"/>
                    </a:lnTo>
                    <a:lnTo>
                      <a:pt x="27" y="31"/>
                    </a:lnTo>
                    <a:lnTo>
                      <a:pt x="43" y="15"/>
                    </a:lnTo>
                    <a:close/>
                    <a:moveTo>
                      <a:pt x="58" y="85"/>
                    </a:moveTo>
                    <a:lnTo>
                      <a:pt x="74" y="85"/>
                    </a:lnTo>
                    <a:lnTo>
                      <a:pt x="74" y="50"/>
                    </a:lnTo>
                    <a:lnTo>
                      <a:pt x="15" y="50"/>
                    </a:lnTo>
                    <a:lnTo>
                      <a:pt x="15" y="85"/>
                    </a:lnTo>
                    <a:lnTo>
                      <a:pt x="27" y="85"/>
                    </a:lnTo>
                    <a:lnTo>
                      <a:pt x="27" y="81"/>
                    </a:lnTo>
                    <a:lnTo>
                      <a:pt x="58" y="81"/>
                    </a:lnTo>
                    <a:lnTo>
                      <a:pt x="58" y="85"/>
                    </a:lnTo>
                    <a:close/>
                    <a:moveTo>
                      <a:pt x="58" y="58"/>
                    </a:moveTo>
                    <a:lnTo>
                      <a:pt x="58" y="74"/>
                    </a:lnTo>
                    <a:lnTo>
                      <a:pt x="27" y="74"/>
                    </a:lnTo>
                    <a:lnTo>
                      <a:pt x="27" y="58"/>
                    </a:lnTo>
                    <a:lnTo>
                      <a:pt x="58" y="58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4" name="Freeform 97"/>
              <p:cNvSpPr>
                <a:spLocks noEditPoints="1"/>
              </p:cNvSpPr>
              <p:nvPr/>
            </p:nvSpPr>
            <p:spPr bwMode="auto">
              <a:xfrm>
                <a:off x="10567218" y="3189866"/>
                <a:ext cx="136525" cy="128588"/>
              </a:xfrm>
              <a:custGeom>
                <a:avLst/>
                <a:gdLst>
                  <a:gd name="T0" fmla="*/ 0 w 86"/>
                  <a:gd name="T1" fmla="*/ 73 h 81"/>
                  <a:gd name="T2" fmla="*/ 12 w 86"/>
                  <a:gd name="T3" fmla="*/ 81 h 81"/>
                  <a:gd name="T4" fmla="*/ 20 w 86"/>
                  <a:gd name="T5" fmla="*/ 54 h 81"/>
                  <a:gd name="T6" fmla="*/ 27 w 86"/>
                  <a:gd name="T7" fmla="*/ 50 h 81"/>
                  <a:gd name="T8" fmla="*/ 27 w 86"/>
                  <a:gd name="T9" fmla="*/ 66 h 81"/>
                  <a:gd name="T10" fmla="*/ 20 w 86"/>
                  <a:gd name="T11" fmla="*/ 66 h 81"/>
                  <a:gd name="T12" fmla="*/ 20 w 86"/>
                  <a:gd name="T13" fmla="*/ 70 h 81"/>
                  <a:gd name="T14" fmla="*/ 23 w 86"/>
                  <a:gd name="T15" fmla="*/ 77 h 81"/>
                  <a:gd name="T16" fmla="*/ 35 w 86"/>
                  <a:gd name="T17" fmla="*/ 77 h 81"/>
                  <a:gd name="T18" fmla="*/ 35 w 86"/>
                  <a:gd name="T19" fmla="*/ 70 h 81"/>
                  <a:gd name="T20" fmla="*/ 8 w 86"/>
                  <a:gd name="T21" fmla="*/ 0 h 81"/>
                  <a:gd name="T22" fmla="*/ 8 w 86"/>
                  <a:gd name="T23" fmla="*/ 50 h 81"/>
                  <a:gd name="T24" fmla="*/ 0 w 86"/>
                  <a:gd name="T25" fmla="*/ 73 h 81"/>
                  <a:gd name="T26" fmla="*/ 0 w 86"/>
                  <a:gd name="T27" fmla="*/ 73 h 81"/>
                  <a:gd name="T28" fmla="*/ 66 w 86"/>
                  <a:gd name="T29" fmla="*/ 77 h 81"/>
                  <a:gd name="T30" fmla="*/ 78 w 86"/>
                  <a:gd name="T31" fmla="*/ 77 h 81"/>
                  <a:gd name="T32" fmla="*/ 82 w 86"/>
                  <a:gd name="T33" fmla="*/ 77 h 81"/>
                  <a:gd name="T34" fmla="*/ 86 w 86"/>
                  <a:gd name="T35" fmla="*/ 62 h 81"/>
                  <a:gd name="T36" fmla="*/ 74 w 86"/>
                  <a:gd name="T37" fmla="*/ 58 h 81"/>
                  <a:gd name="T38" fmla="*/ 74 w 86"/>
                  <a:gd name="T39" fmla="*/ 66 h 81"/>
                  <a:gd name="T40" fmla="*/ 55 w 86"/>
                  <a:gd name="T41" fmla="*/ 70 h 81"/>
                  <a:gd name="T42" fmla="*/ 51 w 86"/>
                  <a:gd name="T43" fmla="*/ 66 h 81"/>
                  <a:gd name="T44" fmla="*/ 82 w 86"/>
                  <a:gd name="T45" fmla="*/ 42 h 81"/>
                  <a:gd name="T46" fmla="*/ 39 w 86"/>
                  <a:gd name="T47" fmla="*/ 0 h 81"/>
                  <a:gd name="T48" fmla="*/ 39 w 86"/>
                  <a:gd name="T49" fmla="*/ 70 h 81"/>
                  <a:gd name="T50" fmla="*/ 55 w 86"/>
                  <a:gd name="T51" fmla="*/ 77 h 81"/>
                  <a:gd name="T52" fmla="*/ 55 w 86"/>
                  <a:gd name="T53" fmla="*/ 77 h 81"/>
                  <a:gd name="T54" fmla="*/ 27 w 86"/>
                  <a:gd name="T55" fmla="*/ 19 h 81"/>
                  <a:gd name="T56" fmla="*/ 20 w 86"/>
                  <a:gd name="T57" fmla="*/ 11 h 81"/>
                  <a:gd name="T58" fmla="*/ 27 w 86"/>
                  <a:gd name="T59" fmla="*/ 11 h 81"/>
                  <a:gd name="T60" fmla="*/ 51 w 86"/>
                  <a:gd name="T61" fmla="*/ 35 h 81"/>
                  <a:gd name="T62" fmla="*/ 55 w 86"/>
                  <a:gd name="T63" fmla="*/ 11 h 81"/>
                  <a:gd name="T64" fmla="*/ 55 w 86"/>
                  <a:gd name="T65" fmla="*/ 35 h 81"/>
                  <a:gd name="T66" fmla="*/ 70 w 86"/>
                  <a:gd name="T67" fmla="*/ 35 h 81"/>
                  <a:gd name="T68" fmla="*/ 66 w 86"/>
                  <a:gd name="T69" fmla="*/ 11 h 81"/>
                  <a:gd name="T70" fmla="*/ 70 w 86"/>
                  <a:gd name="T71" fmla="*/ 11 h 81"/>
                  <a:gd name="T72" fmla="*/ 27 w 86"/>
                  <a:gd name="T73" fmla="*/ 39 h 81"/>
                  <a:gd name="T74" fmla="*/ 20 w 86"/>
                  <a:gd name="T75" fmla="*/ 31 h 81"/>
                  <a:gd name="T76" fmla="*/ 27 w 86"/>
                  <a:gd name="T77" fmla="*/ 31 h 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81">
                    <a:moveTo>
                      <a:pt x="0" y="73"/>
                    </a:moveTo>
                    <a:lnTo>
                      <a:pt x="0" y="73"/>
                    </a:lnTo>
                    <a:lnTo>
                      <a:pt x="12" y="81"/>
                    </a:lnTo>
                    <a:lnTo>
                      <a:pt x="16" y="66"/>
                    </a:lnTo>
                    <a:lnTo>
                      <a:pt x="20" y="54"/>
                    </a:lnTo>
                    <a:lnTo>
                      <a:pt x="20" y="50"/>
                    </a:lnTo>
                    <a:lnTo>
                      <a:pt x="27" y="50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70"/>
                    </a:lnTo>
                    <a:lnTo>
                      <a:pt x="23" y="77"/>
                    </a:lnTo>
                    <a:lnTo>
                      <a:pt x="35" y="77"/>
                    </a:lnTo>
                    <a:lnTo>
                      <a:pt x="35" y="73"/>
                    </a:lnTo>
                    <a:lnTo>
                      <a:pt x="35" y="70"/>
                    </a:lnTo>
                    <a:lnTo>
                      <a:pt x="35" y="0"/>
                    </a:lnTo>
                    <a:lnTo>
                      <a:pt x="8" y="0"/>
                    </a:lnTo>
                    <a:lnTo>
                      <a:pt x="8" y="50"/>
                    </a:lnTo>
                    <a:lnTo>
                      <a:pt x="8" y="66"/>
                    </a:lnTo>
                    <a:lnTo>
                      <a:pt x="0" y="73"/>
                    </a:lnTo>
                    <a:close/>
                    <a:moveTo>
                      <a:pt x="55" y="77"/>
                    </a:moveTo>
                    <a:lnTo>
                      <a:pt x="66" y="77"/>
                    </a:lnTo>
                    <a:lnTo>
                      <a:pt x="78" y="77"/>
                    </a:lnTo>
                    <a:lnTo>
                      <a:pt x="82" y="77"/>
                    </a:lnTo>
                    <a:lnTo>
                      <a:pt x="86" y="70"/>
                    </a:lnTo>
                    <a:lnTo>
                      <a:pt x="86" y="62"/>
                    </a:lnTo>
                    <a:lnTo>
                      <a:pt x="74" y="58"/>
                    </a:lnTo>
                    <a:lnTo>
                      <a:pt x="74" y="66"/>
                    </a:lnTo>
                    <a:lnTo>
                      <a:pt x="70" y="70"/>
                    </a:lnTo>
                    <a:lnTo>
                      <a:pt x="55" y="70"/>
                    </a:lnTo>
                    <a:lnTo>
                      <a:pt x="51" y="66"/>
                    </a:lnTo>
                    <a:lnTo>
                      <a:pt x="51" y="42"/>
                    </a:lnTo>
                    <a:lnTo>
                      <a:pt x="82" y="42"/>
                    </a:lnTo>
                    <a:lnTo>
                      <a:pt x="82" y="0"/>
                    </a:lnTo>
                    <a:lnTo>
                      <a:pt x="39" y="0"/>
                    </a:lnTo>
                    <a:lnTo>
                      <a:pt x="39" y="70"/>
                    </a:lnTo>
                    <a:lnTo>
                      <a:pt x="43" y="77"/>
                    </a:lnTo>
                    <a:lnTo>
                      <a:pt x="55" y="77"/>
                    </a:lnTo>
                    <a:close/>
                    <a:moveTo>
                      <a:pt x="27" y="11"/>
                    </a:moveTo>
                    <a:lnTo>
                      <a:pt x="27" y="19"/>
                    </a:lnTo>
                    <a:lnTo>
                      <a:pt x="20" y="19"/>
                    </a:lnTo>
                    <a:lnTo>
                      <a:pt x="20" y="11"/>
                    </a:lnTo>
                    <a:lnTo>
                      <a:pt x="27" y="11"/>
                    </a:lnTo>
                    <a:close/>
                    <a:moveTo>
                      <a:pt x="55" y="35"/>
                    </a:moveTo>
                    <a:lnTo>
                      <a:pt x="51" y="35"/>
                    </a:lnTo>
                    <a:lnTo>
                      <a:pt x="51" y="11"/>
                    </a:lnTo>
                    <a:lnTo>
                      <a:pt x="55" y="11"/>
                    </a:lnTo>
                    <a:lnTo>
                      <a:pt x="55" y="35"/>
                    </a:lnTo>
                    <a:close/>
                    <a:moveTo>
                      <a:pt x="70" y="11"/>
                    </a:moveTo>
                    <a:lnTo>
                      <a:pt x="70" y="35"/>
                    </a:lnTo>
                    <a:lnTo>
                      <a:pt x="66" y="35"/>
                    </a:lnTo>
                    <a:lnTo>
                      <a:pt x="66" y="11"/>
                    </a:lnTo>
                    <a:lnTo>
                      <a:pt x="70" y="11"/>
                    </a:lnTo>
                    <a:close/>
                    <a:moveTo>
                      <a:pt x="27" y="31"/>
                    </a:moveTo>
                    <a:lnTo>
                      <a:pt x="27" y="39"/>
                    </a:lnTo>
                    <a:lnTo>
                      <a:pt x="20" y="39"/>
                    </a:lnTo>
                    <a:lnTo>
                      <a:pt x="20" y="31"/>
                    </a:lnTo>
                    <a:lnTo>
                      <a:pt x="27" y="31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5" name="Freeform 98"/>
              <p:cNvSpPr>
                <a:spLocks/>
              </p:cNvSpPr>
              <p:nvPr/>
            </p:nvSpPr>
            <p:spPr bwMode="auto">
              <a:xfrm>
                <a:off x="10721206" y="3183516"/>
                <a:ext cx="130175" cy="134938"/>
              </a:xfrm>
              <a:custGeom>
                <a:avLst/>
                <a:gdLst>
                  <a:gd name="T0" fmla="*/ 51 w 82"/>
                  <a:gd name="T1" fmla="*/ 11 h 85"/>
                  <a:gd name="T2" fmla="*/ 51 w 82"/>
                  <a:gd name="T3" fmla="*/ 11 h 85"/>
                  <a:gd name="T4" fmla="*/ 47 w 82"/>
                  <a:gd name="T5" fmla="*/ 8 h 85"/>
                  <a:gd name="T6" fmla="*/ 47 w 82"/>
                  <a:gd name="T7" fmla="*/ 8 h 85"/>
                  <a:gd name="T8" fmla="*/ 47 w 82"/>
                  <a:gd name="T9" fmla="*/ 0 h 85"/>
                  <a:gd name="T10" fmla="*/ 47 w 82"/>
                  <a:gd name="T11" fmla="*/ 0 h 85"/>
                  <a:gd name="T12" fmla="*/ 39 w 82"/>
                  <a:gd name="T13" fmla="*/ 0 h 85"/>
                  <a:gd name="T14" fmla="*/ 39 w 82"/>
                  <a:gd name="T15" fmla="*/ 0 h 85"/>
                  <a:gd name="T16" fmla="*/ 31 w 82"/>
                  <a:gd name="T17" fmla="*/ 4 h 85"/>
                  <a:gd name="T18" fmla="*/ 31 w 82"/>
                  <a:gd name="T19" fmla="*/ 4 h 85"/>
                  <a:gd name="T20" fmla="*/ 35 w 82"/>
                  <a:gd name="T21" fmla="*/ 15 h 85"/>
                  <a:gd name="T22" fmla="*/ 0 w 82"/>
                  <a:gd name="T23" fmla="*/ 15 h 85"/>
                  <a:gd name="T24" fmla="*/ 0 w 82"/>
                  <a:gd name="T25" fmla="*/ 23 h 85"/>
                  <a:gd name="T26" fmla="*/ 35 w 82"/>
                  <a:gd name="T27" fmla="*/ 23 h 85"/>
                  <a:gd name="T28" fmla="*/ 35 w 82"/>
                  <a:gd name="T29" fmla="*/ 35 h 85"/>
                  <a:gd name="T30" fmla="*/ 12 w 82"/>
                  <a:gd name="T31" fmla="*/ 35 h 85"/>
                  <a:gd name="T32" fmla="*/ 12 w 82"/>
                  <a:gd name="T33" fmla="*/ 77 h 85"/>
                  <a:gd name="T34" fmla="*/ 24 w 82"/>
                  <a:gd name="T35" fmla="*/ 77 h 85"/>
                  <a:gd name="T36" fmla="*/ 24 w 82"/>
                  <a:gd name="T37" fmla="*/ 43 h 85"/>
                  <a:gd name="T38" fmla="*/ 35 w 82"/>
                  <a:gd name="T39" fmla="*/ 43 h 85"/>
                  <a:gd name="T40" fmla="*/ 35 w 82"/>
                  <a:gd name="T41" fmla="*/ 85 h 85"/>
                  <a:gd name="T42" fmla="*/ 47 w 82"/>
                  <a:gd name="T43" fmla="*/ 85 h 85"/>
                  <a:gd name="T44" fmla="*/ 47 w 82"/>
                  <a:gd name="T45" fmla="*/ 43 h 85"/>
                  <a:gd name="T46" fmla="*/ 59 w 82"/>
                  <a:gd name="T47" fmla="*/ 43 h 85"/>
                  <a:gd name="T48" fmla="*/ 59 w 82"/>
                  <a:gd name="T49" fmla="*/ 62 h 85"/>
                  <a:gd name="T50" fmla="*/ 59 w 82"/>
                  <a:gd name="T51" fmla="*/ 62 h 85"/>
                  <a:gd name="T52" fmla="*/ 59 w 82"/>
                  <a:gd name="T53" fmla="*/ 66 h 85"/>
                  <a:gd name="T54" fmla="*/ 51 w 82"/>
                  <a:gd name="T55" fmla="*/ 66 h 85"/>
                  <a:gd name="T56" fmla="*/ 51 w 82"/>
                  <a:gd name="T57" fmla="*/ 66 h 85"/>
                  <a:gd name="T58" fmla="*/ 55 w 82"/>
                  <a:gd name="T59" fmla="*/ 77 h 85"/>
                  <a:gd name="T60" fmla="*/ 55 w 82"/>
                  <a:gd name="T61" fmla="*/ 77 h 85"/>
                  <a:gd name="T62" fmla="*/ 66 w 82"/>
                  <a:gd name="T63" fmla="*/ 74 h 85"/>
                  <a:gd name="T64" fmla="*/ 70 w 82"/>
                  <a:gd name="T65" fmla="*/ 74 h 85"/>
                  <a:gd name="T66" fmla="*/ 74 w 82"/>
                  <a:gd name="T67" fmla="*/ 70 h 85"/>
                  <a:gd name="T68" fmla="*/ 74 w 82"/>
                  <a:gd name="T69" fmla="*/ 35 h 85"/>
                  <a:gd name="T70" fmla="*/ 47 w 82"/>
                  <a:gd name="T71" fmla="*/ 35 h 85"/>
                  <a:gd name="T72" fmla="*/ 47 w 82"/>
                  <a:gd name="T73" fmla="*/ 23 h 85"/>
                  <a:gd name="T74" fmla="*/ 82 w 82"/>
                  <a:gd name="T75" fmla="*/ 23 h 85"/>
                  <a:gd name="T76" fmla="*/ 82 w 82"/>
                  <a:gd name="T77" fmla="*/ 15 h 85"/>
                  <a:gd name="T78" fmla="*/ 39 w 82"/>
                  <a:gd name="T79" fmla="*/ 15 h 85"/>
                  <a:gd name="T80" fmla="*/ 39 w 82"/>
                  <a:gd name="T81" fmla="*/ 15 h 85"/>
                  <a:gd name="T82" fmla="*/ 51 w 82"/>
                  <a:gd name="T83" fmla="*/ 11 h 85"/>
                  <a:gd name="T84" fmla="*/ 51 w 82"/>
                  <a:gd name="T85" fmla="*/ 11 h 85"/>
                  <a:gd name="T86" fmla="*/ 51 w 82"/>
                  <a:gd name="T87" fmla="*/ 11 h 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85">
                    <a:moveTo>
                      <a:pt x="51" y="11"/>
                    </a:moveTo>
                    <a:lnTo>
                      <a:pt x="51" y="11"/>
                    </a:lnTo>
                    <a:lnTo>
                      <a:pt x="47" y="8"/>
                    </a:lnTo>
                    <a:lnTo>
                      <a:pt x="47" y="0"/>
                    </a:lnTo>
                    <a:lnTo>
                      <a:pt x="39" y="0"/>
                    </a:lnTo>
                    <a:lnTo>
                      <a:pt x="31" y="4"/>
                    </a:lnTo>
                    <a:lnTo>
                      <a:pt x="35" y="15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35" y="23"/>
                    </a:lnTo>
                    <a:lnTo>
                      <a:pt x="35" y="35"/>
                    </a:lnTo>
                    <a:lnTo>
                      <a:pt x="12" y="35"/>
                    </a:lnTo>
                    <a:lnTo>
                      <a:pt x="12" y="77"/>
                    </a:lnTo>
                    <a:lnTo>
                      <a:pt x="24" y="77"/>
                    </a:lnTo>
                    <a:lnTo>
                      <a:pt x="24" y="43"/>
                    </a:lnTo>
                    <a:lnTo>
                      <a:pt x="35" y="43"/>
                    </a:lnTo>
                    <a:lnTo>
                      <a:pt x="35" y="85"/>
                    </a:lnTo>
                    <a:lnTo>
                      <a:pt x="47" y="85"/>
                    </a:lnTo>
                    <a:lnTo>
                      <a:pt x="47" y="43"/>
                    </a:lnTo>
                    <a:lnTo>
                      <a:pt x="59" y="43"/>
                    </a:lnTo>
                    <a:lnTo>
                      <a:pt x="59" y="62"/>
                    </a:lnTo>
                    <a:lnTo>
                      <a:pt x="59" y="66"/>
                    </a:lnTo>
                    <a:lnTo>
                      <a:pt x="51" y="66"/>
                    </a:lnTo>
                    <a:lnTo>
                      <a:pt x="55" y="77"/>
                    </a:lnTo>
                    <a:lnTo>
                      <a:pt x="66" y="74"/>
                    </a:lnTo>
                    <a:lnTo>
                      <a:pt x="70" y="74"/>
                    </a:lnTo>
                    <a:lnTo>
                      <a:pt x="74" y="70"/>
                    </a:lnTo>
                    <a:lnTo>
                      <a:pt x="74" y="35"/>
                    </a:lnTo>
                    <a:lnTo>
                      <a:pt x="47" y="35"/>
                    </a:lnTo>
                    <a:lnTo>
                      <a:pt x="47" y="23"/>
                    </a:lnTo>
                    <a:lnTo>
                      <a:pt x="82" y="23"/>
                    </a:lnTo>
                    <a:lnTo>
                      <a:pt x="82" y="15"/>
                    </a:lnTo>
                    <a:lnTo>
                      <a:pt x="39" y="15"/>
                    </a:lnTo>
                    <a:lnTo>
                      <a:pt x="51" y="11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35" name="组合 3134"/>
            <p:cNvGrpSpPr/>
            <p:nvPr/>
          </p:nvGrpSpPr>
          <p:grpSpPr>
            <a:xfrm flipH="1">
              <a:off x="1911027" y="317859"/>
              <a:ext cx="636991" cy="1572783"/>
              <a:chOff x="2339380" y="1927620"/>
              <a:chExt cx="1374628" cy="3394069"/>
            </a:xfrm>
          </p:grpSpPr>
          <p:grpSp>
            <p:nvGrpSpPr>
              <p:cNvPr id="3850" name="组合 38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861" name="任意多边形 38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62" name="组合 38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863" name="任意多边形 38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4" name="任意多边形 38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5" name="等腰三角形 38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6" name="等腰三角形 38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7" name="等腰三角形 38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8" name="等腰三角形 38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9" name="等腰三角形 38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851" name="组合 38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852" name="任意多边形 38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53" name="组合 38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854" name="任意多边形 38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55" name="任意多边形 38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56" name="等腰三角形 38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57" name="等腰三角形 38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58" name="等腰三角形 38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59" name="等腰三角形 38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0" name="等腰三角形 38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36" name="组合 3135"/>
            <p:cNvGrpSpPr/>
            <p:nvPr/>
          </p:nvGrpSpPr>
          <p:grpSpPr>
            <a:xfrm flipH="1">
              <a:off x="2898726" y="111899"/>
              <a:ext cx="636991" cy="1572783"/>
              <a:chOff x="2339380" y="1927620"/>
              <a:chExt cx="1374628" cy="3394069"/>
            </a:xfrm>
          </p:grpSpPr>
          <p:grpSp>
            <p:nvGrpSpPr>
              <p:cNvPr id="3830" name="组合 38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841" name="任意多边形 38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42" name="组合 38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843" name="任意多边形 38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4" name="任意多边形 38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5" name="等腰三角形 38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6" name="等腰三角形 38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7" name="等腰三角形 38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8" name="等腰三角形 38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9" name="等腰三角形 38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831" name="组合 38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832" name="任意多边形 38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33" name="组合 38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834" name="任意多边形 38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35" name="任意多边形 38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36" name="等腰三角形 38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37" name="等腰三角形 38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38" name="等腰三角形 38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39" name="等腰三角形 38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0" name="等腰三角形 38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37" name="组合 3136"/>
            <p:cNvGrpSpPr/>
            <p:nvPr/>
          </p:nvGrpSpPr>
          <p:grpSpPr>
            <a:xfrm flipH="1">
              <a:off x="2116219" y="826230"/>
              <a:ext cx="636991" cy="1572783"/>
              <a:chOff x="2339380" y="1927620"/>
              <a:chExt cx="1374628" cy="3394069"/>
            </a:xfrm>
          </p:grpSpPr>
          <p:grpSp>
            <p:nvGrpSpPr>
              <p:cNvPr id="3810" name="组合 38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821" name="任意多边形 38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22" name="组合 38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823" name="任意多边形 38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4" name="任意多边形 38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5" name="等腰三角形 38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6" name="等腰三角形 38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7" name="等腰三角形 38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8" name="等腰三角形 38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9" name="等腰三角形 38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811" name="组合 38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812" name="任意多边形 38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13" name="组合 38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814" name="任意多边形 38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15" name="任意多边形 38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16" name="等腰三角形 38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17" name="等腰三角形 38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18" name="等腰三角形 38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19" name="等腰三角形 38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0" name="等腰三角形 38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38" name="组合 3137"/>
            <p:cNvGrpSpPr/>
            <p:nvPr/>
          </p:nvGrpSpPr>
          <p:grpSpPr>
            <a:xfrm flipH="1">
              <a:off x="2606682" y="1101643"/>
              <a:ext cx="636991" cy="1572783"/>
              <a:chOff x="2339380" y="1927620"/>
              <a:chExt cx="1374628" cy="3394069"/>
            </a:xfrm>
          </p:grpSpPr>
          <p:grpSp>
            <p:nvGrpSpPr>
              <p:cNvPr id="3790" name="组合 37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801" name="任意多边形 38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02" name="组合 38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803" name="任意多边形 38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4" name="任意多边形 38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5" name="等腰三角形 38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6" name="等腰三角形 38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7" name="等腰三角形 38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8" name="等腰三角形 38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9" name="等腰三角形 38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791" name="组合 37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92" name="任意多边形 37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93" name="组合 37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94" name="任意多边形 37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95" name="任意多边形 37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96" name="等腰三角形 37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97" name="等腰三角形 37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98" name="等腰三角形 37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99" name="等腰三角形 37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0" name="等腰三角形 37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39" name="组合 3138"/>
            <p:cNvGrpSpPr/>
            <p:nvPr/>
          </p:nvGrpSpPr>
          <p:grpSpPr>
            <a:xfrm flipH="1">
              <a:off x="3111507" y="839705"/>
              <a:ext cx="636991" cy="1572783"/>
              <a:chOff x="2339380" y="1927620"/>
              <a:chExt cx="1374628" cy="3394069"/>
            </a:xfrm>
          </p:grpSpPr>
          <p:grpSp>
            <p:nvGrpSpPr>
              <p:cNvPr id="3770" name="组合 37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81" name="任意多边形 37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82" name="组合 37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83" name="任意多边形 37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4" name="任意多边形 37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5" name="等腰三角形 37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6" name="等腰三角形 37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7" name="等腰三角形 37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8" name="等腰三角形 37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9" name="等腰三角形 37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771" name="组合 37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72" name="任意多边形 37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73" name="组合 37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74" name="任意多边形 37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5" name="任意多边形 37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6" name="等腰三角形 37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7" name="等腰三角形 37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8" name="等腰三角形 37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9" name="等腰三角形 37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0" name="等腰三角形 37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0" name="组合 3139"/>
            <p:cNvGrpSpPr/>
            <p:nvPr/>
          </p:nvGrpSpPr>
          <p:grpSpPr>
            <a:xfrm flipH="1">
              <a:off x="3663957" y="1092117"/>
              <a:ext cx="636991" cy="1572783"/>
              <a:chOff x="2339380" y="1927620"/>
              <a:chExt cx="1374628" cy="3394069"/>
            </a:xfrm>
          </p:grpSpPr>
          <p:grpSp>
            <p:nvGrpSpPr>
              <p:cNvPr id="3750" name="组合 37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61" name="任意多边形 37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62" name="组合 37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63" name="任意多边形 37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4" name="任意多边形 37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5" name="等腰三角形 37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6" name="等腰三角形 37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7" name="等腰三角形 37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8" name="等腰三角形 37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9" name="等腰三角形 37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751" name="组合 37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52" name="任意多边形 37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53" name="组合 37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54" name="任意多边形 37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5" name="任意多边形 37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6" name="等腰三角形 37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7" name="等腰三角形 37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8" name="等腰三角形 37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9" name="等腰三角形 37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0" name="等腰三角形 37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1" name="组合 3140"/>
            <p:cNvGrpSpPr/>
            <p:nvPr/>
          </p:nvGrpSpPr>
          <p:grpSpPr>
            <a:xfrm flipH="1">
              <a:off x="3392495" y="1587417"/>
              <a:ext cx="636991" cy="1572783"/>
              <a:chOff x="2339380" y="1927620"/>
              <a:chExt cx="1374628" cy="3394069"/>
            </a:xfrm>
          </p:grpSpPr>
          <p:grpSp>
            <p:nvGrpSpPr>
              <p:cNvPr id="3730" name="组合 37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41" name="任意多边形 37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42" name="组合 37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43" name="任意多边形 37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4" name="任意多边形 37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5" name="等腰三角形 37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6" name="等腰三角形 37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7" name="等腰三角形 37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8" name="等腰三角形 37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9" name="等腰三角形 37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731" name="组合 37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32" name="任意多边形 37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33" name="组合 37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34" name="任意多边形 37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5" name="任意多边形 37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6" name="等腰三角形 37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7" name="等腰三角形 37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8" name="等腰三角形 37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9" name="等腰三角形 37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0" name="等腰三角形 37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2" name="组合 3141"/>
            <p:cNvGrpSpPr/>
            <p:nvPr/>
          </p:nvGrpSpPr>
          <p:grpSpPr>
            <a:xfrm flipH="1">
              <a:off x="2549532" y="1744580"/>
              <a:ext cx="636991" cy="1572783"/>
              <a:chOff x="2339380" y="1927620"/>
              <a:chExt cx="1374628" cy="3394069"/>
            </a:xfrm>
          </p:grpSpPr>
          <p:grpSp>
            <p:nvGrpSpPr>
              <p:cNvPr id="3710" name="组合 37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21" name="任意多边形 37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22" name="组合 37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23" name="任意多边形 37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4" name="任意多边形 37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5" name="等腰三角形 37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6" name="等腰三角形 37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7" name="等腰三角形 37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8" name="等腰三角形 37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9" name="等腰三角形 37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711" name="组合 37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12" name="任意多边形 37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13" name="组合 37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14" name="任意多边形 37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15" name="任意多边形 37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16" name="等腰三角形 37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17" name="等腰三角形 37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18" name="等腰三角形 37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19" name="等腰三角形 37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0" name="等腰三角形 37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3" name="组合 3142"/>
            <p:cNvGrpSpPr/>
            <p:nvPr/>
          </p:nvGrpSpPr>
          <p:grpSpPr>
            <a:xfrm flipH="1">
              <a:off x="3679832" y="2252580"/>
              <a:ext cx="636991" cy="1572783"/>
              <a:chOff x="2339380" y="1927620"/>
              <a:chExt cx="1374628" cy="3394069"/>
            </a:xfrm>
          </p:grpSpPr>
          <p:grpSp>
            <p:nvGrpSpPr>
              <p:cNvPr id="3690" name="组合 36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01" name="任意多边形 37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02" name="组合 37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03" name="任意多边形 37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4" name="任意多边形 37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5" name="等腰三角形 37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6" name="等腰三角形 37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7" name="等腰三角形 37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8" name="等腰三角形 37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9" name="等腰三角形 37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691" name="组合 36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92" name="任意多边形 36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93" name="组合 36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94" name="任意多边形 36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95" name="任意多边形 36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96" name="等腰三角形 36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97" name="等腰三角形 36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98" name="等腰三角形 36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99" name="等腰三角形 36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0" name="等腰三角形 36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4" name="组合 3143"/>
            <p:cNvGrpSpPr/>
            <p:nvPr/>
          </p:nvGrpSpPr>
          <p:grpSpPr>
            <a:xfrm flipH="1">
              <a:off x="2359607" y="2555641"/>
              <a:ext cx="636991" cy="1572783"/>
              <a:chOff x="2339380" y="1927620"/>
              <a:chExt cx="1374628" cy="3394069"/>
            </a:xfrm>
          </p:grpSpPr>
          <p:grpSp>
            <p:nvGrpSpPr>
              <p:cNvPr id="3670" name="组合 36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81" name="任意多边形 36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82" name="组合 36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83" name="任意多边形 36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4" name="任意多边形 36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5" name="等腰三角形 36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6" name="等腰三角形 36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7" name="等腰三角形 36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8" name="等腰三角形 36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9" name="等腰三角形 36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671" name="组合 36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72" name="任意多边形 36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73" name="组合 36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74" name="任意多边形 36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5" name="任意多边形 36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6" name="等腰三角形 36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7" name="等腰三角形 36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8" name="等腰三角形 36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9" name="等腰三角形 36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0" name="等腰三角形 36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5" name="组合 3144"/>
            <p:cNvGrpSpPr/>
            <p:nvPr/>
          </p:nvGrpSpPr>
          <p:grpSpPr>
            <a:xfrm flipH="1">
              <a:off x="2900892" y="2288684"/>
              <a:ext cx="636991" cy="1572783"/>
              <a:chOff x="2339380" y="1927620"/>
              <a:chExt cx="1374628" cy="3394069"/>
            </a:xfrm>
          </p:grpSpPr>
          <p:grpSp>
            <p:nvGrpSpPr>
              <p:cNvPr id="3650" name="组合 36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61" name="任意多边形 36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62" name="组合 36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63" name="任意多边形 36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4" name="任意多边形 36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5" name="等腰三角形 36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6" name="等腰三角形 36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7" name="等腰三角形 36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8" name="等腰三角形 36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9" name="等腰三角形 36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651" name="组合 36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52" name="任意多边形 36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53" name="组合 36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54" name="任意多边形 36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5" name="任意多边形 36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6" name="等腰三角形 36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7" name="等腰三角形 36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8" name="等腰三角形 36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9" name="等腰三角形 36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0" name="等腰三角形 36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6" name="组合 3145"/>
            <p:cNvGrpSpPr/>
            <p:nvPr/>
          </p:nvGrpSpPr>
          <p:grpSpPr>
            <a:xfrm flipH="1">
              <a:off x="3334154" y="2856335"/>
              <a:ext cx="636991" cy="1572783"/>
              <a:chOff x="2339380" y="1927620"/>
              <a:chExt cx="1374628" cy="3394069"/>
            </a:xfrm>
          </p:grpSpPr>
          <p:grpSp>
            <p:nvGrpSpPr>
              <p:cNvPr id="3630" name="组合 36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41" name="任意多边形 36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42" name="组合 36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43" name="任意多边形 36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4" name="任意多边形 36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5" name="等腰三角形 36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6" name="等腰三角形 36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7" name="等腰三角形 36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8" name="等腰三角形 36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9" name="等腰三角形 36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631" name="组合 36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32" name="任意多边形 36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33" name="组合 36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34" name="任意多边形 36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5" name="任意多边形 36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6" name="等腰三角形 36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7" name="等腰三角形 36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8" name="等腰三角形 36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9" name="等腰三角形 36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0" name="等腰三角形 36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7" name="组合 3146"/>
            <p:cNvGrpSpPr/>
            <p:nvPr/>
          </p:nvGrpSpPr>
          <p:grpSpPr>
            <a:xfrm flipH="1">
              <a:off x="3868064" y="3257507"/>
              <a:ext cx="636991" cy="1572783"/>
              <a:chOff x="2339380" y="1927620"/>
              <a:chExt cx="1374628" cy="3394069"/>
            </a:xfrm>
          </p:grpSpPr>
          <p:grpSp>
            <p:nvGrpSpPr>
              <p:cNvPr id="3610" name="组合 36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21" name="任意多边形 36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22" name="组合 36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23" name="任意多边形 36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4" name="任意多边形 36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5" name="等腰三角形 36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6" name="等腰三角形 36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7" name="等腰三角形 36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8" name="等腰三角形 36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9" name="等腰三角形 36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611" name="组合 36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12" name="任意多边形 36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13" name="组合 36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14" name="任意多边形 36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15" name="任意多边形 36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16" name="等腰三角形 36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17" name="等腰三角形 36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18" name="等腰三角形 36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19" name="等腰三角形 36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0" name="等腰三角形 36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8" name="组合 3147"/>
            <p:cNvGrpSpPr/>
            <p:nvPr/>
          </p:nvGrpSpPr>
          <p:grpSpPr>
            <a:xfrm flipH="1">
              <a:off x="2301882" y="3420980"/>
              <a:ext cx="636991" cy="1572783"/>
              <a:chOff x="2339380" y="1927620"/>
              <a:chExt cx="1374628" cy="3394069"/>
            </a:xfrm>
          </p:grpSpPr>
          <p:grpSp>
            <p:nvGrpSpPr>
              <p:cNvPr id="3590" name="组合 35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01" name="任意多边形 36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02" name="组合 36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03" name="任意多边形 36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4" name="任意多边形 36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5" name="等腰三角形 36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6" name="等腰三角形 36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7" name="等腰三角形 36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8" name="等腰三角形 36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9" name="等腰三角形 36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91" name="组合 35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92" name="任意多边形 35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93" name="组合 35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94" name="任意多边形 35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95" name="任意多边形 35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96" name="等腰三角形 35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97" name="等腰三角形 35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98" name="等腰三角形 35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99" name="等腰三角形 35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0" name="等腰三角形 35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9" name="组合 3148"/>
            <p:cNvGrpSpPr/>
            <p:nvPr/>
          </p:nvGrpSpPr>
          <p:grpSpPr>
            <a:xfrm flipH="1">
              <a:off x="2889257" y="3401930"/>
              <a:ext cx="636991" cy="1572783"/>
              <a:chOff x="2339380" y="1927620"/>
              <a:chExt cx="1374628" cy="3394069"/>
            </a:xfrm>
          </p:grpSpPr>
          <p:grpSp>
            <p:nvGrpSpPr>
              <p:cNvPr id="3570" name="组合 35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81" name="任意多边形 35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82" name="组合 35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83" name="任意多边形 35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4" name="任意多边形 35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5" name="等腰三角形 35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6" name="等腰三角形 35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7" name="等腰三角形 35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8" name="等腰三角形 35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9" name="等腰三角形 35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71" name="组合 35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72" name="任意多边形 35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73" name="组合 35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74" name="任意多边形 35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75" name="任意多边形 35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76" name="等腰三角形 35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77" name="等腰三角形 35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78" name="等腰三角形 35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79" name="等腰三角形 35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0" name="等腰三角形 35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0" name="组合 3149"/>
            <p:cNvGrpSpPr/>
            <p:nvPr/>
          </p:nvGrpSpPr>
          <p:grpSpPr>
            <a:xfrm flipH="1">
              <a:off x="3362332" y="3782930"/>
              <a:ext cx="636991" cy="1572783"/>
              <a:chOff x="2339380" y="1927620"/>
              <a:chExt cx="1374628" cy="3394069"/>
            </a:xfrm>
          </p:grpSpPr>
          <p:grpSp>
            <p:nvGrpSpPr>
              <p:cNvPr id="3550" name="组合 35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61" name="任意多边形 35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62" name="组合 35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63" name="任意多边形 35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4" name="任意多边形 35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5" name="等腰三角形 35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6" name="等腰三角形 35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7" name="等腰三角形 35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8" name="等腰三角形 35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9" name="等腰三角形 35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51" name="组合 35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52" name="任意多边形 35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53" name="组合 35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54" name="任意多边形 35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5" name="任意多边形 35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6" name="等腰三角形 35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7" name="等腰三角形 35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8" name="等腰三角形 35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9" name="等腰三角形 35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0" name="等腰三角形 35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1" name="组合 3150"/>
            <p:cNvGrpSpPr/>
            <p:nvPr/>
          </p:nvGrpSpPr>
          <p:grpSpPr>
            <a:xfrm flipH="1">
              <a:off x="4168782" y="2690730"/>
              <a:ext cx="636991" cy="1572783"/>
              <a:chOff x="2339380" y="1927620"/>
              <a:chExt cx="1374628" cy="3394069"/>
            </a:xfrm>
          </p:grpSpPr>
          <p:grpSp>
            <p:nvGrpSpPr>
              <p:cNvPr id="3530" name="组合 35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41" name="任意多边形 35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42" name="组合 35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43" name="任意多边形 35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4" name="任意多边形 35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5" name="等腰三角形 35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6" name="等腰三角形 35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7" name="等腰三角形 35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8" name="等腰三角形 35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9" name="等腰三角形 35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31" name="组合 35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32" name="任意多边形 35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33" name="组合 35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34" name="任意多边形 35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5" name="任意多边形 35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6" name="等腰三角形 35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7" name="等腰三角形 35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8" name="等腰三角形 35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9" name="等腰三角形 35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0" name="等腰三角形 35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2" name="组合 3151"/>
            <p:cNvGrpSpPr/>
            <p:nvPr/>
          </p:nvGrpSpPr>
          <p:grpSpPr>
            <a:xfrm flipH="1">
              <a:off x="4714882" y="2811380"/>
              <a:ext cx="636991" cy="1572783"/>
              <a:chOff x="2339380" y="1927620"/>
              <a:chExt cx="1374628" cy="3394069"/>
            </a:xfrm>
          </p:grpSpPr>
          <p:grpSp>
            <p:nvGrpSpPr>
              <p:cNvPr id="3510" name="组合 35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21" name="任意多边形 35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22" name="组合 35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23" name="任意多边形 35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4" name="任意多边形 35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5" name="等腰三角形 35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6" name="等腰三角形 35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7" name="等腰三角形 35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8" name="等腰三角形 35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9" name="等腰三角形 35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11" name="组合 35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12" name="任意多边形 35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13" name="组合 35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14" name="任意多边形 35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5" name="任意多边形 35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6" name="等腰三角形 35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7" name="等腰三角形 35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8" name="等腰三角形 35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9" name="等腰三角形 35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0" name="等腰三角形 35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3" name="组合 3152"/>
            <p:cNvGrpSpPr/>
            <p:nvPr/>
          </p:nvGrpSpPr>
          <p:grpSpPr>
            <a:xfrm flipH="1">
              <a:off x="5235582" y="3198730"/>
              <a:ext cx="636991" cy="1572783"/>
              <a:chOff x="2339380" y="1927620"/>
              <a:chExt cx="1374628" cy="3394069"/>
            </a:xfrm>
          </p:grpSpPr>
          <p:grpSp>
            <p:nvGrpSpPr>
              <p:cNvPr id="3490" name="组合 34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01" name="任意多边形 35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02" name="组合 35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03" name="任意多边形 35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4" name="任意多边形 35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5" name="等腰三角形 35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6" name="等腰三角形 35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7" name="等腰三角形 35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8" name="等腰三角形 35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9" name="等腰三角形 35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491" name="组合 34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92" name="任意多边形 34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93" name="组合 34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94" name="任意多边形 34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95" name="任意多边形 34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96" name="等腰三角形 34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97" name="等腰三角形 34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98" name="等腰三角形 34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99" name="等腰三角形 34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0" name="等腰三角形 34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4" name="组合 3153"/>
            <p:cNvGrpSpPr/>
            <p:nvPr/>
          </p:nvGrpSpPr>
          <p:grpSpPr>
            <a:xfrm flipH="1">
              <a:off x="5220342" y="2253850"/>
              <a:ext cx="636991" cy="1572783"/>
              <a:chOff x="2339380" y="1927620"/>
              <a:chExt cx="1374628" cy="3394069"/>
            </a:xfrm>
          </p:grpSpPr>
          <p:grpSp>
            <p:nvGrpSpPr>
              <p:cNvPr id="3470" name="组合 34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81" name="任意多边形 34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82" name="组合 34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83" name="任意多边形 34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4" name="任意多边形 34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5" name="等腰三角形 34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6" name="等腰三角形 34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7" name="等腰三角形 34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8" name="等腰三角形 34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9" name="等腰三角形 34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471" name="组合 34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72" name="任意多边形 34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73" name="组合 34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74" name="任意多边形 34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5" name="任意多边形 34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6" name="等腰三角形 34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7" name="等腰三角形 34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8" name="等腰三角形 34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9" name="等腰三角形 34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0" name="等腰三角形 34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5" name="组合 3154"/>
            <p:cNvGrpSpPr/>
            <p:nvPr/>
          </p:nvGrpSpPr>
          <p:grpSpPr>
            <a:xfrm flipH="1">
              <a:off x="5852802" y="2551030"/>
              <a:ext cx="636991" cy="1572783"/>
              <a:chOff x="2339380" y="1927620"/>
              <a:chExt cx="1374628" cy="3394069"/>
            </a:xfrm>
          </p:grpSpPr>
          <p:grpSp>
            <p:nvGrpSpPr>
              <p:cNvPr id="3450" name="组合 34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61" name="任意多边形 34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62" name="组合 34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63" name="任意多边形 34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4" name="任意多边形 34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5" name="等腰三角形 34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6" name="等腰三角形 34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7" name="等腰三角形 34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8" name="等腰三角形 34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9" name="等腰三角形 34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451" name="组合 34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52" name="任意多边形 34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53" name="组合 34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54" name="任意多边形 34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5" name="任意多边形 34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6" name="等腰三角形 34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7" name="等腰三角形 34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8" name="等腰三角形 34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9" name="等腰三角形 34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0" name="等腰三角形 34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6" name="组合 3155"/>
            <p:cNvGrpSpPr/>
            <p:nvPr/>
          </p:nvGrpSpPr>
          <p:grpSpPr>
            <a:xfrm flipH="1">
              <a:off x="4516762" y="3554330"/>
              <a:ext cx="636991" cy="1572783"/>
              <a:chOff x="2339380" y="1927620"/>
              <a:chExt cx="1374628" cy="3394069"/>
            </a:xfrm>
          </p:grpSpPr>
          <p:grpSp>
            <p:nvGrpSpPr>
              <p:cNvPr id="3430" name="组合 34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41" name="任意多边形 34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42" name="组合 34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43" name="任意多边形 34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4" name="任意多边形 34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5" name="等腰三角形 34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6" name="等腰三角形 34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7" name="等腰三角形 34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8" name="等腰三角形 34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9" name="等腰三角形 34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431" name="组合 34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32" name="任意多边形 34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33" name="组合 34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34" name="任意多边形 34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5" name="任意多边形 34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6" name="等腰三角形 34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7" name="等腰三角形 34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8" name="等腰三角形 34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9" name="等腰三角形 34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0" name="等腰三角形 34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7" name="组合 3156"/>
            <p:cNvGrpSpPr/>
            <p:nvPr/>
          </p:nvGrpSpPr>
          <p:grpSpPr>
            <a:xfrm flipH="1">
              <a:off x="3305182" y="4576680"/>
              <a:ext cx="636991" cy="1572783"/>
              <a:chOff x="2339380" y="1927620"/>
              <a:chExt cx="1374628" cy="3394069"/>
            </a:xfrm>
          </p:grpSpPr>
          <p:grpSp>
            <p:nvGrpSpPr>
              <p:cNvPr id="3410" name="组合 34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21" name="任意多边形 34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22" name="组合 34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23" name="任意多边形 34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4" name="任意多边形 34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5" name="等腰三角形 34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6" name="等腰三角形 34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7" name="等腰三角形 34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8" name="等腰三角形 34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9" name="等腰三角形 34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411" name="组合 34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12" name="任意多边形 34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13" name="组合 34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14" name="任意多边形 34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15" name="任意多边形 34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16" name="等腰三角形 34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17" name="等腰三角形 34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18" name="等腰三角形 34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19" name="等腰三角形 34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0" name="等腰三角形 34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8" name="组合 3157"/>
            <p:cNvGrpSpPr/>
            <p:nvPr/>
          </p:nvGrpSpPr>
          <p:grpSpPr>
            <a:xfrm flipH="1">
              <a:off x="3940182" y="5014830"/>
              <a:ext cx="636991" cy="1572783"/>
              <a:chOff x="2339380" y="1927620"/>
              <a:chExt cx="1374628" cy="3394069"/>
            </a:xfrm>
          </p:grpSpPr>
          <p:grpSp>
            <p:nvGrpSpPr>
              <p:cNvPr id="3390" name="组合 33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01" name="任意多边形 34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02" name="组合 34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03" name="任意多边形 34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4" name="任意多边形 34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5" name="等腰三角形 34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6" name="等腰三角形 34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7" name="等腰三角形 34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8" name="等腰三角形 34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9" name="等腰三角形 34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91" name="组合 33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92" name="任意多边形 33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93" name="组合 33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94" name="任意多边形 33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95" name="任意多边形 33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96" name="等腰三角形 33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97" name="等腰三角形 33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98" name="等腰三角形 33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99" name="等腰三角形 33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0" name="等腰三角形 33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9" name="组合 3158"/>
            <p:cNvGrpSpPr/>
            <p:nvPr/>
          </p:nvGrpSpPr>
          <p:grpSpPr>
            <a:xfrm flipH="1">
              <a:off x="3924942" y="4069950"/>
              <a:ext cx="636991" cy="1572783"/>
              <a:chOff x="2339380" y="1927620"/>
              <a:chExt cx="1374628" cy="3394069"/>
            </a:xfrm>
          </p:grpSpPr>
          <p:grpSp>
            <p:nvGrpSpPr>
              <p:cNvPr id="3370" name="组合 33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81" name="任意多边形 33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82" name="组合 33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83" name="任意多边形 33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4" name="任意多边形 33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5" name="等腰三角形 33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6" name="等腰三角形 33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7" name="等腰三角形 33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8" name="等腰三角形 33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9" name="等腰三角形 33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71" name="组合 33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72" name="任意多边形 33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73" name="组合 33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74" name="任意多边形 33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75" name="任意多边形 33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76" name="等腰三角形 33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77" name="等腰三角形 33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78" name="等腰三角形 33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79" name="等腰三角形 33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0" name="等腰三角形 33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0" name="组合 3159"/>
            <p:cNvGrpSpPr/>
            <p:nvPr/>
          </p:nvGrpSpPr>
          <p:grpSpPr>
            <a:xfrm flipH="1">
              <a:off x="4557402" y="4367130"/>
              <a:ext cx="636991" cy="1572783"/>
              <a:chOff x="2339380" y="1927620"/>
              <a:chExt cx="1374628" cy="3394069"/>
            </a:xfrm>
          </p:grpSpPr>
          <p:grpSp>
            <p:nvGrpSpPr>
              <p:cNvPr id="3350" name="组合 33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61" name="任意多边形 33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62" name="组合 33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63" name="任意多边形 33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4" name="任意多边形 33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5" name="等腰三角形 33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6" name="等腰三角形 33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7" name="等腰三角形 33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8" name="等腰三角形 33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9" name="等腰三角形 33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51" name="组合 33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52" name="任意多边形 33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53" name="组合 33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54" name="任意多边形 33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5" name="任意多边形 33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6" name="等腰三角形 33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7" name="等腰三角形 33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8" name="等腰三角形 33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9" name="等腰三角形 33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0" name="等腰三角形 33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1" name="组合 3160"/>
            <p:cNvGrpSpPr/>
            <p:nvPr/>
          </p:nvGrpSpPr>
          <p:grpSpPr>
            <a:xfrm flipH="1">
              <a:off x="3399162" y="5624430"/>
              <a:ext cx="636991" cy="1572783"/>
              <a:chOff x="2339380" y="1927620"/>
              <a:chExt cx="1374628" cy="3394069"/>
            </a:xfrm>
          </p:grpSpPr>
          <p:grpSp>
            <p:nvGrpSpPr>
              <p:cNvPr id="3330" name="组合 33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41" name="任意多边形 33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42" name="组合 33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43" name="任意多边形 33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4" name="任意多边形 33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5" name="等腰三角形 33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6" name="等腰三角形 33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7" name="等腰三角形 33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8" name="等腰三角形 33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9" name="等腰三角形 33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31" name="组合 33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32" name="任意多边形 33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33" name="组合 33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34" name="任意多边形 33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5" name="任意多边形 33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6" name="等腰三角形 33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7" name="等腰三角形 33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8" name="等腰三角形 33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9" name="等腰三角形 33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0" name="等腰三角形 33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2" name="组合 3161"/>
            <p:cNvGrpSpPr/>
            <p:nvPr/>
          </p:nvGrpSpPr>
          <p:grpSpPr>
            <a:xfrm flipH="1">
              <a:off x="885832" y="4360780"/>
              <a:ext cx="636991" cy="1572783"/>
              <a:chOff x="2339380" y="1927620"/>
              <a:chExt cx="1374628" cy="3394069"/>
            </a:xfrm>
          </p:grpSpPr>
          <p:grpSp>
            <p:nvGrpSpPr>
              <p:cNvPr id="3310" name="组合 33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21" name="任意多边形 33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22" name="组合 33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23" name="任意多边形 33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4" name="任意多边形 33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5" name="等腰三角形 33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6" name="等腰三角形 33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7" name="等腰三角形 33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8" name="等腰三角形 33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9" name="等腰三角形 33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11" name="组合 33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12" name="任意多边形 33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13" name="组合 33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14" name="任意多边形 33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5" name="任意多边形 33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6" name="等腰三角形 33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7" name="等腰三角形 33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8" name="等腰三角形 33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9" name="等腰三角形 33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0" name="等腰三角形 33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3" name="组合 3162"/>
            <p:cNvGrpSpPr/>
            <p:nvPr/>
          </p:nvGrpSpPr>
          <p:grpSpPr>
            <a:xfrm flipH="1">
              <a:off x="1692219" y="4571222"/>
              <a:ext cx="636991" cy="1572783"/>
              <a:chOff x="2339380" y="1927620"/>
              <a:chExt cx="1374628" cy="3394069"/>
            </a:xfrm>
          </p:grpSpPr>
          <p:grpSp>
            <p:nvGrpSpPr>
              <p:cNvPr id="3290" name="组合 32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01" name="任意多边形 33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02" name="组合 33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03" name="任意多边形 33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4" name="任意多边形 33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5" name="等腰三角形 33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6" name="等腰三角形 33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7" name="等腰三角形 33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8" name="等腰三角形 33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9" name="等腰三角形 33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291" name="组合 32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92" name="任意多边形 32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93" name="组合 32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94" name="任意多边形 32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5" name="任意多边形 32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6" name="等腰三角形 32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7" name="等腰三角形 32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8" name="等腰三角形 32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9" name="等腰三角形 32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0" name="等腰三角形 32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4" name="组合 3163"/>
            <p:cNvGrpSpPr/>
            <p:nvPr/>
          </p:nvGrpSpPr>
          <p:grpSpPr>
            <a:xfrm flipH="1">
              <a:off x="1550042" y="3752450"/>
              <a:ext cx="636991" cy="1572783"/>
              <a:chOff x="2339380" y="1927620"/>
              <a:chExt cx="1374628" cy="3394069"/>
            </a:xfrm>
          </p:grpSpPr>
          <p:grpSp>
            <p:nvGrpSpPr>
              <p:cNvPr id="3270" name="组合 32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81" name="任意多边形 32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82" name="组合 32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83" name="任意多边形 32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4" name="任意多边形 32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5" name="等腰三角形 32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6" name="等腰三角形 32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7" name="等腰三角形 32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8" name="等腰三角形 32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9" name="等腰三角形 32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271" name="组合 32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72" name="任意多边形 32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73" name="组合 32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74" name="任意多边形 32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75" name="任意多边形 32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76" name="等腰三角形 32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77" name="等腰三角形 32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78" name="等腰三角形 32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79" name="等腰三角形 32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0" name="等腰三角形 32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5" name="组合 3164"/>
            <p:cNvGrpSpPr/>
            <p:nvPr/>
          </p:nvGrpSpPr>
          <p:grpSpPr>
            <a:xfrm flipH="1">
              <a:off x="2182502" y="4049630"/>
              <a:ext cx="636991" cy="1572783"/>
              <a:chOff x="2339380" y="1927620"/>
              <a:chExt cx="1374628" cy="3394069"/>
            </a:xfrm>
          </p:grpSpPr>
          <p:grpSp>
            <p:nvGrpSpPr>
              <p:cNvPr id="3250" name="组合 32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61" name="任意多边形 32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62" name="组合 32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63" name="任意多边形 32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4" name="任意多边形 32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5" name="等腰三角形 32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6" name="等腰三角形 32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7" name="等腰三角形 32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8" name="等腰三角形 32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9" name="等腰三角形 32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251" name="组合 32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52" name="任意多边形 32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53" name="组合 32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54" name="任意多边形 32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5" name="任意多边形 32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6" name="等腰三角形 32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7" name="等腰三角形 32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8" name="等腰三角形 32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9" name="等腰三角形 32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0" name="等腰三角形 32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6" name="组合 3165"/>
            <p:cNvGrpSpPr/>
            <p:nvPr/>
          </p:nvGrpSpPr>
          <p:grpSpPr>
            <a:xfrm flipH="1">
              <a:off x="1024262" y="5306930"/>
              <a:ext cx="636991" cy="1572783"/>
              <a:chOff x="2339380" y="1927620"/>
              <a:chExt cx="1374628" cy="3394069"/>
            </a:xfrm>
          </p:grpSpPr>
          <p:grpSp>
            <p:nvGrpSpPr>
              <p:cNvPr id="3230" name="组合 32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41" name="任意多边形 32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42" name="组合 32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43" name="任意多边形 32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4" name="任意多边形 32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5" name="等腰三角形 32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6" name="等腰三角形 32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7" name="等腰三角形 32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8" name="等腰三角形 32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9" name="等腰三角形 32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231" name="组合 32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32" name="任意多边形 32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33" name="组合 32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34" name="任意多边形 32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5" name="任意多边形 32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6" name="等腰三角形 32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7" name="等腰三角形 32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8" name="等腰三角形 32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9" name="等腰三角形 32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0" name="等腰三角形 32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7" name="组合 3166"/>
            <p:cNvGrpSpPr/>
            <p:nvPr/>
          </p:nvGrpSpPr>
          <p:grpSpPr>
            <a:xfrm flipH="1">
              <a:off x="2733682" y="5351380"/>
              <a:ext cx="636991" cy="1572783"/>
              <a:chOff x="2339380" y="1927620"/>
              <a:chExt cx="1374628" cy="3394069"/>
            </a:xfrm>
          </p:grpSpPr>
          <p:grpSp>
            <p:nvGrpSpPr>
              <p:cNvPr id="3210" name="组合 32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21" name="任意多边形 32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22" name="组合 32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23" name="任意多边形 32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4" name="任意多边形 32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5" name="等腰三角形 32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6" name="等腰三角形 32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7" name="等腰三角形 32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8" name="等腰三角形 32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9" name="等腰三角形 32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211" name="组合 32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12" name="任意多边形 32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13" name="组合 32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14" name="任意多边形 32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5" name="任意多边形 32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6" name="等腰三角形 32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7" name="等腰三角形 32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8" name="等腰三角形 32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9" name="等腰三角形 32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0" name="等腰三角形 32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8" name="组合 3167"/>
            <p:cNvGrpSpPr/>
            <p:nvPr/>
          </p:nvGrpSpPr>
          <p:grpSpPr>
            <a:xfrm flipH="1">
              <a:off x="1874708" y="5423390"/>
              <a:ext cx="636991" cy="1572783"/>
              <a:chOff x="2339380" y="1927620"/>
              <a:chExt cx="1374628" cy="3394069"/>
            </a:xfrm>
          </p:grpSpPr>
          <p:grpSp>
            <p:nvGrpSpPr>
              <p:cNvPr id="3190" name="组合 31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01" name="任意多边形 32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02" name="组合 32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03" name="任意多边形 32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4" name="任意多边形 32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5" name="等腰三角形 32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6" name="等腰三角形 32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7" name="等腰三角形 32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8" name="等腰三角形 32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9" name="等腰三角形 32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191" name="组合 31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192" name="任意多边形 31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93" name="组合 31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194" name="任意多边形 31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5" name="任意多边形 31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6" name="等腰三角形 31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7" name="等腰三角形 31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8" name="等腰三角形 31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9" name="等腰三角形 31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0" name="等腰三角形 31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9" name="组合 3168"/>
            <p:cNvGrpSpPr/>
            <p:nvPr/>
          </p:nvGrpSpPr>
          <p:grpSpPr>
            <a:xfrm flipH="1">
              <a:off x="2663514" y="4463967"/>
              <a:ext cx="636991" cy="1572783"/>
              <a:chOff x="2339380" y="1927620"/>
              <a:chExt cx="1374628" cy="3394069"/>
            </a:xfrm>
          </p:grpSpPr>
          <p:grpSp>
            <p:nvGrpSpPr>
              <p:cNvPr id="3170" name="组合 31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181" name="任意多边形 31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82" name="组合 31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183" name="任意多边形 31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4" name="任意多边形 31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5" name="等腰三角形 31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6" name="等腰三角形 31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7" name="等腰三角形 31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8" name="等腰三角形 31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9" name="等腰三角形 31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171" name="组合 31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172" name="任意多边形 31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73" name="组合 31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174" name="任意多边形 31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75" name="任意多边形 31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76" name="等腰三角形 31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77" name="等腰三角形 31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78" name="等腰三角形 31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79" name="等腰三角形 31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0" name="等腰三角形 31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sp>
        <p:nvSpPr>
          <p:cNvPr id="8" name="椭圆 7"/>
          <p:cNvSpPr/>
          <p:nvPr/>
        </p:nvSpPr>
        <p:spPr>
          <a:xfrm>
            <a:off x="-1110518" y="-3806709"/>
            <a:ext cx="14445518" cy="14445518"/>
          </a:xfrm>
          <a:prstGeom prst="ellipse">
            <a:avLst/>
          </a:prstGeom>
          <a:solidFill>
            <a:srgbClr val="F2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76" name="椭圆 3875"/>
          <p:cNvSpPr/>
          <p:nvPr/>
        </p:nvSpPr>
        <p:spPr>
          <a:xfrm>
            <a:off x="-1110518" y="-3806709"/>
            <a:ext cx="14445518" cy="14445518"/>
          </a:xfrm>
          <a:prstGeom prst="ellipse">
            <a:avLst/>
          </a:prstGeom>
          <a:solidFill>
            <a:srgbClr val="2EB8B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77" name="椭圆 3876"/>
          <p:cNvSpPr/>
          <p:nvPr/>
        </p:nvSpPr>
        <p:spPr>
          <a:xfrm>
            <a:off x="-1110518" y="-3806709"/>
            <a:ext cx="14445518" cy="14445518"/>
          </a:xfrm>
          <a:prstGeom prst="ellipse">
            <a:avLst/>
          </a:prstGeom>
          <a:solidFill>
            <a:srgbClr val="F2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78" name="椭圆 3877"/>
          <p:cNvSpPr/>
          <p:nvPr/>
        </p:nvSpPr>
        <p:spPr>
          <a:xfrm>
            <a:off x="-1126759" y="-3793759"/>
            <a:ext cx="14445518" cy="14445518"/>
          </a:xfrm>
          <a:prstGeom prst="ellipse">
            <a:avLst/>
          </a:prstGeom>
          <a:solidFill>
            <a:srgbClr val="2EB8B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6180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86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7" dur="2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8" dur="2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" presetClass="entr" presetSubtype="0" fill="hold" grpId="5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24"/>
                                            <p:tgtEl>
                                              <p:spTgt spid="6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" dur="124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" dur="124"/>
                                            <p:tgtEl>
                                              <p:spTgt spid="6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" dur="124"/>
                                            <p:tgtEl>
                                              <p:spTgt spid="6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" dur="124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" dur="124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" dur="124"/>
                                            <p:tgtEl>
                                              <p:spTgt spid="4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" dur="124"/>
                                            <p:tgtEl>
                                              <p:spTgt spid="5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" dur="124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" dur="124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" dur="124"/>
                                            <p:tgtEl>
                                              <p:spTgt spid="5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24"/>
                                            <p:tgtEl>
                                              <p:spTgt spid="5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0" dur="124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" dur="124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24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" dur="124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1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" dur="124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4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24"/>
                                            <p:tgtEl>
                                              <p:spTgt spid="48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" dur="124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" dur="124"/>
                                            <p:tgtEl>
                                              <p:spTgt spid="4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24"/>
                                            <p:tgtEl>
                                              <p:spTgt spid="4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" dur="124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" dur="124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24"/>
                                            <p:tgtEl>
                                              <p:spTgt spid="49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" dur="124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" dur="124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24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" dur="124"/>
                                            <p:tgtEl>
                                              <p:spTgt spid="4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7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" dur="124"/>
                                            <p:tgtEl>
                                              <p:spTgt spid="8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1" dur="124"/>
                                            <p:tgtEl>
                                              <p:spTgt spid="8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" dur="124"/>
                                            <p:tgtEl>
                                              <p:spTgt spid="8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" dur="124"/>
                                            <p:tgtEl>
                                              <p:spTgt spid="8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0" dur="124"/>
                                            <p:tgtEl>
                                              <p:spTgt spid="8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" dur="124"/>
                                            <p:tgtEl>
                                              <p:spTgt spid="8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" dur="124"/>
                                            <p:tgtEl>
                                              <p:spTgt spid="74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" dur="124"/>
                                            <p:tgtEl>
                                              <p:spTgt spid="7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1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" dur="124"/>
                                            <p:tgtEl>
                                              <p:spTgt spid="76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24"/>
                                            <p:tgtEl>
                                              <p:spTgt spid="7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" dur="124"/>
                                            <p:tgtEl>
                                              <p:spTgt spid="7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" dur="124"/>
                                            <p:tgtEl>
                                              <p:spTgt spid="78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" dur="124"/>
                                            <p:tgtEl>
                                              <p:spTgt spid="7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" dur="124"/>
                                            <p:tgtEl>
                                              <p:spTgt spid="7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" dur="124"/>
                                            <p:tgtEl>
                                              <p:spTgt spid="8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" dur="124"/>
                                            <p:tgtEl>
                                              <p:spTgt spid="8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2" fill="hold" grpId="0" nodeType="withEffect" p14:presetBounceEnd="60000">
                                      <p:stCondLst>
                                        <p:cond delay="296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37" dur="148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38" dur="148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9" presetID="2" presetClass="entr" presetSubtype="2" fill="hold" nodeType="withEffect" p14:presetBounceEnd="60000">
                                      <p:stCondLst>
                                        <p:cond delay="345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41" dur="148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42" dur="148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3" presetID="1" presetClass="entr" presetSubtype="0" fill="hold" grpId="1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" presetID="1" presetClass="exit" presetSubtype="0" fill="hold" grpId="2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7" presetID="1" presetClass="entr" presetSubtype="0" fill="hold" grpId="3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9" presetID="1" presetClass="exit" presetSubtype="0" fill="hold" grpId="4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1" presetID="42" presetClass="path" presetSubtype="0" accel="50000" decel="5000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animMotion origin="layout" path="M 4.16667E-7 3.7037E-6 L 0.13893 0.09537 " pathEditMode="relative" rAng="0" ptsTypes="AA">
                                          <p:cBhvr>
                                            <p:cTn id="372" dur="246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940" y="47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3" presetID="1" presetClass="exit" presetSubtype="0" fill="hold" nodeType="withEffect">
                                      <p:stCondLst>
                                        <p:cond delay="789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5" presetID="53" presetClass="entr" presetSubtype="16" fill="hold" nodeType="withEffect">
                                      <p:stCondLst>
                                        <p:cond delay="789"/>
                                      </p:stCondLst>
                                      <p:childTnLst>
                                        <p:set>
                                          <p:cBhvr>
                                            <p:cTn id="3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7" dur="124" fill="hold"/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8" dur="124" fill="hold"/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9" dur="124"/>
                                            <p:tgtEl>
                                              <p:spTgt spid="8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0" presetID="6" presetClass="emph" presetSubtype="0" autoRev="1" fill="hold" nodeType="withEffect">
                                      <p:stCondLst>
                                        <p:cond delay="888"/>
                                      </p:stCondLst>
                                      <p:childTnLst>
                                        <p:animScale>
                                          <p:cBhvr>
                                            <p:cTn id="381" dur="74" fill="hold"/>
                                            <p:tgtEl>
                                              <p:spTgt spid="8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2" presetID="6" presetClass="emph" presetSubtype="0" autoRev="1" fill="hold" nodeType="withEffect">
                                      <p:stCondLst>
                                        <p:cond delay="1036"/>
                                      </p:stCondLst>
                                      <p:childTnLst>
                                        <p:animScale>
                                          <p:cBhvr>
                                            <p:cTn id="383" dur="74" fill="hold"/>
                                            <p:tgtEl>
                                              <p:spTgt spid="859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4" presetID="23" presetClass="entr" presetSubtype="16" fill="hold" nodeType="withEffect">
                                      <p:stCondLst>
                                        <p:cond delay="1085"/>
                                      </p:stCondLst>
                                      <p:childTnLst>
                                        <p:set>
                                          <p:cBhvr>
                                            <p:cTn id="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6" dur="148" fill="hold"/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7" dur="148" fill="hold"/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8" presetID="6" presetClass="emph" presetSubtype="0" autoRev="1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animScale>
                                          <p:cBhvr>
                                            <p:cTn id="389" dur="74" fill="hold"/>
                                            <p:tgtEl>
                                              <p:spTgt spid="86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0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3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2" dur="148" fill="hold"/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3" dur="148" fill="hold"/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4" presetID="6" presetClass="emph" presetSubtype="0" autoRev="1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animScale>
                                          <p:cBhvr>
                                            <p:cTn id="395" dur="74" fill="hold"/>
                                            <p:tgtEl>
                                              <p:spTgt spid="90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6" presetID="23" presetClass="entr" presetSubtype="16" fill="hold" nodeType="withEffect">
                                      <p:stCondLst>
                                        <p:cond delay="1085"/>
                                      </p:stCondLst>
                                      <p:childTnLs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8" dur="148" fill="hold"/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9" dur="148" fill="hold"/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0" presetID="6" presetClass="emph" presetSubtype="0" autoRev="1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animScale>
                                          <p:cBhvr>
                                            <p:cTn id="401" dur="74" fill="hold"/>
                                            <p:tgtEl>
                                              <p:spTgt spid="95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2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4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4" dur="148" fill="hold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5" dur="148" fill="hold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6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07" dur="74" fill="hold"/>
                                            <p:tgtEl>
                                              <p:spTgt spid="97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8" presetID="23" presetClass="entr" presetSubtype="16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0" dur="148" fill="hold"/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1" dur="148" fill="hold"/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2" presetID="6" presetClass="emph" presetSubtype="0" autoRev="1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animScale>
                                          <p:cBhvr>
                                            <p:cTn id="413" dur="74" fill="hold"/>
                                            <p:tgtEl>
                                              <p:spTgt spid="99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4" presetID="23" presetClass="entr" presetSubtype="16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set>
                                          <p:cBhvr>
                                            <p:cTn id="4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6" dur="148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7" dur="148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8" presetID="6" presetClass="emph" presetSubtype="0" autoRev="1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animScale>
                                          <p:cBhvr>
                                            <p:cTn id="419" dur="74" fill="hold"/>
                                            <p:tgtEl>
                                              <p:spTgt spid="101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23" presetClass="entr" presetSubtype="16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set>
                                          <p:cBhvr>
                                            <p:cTn id="4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2" dur="148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3" dur="148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4" presetID="6" presetClass="emph" presetSubtype="0" autoRev="1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animScale>
                                          <p:cBhvr>
                                            <p:cTn id="425" dur="74" fill="hold"/>
                                            <p:tgtEl>
                                              <p:spTgt spid="10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6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8" dur="148" fill="hold"/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9" dur="148" fill="hold"/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0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31" dur="74" fill="hold"/>
                                            <p:tgtEl>
                                              <p:spTgt spid="105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2" presetID="23" presetClass="entr" presetSubtype="16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set>
                                          <p:cBhvr>
                                            <p:cTn id="4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4" dur="148" fill="hold"/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5" dur="148" fill="hold"/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6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37" dur="74" fill="hold"/>
                                            <p:tgtEl>
                                              <p:spTgt spid="109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8" presetID="23" presetClass="entr" presetSubtype="16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set>
                                          <p:cBhvr>
                                            <p:cTn id="4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0" dur="148" fill="hold"/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1" dur="148" fill="hold"/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2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43" dur="74" fill="hold"/>
                                            <p:tgtEl>
                                              <p:spTgt spid="111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4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6" dur="148" fill="hold"/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7" dur="148" fill="hold"/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8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49" dur="74" fill="hold"/>
                                            <p:tgtEl>
                                              <p:spTgt spid="11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0" presetID="23" presetClass="entr" presetSubtype="16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set>
                                          <p:cBhvr>
                                            <p:cTn id="4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2" dur="148" fill="hold"/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3" dur="148" fill="hold"/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4" presetID="6" presetClass="emph" presetSubtype="0" autoRev="1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animScale>
                                          <p:cBhvr>
                                            <p:cTn id="455" dur="74" fill="hold"/>
                                            <p:tgtEl>
                                              <p:spTgt spid="116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6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8" dur="148" fill="hold"/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9" dur="148" fill="hold"/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0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461" dur="74" fill="hold"/>
                                            <p:tgtEl>
                                              <p:spTgt spid="118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2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4" dur="148" fill="hold"/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5" dur="148" fill="hold"/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6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67" dur="74" fill="hold"/>
                                            <p:tgtEl>
                                              <p:spTgt spid="120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8" presetID="23" presetClass="entr" presetSubtype="16" fill="hold" nodeType="withEffect">
                                      <p:stCondLst>
                                        <p:cond delay="1430"/>
                                      </p:stCondLst>
                                      <p:childTnLst>
                                        <p:set>
                                          <p:cBhvr>
                                            <p:cTn id="4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0" dur="148" fill="hold"/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1" dur="148" fill="hold"/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2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473" dur="74" fill="hold"/>
                                            <p:tgtEl>
                                              <p:spTgt spid="12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4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6" dur="148" fill="hold"/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7" dur="148" fill="hold"/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8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79" dur="74" fill="hold"/>
                                            <p:tgtEl>
                                              <p:spTgt spid="124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0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4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2" dur="148" fill="hold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3" dur="148" fill="hold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4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485" dur="74" fill="hold"/>
                                            <p:tgtEl>
                                              <p:spTgt spid="126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6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8" dur="148" fill="hold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9" dur="148" fill="hold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0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491" dur="74" fill="hold"/>
                                            <p:tgtEl>
                                              <p:spTgt spid="12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2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4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4" dur="148" fill="hold"/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5" dur="148" fill="hold"/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6" presetID="6" presetClass="emph" presetSubtype="0" autoRev="1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animScale>
                                          <p:cBhvr>
                                            <p:cTn id="497" dur="74" fill="hold"/>
                                            <p:tgtEl>
                                              <p:spTgt spid="13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8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0" dur="148" fill="hold"/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1" dur="148" fill="hold"/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2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503" dur="74" fill="hold"/>
                                            <p:tgtEl>
                                              <p:spTgt spid="13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4" presetID="23" presetClass="entr" presetSubtype="16" fill="hold" nodeType="withEffect">
                                      <p:stCondLst>
                                        <p:cond delay="1430"/>
                                      </p:stCondLst>
                                      <p:childTnLst>
                                        <p:set>
                                          <p:cBhvr>
                                            <p:cTn id="5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6" dur="148" fill="hold"/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7" dur="148" fill="hold"/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8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509" dur="74" fill="hold"/>
                                            <p:tgtEl>
                                              <p:spTgt spid="13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0" presetID="23" presetClass="entr" presetSubtype="16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set>
                                          <p:cBhvr>
                                            <p:cTn id="5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2" dur="148" fill="hold"/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3" dur="148" fill="hold"/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4" presetID="6" presetClass="emph" presetSubtype="0" autoRev="1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animScale>
                                          <p:cBhvr>
                                            <p:cTn id="515" dur="74" fill="hold"/>
                                            <p:tgtEl>
                                              <p:spTgt spid="13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6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5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8" dur="148" fill="hold"/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9" dur="148" fill="hold"/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0" presetID="6" presetClass="emph" presetSubtype="0" autoRev="1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animScale>
                                          <p:cBhvr>
                                            <p:cTn id="521" dur="74" fill="hold"/>
                                            <p:tgtEl>
                                              <p:spTgt spid="13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2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4" dur="148" fill="hold"/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5" dur="148" fill="hold"/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6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27" dur="74" fill="hold"/>
                                            <p:tgtEl>
                                              <p:spTgt spid="141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8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0" dur="148" fill="hold"/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1" dur="148" fill="hold"/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2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33" dur="74" fill="hold"/>
                                            <p:tgtEl>
                                              <p:spTgt spid="14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23" presetClass="entr" presetSubtype="16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set>
                                          <p:cBhvr>
                                            <p:cTn id="5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6" dur="148" fill="hold"/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7" dur="148" fill="hold"/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8" presetID="6" presetClass="emph" presetSubtype="0" autoRev="1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animScale>
                                          <p:cBhvr>
                                            <p:cTn id="539" dur="74" fill="hold"/>
                                            <p:tgtEl>
                                              <p:spTgt spid="14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0" presetID="23" presetClass="entr" presetSubtype="16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2" dur="148" fill="hold"/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3" dur="148" fill="hold"/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4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45" dur="74" fill="hold"/>
                                            <p:tgtEl>
                                              <p:spTgt spid="14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6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8" dur="148" fill="hold"/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9" dur="148" fill="hold"/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0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51" dur="74" fill="hold"/>
                                            <p:tgtEl>
                                              <p:spTgt spid="14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2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4" dur="148" fill="hold"/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5" dur="148" fill="hold"/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6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57" dur="74" fill="hold"/>
                                            <p:tgtEl>
                                              <p:spTgt spid="151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8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0" dur="148" fill="hold"/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1" dur="148" fill="hold"/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2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63" dur="74" fill="hold"/>
                                            <p:tgtEl>
                                              <p:spTgt spid="15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4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6" dur="148" fill="hold"/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7" dur="148" fill="hold"/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8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69" dur="74" fill="hold"/>
                                            <p:tgtEl>
                                              <p:spTgt spid="15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0" presetID="23" presetClass="entr" presetSubtype="16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set>
                                          <p:cBhvr>
                                            <p:cTn id="5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2" dur="148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3" dur="148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4" presetID="6" presetClass="emph" presetSubtype="0" autoRev="1" fill="hold" nodeType="withEffect">
                                      <p:stCondLst>
                                        <p:cond delay="1875"/>
                                      </p:stCondLst>
                                      <p:childTnLst>
                                        <p:animScale>
                                          <p:cBhvr>
                                            <p:cTn id="575" dur="74" fill="hold"/>
                                            <p:tgtEl>
                                              <p:spTgt spid="15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8" dur="148" fill="hold"/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9" dur="148" fill="hold"/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0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81" dur="74" fill="hold"/>
                                            <p:tgtEl>
                                              <p:spTgt spid="160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2" presetID="23" presetClass="entr" presetSubtype="16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set>
                                          <p:cBhvr>
                                            <p:cTn id="5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4" dur="148" fill="hold"/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5" dur="148" fill="hold"/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6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87" dur="74" fill="hold"/>
                                            <p:tgtEl>
                                              <p:spTgt spid="16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8" presetID="23" presetClass="entr" presetSubtype="16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set>
                                          <p:cBhvr>
                                            <p:cTn id="5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0" dur="148" fill="hold"/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1" dur="148" fill="hold"/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2" presetID="6" presetClass="emph" presetSubtype="0" autoRev="1" fill="hold" nodeType="withEffect">
                                      <p:stCondLst>
                                        <p:cond delay="1875"/>
                                      </p:stCondLst>
                                      <p:childTnLst>
                                        <p:animScale>
                                          <p:cBhvr>
                                            <p:cTn id="593" dur="74" fill="hold"/>
                                            <p:tgtEl>
                                              <p:spTgt spid="16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1" presetClass="entr" presetSubtype="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set>
                                          <p:cBhvr>
                                            <p:cTn id="5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6" presetID="1" presetClass="entr" presetSubtype="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set>
                                          <p:cBhvr>
                                            <p:cTn id="5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8" presetID="42" presetClass="path" presetSubtype="0" accel="50000" fill="hold" nodeType="withEffect" p14:presetBounceEnd="72000">
                                      <p:stCondLst>
                                        <p:cond delay="2516"/>
                                      </p:stCondLst>
                                      <p:childTnLst>
                                        <p:animMotion origin="layout" path="M 0.0974 0.03843 L 0.00235 -0.00649 " pathEditMode="fixed" rAng="0" ptsTypes="AA" p14:bounceEnd="72000">
                                          <p:cBhvr>
                                            <p:cTn id="599" dur="246" spd="-100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753" y="-224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0" presetID="42" presetClass="path" presetSubtype="0" accel="50000" fill="hold" nodeType="withEffect" p14:presetBounceEnd="72000">
                                      <p:stCondLst>
                                        <p:cond delay="2516"/>
                                      </p:stCondLst>
                                      <p:childTnLst>
                                        <p:animMotion origin="layout" path="M 0.19218 0.07917 L 0.00156 -0.00487 " pathEditMode="fixed" rAng="0" ptsTypes="AA" p14:bounceEnd="72000">
                                          <p:cBhvr>
                                            <p:cTn id="601" dur="246" spd="-100000" fill="hold"/>
                                            <p:tgtEl>
                                              <p:spTgt spid="31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531" y="-421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2" presetID="23" presetClass="entr" presetSubtype="16" fill="hold" grpId="0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6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4" dur="197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5" dur="197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6" presetID="23" presetClass="entr" presetSubtype="16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8" dur="197" fill="hold"/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9" dur="197" fill="hold"/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0" presetID="23" presetClass="entr" presetSubtype="16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6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2" dur="197" fill="hold"/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3" dur="197" fill="hold"/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4" presetID="23" presetClass="entr" presetSubtype="16" fill="hold" grpId="0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set>
                                          <p:cBhvr>
                                            <p:cTn id="6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6" dur="197" fill="hold"/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7" dur="197" fill="hold"/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29" grpId="0" animBg="1"/>
          <p:bldP spid="629" grpId="1" animBg="1"/>
          <p:bldP spid="630" grpId="0" animBg="1"/>
          <p:bldP spid="630" grpId="1" animBg="1"/>
          <p:bldP spid="485" grpId="0" animBg="1"/>
          <p:bldP spid="485" grpId="1" animBg="1"/>
          <p:bldP spid="486" grpId="0" animBg="1"/>
          <p:bldP spid="486" grpId="1" animBg="1"/>
          <p:bldP spid="487" grpId="0" animBg="1"/>
          <p:bldP spid="487" grpId="1" animBg="1"/>
          <p:bldP spid="498" grpId="0" animBg="1"/>
          <p:bldP spid="498" grpId="1" animBg="1"/>
          <p:bldP spid="499" grpId="0" animBg="1"/>
          <p:bldP spid="499" grpId="1" animBg="1"/>
          <p:bldP spid="812" grpId="0" animBg="1"/>
          <p:bldP spid="812" grpId="1" animBg="1"/>
          <p:bldP spid="812" grpId="2" animBg="1"/>
          <p:bldP spid="812" grpId="3" animBg="1"/>
          <p:bldP spid="812" grpId="4" animBg="1"/>
          <p:bldP spid="812" grpId="5" animBg="1"/>
          <p:bldP spid="2" grpId="0"/>
          <p:bldP spid="8" grpId="0" animBg="1"/>
          <p:bldP spid="3876" grpId="0" animBg="1"/>
          <p:bldP spid="3877" grpId="0" animBg="1"/>
          <p:bldP spid="387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" presetClass="entr" presetSubtype="0" fill="hold" grpId="5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24"/>
                                            <p:tgtEl>
                                              <p:spTgt spid="6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" dur="124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" dur="124"/>
                                            <p:tgtEl>
                                              <p:spTgt spid="6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" dur="124"/>
                                            <p:tgtEl>
                                              <p:spTgt spid="6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" dur="124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" dur="124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" dur="124"/>
                                            <p:tgtEl>
                                              <p:spTgt spid="4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" dur="124"/>
                                            <p:tgtEl>
                                              <p:spTgt spid="5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" dur="124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" dur="124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" dur="124"/>
                                            <p:tgtEl>
                                              <p:spTgt spid="5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24"/>
                                            <p:tgtEl>
                                              <p:spTgt spid="5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0" dur="124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" dur="124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24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" dur="124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1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" dur="124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4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24"/>
                                            <p:tgtEl>
                                              <p:spTgt spid="48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" dur="124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" dur="124"/>
                                            <p:tgtEl>
                                              <p:spTgt spid="4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24"/>
                                            <p:tgtEl>
                                              <p:spTgt spid="4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" dur="124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" dur="124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24"/>
                                            <p:tgtEl>
                                              <p:spTgt spid="49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" dur="124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" dur="124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24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" dur="124"/>
                                            <p:tgtEl>
                                              <p:spTgt spid="4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7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" dur="124"/>
                                            <p:tgtEl>
                                              <p:spTgt spid="8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1" dur="124"/>
                                            <p:tgtEl>
                                              <p:spTgt spid="8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" dur="124"/>
                                            <p:tgtEl>
                                              <p:spTgt spid="8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" dur="124"/>
                                            <p:tgtEl>
                                              <p:spTgt spid="8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0" dur="124"/>
                                            <p:tgtEl>
                                              <p:spTgt spid="8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" dur="124"/>
                                            <p:tgtEl>
                                              <p:spTgt spid="8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" dur="124"/>
                                            <p:tgtEl>
                                              <p:spTgt spid="74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" dur="124"/>
                                            <p:tgtEl>
                                              <p:spTgt spid="7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1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" dur="124"/>
                                            <p:tgtEl>
                                              <p:spTgt spid="76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24"/>
                                            <p:tgtEl>
                                              <p:spTgt spid="7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" dur="124"/>
                                            <p:tgtEl>
                                              <p:spTgt spid="7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" dur="124"/>
                                            <p:tgtEl>
                                              <p:spTgt spid="78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" dur="124"/>
                                            <p:tgtEl>
                                              <p:spTgt spid="7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" dur="124"/>
                                            <p:tgtEl>
                                              <p:spTgt spid="7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" dur="124"/>
                                            <p:tgtEl>
                                              <p:spTgt spid="8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" dur="124"/>
                                            <p:tgtEl>
                                              <p:spTgt spid="8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2" fill="hold" grpId="0" nodeType="withEffect">
                                      <p:stCondLst>
                                        <p:cond delay="296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7" dur="148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8" dur="148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9" presetID="2" presetClass="entr" presetSubtype="2" fill="hold" nodeType="withEffect">
                                      <p:stCondLst>
                                        <p:cond delay="345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1" dur="148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2" dur="148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3" presetID="1" presetClass="entr" presetSubtype="0" fill="hold" grpId="1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" presetID="1" presetClass="exit" presetSubtype="0" fill="hold" grpId="2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7" presetID="1" presetClass="entr" presetSubtype="0" fill="hold" grpId="3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9" presetID="1" presetClass="exit" presetSubtype="0" fill="hold" grpId="4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1" presetID="42" presetClass="path" presetSubtype="0" accel="50000" decel="5000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animMotion origin="layout" path="M 4.16667E-7 3.7037E-6 L 0.13893 0.09537 " pathEditMode="relative" rAng="0" ptsTypes="AA">
                                          <p:cBhvr>
                                            <p:cTn id="372" dur="246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940" y="47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3" presetID="1" presetClass="exit" presetSubtype="0" fill="hold" nodeType="withEffect">
                                      <p:stCondLst>
                                        <p:cond delay="789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5" presetID="53" presetClass="entr" presetSubtype="16" fill="hold" nodeType="withEffect">
                                      <p:stCondLst>
                                        <p:cond delay="789"/>
                                      </p:stCondLst>
                                      <p:childTnLst>
                                        <p:set>
                                          <p:cBhvr>
                                            <p:cTn id="3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7" dur="124" fill="hold"/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8" dur="124" fill="hold"/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9" dur="124"/>
                                            <p:tgtEl>
                                              <p:spTgt spid="8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0" presetID="6" presetClass="emph" presetSubtype="0" autoRev="1" fill="hold" nodeType="withEffect">
                                      <p:stCondLst>
                                        <p:cond delay="888"/>
                                      </p:stCondLst>
                                      <p:childTnLst>
                                        <p:animScale>
                                          <p:cBhvr>
                                            <p:cTn id="381" dur="74" fill="hold"/>
                                            <p:tgtEl>
                                              <p:spTgt spid="8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2" presetID="6" presetClass="emph" presetSubtype="0" autoRev="1" fill="hold" nodeType="withEffect">
                                      <p:stCondLst>
                                        <p:cond delay="1036"/>
                                      </p:stCondLst>
                                      <p:childTnLst>
                                        <p:animScale>
                                          <p:cBhvr>
                                            <p:cTn id="383" dur="74" fill="hold"/>
                                            <p:tgtEl>
                                              <p:spTgt spid="859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4" presetID="23" presetClass="entr" presetSubtype="16" fill="hold" nodeType="withEffect">
                                      <p:stCondLst>
                                        <p:cond delay="1085"/>
                                      </p:stCondLst>
                                      <p:childTnLst>
                                        <p:set>
                                          <p:cBhvr>
                                            <p:cTn id="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6" dur="148" fill="hold"/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7" dur="148" fill="hold"/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8" presetID="6" presetClass="emph" presetSubtype="0" autoRev="1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animScale>
                                          <p:cBhvr>
                                            <p:cTn id="389" dur="74" fill="hold"/>
                                            <p:tgtEl>
                                              <p:spTgt spid="86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0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3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2" dur="148" fill="hold"/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3" dur="148" fill="hold"/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4" presetID="6" presetClass="emph" presetSubtype="0" autoRev="1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animScale>
                                          <p:cBhvr>
                                            <p:cTn id="395" dur="74" fill="hold"/>
                                            <p:tgtEl>
                                              <p:spTgt spid="90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6" presetID="23" presetClass="entr" presetSubtype="16" fill="hold" nodeType="withEffect">
                                      <p:stCondLst>
                                        <p:cond delay="1085"/>
                                      </p:stCondLst>
                                      <p:childTnLs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8" dur="148" fill="hold"/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9" dur="148" fill="hold"/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0" presetID="6" presetClass="emph" presetSubtype="0" autoRev="1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animScale>
                                          <p:cBhvr>
                                            <p:cTn id="401" dur="74" fill="hold"/>
                                            <p:tgtEl>
                                              <p:spTgt spid="95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2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4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4" dur="148" fill="hold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5" dur="148" fill="hold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6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07" dur="74" fill="hold"/>
                                            <p:tgtEl>
                                              <p:spTgt spid="97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8" presetID="23" presetClass="entr" presetSubtype="16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0" dur="148" fill="hold"/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1" dur="148" fill="hold"/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2" presetID="6" presetClass="emph" presetSubtype="0" autoRev="1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animScale>
                                          <p:cBhvr>
                                            <p:cTn id="413" dur="74" fill="hold"/>
                                            <p:tgtEl>
                                              <p:spTgt spid="99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4" presetID="23" presetClass="entr" presetSubtype="16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set>
                                          <p:cBhvr>
                                            <p:cTn id="4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6" dur="148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7" dur="148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8" presetID="6" presetClass="emph" presetSubtype="0" autoRev="1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animScale>
                                          <p:cBhvr>
                                            <p:cTn id="419" dur="74" fill="hold"/>
                                            <p:tgtEl>
                                              <p:spTgt spid="101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23" presetClass="entr" presetSubtype="16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set>
                                          <p:cBhvr>
                                            <p:cTn id="4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2" dur="148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3" dur="148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4" presetID="6" presetClass="emph" presetSubtype="0" autoRev="1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animScale>
                                          <p:cBhvr>
                                            <p:cTn id="425" dur="74" fill="hold"/>
                                            <p:tgtEl>
                                              <p:spTgt spid="10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6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8" dur="148" fill="hold"/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9" dur="148" fill="hold"/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0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31" dur="74" fill="hold"/>
                                            <p:tgtEl>
                                              <p:spTgt spid="105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2" presetID="23" presetClass="entr" presetSubtype="16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set>
                                          <p:cBhvr>
                                            <p:cTn id="4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4" dur="148" fill="hold"/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5" dur="148" fill="hold"/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6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37" dur="74" fill="hold"/>
                                            <p:tgtEl>
                                              <p:spTgt spid="109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8" presetID="23" presetClass="entr" presetSubtype="16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set>
                                          <p:cBhvr>
                                            <p:cTn id="4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0" dur="148" fill="hold"/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1" dur="148" fill="hold"/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2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43" dur="74" fill="hold"/>
                                            <p:tgtEl>
                                              <p:spTgt spid="111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4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6" dur="148" fill="hold"/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7" dur="148" fill="hold"/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8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49" dur="74" fill="hold"/>
                                            <p:tgtEl>
                                              <p:spTgt spid="11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0" presetID="23" presetClass="entr" presetSubtype="16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set>
                                          <p:cBhvr>
                                            <p:cTn id="4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2" dur="148" fill="hold"/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3" dur="148" fill="hold"/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4" presetID="6" presetClass="emph" presetSubtype="0" autoRev="1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animScale>
                                          <p:cBhvr>
                                            <p:cTn id="455" dur="74" fill="hold"/>
                                            <p:tgtEl>
                                              <p:spTgt spid="116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6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8" dur="148" fill="hold"/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9" dur="148" fill="hold"/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0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461" dur="74" fill="hold"/>
                                            <p:tgtEl>
                                              <p:spTgt spid="118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2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4" dur="148" fill="hold"/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5" dur="148" fill="hold"/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6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67" dur="74" fill="hold"/>
                                            <p:tgtEl>
                                              <p:spTgt spid="120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8" presetID="23" presetClass="entr" presetSubtype="16" fill="hold" nodeType="withEffect">
                                      <p:stCondLst>
                                        <p:cond delay="1430"/>
                                      </p:stCondLst>
                                      <p:childTnLst>
                                        <p:set>
                                          <p:cBhvr>
                                            <p:cTn id="4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0" dur="148" fill="hold"/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1" dur="148" fill="hold"/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2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473" dur="74" fill="hold"/>
                                            <p:tgtEl>
                                              <p:spTgt spid="12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4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6" dur="148" fill="hold"/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7" dur="148" fill="hold"/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8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79" dur="74" fill="hold"/>
                                            <p:tgtEl>
                                              <p:spTgt spid="124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0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4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2" dur="148" fill="hold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3" dur="148" fill="hold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4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485" dur="74" fill="hold"/>
                                            <p:tgtEl>
                                              <p:spTgt spid="126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6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8" dur="148" fill="hold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9" dur="148" fill="hold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0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491" dur="74" fill="hold"/>
                                            <p:tgtEl>
                                              <p:spTgt spid="12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2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4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4" dur="148" fill="hold"/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5" dur="148" fill="hold"/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6" presetID="6" presetClass="emph" presetSubtype="0" autoRev="1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animScale>
                                          <p:cBhvr>
                                            <p:cTn id="497" dur="74" fill="hold"/>
                                            <p:tgtEl>
                                              <p:spTgt spid="13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8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0" dur="148" fill="hold"/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1" dur="148" fill="hold"/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2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503" dur="74" fill="hold"/>
                                            <p:tgtEl>
                                              <p:spTgt spid="13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4" presetID="23" presetClass="entr" presetSubtype="16" fill="hold" nodeType="withEffect">
                                      <p:stCondLst>
                                        <p:cond delay="1430"/>
                                      </p:stCondLst>
                                      <p:childTnLst>
                                        <p:set>
                                          <p:cBhvr>
                                            <p:cTn id="5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6" dur="148" fill="hold"/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7" dur="148" fill="hold"/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8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509" dur="74" fill="hold"/>
                                            <p:tgtEl>
                                              <p:spTgt spid="13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0" presetID="23" presetClass="entr" presetSubtype="16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set>
                                          <p:cBhvr>
                                            <p:cTn id="5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2" dur="148" fill="hold"/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3" dur="148" fill="hold"/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4" presetID="6" presetClass="emph" presetSubtype="0" autoRev="1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animScale>
                                          <p:cBhvr>
                                            <p:cTn id="515" dur="74" fill="hold"/>
                                            <p:tgtEl>
                                              <p:spTgt spid="13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6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5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8" dur="148" fill="hold"/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9" dur="148" fill="hold"/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0" presetID="6" presetClass="emph" presetSubtype="0" autoRev="1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animScale>
                                          <p:cBhvr>
                                            <p:cTn id="521" dur="74" fill="hold"/>
                                            <p:tgtEl>
                                              <p:spTgt spid="13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2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4" dur="148" fill="hold"/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5" dur="148" fill="hold"/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6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27" dur="74" fill="hold"/>
                                            <p:tgtEl>
                                              <p:spTgt spid="141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8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0" dur="148" fill="hold"/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1" dur="148" fill="hold"/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2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33" dur="74" fill="hold"/>
                                            <p:tgtEl>
                                              <p:spTgt spid="14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23" presetClass="entr" presetSubtype="16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set>
                                          <p:cBhvr>
                                            <p:cTn id="5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6" dur="148" fill="hold"/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7" dur="148" fill="hold"/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8" presetID="6" presetClass="emph" presetSubtype="0" autoRev="1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animScale>
                                          <p:cBhvr>
                                            <p:cTn id="539" dur="74" fill="hold"/>
                                            <p:tgtEl>
                                              <p:spTgt spid="14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0" presetID="23" presetClass="entr" presetSubtype="16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2" dur="148" fill="hold"/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3" dur="148" fill="hold"/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4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45" dur="74" fill="hold"/>
                                            <p:tgtEl>
                                              <p:spTgt spid="14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6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8" dur="148" fill="hold"/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9" dur="148" fill="hold"/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0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51" dur="74" fill="hold"/>
                                            <p:tgtEl>
                                              <p:spTgt spid="14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2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4" dur="148" fill="hold"/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5" dur="148" fill="hold"/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6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57" dur="74" fill="hold"/>
                                            <p:tgtEl>
                                              <p:spTgt spid="151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8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0" dur="148" fill="hold"/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1" dur="148" fill="hold"/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2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63" dur="74" fill="hold"/>
                                            <p:tgtEl>
                                              <p:spTgt spid="15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4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6" dur="148" fill="hold"/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7" dur="148" fill="hold"/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8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69" dur="74" fill="hold"/>
                                            <p:tgtEl>
                                              <p:spTgt spid="15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0" presetID="23" presetClass="entr" presetSubtype="16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set>
                                          <p:cBhvr>
                                            <p:cTn id="5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2" dur="148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3" dur="148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4" presetID="6" presetClass="emph" presetSubtype="0" autoRev="1" fill="hold" nodeType="withEffect">
                                      <p:stCondLst>
                                        <p:cond delay="1875"/>
                                      </p:stCondLst>
                                      <p:childTnLst>
                                        <p:animScale>
                                          <p:cBhvr>
                                            <p:cTn id="575" dur="74" fill="hold"/>
                                            <p:tgtEl>
                                              <p:spTgt spid="15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8" dur="148" fill="hold"/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9" dur="148" fill="hold"/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0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81" dur="74" fill="hold"/>
                                            <p:tgtEl>
                                              <p:spTgt spid="160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2" presetID="23" presetClass="entr" presetSubtype="16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set>
                                          <p:cBhvr>
                                            <p:cTn id="5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4" dur="148" fill="hold"/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5" dur="148" fill="hold"/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6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87" dur="74" fill="hold"/>
                                            <p:tgtEl>
                                              <p:spTgt spid="16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8" presetID="23" presetClass="entr" presetSubtype="16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set>
                                          <p:cBhvr>
                                            <p:cTn id="5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0" dur="148" fill="hold"/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1" dur="148" fill="hold"/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2" presetID="6" presetClass="emph" presetSubtype="0" autoRev="1" fill="hold" nodeType="withEffect">
                                      <p:stCondLst>
                                        <p:cond delay="1875"/>
                                      </p:stCondLst>
                                      <p:childTnLst>
                                        <p:animScale>
                                          <p:cBhvr>
                                            <p:cTn id="593" dur="74" fill="hold"/>
                                            <p:tgtEl>
                                              <p:spTgt spid="16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1" presetClass="entr" presetSubtype="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set>
                                          <p:cBhvr>
                                            <p:cTn id="5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6" presetID="1" presetClass="entr" presetSubtype="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set>
                                          <p:cBhvr>
                                            <p:cTn id="5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8" presetID="42" presetClass="path" presetSubtype="0" accel="5000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animMotion origin="layout" path="M 0.0974 0.03843 L 0.00235 -0.00649 " pathEditMode="fixed" rAng="0" ptsTypes="AA">
                                          <p:cBhvr>
                                            <p:cTn id="599" dur="246" spd="-100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753" y="-224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0" presetID="42" presetClass="path" presetSubtype="0" accel="5000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animMotion origin="layout" path="M 0.19218 0.07917 L 0.00156 -0.00487 " pathEditMode="fixed" rAng="0" ptsTypes="AA">
                                          <p:cBhvr>
                                            <p:cTn id="601" dur="246" spd="-100000" fill="hold"/>
                                            <p:tgtEl>
                                              <p:spTgt spid="31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531" y="-421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2" presetID="23" presetClass="entr" presetSubtype="16" fill="hold" grpId="0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6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4" dur="197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5" dur="197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6" presetID="23" presetClass="entr" presetSubtype="16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8" dur="197" fill="hold"/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9" dur="197" fill="hold"/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0" presetID="23" presetClass="entr" presetSubtype="16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6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2" dur="197" fill="hold"/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3" dur="197" fill="hold"/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4" presetID="23" presetClass="entr" presetSubtype="16" fill="hold" grpId="0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set>
                                          <p:cBhvr>
                                            <p:cTn id="6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6" dur="197" fill="hold"/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7" dur="197" fill="hold"/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29" grpId="0" animBg="1"/>
          <p:bldP spid="629" grpId="1" animBg="1"/>
          <p:bldP spid="630" grpId="0" animBg="1"/>
          <p:bldP spid="630" grpId="1" animBg="1"/>
          <p:bldP spid="485" grpId="0" animBg="1"/>
          <p:bldP spid="485" grpId="1" animBg="1"/>
          <p:bldP spid="486" grpId="0" animBg="1"/>
          <p:bldP spid="486" grpId="1" animBg="1"/>
          <p:bldP spid="487" grpId="0" animBg="1"/>
          <p:bldP spid="487" grpId="1" animBg="1"/>
          <p:bldP spid="498" grpId="0" animBg="1"/>
          <p:bldP spid="498" grpId="1" animBg="1"/>
          <p:bldP spid="499" grpId="0" animBg="1"/>
          <p:bldP spid="499" grpId="1" animBg="1"/>
          <p:bldP spid="812" grpId="0" animBg="1"/>
          <p:bldP spid="812" grpId="1" animBg="1"/>
          <p:bldP spid="812" grpId="2" animBg="1"/>
          <p:bldP spid="812" grpId="3" animBg="1"/>
          <p:bldP spid="812" grpId="4" animBg="1"/>
          <p:bldP spid="812" grpId="5" animBg="1"/>
          <p:bldP spid="2" grpId="0"/>
          <p:bldP spid="8" grpId="0" animBg="1"/>
          <p:bldP spid="3876" grpId="0" animBg="1"/>
          <p:bldP spid="3877" grpId="0" animBg="1"/>
          <p:bldP spid="3878" grpId="0" animBg="1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文本框 27"/>
          <p:cNvSpPr txBox="1"/>
          <p:nvPr/>
        </p:nvSpPr>
        <p:spPr>
          <a:xfrm>
            <a:off x="4650188" y="3065705"/>
            <a:ext cx="3505275" cy="70788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dist"/>
            <a:r>
              <a: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配音：敏小艺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3423799" y="2694726"/>
            <a:ext cx="973584" cy="2398463"/>
            <a:chOff x="3114329" y="3176130"/>
            <a:chExt cx="1381172" cy="3402570"/>
          </a:xfrm>
        </p:grpSpPr>
        <p:grpSp>
          <p:nvGrpSpPr>
            <p:cNvPr id="6" name="组合 5"/>
            <p:cNvGrpSpPr/>
            <p:nvPr/>
          </p:nvGrpSpPr>
          <p:grpSpPr>
            <a:xfrm>
              <a:off x="3114329" y="3176130"/>
              <a:ext cx="1374371" cy="1709625"/>
              <a:chOff x="4763654" y="-1"/>
              <a:chExt cx="3954463" cy="4919087"/>
            </a:xfrm>
          </p:grpSpPr>
          <p:sp>
            <p:nvSpPr>
              <p:cNvPr id="17" name="任意多边形 1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" name="组合 1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9" name="任意多边形 1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" name="任意多边形 1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等腰三角形 2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" name="等腰三角形 2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/>
          </p:nvGrpSpPr>
          <p:grpSpPr>
            <a:xfrm flipV="1">
              <a:off x="3121130" y="48690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" name="任意多边形 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" name="组合 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" name="任意多边形 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" name="任意多边形 1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" name="等腰三角形 1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等腰三角形 1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等腰三角形 1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" name="等腰三角形 1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等腰三角形 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26" name="文本框 25"/>
          <p:cNvSpPr txBox="1"/>
          <p:nvPr/>
        </p:nvSpPr>
        <p:spPr>
          <a:xfrm>
            <a:off x="4650188" y="3065705"/>
            <a:ext cx="3105761" cy="70788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dist"/>
            <a:r>
              <a: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制作：淡  忘</a:t>
            </a:r>
          </a:p>
        </p:txBody>
      </p:sp>
      <p:sp>
        <p:nvSpPr>
          <p:cNvPr id="27" name="文本框 26"/>
          <p:cNvSpPr txBox="1"/>
          <p:nvPr/>
        </p:nvSpPr>
        <p:spPr>
          <a:xfrm>
            <a:off x="4650188" y="3065705"/>
            <a:ext cx="3105761" cy="70788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dist"/>
            <a:r>
              <a:rPr lang="zh-CN" altLang="en-US" sz="4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文案</a:t>
            </a:r>
            <a:r>
              <a: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：朱雅</a:t>
            </a:r>
            <a:r>
              <a:rPr lang="zh-CN" altLang="en-US" sz="4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琴</a:t>
            </a:r>
            <a:endParaRPr lang="zh-CN" altLang="en-US" sz="40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4650188" y="3065705"/>
            <a:ext cx="3788259" cy="70788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dist"/>
            <a:r>
              <a: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特别感谢：赖 飞</a:t>
            </a:r>
          </a:p>
        </p:txBody>
      </p:sp>
    </p:spTree>
    <p:extLst>
      <p:ext uri="{BB962C8B-B14F-4D97-AF65-F5344CB8AC3E}">
        <p14:creationId xmlns:p14="http://schemas.microsoft.com/office/powerpoint/2010/main" val="1699468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1" nodeType="withEffect">
                                  <p:stCondLst>
                                    <p:cond delay="2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4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8" grpId="1"/>
      <p:bldP spid="26" grpId="0"/>
      <p:bldP spid="26" grpId="1"/>
      <p:bldP spid="27" grpId="0"/>
      <p:bldP spid="27" grpId="1"/>
      <p:bldP spid="2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A7A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椭圆 19"/>
          <p:cNvSpPr/>
          <p:nvPr/>
        </p:nvSpPr>
        <p:spPr>
          <a:xfrm>
            <a:off x="3106057" y="439057"/>
            <a:ext cx="5979886" cy="5979886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2548196" y="724212"/>
            <a:ext cx="1122179" cy="536109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5"/>
          <p:cNvSpPr>
            <a:spLocks noEditPoints="1"/>
          </p:cNvSpPr>
          <p:nvPr/>
        </p:nvSpPr>
        <p:spPr bwMode="auto">
          <a:xfrm>
            <a:off x="1659400" y="3255702"/>
            <a:ext cx="1072275" cy="512268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5"/>
          <p:cNvSpPr>
            <a:spLocks noEditPoints="1"/>
          </p:cNvSpPr>
          <p:nvPr/>
        </p:nvSpPr>
        <p:spPr bwMode="auto">
          <a:xfrm>
            <a:off x="8968356" y="1172150"/>
            <a:ext cx="1340338" cy="640332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5"/>
          <p:cNvSpPr>
            <a:spLocks noEditPoints="1"/>
          </p:cNvSpPr>
          <p:nvPr/>
        </p:nvSpPr>
        <p:spPr bwMode="auto">
          <a:xfrm>
            <a:off x="9898380" y="3767969"/>
            <a:ext cx="934597" cy="446494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5"/>
          <p:cNvSpPr>
            <a:spLocks noEditPoints="1"/>
          </p:cNvSpPr>
          <p:nvPr/>
        </p:nvSpPr>
        <p:spPr bwMode="auto">
          <a:xfrm>
            <a:off x="7375764" y="41458"/>
            <a:ext cx="1204743" cy="575553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5"/>
          <p:cNvSpPr>
            <a:spLocks noEditPoints="1"/>
          </p:cNvSpPr>
          <p:nvPr/>
        </p:nvSpPr>
        <p:spPr bwMode="auto">
          <a:xfrm>
            <a:off x="4382442" y="-139118"/>
            <a:ext cx="1204743" cy="575553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5"/>
          <p:cNvSpPr>
            <a:spLocks noEditPoints="1"/>
          </p:cNvSpPr>
          <p:nvPr/>
        </p:nvSpPr>
        <p:spPr bwMode="auto">
          <a:xfrm>
            <a:off x="1659400" y="1459929"/>
            <a:ext cx="1428649" cy="682522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5"/>
          <p:cNvSpPr>
            <a:spLocks noEditPoints="1"/>
          </p:cNvSpPr>
          <p:nvPr/>
        </p:nvSpPr>
        <p:spPr bwMode="auto">
          <a:xfrm>
            <a:off x="3106057" y="148659"/>
            <a:ext cx="1204743" cy="575553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5"/>
          <p:cNvSpPr>
            <a:spLocks noEditPoints="1"/>
          </p:cNvSpPr>
          <p:nvPr/>
        </p:nvSpPr>
        <p:spPr bwMode="auto">
          <a:xfrm>
            <a:off x="1802675" y="2342059"/>
            <a:ext cx="1080171" cy="516040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5"/>
          <p:cNvSpPr>
            <a:spLocks noEditPoints="1"/>
          </p:cNvSpPr>
          <p:nvPr/>
        </p:nvSpPr>
        <p:spPr bwMode="auto">
          <a:xfrm>
            <a:off x="8612444" y="587131"/>
            <a:ext cx="926192" cy="442478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5"/>
          <p:cNvSpPr>
            <a:spLocks noEditPoints="1"/>
          </p:cNvSpPr>
          <p:nvPr/>
        </p:nvSpPr>
        <p:spPr bwMode="auto">
          <a:xfrm>
            <a:off x="9595811" y="2858098"/>
            <a:ext cx="1460809" cy="697886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5"/>
          <p:cNvSpPr>
            <a:spLocks noEditPoints="1"/>
          </p:cNvSpPr>
          <p:nvPr/>
        </p:nvSpPr>
        <p:spPr bwMode="auto">
          <a:xfrm>
            <a:off x="9454917" y="1858438"/>
            <a:ext cx="793984" cy="379317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5"/>
          <p:cNvSpPr>
            <a:spLocks noEditPoints="1"/>
          </p:cNvSpPr>
          <p:nvPr/>
        </p:nvSpPr>
        <p:spPr bwMode="auto">
          <a:xfrm>
            <a:off x="6004986" y="-215635"/>
            <a:ext cx="1204743" cy="575553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任意多边形 46"/>
          <p:cNvSpPr/>
          <p:nvPr/>
        </p:nvSpPr>
        <p:spPr>
          <a:xfrm>
            <a:off x="4168140" y="5772465"/>
            <a:ext cx="3873439" cy="646479"/>
          </a:xfrm>
          <a:custGeom>
            <a:avLst/>
            <a:gdLst>
              <a:gd name="connsiteX0" fmla="*/ 0 w 3749012"/>
              <a:gd name="connsiteY0" fmla="*/ 0 h 646479"/>
              <a:gd name="connsiteX1" fmla="*/ 3749012 w 3749012"/>
              <a:gd name="connsiteY1" fmla="*/ 0 h 646479"/>
              <a:gd name="connsiteX2" fmla="*/ 3565279 w 3749012"/>
              <a:gd name="connsiteY2" fmla="*/ 135844 h 646479"/>
              <a:gd name="connsiteX3" fmla="*/ 1874506 w 3749012"/>
              <a:gd name="connsiteY3" fmla="*/ 646479 h 646479"/>
              <a:gd name="connsiteX4" fmla="*/ 183734 w 3749012"/>
              <a:gd name="connsiteY4" fmla="*/ 135844 h 646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9012" h="646479">
                <a:moveTo>
                  <a:pt x="0" y="0"/>
                </a:moveTo>
                <a:lnTo>
                  <a:pt x="3749012" y="0"/>
                </a:lnTo>
                <a:lnTo>
                  <a:pt x="3565279" y="135844"/>
                </a:lnTo>
                <a:cubicBezTo>
                  <a:pt x="3082638" y="458233"/>
                  <a:pt x="2500807" y="646479"/>
                  <a:pt x="1874506" y="646479"/>
                </a:cubicBezTo>
                <a:cubicBezTo>
                  <a:pt x="1248206" y="646479"/>
                  <a:pt x="666375" y="458233"/>
                  <a:pt x="183734" y="135844"/>
                </a:cubicBezTo>
                <a:close/>
              </a:path>
            </a:pathLst>
          </a:cu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0" name="组合 109"/>
          <p:cNvGrpSpPr/>
          <p:nvPr/>
        </p:nvGrpSpPr>
        <p:grpSpPr>
          <a:xfrm>
            <a:off x="2522253" y="1611986"/>
            <a:ext cx="260635" cy="174861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08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09" name="组合 108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07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文本框 101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11" name="组合 110"/>
          <p:cNvGrpSpPr/>
          <p:nvPr/>
        </p:nvGrpSpPr>
        <p:grpSpPr>
          <a:xfrm>
            <a:off x="2063117" y="2548863"/>
            <a:ext cx="359344" cy="241085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12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13" name="组合 11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1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文本框 11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16" name="组合 115"/>
          <p:cNvGrpSpPr/>
          <p:nvPr/>
        </p:nvGrpSpPr>
        <p:grpSpPr>
          <a:xfrm>
            <a:off x="8501907" y="394381"/>
            <a:ext cx="301812" cy="202487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17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18" name="组合 11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1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文本框 11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21" name="组合 120"/>
          <p:cNvGrpSpPr/>
          <p:nvPr/>
        </p:nvGrpSpPr>
        <p:grpSpPr>
          <a:xfrm>
            <a:off x="9917581" y="4037260"/>
            <a:ext cx="255119" cy="171160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22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3" name="组合 12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2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文本框 12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26" name="组合 125"/>
          <p:cNvGrpSpPr/>
          <p:nvPr/>
        </p:nvGrpSpPr>
        <p:grpSpPr>
          <a:xfrm>
            <a:off x="3628148" y="-7011"/>
            <a:ext cx="205685" cy="137995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27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8" name="组合 12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2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文本框 12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31" name="组合 130"/>
          <p:cNvGrpSpPr/>
          <p:nvPr/>
        </p:nvGrpSpPr>
        <p:grpSpPr>
          <a:xfrm>
            <a:off x="2632110" y="1024091"/>
            <a:ext cx="295399" cy="198184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32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3" name="组合 13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3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文本框 13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36" name="组合 135"/>
          <p:cNvGrpSpPr/>
          <p:nvPr/>
        </p:nvGrpSpPr>
        <p:grpSpPr>
          <a:xfrm>
            <a:off x="3008918" y="507681"/>
            <a:ext cx="367729" cy="246711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37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8" name="组合 13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3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文本框 13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41" name="组合 140"/>
          <p:cNvGrpSpPr/>
          <p:nvPr/>
        </p:nvGrpSpPr>
        <p:grpSpPr>
          <a:xfrm>
            <a:off x="10031286" y="3095625"/>
            <a:ext cx="447538" cy="300255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42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3" name="组合 14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4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文本框 14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46" name="组合 145"/>
          <p:cNvGrpSpPr/>
          <p:nvPr/>
        </p:nvGrpSpPr>
        <p:grpSpPr>
          <a:xfrm>
            <a:off x="9743522" y="2113006"/>
            <a:ext cx="341410" cy="229053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47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8" name="组合 14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4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文本框 14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51" name="组合 150"/>
          <p:cNvGrpSpPr/>
          <p:nvPr/>
        </p:nvGrpSpPr>
        <p:grpSpPr>
          <a:xfrm>
            <a:off x="9264492" y="1141699"/>
            <a:ext cx="394766" cy="264850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52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53" name="组合 15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5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文本框 15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56" name="组合 155"/>
          <p:cNvGrpSpPr/>
          <p:nvPr/>
        </p:nvGrpSpPr>
        <p:grpSpPr>
          <a:xfrm>
            <a:off x="7799666" y="148659"/>
            <a:ext cx="387862" cy="260218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57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58" name="组合 15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5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文本框 15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61" name="组合 160"/>
          <p:cNvGrpSpPr/>
          <p:nvPr/>
        </p:nvGrpSpPr>
        <p:grpSpPr>
          <a:xfrm>
            <a:off x="6603910" y="77399"/>
            <a:ext cx="304254" cy="204125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62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63" name="组合 16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6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文本框 16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66" name="组合 165"/>
          <p:cNvGrpSpPr/>
          <p:nvPr/>
        </p:nvGrpSpPr>
        <p:grpSpPr>
          <a:xfrm>
            <a:off x="4768319" y="-320328"/>
            <a:ext cx="330675" cy="221851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67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68" name="组合 16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6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文本框 16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71" name="组合 170"/>
          <p:cNvGrpSpPr/>
          <p:nvPr/>
        </p:nvGrpSpPr>
        <p:grpSpPr>
          <a:xfrm>
            <a:off x="2038993" y="3289552"/>
            <a:ext cx="254628" cy="170831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73" name="组合 17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7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文本框 17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sp>
        <p:nvSpPr>
          <p:cNvPr id="35" name="椭圆 34"/>
          <p:cNvSpPr/>
          <p:nvPr/>
        </p:nvSpPr>
        <p:spPr>
          <a:xfrm>
            <a:off x="2819400" y="152400"/>
            <a:ext cx="6553200" cy="6553200"/>
          </a:xfrm>
          <a:prstGeom prst="ellipse">
            <a:avLst/>
          </a:prstGeom>
          <a:noFill/>
          <a:ln w="5715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3" name="组合 102"/>
          <p:cNvGrpSpPr/>
          <p:nvPr/>
        </p:nvGrpSpPr>
        <p:grpSpPr>
          <a:xfrm>
            <a:off x="4286721" y="1166660"/>
            <a:ext cx="3849551" cy="9481459"/>
            <a:chOff x="7128077" y="1638300"/>
            <a:chExt cx="1376084" cy="3389300"/>
          </a:xfrm>
        </p:grpSpPr>
        <p:grpSp>
          <p:nvGrpSpPr>
            <p:cNvPr id="104" name="组合 103"/>
            <p:cNvGrpSpPr/>
            <p:nvPr/>
          </p:nvGrpSpPr>
          <p:grpSpPr>
            <a:xfrm>
              <a:off x="7129790" y="1638300"/>
              <a:ext cx="1374371" cy="1709625"/>
              <a:chOff x="4763654" y="-1"/>
              <a:chExt cx="3954463" cy="4919087"/>
            </a:xfrm>
          </p:grpSpPr>
          <p:sp>
            <p:nvSpPr>
              <p:cNvPr id="185" name="任意多边形 1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6" name="组合 1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87" name="任意多边形 1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8" name="任意多边形 1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9" name="等腰三角形 1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0" name="等腰三角形 1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1" name="等腰三角形 1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2" name="等腰三角形 1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3" name="等腰三角形 1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" name="组合 104"/>
            <p:cNvGrpSpPr/>
            <p:nvPr/>
          </p:nvGrpSpPr>
          <p:grpSpPr>
            <a:xfrm flipV="1">
              <a:off x="7128077" y="33179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6" name="任意多边形 10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7" name="组合 17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78" name="任意多边形 17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9" name="任意多边形 17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0" name="等腰三角形 17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1" name="等腰三角形 18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2" name="等腰三角形 18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3" name="等腰三角形 18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4" name="等腰三角形 18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38" name="任意多边形 37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6096000 w 12192000"/>
              <a:gd name="connsiteY5" fmla="*/ 439057 h 6858000"/>
              <a:gd name="connsiteX6" fmla="*/ 3106057 w 12192000"/>
              <a:gd name="connsiteY6" fmla="*/ 3429000 h 6858000"/>
              <a:gd name="connsiteX7" fmla="*/ 6096000 w 12192000"/>
              <a:gd name="connsiteY7" fmla="*/ 6418943 h 6858000"/>
              <a:gd name="connsiteX8" fmla="*/ 9085943 w 12192000"/>
              <a:gd name="connsiteY8" fmla="*/ 3429000 h 6858000"/>
              <a:gd name="connsiteX9" fmla="*/ 6096000 w 12192000"/>
              <a:gd name="connsiteY9" fmla="*/ 43905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6096000" y="439057"/>
                </a:moveTo>
                <a:cubicBezTo>
                  <a:pt x="4444700" y="439057"/>
                  <a:pt x="3106057" y="1777700"/>
                  <a:pt x="3106057" y="3429000"/>
                </a:cubicBezTo>
                <a:cubicBezTo>
                  <a:pt x="3106057" y="5080300"/>
                  <a:pt x="4444700" y="6418943"/>
                  <a:pt x="6096000" y="6418943"/>
                </a:cubicBezTo>
                <a:cubicBezTo>
                  <a:pt x="7747300" y="6418943"/>
                  <a:pt x="9085943" y="5080300"/>
                  <a:pt x="9085943" y="3429000"/>
                </a:cubicBezTo>
                <a:cubicBezTo>
                  <a:pt x="9085943" y="1777700"/>
                  <a:pt x="7747300" y="439057"/>
                  <a:pt x="6096000" y="439057"/>
                </a:cubicBezTo>
                <a:close/>
              </a:path>
            </a:pathLst>
          </a:custGeom>
          <a:solidFill>
            <a:srgbClr val="29A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6" name="椭圆 175"/>
          <p:cNvSpPr/>
          <p:nvPr/>
        </p:nvSpPr>
        <p:spPr>
          <a:xfrm>
            <a:off x="2819400" y="152400"/>
            <a:ext cx="6553200" cy="6553200"/>
          </a:xfrm>
          <a:prstGeom prst="ellipse">
            <a:avLst/>
          </a:prstGeom>
          <a:noFill/>
          <a:ln w="5715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4" name="同心圆 193"/>
          <p:cNvSpPr/>
          <p:nvPr/>
        </p:nvSpPr>
        <p:spPr>
          <a:xfrm>
            <a:off x="4684235" y="1943084"/>
            <a:ext cx="2936422" cy="2936422"/>
          </a:xfrm>
          <a:prstGeom prst="donut">
            <a:avLst>
              <a:gd name="adj" fmla="val 14160"/>
            </a:avLst>
          </a:prstGeom>
          <a:solidFill>
            <a:srgbClr val="A4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95" name="Freeform 5"/>
          <p:cNvSpPr>
            <a:spLocks/>
          </p:cNvSpPr>
          <p:nvPr/>
        </p:nvSpPr>
        <p:spPr bwMode="auto">
          <a:xfrm>
            <a:off x="4341467" y="1627060"/>
            <a:ext cx="933362" cy="934562"/>
          </a:xfrm>
          <a:custGeom>
            <a:avLst/>
            <a:gdLst>
              <a:gd name="T0" fmla="*/ 242 w 778"/>
              <a:gd name="T1" fmla="*/ 0 h 779"/>
              <a:gd name="T2" fmla="*/ 778 w 778"/>
              <a:gd name="T3" fmla="*/ 538 h 779"/>
              <a:gd name="T4" fmla="*/ 537 w 778"/>
              <a:gd name="T5" fmla="*/ 779 h 779"/>
              <a:gd name="T6" fmla="*/ 0 w 778"/>
              <a:gd name="T7" fmla="*/ 243 h 779"/>
              <a:gd name="T8" fmla="*/ 242 w 778"/>
              <a:gd name="T9" fmla="*/ 0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8" h="779">
                <a:moveTo>
                  <a:pt x="242" y="0"/>
                </a:moveTo>
                <a:lnTo>
                  <a:pt x="778" y="538"/>
                </a:lnTo>
                <a:lnTo>
                  <a:pt x="537" y="779"/>
                </a:lnTo>
                <a:lnTo>
                  <a:pt x="0" y="243"/>
                </a:lnTo>
                <a:lnTo>
                  <a:pt x="242" y="0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6"/>
          <p:cNvSpPr>
            <a:spLocks/>
          </p:cNvSpPr>
          <p:nvPr/>
        </p:nvSpPr>
        <p:spPr bwMode="auto">
          <a:xfrm>
            <a:off x="3810002" y="3245447"/>
            <a:ext cx="910569" cy="410296"/>
          </a:xfrm>
          <a:custGeom>
            <a:avLst/>
            <a:gdLst>
              <a:gd name="T0" fmla="*/ 0 w 759"/>
              <a:gd name="T1" fmla="*/ 0 h 342"/>
              <a:gd name="T2" fmla="*/ 759 w 759"/>
              <a:gd name="T3" fmla="*/ 0 h 342"/>
              <a:gd name="T4" fmla="*/ 758 w 759"/>
              <a:gd name="T5" fmla="*/ 342 h 342"/>
              <a:gd name="T6" fmla="*/ 0 w 759"/>
              <a:gd name="T7" fmla="*/ 342 h 342"/>
              <a:gd name="T8" fmla="*/ 0 w 759"/>
              <a:gd name="T9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59" h="342">
                <a:moveTo>
                  <a:pt x="0" y="0"/>
                </a:moveTo>
                <a:lnTo>
                  <a:pt x="759" y="0"/>
                </a:lnTo>
                <a:lnTo>
                  <a:pt x="758" y="342"/>
                </a:lnTo>
                <a:lnTo>
                  <a:pt x="0" y="342"/>
                </a:lnTo>
                <a:lnTo>
                  <a:pt x="0" y="0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7"/>
          <p:cNvSpPr>
            <a:spLocks/>
          </p:cNvSpPr>
          <p:nvPr/>
        </p:nvSpPr>
        <p:spPr bwMode="auto">
          <a:xfrm>
            <a:off x="4370260" y="4325172"/>
            <a:ext cx="934562" cy="934562"/>
          </a:xfrm>
          <a:custGeom>
            <a:avLst/>
            <a:gdLst>
              <a:gd name="T0" fmla="*/ 0 w 779"/>
              <a:gd name="T1" fmla="*/ 537 h 779"/>
              <a:gd name="T2" fmla="*/ 538 w 779"/>
              <a:gd name="T3" fmla="*/ 0 h 779"/>
              <a:gd name="T4" fmla="*/ 779 w 779"/>
              <a:gd name="T5" fmla="*/ 243 h 779"/>
              <a:gd name="T6" fmla="*/ 243 w 779"/>
              <a:gd name="T7" fmla="*/ 779 h 779"/>
              <a:gd name="T8" fmla="*/ 0 w 779"/>
              <a:gd name="T9" fmla="*/ 537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9" h="779">
                <a:moveTo>
                  <a:pt x="0" y="537"/>
                </a:moveTo>
                <a:lnTo>
                  <a:pt x="538" y="0"/>
                </a:lnTo>
                <a:lnTo>
                  <a:pt x="779" y="243"/>
                </a:lnTo>
                <a:lnTo>
                  <a:pt x="243" y="779"/>
                </a:lnTo>
                <a:lnTo>
                  <a:pt x="0" y="537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Rectangle 8"/>
          <p:cNvSpPr>
            <a:spLocks noChangeArrowheads="1"/>
          </p:cNvSpPr>
          <p:nvPr/>
        </p:nvSpPr>
        <p:spPr bwMode="auto">
          <a:xfrm>
            <a:off x="5979444" y="4851251"/>
            <a:ext cx="410296" cy="910569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9"/>
          <p:cNvSpPr>
            <a:spLocks/>
          </p:cNvSpPr>
          <p:nvPr/>
        </p:nvSpPr>
        <p:spPr bwMode="auto">
          <a:xfrm>
            <a:off x="7028863" y="4290524"/>
            <a:ext cx="934562" cy="933362"/>
          </a:xfrm>
          <a:custGeom>
            <a:avLst/>
            <a:gdLst>
              <a:gd name="T0" fmla="*/ 537 w 779"/>
              <a:gd name="T1" fmla="*/ 778 h 778"/>
              <a:gd name="T2" fmla="*/ 0 w 779"/>
              <a:gd name="T3" fmla="*/ 241 h 778"/>
              <a:gd name="T4" fmla="*/ 242 w 779"/>
              <a:gd name="T5" fmla="*/ 0 h 778"/>
              <a:gd name="T6" fmla="*/ 779 w 779"/>
              <a:gd name="T7" fmla="*/ 536 h 778"/>
              <a:gd name="T8" fmla="*/ 537 w 779"/>
              <a:gd name="T9" fmla="*/ 778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9" h="778">
                <a:moveTo>
                  <a:pt x="537" y="778"/>
                </a:moveTo>
                <a:lnTo>
                  <a:pt x="0" y="241"/>
                </a:lnTo>
                <a:lnTo>
                  <a:pt x="242" y="0"/>
                </a:lnTo>
                <a:lnTo>
                  <a:pt x="779" y="536"/>
                </a:lnTo>
                <a:lnTo>
                  <a:pt x="537" y="778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Rectangle 10"/>
          <p:cNvSpPr>
            <a:spLocks noChangeArrowheads="1"/>
          </p:cNvSpPr>
          <p:nvPr/>
        </p:nvSpPr>
        <p:spPr bwMode="auto">
          <a:xfrm>
            <a:off x="7586281" y="3191601"/>
            <a:ext cx="910569" cy="410296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11"/>
          <p:cNvSpPr>
            <a:spLocks/>
          </p:cNvSpPr>
          <p:nvPr/>
        </p:nvSpPr>
        <p:spPr bwMode="auto">
          <a:xfrm>
            <a:off x="7011005" y="1607792"/>
            <a:ext cx="932163" cy="933362"/>
          </a:xfrm>
          <a:custGeom>
            <a:avLst/>
            <a:gdLst>
              <a:gd name="T0" fmla="*/ 777 w 777"/>
              <a:gd name="T1" fmla="*/ 242 h 778"/>
              <a:gd name="T2" fmla="*/ 241 w 777"/>
              <a:gd name="T3" fmla="*/ 778 h 778"/>
              <a:gd name="T4" fmla="*/ 0 w 777"/>
              <a:gd name="T5" fmla="*/ 537 h 778"/>
              <a:gd name="T6" fmla="*/ 536 w 777"/>
              <a:gd name="T7" fmla="*/ 0 h 778"/>
              <a:gd name="T8" fmla="*/ 777 w 777"/>
              <a:gd name="T9" fmla="*/ 242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7" h="778">
                <a:moveTo>
                  <a:pt x="777" y="242"/>
                </a:moveTo>
                <a:lnTo>
                  <a:pt x="241" y="778"/>
                </a:lnTo>
                <a:lnTo>
                  <a:pt x="0" y="537"/>
                </a:lnTo>
                <a:lnTo>
                  <a:pt x="536" y="0"/>
                </a:lnTo>
                <a:lnTo>
                  <a:pt x="777" y="242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Rectangle 12"/>
          <p:cNvSpPr>
            <a:spLocks noChangeArrowheads="1"/>
          </p:cNvSpPr>
          <p:nvPr/>
        </p:nvSpPr>
        <p:spPr bwMode="auto">
          <a:xfrm>
            <a:off x="5945458" y="1066802"/>
            <a:ext cx="410296" cy="909368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椭圆 202"/>
          <p:cNvSpPr/>
          <p:nvPr/>
        </p:nvSpPr>
        <p:spPr>
          <a:xfrm>
            <a:off x="5550108" y="2806908"/>
            <a:ext cx="1244184" cy="1244184"/>
          </a:xfrm>
          <a:prstGeom prst="ellipse">
            <a:avLst/>
          </a:prstGeom>
          <a:solidFill>
            <a:srgbClr val="EFE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04" name="Freeform 16"/>
          <p:cNvSpPr>
            <a:spLocks/>
          </p:cNvSpPr>
          <p:nvPr/>
        </p:nvSpPr>
        <p:spPr bwMode="auto">
          <a:xfrm>
            <a:off x="6061225" y="2731160"/>
            <a:ext cx="199554" cy="380113"/>
          </a:xfrm>
          <a:custGeom>
            <a:avLst/>
            <a:gdLst>
              <a:gd name="T0" fmla="*/ 0 w 998"/>
              <a:gd name="T1" fmla="*/ 0 h 1901"/>
              <a:gd name="T2" fmla="*/ 998 w 998"/>
              <a:gd name="T3" fmla="*/ 0 h 1901"/>
              <a:gd name="T4" fmla="*/ 797 w 998"/>
              <a:gd name="T5" fmla="*/ 1901 h 1901"/>
              <a:gd name="T6" fmla="*/ 198 w 998"/>
              <a:gd name="T7" fmla="*/ 1901 h 1901"/>
              <a:gd name="T8" fmla="*/ 0 w 998"/>
              <a:gd name="T9" fmla="*/ 0 h 1901"/>
              <a:gd name="T10" fmla="*/ 0 w 998"/>
              <a:gd name="T11" fmla="*/ 0 h 1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8" h="1901">
                <a:moveTo>
                  <a:pt x="0" y="0"/>
                </a:moveTo>
                <a:lnTo>
                  <a:pt x="998" y="0"/>
                </a:lnTo>
                <a:lnTo>
                  <a:pt x="797" y="1901"/>
                </a:lnTo>
                <a:lnTo>
                  <a:pt x="198" y="1901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18"/>
          <p:cNvSpPr>
            <a:spLocks/>
          </p:cNvSpPr>
          <p:nvPr/>
        </p:nvSpPr>
        <p:spPr bwMode="auto">
          <a:xfrm>
            <a:off x="5829079" y="2742957"/>
            <a:ext cx="279736" cy="411906"/>
          </a:xfrm>
          <a:custGeom>
            <a:avLst/>
            <a:gdLst>
              <a:gd name="T0" fmla="*/ 0 w 1399"/>
              <a:gd name="T1" fmla="*/ 341 h 2060"/>
              <a:gd name="T2" fmla="*/ 938 w 1399"/>
              <a:gd name="T3" fmla="*/ 0 h 2060"/>
              <a:gd name="T4" fmla="*/ 1399 w 1399"/>
              <a:gd name="T5" fmla="*/ 1856 h 2060"/>
              <a:gd name="T6" fmla="*/ 839 w 1399"/>
              <a:gd name="T7" fmla="*/ 2060 h 2060"/>
              <a:gd name="T8" fmla="*/ 0 w 1399"/>
              <a:gd name="T9" fmla="*/ 341 h 2060"/>
              <a:gd name="T10" fmla="*/ 0 w 1399"/>
              <a:gd name="T11" fmla="*/ 341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99" h="2060">
                <a:moveTo>
                  <a:pt x="0" y="341"/>
                </a:moveTo>
                <a:lnTo>
                  <a:pt x="938" y="0"/>
                </a:lnTo>
                <a:lnTo>
                  <a:pt x="1399" y="1856"/>
                </a:lnTo>
                <a:lnTo>
                  <a:pt x="839" y="2060"/>
                </a:lnTo>
                <a:lnTo>
                  <a:pt x="0" y="341"/>
                </a:lnTo>
                <a:lnTo>
                  <a:pt x="0" y="3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20"/>
          <p:cNvSpPr>
            <a:spLocks/>
          </p:cNvSpPr>
          <p:nvPr/>
        </p:nvSpPr>
        <p:spPr bwMode="auto">
          <a:xfrm>
            <a:off x="5638522" y="2837536"/>
            <a:ext cx="366316" cy="393910"/>
          </a:xfrm>
          <a:custGeom>
            <a:avLst/>
            <a:gdLst>
              <a:gd name="T0" fmla="*/ 0 w 1832"/>
              <a:gd name="T1" fmla="*/ 641 h 1970"/>
              <a:gd name="T2" fmla="*/ 763 w 1832"/>
              <a:gd name="T3" fmla="*/ 0 h 1970"/>
              <a:gd name="T4" fmla="*/ 1832 w 1832"/>
              <a:gd name="T5" fmla="*/ 1587 h 1970"/>
              <a:gd name="T6" fmla="*/ 1376 w 1832"/>
              <a:gd name="T7" fmla="*/ 1970 h 1970"/>
              <a:gd name="T8" fmla="*/ 0 w 1832"/>
              <a:gd name="T9" fmla="*/ 641 h 1970"/>
              <a:gd name="T10" fmla="*/ 0 w 1832"/>
              <a:gd name="T11" fmla="*/ 641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2" h="1970">
                <a:moveTo>
                  <a:pt x="0" y="641"/>
                </a:moveTo>
                <a:lnTo>
                  <a:pt x="763" y="0"/>
                </a:lnTo>
                <a:lnTo>
                  <a:pt x="1832" y="1587"/>
                </a:lnTo>
                <a:lnTo>
                  <a:pt x="1376" y="1970"/>
                </a:lnTo>
                <a:lnTo>
                  <a:pt x="0" y="641"/>
                </a:lnTo>
                <a:lnTo>
                  <a:pt x="0" y="6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22"/>
          <p:cNvSpPr>
            <a:spLocks/>
          </p:cNvSpPr>
          <p:nvPr/>
        </p:nvSpPr>
        <p:spPr bwMode="auto">
          <a:xfrm>
            <a:off x="5512151" y="3003498"/>
            <a:ext cx="409106" cy="328125"/>
          </a:xfrm>
          <a:custGeom>
            <a:avLst/>
            <a:gdLst>
              <a:gd name="T0" fmla="*/ 0 w 2046"/>
              <a:gd name="T1" fmla="*/ 863 h 1641"/>
              <a:gd name="T2" fmla="*/ 499 w 2046"/>
              <a:gd name="T3" fmla="*/ 0 h 1641"/>
              <a:gd name="T4" fmla="*/ 2046 w 2046"/>
              <a:gd name="T5" fmla="*/ 1123 h 1641"/>
              <a:gd name="T6" fmla="*/ 1748 w 2046"/>
              <a:gd name="T7" fmla="*/ 1641 h 1641"/>
              <a:gd name="T8" fmla="*/ 0 w 2046"/>
              <a:gd name="T9" fmla="*/ 863 h 1641"/>
              <a:gd name="T10" fmla="*/ 0 w 2046"/>
              <a:gd name="T11" fmla="*/ 863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0" y="863"/>
                </a:moveTo>
                <a:lnTo>
                  <a:pt x="499" y="0"/>
                </a:lnTo>
                <a:lnTo>
                  <a:pt x="2046" y="1123"/>
                </a:lnTo>
                <a:lnTo>
                  <a:pt x="1748" y="1641"/>
                </a:lnTo>
                <a:lnTo>
                  <a:pt x="0" y="863"/>
                </a:lnTo>
                <a:lnTo>
                  <a:pt x="0" y="863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24"/>
          <p:cNvSpPr>
            <a:spLocks/>
          </p:cNvSpPr>
          <p:nvPr/>
        </p:nvSpPr>
        <p:spPr bwMode="auto">
          <a:xfrm>
            <a:off x="5465762" y="3221048"/>
            <a:ext cx="401908" cy="223149"/>
          </a:xfrm>
          <a:custGeom>
            <a:avLst/>
            <a:gdLst>
              <a:gd name="T0" fmla="*/ 0 w 2010"/>
              <a:gd name="T1" fmla="*/ 981 h 1116"/>
              <a:gd name="T2" fmla="*/ 173 w 2010"/>
              <a:gd name="T3" fmla="*/ 0 h 1116"/>
              <a:gd name="T4" fmla="*/ 2010 w 2010"/>
              <a:gd name="T5" fmla="*/ 527 h 1116"/>
              <a:gd name="T6" fmla="*/ 1906 w 2010"/>
              <a:gd name="T7" fmla="*/ 1116 h 1116"/>
              <a:gd name="T8" fmla="*/ 0 w 2010"/>
              <a:gd name="T9" fmla="*/ 981 h 1116"/>
              <a:gd name="T10" fmla="*/ 0 w 2010"/>
              <a:gd name="T11" fmla="*/ 981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0" y="981"/>
                </a:moveTo>
                <a:lnTo>
                  <a:pt x="173" y="0"/>
                </a:lnTo>
                <a:lnTo>
                  <a:pt x="2010" y="527"/>
                </a:lnTo>
                <a:lnTo>
                  <a:pt x="1906" y="1116"/>
                </a:lnTo>
                <a:lnTo>
                  <a:pt x="0" y="981"/>
                </a:lnTo>
                <a:lnTo>
                  <a:pt x="0" y="98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26"/>
          <p:cNvSpPr>
            <a:spLocks/>
          </p:cNvSpPr>
          <p:nvPr/>
        </p:nvSpPr>
        <p:spPr bwMode="auto">
          <a:xfrm>
            <a:off x="5469561" y="3436598"/>
            <a:ext cx="401908" cy="223149"/>
          </a:xfrm>
          <a:custGeom>
            <a:avLst/>
            <a:gdLst>
              <a:gd name="T0" fmla="*/ 173 w 2010"/>
              <a:gd name="T1" fmla="*/ 1116 h 1116"/>
              <a:gd name="T2" fmla="*/ 0 w 2010"/>
              <a:gd name="T3" fmla="*/ 135 h 1116"/>
              <a:gd name="T4" fmla="*/ 1906 w 2010"/>
              <a:gd name="T5" fmla="*/ 0 h 1116"/>
              <a:gd name="T6" fmla="*/ 2010 w 2010"/>
              <a:gd name="T7" fmla="*/ 589 h 1116"/>
              <a:gd name="T8" fmla="*/ 173 w 2010"/>
              <a:gd name="T9" fmla="*/ 1116 h 1116"/>
              <a:gd name="T10" fmla="*/ 173 w 2010"/>
              <a:gd name="T11" fmla="*/ 1116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73" y="1116"/>
                </a:moveTo>
                <a:lnTo>
                  <a:pt x="0" y="135"/>
                </a:lnTo>
                <a:lnTo>
                  <a:pt x="1906" y="0"/>
                </a:lnTo>
                <a:lnTo>
                  <a:pt x="2010" y="589"/>
                </a:lnTo>
                <a:lnTo>
                  <a:pt x="173" y="1116"/>
                </a:lnTo>
                <a:lnTo>
                  <a:pt x="173" y="1116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28"/>
          <p:cNvSpPr>
            <a:spLocks/>
          </p:cNvSpPr>
          <p:nvPr/>
        </p:nvSpPr>
        <p:spPr bwMode="auto">
          <a:xfrm>
            <a:off x="5523549" y="3545773"/>
            <a:ext cx="408906" cy="328125"/>
          </a:xfrm>
          <a:custGeom>
            <a:avLst/>
            <a:gdLst>
              <a:gd name="T0" fmla="*/ 499 w 2045"/>
              <a:gd name="T1" fmla="*/ 1641 h 1641"/>
              <a:gd name="T2" fmla="*/ 0 w 2045"/>
              <a:gd name="T3" fmla="*/ 778 h 1641"/>
              <a:gd name="T4" fmla="*/ 1747 w 2045"/>
              <a:gd name="T5" fmla="*/ 0 h 1641"/>
              <a:gd name="T6" fmla="*/ 2045 w 2045"/>
              <a:gd name="T7" fmla="*/ 518 h 1641"/>
              <a:gd name="T8" fmla="*/ 499 w 2045"/>
              <a:gd name="T9" fmla="*/ 1641 h 1641"/>
              <a:gd name="T10" fmla="*/ 499 w 2045"/>
              <a:gd name="T11" fmla="*/ 1641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5" h="1641">
                <a:moveTo>
                  <a:pt x="499" y="1641"/>
                </a:moveTo>
                <a:lnTo>
                  <a:pt x="0" y="778"/>
                </a:lnTo>
                <a:lnTo>
                  <a:pt x="1747" y="0"/>
                </a:lnTo>
                <a:lnTo>
                  <a:pt x="2045" y="518"/>
                </a:lnTo>
                <a:lnTo>
                  <a:pt x="499" y="1641"/>
                </a:lnTo>
                <a:lnTo>
                  <a:pt x="499" y="16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30"/>
          <p:cNvSpPr>
            <a:spLocks/>
          </p:cNvSpPr>
          <p:nvPr/>
        </p:nvSpPr>
        <p:spPr bwMode="auto">
          <a:xfrm>
            <a:off x="5655918" y="3641351"/>
            <a:ext cx="366516" cy="393710"/>
          </a:xfrm>
          <a:custGeom>
            <a:avLst/>
            <a:gdLst>
              <a:gd name="T0" fmla="*/ 764 w 1833"/>
              <a:gd name="T1" fmla="*/ 1969 h 1969"/>
              <a:gd name="T2" fmla="*/ 0 w 1833"/>
              <a:gd name="T3" fmla="*/ 1329 h 1969"/>
              <a:gd name="T4" fmla="*/ 1376 w 1833"/>
              <a:gd name="T5" fmla="*/ 0 h 1969"/>
              <a:gd name="T6" fmla="*/ 1833 w 1833"/>
              <a:gd name="T7" fmla="*/ 385 h 1969"/>
              <a:gd name="T8" fmla="*/ 764 w 1833"/>
              <a:gd name="T9" fmla="*/ 1969 h 1969"/>
              <a:gd name="T10" fmla="*/ 764 w 1833"/>
              <a:gd name="T11" fmla="*/ 1969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764" y="1969"/>
                </a:moveTo>
                <a:lnTo>
                  <a:pt x="0" y="1329"/>
                </a:lnTo>
                <a:lnTo>
                  <a:pt x="1376" y="0"/>
                </a:lnTo>
                <a:lnTo>
                  <a:pt x="1833" y="385"/>
                </a:lnTo>
                <a:lnTo>
                  <a:pt x="764" y="1969"/>
                </a:lnTo>
                <a:lnTo>
                  <a:pt x="764" y="196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32"/>
          <p:cNvSpPr>
            <a:spLocks/>
          </p:cNvSpPr>
          <p:nvPr/>
        </p:nvSpPr>
        <p:spPr bwMode="auto">
          <a:xfrm>
            <a:off x="5850674" y="3710735"/>
            <a:ext cx="279936" cy="411906"/>
          </a:xfrm>
          <a:custGeom>
            <a:avLst/>
            <a:gdLst>
              <a:gd name="T0" fmla="*/ 937 w 1400"/>
              <a:gd name="T1" fmla="*/ 2060 h 2060"/>
              <a:gd name="T2" fmla="*/ 0 w 1400"/>
              <a:gd name="T3" fmla="*/ 1719 h 2060"/>
              <a:gd name="T4" fmla="*/ 837 w 1400"/>
              <a:gd name="T5" fmla="*/ 0 h 2060"/>
              <a:gd name="T6" fmla="*/ 1400 w 1400"/>
              <a:gd name="T7" fmla="*/ 206 h 2060"/>
              <a:gd name="T8" fmla="*/ 937 w 1400"/>
              <a:gd name="T9" fmla="*/ 2060 h 2060"/>
              <a:gd name="T10" fmla="*/ 937 w 1400"/>
              <a:gd name="T11" fmla="*/ 206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937" y="2060"/>
                </a:moveTo>
                <a:lnTo>
                  <a:pt x="0" y="1719"/>
                </a:lnTo>
                <a:lnTo>
                  <a:pt x="837" y="0"/>
                </a:lnTo>
                <a:lnTo>
                  <a:pt x="1400" y="206"/>
                </a:lnTo>
                <a:lnTo>
                  <a:pt x="937" y="2060"/>
                </a:lnTo>
                <a:lnTo>
                  <a:pt x="937" y="206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34"/>
          <p:cNvSpPr>
            <a:spLocks/>
          </p:cNvSpPr>
          <p:nvPr/>
        </p:nvSpPr>
        <p:spPr bwMode="auto">
          <a:xfrm>
            <a:off x="6083820" y="3746727"/>
            <a:ext cx="199554" cy="380113"/>
          </a:xfrm>
          <a:custGeom>
            <a:avLst/>
            <a:gdLst>
              <a:gd name="T0" fmla="*/ 998 w 998"/>
              <a:gd name="T1" fmla="*/ 1901 h 1901"/>
              <a:gd name="T2" fmla="*/ 0 w 998"/>
              <a:gd name="T3" fmla="*/ 1901 h 1901"/>
              <a:gd name="T4" fmla="*/ 201 w 998"/>
              <a:gd name="T5" fmla="*/ 0 h 1901"/>
              <a:gd name="T6" fmla="*/ 799 w 998"/>
              <a:gd name="T7" fmla="*/ 0 h 1901"/>
              <a:gd name="T8" fmla="*/ 998 w 998"/>
              <a:gd name="T9" fmla="*/ 1901 h 1901"/>
              <a:gd name="T10" fmla="*/ 998 w 998"/>
              <a:gd name="T11" fmla="*/ 1901 h 1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8" h="1901">
                <a:moveTo>
                  <a:pt x="998" y="1901"/>
                </a:moveTo>
                <a:lnTo>
                  <a:pt x="0" y="1901"/>
                </a:lnTo>
                <a:lnTo>
                  <a:pt x="201" y="0"/>
                </a:lnTo>
                <a:lnTo>
                  <a:pt x="799" y="0"/>
                </a:lnTo>
                <a:lnTo>
                  <a:pt x="998" y="1901"/>
                </a:lnTo>
                <a:lnTo>
                  <a:pt x="998" y="190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36"/>
          <p:cNvSpPr>
            <a:spLocks/>
          </p:cNvSpPr>
          <p:nvPr/>
        </p:nvSpPr>
        <p:spPr bwMode="auto">
          <a:xfrm>
            <a:off x="6235585" y="3703137"/>
            <a:ext cx="279936" cy="411906"/>
          </a:xfrm>
          <a:custGeom>
            <a:avLst/>
            <a:gdLst>
              <a:gd name="T0" fmla="*/ 1400 w 1400"/>
              <a:gd name="T1" fmla="*/ 1719 h 2060"/>
              <a:gd name="T2" fmla="*/ 464 w 1400"/>
              <a:gd name="T3" fmla="*/ 2060 h 2060"/>
              <a:gd name="T4" fmla="*/ 0 w 1400"/>
              <a:gd name="T5" fmla="*/ 204 h 2060"/>
              <a:gd name="T6" fmla="*/ 561 w 1400"/>
              <a:gd name="T7" fmla="*/ 0 h 2060"/>
              <a:gd name="T8" fmla="*/ 1400 w 1400"/>
              <a:gd name="T9" fmla="*/ 1719 h 2060"/>
              <a:gd name="T10" fmla="*/ 1400 w 1400"/>
              <a:gd name="T11" fmla="*/ 1719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1400" y="1719"/>
                </a:moveTo>
                <a:lnTo>
                  <a:pt x="464" y="2060"/>
                </a:lnTo>
                <a:lnTo>
                  <a:pt x="0" y="204"/>
                </a:lnTo>
                <a:lnTo>
                  <a:pt x="561" y="0"/>
                </a:lnTo>
                <a:lnTo>
                  <a:pt x="1400" y="1719"/>
                </a:lnTo>
                <a:lnTo>
                  <a:pt x="1400" y="171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38"/>
          <p:cNvSpPr>
            <a:spLocks/>
          </p:cNvSpPr>
          <p:nvPr/>
        </p:nvSpPr>
        <p:spPr bwMode="auto">
          <a:xfrm>
            <a:off x="6339562" y="3626555"/>
            <a:ext cx="366516" cy="393910"/>
          </a:xfrm>
          <a:custGeom>
            <a:avLst/>
            <a:gdLst>
              <a:gd name="T0" fmla="*/ 1833 w 1833"/>
              <a:gd name="T1" fmla="*/ 1329 h 1970"/>
              <a:gd name="T2" fmla="*/ 1069 w 1833"/>
              <a:gd name="T3" fmla="*/ 1970 h 1970"/>
              <a:gd name="T4" fmla="*/ 0 w 1833"/>
              <a:gd name="T5" fmla="*/ 386 h 1970"/>
              <a:gd name="T6" fmla="*/ 457 w 1833"/>
              <a:gd name="T7" fmla="*/ 0 h 1970"/>
              <a:gd name="T8" fmla="*/ 1833 w 1833"/>
              <a:gd name="T9" fmla="*/ 1329 h 1970"/>
              <a:gd name="T10" fmla="*/ 1833 w 1833"/>
              <a:gd name="T11" fmla="*/ 1329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70">
                <a:moveTo>
                  <a:pt x="1833" y="1329"/>
                </a:moveTo>
                <a:lnTo>
                  <a:pt x="1069" y="1970"/>
                </a:lnTo>
                <a:lnTo>
                  <a:pt x="0" y="386"/>
                </a:lnTo>
                <a:lnTo>
                  <a:pt x="457" y="0"/>
                </a:lnTo>
                <a:lnTo>
                  <a:pt x="1833" y="1329"/>
                </a:lnTo>
                <a:lnTo>
                  <a:pt x="1833" y="132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40"/>
          <p:cNvSpPr>
            <a:spLocks/>
          </p:cNvSpPr>
          <p:nvPr/>
        </p:nvSpPr>
        <p:spPr bwMode="auto">
          <a:xfrm>
            <a:off x="6423342" y="3526378"/>
            <a:ext cx="409106" cy="328125"/>
          </a:xfrm>
          <a:custGeom>
            <a:avLst/>
            <a:gdLst>
              <a:gd name="T0" fmla="*/ 2046 w 2046"/>
              <a:gd name="T1" fmla="*/ 778 h 1641"/>
              <a:gd name="T2" fmla="*/ 1547 w 2046"/>
              <a:gd name="T3" fmla="*/ 1641 h 1641"/>
              <a:gd name="T4" fmla="*/ 0 w 2046"/>
              <a:gd name="T5" fmla="*/ 518 h 1641"/>
              <a:gd name="T6" fmla="*/ 298 w 2046"/>
              <a:gd name="T7" fmla="*/ 0 h 1641"/>
              <a:gd name="T8" fmla="*/ 2046 w 2046"/>
              <a:gd name="T9" fmla="*/ 778 h 1641"/>
              <a:gd name="T10" fmla="*/ 2046 w 2046"/>
              <a:gd name="T11" fmla="*/ 778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2046" y="778"/>
                </a:moveTo>
                <a:lnTo>
                  <a:pt x="1547" y="1641"/>
                </a:lnTo>
                <a:lnTo>
                  <a:pt x="0" y="518"/>
                </a:lnTo>
                <a:lnTo>
                  <a:pt x="298" y="0"/>
                </a:lnTo>
                <a:lnTo>
                  <a:pt x="2046" y="778"/>
                </a:lnTo>
                <a:lnTo>
                  <a:pt x="2046" y="778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42"/>
          <p:cNvSpPr>
            <a:spLocks/>
          </p:cNvSpPr>
          <p:nvPr/>
        </p:nvSpPr>
        <p:spPr bwMode="auto">
          <a:xfrm>
            <a:off x="6476730" y="3413803"/>
            <a:ext cx="401908" cy="223149"/>
          </a:xfrm>
          <a:custGeom>
            <a:avLst/>
            <a:gdLst>
              <a:gd name="T0" fmla="*/ 2010 w 2010"/>
              <a:gd name="T1" fmla="*/ 135 h 1116"/>
              <a:gd name="T2" fmla="*/ 1838 w 2010"/>
              <a:gd name="T3" fmla="*/ 1116 h 1116"/>
              <a:gd name="T4" fmla="*/ 0 w 2010"/>
              <a:gd name="T5" fmla="*/ 589 h 1116"/>
              <a:gd name="T6" fmla="*/ 104 w 2010"/>
              <a:gd name="T7" fmla="*/ 0 h 1116"/>
              <a:gd name="T8" fmla="*/ 2010 w 2010"/>
              <a:gd name="T9" fmla="*/ 135 h 1116"/>
              <a:gd name="T10" fmla="*/ 2010 w 2010"/>
              <a:gd name="T11" fmla="*/ 135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2010" y="135"/>
                </a:moveTo>
                <a:lnTo>
                  <a:pt x="1838" y="1116"/>
                </a:lnTo>
                <a:lnTo>
                  <a:pt x="0" y="589"/>
                </a:lnTo>
                <a:lnTo>
                  <a:pt x="104" y="0"/>
                </a:lnTo>
                <a:lnTo>
                  <a:pt x="2010" y="135"/>
                </a:lnTo>
                <a:lnTo>
                  <a:pt x="2010" y="135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Freeform 44"/>
          <p:cNvSpPr>
            <a:spLocks/>
          </p:cNvSpPr>
          <p:nvPr/>
        </p:nvSpPr>
        <p:spPr bwMode="auto">
          <a:xfrm>
            <a:off x="6472931" y="3198253"/>
            <a:ext cx="401908" cy="223149"/>
          </a:xfrm>
          <a:custGeom>
            <a:avLst/>
            <a:gdLst>
              <a:gd name="T0" fmla="*/ 1838 w 2010"/>
              <a:gd name="T1" fmla="*/ 0 h 1116"/>
              <a:gd name="T2" fmla="*/ 2010 w 2010"/>
              <a:gd name="T3" fmla="*/ 981 h 1116"/>
              <a:gd name="T4" fmla="*/ 104 w 2010"/>
              <a:gd name="T5" fmla="*/ 1116 h 1116"/>
              <a:gd name="T6" fmla="*/ 0 w 2010"/>
              <a:gd name="T7" fmla="*/ 527 h 1116"/>
              <a:gd name="T8" fmla="*/ 1838 w 2010"/>
              <a:gd name="T9" fmla="*/ 0 h 1116"/>
              <a:gd name="T10" fmla="*/ 1838 w 2010"/>
              <a:gd name="T11" fmla="*/ 0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838" y="0"/>
                </a:moveTo>
                <a:lnTo>
                  <a:pt x="2010" y="981"/>
                </a:lnTo>
                <a:lnTo>
                  <a:pt x="104" y="1116"/>
                </a:lnTo>
                <a:lnTo>
                  <a:pt x="0" y="527"/>
                </a:lnTo>
                <a:lnTo>
                  <a:pt x="1838" y="0"/>
                </a:lnTo>
                <a:lnTo>
                  <a:pt x="1838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Freeform 46"/>
          <p:cNvSpPr>
            <a:spLocks/>
          </p:cNvSpPr>
          <p:nvPr/>
        </p:nvSpPr>
        <p:spPr bwMode="auto">
          <a:xfrm>
            <a:off x="6411945" y="2984102"/>
            <a:ext cx="409106" cy="328125"/>
          </a:xfrm>
          <a:custGeom>
            <a:avLst/>
            <a:gdLst>
              <a:gd name="T0" fmla="*/ 1547 w 2046"/>
              <a:gd name="T1" fmla="*/ 0 h 1641"/>
              <a:gd name="T2" fmla="*/ 2046 w 2046"/>
              <a:gd name="T3" fmla="*/ 863 h 1641"/>
              <a:gd name="T4" fmla="*/ 298 w 2046"/>
              <a:gd name="T5" fmla="*/ 1641 h 1641"/>
              <a:gd name="T6" fmla="*/ 0 w 2046"/>
              <a:gd name="T7" fmla="*/ 1123 h 1641"/>
              <a:gd name="T8" fmla="*/ 1547 w 2046"/>
              <a:gd name="T9" fmla="*/ 0 h 1641"/>
              <a:gd name="T10" fmla="*/ 1547 w 2046"/>
              <a:gd name="T11" fmla="*/ 0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1547" y="0"/>
                </a:moveTo>
                <a:lnTo>
                  <a:pt x="2046" y="863"/>
                </a:lnTo>
                <a:lnTo>
                  <a:pt x="298" y="1641"/>
                </a:lnTo>
                <a:lnTo>
                  <a:pt x="0" y="1123"/>
                </a:lnTo>
                <a:lnTo>
                  <a:pt x="1547" y="0"/>
                </a:lnTo>
                <a:lnTo>
                  <a:pt x="1547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Freeform 48"/>
          <p:cNvSpPr>
            <a:spLocks/>
          </p:cNvSpPr>
          <p:nvPr/>
        </p:nvSpPr>
        <p:spPr bwMode="auto">
          <a:xfrm>
            <a:off x="6322166" y="2822939"/>
            <a:ext cx="366516" cy="393710"/>
          </a:xfrm>
          <a:custGeom>
            <a:avLst/>
            <a:gdLst>
              <a:gd name="T0" fmla="*/ 1069 w 1833"/>
              <a:gd name="T1" fmla="*/ 0 h 1969"/>
              <a:gd name="T2" fmla="*/ 1833 w 1833"/>
              <a:gd name="T3" fmla="*/ 641 h 1969"/>
              <a:gd name="T4" fmla="*/ 456 w 1833"/>
              <a:gd name="T5" fmla="*/ 1969 h 1969"/>
              <a:gd name="T6" fmla="*/ 0 w 1833"/>
              <a:gd name="T7" fmla="*/ 1584 h 1969"/>
              <a:gd name="T8" fmla="*/ 1069 w 1833"/>
              <a:gd name="T9" fmla="*/ 0 h 1969"/>
              <a:gd name="T10" fmla="*/ 1069 w 1833"/>
              <a:gd name="T11" fmla="*/ 0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1069" y="0"/>
                </a:moveTo>
                <a:lnTo>
                  <a:pt x="1833" y="641"/>
                </a:lnTo>
                <a:lnTo>
                  <a:pt x="456" y="1969"/>
                </a:lnTo>
                <a:lnTo>
                  <a:pt x="0" y="1584"/>
                </a:lnTo>
                <a:lnTo>
                  <a:pt x="1069" y="0"/>
                </a:lnTo>
                <a:lnTo>
                  <a:pt x="1069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Freeform 50"/>
          <p:cNvSpPr>
            <a:spLocks/>
          </p:cNvSpPr>
          <p:nvPr/>
        </p:nvSpPr>
        <p:spPr bwMode="auto">
          <a:xfrm>
            <a:off x="6213790" y="2735359"/>
            <a:ext cx="279936" cy="411906"/>
          </a:xfrm>
          <a:custGeom>
            <a:avLst/>
            <a:gdLst>
              <a:gd name="T0" fmla="*/ 464 w 1400"/>
              <a:gd name="T1" fmla="*/ 0 h 2060"/>
              <a:gd name="T2" fmla="*/ 1400 w 1400"/>
              <a:gd name="T3" fmla="*/ 341 h 2060"/>
              <a:gd name="T4" fmla="*/ 563 w 1400"/>
              <a:gd name="T5" fmla="*/ 2060 h 2060"/>
              <a:gd name="T6" fmla="*/ 0 w 1400"/>
              <a:gd name="T7" fmla="*/ 1854 h 2060"/>
              <a:gd name="T8" fmla="*/ 464 w 1400"/>
              <a:gd name="T9" fmla="*/ 0 h 2060"/>
              <a:gd name="T10" fmla="*/ 464 w 1400"/>
              <a:gd name="T11" fmla="*/ 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464" y="0"/>
                </a:moveTo>
                <a:lnTo>
                  <a:pt x="1400" y="341"/>
                </a:lnTo>
                <a:lnTo>
                  <a:pt x="563" y="2060"/>
                </a:lnTo>
                <a:lnTo>
                  <a:pt x="0" y="1854"/>
                </a:lnTo>
                <a:lnTo>
                  <a:pt x="464" y="0"/>
                </a:lnTo>
                <a:lnTo>
                  <a:pt x="464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2" name="组合 221"/>
          <p:cNvGrpSpPr/>
          <p:nvPr/>
        </p:nvGrpSpPr>
        <p:grpSpPr>
          <a:xfrm>
            <a:off x="5461963" y="2726541"/>
            <a:ext cx="1412876" cy="1395680"/>
            <a:chOff x="5541962" y="2883560"/>
            <a:chExt cx="1412876" cy="1395680"/>
          </a:xfrm>
        </p:grpSpPr>
        <p:sp>
          <p:nvSpPr>
            <p:cNvPr id="223" name="Freeform 16"/>
            <p:cNvSpPr>
              <a:spLocks/>
            </p:cNvSpPr>
            <p:nvPr/>
          </p:nvSpPr>
          <p:spPr bwMode="auto">
            <a:xfrm>
              <a:off x="6137425" y="2883560"/>
              <a:ext cx="199554" cy="380113"/>
            </a:xfrm>
            <a:custGeom>
              <a:avLst/>
              <a:gdLst>
                <a:gd name="T0" fmla="*/ 0 w 998"/>
                <a:gd name="T1" fmla="*/ 0 h 1901"/>
                <a:gd name="T2" fmla="*/ 998 w 998"/>
                <a:gd name="T3" fmla="*/ 0 h 1901"/>
                <a:gd name="T4" fmla="*/ 797 w 998"/>
                <a:gd name="T5" fmla="*/ 1901 h 1901"/>
                <a:gd name="T6" fmla="*/ 198 w 998"/>
                <a:gd name="T7" fmla="*/ 1901 h 1901"/>
                <a:gd name="T8" fmla="*/ 0 w 998"/>
                <a:gd name="T9" fmla="*/ 0 h 1901"/>
                <a:gd name="T10" fmla="*/ 0 w 998"/>
                <a:gd name="T11" fmla="*/ 0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8" h="1901">
                  <a:moveTo>
                    <a:pt x="0" y="0"/>
                  </a:moveTo>
                  <a:lnTo>
                    <a:pt x="998" y="0"/>
                  </a:lnTo>
                  <a:lnTo>
                    <a:pt x="797" y="1901"/>
                  </a:lnTo>
                  <a:lnTo>
                    <a:pt x="198" y="190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8"/>
            <p:cNvSpPr>
              <a:spLocks/>
            </p:cNvSpPr>
            <p:nvPr/>
          </p:nvSpPr>
          <p:spPr bwMode="auto">
            <a:xfrm>
              <a:off x="5905279" y="2895357"/>
              <a:ext cx="279736" cy="411906"/>
            </a:xfrm>
            <a:custGeom>
              <a:avLst/>
              <a:gdLst>
                <a:gd name="T0" fmla="*/ 0 w 1399"/>
                <a:gd name="T1" fmla="*/ 341 h 2060"/>
                <a:gd name="T2" fmla="*/ 938 w 1399"/>
                <a:gd name="T3" fmla="*/ 0 h 2060"/>
                <a:gd name="T4" fmla="*/ 1399 w 1399"/>
                <a:gd name="T5" fmla="*/ 1856 h 2060"/>
                <a:gd name="T6" fmla="*/ 839 w 1399"/>
                <a:gd name="T7" fmla="*/ 2060 h 2060"/>
                <a:gd name="T8" fmla="*/ 0 w 1399"/>
                <a:gd name="T9" fmla="*/ 341 h 2060"/>
                <a:gd name="T10" fmla="*/ 0 w 1399"/>
                <a:gd name="T11" fmla="*/ 341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9" h="2060">
                  <a:moveTo>
                    <a:pt x="0" y="341"/>
                  </a:moveTo>
                  <a:lnTo>
                    <a:pt x="938" y="0"/>
                  </a:lnTo>
                  <a:lnTo>
                    <a:pt x="1399" y="1856"/>
                  </a:lnTo>
                  <a:lnTo>
                    <a:pt x="839" y="2060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0"/>
            <p:cNvSpPr>
              <a:spLocks/>
            </p:cNvSpPr>
            <p:nvPr/>
          </p:nvSpPr>
          <p:spPr bwMode="auto">
            <a:xfrm>
              <a:off x="5714722" y="2989936"/>
              <a:ext cx="366316" cy="393910"/>
            </a:xfrm>
            <a:custGeom>
              <a:avLst/>
              <a:gdLst>
                <a:gd name="T0" fmla="*/ 0 w 1832"/>
                <a:gd name="T1" fmla="*/ 641 h 1970"/>
                <a:gd name="T2" fmla="*/ 763 w 1832"/>
                <a:gd name="T3" fmla="*/ 0 h 1970"/>
                <a:gd name="T4" fmla="*/ 1832 w 1832"/>
                <a:gd name="T5" fmla="*/ 1587 h 1970"/>
                <a:gd name="T6" fmla="*/ 1376 w 1832"/>
                <a:gd name="T7" fmla="*/ 1970 h 1970"/>
                <a:gd name="T8" fmla="*/ 0 w 1832"/>
                <a:gd name="T9" fmla="*/ 641 h 1970"/>
                <a:gd name="T10" fmla="*/ 0 w 1832"/>
                <a:gd name="T11" fmla="*/ 641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2" h="1970">
                  <a:moveTo>
                    <a:pt x="0" y="641"/>
                  </a:moveTo>
                  <a:lnTo>
                    <a:pt x="763" y="0"/>
                  </a:lnTo>
                  <a:lnTo>
                    <a:pt x="1832" y="1587"/>
                  </a:lnTo>
                  <a:lnTo>
                    <a:pt x="1376" y="1970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2"/>
            <p:cNvSpPr>
              <a:spLocks/>
            </p:cNvSpPr>
            <p:nvPr/>
          </p:nvSpPr>
          <p:spPr bwMode="auto">
            <a:xfrm>
              <a:off x="5588351" y="3155898"/>
              <a:ext cx="409106" cy="328125"/>
            </a:xfrm>
            <a:custGeom>
              <a:avLst/>
              <a:gdLst>
                <a:gd name="T0" fmla="*/ 0 w 2046"/>
                <a:gd name="T1" fmla="*/ 863 h 1641"/>
                <a:gd name="T2" fmla="*/ 499 w 2046"/>
                <a:gd name="T3" fmla="*/ 0 h 1641"/>
                <a:gd name="T4" fmla="*/ 2046 w 2046"/>
                <a:gd name="T5" fmla="*/ 1123 h 1641"/>
                <a:gd name="T6" fmla="*/ 1748 w 2046"/>
                <a:gd name="T7" fmla="*/ 1641 h 1641"/>
                <a:gd name="T8" fmla="*/ 0 w 2046"/>
                <a:gd name="T9" fmla="*/ 863 h 1641"/>
                <a:gd name="T10" fmla="*/ 0 w 2046"/>
                <a:gd name="T11" fmla="*/ 863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0" y="863"/>
                  </a:moveTo>
                  <a:lnTo>
                    <a:pt x="499" y="0"/>
                  </a:lnTo>
                  <a:lnTo>
                    <a:pt x="2046" y="1123"/>
                  </a:lnTo>
                  <a:lnTo>
                    <a:pt x="1748" y="1641"/>
                  </a:lnTo>
                  <a:lnTo>
                    <a:pt x="0" y="863"/>
                  </a:lnTo>
                  <a:lnTo>
                    <a:pt x="0" y="863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4"/>
            <p:cNvSpPr>
              <a:spLocks/>
            </p:cNvSpPr>
            <p:nvPr/>
          </p:nvSpPr>
          <p:spPr bwMode="auto">
            <a:xfrm>
              <a:off x="5541962" y="3373448"/>
              <a:ext cx="401908" cy="223149"/>
            </a:xfrm>
            <a:custGeom>
              <a:avLst/>
              <a:gdLst>
                <a:gd name="T0" fmla="*/ 0 w 2010"/>
                <a:gd name="T1" fmla="*/ 981 h 1116"/>
                <a:gd name="T2" fmla="*/ 173 w 2010"/>
                <a:gd name="T3" fmla="*/ 0 h 1116"/>
                <a:gd name="T4" fmla="*/ 2010 w 2010"/>
                <a:gd name="T5" fmla="*/ 527 h 1116"/>
                <a:gd name="T6" fmla="*/ 1906 w 2010"/>
                <a:gd name="T7" fmla="*/ 1116 h 1116"/>
                <a:gd name="T8" fmla="*/ 0 w 2010"/>
                <a:gd name="T9" fmla="*/ 981 h 1116"/>
                <a:gd name="T10" fmla="*/ 0 w 2010"/>
                <a:gd name="T11" fmla="*/ 981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0" y="981"/>
                  </a:moveTo>
                  <a:lnTo>
                    <a:pt x="173" y="0"/>
                  </a:lnTo>
                  <a:lnTo>
                    <a:pt x="2010" y="527"/>
                  </a:lnTo>
                  <a:lnTo>
                    <a:pt x="1906" y="1116"/>
                  </a:lnTo>
                  <a:lnTo>
                    <a:pt x="0" y="981"/>
                  </a:lnTo>
                  <a:lnTo>
                    <a:pt x="0" y="98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6"/>
            <p:cNvSpPr>
              <a:spLocks/>
            </p:cNvSpPr>
            <p:nvPr/>
          </p:nvSpPr>
          <p:spPr bwMode="auto">
            <a:xfrm>
              <a:off x="5545761" y="3588998"/>
              <a:ext cx="401908" cy="223149"/>
            </a:xfrm>
            <a:custGeom>
              <a:avLst/>
              <a:gdLst>
                <a:gd name="T0" fmla="*/ 173 w 2010"/>
                <a:gd name="T1" fmla="*/ 1116 h 1116"/>
                <a:gd name="T2" fmla="*/ 0 w 2010"/>
                <a:gd name="T3" fmla="*/ 135 h 1116"/>
                <a:gd name="T4" fmla="*/ 1906 w 2010"/>
                <a:gd name="T5" fmla="*/ 0 h 1116"/>
                <a:gd name="T6" fmla="*/ 2010 w 2010"/>
                <a:gd name="T7" fmla="*/ 589 h 1116"/>
                <a:gd name="T8" fmla="*/ 173 w 2010"/>
                <a:gd name="T9" fmla="*/ 1116 h 1116"/>
                <a:gd name="T10" fmla="*/ 173 w 2010"/>
                <a:gd name="T11" fmla="*/ 1116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173" y="1116"/>
                  </a:moveTo>
                  <a:lnTo>
                    <a:pt x="0" y="135"/>
                  </a:lnTo>
                  <a:lnTo>
                    <a:pt x="1906" y="0"/>
                  </a:lnTo>
                  <a:lnTo>
                    <a:pt x="2010" y="589"/>
                  </a:lnTo>
                  <a:lnTo>
                    <a:pt x="173" y="1116"/>
                  </a:lnTo>
                  <a:lnTo>
                    <a:pt x="173" y="1116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8"/>
            <p:cNvSpPr>
              <a:spLocks/>
            </p:cNvSpPr>
            <p:nvPr/>
          </p:nvSpPr>
          <p:spPr bwMode="auto">
            <a:xfrm>
              <a:off x="5599749" y="3698173"/>
              <a:ext cx="408906" cy="328125"/>
            </a:xfrm>
            <a:custGeom>
              <a:avLst/>
              <a:gdLst>
                <a:gd name="T0" fmla="*/ 499 w 2045"/>
                <a:gd name="T1" fmla="*/ 1641 h 1641"/>
                <a:gd name="T2" fmla="*/ 0 w 2045"/>
                <a:gd name="T3" fmla="*/ 778 h 1641"/>
                <a:gd name="T4" fmla="*/ 1747 w 2045"/>
                <a:gd name="T5" fmla="*/ 0 h 1641"/>
                <a:gd name="T6" fmla="*/ 2045 w 2045"/>
                <a:gd name="T7" fmla="*/ 518 h 1641"/>
                <a:gd name="T8" fmla="*/ 499 w 2045"/>
                <a:gd name="T9" fmla="*/ 1641 h 1641"/>
                <a:gd name="T10" fmla="*/ 499 w 2045"/>
                <a:gd name="T11" fmla="*/ 1641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5" h="1641">
                  <a:moveTo>
                    <a:pt x="499" y="1641"/>
                  </a:moveTo>
                  <a:lnTo>
                    <a:pt x="0" y="778"/>
                  </a:lnTo>
                  <a:lnTo>
                    <a:pt x="1747" y="0"/>
                  </a:lnTo>
                  <a:lnTo>
                    <a:pt x="2045" y="518"/>
                  </a:lnTo>
                  <a:lnTo>
                    <a:pt x="499" y="1641"/>
                  </a:lnTo>
                  <a:lnTo>
                    <a:pt x="499" y="16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30"/>
            <p:cNvSpPr>
              <a:spLocks/>
            </p:cNvSpPr>
            <p:nvPr/>
          </p:nvSpPr>
          <p:spPr bwMode="auto">
            <a:xfrm>
              <a:off x="5732118" y="3793751"/>
              <a:ext cx="366516" cy="393710"/>
            </a:xfrm>
            <a:custGeom>
              <a:avLst/>
              <a:gdLst>
                <a:gd name="T0" fmla="*/ 764 w 1833"/>
                <a:gd name="T1" fmla="*/ 1969 h 1969"/>
                <a:gd name="T2" fmla="*/ 0 w 1833"/>
                <a:gd name="T3" fmla="*/ 1329 h 1969"/>
                <a:gd name="T4" fmla="*/ 1376 w 1833"/>
                <a:gd name="T5" fmla="*/ 0 h 1969"/>
                <a:gd name="T6" fmla="*/ 1833 w 1833"/>
                <a:gd name="T7" fmla="*/ 385 h 1969"/>
                <a:gd name="T8" fmla="*/ 764 w 1833"/>
                <a:gd name="T9" fmla="*/ 1969 h 1969"/>
                <a:gd name="T10" fmla="*/ 764 w 1833"/>
                <a:gd name="T11" fmla="*/ 1969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69">
                  <a:moveTo>
                    <a:pt x="764" y="1969"/>
                  </a:moveTo>
                  <a:lnTo>
                    <a:pt x="0" y="1329"/>
                  </a:lnTo>
                  <a:lnTo>
                    <a:pt x="1376" y="0"/>
                  </a:lnTo>
                  <a:lnTo>
                    <a:pt x="1833" y="385"/>
                  </a:lnTo>
                  <a:lnTo>
                    <a:pt x="764" y="1969"/>
                  </a:lnTo>
                  <a:lnTo>
                    <a:pt x="764" y="196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32"/>
            <p:cNvSpPr>
              <a:spLocks/>
            </p:cNvSpPr>
            <p:nvPr/>
          </p:nvSpPr>
          <p:spPr bwMode="auto">
            <a:xfrm>
              <a:off x="5926874" y="3863135"/>
              <a:ext cx="279936" cy="411906"/>
            </a:xfrm>
            <a:custGeom>
              <a:avLst/>
              <a:gdLst>
                <a:gd name="T0" fmla="*/ 937 w 1400"/>
                <a:gd name="T1" fmla="*/ 2060 h 2060"/>
                <a:gd name="T2" fmla="*/ 0 w 1400"/>
                <a:gd name="T3" fmla="*/ 1719 h 2060"/>
                <a:gd name="T4" fmla="*/ 837 w 1400"/>
                <a:gd name="T5" fmla="*/ 0 h 2060"/>
                <a:gd name="T6" fmla="*/ 1400 w 1400"/>
                <a:gd name="T7" fmla="*/ 206 h 2060"/>
                <a:gd name="T8" fmla="*/ 937 w 1400"/>
                <a:gd name="T9" fmla="*/ 2060 h 2060"/>
                <a:gd name="T10" fmla="*/ 937 w 1400"/>
                <a:gd name="T11" fmla="*/ 2060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937" y="2060"/>
                  </a:moveTo>
                  <a:lnTo>
                    <a:pt x="0" y="1719"/>
                  </a:lnTo>
                  <a:lnTo>
                    <a:pt x="837" y="0"/>
                  </a:lnTo>
                  <a:lnTo>
                    <a:pt x="1400" y="206"/>
                  </a:lnTo>
                  <a:lnTo>
                    <a:pt x="937" y="2060"/>
                  </a:lnTo>
                  <a:lnTo>
                    <a:pt x="937" y="206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34"/>
            <p:cNvSpPr>
              <a:spLocks/>
            </p:cNvSpPr>
            <p:nvPr/>
          </p:nvSpPr>
          <p:spPr bwMode="auto">
            <a:xfrm>
              <a:off x="6160020" y="3899127"/>
              <a:ext cx="199554" cy="380113"/>
            </a:xfrm>
            <a:custGeom>
              <a:avLst/>
              <a:gdLst>
                <a:gd name="T0" fmla="*/ 998 w 998"/>
                <a:gd name="T1" fmla="*/ 1901 h 1901"/>
                <a:gd name="T2" fmla="*/ 0 w 998"/>
                <a:gd name="T3" fmla="*/ 1901 h 1901"/>
                <a:gd name="T4" fmla="*/ 201 w 998"/>
                <a:gd name="T5" fmla="*/ 0 h 1901"/>
                <a:gd name="T6" fmla="*/ 799 w 998"/>
                <a:gd name="T7" fmla="*/ 0 h 1901"/>
                <a:gd name="T8" fmla="*/ 998 w 998"/>
                <a:gd name="T9" fmla="*/ 1901 h 1901"/>
                <a:gd name="T10" fmla="*/ 998 w 998"/>
                <a:gd name="T11" fmla="*/ 1901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8" h="1901">
                  <a:moveTo>
                    <a:pt x="998" y="1901"/>
                  </a:moveTo>
                  <a:lnTo>
                    <a:pt x="0" y="1901"/>
                  </a:lnTo>
                  <a:lnTo>
                    <a:pt x="201" y="0"/>
                  </a:lnTo>
                  <a:lnTo>
                    <a:pt x="799" y="0"/>
                  </a:lnTo>
                  <a:lnTo>
                    <a:pt x="998" y="1901"/>
                  </a:lnTo>
                  <a:lnTo>
                    <a:pt x="998" y="190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36"/>
            <p:cNvSpPr>
              <a:spLocks/>
            </p:cNvSpPr>
            <p:nvPr/>
          </p:nvSpPr>
          <p:spPr bwMode="auto">
            <a:xfrm>
              <a:off x="6311785" y="3855537"/>
              <a:ext cx="279936" cy="411906"/>
            </a:xfrm>
            <a:custGeom>
              <a:avLst/>
              <a:gdLst>
                <a:gd name="T0" fmla="*/ 1400 w 1400"/>
                <a:gd name="T1" fmla="*/ 1719 h 2060"/>
                <a:gd name="T2" fmla="*/ 464 w 1400"/>
                <a:gd name="T3" fmla="*/ 2060 h 2060"/>
                <a:gd name="T4" fmla="*/ 0 w 1400"/>
                <a:gd name="T5" fmla="*/ 204 h 2060"/>
                <a:gd name="T6" fmla="*/ 561 w 1400"/>
                <a:gd name="T7" fmla="*/ 0 h 2060"/>
                <a:gd name="T8" fmla="*/ 1400 w 1400"/>
                <a:gd name="T9" fmla="*/ 1719 h 2060"/>
                <a:gd name="T10" fmla="*/ 1400 w 1400"/>
                <a:gd name="T11" fmla="*/ 1719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1400" y="1719"/>
                  </a:moveTo>
                  <a:lnTo>
                    <a:pt x="464" y="2060"/>
                  </a:lnTo>
                  <a:lnTo>
                    <a:pt x="0" y="204"/>
                  </a:lnTo>
                  <a:lnTo>
                    <a:pt x="561" y="0"/>
                  </a:lnTo>
                  <a:lnTo>
                    <a:pt x="1400" y="1719"/>
                  </a:lnTo>
                  <a:lnTo>
                    <a:pt x="1400" y="171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38"/>
            <p:cNvSpPr>
              <a:spLocks/>
            </p:cNvSpPr>
            <p:nvPr/>
          </p:nvSpPr>
          <p:spPr bwMode="auto">
            <a:xfrm>
              <a:off x="6415762" y="3778955"/>
              <a:ext cx="366516" cy="393910"/>
            </a:xfrm>
            <a:custGeom>
              <a:avLst/>
              <a:gdLst>
                <a:gd name="T0" fmla="*/ 1833 w 1833"/>
                <a:gd name="T1" fmla="*/ 1329 h 1970"/>
                <a:gd name="T2" fmla="*/ 1069 w 1833"/>
                <a:gd name="T3" fmla="*/ 1970 h 1970"/>
                <a:gd name="T4" fmla="*/ 0 w 1833"/>
                <a:gd name="T5" fmla="*/ 386 h 1970"/>
                <a:gd name="T6" fmla="*/ 457 w 1833"/>
                <a:gd name="T7" fmla="*/ 0 h 1970"/>
                <a:gd name="T8" fmla="*/ 1833 w 1833"/>
                <a:gd name="T9" fmla="*/ 1329 h 1970"/>
                <a:gd name="T10" fmla="*/ 1833 w 1833"/>
                <a:gd name="T11" fmla="*/ 1329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70">
                  <a:moveTo>
                    <a:pt x="1833" y="1329"/>
                  </a:moveTo>
                  <a:lnTo>
                    <a:pt x="1069" y="1970"/>
                  </a:lnTo>
                  <a:lnTo>
                    <a:pt x="0" y="386"/>
                  </a:lnTo>
                  <a:lnTo>
                    <a:pt x="457" y="0"/>
                  </a:lnTo>
                  <a:lnTo>
                    <a:pt x="1833" y="1329"/>
                  </a:lnTo>
                  <a:lnTo>
                    <a:pt x="1833" y="132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40"/>
            <p:cNvSpPr>
              <a:spLocks/>
            </p:cNvSpPr>
            <p:nvPr/>
          </p:nvSpPr>
          <p:spPr bwMode="auto">
            <a:xfrm>
              <a:off x="6499542" y="3678778"/>
              <a:ext cx="409106" cy="328125"/>
            </a:xfrm>
            <a:custGeom>
              <a:avLst/>
              <a:gdLst>
                <a:gd name="T0" fmla="*/ 2046 w 2046"/>
                <a:gd name="T1" fmla="*/ 778 h 1641"/>
                <a:gd name="T2" fmla="*/ 1547 w 2046"/>
                <a:gd name="T3" fmla="*/ 1641 h 1641"/>
                <a:gd name="T4" fmla="*/ 0 w 2046"/>
                <a:gd name="T5" fmla="*/ 518 h 1641"/>
                <a:gd name="T6" fmla="*/ 298 w 2046"/>
                <a:gd name="T7" fmla="*/ 0 h 1641"/>
                <a:gd name="T8" fmla="*/ 2046 w 2046"/>
                <a:gd name="T9" fmla="*/ 778 h 1641"/>
                <a:gd name="T10" fmla="*/ 2046 w 2046"/>
                <a:gd name="T11" fmla="*/ 778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2046" y="778"/>
                  </a:moveTo>
                  <a:lnTo>
                    <a:pt x="1547" y="1641"/>
                  </a:lnTo>
                  <a:lnTo>
                    <a:pt x="0" y="518"/>
                  </a:lnTo>
                  <a:lnTo>
                    <a:pt x="298" y="0"/>
                  </a:lnTo>
                  <a:lnTo>
                    <a:pt x="2046" y="778"/>
                  </a:lnTo>
                  <a:lnTo>
                    <a:pt x="2046" y="778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42"/>
            <p:cNvSpPr>
              <a:spLocks/>
            </p:cNvSpPr>
            <p:nvPr/>
          </p:nvSpPr>
          <p:spPr bwMode="auto">
            <a:xfrm>
              <a:off x="6552930" y="3566203"/>
              <a:ext cx="401908" cy="223149"/>
            </a:xfrm>
            <a:custGeom>
              <a:avLst/>
              <a:gdLst>
                <a:gd name="T0" fmla="*/ 2010 w 2010"/>
                <a:gd name="T1" fmla="*/ 135 h 1116"/>
                <a:gd name="T2" fmla="*/ 1838 w 2010"/>
                <a:gd name="T3" fmla="*/ 1116 h 1116"/>
                <a:gd name="T4" fmla="*/ 0 w 2010"/>
                <a:gd name="T5" fmla="*/ 589 h 1116"/>
                <a:gd name="T6" fmla="*/ 104 w 2010"/>
                <a:gd name="T7" fmla="*/ 0 h 1116"/>
                <a:gd name="T8" fmla="*/ 2010 w 2010"/>
                <a:gd name="T9" fmla="*/ 135 h 1116"/>
                <a:gd name="T10" fmla="*/ 2010 w 2010"/>
                <a:gd name="T11" fmla="*/ 135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2010" y="135"/>
                  </a:moveTo>
                  <a:lnTo>
                    <a:pt x="1838" y="1116"/>
                  </a:lnTo>
                  <a:lnTo>
                    <a:pt x="0" y="589"/>
                  </a:lnTo>
                  <a:lnTo>
                    <a:pt x="104" y="0"/>
                  </a:lnTo>
                  <a:lnTo>
                    <a:pt x="2010" y="135"/>
                  </a:lnTo>
                  <a:lnTo>
                    <a:pt x="2010" y="135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44"/>
            <p:cNvSpPr>
              <a:spLocks/>
            </p:cNvSpPr>
            <p:nvPr/>
          </p:nvSpPr>
          <p:spPr bwMode="auto">
            <a:xfrm>
              <a:off x="6549131" y="3350653"/>
              <a:ext cx="401908" cy="223149"/>
            </a:xfrm>
            <a:custGeom>
              <a:avLst/>
              <a:gdLst>
                <a:gd name="T0" fmla="*/ 1838 w 2010"/>
                <a:gd name="T1" fmla="*/ 0 h 1116"/>
                <a:gd name="T2" fmla="*/ 2010 w 2010"/>
                <a:gd name="T3" fmla="*/ 981 h 1116"/>
                <a:gd name="T4" fmla="*/ 104 w 2010"/>
                <a:gd name="T5" fmla="*/ 1116 h 1116"/>
                <a:gd name="T6" fmla="*/ 0 w 2010"/>
                <a:gd name="T7" fmla="*/ 527 h 1116"/>
                <a:gd name="T8" fmla="*/ 1838 w 2010"/>
                <a:gd name="T9" fmla="*/ 0 h 1116"/>
                <a:gd name="T10" fmla="*/ 1838 w 2010"/>
                <a:gd name="T11" fmla="*/ 0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1838" y="0"/>
                  </a:moveTo>
                  <a:lnTo>
                    <a:pt x="2010" y="981"/>
                  </a:lnTo>
                  <a:lnTo>
                    <a:pt x="104" y="1116"/>
                  </a:lnTo>
                  <a:lnTo>
                    <a:pt x="0" y="527"/>
                  </a:lnTo>
                  <a:lnTo>
                    <a:pt x="1838" y="0"/>
                  </a:lnTo>
                  <a:lnTo>
                    <a:pt x="1838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46"/>
            <p:cNvSpPr>
              <a:spLocks/>
            </p:cNvSpPr>
            <p:nvPr/>
          </p:nvSpPr>
          <p:spPr bwMode="auto">
            <a:xfrm>
              <a:off x="6488145" y="3136502"/>
              <a:ext cx="409106" cy="328125"/>
            </a:xfrm>
            <a:custGeom>
              <a:avLst/>
              <a:gdLst>
                <a:gd name="T0" fmla="*/ 1547 w 2046"/>
                <a:gd name="T1" fmla="*/ 0 h 1641"/>
                <a:gd name="T2" fmla="*/ 2046 w 2046"/>
                <a:gd name="T3" fmla="*/ 863 h 1641"/>
                <a:gd name="T4" fmla="*/ 298 w 2046"/>
                <a:gd name="T5" fmla="*/ 1641 h 1641"/>
                <a:gd name="T6" fmla="*/ 0 w 2046"/>
                <a:gd name="T7" fmla="*/ 1123 h 1641"/>
                <a:gd name="T8" fmla="*/ 1547 w 2046"/>
                <a:gd name="T9" fmla="*/ 0 h 1641"/>
                <a:gd name="T10" fmla="*/ 1547 w 2046"/>
                <a:gd name="T11" fmla="*/ 0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1547" y="0"/>
                  </a:moveTo>
                  <a:lnTo>
                    <a:pt x="2046" y="863"/>
                  </a:lnTo>
                  <a:lnTo>
                    <a:pt x="298" y="1641"/>
                  </a:lnTo>
                  <a:lnTo>
                    <a:pt x="0" y="1123"/>
                  </a:lnTo>
                  <a:lnTo>
                    <a:pt x="1547" y="0"/>
                  </a:lnTo>
                  <a:lnTo>
                    <a:pt x="1547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48"/>
            <p:cNvSpPr>
              <a:spLocks/>
            </p:cNvSpPr>
            <p:nvPr/>
          </p:nvSpPr>
          <p:spPr bwMode="auto">
            <a:xfrm>
              <a:off x="6398366" y="2975339"/>
              <a:ext cx="366516" cy="393710"/>
            </a:xfrm>
            <a:custGeom>
              <a:avLst/>
              <a:gdLst>
                <a:gd name="T0" fmla="*/ 1069 w 1833"/>
                <a:gd name="T1" fmla="*/ 0 h 1969"/>
                <a:gd name="T2" fmla="*/ 1833 w 1833"/>
                <a:gd name="T3" fmla="*/ 641 h 1969"/>
                <a:gd name="T4" fmla="*/ 456 w 1833"/>
                <a:gd name="T5" fmla="*/ 1969 h 1969"/>
                <a:gd name="T6" fmla="*/ 0 w 1833"/>
                <a:gd name="T7" fmla="*/ 1584 h 1969"/>
                <a:gd name="T8" fmla="*/ 1069 w 1833"/>
                <a:gd name="T9" fmla="*/ 0 h 1969"/>
                <a:gd name="T10" fmla="*/ 1069 w 1833"/>
                <a:gd name="T11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69">
                  <a:moveTo>
                    <a:pt x="1069" y="0"/>
                  </a:moveTo>
                  <a:lnTo>
                    <a:pt x="1833" y="641"/>
                  </a:lnTo>
                  <a:lnTo>
                    <a:pt x="456" y="1969"/>
                  </a:lnTo>
                  <a:lnTo>
                    <a:pt x="0" y="1584"/>
                  </a:lnTo>
                  <a:lnTo>
                    <a:pt x="1069" y="0"/>
                  </a:lnTo>
                  <a:lnTo>
                    <a:pt x="1069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50"/>
            <p:cNvSpPr>
              <a:spLocks/>
            </p:cNvSpPr>
            <p:nvPr/>
          </p:nvSpPr>
          <p:spPr bwMode="auto">
            <a:xfrm>
              <a:off x="6289990" y="2887759"/>
              <a:ext cx="279936" cy="411906"/>
            </a:xfrm>
            <a:custGeom>
              <a:avLst/>
              <a:gdLst>
                <a:gd name="T0" fmla="*/ 464 w 1400"/>
                <a:gd name="T1" fmla="*/ 0 h 2060"/>
                <a:gd name="T2" fmla="*/ 1400 w 1400"/>
                <a:gd name="T3" fmla="*/ 341 h 2060"/>
                <a:gd name="T4" fmla="*/ 563 w 1400"/>
                <a:gd name="T5" fmla="*/ 2060 h 2060"/>
                <a:gd name="T6" fmla="*/ 0 w 1400"/>
                <a:gd name="T7" fmla="*/ 1854 h 2060"/>
                <a:gd name="T8" fmla="*/ 464 w 1400"/>
                <a:gd name="T9" fmla="*/ 0 h 2060"/>
                <a:gd name="T10" fmla="*/ 464 w 1400"/>
                <a:gd name="T11" fmla="*/ 0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464" y="0"/>
                  </a:moveTo>
                  <a:lnTo>
                    <a:pt x="1400" y="341"/>
                  </a:lnTo>
                  <a:lnTo>
                    <a:pt x="563" y="2060"/>
                  </a:lnTo>
                  <a:lnTo>
                    <a:pt x="0" y="1854"/>
                  </a:lnTo>
                  <a:lnTo>
                    <a:pt x="464" y="0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1" name="组合 240"/>
          <p:cNvGrpSpPr/>
          <p:nvPr/>
        </p:nvGrpSpPr>
        <p:grpSpPr>
          <a:xfrm>
            <a:off x="3807717" y="1054642"/>
            <a:ext cx="4686848" cy="4695018"/>
            <a:chOff x="3886202" y="1219202"/>
            <a:chExt cx="4686848" cy="4695018"/>
          </a:xfrm>
        </p:grpSpPr>
        <p:sp>
          <p:nvSpPr>
            <p:cNvPr id="242" name="同心圆 241"/>
            <p:cNvSpPr/>
            <p:nvPr/>
          </p:nvSpPr>
          <p:spPr>
            <a:xfrm>
              <a:off x="4760435" y="2095484"/>
              <a:ext cx="2936422" cy="2936422"/>
            </a:xfrm>
            <a:prstGeom prst="donut">
              <a:avLst>
                <a:gd name="adj" fmla="val 14160"/>
              </a:avLst>
            </a:prstGeom>
            <a:solidFill>
              <a:srgbClr val="21D8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43" name="Freeform 5"/>
            <p:cNvSpPr>
              <a:spLocks/>
            </p:cNvSpPr>
            <p:nvPr/>
          </p:nvSpPr>
          <p:spPr bwMode="auto">
            <a:xfrm>
              <a:off x="4417667" y="1779460"/>
              <a:ext cx="933362" cy="934562"/>
            </a:xfrm>
            <a:custGeom>
              <a:avLst/>
              <a:gdLst>
                <a:gd name="T0" fmla="*/ 242 w 778"/>
                <a:gd name="T1" fmla="*/ 0 h 779"/>
                <a:gd name="T2" fmla="*/ 778 w 778"/>
                <a:gd name="T3" fmla="*/ 538 h 779"/>
                <a:gd name="T4" fmla="*/ 537 w 778"/>
                <a:gd name="T5" fmla="*/ 779 h 779"/>
                <a:gd name="T6" fmla="*/ 0 w 778"/>
                <a:gd name="T7" fmla="*/ 243 h 779"/>
                <a:gd name="T8" fmla="*/ 242 w 778"/>
                <a:gd name="T9" fmla="*/ 0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8" h="779">
                  <a:moveTo>
                    <a:pt x="242" y="0"/>
                  </a:moveTo>
                  <a:lnTo>
                    <a:pt x="778" y="538"/>
                  </a:lnTo>
                  <a:lnTo>
                    <a:pt x="537" y="779"/>
                  </a:lnTo>
                  <a:lnTo>
                    <a:pt x="0" y="243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357B39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6"/>
            <p:cNvSpPr>
              <a:spLocks/>
            </p:cNvSpPr>
            <p:nvPr/>
          </p:nvSpPr>
          <p:spPr bwMode="auto">
            <a:xfrm>
              <a:off x="3886202" y="3397847"/>
              <a:ext cx="910569" cy="410296"/>
            </a:xfrm>
            <a:custGeom>
              <a:avLst/>
              <a:gdLst>
                <a:gd name="T0" fmla="*/ 0 w 759"/>
                <a:gd name="T1" fmla="*/ 0 h 342"/>
                <a:gd name="T2" fmla="*/ 759 w 759"/>
                <a:gd name="T3" fmla="*/ 0 h 342"/>
                <a:gd name="T4" fmla="*/ 758 w 759"/>
                <a:gd name="T5" fmla="*/ 342 h 342"/>
                <a:gd name="T6" fmla="*/ 0 w 759"/>
                <a:gd name="T7" fmla="*/ 342 h 342"/>
                <a:gd name="T8" fmla="*/ 0 w 759"/>
                <a:gd name="T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9" h="342">
                  <a:moveTo>
                    <a:pt x="0" y="0"/>
                  </a:moveTo>
                  <a:lnTo>
                    <a:pt x="759" y="0"/>
                  </a:lnTo>
                  <a:lnTo>
                    <a:pt x="758" y="342"/>
                  </a:lnTo>
                  <a:lnTo>
                    <a:pt x="0" y="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7B39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7"/>
            <p:cNvSpPr>
              <a:spLocks/>
            </p:cNvSpPr>
            <p:nvPr/>
          </p:nvSpPr>
          <p:spPr bwMode="auto">
            <a:xfrm>
              <a:off x="4446460" y="4477572"/>
              <a:ext cx="934562" cy="934562"/>
            </a:xfrm>
            <a:custGeom>
              <a:avLst/>
              <a:gdLst>
                <a:gd name="T0" fmla="*/ 0 w 779"/>
                <a:gd name="T1" fmla="*/ 537 h 779"/>
                <a:gd name="T2" fmla="*/ 538 w 779"/>
                <a:gd name="T3" fmla="*/ 0 h 779"/>
                <a:gd name="T4" fmla="*/ 779 w 779"/>
                <a:gd name="T5" fmla="*/ 243 h 779"/>
                <a:gd name="T6" fmla="*/ 243 w 779"/>
                <a:gd name="T7" fmla="*/ 779 h 779"/>
                <a:gd name="T8" fmla="*/ 0 w 779"/>
                <a:gd name="T9" fmla="*/ 537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9" h="779">
                  <a:moveTo>
                    <a:pt x="0" y="537"/>
                  </a:moveTo>
                  <a:lnTo>
                    <a:pt x="538" y="0"/>
                  </a:lnTo>
                  <a:lnTo>
                    <a:pt x="779" y="243"/>
                  </a:lnTo>
                  <a:lnTo>
                    <a:pt x="243" y="779"/>
                  </a:lnTo>
                  <a:lnTo>
                    <a:pt x="0" y="537"/>
                  </a:lnTo>
                  <a:close/>
                </a:path>
              </a:pathLst>
            </a:custGeom>
            <a:solidFill>
              <a:srgbClr val="357B39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Rectangle 8"/>
            <p:cNvSpPr>
              <a:spLocks noChangeArrowheads="1"/>
            </p:cNvSpPr>
            <p:nvPr/>
          </p:nvSpPr>
          <p:spPr bwMode="auto">
            <a:xfrm>
              <a:off x="6055644" y="5003651"/>
              <a:ext cx="410296" cy="910569"/>
            </a:xfrm>
            <a:prstGeom prst="rect">
              <a:avLst/>
            </a:prstGeom>
            <a:solidFill>
              <a:srgbClr val="357B39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9"/>
            <p:cNvSpPr>
              <a:spLocks/>
            </p:cNvSpPr>
            <p:nvPr/>
          </p:nvSpPr>
          <p:spPr bwMode="auto">
            <a:xfrm>
              <a:off x="7105063" y="4442924"/>
              <a:ext cx="934562" cy="933362"/>
            </a:xfrm>
            <a:custGeom>
              <a:avLst/>
              <a:gdLst>
                <a:gd name="T0" fmla="*/ 537 w 779"/>
                <a:gd name="T1" fmla="*/ 778 h 778"/>
                <a:gd name="T2" fmla="*/ 0 w 779"/>
                <a:gd name="T3" fmla="*/ 241 h 778"/>
                <a:gd name="T4" fmla="*/ 242 w 779"/>
                <a:gd name="T5" fmla="*/ 0 h 778"/>
                <a:gd name="T6" fmla="*/ 779 w 779"/>
                <a:gd name="T7" fmla="*/ 536 h 778"/>
                <a:gd name="T8" fmla="*/ 537 w 779"/>
                <a:gd name="T9" fmla="*/ 778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9" h="778">
                  <a:moveTo>
                    <a:pt x="537" y="778"/>
                  </a:moveTo>
                  <a:lnTo>
                    <a:pt x="0" y="241"/>
                  </a:lnTo>
                  <a:lnTo>
                    <a:pt x="242" y="0"/>
                  </a:lnTo>
                  <a:lnTo>
                    <a:pt x="779" y="536"/>
                  </a:lnTo>
                  <a:lnTo>
                    <a:pt x="537" y="778"/>
                  </a:lnTo>
                  <a:close/>
                </a:path>
              </a:pathLst>
            </a:custGeom>
            <a:solidFill>
              <a:srgbClr val="357B39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Rectangle 10"/>
            <p:cNvSpPr>
              <a:spLocks noChangeArrowheads="1"/>
            </p:cNvSpPr>
            <p:nvPr/>
          </p:nvSpPr>
          <p:spPr bwMode="auto">
            <a:xfrm>
              <a:off x="7662481" y="3344001"/>
              <a:ext cx="910569" cy="410296"/>
            </a:xfrm>
            <a:prstGeom prst="rect">
              <a:avLst/>
            </a:prstGeom>
            <a:solidFill>
              <a:srgbClr val="357B39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1"/>
            <p:cNvSpPr>
              <a:spLocks/>
            </p:cNvSpPr>
            <p:nvPr/>
          </p:nvSpPr>
          <p:spPr bwMode="auto">
            <a:xfrm>
              <a:off x="7087205" y="1760192"/>
              <a:ext cx="932163" cy="933362"/>
            </a:xfrm>
            <a:custGeom>
              <a:avLst/>
              <a:gdLst>
                <a:gd name="T0" fmla="*/ 777 w 777"/>
                <a:gd name="T1" fmla="*/ 242 h 778"/>
                <a:gd name="T2" fmla="*/ 241 w 777"/>
                <a:gd name="T3" fmla="*/ 778 h 778"/>
                <a:gd name="T4" fmla="*/ 0 w 777"/>
                <a:gd name="T5" fmla="*/ 537 h 778"/>
                <a:gd name="T6" fmla="*/ 536 w 777"/>
                <a:gd name="T7" fmla="*/ 0 h 778"/>
                <a:gd name="T8" fmla="*/ 777 w 777"/>
                <a:gd name="T9" fmla="*/ 242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7" h="778">
                  <a:moveTo>
                    <a:pt x="777" y="242"/>
                  </a:moveTo>
                  <a:lnTo>
                    <a:pt x="241" y="778"/>
                  </a:lnTo>
                  <a:lnTo>
                    <a:pt x="0" y="537"/>
                  </a:lnTo>
                  <a:lnTo>
                    <a:pt x="536" y="0"/>
                  </a:lnTo>
                  <a:lnTo>
                    <a:pt x="777" y="242"/>
                  </a:lnTo>
                  <a:close/>
                </a:path>
              </a:pathLst>
            </a:custGeom>
            <a:solidFill>
              <a:srgbClr val="357B39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Rectangle 12"/>
            <p:cNvSpPr>
              <a:spLocks noChangeArrowheads="1"/>
            </p:cNvSpPr>
            <p:nvPr/>
          </p:nvSpPr>
          <p:spPr bwMode="auto">
            <a:xfrm>
              <a:off x="6021658" y="1219202"/>
              <a:ext cx="410296" cy="909368"/>
            </a:xfrm>
            <a:prstGeom prst="rect">
              <a:avLst/>
            </a:prstGeom>
            <a:solidFill>
              <a:srgbClr val="357B39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51" name="椭圆 250"/>
          <p:cNvSpPr/>
          <p:nvPr/>
        </p:nvSpPr>
        <p:spPr>
          <a:xfrm>
            <a:off x="4612619" y="2787957"/>
            <a:ext cx="1034501" cy="1034501"/>
          </a:xfrm>
          <a:prstGeom prst="ellipse">
            <a:avLst/>
          </a:prstGeom>
          <a:solidFill>
            <a:srgbClr val="FFB7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2" name="椭圆 251"/>
          <p:cNvSpPr/>
          <p:nvPr/>
        </p:nvSpPr>
        <p:spPr>
          <a:xfrm>
            <a:off x="5969776" y="4113360"/>
            <a:ext cx="727640" cy="727640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3" name="椭圆 252"/>
          <p:cNvSpPr/>
          <p:nvPr/>
        </p:nvSpPr>
        <p:spPr>
          <a:xfrm>
            <a:off x="5994956" y="2117435"/>
            <a:ext cx="1366152" cy="1366152"/>
          </a:xfrm>
          <a:prstGeom prst="ellipse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4" name="任意多边形 253"/>
          <p:cNvSpPr/>
          <p:nvPr/>
        </p:nvSpPr>
        <p:spPr>
          <a:xfrm>
            <a:off x="6105649" y="2974072"/>
            <a:ext cx="446253" cy="909858"/>
          </a:xfrm>
          <a:custGeom>
            <a:avLst/>
            <a:gdLst>
              <a:gd name="connsiteX0" fmla="*/ 0 w 534487"/>
              <a:gd name="connsiteY0" fmla="*/ 0 h 1089756"/>
              <a:gd name="connsiteX1" fmla="*/ 98491 w 534487"/>
              <a:gd name="connsiteY1" fmla="*/ 9929 h 1089756"/>
              <a:gd name="connsiteX2" fmla="*/ 534487 w 534487"/>
              <a:gd name="connsiteY2" fmla="*/ 544878 h 1089756"/>
              <a:gd name="connsiteX3" fmla="*/ 98491 w 534487"/>
              <a:gd name="connsiteY3" fmla="*/ 1079827 h 1089756"/>
              <a:gd name="connsiteX4" fmla="*/ 0 w 534487"/>
              <a:gd name="connsiteY4" fmla="*/ 1089756 h 1089756"/>
              <a:gd name="connsiteX5" fmla="*/ 0 w 534487"/>
              <a:gd name="connsiteY5" fmla="*/ 0 h 1089756"/>
              <a:gd name="connsiteX0" fmla="*/ 2035 w 536522"/>
              <a:gd name="connsiteY0" fmla="*/ 0 h 1089756"/>
              <a:gd name="connsiteX1" fmla="*/ 100526 w 536522"/>
              <a:gd name="connsiteY1" fmla="*/ 9929 h 1089756"/>
              <a:gd name="connsiteX2" fmla="*/ 536522 w 536522"/>
              <a:gd name="connsiteY2" fmla="*/ 544878 h 1089756"/>
              <a:gd name="connsiteX3" fmla="*/ 100526 w 536522"/>
              <a:gd name="connsiteY3" fmla="*/ 1079827 h 1089756"/>
              <a:gd name="connsiteX4" fmla="*/ 2035 w 536522"/>
              <a:gd name="connsiteY4" fmla="*/ 1089756 h 1089756"/>
              <a:gd name="connsiteX5" fmla="*/ 4 w 536522"/>
              <a:gd name="connsiteY5" fmla="*/ 552036 h 1089756"/>
              <a:gd name="connsiteX6" fmla="*/ 2035 w 536522"/>
              <a:gd name="connsiteY6" fmla="*/ 0 h 1089756"/>
              <a:gd name="connsiteX0" fmla="*/ 2035 w 536522"/>
              <a:gd name="connsiteY0" fmla="*/ 0 h 1089756"/>
              <a:gd name="connsiteX1" fmla="*/ 100526 w 536522"/>
              <a:gd name="connsiteY1" fmla="*/ 9929 h 1089756"/>
              <a:gd name="connsiteX2" fmla="*/ 536522 w 536522"/>
              <a:gd name="connsiteY2" fmla="*/ 544878 h 1089756"/>
              <a:gd name="connsiteX3" fmla="*/ 100526 w 536522"/>
              <a:gd name="connsiteY3" fmla="*/ 1079827 h 1089756"/>
              <a:gd name="connsiteX4" fmla="*/ 2035 w 536522"/>
              <a:gd name="connsiteY4" fmla="*/ 1089756 h 1089756"/>
              <a:gd name="connsiteX5" fmla="*/ 4 w 536522"/>
              <a:gd name="connsiteY5" fmla="*/ 552036 h 1089756"/>
              <a:gd name="connsiteX6" fmla="*/ 2035 w 536522"/>
              <a:gd name="connsiteY6" fmla="*/ 0 h 1089756"/>
              <a:gd name="connsiteX0" fmla="*/ 0 w 536518"/>
              <a:gd name="connsiteY0" fmla="*/ 552036 h 1089756"/>
              <a:gd name="connsiteX1" fmla="*/ 2031 w 536518"/>
              <a:gd name="connsiteY1" fmla="*/ 0 h 1089756"/>
              <a:gd name="connsiteX2" fmla="*/ 100522 w 536518"/>
              <a:gd name="connsiteY2" fmla="*/ 9929 h 1089756"/>
              <a:gd name="connsiteX3" fmla="*/ 536518 w 536518"/>
              <a:gd name="connsiteY3" fmla="*/ 544878 h 1089756"/>
              <a:gd name="connsiteX4" fmla="*/ 100522 w 536518"/>
              <a:gd name="connsiteY4" fmla="*/ 1079827 h 1089756"/>
              <a:gd name="connsiteX5" fmla="*/ 2031 w 536518"/>
              <a:gd name="connsiteY5" fmla="*/ 1089756 h 1089756"/>
              <a:gd name="connsiteX6" fmla="*/ 91440 w 536518"/>
              <a:gd name="connsiteY6" fmla="*/ 643476 h 1089756"/>
              <a:gd name="connsiteX0" fmla="*/ 0 w 536518"/>
              <a:gd name="connsiteY0" fmla="*/ 552036 h 1089756"/>
              <a:gd name="connsiteX1" fmla="*/ 2031 w 536518"/>
              <a:gd name="connsiteY1" fmla="*/ 0 h 1089756"/>
              <a:gd name="connsiteX2" fmla="*/ 100522 w 536518"/>
              <a:gd name="connsiteY2" fmla="*/ 9929 h 1089756"/>
              <a:gd name="connsiteX3" fmla="*/ 536518 w 536518"/>
              <a:gd name="connsiteY3" fmla="*/ 544878 h 1089756"/>
              <a:gd name="connsiteX4" fmla="*/ 100522 w 536518"/>
              <a:gd name="connsiteY4" fmla="*/ 1079827 h 1089756"/>
              <a:gd name="connsiteX5" fmla="*/ 2031 w 536518"/>
              <a:gd name="connsiteY5" fmla="*/ 1089756 h 1089756"/>
              <a:gd name="connsiteX0" fmla="*/ 0 w 534487"/>
              <a:gd name="connsiteY0" fmla="*/ 0 h 1089756"/>
              <a:gd name="connsiteX1" fmla="*/ 98491 w 534487"/>
              <a:gd name="connsiteY1" fmla="*/ 9929 h 1089756"/>
              <a:gd name="connsiteX2" fmla="*/ 534487 w 534487"/>
              <a:gd name="connsiteY2" fmla="*/ 544878 h 1089756"/>
              <a:gd name="connsiteX3" fmla="*/ 98491 w 534487"/>
              <a:gd name="connsiteY3" fmla="*/ 1079827 h 1089756"/>
              <a:gd name="connsiteX4" fmla="*/ 0 w 534487"/>
              <a:gd name="connsiteY4" fmla="*/ 1089756 h 1089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4487" h="1089756">
                <a:moveTo>
                  <a:pt x="0" y="0"/>
                </a:moveTo>
                <a:lnTo>
                  <a:pt x="98491" y="9929"/>
                </a:lnTo>
                <a:cubicBezTo>
                  <a:pt x="347313" y="60845"/>
                  <a:pt x="534487" y="281004"/>
                  <a:pt x="534487" y="544878"/>
                </a:cubicBezTo>
                <a:cubicBezTo>
                  <a:pt x="534487" y="808753"/>
                  <a:pt x="347313" y="1028911"/>
                  <a:pt x="98491" y="1079827"/>
                </a:cubicBezTo>
                <a:lnTo>
                  <a:pt x="0" y="1089756"/>
                </a:lnTo>
              </a:path>
            </a:pathLst>
          </a:cu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5" name="任意多边形 254"/>
          <p:cNvSpPr/>
          <p:nvPr/>
        </p:nvSpPr>
        <p:spPr>
          <a:xfrm>
            <a:off x="5640099" y="2973099"/>
            <a:ext cx="465550" cy="911803"/>
          </a:xfrm>
          <a:custGeom>
            <a:avLst/>
            <a:gdLst>
              <a:gd name="connsiteX0" fmla="*/ 546043 w 557599"/>
              <a:gd name="connsiteY0" fmla="*/ 0 h 1092086"/>
              <a:gd name="connsiteX1" fmla="*/ 557599 w 557599"/>
              <a:gd name="connsiteY1" fmla="*/ 1165 h 1092086"/>
              <a:gd name="connsiteX2" fmla="*/ 557599 w 557599"/>
              <a:gd name="connsiteY2" fmla="*/ 1090921 h 1092086"/>
              <a:gd name="connsiteX3" fmla="*/ 546043 w 557599"/>
              <a:gd name="connsiteY3" fmla="*/ 1092086 h 1092086"/>
              <a:gd name="connsiteX4" fmla="*/ 0 w 557599"/>
              <a:gd name="connsiteY4" fmla="*/ 546043 h 1092086"/>
              <a:gd name="connsiteX5" fmla="*/ 546043 w 557599"/>
              <a:gd name="connsiteY5" fmla="*/ 0 h 1092086"/>
              <a:gd name="connsiteX0" fmla="*/ 546043 w 557599"/>
              <a:gd name="connsiteY0" fmla="*/ 0 h 1092086"/>
              <a:gd name="connsiteX1" fmla="*/ 557599 w 557599"/>
              <a:gd name="connsiteY1" fmla="*/ 1165 h 1092086"/>
              <a:gd name="connsiteX2" fmla="*/ 555568 w 557599"/>
              <a:gd name="connsiteY2" fmla="*/ 579395 h 1092086"/>
              <a:gd name="connsiteX3" fmla="*/ 557599 w 557599"/>
              <a:gd name="connsiteY3" fmla="*/ 1090921 h 1092086"/>
              <a:gd name="connsiteX4" fmla="*/ 546043 w 557599"/>
              <a:gd name="connsiteY4" fmla="*/ 1092086 h 1092086"/>
              <a:gd name="connsiteX5" fmla="*/ 0 w 557599"/>
              <a:gd name="connsiteY5" fmla="*/ 546043 h 1092086"/>
              <a:gd name="connsiteX6" fmla="*/ 546043 w 557599"/>
              <a:gd name="connsiteY6" fmla="*/ 0 h 1092086"/>
              <a:gd name="connsiteX0" fmla="*/ 555568 w 647008"/>
              <a:gd name="connsiteY0" fmla="*/ 579395 h 1092086"/>
              <a:gd name="connsiteX1" fmla="*/ 557599 w 647008"/>
              <a:gd name="connsiteY1" fmla="*/ 1090921 h 1092086"/>
              <a:gd name="connsiteX2" fmla="*/ 546043 w 647008"/>
              <a:gd name="connsiteY2" fmla="*/ 1092086 h 1092086"/>
              <a:gd name="connsiteX3" fmla="*/ 0 w 647008"/>
              <a:gd name="connsiteY3" fmla="*/ 546043 h 1092086"/>
              <a:gd name="connsiteX4" fmla="*/ 546043 w 647008"/>
              <a:gd name="connsiteY4" fmla="*/ 0 h 1092086"/>
              <a:gd name="connsiteX5" fmla="*/ 557599 w 647008"/>
              <a:gd name="connsiteY5" fmla="*/ 1165 h 1092086"/>
              <a:gd name="connsiteX6" fmla="*/ 647008 w 647008"/>
              <a:gd name="connsiteY6" fmla="*/ 670835 h 1092086"/>
              <a:gd name="connsiteX0" fmla="*/ 555568 w 557599"/>
              <a:gd name="connsiteY0" fmla="*/ 579395 h 1092086"/>
              <a:gd name="connsiteX1" fmla="*/ 557599 w 557599"/>
              <a:gd name="connsiteY1" fmla="*/ 1090921 h 1092086"/>
              <a:gd name="connsiteX2" fmla="*/ 546043 w 557599"/>
              <a:gd name="connsiteY2" fmla="*/ 1092086 h 1092086"/>
              <a:gd name="connsiteX3" fmla="*/ 0 w 557599"/>
              <a:gd name="connsiteY3" fmla="*/ 546043 h 1092086"/>
              <a:gd name="connsiteX4" fmla="*/ 546043 w 557599"/>
              <a:gd name="connsiteY4" fmla="*/ 0 h 1092086"/>
              <a:gd name="connsiteX5" fmla="*/ 557599 w 557599"/>
              <a:gd name="connsiteY5" fmla="*/ 1165 h 1092086"/>
              <a:gd name="connsiteX0" fmla="*/ 557599 w 557599"/>
              <a:gd name="connsiteY0" fmla="*/ 1090921 h 1092086"/>
              <a:gd name="connsiteX1" fmla="*/ 546043 w 557599"/>
              <a:gd name="connsiteY1" fmla="*/ 1092086 h 1092086"/>
              <a:gd name="connsiteX2" fmla="*/ 0 w 557599"/>
              <a:gd name="connsiteY2" fmla="*/ 546043 h 1092086"/>
              <a:gd name="connsiteX3" fmla="*/ 546043 w 557599"/>
              <a:gd name="connsiteY3" fmla="*/ 0 h 1092086"/>
              <a:gd name="connsiteX4" fmla="*/ 557599 w 557599"/>
              <a:gd name="connsiteY4" fmla="*/ 1165 h 109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7599" h="1092086">
                <a:moveTo>
                  <a:pt x="557599" y="1090921"/>
                </a:moveTo>
                <a:lnTo>
                  <a:pt x="546043" y="1092086"/>
                </a:lnTo>
                <a:cubicBezTo>
                  <a:pt x="244472" y="1092086"/>
                  <a:pt x="0" y="847614"/>
                  <a:pt x="0" y="546043"/>
                </a:cubicBezTo>
                <a:cubicBezTo>
                  <a:pt x="0" y="244472"/>
                  <a:pt x="244472" y="0"/>
                  <a:pt x="546043" y="0"/>
                </a:cubicBezTo>
                <a:lnTo>
                  <a:pt x="557599" y="1165"/>
                </a:lnTo>
              </a:path>
            </a:pathLst>
          </a:cu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6" name="圆角矩形 255"/>
          <p:cNvSpPr/>
          <p:nvPr/>
        </p:nvSpPr>
        <p:spPr>
          <a:xfrm rot="2700000">
            <a:off x="6343680" y="3979879"/>
            <a:ext cx="792000" cy="4571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7" name="圆角矩形 256"/>
          <p:cNvSpPr/>
          <p:nvPr/>
        </p:nvSpPr>
        <p:spPr>
          <a:xfrm rot="2700000">
            <a:off x="5049591" y="2837195"/>
            <a:ext cx="792000" cy="4571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8" name="圆角矩形 257"/>
          <p:cNvSpPr/>
          <p:nvPr/>
        </p:nvSpPr>
        <p:spPr>
          <a:xfrm rot="8100000">
            <a:off x="6347474" y="2834349"/>
            <a:ext cx="792000" cy="4571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9" name="圆角矩形 258"/>
          <p:cNvSpPr/>
          <p:nvPr/>
        </p:nvSpPr>
        <p:spPr>
          <a:xfrm rot="18900000" flipH="1">
            <a:off x="5051760" y="3985595"/>
            <a:ext cx="792000" cy="4571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0" name="圆角矩形 259"/>
          <p:cNvSpPr/>
          <p:nvPr/>
        </p:nvSpPr>
        <p:spPr>
          <a:xfrm flipH="1">
            <a:off x="6562226" y="3414224"/>
            <a:ext cx="1548000" cy="25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1" name="圆角矩形 260"/>
          <p:cNvSpPr/>
          <p:nvPr/>
        </p:nvSpPr>
        <p:spPr>
          <a:xfrm rot="16200000" flipH="1">
            <a:off x="5287523" y="2181286"/>
            <a:ext cx="1548000" cy="25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2" name="圆角矩形 261"/>
          <p:cNvSpPr/>
          <p:nvPr/>
        </p:nvSpPr>
        <p:spPr>
          <a:xfrm rot="10800000">
            <a:off x="4069976" y="3417665"/>
            <a:ext cx="1548000" cy="25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3" name="圆角矩形 262"/>
          <p:cNvSpPr/>
          <p:nvPr/>
        </p:nvSpPr>
        <p:spPr>
          <a:xfrm rot="16200000">
            <a:off x="5288099" y="4654090"/>
            <a:ext cx="1548000" cy="25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10597299" y="-1230049"/>
            <a:ext cx="628110" cy="40061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05861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84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" dur="268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268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Scale>
                                          <p:cBhvr>
                                            <p:cTn id="12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6" presetClass="emph" presetSubtype="0" autoRev="1" fill="hold" grpId="2" nodeType="withEffect">
                                      <p:stCondLst>
                                        <p:cond delay="357"/>
                                      </p:stCondLst>
                                      <p:childTnLst>
                                        <p:animScale>
                                          <p:cBhvr>
                                            <p:cTn id="14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 p14:presetBounceEnd="26667">
                                      <p:stCondLst>
                                        <p:cond delay="357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667">
                                          <p:cBhvr additive="base">
                                            <p:cTn id="17" dur="268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667">
                                          <p:cBhvr additive="base">
                                            <p:cTn id="18" dur="268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268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268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268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268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223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300000" y="3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10" presetClass="exit" presetSubtype="0" fill="hold" grpId="3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357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42" presetClass="path" presetSubtype="0" repeatCount="2000" accel="50000" decel="50000" fill="hold" grpId="0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Motion origin="layout" path="M 2.08333E-6 4.07407E-6 L 0.26406 0.16342 " pathEditMode="relative" rAng="0" ptsTypes="AA">
                                          <p:cBhvr>
                                            <p:cTn id="59" dur="1785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03" y="81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1" dur="1785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785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4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-1.45833E-6 -1.48148E-6 L 0.27305 0.09144 " pathEditMode="relative" rAng="0" ptsTypes="AA">
                                          <p:cBhvr>
                                            <p:cTn id="65" dur="1785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646" y="45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6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7" dur="1785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785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repeatCount="2000" accel="50000" decel="50000" fill="hold" grpId="0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Motion origin="layout" path="M 2.5E-6 4.81481E-6 L 0.26159 0.21689 " pathEditMode="relative" rAng="0" ptsTypes="AA">
                                          <p:cBhvr>
                                            <p:cTn id="71" dur="1785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073" y="1083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23" presetClass="exit" presetSubtype="32" repeatCount="2000" fill="hold" grpId="2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3" dur="1785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785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42" presetClass="path" presetSubtype="0" repeatCount="2000" accel="50000" decel="50000" fill="hold" grpId="0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Motion origin="layout" path="M 1.875E-6 2.96296E-6 L 0.27812 0.06458 " pathEditMode="relative" rAng="0" ptsTypes="AA">
                                          <p:cBhvr>
                                            <p:cTn id="77" dur="1785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906" y="32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23" presetClass="exit" presetSubtype="32" repeatCount="2000" fill="hold" grpId="2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9" dur="1785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785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3.33333E-6 2.59259E-6 L 0.17096 0.2912 " pathEditMode="relative" rAng="0" ptsTypes="AA">
                                          <p:cBhvr>
                                            <p:cTn id="83" dur="1785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542" y="145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4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85" dur="1785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785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" presetID="42" presetClass="path" presetSubtype="0" repeatCount="2000" accel="50000" decel="50000" fill="hold" grpId="0" nodeType="withEffect">
                                      <p:stCondLst>
                                        <p:cond delay="1963"/>
                                      </p:stCondLst>
                                      <p:childTnLst>
                                        <p:animMotion origin="layout" path="M -4.16667E-6 2.22222E-6 L 0.07292 0.31991 " pathEditMode="relative" rAng="0" ptsTypes="AA">
                                          <p:cBhvr>
                                            <p:cTn id="89" dur="1785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646" y="1599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0" presetID="23" presetClass="exit" presetSubtype="32" repeatCount="2000" fill="hold" grpId="2" nodeType="withEffect">
                                      <p:stCondLst>
                                        <p:cond delay="1963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91" dur="1785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785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" presetID="42" presetClass="path" presetSubtype="0" repeatCount="2000" accel="50000" decel="50000" fill="hold" grpId="0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Motion origin="layout" path="M 2.91667E-6 3.33333E-6 L -0.08099 0.47245 " pathEditMode="relative" rAng="0" ptsTypes="AA">
                                          <p:cBhvr>
                                            <p:cTn id="95" dur="1785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49" y="2361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97" dur="1785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785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" presetID="42" presetClass="path" presetSubtype="0" repeatCount="2000" accel="50000" decel="50000" fill="hold" grpId="0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3.125E-6 3.33333E-6 L -0.10274 0.34768 " pathEditMode="relative" rAng="0" ptsTypes="AA">
                                          <p:cBhvr>
                                            <p:cTn id="101" dur="1785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143" y="173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2" presetID="23" presetClass="exit" presetSubtype="32" repeatCount="2000" fill="hold" grpId="2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3" dur="1785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785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2000" accel="50000" decel="50000" fill="hold" grpId="0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Motion origin="layout" path="M -1.04167E-6 -4.07407E-6 L -0.19232 0.34491 " pathEditMode="relative" rAng="0" ptsTypes="AA">
                                          <p:cBhvr>
                                            <p:cTn id="107" dur="1785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622" y="1724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9" dur="1785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785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42" presetClass="path" presetSubtype="0" repeatCount="2000" accel="50000" decel="50000" fill="hold" grpId="0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-4.79167E-6 -2.59259E-6 L -0.22552 0.27338 " pathEditMode="relative" rAng="0" ptsTypes="AA">
                                          <p:cBhvr>
                                            <p:cTn id="113" dur="1785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276" y="1365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4" presetID="23" presetClass="exit" presetSubtype="32" repeatCount="2000" fill="hold" grpId="2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5" dur="1785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785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-2.91667E-6 -1.11111E-6 L -0.24961 0.24283 " pathEditMode="relative" rAng="0" ptsTypes="AA">
                                          <p:cBhvr>
                                            <p:cTn id="119" dur="1785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487" y="12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1" dur="1785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785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42" presetClass="path" presetSubtype="0" repeatCount="2000" accel="50000" decel="50000" fill="hold" grpId="0" nodeType="withEffect">
                                      <p:stCondLst>
                                        <p:cond delay="2142"/>
                                      </p:stCondLst>
                                      <p:childTnLst>
                                        <p:animMotion origin="layout" path="M 4.79167E-6 -2.59259E-6 L -0.28855 0.11783 " pathEditMode="relative" rAng="0" ptsTypes="AA">
                                          <p:cBhvr>
                                            <p:cTn id="125" dur="1785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427" y="5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" presetID="23" presetClass="exit" presetSubtype="32" repeatCount="2000" fill="hold" grpId="2" nodeType="withEffect">
                                      <p:stCondLst>
                                        <p:cond delay="2142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7" dur="1785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785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" presetID="42" presetClass="path" presetSubtype="0" repeatCount="2000" accel="50000" decel="50000" fill="hold" grpId="0" nodeType="withEffect">
                                      <p:stCondLst>
                                        <p:cond delay="1428"/>
                                      </p:stCondLst>
                                      <p:childTnLst>
                                        <p:animMotion origin="layout" path="M -2.08333E-7 -4.44444E-6 L -0.29401 -0.25439 " pathEditMode="relative" rAng="0" ptsTypes="AA">
                                          <p:cBhvr>
                                            <p:cTn id="131" dur="1785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701" y="-127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2" presetID="23" presetClass="exit" presetSubtype="32" repeatCount="2000" fill="hold" grpId="2" nodeType="withEffect">
                                      <p:stCondLst>
                                        <p:cond delay="142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3" dur="1785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785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42" presetClass="path" presetSubtype="0" repeatCount="2000" accel="50000" decel="50000" fill="hold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Motion origin="layout" path="M -4.375E-6 -3.7037E-7 L 0.27422 0.14792 " pathEditMode="relative" rAng="0" ptsTypes="AA">
                                          <p:cBhvr>
                                            <p:cTn id="137" dur="1785" spd="-100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711" y="73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" presetID="6" presetClass="emph" presetSubtype="0" repeatCount="2000" fill="hold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Scale>
                                          <p:cBhvr>
                                            <p:cTn id="139" dur="1785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" presetID="42" presetClass="path" presetSubtype="0" repeatCount="2000" accel="50000" decel="50000" fill="hold" nodeType="withEffect">
                                      <p:stCondLst>
                                        <p:cond delay="1606"/>
                                      </p:stCondLst>
                                      <p:childTnLst>
                                        <p:animMotion origin="layout" path="M -4.16667E-6 3.7037E-7 L 0.27774 -0.03634 " pathEditMode="relative" rAng="0" ptsTypes="AA">
                                          <p:cBhvr>
                                            <p:cTn id="141" dur="1785" spd="-100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880" y="-182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2" presetID="6" presetClass="emph" presetSubtype="0" repeatCount="2000" fill="hold" nodeType="withEffect">
                                      <p:stCondLst>
                                        <p:cond delay="1606"/>
                                      </p:stCondLst>
                                      <p:childTnLst>
                                        <p:animScale>
                                          <p:cBhvr>
                                            <p:cTn id="143" dur="1785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" presetID="42" presetClass="path" presetSubtype="0" repeatCount="2000" accel="50000" decel="50000" fill="hold" nodeType="withEffect">
                                      <p:stCondLst>
                                        <p:cond delay="2767"/>
                                      </p:stCondLst>
                                      <p:childTnLst>
                                        <p:animMotion origin="layout" path="M 1.875E-6 4.81481E-6 L 0.24193 0.15023 " pathEditMode="relative" rAng="0" ptsTypes="AA">
                                          <p:cBhvr>
                                            <p:cTn id="145" dur="1785" spd="-1000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096" y="75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6" presetID="6" presetClass="emph" presetSubtype="0" repeatCount="2000" fill="hold" nodeType="withEffect">
                                      <p:stCondLst>
                                        <p:cond delay="2767"/>
                                      </p:stCondLst>
                                      <p:childTnLst>
                                        <p:animScale>
                                          <p:cBhvr>
                                            <p:cTn id="147" dur="1785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42" presetClass="path" presetSubtype="0" repeatCount="2000" accel="50000" decel="50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-4.79167E-6 2.59259E-6 L 0.18659 0.47801 " pathEditMode="relative" rAng="0" ptsTypes="AA">
                                          <p:cBhvr>
                                            <p:cTn id="149" dur="1785" spd="-1000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23" y="238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" presetID="6" presetClass="emp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Scale>
                                          <p:cBhvr>
                                            <p:cTn id="151" dur="1785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" presetID="42" presetClass="path" presetSubtype="0" repeatCount="2000" accel="50000" decel="50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Motion origin="layout" path="M 1.04167E-6 1.85185E-6 L 0.22695 0.21041 " pathEditMode="relative" rAng="0" ptsTypes="AA">
                                          <p:cBhvr>
                                            <p:cTn id="153" dur="1785" spd="-1000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341" y="1050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4" presetID="6" presetClass="emph" presetSubtype="0" repeatCount="2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Scale>
                                          <p:cBhvr>
                                            <p:cTn id="155" dur="1785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" presetID="42" presetClass="path" presetSubtype="0" repeatCount="2000" accel="50000" decel="50000" fill="hold" nodeType="withEffect">
                                      <p:stCondLst>
                                        <p:cond delay="2945"/>
                                      </p:stCondLst>
                                      <p:childTnLst>
                                        <p:animMotion origin="layout" path="M 0.01055 0.07801 L 0.13945 0.4956 " pathEditMode="relative" rAng="0" ptsTypes="AA">
                                          <p:cBhvr>
                                            <p:cTn id="157" dur="1785" spd="-100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445" y="20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8" presetID="6" presetClass="emph" presetSubtype="0" repeatCount="2000" fill="hold" nodeType="withEffect">
                                      <p:stCondLst>
                                        <p:cond delay="2945"/>
                                      </p:stCondLst>
                                      <p:childTnLst>
                                        <p:animScale>
                                          <p:cBhvr>
                                            <p:cTn id="159" dur="1785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" presetID="42" presetClass="path" presetSubtype="0" repeatCount="2000" accel="50000" decel="50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0.01901 0.03866 L 0.14466 0.34306 " pathEditMode="relative" rAng="0" ptsTypes="AA">
                                          <p:cBhvr>
                                            <p:cTn id="161" dur="1785" spd="-1000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76" y="15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" presetID="6" presetClass="emph" presetSubtype="0" repeatCount="2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Scale>
                                          <p:cBhvr>
                                            <p:cTn id="163" dur="1785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" presetID="42" presetClass="path" presetSubtype="0" repeatCount="2000" accel="50000" decel="50000" fill="hold" nodeType="withEffect">
                                      <p:stCondLst>
                                        <p:cond delay="2499"/>
                                      </p:stCondLst>
                                      <p:childTnLst>
                                        <p:animMotion origin="layout" path="M 3.33333E-6 2.59259E-6 L 0.00299 0.31227 " pathEditMode="relative" rAng="0" ptsTypes="AA">
                                          <p:cBhvr>
                                            <p:cTn id="165" dur="1785" spd="-100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5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6" presetID="6" presetClass="emph" presetSubtype="0" repeatCount="2000" fill="hold" nodeType="withEffect">
                                      <p:stCondLst>
                                        <p:cond delay="2499"/>
                                      </p:stCondLst>
                                      <p:childTnLst>
                                        <p:animScale>
                                          <p:cBhvr>
                                            <p:cTn id="167" dur="1785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" presetID="42" presetClass="pat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0.01054 0.03472 L -0.13308 0.41134 " pathEditMode="relative" rAng="0" ptsTypes="AA">
                                          <p:cBhvr>
                                            <p:cTn id="169" dur="1785" spd="-100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187" y="188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1785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" presetID="42" presetClass="path" presetSubtype="0" repeatCount="2000" accel="50000" decel="50000" fill="hold" nodeType="withEffect">
                                      <p:stCondLst>
                                        <p:cond delay="3124"/>
                                      </p:stCondLst>
                                      <p:childTnLst>
                                        <p:animMotion origin="layout" path="M 0.01315 0.03148 L -0.1168 0.29769 " pathEditMode="relative" rAng="0" ptsTypes="AA">
                                          <p:cBhvr>
                                            <p:cTn id="173" dur="1785" spd="-1000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497" y="133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4" presetID="6" presetClass="emph" presetSubtype="0" repeatCount="2000" fill="hold" nodeType="withEffect">
                                      <p:stCondLst>
                                        <p:cond delay="3124"/>
                                      </p:stCondLst>
                                      <p:childTnLst>
                                        <p:animScale>
                                          <p:cBhvr>
                                            <p:cTn id="175" dur="1785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" presetID="42" presetClass="path" presetSubtype="0" repeatCount="2000" accel="50000" decel="50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-0.02252 0.03796 L -0.18568 0.31551 " pathEditMode="relative" rAng="0" ptsTypes="AA">
                                          <p:cBhvr>
                                            <p:cTn id="177" dur="1785" spd="-1000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164" y="138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" presetID="6" presetClass="emph" presetSubtype="0" repeatCount="2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Scale>
                                          <p:cBhvr>
                                            <p:cTn id="179" dur="1785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" presetID="42" presetClass="path" presetSubtype="0" repeatCount="2000" accel="50000" decel="50000" fill="hold" nodeType="withEffect">
                                      <p:stCondLst>
                                        <p:cond delay="2677"/>
                                      </p:stCondLst>
                                      <p:childTnLst>
                                        <p:animMotion origin="layout" path="M -0.02917 0.02245 L -0.23489 0.18333 " pathEditMode="relative" rAng="0" ptsTypes="AA">
                                          <p:cBhvr>
                                            <p:cTn id="181" dur="1785" spd="-1000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286" y="8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2" presetID="6" presetClass="emph" presetSubtype="0" repeatCount="2000" fill="hold" nodeType="withEffect">
                                      <p:stCondLst>
                                        <p:cond delay="2677"/>
                                      </p:stCondLst>
                                      <p:childTnLst>
                                        <p:animScale>
                                          <p:cBhvr>
                                            <p:cTn id="183" dur="1785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2000" accel="50000" decel="50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Motion origin="layout" path="M -0.03724 -0.00162 L -0.28959 -0.13565 " pathEditMode="relative" rAng="0" ptsTypes="AA">
                                          <p:cBhvr>
                                            <p:cTn id="185" dur="1785" spd="-1000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617" y="-671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6" presetClass="emph" presetSubtype="0" repeatCount="2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Scale>
                                          <p:cBhvr>
                                            <p:cTn id="187" dur="1785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" presetID="42" presetClass="path" presetSubtype="0" repeatCount="2000" accel="50000" decel="50000" fill="hold" nodeType="withEffect">
                                      <p:stCondLst>
                                        <p:cond delay="3391"/>
                                      </p:stCondLst>
                                      <p:childTnLst>
                                        <p:animMotion origin="layout" path="M -0.02188 -0.05602 L -0.28216 -0.25417 " pathEditMode="relative" rAng="0" ptsTypes="AA">
                                          <p:cBhvr>
                                            <p:cTn id="189" dur="1785" spd="-1000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021" y="-990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" presetID="6" presetClass="emph" presetSubtype="0" repeatCount="2000" fill="hold" nodeType="withEffect">
                                      <p:stCondLst>
                                        <p:cond delay="3391"/>
                                      </p:stCondLst>
                                      <p:childTnLst>
                                        <p:animScale>
                                          <p:cBhvr>
                                            <p:cTn id="191" dur="1785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" presetID="23" presetClass="entr" presetSubtype="16" fill="hold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268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268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6" presetID="6" presetClass="emph" presetSubtype="0" autoRev="1" fill="hold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Scale>
                                          <p:cBhvr>
                                            <p:cTn id="197" dur="134" fill="hold"/>
                                            <p:tgtEl>
                                              <p:spTgt spid="10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" presetID="6" presetClass="emph" presetSubtype="0" autoRev="1" fill="hold" grpId="4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Scale>
                                          <p:cBhvr>
                                            <p:cTn id="199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0" presetID="23" presetClass="exit" presetSubtype="544" fill="hold" grpId="3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1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4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6" presetID="6" presetClass="emph" presetSubtype="0" autoRev="1" fill="hold" grpId="2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animScale>
                                          <p:cBhvr>
                                            <p:cTn id="207" dur="134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" presetID="23" presetClass="exit" presetSubtype="544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9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6" presetClass="emph" presetSubtype="0" autoRev="1" fill="hold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Scale>
                                          <p:cBhvr>
                                            <p:cTn id="215" dur="134" fill="hold"/>
                                            <p:tgtEl>
                                              <p:spTgt spid="1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" presetID="23" presetClass="exit" presetSubtype="544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7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2" presetID="23" presetClass="exit" presetSubtype="544" fill="hold" grpId="1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3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8" presetID="22" presetClass="entr" presetSubtype="1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30" dur="268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1" presetID="22" presetClass="entr" presetSubtype="4" fill="hold" grpId="0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3" dur="268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22" presetClass="exit" presetSubtype="1" fill="hold" grpId="1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235" dur="268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7" presetID="22" presetClass="exit" presetSubtype="4" fill="hold" grpId="1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38" dur="268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0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2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4" dur="178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5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7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178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2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178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9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1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3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4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5" dur="178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6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8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0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" dur="178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3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5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" dur="178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0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1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178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7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8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9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1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2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3" dur="178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4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6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79167E-6 4.81481E-6 L 0.0392 -0.07014 " pathEditMode="relative" rAng="0" ptsTypes="AA">
                                          <p:cBhvr>
                                            <p:cTn id="297" dur="26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53" y="-35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8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58333E-6 1.85185E-6 L -0.04348 -0.07616 " pathEditMode="relative" rAng="0" ptsTypes="AA">
                                          <p:cBhvr>
                                            <p:cTn id="299" dur="26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74" y="-38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0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79167E-6 -7.40741E-7 L -0.04153 0.07384 " pathEditMode="relative" rAng="0" ptsTypes="AA">
                                          <p:cBhvr>
                                            <p:cTn id="301" dur="26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3" y="36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2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375E-6 -4.81481E-6 L 0.03946 0.06922 " pathEditMode="relative" rAng="0" ptsTypes="AA">
                                          <p:cBhvr>
                                            <p:cTn id="303" dur="26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66" y="344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4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58333E-6 2.59259E-6 L -0.00026 -0.15093 " pathEditMode="relative" rAng="0" ptsTypes="AA">
                                          <p:cBhvr>
                                            <p:cTn id="305" dur="26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75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6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2.70833E-6 1.48148E-6 L 0.0569 -0.0007 " pathEditMode="relative" rAng="0" ptsTypes="AA">
                                          <p:cBhvr>
                                            <p:cTn id="307" dur="26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839" y="-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8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58333E-6 4.44444E-6 L 0.00013 0.15 " pathEditMode="relative" rAng="0" ptsTypes="AA">
                                          <p:cBhvr>
                                            <p:cTn id="309" dur="26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75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0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375E-6 -1.48148E-6 L -0.08816 -0.00023 " pathEditMode="relative" rAng="0" ptsTypes="AA">
                                          <p:cBhvr>
                                            <p:cTn id="311" dur="26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14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2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3" dur="268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6" dur="268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8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19" dur="268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0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1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22" dur="268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4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25" dur="268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6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7" presetID="22" presetClass="exit" presetSubtype="8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328" dur="268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0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31" dur="268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2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3" presetID="22" presetClass="exit" presetSubtype="2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334" dur="268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8" dur="178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9" dur="178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0" dur="178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1" presetID="53" presetClass="entr" presetSubtype="16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3" dur="178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4" dur="178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5" dur="178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6" presetID="6" presetClass="exit" presetSubtype="32" fill="hold" grpId="1" nodeType="withEffect">
                                      <p:stCondLst>
                                        <p:cond delay="357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347" dur="178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48" dur="1" fill="hold">
                                              <p:stCondLst>
                                                <p:cond delay="177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9" presetID="53" presetClass="entr" presetSubtype="16" fill="hold" nodeType="withEffect">
                                      <p:stCondLst>
                                        <p:cond delay="446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1" dur="178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2" dur="178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3" dur="178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4" presetID="1" presetClass="exit" presetSubtype="0" fill="hold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6" presetID="1" presetClass="entr" presetSubtype="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0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2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4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6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8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0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2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4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66667E-6 -1.11111E-6 L -0.00169 0.15718 " pathEditMode="relative" rAng="0" ptsTypes="AA">
                                          <p:cBhvr>
                                            <p:cTn id="375" dur="223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78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6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4.79167E-6 -2.59259E-6 L -0.06328 0.10718 " pathEditMode="relative" rAng="0" ptsTypes="AA">
                                          <p:cBhvr>
                                            <p:cTn id="377" dur="223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64" y="53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8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2.08333E-7 7.40741E-7 L -0.08815 -0.0044 " pathEditMode="relative" rAng="0" ptsTypes="AA">
                                          <p:cBhvr>
                                            <p:cTn id="379" dur="223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14" y="-2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0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04167E-6 -4.07407E-6 L -0.06328 -0.11134 " pathEditMode="relative" rAng="0" ptsTypes="AA">
                                          <p:cBhvr>
                                            <p:cTn id="381" dur="223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64" y="-557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2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2.91667E-6 7.40741E-7 L 2.91667E-6 -0.1625 " pathEditMode="relative" rAng="0" ptsTypes="AA">
                                          <p:cBhvr>
                                            <p:cTn id="383" dur="223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81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4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25E-6 3.7037E-6 L 0.06146 -0.11667 " pathEditMode="relative" rAng="0" ptsTypes="AA">
                                          <p:cBhvr>
                                            <p:cTn id="385" dur="223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73" y="-583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6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0.00157 -0.00139 L 0.08893 -0.00023 " pathEditMode="relative" rAng="0" ptsTypes="AA">
                                          <p:cBhvr>
                                            <p:cTn id="387" dur="223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518" y="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8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3.75E-6 2.22045E-16 L 0.06211 0.11157 " pathEditMode="relative" rAng="0" ptsTypes="AA">
                                          <p:cBhvr>
                                            <p:cTn id="389" dur="223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99" y="557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0" presetID="6" presetClass="exit" presetSubtype="32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391" dur="134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2" dur="1" fill="hold">
                                              <p:stCondLst>
                                                <p:cond delay="133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94" dur="223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5" dur="223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96" dur="223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99" dur="223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0" dur="223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01" dur="223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04" dur="223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5" dur="223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06" dur="223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09" dur="223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0" dur="223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11" dur="223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14" dur="223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5" dur="223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16" dur="223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19" dur="223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0" dur="223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21" dur="223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24" dur="223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5" dur="223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26" dur="223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29" dur="223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0" dur="223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31" dur="223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3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9" presetID="1" presetClass="exit" presetSubtype="0" fill="hold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95833E-6 -1.11111E-6 L -0.08177 -0.16319 " pathEditMode="relative" rAng="0" ptsTypes="AA">
                                          <p:cBhvr>
                                            <p:cTn id="472" dur="446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89" y="-81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54167E-6 3.7037E-7 L -0.12161 -0.03819 " pathEditMode="relative" rAng="0" ptsTypes="AA">
                                          <p:cBhvr>
                                            <p:cTn id="474" dur="446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081" y="-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2.08333E-7 4.44444E-6 L -0.1082 -0.1051 " pathEditMode="relative" rAng="0" ptsTypes="AA">
                                          <p:cBhvr>
                                            <p:cTn id="476" dur="446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17" y="-52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4.16667E-6 -1.11111E-6 L -0.12135 0.04144 " pathEditMode="relative" rAng="0" ptsTypes="AA">
                                          <p:cBhvr>
                                            <p:cTn id="478" dur="446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068" y="2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1.66667E-6 -2.22222E-6 L -0.10416 0.11459 " pathEditMode="relative" rAng="0" ptsTypes="AA">
                                          <p:cBhvr>
                                            <p:cTn id="480" dur="446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08" y="5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75E-6 -2.22222E-6 L -0.07956 0.16806 " pathEditMode="relative" rAng="0" ptsTypes="AA">
                                          <p:cBhvr>
                                            <p:cTn id="482" dur="446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984" y="84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95833E-6 -4.81481E-6 L -0.04284 0.20672 " pathEditMode="relative" rAng="0" ptsTypes="AA">
                                          <p:cBhvr>
                                            <p:cTn id="484" dur="446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48" y="10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1.45833E-6 -4.07407E-6 L -0.00026 0.2176 " pathEditMode="relative" rAng="0" ptsTypes="AA">
                                          <p:cBhvr>
                                            <p:cTn id="486" dur="446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10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33333E-6 2.59259E-6 L 0.04427 0.20324 " pathEditMode="relative" rAng="0" ptsTypes="AA">
                                          <p:cBhvr>
                                            <p:cTn id="488" dur="446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214" y="10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4.16667E-6 2.59259E-6 L 0.07708 0.16944 " pathEditMode="relative" rAng="0" ptsTypes="AA">
                                          <p:cBhvr>
                                            <p:cTn id="490" dur="446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854" y="84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2.08333E-7 -2.96296E-6 L 0.1069 0.10741 " pathEditMode="relative" rAng="0" ptsTypes="AA">
                                          <p:cBhvr>
                                            <p:cTn id="492" dur="4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339" y="537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75E-6 1.11111E-6 L 0.11979 0.03842 " pathEditMode="relative" rAng="0" ptsTypes="AA">
                                          <p:cBhvr>
                                            <p:cTn id="494" dur="446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0" y="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4.16667E-6 1.11111E-6 L 0.12005 -0.04051 " pathEditMode="relative" rAng="0" ptsTypes="AA">
                                          <p:cBhvr>
                                            <p:cTn id="496" dur="446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003" y="-20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1.66667E-6 2.22222E-6 L 0.10599 -0.10903 " pathEditMode="relative" rAng="0" ptsTypes="AA">
                                          <p:cBhvr>
                                            <p:cTn id="498" dur="446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99" y="-54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54167E-6 2.22222E-6 L 0.07696 -0.16922 " pathEditMode="relative" rAng="0" ptsTypes="AA">
                                          <p:cBhvr>
                                            <p:cTn id="500" dur="446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841" y="-84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75E-6 4.81481E-6 L 0.04141 -0.20672 " pathEditMode="relative" rAng="0" ptsTypes="AA">
                                          <p:cBhvr>
                                            <p:cTn id="502" dur="446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70" y="-103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1.45833E-6 4.07407E-6 L -0.00182 -0.21829 " pathEditMode="relative" rAng="0" ptsTypes="AA">
                                          <p:cBhvr>
                                            <p:cTn id="504" dur="446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-1092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33333E-6 -1.11111E-6 L -0.04453 -0.20532 " pathEditMode="relative" rAng="0" ptsTypes="AA">
                                          <p:cBhvr>
                                            <p:cTn id="506" dur="446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227" y="-10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08" dur="357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9" dur="357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10" dur="357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13" dur="357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4" dur="357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15" dur="357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18" dur="357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9" dur="357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20" dur="357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23" dur="357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4" dur="357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25" dur="357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28" dur="357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9" dur="357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30" dur="357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33" dur="357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4" dur="357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35" dur="357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38" dur="357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9" dur="357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40" dur="357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3" dur="357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4" dur="357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45" dur="357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8" dur="357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9" dur="357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50" dur="357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3" dur="357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4" dur="357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55" dur="357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8" dur="357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9" dur="357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60" dur="357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63" dur="357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4" dur="357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65" dur="357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68" dur="357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9" dur="357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0" dur="357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73" dur="357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4" dur="357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5" dur="357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78" dur="357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9" dur="357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80" dur="357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83" dur="357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4" dur="357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85" dur="357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88" dur="357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9" dur="357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90" dur="357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93" dur="357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4" dur="357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95" dur="357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7" presetID="23" presetClass="entr" presetSubtype="16" fill="hold" grpId="0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5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9" dur="268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0" dur="268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1" presetID="6" presetClass="exit" presetSubtype="32" fill="hold" grpId="1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02" dur="223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03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4" presetID="23" presetClass="entr" presetSubtype="16" fill="hold" grpId="0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set>
                                          <p:cBhvr>
                                            <p:cTn id="6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6" dur="268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7" dur="268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8" presetID="6" presetClass="exit" presetSubtype="32" fill="hold" grpId="1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09" dur="223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10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1" presetID="23" presetClass="entr" presetSubtype="16" fill="hold" grpId="0" nodeType="withEffect">
                                      <p:stCondLst>
                                        <p:cond delay="892"/>
                                      </p:stCondLst>
                                      <p:childTnLst>
                                        <p:set>
                                          <p:cBhvr>
                                            <p:cTn id="6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3" dur="268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4" dur="268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5" presetID="6" presetClass="exit" presetSubtype="32" fill="hold" grpId="1" nodeType="withEffect">
                                      <p:stCondLst>
                                        <p:cond delay="982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16" dur="223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1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20" grpId="1" animBg="1"/>
          <p:bldP spid="20" grpId="2" animBg="1"/>
          <p:bldP spid="20" grpId="3" animBg="1"/>
          <p:bldP spid="20" grpId="4" animBg="1"/>
          <p:bldP spid="7" grpId="0" animBg="1"/>
          <p:bldP spid="7" grpId="1" animBg="1"/>
          <p:bldP spid="7" grpId="2" animBg="1"/>
          <p:bldP spid="76" grpId="0" animBg="1"/>
          <p:bldP spid="76" grpId="1" animBg="1"/>
          <p:bldP spid="76" grpId="2" animBg="1"/>
          <p:bldP spid="77" grpId="0" animBg="1"/>
          <p:bldP spid="77" grpId="1" animBg="1"/>
          <p:bldP spid="77" grpId="2" animBg="1"/>
          <p:bldP spid="78" grpId="0" animBg="1"/>
          <p:bldP spid="78" grpId="1" animBg="1"/>
          <p:bldP spid="78" grpId="2" animBg="1"/>
          <p:bldP spid="79" grpId="0" animBg="1"/>
          <p:bldP spid="79" grpId="1" animBg="1"/>
          <p:bldP spid="79" grpId="2" animBg="1"/>
          <p:bldP spid="80" grpId="0" animBg="1"/>
          <p:bldP spid="80" grpId="1" animBg="1"/>
          <p:bldP spid="80" grpId="2" animBg="1"/>
          <p:bldP spid="81" grpId="0" animBg="1"/>
          <p:bldP spid="81" grpId="1" animBg="1"/>
          <p:bldP spid="81" grpId="2" animBg="1"/>
          <p:bldP spid="82" grpId="0" animBg="1"/>
          <p:bldP spid="82" grpId="1" animBg="1"/>
          <p:bldP spid="82" grpId="2" animBg="1"/>
          <p:bldP spid="83" grpId="0" animBg="1"/>
          <p:bldP spid="83" grpId="1" animBg="1"/>
          <p:bldP spid="83" grpId="2" animBg="1"/>
          <p:bldP spid="84" grpId="0" animBg="1"/>
          <p:bldP spid="84" grpId="1" animBg="1"/>
          <p:bldP spid="84" grpId="2" animBg="1"/>
          <p:bldP spid="85" grpId="0" animBg="1"/>
          <p:bldP spid="85" grpId="1" animBg="1"/>
          <p:bldP spid="85" grpId="2" animBg="1"/>
          <p:bldP spid="86" grpId="0" animBg="1"/>
          <p:bldP spid="86" grpId="1" animBg="1"/>
          <p:bldP spid="86" grpId="2" animBg="1"/>
          <p:bldP spid="87" grpId="0" animBg="1"/>
          <p:bldP spid="87" grpId="1" animBg="1"/>
          <p:bldP spid="87" grpId="2" animBg="1"/>
          <p:bldP spid="47" grpId="0" animBg="1"/>
          <p:bldP spid="47" grpId="1" animBg="1"/>
          <p:bldP spid="35" grpId="0" animBg="1"/>
          <p:bldP spid="35" grpId="1" animBg="1"/>
          <p:bldP spid="35" grpId="3" animBg="1"/>
          <p:bldP spid="38" grpId="0" animBg="1"/>
          <p:bldP spid="176" grpId="0" animBg="1"/>
          <p:bldP spid="176" grpId="1" animBg="1"/>
          <p:bldP spid="176" grpId="2" animBg="1"/>
          <p:bldP spid="194" grpId="0" animBg="1"/>
          <p:bldP spid="194" grpId="1" animBg="1"/>
          <p:bldP spid="195" grpId="0" animBg="1"/>
          <p:bldP spid="195" grpId="1" animBg="1"/>
          <p:bldP spid="195" grpId="2" animBg="1"/>
          <p:bldP spid="196" grpId="0" animBg="1"/>
          <p:bldP spid="196" grpId="1" animBg="1"/>
          <p:bldP spid="196" grpId="2" animBg="1"/>
          <p:bldP spid="197" grpId="0" animBg="1"/>
          <p:bldP spid="197" grpId="1" animBg="1"/>
          <p:bldP spid="197" grpId="2" animBg="1"/>
          <p:bldP spid="198" grpId="0" animBg="1"/>
          <p:bldP spid="198" grpId="1" animBg="1"/>
          <p:bldP spid="198" grpId="2" animBg="1"/>
          <p:bldP spid="199" grpId="0" animBg="1"/>
          <p:bldP spid="199" grpId="1" animBg="1"/>
          <p:bldP spid="199" grpId="2" animBg="1"/>
          <p:bldP spid="200" grpId="0" animBg="1"/>
          <p:bldP spid="200" grpId="1" animBg="1"/>
          <p:bldP spid="200" grpId="2" animBg="1"/>
          <p:bldP spid="201" grpId="0" animBg="1"/>
          <p:bldP spid="201" grpId="1" animBg="1"/>
          <p:bldP spid="201" grpId="2" animBg="1"/>
          <p:bldP spid="202" grpId="0" animBg="1"/>
          <p:bldP spid="202" grpId="1" animBg="1"/>
          <p:bldP spid="202" grpId="2" animBg="1"/>
          <p:bldP spid="203" grpId="0" animBg="1"/>
          <p:bldP spid="203" grpId="1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7" grpId="2" animBg="1"/>
          <p:bldP spid="208" grpId="0" animBg="1"/>
          <p:bldP spid="208" grpId="1" animBg="1"/>
          <p:bldP spid="208" grpId="2" animBg="1"/>
          <p:bldP spid="209" grpId="0" animBg="1"/>
          <p:bldP spid="209" grpId="1" animBg="1"/>
          <p:bldP spid="209" grpId="2" animBg="1"/>
          <p:bldP spid="210" grpId="0" animBg="1"/>
          <p:bldP spid="210" grpId="1" animBg="1"/>
          <p:bldP spid="210" grpId="2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2" grpId="2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216" grpId="0" animBg="1"/>
          <p:bldP spid="216" grpId="1" animBg="1"/>
          <p:bldP spid="216" grpId="2" animBg="1"/>
          <p:bldP spid="217" grpId="0" animBg="1"/>
          <p:bldP spid="217" grpId="1" animBg="1"/>
          <p:bldP spid="217" grpId="2" animBg="1"/>
          <p:bldP spid="218" grpId="0" animBg="1"/>
          <p:bldP spid="218" grpId="1" animBg="1"/>
          <p:bldP spid="218" grpId="2" animBg="1"/>
          <p:bldP spid="219" grpId="0" animBg="1"/>
          <p:bldP spid="219" grpId="1" animBg="1"/>
          <p:bldP spid="219" grpId="2" animBg="1"/>
          <p:bldP spid="220" grpId="0" animBg="1"/>
          <p:bldP spid="220" grpId="1" animBg="1"/>
          <p:bldP spid="220" grpId="2" animBg="1"/>
          <p:bldP spid="221" grpId="0" animBg="1"/>
          <p:bldP spid="221" grpId="1" animBg="1"/>
          <p:bldP spid="221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6" grpId="0" animBg="1"/>
          <p:bldP spid="256" grpId="1" animBg="1"/>
          <p:bldP spid="256" grpId="2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260" grpId="0" animBg="1"/>
          <p:bldP spid="260" grpId="1" animBg="1"/>
          <p:bldP spid="260" grpId="2" animBg="1"/>
          <p:bldP spid="261" grpId="0" animBg="1"/>
          <p:bldP spid="261" grpId="1" animBg="1"/>
          <p:bldP spid="261" grpId="2" animBg="1"/>
          <p:bldP spid="262" grpId="0" animBg="1"/>
          <p:bldP spid="262" grpId="1" animBg="1"/>
          <p:bldP spid="262" grpId="2" animBg="1"/>
          <p:bldP spid="263" grpId="0" animBg="1"/>
          <p:bldP spid="263" grpId="1" animBg="1"/>
          <p:bldP spid="263" grpId="2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" dur="268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268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Scale>
                                          <p:cBhvr>
                                            <p:cTn id="12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6" presetClass="emph" presetSubtype="0" autoRev="1" fill="hold" grpId="2" nodeType="withEffect">
                                      <p:stCondLst>
                                        <p:cond delay="357"/>
                                      </p:stCondLst>
                                      <p:childTnLst>
                                        <p:animScale>
                                          <p:cBhvr>
                                            <p:cTn id="14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>
                                      <p:stCondLst>
                                        <p:cond delay="357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268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268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268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268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268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268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223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300000" y="3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10" presetClass="exit" presetSubtype="0" fill="hold" grpId="3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357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42" presetClass="path" presetSubtype="0" repeatCount="2000" accel="50000" decel="50000" fill="hold" grpId="0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Motion origin="layout" path="M 2.08333E-6 4.07407E-6 L 0.26406 0.16342 " pathEditMode="relative" rAng="0" ptsTypes="AA">
                                          <p:cBhvr>
                                            <p:cTn id="59" dur="1785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03" y="81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1" dur="1785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785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4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-1.45833E-6 -1.48148E-6 L 0.27305 0.09144 " pathEditMode="relative" rAng="0" ptsTypes="AA">
                                          <p:cBhvr>
                                            <p:cTn id="65" dur="1785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646" y="45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6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7" dur="1785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785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repeatCount="2000" accel="50000" decel="50000" fill="hold" grpId="0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Motion origin="layout" path="M 2.5E-6 4.81481E-6 L 0.26159 0.21689 " pathEditMode="relative" rAng="0" ptsTypes="AA">
                                          <p:cBhvr>
                                            <p:cTn id="71" dur="1785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073" y="1083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23" presetClass="exit" presetSubtype="32" repeatCount="2000" fill="hold" grpId="2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3" dur="1785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785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42" presetClass="path" presetSubtype="0" repeatCount="2000" accel="50000" decel="50000" fill="hold" grpId="0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Motion origin="layout" path="M 1.875E-6 2.96296E-6 L 0.27812 0.06458 " pathEditMode="relative" rAng="0" ptsTypes="AA">
                                          <p:cBhvr>
                                            <p:cTn id="77" dur="1785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906" y="32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23" presetClass="exit" presetSubtype="32" repeatCount="2000" fill="hold" grpId="2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9" dur="1785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785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3.33333E-6 2.59259E-6 L 0.17096 0.2912 " pathEditMode="relative" rAng="0" ptsTypes="AA">
                                          <p:cBhvr>
                                            <p:cTn id="83" dur="1785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542" y="145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4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85" dur="1785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785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" presetID="42" presetClass="path" presetSubtype="0" repeatCount="2000" accel="50000" decel="50000" fill="hold" grpId="0" nodeType="withEffect">
                                      <p:stCondLst>
                                        <p:cond delay="1963"/>
                                      </p:stCondLst>
                                      <p:childTnLst>
                                        <p:animMotion origin="layout" path="M -4.16667E-6 2.22222E-6 L 0.07292 0.31991 " pathEditMode="relative" rAng="0" ptsTypes="AA">
                                          <p:cBhvr>
                                            <p:cTn id="89" dur="1785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646" y="1599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0" presetID="23" presetClass="exit" presetSubtype="32" repeatCount="2000" fill="hold" grpId="2" nodeType="withEffect">
                                      <p:stCondLst>
                                        <p:cond delay="1963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91" dur="1785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785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" presetID="42" presetClass="path" presetSubtype="0" repeatCount="2000" accel="50000" decel="50000" fill="hold" grpId="0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Motion origin="layout" path="M 2.91667E-6 3.33333E-6 L -0.08099 0.47245 " pathEditMode="relative" rAng="0" ptsTypes="AA">
                                          <p:cBhvr>
                                            <p:cTn id="95" dur="1785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49" y="2361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97" dur="1785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785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" presetID="42" presetClass="path" presetSubtype="0" repeatCount="2000" accel="50000" decel="50000" fill="hold" grpId="0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3.125E-6 3.33333E-6 L -0.10274 0.34768 " pathEditMode="relative" rAng="0" ptsTypes="AA">
                                          <p:cBhvr>
                                            <p:cTn id="101" dur="1785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143" y="173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2" presetID="23" presetClass="exit" presetSubtype="32" repeatCount="2000" fill="hold" grpId="2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3" dur="1785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785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2000" accel="50000" decel="50000" fill="hold" grpId="0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Motion origin="layout" path="M -1.04167E-6 -4.07407E-6 L -0.19232 0.34491 " pathEditMode="relative" rAng="0" ptsTypes="AA">
                                          <p:cBhvr>
                                            <p:cTn id="107" dur="1785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622" y="1724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9" dur="1785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785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42" presetClass="path" presetSubtype="0" repeatCount="2000" accel="50000" decel="50000" fill="hold" grpId="0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-4.79167E-6 -2.59259E-6 L -0.22552 0.27338 " pathEditMode="relative" rAng="0" ptsTypes="AA">
                                          <p:cBhvr>
                                            <p:cTn id="113" dur="1785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276" y="1365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4" presetID="23" presetClass="exit" presetSubtype="32" repeatCount="2000" fill="hold" grpId="2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5" dur="1785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785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-2.91667E-6 -1.11111E-6 L -0.24961 0.24283 " pathEditMode="relative" rAng="0" ptsTypes="AA">
                                          <p:cBhvr>
                                            <p:cTn id="119" dur="1785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487" y="12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1" dur="1785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785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42" presetClass="path" presetSubtype="0" repeatCount="2000" accel="50000" decel="50000" fill="hold" grpId="0" nodeType="withEffect">
                                      <p:stCondLst>
                                        <p:cond delay="2142"/>
                                      </p:stCondLst>
                                      <p:childTnLst>
                                        <p:animMotion origin="layout" path="M 4.79167E-6 -2.59259E-6 L -0.28855 0.11783 " pathEditMode="relative" rAng="0" ptsTypes="AA">
                                          <p:cBhvr>
                                            <p:cTn id="125" dur="1785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427" y="5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" presetID="23" presetClass="exit" presetSubtype="32" repeatCount="2000" fill="hold" grpId="2" nodeType="withEffect">
                                      <p:stCondLst>
                                        <p:cond delay="2142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7" dur="1785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785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" presetID="42" presetClass="path" presetSubtype="0" repeatCount="2000" accel="50000" decel="50000" fill="hold" grpId="0" nodeType="withEffect">
                                      <p:stCondLst>
                                        <p:cond delay="1428"/>
                                      </p:stCondLst>
                                      <p:childTnLst>
                                        <p:animMotion origin="layout" path="M -2.08333E-7 -4.44444E-6 L -0.29401 -0.25439 " pathEditMode="relative" rAng="0" ptsTypes="AA">
                                          <p:cBhvr>
                                            <p:cTn id="131" dur="1785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701" y="-127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2" presetID="23" presetClass="exit" presetSubtype="32" repeatCount="2000" fill="hold" grpId="2" nodeType="withEffect">
                                      <p:stCondLst>
                                        <p:cond delay="142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3" dur="1785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785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42" presetClass="path" presetSubtype="0" repeatCount="2000" accel="50000" decel="50000" fill="hold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Motion origin="layout" path="M -4.375E-6 -3.7037E-7 L 0.27422 0.14792 " pathEditMode="relative" rAng="0" ptsTypes="AA">
                                          <p:cBhvr>
                                            <p:cTn id="137" dur="1785" spd="-100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711" y="73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" presetID="6" presetClass="emph" presetSubtype="0" repeatCount="2000" fill="hold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Scale>
                                          <p:cBhvr>
                                            <p:cTn id="139" dur="1785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" presetID="42" presetClass="path" presetSubtype="0" repeatCount="2000" accel="50000" decel="50000" fill="hold" nodeType="withEffect">
                                      <p:stCondLst>
                                        <p:cond delay="1606"/>
                                      </p:stCondLst>
                                      <p:childTnLst>
                                        <p:animMotion origin="layout" path="M -4.16667E-6 3.7037E-7 L 0.27774 -0.03634 " pathEditMode="relative" rAng="0" ptsTypes="AA">
                                          <p:cBhvr>
                                            <p:cTn id="141" dur="1785" spd="-100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880" y="-182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2" presetID="6" presetClass="emph" presetSubtype="0" repeatCount="2000" fill="hold" nodeType="withEffect">
                                      <p:stCondLst>
                                        <p:cond delay="1606"/>
                                      </p:stCondLst>
                                      <p:childTnLst>
                                        <p:animScale>
                                          <p:cBhvr>
                                            <p:cTn id="143" dur="1785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" presetID="42" presetClass="path" presetSubtype="0" repeatCount="2000" accel="50000" decel="50000" fill="hold" nodeType="withEffect">
                                      <p:stCondLst>
                                        <p:cond delay="2767"/>
                                      </p:stCondLst>
                                      <p:childTnLst>
                                        <p:animMotion origin="layout" path="M 1.875E-6 4.81481E-6 L 0.24193 0.15023 " pathEditMode="relative" rAng="0" ptsTypes="AA">
                                          <p:cBhvr>
                                            <p:cTn id="145" dur="1785" spd="-1000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096" y="75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6" presetID="6" presetClass="emph" presetSubtype="0" repeatCount="2000" fill="hold" nodeType="withEffect">
                                      <p:stCondLst>
                                        <p:cond delay="2767"/>
                                      </p:stCondLst>
                                      <p:childTnLst>
                                        <p:animScale>
                                          <p:cBhvr>
                                            <p:cTn id="147" dur="1785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42" presetClass="path" presetSubtype="0" repeatCount="2000" accel="50000" decel="50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-4.79167E-6 2.59259E-6 L 0.18659 0.47801 " pathEditMode="relative" rAng="0" ptsTypes="AA">
                                          <p:cBhvr>
                                            <p:cTn id="149" dur="1785" spd="-1000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23" y="238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" presetID="6" presetClass="emp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Scale>
                                          <p:cBhvr>
                                            <p:cTn id="151" dur="1785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" presetID="42" presetClass="path" presetSubtype="0" repeatCount="2000" accel="50000" decel="50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Motion origin="layout" path="M 1.04167E-6 1.85185E-6 L 0.22695 0.21041 " pathEditMode="relative" rAng="0" ptsTypes="AA">
                                          <p:cBhvr>
                                            <p:cTn id="153" dur="1785" spd="-1000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341" y="1050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4" presetID="6" presetClass="emph" presetSubtype="0" repeatCount="2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Scale>
                                          <p:cBhvr>
                                            <p:cTn id="155" dur="1785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" presetID="42" presetClass="path" presetSubtype="0" repeatCount="2000" accel="50000" decel="50000" fill="hold" nodeType="withEffect">
                                      <p:stCondLst>
                                        <p:cond delay="2945"/>
                                      </p:stCondLst>
                                      <p:childTnLst>
                                        <p:animMotion origin="layout" path="M 0.01055 0.07801 L 0.13945 0.4956 " pathEditMode="relative" rAng="0" ptsTypes="AA">
                                          <p:cBhvr>
                                            <p:cTn id="157" dur="1785" spd="-100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445" y="20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8" presetID="6" presetClass="emph" presetSubtype="0" repeatCount="2000" fill="hold" nodeType="withEffect">
                                      <p:stCondLst>
                                        <p:cond delay="2945"/>
                                      </p:stCondLst>
                                      <p:childTnLst>
                                        <p:animScale>
                                          <p:cBhvr>
                                            <p:cTn id="159" dur="1785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" presetID="42" presetClass="path" presetSubtype="0" repeatCount="2000" accel="50000" decel="50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0.01901 0.03866 L 0.14466 0.34306 " pathEditMode="relative" rAng="0" ptsTypes="AA">
                                          <p:cBhvr>
                                            <p:cTn id="161" dur="1785" spd="-1000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76" y="15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" presetID="6" presetClass="emph" presetSubtype="0" repeatCount="2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Scale>
                                          <p:cBhvr>
                                            <p:cTn id="163" dur="1785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" presetID="42" presetClass="path" presetSubtype="0" repeatCount="2000" accel="50000" decel="50000" fill="hold" nodeType="withEffect">
                                      <p:stCondLst>
                                        <p:cond delay="2499"/>
                                      </p:stCondLst>
                                      <p:childTnLst>
                                        <p:animMotion origin="layout" path="M 3.33333E-6 2.59259E-6 L 0.00299 0.31227 " pathEditMode="relative" rAng="0" ptsTypes="AA">
                                          <p:cBhvr>
                                            <p:cTn id="165" dur="1785" spd="-100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5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6" presetID="6" presetClass="emph" presetSubtype="0" repeatCount="2000" fill="hold" nodeType="withEffect">
                                      <p:stCondLst>
                                        <p:cond delay="2499"/>
                                      </p:stCondLst>
                                      <p:childTnLst>
                                        <p:animScale>
                                          <p:cBhvr>
                                            <p:cTn id="167" dur="1785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" presetID="42" presetClass="pat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0.01054 0.03472 L -0.13308 0.41134 " pathEditMode="relative" rAng="0" ptsTypes="AA">
                                          <p:cBhvr>
                                            <p:cTn id="169" dur="1785" spd="-100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187" y="188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1785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" presetID="42" presetClass="path" presetSubtype="0" repeatCount="2000" accel="50000" decel="50000" fill="hold" nodeType="withEffect">
                                      <p:stCondLst>
                                        <p:cond delay="3124"/>
                                      </p:stCondLst>
                                      <p:childTnLst>
                                        <p:animMotion origin="layout" path="M 0.01315 0.03148 L -0.1168 0.29769 " pathEditMode="relative" rAng="0" ptsTypes="AA">
                                          <p:cBhvr>
                                            <p:cTn id="173" dur="1785" spd="-1000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497" y="133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4" presetID="6" presetClass="emph" presetSubtype="0" repeatCount="2000" fill="hold" nodeType="withEffect">
                                      <p:stCondLst>
                                        <p:cond delay="3124"/>
                                      </p:stCondLst>
                                      <p:childTnLst>
                                        <p:animScale>
                                          <p:cBhvr>
                                            <p:cTn id="175" dur="1785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" presetID="42" presetClass="path" presetSubtype="0" repeatCount="2000" accel="50000" decel="50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-0.02252 0.03796 L -0.18568 0.31551 " pathEditMode="relative" rAng="0" ptsTypes="AA">
                                          <p:cBhvr>
                                            <p:cTn id="177" dur="1785" spd="-1000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164" y="138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" presetID="6" presetClass="emph" presetSubtype="0" repeatCount="2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Scale>
                                          <p:cBhvr>
                                            <p:cTn id="179" dur="1785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" presetID="42" presetClass="path" presetSubtype="0" repeatCount="2000" accel="50000" decel="50000" fill="hold" nodeType="withEffect">
                                      <p:stCondLst>
                                        <p:cond delay="2677"/>
                                      </p:stCondLst>
                                      <p:childTnLst>
                                        <p:animMotion origin="layout" path="M -0.02917 0.02245 L -0.23489 0.18333 " pathEditMode="relative" rAng="0" ptsTypes="AA">
                                          <p:cBhvr>
                                            <p:cTn id="181" dur="1785" spd="-1000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286" y="8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2" presetID="6" presetClass="emph" presetSubtype="0" repeatCount="2000" fill="hold" nodeType="withEffect">
                                      <p:stCondLst>
                                        <p:cond delay="2677"/>
                                      </p:stCondLst>
                                      <p:childTnLst>
                                        <p:animScale>
                                          <p:cBhvr>
                                            <p:cTn id="183" dur="1785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2000" accel="50000" decel="50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Motion origin="layout" path="M -0.03724 -0.00162 L -0.28959 -0.13565 " pathEditMode="relative" rAng="0" ptsTypes="AA">
                                          <p:cBhvr>
                                            <p:cTn id="185" dur="1785" spd="-1000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617" y="-671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6" presetClass="emph" presetSubtype="0" repeatCount="2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Scale>
                                          <p:cBhvr>
                                            <p:cTn id="187" dur="1785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" presetID="42" presetClass="path" presetSubtype="0" repeatCount="2000" accel="50000" decel="50000" fill="hold" nodeType="withEffect">
                                      <p:stCondLst>
                                        <p:cond delay="3391"/>
                                      </p:stCondLst>
                                      <p:childTnLst>
                                        <p:animMotion origin="layout" path="M -0.02188 -0.05602 L -0.28216 -0.25417 " pathEditMode="relative" rAng="0" ptsTypes="AA">
                                          <p:cBhvr>
                                            <p:cTn id="189" dur="1785" spd="-1000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021" y="-990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" presetID="6" presetClass="emph" presetSubtype="0" repeatCount="2000" fill="hold" nodeType="withEffect">
                                      <p:stCondLst>
                                        <p:cond delay="3391"/>
                                      </p:stCondLst>
                                      <p:childTnLst>
                                        <p:animScale>
                                          <p:cBhvr>
                                            <p:cTn id="191" dur="1785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" presetID="23" presetClass="entr" presetSubtype="16" fill="hold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268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268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6" presetID="6" presetClass="emph" presetSubtype="0" autoRev="1" fill="hold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Scale>
                                          <p:cBhvr>
                                            <p:cTn id="197" dur="134" fill="hold"/>
                                            <p:tgtEl>
                                              <p:spTgt spid="10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" presetID="6" presetClass="emph" presetSubtype="0" autoRev="1" fill="hold" grpId="4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Scale>
                                          <p:cBhvr>
                                            <p:cTn id="199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0" presetID="23" presetClass="exit" presetSubtype="544" fill="hold" grpId="3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1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4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6" presetID="6" presetClass="emph" presetSubtype="0" autoRev="1" fill="hold" grpId="2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animScale>
                                          <p:cBhvr>
                                            <p:cTn id="207" dur="134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" presetID="23" presetClass="exit" presetSubtype="544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9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6" presetClass="emph" presetSubtype="0" autoRev="1" fill="hold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Scale>
                                          <p:cBhvr>
                                            <p:cTn id="215" dur="134" fill="hold"/>
                                            <p:tgtEl>
                                              <p:spTgt spid="1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" presetID="23" presetClass="exit" presetSubtype="544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7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2" presetID="23" presetClass="exit" presetSubtype="544" fill="hold" grpId="1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3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8" presetID="22" presetClass="entr" presetSubtype="1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30" dur="268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1" presetID="22" presetClass="entr" presetSubtype="4" fill="hold" grpId="0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3" dur="268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22" presetClass="exit" presetSubtype="1" fill="hold" grpId="1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235" dur="268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7" presetID="22" presetClass="exit" presetSubtype="4" fill="hold" grpId="1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38" dur="268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0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2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4" dur="178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5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7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178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2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178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9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1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3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4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5" dur="178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6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8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0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" dur="178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3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5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" dur="178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0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1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178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7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8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9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1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2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3" dur="178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4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6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79167E-6 4.81481E-6 L 0.0392 -0.07014 " pathEditMode="relative" rAng="0" ptsTypes="AA">
                                          <p:cBhvr>
                                            <p:cTn id="297" dur="26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53" y="-35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8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58333E-6 1.85185E-6 L -0.04348 -0.07616 " pathEditMode="relative" rAng="0" ptsTypes="AA">
                                          <p:cBhvr>
                                            <p:cTn id="299" dur="26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74" y="-38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0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79167E-6 -7.40741E-7 L -0.04153 0.07384 " pathEditMode="relative" rAng="0" ptsTypes="AA">
                                          <p:cBhvr>
                                            <p:cTn id="301" dur="26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3" y="36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2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375E-6 -4.81481E-6 L 0.03946 0.06922 " pathEditMode="relative" rAng="0" ptsTypes="AA">
                                          <p:cBhvr>
                                            <p:cTn id="303" dur="26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66" y="344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4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58333E-6 2.59259E-6 L -0.00026 -0.15093 " pathEditMode="relative" rAng="0" ptsTypes="AA">
                                          <p:cBhvr>
                                            <p:cTn id="305" dur="26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75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6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2.70833E-6 1.48148E-6 L 0.0569 -0.0007 " pathEditMode="relative" rAng="0" ptsTypes="AA">
                                          <p:cBhvr>
                                            <p:cTn id="307" dur="26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839" y="-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8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58333E-6 4.44444E-6 L 0.00013 0.15 " pathEditMode="relative" rAng="0" ptsTypes="AA">
                                          <p:cBhvr>
                                            <p:cTn id="309" dur="26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75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0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375E-6 -1.48148E-6 L -0.08816 -0.00023 " pathEditMode="relative" rAng="0" ptsTypes="AA">
                                          <p:cBhvr>
                                            <p:cTn id="311" dur="26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14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2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3" dur="268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6" dur="268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8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19" dur="268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0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1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22" dur="268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4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25" dur="268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6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7" presetID="22" presetClass="exit" presetSubtype="8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328" dur="268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0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31" dur="268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2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3" presetID="22" presetClass="exit" presetSubtype="2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334" dur="268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8" dur="178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9" dur="178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0" dur="178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1" presetID="53" presetClass="entr" presetSubtype="16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3" dur="178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4" dur="178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5" dur="178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6" presetID="6" presetClass="exit" presetSubtype="32" fill="hold" grpId="1" nodeType="withEffect">
                                      <p:stCondLst>
                                        <p:cond delay="357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347" dur="178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48" dur="1" fill="hold">
                                              <p:stCondLst>
                                                <p:cond delay="177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9" presetID="53" presetClass="entr" presetSubtype="16" fill="hold" nodeType="withEffect">
                                      <p:stCondLst>
                                        <p:cond delay="446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1" dur="178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2" dur="178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3" dur="178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4" presetID="1" presetClass="exit" presetSubtype="0" fill="hold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6" presetID="1" presetClass="entr" presetSubtype="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0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2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4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6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8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0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2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4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66667E-6 -1.11111E-6 L -0.00169 0.15718 " pathEditMode="relative" rAng="0" ptsTypes="AA">
                                          <p:cBhvr>
                                            <p:cTn id="375" dur="223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78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6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4.79167E-6 -2.59259E-6 L -0.06328 0.10718 " pathEditMode="relative" rAng="0" ptsTypes="AA">
                                          <p:cBhvr>
                                            <p:cTn id="377" dur="223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64" y="53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8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2.08333E-7 7.40741E-7 L -0.08815 -0.0044 " pathEditMode="relative" rAng="0" ptsTypes="AA">
                                          <p:cBhvr>
                                            <p:cTn id="379" dur="223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14" y="-2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0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04167E-6 -4.07407E-6 L -0.06328 -0.11134 " pathEditMode="relative" rAng="0" ptsTypes="AA">
                                          <p:cBhvr>
                                            <p:cTn id="381" dur="223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64" y="-557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2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2.91667E-6 7.40741E-7 L 2.91667E-6 -0.1625 " pathEditMode="relative" rAng="0" ptsTypes="AA">
                                          <p:cBhvr>
                                            <p:cTn id="383" dur="223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81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4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25E-6 3.7037E-6 L 0.06146 -0.11667 " pathEditMode="relative" rAng="0" ptsTypes="AA">
                                          <p:cBhvr>
                                            <p:cTn id="385" dur="223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73" y="-583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6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0.00157 -0.00139 L 0.08893 -0.00023 " pathEditMode="relative" rAng="0" ptsTypes="AA">
                                          <p:cBhvr>
                                            <p:cTn id="387" dur="223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518" y="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8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3.75E-6 2.22045E-16 L 0.06211 0.11157 " pathEditMode="relative" rAng="0" ptsTypes="AA">
                                          <p:cBhvr>
                                            <p:cTn id="389" dur="223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99" y="557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0" presetID="6" presetClass="exit" presetSubtype="32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391" dur="134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2" dur="1" fill="hold">
                                              <p:stCondLst>
                                                <p:cond delay="133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94" dur="223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5" dur="223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96" dur="223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99" dur="223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0" dur="223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01" dur="223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04" dur="223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5" dur="223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06" dur="223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09" dur="223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0" dur="223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11" dur="223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14" dur="223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5" dur="223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16" dur="223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19" dur="223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0" dur="223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21" dur="223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24" dur="223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5" dur="223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26" dur="223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29" dur="223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0" dur="223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31" dur="223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3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9" presetID="1" presetClass="exit" presetSubtype="0" fill="hold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95833E-6 -1.11111E-6 L -0.08177 -0.16319 " pathEditMode="relative" rAng="0" ptsTypes="AA">
                                          <p:cBhvr>
                                            <p:cTn id="472" dur="446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89" y="-81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54167E-6 3.7037E-7 L -0.12161 -0.03819 " pathEditMode="relative" rAng="0" ptsTypes="AA">
                                          <p:cBhvr>
                                            <p:cTn id="474" dur="446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081" y="-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2.08333E-7 4.44444E-6 L -0.1082 -0.1051 " pathEditMode="relative" rAng="0" ptsTypes="AA">
                                          <p:cBhvr>
                                            <p:cTn id="476" dur="446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17" y="-52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4.16667E-6 -1.11111E-6 L -0.12135 0.04144 " pathEditMode="relative" rAng="0" ptsTypes="AA">
                                          <p:cBhvr>
                                            <p:cTn id="478" dur="446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068" y="2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1.66667E-6 -2.22222E-6 L -0.10416 0.11459 " pathEditMode="relative" rAng="0" ptsTypes="AA">
                                          <p:cBhvr>
                                            <p:cTn id="480" dur="446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08" y="5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75E-6 -2.22222E-6 L -0.07956 0.16806 " pathEditMode="relative" rAng="0" ptsTypes="AA">
                                          <p:cBhvr>
                                            <p:cTn id="482" dur="446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984" y="84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95833E-6 -4.81481E-6 L -0.04284 0.20672 " pathEditMode="relative" rAng="0" ptsTypes="AA">
                                          <p:cBhvr>
                                            <p:cTn id="484" dur="446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48" y="10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1.45833E-6 -4.07407E-6 L -0.00026 0.2176 " pathEditMode="relative" rAng="0" ptsTypes="AA">
                                          <p:cBhvr>
                                            <p:cTn id="486" dur="446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10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33333E-6 2.59259E-6 L 0.04427 0.20324 " pathEditMode="relative" rAng="0" ptsTypes="AA">
                                          <p:cBhvr>
                                            <p:cTn id="488" dur="446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214" y="10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4.16667E-6 2.59259E-6 L 0.07708 0.16944 " pathEditMode="relative" rAng="0" ptsTypes="AA">
                                          <p:cBhvr>
                                            <p:cTn id="490" dur="446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854" y="84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2.08333E-7 -2.96296E-6 L 0.1069 0.10741 " pathEditMode="relative" rAng="0" ptsTypes="AA">
                                          <p:cBhvr>
                                            <p:cTn id="492" dur="4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339" y="537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75E-6 1.11111E-6 L 0.11979 0.03842 " pathEditMode="relative" rAng="0" ptsTypes="AA">
                                          <p:cBhvr>
                                            <p:cTn id="494" dur="446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0" y="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4.16667E-6 1.11111E-6 L 0.12005 -0.04051 " pathEditMode="relative" rAng="0" ptsTypes="AA">
                                          <p:cBhvr>
                                            <p:cTn id="496" dur="446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003" y="-20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1.66667E-6 2.22222E-6 L 0.10599 -0.10903 " pathEditMode="relative" rAng="0" ptsTypes="AA">
                                          <p:cBhvr>
                                            <p:cTn id="498" dur="446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99" y="-54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54167E-6 2.22222E-6 L 0.07696 -0.16922 " pathEditMode="relative" rAng="0" ptsTypes="AA">
                                          <p:cBhvr>
                                            <p:cTn id="500" dur="446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841" y="-84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75E-6 4.81481E-6 L 0.04141 -0.20672 " pathEditMode="relative" rAng="0" ptsTypes="AA">
                                          <p:cBhvr>
                                            <p:cTn id="502" dur="446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70" y="-103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1.45833E-6 4.07407E-6 L -0.00182 -0.21829 " pathEditMode="relative" rAng="0" ptsTypes="AA">
                                          <p:cBhvr>
                                            <p:cTn id="504" dur="446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-1092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33333E-6 -1.11111E-6 L -0.04453 -0.20532 " pathEditMode="relative" rAng="0" ptsTypes="AA">
                                          <p:cBhvr>
                                            <p:cTn id="506" dur="446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227" y="-10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08" dur="357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9" dur="357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10" dur="357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13" dur="357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4" dur="357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15" dur="357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18" dur="357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9" dur="357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20" dur="357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23" dur="357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4" dur="357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25" dur="357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28" dur="357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9" dur="357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30" dur="357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33" dur="357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4" dur="357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35" dur="357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38" dur="357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9" dur="357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40" dur="357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3" dur="357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4" dur="357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45" dur="357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8" dur="357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9" dur="357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50" dur="357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3" dur="357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4" dur="357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55" dur="357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8" dur="357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9" dur="357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60" dur="357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63" dur="357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4" dur="357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65" dur="357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68" dur="357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9" dur="357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0" dur="357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73" dur="357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4" dur="357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5" dur="357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78" dur="357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9" dur="357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80" dur="357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83" dur="357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4" dur="357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85" dur="357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88" dur="357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9" dur="357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90" dur="357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93" dur="357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4" dur="357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95" dur="357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7" presetID="23" presetClass="entr" presetSubtype="16" fill="hold" grpId="0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5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9" dur="268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0" dur="268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1" presetID="6" presetClass="exit" presetSubtype="32" fill="hold" grpId="1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02" dur="223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03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4" presetID="23" presetClass="entr" presetSubtype="16" fill="hold" grpId="0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set>
                                          <p:cBhvr>
                                            <p:cTn id="6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6" dur="268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7" dur="268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8" presetID="6" presetClass="exit" presetSubtype="32" fill="hold" grpId="1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09" dur="223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10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1" presetID="23" presetClass="entr" presetSubtype="16" fill="hold" grpId="0" nodeType="withEffect">
                                      <p:stCondLst>
                                        <p:cond delay="892"/>
                                      </p:stCondLst>
                                      <p:childTnLst>
                                        <p:set>
                                          <p:cBhvr>
                                            <p:cTn id="6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3" dur="268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4" dur="268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5" presetID="6" presetClass="exit" presetSubtype="32" fill="hold" grpId="1" nodeType="withEffect">
                                      <p:stCondLst>
                                        <p:cond delay="982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16" dur="223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1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20" grpId="1" animBg="1"/>
          <p:bldP spid="20" grpId="2" animBg="1"/>
          <p:bldP spid="20" grpId="3" animBg="1"/>
          <p:bldP spid="20" grpId="4" animBg="1"/>
          <p:bldP spid="7" grpId="0" animBg="1"/>
          <p:bldP spid="7" grpId="1" animBg="1"/>
          <p:bldP spid="7" grpId="2" animBg="1"/>
          <p:bldP spid="76" grpId="0" animBg="1"/>
          <p:bldP spid="76" grpId="1" animBg="1"/>
          <p:bldP spid="76" grpId="2" animBg="1"/>
          <p:bldP spid="77" grpId="0" animBg="1"/>
          <p:bldP spid="77" grpId="1" animBg="1"/>
          <p:bldP spid="77" grpId="2" animBg="1"/>
          <p:bldP spid="78" grpId="0" animBg="1"/>
          <p:bldP spid="78" grpId="1" animBg="1"/>
          <p:bldP spid="78" grpId="2" animBg="1"/>
          <p:bldP spid="79" grpId="0" animBg="1"/>
          <p:bldP spid="79" grpId="1" animBg="1"/>
          <p:bldP spid="79" grpId="2" animBg="1"/>
          <p:bldP spid="80" grpId="0" animBg="1"/>
          <p:bldP spid="80" grpId="1" animBg="1"/>
          <p:bldP spid="80" grpId="2" animBg="1"/>
          <p:bldP spid="81" grpId="0" animBg="1"/>
          <p:bldP spid="81" grpId="1" animBg="1"/>
          <p:bldP spid="81" grpId="2" animBg="1"/>
          <p:bldP spid="82" grpId="0" animBg="1"/>
          <p:bldP spid="82" grpId="1" animBg="1"/>
          <p:bldP spid="82" grpId="2" animBg="1"/>
          <p:bldP spid="83" grpId="0" animBg="1"/>
          <p:bldP spid="83" grpId="1" animBg="1"/>
          <p:bldP spid="83" grpId="2" animBg="1"/>
          <p:bldP spid="84" grpId="0" animBg="1"/>
          <p:bldP spid="84" grpId="1" animBg="1"/>
          <p:bldP spid="84" grpId="2" animBg="1"/>
          <p:bldP spid="85" grpId="0" animBg="1"/>
          <p:bldP spid="85" grpId="1" animBg="1"/>
          <p:bldP spid="85" grpId="2" animBg="1"/>
          <p:bldP spid="86" grpId="0" animBg="1"/>
          <p:bldP spid="86" grpId="1" animBg="1"/>
          <p:bldP spid="86" grpId="2" animBg="1"/>
          <p:bldP spid="87" grpId="0" animBg="1"/>
          <p:bldP spid="87" grpId="1" animBg="1"/>
          <p:bldP spid="87" grpId="2" animBg="1"/>
          <p:bldP spid="47" grpId="0" animBg="1"/>
          <p:bldP spid="47" grpId="1" animBg="1"/>
          <p:bldP spid="35" grpId="0" animBg="1"/>
          <p:bldP spid="35" grpId="1" animBg="1"/>
          <p:bldP spid="35" grpId="3" animBg="1"/>
          <p:bldP spid="38" grpId="0" animBg="1"/>
          <p:bldP spid="176" grpId="0" animBg="1"/>
          <p:bldP spid="176" grpId="1" animBg="1"/>
          <p:bldP spid="176" grpId="2" animBg="1"/>
          <p:bldP spid="194" grpId="0" animBg="1"/>
          <p:bldP spid="194" grpId="1" animBg="1"/>
          <p:bldP spid="195" grpId="0" animBg="1"/>
          <p:bldP spid="195" grpId="1" animBg="1"/>
          <p:bldP spid="195" grpId="2" animBg="1"/>
          <p:bldP spid="196" grpId="0" animBg="1"/>
          <p:bldP spid="196" grpId="1" animBg="1"/>
          <p:bldP spid="196" grpId="2" animBg="1"/>
          <p:bldP spid="197" grpId="0" animBg="1"/>
          <p:bldP spid="197" grpId="1" animBg="1"/>
          <p:bldP spid="197" grpId="2" animBg="1"/>
          <p:bldP spid="198" grpId="0" animBg="1"/>
          <p:bldP spid="198" grpId="1" animBg="1"/>
          <p:bldP spid="198" grpId="2" animBg="1"/>
          <p:bldP spid="199" grpId="0" animBg="1"/>
          <p:bldP spid="199" grpId="1" animBg="1"/>
          <p:bldP spid="199" grpId="2" animBg="1"/>
          <p:bldP spid="200" grpId="0" animBg="1"/>
          <p:bldP spid="200" grpId="1" animBg="1"/>
          <p:bldP spid="200" grpId="2" animBg="1"/>
          <p:bldP spid="201" grpId="0" animBg="1"/>
          <p:bldP spid="201" grpId="1" animBg="1"/>
          <p:bldP spid="201" grpId="2" animBg="1"/>
          <p:bldP spid="202" grpId="0" animBg="1"/>
          <p:bldP spid="202" grpId="1" animBg="1"/>
          <p:bldP spid="202" grpId="2" animBg="1"/>
          <p:bldP spid="203" grpId="0" animBg="1"/>
          <p:bldP spid="203" grpId="1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7" grpId="2" animBg="1"/>
          <p:bldP spid="208" grpId="0" animBg="1"/>
          <p:bldP spid="208" grpId="1" animBg="1"/>
          <p:bldP spid="208" grpId="2" animBg="1"/>
          <p:bldP spid="209" grpId="0" animBg="1"/>
          <p:bldP spid="209" grpId="1" animBg="1"/>
          <p:bldP spid="209" grpId="2" animBg="1"/>
          <p:bldP spid="210" grpId="0" animBg="1"/>
          <p:bldP spid="210" grpId="1" animBg="1"/>
          <p:bldP spid="210" grpId="2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2" grpId="2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216" grpId="0" animBg="1"/>
          <p:bldP spid="216" grpId="1" animBg="1"/>
          <p:bldP spid="216" grpId="2" animBg="1"/>
          <p:bldP spid="217" grpId="0" animBg="1"/>
          <p:bldP spid="217" grpId="1" animBg="1"/>
          <p:bldP spid="217" grpId="2" animBg="1"/>
          <p:bldP spid="218" grpId="0" animBg="1"/>
          <p:bldP spid="218" grpId="1" animBg="1"/>
          <p:bldP spid="218" grpId="2" animBg="1"/>
          <p:bldP spid="219" grpId="0" animBg="1"/>
          <p:bldP spid="219" grpId="1" animBg="1"/>
          <p:bldP spid="219" grpId="2" animBg="1"/>
          <p:bldP spid="220" grpId="0" animBg="1"/>
          <p:bldP spid="220" grpId="1" animBg="1"/>
          <p:bldP spid="220" grpId="2" animBg="1"/>
          <p:bldP spid="221" grpId="0" animBg="1"/>
          <p:bldP spid="221" grpId="1" animBg="1"/>
          <p:bldP spid="221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6" grpId="0" animBg="1"/>
          <p:bldP spid="256" grpId="1" animBg="1"/>
          <p:bldP spid="256" grpId="2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260" grpId="0" animBg="1"/>
          <p:bldP spid="260" grpId="1" animBg="1"/>
          <p:bldP spid="260" grpId="2" animBg="1"/>
          <p:bldP spid="261" grpId="0" animBg="1"/>
          <p:bldP spid="261" grpId="1" animBg="1"/>
          <p:bldP spid="261" grpId="2" animBg="1"/>
          <p:bldP spid="262" grpId="0" animBg="1"/>
          <p:bldP spid="262" grpId="1" animBg="1"/>
          <p:bldP spid="262" grpId="2" animBg="1"/>
          <p:bldP spid="263" grpId="0" animBg="1"/>
          <p:bldP spid="263" grpId="1" animBg="1"/>
          <p:bldP spid="263" grpId="2" animBg="1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" name="矩形 684"/>
          <p:cNvSpPr/>
          <p:nvPr/>
        </p:nvSpPr>
        <p:spPr>
          <a:xfrm>
            <a:off x="-12139510" y="-22264"/>
            <a:ext cx="12192000" cy="6880264"/>
          </a:xfrm>
          <a:prstGeom prst="rect">
            <a:avLst/>
          </a:prstGeom>
          <a:solidFill>
            <a:srgbClr val="2BAE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文本框 7"/>
          <p:cNvSpPr txBox="1"/>
          <p:nvPr/>
        </p:nvSpPr>
        <p:spPr>
          <a:xfrm>
            <a:off x="3633788" y="2644170"/>
            <a:ext cx="4924425" cy="156966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9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不仅如此</a:t>
            </a:r>
          </a:p>
        </p:txBody>
      </p:sp>
      <p:cxnSp>
        <p:nvCxnSpPr>
          <p:cNvPr id="15" name="直接连接符 14"/>
          <p:cNvCxnSpPr/>
          <p:nvPr/>
        </p:nvCxnSpPr>
        <p:spPr>
          <a:xfrm>
            <a:off x="3633788" y="3429000"/>
            <a:ext cx="4924425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>
            <a:off x="3633788" y="3429000"/>
            <a:ext cx="4924425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等腰三角形 24"/>
          <p:cNvSpPr/>
          <p:nvPr/>
        </p:nvSpPr>
        <p:spPr>
          <a:xfrm>
            <a:off x="8327231" y="2526252"/>
            <a:ext cx="288637" cy="248825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矩形 25"/>
          <p:cNvSpPr/>
          <p:nvPr/>
        </p:nvSpPr>
        <p:spPr>
          <a:xfrm>
            <a:off x="8366238" y="2535667"/>
            <a:ext cx="236158" cy="236158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>
            <a:off x="8336982" y="2506411"/>
            <a:ext cx="275518" cy="275518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椭圆 53"/>
          <p:cNvSpPr/>
          <p:nvPr/>
        </p:nvSpPr>
        <p:spPr>
          <a:xfrm>
            <a:off x="6052542" y="3385542"/>
            <a:ext cx="86916" cy="869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" name="矩形 55"/>
          <p:cNvSpPr/>
          <p:nvPr/>
        </p:nvSpPr>
        <p:spPr>
          <a:xfrm>
            <a:off x="0" y="5410200"/>
            <a:ext cx="12192000" cy="1472481"/>
          </a:xfrm>
          <a:prstGeom prst="rect">
            <a:avLst/>
          </a:pr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等腰三角形 56"/>
          <p:cNvSpPr/>
          <p:nvPr/>
        </p:nvSpPr>
        <p:spPr>
          <a:xfrm>
            <a:off x="6002145" y="6313530"/>
            <a:ext cx="146190" cy="126026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矩形 57"/>
          <p:cNvSpPr/>
          <p:nvPr/>
        </p:nvSpPr>
        <p:spPr>
          <a:xfrm>
            <a:off x="6041151" y="6322944"/>
            <a:ext cx="119610" cy="119610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椭圆 58"/>
          <p:cNvSpPr/>
          <p:nvPr/>
        </p:nvSpPr>
        <p:spPr>
          <a:xfrm>
            <a:off x="6011895" y="6293688"/>
            <a:ext cx="139545" cy="139545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20" name="组合 319"/>
          <p:cNvGrpSpPr/>
          <p:nvPr/>
        </p:nvGrpSpPr>
        <p:grpSpPr>
          <a:xfrm>
            <a:off x="8842363" y="2953550"/>
            <a:ext cx="1809178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675" name="任意多边形 674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76" name="组合 675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77" name="任意多边形 676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8" name="任意多边形 677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9" name="等腰三角形 678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0" name="等腰三角形 679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1" name="等腰三角形 680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2" name="等腰三角形 681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3" name="等腰三角形 682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1" name="组合 320"/>
          <p:cNvGrpSpPr/>
          <p:nvPr/>
        </p:nvGrpSpPr>
        <p:grpSpPr>
          <a:xfrm>
            <a:off x="3545340" y="2863687"/>
            <a:ext cx="1809178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666" name="任意多边形 665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67" name="组合 666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68" name="任意多边形 667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69" name="任意多边形 668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0" name="等腰三角形 669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1" name="等腰三角形 670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2" name="等腰三角形 671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3" name="等腰三角形 672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4" name="等腰三角形 673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3" name="组合 322"/>
          <p:cNvGrpSpPr/>
          <p:nvPr/>
        </p:nvGrpSpPr>
        <p:grpSpPr>
          <a:xfrm>
            <a:off x="991380" y="2838131"/>
            <a:ext cx="1809178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648" name="任意多边形 647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49" name="组合 648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50" name="任意多边形 649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1" name="任意多边形 650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2" name="等腰三角形 651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3" name="等腰三角形 652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4" name="等腰三角形 653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5" name="等腰三角形 654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6" name="等腰三角形 655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4" name="组合 323"/>
          <p:cNvGrpSpPr/>
          <p:nvPr/>
        </p:nvGrpSpPr>
        <p:grpSpPr>
          <a:xfrm>
            <a:off x="7410749" y="340203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39" name="任意多边形 638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40" name="组合 639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41" name="任意多边形 640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2" name="任意多边形 641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3" name="等腰三角形 642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4" name="等腰三角形 643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5" name="等腰三角形 644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6" name="等腰三角形 645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7" name="等腰三角形 646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5" name="组合 324"/>
          <p:cNvGrpSpPr/>
          <p:nvPr/>
        </p:nvGrpSpPr>
        <p:grpSpPr>
          <a:xfrm>
            <a:off x="10423927" y="304211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30" name="任意多边形 629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31" name="组合 630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32" name="任意多边形 631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3" name="任意多边形 632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4" name="等腰三角形 633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5" name="等腰三角形 634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6" name="等腰三角形 635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7" name="等腰三角形 636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8" name="等腰三角形 637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6" name="组合 325"/>
          <p:cNvGrpSpPr/>
          <p:nvPr/>
        </p:nvGrpSpPr>
        <p:grpSpPr>
          <a:xfrm>
            <a:off x="2551502" y="342522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21" name="任意多边形 620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22" name="组合 621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23" name="任意多边形 622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4" name="任意多边形 623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5" name="等腰三角形 624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6" name="等腰三角形 625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7" name="等腰三角形 626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8" name="等腰三角形 627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9" name="等腰三角形 628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7" name="组合 326"/>
          <p:cNvGrpSpPr/>
          <p:nvPr/>
        </p:nvGrpSpPr>
        <p:grpSpPr>
          <a:xfrm>
            <a:off x="5271124" y="3134643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12" name="任意多边形 611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13" name="组合 612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14" name="任意多边形 613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5" name="任意多边形 614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6" name="等腰三角形 615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7" name="等腰三角形 616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8" name="等腰三角形 617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9" name="等腰三角形 618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0" name="等腰三角形 619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8" name="组合 327"/>
          <p:cNvGrpSpPr/>
          <p:nvPr/>
        </p:nvGrpSpPr>
        <p:grpSpPr>
          <a:xfrm>
            <a:off x="436968" y="326735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03" name="任意多边形 602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04" name="组合 603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05" name="任意多边形 604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6" name="任意多边形 605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7" name="等腰三角形 606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8" name="等腰三角形 607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9" name="等腰三角形 608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0" name="等腰三角形 609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1" name="等腰三角形 610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30" name="组合 329"/>
          <p:cNvGrpSpPr/>
          <p:nvPr/>
        </p:nvGrpSpPr>
        <p:grpSpPr>
          <a:xfrm>
            <a:off x="9093176" y="3464274"/>
            <a:ext cx="1814572" cy="4475992"/>
            <a:chOff x="3461654" y="2473607"/>
            <a:chExt cx="1378469" cy="3400261"/>
          </a:xfrm>
        </p:grpSpPr>
        <p:grpSp>
          <p:nvGrpSpPr>
            <p:cNvPr id="583" name="组合 58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94" name="任意多边形 5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95" name="组合 5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96" name="任意多边形 5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7" name="任意多边形 5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8" name="等腰三角形 5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9" name="等腰三角形 5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0" name="等腰三角形 5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1" name="等腰三角形 6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2" name="等腰三角形 6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84" name="组合 58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85" name="任意多边形 5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86" name="组合 5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87" name="任意多边形 5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8" name="任意多边形 5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9" name="等腰三角形 5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0" name="等腰三角形 5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1" name="等腰三角形 5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2" name="等腰三角形 5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3" name="等腰三角形 5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1" name="组合 330"/>
          <p:cNvGrpSpPr/>
          <p:nvPr/>
        </p:nvGrpSpPr>
        <p:grpSpPr>
          <a:xfrm>
            <a:off x="1594750" y="3472696"/>
            <a:ext cx="1814572" cy="4475992"/>
            <a:chOff x="3461654" y="2473607"/>
            <a:chExt cx="1378469" cy="3400261"/>
          </a:xfrm>
        </p:grpSpPr>
        <p:grpSp>
          <p:nvGrpSpPr>
            <p:cNvPr id="563" name="组合 56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74" name="任意多边形 5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75" name="组合 5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76" name="任意多边形 5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7" name="任意多边形 5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8" name="等腰三角形 5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9" name="等腰三角形 5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0" name="等腰三角形 5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1" name="等腰三角形 5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2" name="等腰三角形 5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64" name="组合 56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65" name="任意多边形 5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66" name="组合 5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67" name="任意多边形 5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8" name="任意多边形 5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9" name="等腰三角形 5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0" name="等腰三角形 5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1" name="等腰三角形 5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2" name="等腰三角形 5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3" name="等腰三角形 5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2" name="组合 331"/>
          <p:cNvGrpSpPr/>
          <p:nvPr/>
        </p:nvGrpSpPr>
        <p:grpSpPr>
          <a:xfrm>
            <a:off x="6020038" y="3337156"/>
            <a:ext cx="1814572" cy="4475992"/>
            <a:chOff x="3461654" y="2473607"/>
            <a:chExt cx="1378469" cy="3400261"/>
          </a:xfrm>
        </p:grpSpPr>
        <p:grpSp>
          <p:nvGrpSpPr>
            <p:cNvPr id="543" name="组合 54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54" name="任意多边形 55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55" name="组合 55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56" name="任意多边形 55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7" name="任意多边形 55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8" name="等腰三角形 55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9" name="等腰三角形 55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0" name="等腰三角形 55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1" name="等腰三角形 56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2" name="等腰三角形 56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44" name="组合 54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45" name="任意多边形 5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46" name="组合 5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47" name="任意多边形 5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8" name="任意多边形 5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9" name="等腰三角形 5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0" name="等腰三角形 5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1" name="等腰三角形 5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2" name="等腰三角形 5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3" name="等腰三角形 5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3" name="组合 332"/>
          <p:cNvGrpSpPr/>
          <p:nvPr/>
        </p:nvGrpSpPr>
        <p:grpSpPr>
          <a:xfrm>
            <a:off x="4134242" y="3436805"/>
            <a:ext cx="1814572" cy="4475992"/>
            <a:chOff x="3461654" y="2473607"/>
            <a:chExt cx="1378469" cy="3400261"/>
          </a:xfrm>
        </p:grpSpPr>
        <p:grpSp>
          <p:nvGrpSpPr>
            <p:cNvPr id="523" name="组合 52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34" name="任意多边形 5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35" name="组合 5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36" name="任意多边形 5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7" name="任意多边形 5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8" name="等腰三角形 5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9" name="等腰三角形 5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0" name="等腰三角形 5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1" name="等腰三角形 5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2" name="等腰三角形 5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24" name="组合 52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25" name="任意多边形 5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26" name="组合 5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27" name="任意多边形 5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8" name="任意多边形 5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9" name="等腰三角形 5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0" name="等腰三角形 5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1" name="等腰三角形 5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2" name="等腰三角形 5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3" name="等腰三角形 5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4" name="组合 333"/>
          <p:cNvGrpSpPr/>
          <p:nvPr/>
        </p:nvGrpSpPr>
        <p:grpSpPr>
          <a:xfrm>
            <a:off x="-362162" y="3821238"/>
            <a:ext cx="1814572" cy="4475992"/>
            <a:chOff x="3461654" y="2473607"/>
            <a:chExt cx="1378469" cy="3400261"/>
          </a:xfrm>
        </p:grpSpPr>
        <p:grpSp>
          <p:nvGrpSpPr>
            <p:cNvPr id="503" name="组合 50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14" name="任意多边形 51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15" name="组合 51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16" name="任意多边形 51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7" name="任意多边形 51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8" name="等腰三角形 5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9" name="等腰三角形 51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0" name="等腰三角形 51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1" name="等腰三角形 52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2" name="等腰三角形 52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04" name="组合 50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05" name="任意多边形 50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06" name="组合 50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07" name="任意多边形 50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8" name="任意多边形 50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9" name="等腰三角形 50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0" name="等腰三角形 50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1" name="等腰三角形 51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2" name="等腰三角形 51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3" name="等腰三角形 51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5" name="组合 334"/>
          <p:cNvGrpSpPr/>
          <p:nvPr/>
        </p:nvGrpSpPr>
        <p:grpSpPr>
          <a:xfrm>
            <a:off x="10420392" y="4292757"/>
            <a:ext cx="1814572" cy="4475992"/>
            <a:chOff x="3461654" y="2473607"/>
            <a:chExt cx="1378469" cy="3400261"/>
          </a:xfrm>
        </p:grpSpPr>
        <p:grpSp>
          <p:nvGrpSpPr>
            <p:cNvPr id="483" name="组合 48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94" name="任意多边形 4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95" name="组合 4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96" name="任意多边形 4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7" name="任意多边形 4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8" name="等腰三角形 4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9" name="等腰三角形 4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0" name="等腰三角形 4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1" name="等腰三角形 5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2" name="等腰三角形 5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84" name="组合 48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85" name="任意多边形 4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86" name="组合 4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87" name="任意多边形 4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8" name="任意多边形 4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9" name="等腰三角形 4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0" name="等腰三角形 4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1" name="等腰三角形 4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2" name="等腰三角形 4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3" name="等腰三角形 4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6" name="组合 335"/>
          <p:cNvGrpSpPr/>
          <p:nvPr/>
        </p:nvGrpSpPr>
        <p:grpSpPr>
          <a:xfrm>
            <a:off x="7852522" y="4225177"/>
            <a:ext cx="1682963" cy="4151352"/>
            <a:chOff x="3461654" y="2473607"/>
            <a:chExt cx="1378469" cy="3400261"/>
          </a:xfrm>
        </p:grpSpPr>
        <p:grpSp>
          <p:nvGrpSpPr>
            <p:cNvPr id="463" name="组合 46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74" name="任意多边形 4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75" name="组合 4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76" name="任意多边形 4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7" name="任意多边形 4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8" name="等腰三角形 4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9" name="等腰三角形 4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0" name="等腰三角形 4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1" name="等腰三角形 4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2" name="等腰三角形 4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64" name="组合 46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65" name="任意多边形 4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66" name="组合 4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67" name="任意多边形 4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8" name="任意多边形 4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9" name="等腰三角形 4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0" name="等腰三角形 4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1" name="等腰三角形 4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2" name="等腰三角形 4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3" name="等腰三角形 4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7" name="组合 336"/>
          <p:cNvGrpSpPr/>
          <p:nvPr/>
        </p:nvGrpSpPr>
        <p:grpSpPr>
          <a:xfrm>
            <a:off x="5249786" y="4432228"/>
            <a:ext cx="1682963" cy="4151352"/>
            <a:chOff x="3461654" y="2473607"/>
            <a:chExt cx="1378469" cy="3400261"/>
          </a:xfrm>
        </p:grpSpPr>
        <p:grpSp>
          <p:nvGrpSpPr>
            <p:cNvPr id="443" name="组合 44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54" name="任意多边形 45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55" name="组合 45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56" name="任意多边形 45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7" name="任意多边形 45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8" name="等腰三角形 45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9" name="等腰三角形 45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0" name="等腰三角形 45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1" name="等腰三角形 46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2" name="等腰三角形 46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44" name="组合 44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45" name="任意多边形 4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46" name="组合 4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47" name="任意多边形 4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8" name="任意多边形 4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9" name="等腰三角形 4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0" name="等腰三角形 4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1" name="等腰三角形 4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2" name="等腰三角形 4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3" name="等腰三角形 4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8" name="组合 337"/>
          <p:cNvGrpSpPr/>
          <p:nvPr/>
        </p:nvGrpSpPr>
        <p:grpSpPr>
          <a:xfrm>
            <a:off x="757459" y="4683133"/>
            <a:ext cx="1682963" cy="4151352"/>
            <a:chOff x="3461654" y="2473607"/>
            <a:chExt cx="1378469" cy="3400261"/>
          </a:xfrm>
        </p:grpSpPr>
        <p:grpSp>
          <p:nvGrpSpPr>
            <p:cNvPr id="423" name="组合 42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34" name="任意多边形 4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35" name="组合 4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36" name="任意多边形 4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7" name="任意多边形 4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8" name="等腰三角形 4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9" name="等腰三角形 4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0" name="等腰三角形 4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1" name="等腰三角形 4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2" name="等腰三角形 4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24" name="组合 42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25" name="任意多边形 4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26" name="组合 4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27" name="任意多边形 4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8" name="任意多边形 4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9" name="等腰三角形 4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0" name="等腰三角形 4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1" name="等腰三角形 4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2" name="等腰三角形 4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3" name="等腰三角形 4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9" name="组合 338"/>
          <p:cNvGrpSpPr/>
          <p:nvPr/>
        </p:nvGrpSpPr>
        <p:grpSpPr>
          <a:xfrm>
            <a:off x="2353871" y="4251875"/>
            <a:ext cx="1814572" cy="4475992"/>
            <a:chOff x="3461654" y="2473607"/>
            <a:chExt cx="1378469" cy="3400261"/>
          </a:xfrm>
        </p:grpSpPr>
        <p:grpSp>
          <p:nvGrpSpPr>
            <p:cNvPr id="403" name="组合 40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14" name="任意多边形 41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15" name="组合 41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16" name="任意多边形 41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7" name="任意多边形 41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8" name="等腰三角形 4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9" name="等腰三角形 41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0" name="等腰三角形 41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1" name="等腰三角形 42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2" name="等腰三角形 42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04" name="组合 40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05" name="任意多边形 40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06" name="组合 40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07" name="任意多边形 40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8" name="任意多边形 40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9" name="等腰三角形 40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0" name="等腰三角形 40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1" name="等腰三角形 41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2" name="等腰三角形 41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3" name="等腰三角形 41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40" name="组合 339"/>
          <p:cNvGrpSpPr/>
          <p:nvPr/>
        </p:nvGrpSpPr>
        <p:grpSpPr>
          <a:xfrm>
            <a:off x="3787356" y="4743081"/>
            <a:ext cx="1682963" cy="4151352"/>
            <a:chOff x="3461654" y="2473607"/>
            <a:chExt cx="1378469" cy="3400261"/>
          </a:xfrm>
        </p:grpSpPr>
        <p:grpSp>
          <p:nvGrpSpPr>
            <p:cNvPr id="383" name="组合 38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394" name="任意多边形 3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95" name="组合 3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396" name="任意多边形 3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7" name="任意多边形 3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8" name="等腰三角形 3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9" name="等腰三角形 3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0" name="等腰三角形 3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1" name="等腰三角形 4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2" name="等腰三角形 4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84" name="组合 38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85" name="任意多边形 3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86" name="组合 3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87" name="任意多边形 3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8" name="任意多边形 3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9" name="等腰三角形 3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0" name="等腰三角形 3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1" name="等腰三角形 3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2" name="等腰三角形 3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3" name="等腰三角形 3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41" name="组合 340"/>
          <p:cNvGrpSpPr/>
          <p:nvPr/>
        </p:nvGrpSpPr>
        <p:grpSpPr>
          <a:xfrm>
            <a:off x="8922962" y="4783422"/>
            <a:ext cx="1682963" cy="4151352"/>
            <a:chOff x="3461654" y="2473607"/>
            <a:chExt cx="1378469" cy="3400261"/>
          </a:xfrm>
        </p:grpSpPr>
        <p:grpSp>
          <p:nvGrpSpPr>
            <p:cNvPr id="363" name="组合 36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374" name="任意多边形 3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75" name="组合 3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376" name="任意多边形 3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7" name="任意多边形 3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8" name="等腰三角形 3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9" name="等腰三角形 3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0" name="等腰三角形 3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1" name="等腰三角形 3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2" name="等腰三角形 3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64" name="组合 36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65" name="任意多边形 3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66" name="组合 3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67" name="任意多边形 3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8" name="任意多边形 3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9" name="等腰三角形 3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0" name="等腰三角形 3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1" name="等腰三角形 3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2" name="等腰三角形 3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3" name="等腰三角形 3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42" name="组合 341"/>
          <p:cNvGrpSpPr/>
          <p:nvPr/>
        </p:nvGrpSpPr>
        <p:grpSpPr>
          <a:xfrm>
            <a:off x="6726189" y="4528961"/>
            <a:ext cx="1682963" cy="4151352"/>
            <a:chOff x="3461654" y="2473607"/>
            <a:chExt cx="1378469" cy="3400261"/>
          </a:xfrm>
        </p:grpSpPr>
        <p:grpSp>
          <p:nvGrpSpPr>
            <p:cNvPr id="343" name="组合 34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354" name="任意多边形 35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55" name="组合 35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356" name="任意多边形 35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7" name="任意多边形 35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8" name="等腰三角形 35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9" name="等腰三角形 35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0" name="等腰三角形 35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1" name="等腰三角形 36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2" name="等腰三角形 36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44" name="组合 34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45" name="任意多边形 3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46" name="组合 3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47" name="任意多边形 3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8" name="任意多边形 3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9" name="等腰三角形 3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0" name="等腰三角形 3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1" name="等腰三角形 3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2" name="等腰三角形 3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3" name="等腰三角形 3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pic>
        <p:nvPicPr>
          <p:cNvPr id="657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7000" end="61766.5312"/>
                  <p14:fade in="500" out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222375" y="-17938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14351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6667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667">
                                          <p:cBhvr additive="base">
                                            <p:cTn id="7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667">
                                          <p:cBhvr additive="base">
                                            <p:cTn id="8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6667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667">
                                          <p:cBhvr additive="base">
                                            <p:cTn id="11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667">
                                          <p:cBhvr additive="base">
                                            <p:cTn id="12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path" presetSubtype="0" accel="50000" fill="hold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0 0.08102 " pathEditMode="relative" rAng="0" ptsTypes="AA" p14:bounceEnd="60000">
                                          <p:cBhvr>
                                            <p:cTn id="14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05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" presetID="42" presetClass="path" presetSubtype="0" accel="50000" fill="hold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0 -0.0956 " pathEditMode="relative" rAng="0" ptsTypes="AA" p14:bounceEnd="60000">
                                          <p:cBhvr>
                                            <p:cTn id="16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79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16" presetClass="entr" presetSubtype="42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Horizontal)">
                                          <p:cBhvr>
                                            <p:cTn id="19" dur="2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1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1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1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2.59259E-6 L 0.08867 -0.09861 " pathEditMode="relative" rAng="0" ptsTypes="AA">
                                          <p:cBhvr>
                                            <p:cTn id="33" dur="3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33333E-6 4.44444E-6 L 0.08373 0.0324 " pathEditMode="relative" rAng="0" ptsTypes="AA">
                                          <p:cBhvr>
                                            <p:cTn id="35" dur="3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08333E-6 3.33333E-6 L 0.02669 -0.14838 " pathEditMode="relative" rAng="0" ptsTypes="AA">
                                          <p:cBhvr>
                                            <p:cTn id="37" dur="3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5" dur="3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7" dur="300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3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" dur="3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" dur="3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3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42" presetClass="path" presetSubtype="0" fill="hold" nodeType="withEffect" p14:presetBounceEnd="53333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0 0 L 0 -0.0956 " pathEditMode="relative" rAng="0" ptsTypes="AA" p14:bounceEnd="53333">
                                          <p:cBhvr>
                                            <p:cTn id="60" dur="300" spd="-100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79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42" presetClass="path" presetSubtype="0" fill="hold" nodeType="withEffect" p14:presetBounceEnd="53333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0 0 L 0.00013 0.08032 " pathEditMode="relative" rAng="0" ptsTypes="AA" p14:bounceEnd="53333">
                                          <p:cBhvr>
                                            <p:cTn id="62" dur="300" spd="-100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00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16" presetClass="exit" presetSubtype="26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barn(inHorizontal)">
                                          <p:cBhvr>
                                            <p:cTn id="64" dur="1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6" presetClass="exit" presetSubtype="21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Effect transition="out" filter="barn(inVertical)">
                                          <p:cBhvr>
                                            <p:cTn id="67" dur="3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6" presetClass="exit" presetSubtype="21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Effect transition="out" filter="barn(inVertical)">
                                          <p:cBhvr>
                                            <p:cTn id="70" dur="3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2" presetID="1" presetClass="entr" presetSubtype="0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4" presetID="0" presetClass="path" presetSubtype="0" accel="50000" decel="50000" fill="hold" grpId="2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Motion origin="layout" path="M 1.66667E-6 2.59259E-6 L 1.66667E-6 -0.04144 C 1.66667E-6 0.14745 -0.00052 0.2368 -0.00052 0.42778 " pathEditMode="relative" rAng="0" ptsTypes="AAA">
                                          <p:cBhvr>
                                            <p:cTn id="75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" y="193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 p14:presetBounceEnd="46667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667">
                                          <p:cBhvr additive="base">
                                            <p:cTn id="78" dur="1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667">
                                          <p:cBhvr additive="base">
                                            <p:cTn id="79" dur="1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1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1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1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1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2.70833E-6 3.7037E-7 L 0.08867 -0.09861 " pathEditMode="relative" rAng="0" ptsTypes="AA">
                                          <p:cBhvr>
                                            <p:cTn id="93" dur="3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4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-6.25E-7 4.44444E-6 L 0.08372 0.0324 " pathEditMode="relative" rAng="0" ptsTypes="AA">
                                          <p:cBhvr>
                                            <p:cTn id="95" dur="3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1.875E-6 2.22222E-6 L 0.02669 -0.14838 " pathEditMode="relative" rAng="0" ptsTypes="AA">
                                          <p:cBhvr>
                                            <p:cTn id="97" dur="3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99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1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3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300" fill="hold"/>
                                            <p:tgtEl>
                                              <p:spTgt spid="5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7" dur="300" fill="hold"/>
                                            <p:tgtEl>
                                              <p:spTgt spid="5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9" dur="300" fill="hold"/>
                                            <p:tgtEl>
                                              <p:spTgt spid="5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" dur="3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" dur="3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" dur="3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3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3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24" dur="1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26" dur="1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3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3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1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32" dur="150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50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3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3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40" dur="1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42" dur="1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3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3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7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48" dur="150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150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3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3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1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1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3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3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150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66" dur="150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3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3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1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74" dur="1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3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3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80" dur="1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82" dur="1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3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3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7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88" dur="150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90" dur="150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3" dur="3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3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96" dur="1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7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98" dur="1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" presetID="23" presetClass="entr" presetSubtype="16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3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3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04" dur="1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" presetID="6" presetClass="emph" presetSubtype="0" autoRev="1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Scale>
                                          <p:cBhvr>
                                            <p:cTn id="206" dur="1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3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3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12" dur="1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14" dur="1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7" dur="3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3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20" dur="1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22" dur="1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5" dur="3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3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28" dur="150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30" dur="150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3" dur="3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4" dur="3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36" dur="150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38" dur="150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3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3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3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44" dur="15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46" dur="15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3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3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1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52" dur="1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54" dur="1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7" dur="3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8" dur="3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60" dur="15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62" dur="15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5" dur="3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6" dur="3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7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268" dur="150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70" dur="150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1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" dur="3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3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5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76" dur="1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7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78" dur="1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9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3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3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3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84" dur="1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5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86" dur="1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7" presetID="42" presetClass="path" presetSubtype="0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9957 0.00046 L -0.00352 -0.00277 " pathEditMode="fixed" rAng="0" ptsTypes="AA">
                                          <p:cBhvr>
                                            <p:cTn id="288" dur="2000" spd="-1000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9961" y="-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9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0" dur="1" fill="hold"/>
                                            <p:tgtEl>
                                              <p:spTgt spid="65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29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657"/>
                    </p:tgtEl>
                  </p:cMediaNode>
                </p:audio>
              </p:childTnLst>
            </p:cTn>
          </p:par>
        </p:tnLst>
        <p:bldLst>
          <p:bldP spid="685" grpId="0" animBg="1"/>
          <p:bldP spid="8" grpId="0"/>
          <p:bldP spid="8" grpId="1"/>
          <p:bldP spid="25" grpId="0" animBg="1"/>
          <p:bldP spid="25" grpId="1" animBg="1"/>
          <p:bldP spid="25" grpId="2" animBg="1"/>
          <p:bldP spid="25" grpId="3" animBg="1"/>
          <p:bldP spid="25" grpId="4" animBg="1"/>
          <p:bldP spid="26" grpId="0" animBg="1"/>
          <p:bldP spid="26" grpId="1" animBg="1"/>
          <p:bldP spid="26" grpId="2" animBg="1"/>
          <p:bldP spid="26" grpId="3" animBg="1"/>
          <p:bldP spid="26" grpId="4" animBg="1"/>
          <p:bldP spid="27" grpId="0" animBg="1"/>
          <p:bldP spid="27" grpId="1" animBg="1"/>
          <p:bldP spid="27" grpId="2" animBg="1"/>
          <p:bldP spid="27" grpId="3" animBg="1"/>
          <p:bldP spid="27" grpId="4" animBg="1"/>
          <p:bldP spid="54" grpId="1" animBg="1"/>
          <p:bldP spid="54" grpId="2" animBg="1"/>
          <p:bldP spid="56" grpId="0" animBg="1"/>
          <p:bldP spid="57" grpId="0" animBg="1"/>
          <p:bldP spid="57" grpId="1" animBg="1"/>
          <p:bldP spid="57" grpId="2" animBg="1"/>
          <p:bldP spid="57" grpId="3" animBg="1"/>
          <p:bldP spid="57" grpId="4" animBg="1"/>
          <p:bldP spid="58" grpId="0" animBg="1"/>
          <p:bldP spid="58" grpId="1" animBg="1"/>
          <p:bldP spid="58" grpId="2" animBg="1"/>
          <p:bldP spid="58" grpId="3" animBg="1"/>
          <p:bldP spid="58" grpId="4" animBg="1"/>
          <p:bldP spid="59" grpId="0" animBg="1"/>
          <p:bldP spid="59" grpId="1" animBg="1"/>
          <p:bldP spid="59" grpId="2" animBg="1"/>
          <p:bldP spid="59" grpId="3" animBg="1"/>
          <p:bldP spid="59" grpId="4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path" presetSubtype="0" accel="5000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0 0.08102 " pathEditMode="relative" rAng="0" ptsTypes="AA">
                                          <p:cBhvr>
                                            <p:cTn id="14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05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" presetID="42" presetClass="path" presetSubtype="0" accel="5000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0 -0.0956 " pathEditMode="relative" rAng="0" ptsTypes="AA">
                                          <p:cBhvr>
                                            <p:cTn id="16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79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16" presetClass="entr" presetSubtype="42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Horizontal)">
                                          <p:cBhvr>
                                            <p:cTn id="19" dur="2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1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1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1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2.59259E-6 L 0.08867 -0.09861 " pathEditMode="relative" rAng="0" ptsTypes="AA">
                                          <p:cBhvr>
                                            <p:cTn id="33" dur="3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33333E-6 4.44444E-6 L 0.08373 0.0324 " pathEditMode="relative" rAng="0" ptsTypes="AA">
                                          <p:cBhvr>
                                            <p:cTn id="35" dur="3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08333E-6 3.33333E-6 L 0.02669 -0.14838 " pathEditMode="relative" rAng="0" ptsTypes="AA">
                                          <p:cBhvr>
                                            <p:cTn id="37" dur="3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5" dur="3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7" dur="300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3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" dur="3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" dur="3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3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42" presetClass="path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0 0 L 0 -0.0956 " pathEditMode="relative" rAng="0" ptsTypes="AA">
                                          <p:cBhvr>
                                            <p:cTn id="60" dur="300" spd="-100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79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42" presetClass="path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0 0 L 0.00013 0.08032 " pathEditMode="relative" rAng="0" ptsTypes="AA">
                                          <p:cBhvr>
                                            <p:cTn id="62" dur="300" spd="-100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00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16" presetClass="exit" presetSubtype="26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barn(inHorizontal)">
                                          <p:cBhvr>
                                            <p:cTn id="64" dur="1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6" presetClass="exit" presetSubtype="21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Effect transition="out" filter="barn(inVertical)">
                                          <p:cBhvr>
                                            <p:cTn id="67" dur="3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6" presetClass="exit" presetSubtype="21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Effect transition="out" filter="barn(inVertical)">
                                          <p:cBhvr>
                                            <p:cTn id="70" dur="3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2" presetID="1" presetClass="entr" presetSubtype="0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4" presetID="0" presetClass="path" presetSubtype="0" accel="50000" decel="50000" fill="hold" grpId="2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Motion origin="layout" path="M 1.66667E-6 2.59259E-6 L 1.66667E-6 -0.04144 C 1.66667E-6 0.14745 -0.00052 0.2368 -0.00052 0.42778 " pathEditMode="relative" rAng="0" ptsTypes="AAA">
                                          <p:cBhvr>
                                            <p:cTn id="75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" y="193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1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1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1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1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1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1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2.70833E-6 3.7037E-7 L 0.08867 -0.09861 " pathEditMode="relative" rAng="0" ptsTypes="AA">
                                          <p:cBhvr>
                                            <p:cTn id="93" dur="3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4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-6.25E-7 4.44444E-6 L 0.08372 0.0324 " pathEditMode="relative" rAng="0" ptsTypes="AA">
                                          <p:cBhvr>
                                            <p:cTn id="95" dur="3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1.875E-6 2.22222E-6 L 0.02669 -0.14838 " pathEditMode="relative" rAng="0" ptsTypes="AA">
                                          <p:cBhvr>
                                            <p:cTn id="97" dur="3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99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1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3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300" fill="hold"/>
                                            <p:tgtEl>
                                              <p:spTgt spid="5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7" dur="300" fill="hold"/>
                                            <p:tgtEl>
                                              <p:spTgt spid="5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9" dur="300" fill="hold"/>
                                            <p:tgtEl>
                                              <p:spTgt spid="5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" dur="3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" dur="3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" dur="3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3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3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24" dur="1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26" dur="1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3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3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1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32" dur="150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50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3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3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40" dur="1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42" dur="1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3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3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7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48" dur="150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150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3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3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1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1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3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3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150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66" dur="150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3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3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1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74" dur="1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3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3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80" dur="1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82" dur="1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3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3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7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88" dur="150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90" dur="150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3" dur="3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3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96" dur="1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7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98" dur="1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" presetID="23" presetClass="entr" presetSubtype="16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3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3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04" dur="1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" presetID="6" presetClass="emph" presetSubtype="0" autoRev="1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Scale>
                                          <p:cBhvr>
                                            <p:cTn id="206" dur="1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3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3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12" dur="1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14" dur="1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7" dur="3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3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20" dur="1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22" dur="1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5" dur="3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3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28" dur="150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30" dur="150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3" dur="3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4" dur="3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36" dur="150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38" dur="150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3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3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3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44" dur="15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46" dur="15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3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3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1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52" dur="1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54" dur="1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7" dur="3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8" dur="3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60" dur="15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62" dur="15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5" dur="3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6" dur="3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7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268" dur="150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70" dur="150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1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" dur="3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3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5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76" dur="1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7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78" dur="1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9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3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3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3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84" dur="1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5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86" dur="1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7" presetID="42" presetClass="path" presetSubtype="0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9957 0.00046 L -0.00352 -0.00277 " pathEditMode="fixed" rAng="0" ptsTypes="AA">
                                          <p:cBhvr>
                                            <p:cTn id="288" dur="2000" spd="-1000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9961" y="-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9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0" dur="1" fill="hold"/>
                                            <p:tgtEl>
                                              <p:spTgt spid="65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29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657"/>
                    </p:tgtEl>
                  </p:cMediaNode>
                </p:audio>
              </p:childTnLst>
            </p:cTn>
          </p:par>
        </p:tnLst>
        <p:bldLst>
          <p:bldP spid="685" grpId="0" animBg="1"/>
          <p:bldP spid="8" grpId="0"/>
          <p:bldP spid="8" grpId="1"/>
          <p:bldP spid="25" grpId="0" animBg="1"/>
          <p:bldP spid="25" grpId="1" animBg="1"/>
          <p:bldP spid="25" grpId="2" animBg="1"/>
          <p:bldP spid="25" grpId="3" animBg="1"/>
          <p:bldP spid="25" grpId="4" animBg="1"/>
          <p:bldP spid="26" grpId="0" animBg="1"/>
          <p:bldP spid="26" grpId="1" animBg="1"/>
          <p:bldP spid="26" grpId="2" animBg="1"/>
          <p:bldP spid="26" grpId="3" animBg="1"/>
          <p:bldP spid="26" grpId="4" animBg="1"/>
          <p:bldP spid="27" grpId="0" animBg="1"/>
          <p:bldP spid="27" grpId="1" animBg="1"/>
          <p:bldP spid="27" grpId="2" animBg="1"/>
          <p:bldP spid="27" grpId="3" animBg="1"/>
          <p:bldP spid="27" grpId="4" animBg="1"/>
          <p:bldP spid="54" grpId="1" animBg="1"/>
          <p:bldP spid="54" grpId="2" animBg="1"/>
          <p:bldP spid="56" grpId="0" animBg="1"/>
          <p:bldP spid="57" grpId="0" animBg="1"/>
          <p:bldP spid="57" grpId="1" animBg="1"/>
          <p:bldP spid="57" grpId="2" animBg="1"/>
          <p:bldP spid="57" grpId="3" animBg="1"/>
          <p:bldP spid="57" grpId="4" animBg="1"/>
          <p:bldP spid="58" grpId="0" animBg="1"/>
          <p:bldP spid="58" grpId="1" animBg="1"/>
          <p:bldP spid="58" grpId="2" animBg="1"/>
          <p:bldP spid="58" grpId="3" animBg="1"/>
          <p:bldP spid="58" grpId="4" animBg="1"/>
          <p:bldP spid="59" grpId="0" animBg="1"/>
          <p:bldP spid="59" grpId="1" animBg="1"/>
          <p:bldP spid="59" grpId="2" animBg="1"/>
          <p:bldP spid="59" grpId="3" animBg="1"/>
          <p:bldP spid="59" grpId="4" animBg="1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9" name="椭圆 1738"/>
          <p:cNvSpPr/>
          <p:nvPr/>
        </p:nvSpPr>
        <p:spPr>
          <a:xfrm rot="18640041">
            <a:off x="6920280" y="1371830"/>
            <a:ext cx="2055621" cy="2056553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7124143" y="2294118"/>
            <a:ext cx="1676583" cy="1274080"/>
            <a:chOff x="7124143" y="2294118"/>
            <a:chExt cx="1676583" cy="1274080"/>
          </a:xfrm>
        </p:grpSpPr>
        <p:grpSp>
          <p:nvGrpSpPr>
            <p:cNvPr id="23" name="组合 22"/>
            <p:cNvGrpSpPr/>
            <p:nvPr/>
          </p:nvGrpSpPr>
          <p:grpSpPr>
            <a:xfrm>
              <a:off x="7124143" y="2423057"/>
              <a:ext cx="1619433" cy="617714"/>
              <a:chOff x="7044768" y="2297293"/>
              <a:chExt cx="1619433" cy="711728"/>
            </a:xfrm>
            <a:solidFill>
              <a:srgbClr val="3C8C40">
                <a:alpha val="35000"/>
              </a:srgbClr>
            </a:solidFill>
          </p:grpSpPr>
          <p:sp>
            <p:nvSpPr>
              <p:cNvPr id="1947" name="任意多边形 1946"/>
              <p:cNvSpPr/>
              <p:nvPr/>
            </p:nvSpPr>
            <p:spPr>
              <a:xfrm rot="19491100">
                <a:off x="8388423" y="2297293"/>
                <a:ext cx="275778" cy="711728"/>
              </a:xfrm>
              <a:custGeom>
                <a:avLst/>
                <a:gdLst>
                  <a:gd name="connsiteX0" fmla="*/ 275778 w 275778"/>
                  <a:gd name="connsiteY0" fmla="*/ 0 h 886374"/>
                  <a:gd name="connsiteX1" fmla="*/ 112344 w 275778"/>
                  <a:gd name="connsiteY1" fmla="*/ 810926 h 886374"/>
                  <a:gd name="connsiteX2" fmla="*/ 76607 w 275778"/>
                  <a:gd name="connsiteY2" fmla="*/ 886374 h 886374"/>
                  <a:gd name="connsiteX3" fmla="*/ 0 w 275778"/>
                  <a:gd name="connsiteY3" fmla="*/ 832437 h 886374"/>
                  <a:gd name="connsiteX4" fmla="*/ 12738 w 275778"/>
                  <a:gd name="connsiteY4" fmla="*/ 809702 h 886374"/>
                  <a:gd name="connsiteX5" fmla="*/ 275778 w 275778"/>
                  <a:gd name="connsiteY5" fmla="*/ 0 h 88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78" h="886374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53" name="任意多边形 1952"/>
              <p:cNvSpPr/>
              <p:nvPr/>
            </p:nvSpPr>
            <p:spPr>
              <a:xfrm rot="19491100">
                <a:off x="7697861" y="2297293"/>
                <a:ext cx="275778" cy="711728"/>
              </a:xfrm>
              <a:custGeom>
                <a:avLst/>
                <a:gdLst>
                  <a:gd name="connsiteX0" fmla="*/ 275778 w 275778"/>
                  <a:gd name="connsiteY0" fmla="*/ 0 h 886374"/>
                  <a:gd name="connsiteX1" fmla="*/ 112344 w 275778"/>
                  <a:gd name="connsiteY1" fmla="*/ 810926 h 886374"/>
                  <a:gd name="connsiteX2" fmla="*/ 76607 w 275778"/>
                  <a:gd name="connsiteY2" fmla="*/ 886374 h 886374"/>
                  <a:gd name="connsiteX3" fmla="*/ 0 w 275778"/>
                  <a:gd name="connsiteY3" fmla="*/ 832437 h 886374"/>
                  <a:gd name="connsiteX4" fmla="*/ 12738 w 275778"/>
                  <a:gd name="connsiteY4" fmla="*/ 809702 h 886374"/>
                  <a:gd name="connsiteX5" fmla="*/ 275778 w 275778"/>
                  <a:gd name="connsiteY5" fmla="*/ 0 h 88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78" h="886374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54" name="任意多边形 1953"/>
              <p:cNvSpPr/>
              <p:nvPr/>
            </p:nvSpPr>
            <p:spPr>
              <a:xfrm rot="19491100">
                <a:off x="8059810" y="2297293"/>
                <a:ext cx="275778" cy="711728"/>
              </a:xfrm>
              <a:custGeom>
                <a:avLst/>
                <a:gdLst>
                  <a:gd name="connsiteX0" fmla="*/ 275778 w 275778"/>
                  <a:gd name="connsiteY0" fmla="*/ 0 h 886374"/>
                  <a:gd name="connsiteX1" fmla="*/ 112344 w 275778"/>
                  <a:gd name="connsiteY1" fmla="*/ 810926 h 886374"/>
                  <a:gd name="connsiteX2" fmla="*/ 76607 w 275778"/>
                  <a:gd name="connsiteY2" fmla="*/ 886374 h 886374"/>
                  <a:gd name="connsiteX3" fmla="*/ 0 w 275778"/>
                  <a:gd name="connsiteY3" fmla="*/ 832437 h 886374"/>
                  <a:gd name="connsiteX4" fmla="*/ 12738 w 275778"/>
                  <a:gd name="connsiteY4" fmla="*/ 809702 h 886374"/>
                  <a:gd name="connsiteX5" fmla="*/ 275778 w 275778"/>
                  <a:gd name="connsiteY5" fmla="*/ 0 h 88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78" h="886374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55" name="任意多边形 1954"/>
              <p:cNvSpPr/>
              <p:nvPr/>
            </p:nvSpPr>
            <p:spPr>
              <a:xfrm rot="19491100">
                <a:off x="7374012" y="2297293"/>
                <a:ext cx="275778" cy="711728"/>
              </a:xfrm>
              <a:custGeom>
                <a:avLst/>
                <a:gdLst>
                  <a:gd name="connsiteX0" fmla="*/ 275778 w 275778"/>
                  <a:gd name="connsiteY0" fmla="*/ 0 h 886374"/>
                  <a:gd name="connsiteX1" fmla="*/ 112344 w 275778"/>
                  <a:gd name="connsiteY1" fmla="*/ 810926 h 886374"/>
                  <a:gd name="connsiteX2" fmla="*/ 76607 w 275778"/>
                  <a:gd name="connsiteY2" fmla="*/ 886374 h 886374"/>
                  <a:gd name="connsiteX3" fmla="*/ 0 w 275778"/>
                  <a:gd name="connsiteY3" fmla="*/ 832437 h 886374"/>
                  <a:gd name="connsiteX4" fmla="*/ 12738 w 275778"/>
                  <a:gd name="connsiteY4" fmla="*/ 809702 h 886374"/>
                  <a:gd name="connsiteX5" fmla="*/ 275778 w 275778"/>
                  <a:gd name="connsiteY5" fmla="*/ 0 h 88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78" h="886374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57" name="任意多边形 1956"/>
              <p:cNvSpPr/>
              <p:nvPr/>
            </p:nvSpPr>
            <p:spPr>
              <a:xfrm rot="19491100">
                <a:off x="7044768" y="2297293"/>
                <a:ext cx="275778" cy="711728"/>
              </a:xfrm>
              <a:custGeom>
                <a:avLst/>
                <a:gdLst>
                  <a:gd name="connsiteX0" fmla="*/ 275778 w 275778"/>
                  <a:gd name="connsiteY0" fmla="*/ 0 h 886374"/>
                  <a:gd name="connsiteX1" fmla="*/ 112344 w 275778"/>
                  <a:gd name="connsiteY1" fmla="*/ 810926 h 886374"/>
                  <a:gd name="connsiteX2" fmla="*/ 76607 w 275778"/>
                  <a:gd name="connsiteY2" fmla="*/ 886374 h 886374"/>
                  <a:gd name="connsiteX3" fmla="*/ 0 w 275778"/>
                  <a:gd name="connsiteY3" fmla="*/ 832437 h 886374"/>
                  <a:gd name="connsiteX4" fmla="*/ 12738 w 275778"/>
                  <a:gd name="connsiteY4" fmla="*/ 809702 h 886374"/>
                  <a:gd name="connsiteX5" fmla="*/ 275778 w 275778"/>
                  <a:gd name="connsiteY5" fmla="*/ 0 h 88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78" h="886374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" name="组合 2"/>
            <p:cNvGrpSpPr/>
            <p:nvPr/>
          </p:nvGrpSpPr>
          <p:grpSpPr>
            <a:xfrm>
              <a:off x="7181293" y="2294118"/>
              <a:ext cx="1619433" cy="1274080"/>
              <a:chOff x="7181293" y="2294118"/>
              <a:chExt cx="1619433" cy="1274080"/>
            </a:xfrm>
          </p:grpSpPr>
          <p:sp>
            <p:nvSpPr>
              <p:cNvPr id="1952" name="任意多边形 1951"/>
              <p:cNvSpPr/>
              <p:nvPr/>
            </p:nvSpPr>
            <p:spPr>
              <a:xfrm rot="18640041">
                <a:off x="7369927" y="2337501"/>
                <a:ext cx="1154971" cy="1306424"/>
              </a:xfrm>
              <a:custGeom>
                <a:avLst/>
                <a:gdLst>
                  <a:gd name="connsiteX0" fmla="*/ 40303 w 1154971"/>
                  <a:gd name="connsiteY0" fmla="*/ 0 h 1306424"/>
                  <a:gd name="connsiteX1" fmla="*/ 1154971 w 1154971"/>
                  <a:gd name="connsiteY1" fmla="*/ 1297416 h 1306424"/>
                  <a:gd name="connsiteX2" fmla="*/ 1130747 w 1154971"/>
                  <a:gd name="connsiteY2" fmla="*/ 1301115 h 1306424"/>
                  <a:gd name="connsiteX3" fmla="*/ 1025660 w 1154971"/>
                  <a:gd name="connsiteY3" fmla="*/ 1306424 h 1306424"/>
                  <a:gd name="connsiteX4" fmla="*/ 121900 w 1154971"/>
                  <a:gd name="connsiteY4" fmla="*/ 768285 h 1306424"/>
                  <a:gd name="connsiteX5" fmla="*/ 80487 w 1154971"/>
                  <a:gd name="connsiteY5" fmla="*/ 682276 h 1306424"/>
                  <a:gd name="connsiteX6" fmla="*/ 46208 w 1154971"/>
                  <a:gd name="connsiteY6" fmla="*/ 588578 h 1306424"/>
                  <a:gd name="connsiteX7" fmla="*/ 0 w 1154971"/>
                  <a:gd name="connsiteY7" fmla="*/ 282800 h 1306424"/>
                  <a:gd name="connsiteX8" fmla="*/ 20881 w 1154971"/>
                  <a:gd name="connsiteY8" fmla="*/ 75566 h 1306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4971" h="1306424">
                    <a:moveTo>
                      <a:pt x="40303" y="0"/>
                    </a:moveTo>
                    <a:lnTo>
                      <a:pt x="1154971" y="1297416"/>
                    </a:lnTo>
                    <a:lnTo>
                      <a:pt x="1130747" y="1301115"/>
                    </a:lnTo>
                    <a:cubicBezTo>
                      <a:pt x="1096196" y="1304625"/>
                      <a:pt x="1061138" y="1306424"/>
                      <a:pt x="1025660" y="1306424"/>
                    </a:cubicBezTo>
                    <a:cubicBezTo>
                      <a:pt x="635405" y="1306424"/>
                      <a:pt x="295949" y="1088825"/>
                      <a:pt x="121900" y="768285"/>
                    </a:cubicBezTo>
                    <a:lnTo>
                      <a:pt x="80487" y="682276"/>
                    </a:lnTo>
                    <a:lnTo>
                      <a:pt x="46208" y="588578"/>
                    </a:lnTo>
                    <a:cubicBezTo>
                      <a:pt x="16178" y="491983"/>
                      <a:pt x="0" y="389282"/>
                      <a:pt x="0" y="282800"/>
                    </a:cubicBezTo>
                    <a:cubicBezTo>
                      <a:pt x="0" y="211812"/>
                      <a:pt x="7190" y="142505"/>
                      <a:pt x="20881" y="75566"/>
                    </a:cubicBezTo>
                    <a:close/>
                  </a:path>
                </a:pathLst>
              </a:custGeom>
              <a:solidFill>
                <a:srgbClr val="357B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58" name="组合 1957"/>
              <p:cNvGrpSpPr/>
              <p:nvPr/>
            </p:nvGrpSpPr>
            <p:grpSpPr>
              <a:xfrm>
                <a:off x="7181293" y="2294118"/>
                <a:ext cx="1619433" cy="711728"/>
                <a:chOff x="7044768" y="2297293"/>
                <a:chExt cx="1619433" cy="711728"/>
              </a:xfrm>
              <a:solidFill>
                <a:srgbClr val="357B39"/>
              </a:solidFill>
            </p:grpSpPr>
            <p:sp>
              <p:nvSpPr>
                <p:cNvPr id="1959" name="任意多边形 1958"/>
                <p:cNvSpPr/>
                <p:nvPr/>
              </p:nvSpPr>
              <p:spPr>
                <a:xfrm rot="19491100">
                  <a:off x="8388423" y="2297293"/>
                  <a:ext cx="275778" cy="711728"/>
                </a:xfrm>
                <a:custGeom>
                  <a:avLst/>
                  <a:gdLst>
                    <a:gd name="connsiteX0" fmla="*/ 275778 w 275778"/>
                    <a:gd name="connsiteY0" fmla="*/ 0 h 886374"/>
                    <a:gd name="connsiteX1" fmla="*/ 112344 w 275778"/>
                    <a:gd name="connsiteY1" fmla="*/ 810926 h 886374"/>
                    <a:gd name="connsiteX2" fmla="*/ 76607 w 275778"/>
                    <a:gd name="connsiteY2" fmla="*/ 886374 h 886374"/>
                    <a:gd name="connsiteX3" fmla="*/ 0 w 275778"/>
                    <a:gd name="connsiteY3" fmla="*/ 832437 h 886374"/>
                    <a:gd name="connsiteX4" fmla="*/ 12738 w 275778"/>
                    <a:gd name="connsiteY4" fmla="*/ 809702 h 886374"/>
                    <a:gd name="connsiteX5" fmla="*/ 275778 w 275778"/>
                    <a:gd name="connsiteY5" fmla="*/ 0 h 88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78" h="886374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0" name="任意多边形 1959"/>
                <p:cNvSpPr/>
                <p:nvPr/>
              </p:nvSpPr>
              <p:spPr>
                <a:xfrm rot="19491100">
                  <a:off x="7697861" y="2297293"/>
                  <a:ext cx="275778" cy="711728"/>
                </a:xfrm>
                <a:custGeom>
                  <a:avLst/>
                  <a:gdLst>
                    <a:gd name="connsiteX0" fmla="*/ 275778 w 275778"/>
                    <a:gd name="connsiteY0" fmla="*/ 0 h 886374"/>
                    <a:gd name="connsiteX1" fmla="*/ 112344 w 275778"/>
                    <a:gd name="connsiteY1" fmla="*/ 810926 h 886374"/>
                    <a:gd name="connsiteX2" fmla="*/ 76607 w 275778"/>
                    <a:gd name="connsiteY2" fmla="*/ 886374 h 886374"/>
                    <a:gd name="connsiteX3" fmla="*/ 0 w 275778"/>
                    <a:gd name="connsiteY3" fmla="*/ 832437 h 886374"/>
                    <a:gd name="connsiteX4" fmla="*/ 12738 w 275778"/>
                    <a:gd name="connsiteY4" fmla="*/ 809702 h 886374"/>
                    <a:gd name="connsiteX5" fmla="*/ 275778 w 275778"/>
                    <a:gd name="connsiteY5" fmla="*/ 0 h 88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78" h="886374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1" name="任意多边形 1960"/>
                <p:cNvSpPr/>
                <p:nvPr/>
              </p:nvSpPr>
              <p:spPr>
                <a:xfrm rot="19491100">
                  <a:off x="8059810" y="2297293"/>
                  <a:ext cx="275778" cy="711728"/>
                </a:xfrm>
                <a:custGeom>
                  <a:avLst/>
                  <a:gdLst>
                    <a:gd name="connsiteX0" fmla="*/ 275778 w 275778"/>
                    <a:gd name="connsiteY0" fmla="*/ 0 h 886374"/>
                    <a:gd name="connsiteX1" fmla="*/ 112344 w 275778"/>
                    <a:gd name="connsiteY1" fmla="*/ 810926 h 886374"/>
                    <a:gd name="connsiteX2" fmla="*/ 76607 w 275778"/>
                    <a:gd name="connsiteY2" fmla="*/ 886374 h 886374"/>
                    <a:gd name="connsiteX3" fmla="*/ 0 w 275778"/>
                    <a:gd name="connsiteY3" fmla="*/ 832437 h 886374"/>
                    <a:gd name="connsiteX4" fmla="*/ 12738 w 275778"/>
                    <a:gd name="connsiteY4" fmla="*/ 809702 h 886374"/>
                    <a:gd name="connsiteX5" fmla="*/ 275778 w 275778"/>
                    <a:gd name="connsiteY5" fmla="*/ 0 h 88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78" h="886374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2" name="任意多边形 1961"/>
                <p:cNvSpPr/>
                <p:nvPr/>
              </p:nvSpPr>
              <p:spPr>
                <a:xfrm rot="19491100">
                  <a:off x="7374012" y="2297293"/>
                  <a:ext cx="275778" cy="711728"/>
                </a:xfrm>
                <a:custGeom>
                  <a:avLst/>
                  <a:gdLst>
                    <a:gd name="connsiteX0" fmla="*/ 275778 w 275778"/>
                    <a:gd name="connsiteY0" fmla="*/ 0 h 886374"/>
                    <a:gd name="connsiteX1" fmla="*/ 112344 w 275778"/>
                    <a:gd name="connsiteY1" fmla="*/ 810926 h 886374"/>
                    <a:gd name="connsiteX2" fmla="*/ 76607 w 275778"/>
                    <a:gd name="connsiteY2" fmla="*/ 886374 h 886374"/>
                    <a:gd name="connsiteX3" fmla="*/ 0 w 275778"/>
                    <a:gd name="connsiteY3" fmla="*/ 832437 h 886374"/>
                    <a:gd name="connsiteX4" fmla="*/ 12738 w 275778"/>
                    <a:gd name="connsiteY4" fmla="*/ 809702 h 886374"/>
                    <a:gd name="connsiteX5" fmla="*/ 275778 w 275778"/>
                    <a:gd name="connsiteY5" fmla="*/ 0 h 88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78" h="886374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3" name="任意多边形 1962"/>
                <p:cNvSpPr/>
                <p:nvPr/>
              </p:nvSpPr>
              <p:spPr>
                <a:xfrm rot="19491100">
                  <a:off x="7044768" y="2297293"/>
                  <a:ext cx="275778" cy="711728"/>
                </a:xfrm>
                <a:custGeom>
                  <a:avLst/>
                  <a:gdLst>
                    <a:gd name="connsiteX0" fmla="*/ 275778 w 275778"/>
                    <a:gd name="connsiteY0" fmla="*/ 0 h 886374"/>
                    <a:gd name="connsiteX1" fmla="*/ 112344 w 275778"/>
                    <a:gd name="connsiteY1" fmla="*/ 810926 h 886374"/>
                    <a:gd name="connsiteX2" fmla="*/ 76607 w 275778"/>
                    <a:gd name="connsiteY2" fmla="*/ 886374 h 886374"/>
                    <a:gd name="connsiteX3" fmla="*/ 0 w 275778"/>
                    <a:gd name="connsiteY3" fmla="*/ 832437 h 886374"/>
                    <a:gd name="connsiteX4" fmla="*/ 12738 w 275778"/>
                    <a:gd name="connsiteY4" fmla="*/ 809702 h 886374"/>
                    <a:gd name="connsiteX5" fmla="*/ 275778 w 275778"/>
                    <a:gd name="connsiteY5" fmla="*/ 0 h 88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78" h="886374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40" name="组合 939"/>
          <p:cNvGrpSpPr/>
          <p:nvPr/>
        </p:nvGrpSpPr>
        <p:grpSpPr>
          <a:xfrm>
            <a:off x="8164272" y="1064076"/>
            <a:ext cx="179013" cy="179013"/>
            <a:chOff x="5397096" y="1258905"/>
            <a:chExt cx="4711700" cy="4711700"/>
          </a:xfrm>
        </p:grpSpPr>
        <p:sp>
          <p:nvSpPr>
            <p:cNvPr id="941" name="三十二角星 94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42" name="组合 941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46" name="菱形 94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47" name="椭圆 94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43" name="组合 94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944" name="菱形 94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45" name="椭圆 94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978" name="组合 1977"/>
          <p:cNvGrpSpPr/>
          <p:nvPr/>
        </p:nvGrpSpPr>
        <p:grpSpPr>
          <a:xfrm>
            <a:off x="8131865" y="889684"/>
            <a:ext cx="179013" cy="179013"/>
            <a:chOff x="5397096" y="1258905"/>
            <a:chExt cx="4711700" cy="4711700"/>
          </a:xfrm>
        </p:grpSpPr>
        <p:sp>
          <p:nvSpPr>
            <p:cNvPr id="1979" name="三十二角星 197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80" name="组合 197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984" name="菱形 198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85" name="椭圆 198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981" name="组合 198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982" name="菱形 198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83" name="椭圆 198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986" name="组合 1985"/>
          <p:cNvGrpSpPr/>
          <p:nvPr/>
        </p:nvGrpSpPr>
        <p:grpSpPr>
          <a:xfrm>
            <a:off x="8055398" y="1060893"/>
            <a:ext cx="179013" cy="179013"/>
            <a:chOff x="5397096" y="1258905"/>
            <a:chExt cx="4711700" cy="4711700"/>
          </a:xfrm>
        </p:grpSpPr>
        <p:sp>
          <p:nvSpPr>
            <p:cNvPr id="1987" name="三十二角星 198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88" name="组合 198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992" name="菱形 199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93" name="椭圆 199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989" name="组合 198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990" name="菱形 198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91" name="椭圆 199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994" name="组合 1993"/>
          <p:cNvGrpSpPr/>
          <p:nvPr/>
        </p:nvGrpSpPr>
        <p:grpSpPr>
          <a:xfrm>
            <a:off x="8094610" y="907068"/>
            <a:ext cx="179013" cy="179013"/>
            <a:chOff x="5397096" y="1258905"/>
            <a:chExt cx="4711700" cy="4711700"/>
          </a:xfrm>
        </p:grpSpPr>
        <p:sp>
          <p:nvSpPr>
            <p:cNvPr id="1995" name="三十二角星 199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96" name="组合 1995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00" name="菱形 199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01" name="椭圆 200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997" name="组合 1996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998" name="菱形 199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99" name="椭圆 199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02" name="组合 2001"/>
          <p:cNvGrpSpPr/>
          <p:nvPr/>
        </p:nvGrpSpPr>
        <p:grpSpPr>
          <a:xfrm>
            <a:off x="8106516" y="742761"/>
            <a:ext cx="179013" cy="179013"/>
            <a:chOff x="5397096" y="1258905"/>
            <a:chExt cx="4711700" cy="4711700"/>
          </a:xfrm>
        </p:grpSpPr>
        <p:sp>
          <p:nvSpPr>
            <p:cNvPr id="2003" name="三十二角星 200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04" name="组合 2003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08" name="菱形 200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09" name="椭圆 200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05" name="组合 2004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06" name="菱形 200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07" name="椭圆 200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10" name="组合 2009"/>
          <p:cNvGrpSpPr/>
          <p:nvPr/>
        </p:nvGrpSpPr>
        <p:grpSpPr>
          <a:xfrm>
            <a:off x="7994598" y="823166"/>
            <a:ext cx="131945" cy="131945"/>
            <a:chOff x="5397096" y="1258905"/>
            <a:chExt cx="4711700" cy="4711700"/>
          </a:xfrm>
        </p:grpSpPr>
        <p:sp>
          <p:nvSpPr>
            <p:cNvPr id="2011" name="三十二角星 201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12" name="组合 2011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16" name="菱形 201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7" name="椭圆 201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13" name="组合 201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14" name="菱形 201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5" name="椭圆 201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18" name="组合 2017"/>
          <p:cNvGrpSpPr/>
          <p:nvPr/>
        </p:nvGrpSpPr>
        <p:grpSpPr>
          <a:xfrm>
            <a:off x="8001742" y="704103"/>
            <a:ext cx="131945" cy="131945"/>
            <a:chOff x="5397096" y="1258905"/>
            <a:chExt cx="4711700" cy="4711700"/>
          </a:xfrm>
        </p:grpSpPr>
        <p:sp>
          <p:nvSpPr>
            <p:cNvPr id="2019" name="三十二角星 201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20" name="组合 201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24" name="菱形 202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25" name="椭圆 202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21" name="组合 202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22" name="菱形 202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23" name="椭圆 202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26" name="组合 2025"/>
          <p:cNvGrpSpPr/>
          <p:nvPr/>
        </p:nvGrpSpPr>
        <p:grpSpPr>
          <a:xfrm>
            <a:off x="8106518" y="623140"/>
            <a:ext cx="131945" cy="131945"/>
            <a:chOff x="5397096" y="1258905"/>
            <a:chExt cx="4711700" cy="4711700"/>
          </a:xfrm>
        </p:grpSpPr>
        <p:sp>
          <p:nvSpPr>
            <p:cNvPr id="2027" name="三十二角星 202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28" name="组合 202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32" name="菱形 203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33" name="椭圆 203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29" name="组合 202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30" name="菱形 202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31" name="椭圆 203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34" name="组合 2033"/>
          <p:cNvGrpSpPr/>
          <p:nvPr/>
        </p:nvGrpSpPr>
        <p:grpSpPr>
          <a:xfrm>
            <a:off x="7896966" y="557023"/>
            <a:ext cx="179013" cy="179013"/>
            <a:chOff x="5397096" y="1258905"/>
            <a:chExt cx="4711700" cy="4711700"/>
          </a:xfrm>
        </p:grpSpPr>
        <p:sp>
          <p:nvSpPr>
            <p:cNvPr id="2035" name="三十二角星 203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36" name="组合 2035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40" name="菱形 203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41" name="椭圆 204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37" name="组合 2036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38" name="菱形 203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39" name="椭圆 203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3" name="组合 2042"/>
          <p:cNvGrpSpPr/>
          <p:nvPr/>
        </p:nvGrpSpPr>
        <p:grpSpPr>
          <a:xfrm>
            <a:off x="7498649" y="1085086"/>
            <a:ext cx="156166" cy="156166"/>
            <a:chOff x="5397096" y="1258905"/>
            <a:chExt cx="4711700" cy="4711700"/>
          </a:xfrm>
        </p:grpSpPr>
        <p:sp>
          <p:nvSpPr>
            <p:cNvPr id="2108" name="三十二角星 210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09" name="组合 210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13" name="菱形 211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14" name="椭圆 211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10" name="组合 210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11" name="菱形 211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12" name="椭圆 211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4" name="组合 2043"/>
          <p:cNvGrpSpPr/>
          <p:nvPr/>
        </p:nvGrpSpPr>
        <p:grpSpPr>
          <a:xfrm>
            <a:off x="7470378" y="932951"/>
            <a:ext cx="156166" cy="156166"/>
            <a:chOff x="5397096" y="1258905"/>
            <a:chExt cx="4711700" cy="4711700"/>
          </a:xfrm>
        </p:grpSpPr>
        <p:sp>
          <p:nvSpPr>
            <p:cNvPr id="2101" name="三十二角星 210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02" name="组合 2101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06" name="菱形 210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7" name="椭圆 210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03" name="组合 210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04" name="菱形 210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5" name="椭圆 210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5" name="组合 2044"/>
          <p:cNvGrpSpPr/>
          <p:nvPr/>
        </p:nvGrpSpPr>
        <p:grpSpPr>
          <a:xfrm>
            <a:off x="7403671" y="1082309"/>
            <a:ext cx="156166" cy="156166"/>
            <a:chOff x="5397096" y="1258905"/>
            <a:chExt cx="4711700" cy="4711700"/>
          </a:xfrm>
        </p:grpSpPr>
        <p:sp>
          <p:nvSpPr>
            <p:cNvPr id="2094" name="三十二角星 209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95" name="组合 209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99" name="菱形 209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0" name="椭圆 209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96" name="组合 209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97" name="菱形 209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8" name="椭圆 209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6" name="组合 2045"/>
          <p:cNvGrpSpPr/>
          <p:nvPr/>
        </p:nvGrpSpPr>
        <p:grpSpPr>
          <a:xfrm>
            <a:off x="7385491" y="950498"/>
            <a:ext cx="156166" cy="156166"/>
            <a:chOff x="5397096" y="1258905"/>
            <a:chExt cx="4711700" cy="4711700"/>
          </a:xfrm>
        </p:grpSpPr>
        <p:sp>
          <p:nvSpPr>
            <p:cNvPr id="2087" name="三十二角星 208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88" name="组合 208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92" name="菱形 209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3" name="椭圆 209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89" name="组合 208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90" name="菱形 208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1" name="椭圆 209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7" name="组合 2046"/>
          <p:cNvGrpSpPr/>
          <p:nvPr/>
        </p:nvGrpSpPr>
        <p:grpSpPr>
          <a:xfrm>
            <a:off x="7448264" y="804780"/>
            <a:ext cx="156166" cy="156166"/>
            <a:chOff x="5397096" y="1258905"/>
            <a:chExt cx="4711700" cy="4711700"/>
          </a:xfrm>
        </p:grpSpPr>
        <p:sp>
          <p:nvSpPr>
            <p:cNvPr id="2080" name="三十二角星 207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81" name="组合 208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85" name="菱形 208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86" name="椭圆 208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82" name="组合 208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83" name="菱形 208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84" name="椭圆 208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8" name="组合 2047"/>
          <p:cNvGrpSpPr/>
          <p:nvPr/>
        </p:nvGrpSpPr>
        <p:grpSpPr>
          <a:xfrm>
            <a:off x="7350630" y="874923"/>
            <a:ext cx="115105" cy="115105"/>
            <a:chOff x="5397096" y="1258905"/>
            <a:chExt cx="4711700" cy="4711700"/>
          </a:xfrm>
        </p:grpSpPr>
        <p:sp>
          <p:nvSpPr>
            <p:cNvPr id="2073" name="三十二角星 207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74" name="组合 2073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78" name="菱形 207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79" name="椭圆 207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75" name="组合 2074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76" name="菱形 207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77" name="椭圆 207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066" name="三十二角星 2065"/>
          <p:cNvSpPr/>
          <p:nvPr/>
        </p:nvSpPr>
        <p:spPr>
          <a:xfrm>
            <a:off x="7356863" y="771056"/>
            <a:ext cx="115105" cy="115105"/>
          </a:xfrm>
          <a:prstGeom prst="star32">
            <a:avLst>
              <a:gd name="adj" fmla="val 43160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067" name="组合 2066"/>
          <p:cNvGrpSpPr/>
          <p:nvPr/>
        </p:nvGrpSpPr>
        <p:grpSpPr>
          <a:xfrm>
            <a:off x="7378183" y="814363"/>
            <a:ext cx="31851" cy="7250"/>
            <a:chOff x="6507919" y="3218928"/>
            <a:chExt cx="1303781" cy="296786"/>
          </a:xfrm>
        </p:grpSpPr>
        <p:sp>
          <p:nvSpPr>
            <p:cNvPr id="2071" name="菱形 2070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2" name="椭圆 2071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68" name="组合 2067"/>
          <p:cNvGrpSpPr/>
          <p:nvPr/>
        </p:nvGrpSpPr>
        <p:grpSpPr>
          <a:xfrm>
            <a:off x="7417885" y="814363"/>
            <a:ext cx="31851" cy="7250"/>
            <a:chOff x="6507919" y="3218928"/>
            <a:chExt cx="1303781" cy="296786"/>
          </a:xfrm>
        </p:grpSpPr>
        <p:sp>
          <p:nvSpPr>
            <p:cNvPr id="2069" name="菱形 2068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0" name="椭圆 2069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50" name="组合 2049"/>
          <p:cNvGrpSpPr/>
          <p:nvPr/>
        </p:nvGrpSpPr>
        <p:grpSpPr>
          <a:xfrm>
            <a:off x="7448266" y="700426"/>
            <a:ext cx="115105" cy="115105"/>
            <a:chOff x="5397096" y="1258905"/>
            <a:chExt cx="4711700" cy="4711700"/>
          </a:xfrm>
        </p:grpSpPr>
        <p:sp>
          <p:nvSpPr>
            <p:cNvPr id="2059" name="三十二角星 205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60" name="组合 205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64" name="菱形 206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65" name="椭圆 206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61" name="组合 206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62" name="菱形 206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63" name="椭圆 206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51" name="组合 2050"/>
          <p:cNvGrpSpPr/>
          <p:nvPr/>
        </p:nvGrpSpPr>
        <p:grpSpPr>
          <a:xfrm>
            <a:off x="7265459" y="642747"/>
            <a:ext cx="156166" cy="156166"/>
            <a:chOff x="5397096" y="1258905"/>
            <a:chExt cx="4711700" cy="4711700"/>
          </a:xfrm>
        </p:grpSpPr>
        <p:sp>
          <p:nvSpPr>
            <p:cNvPr id="2052" name="三十二角星 205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53" name="组合 205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57" name="菱形 205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58" name="椭圆 205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54" name="组合 205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55" name="菱形 205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56" name="椭圆 205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15" name="组合 2114"/>
          <p:cNvGrpSpPr/>
          <p:nvPr/>
        </p:nvGrpSpPr>
        <p:grpSpPr>
          <a:xfrm>
            <a:off x="7820117" y="1085086"/>
            <a:ext cx="156166" cy="156166"/>
            <a:chOff x="5397096" y="1258905"/>
            <a:chExt cx="4711700" cy="4711700"/>
          </a:xfrm>
        </p:grpSpPr>
        <p:sp>
          <p:nvSpPr>
            <p:cNvPr id="2116" name="三十二角星 211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17" name="组合 211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21" name="菱形 212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22" name="椭圆 212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18" name="组合 211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19" name="菱形 211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20" name="椭圆 211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23" name="组合 2122"/>
          <p:cNvGrpSpPr/>
          <p:nvPr/>
        </p:nvGrpSpPr>
        <p:grpSpPr>
          <a:xfrm>
            <a:off x="7791846" y="932951"/>
            <a:ext cx="156166" cy="156166"/>
            <a:chOff x="5397096" y="1258905"/>
            <a:chExt cx="4711700" cy="4711700"/>
          </a:xfrm>
        </p:grpSpPr>
        <p:sp>
          <p:nvSpPr>
            <p:cNvPr id="2124" name="三十二角星 21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25" name="组合 21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29" name="菱形 21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30" name="椭圆 21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26" name="组合 21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27" name="菱形 21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28" name="椭圆 21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31" name="组合 2130"/>
          <p:cNvGrpSpPr/>
          <p:nvPr/>
        </p:nvGrpSpPr>
        <p:grpSpPr>
          <a:xfrm>
            <a:off x="7725139" y="1082309"/>
            <a:ext cx="156166" cy="156166"/>
            <a:chOff x="5397096" y="1258905"/>
            <a:chExt cx="4711700" cy="4711700"/>
          </a:xfrm>
        </p:grpSpPr>
        <p:sp>
          <p:nvSpPr>
            <p:cNvPr id="2132" name="三十二角星 213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33" name="组合 213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37" name="菱形 213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38" name="椭圆 213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34" name="组合 213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35" name="菱形 213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36" name="椭圆 213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39" name="组合 2138"/>
          <p:cNvGrpSpPr/>
          <p:nvPr/>
        </p:nvGrpSpPr>
        <p:grpSpPr>
          <a:xfrm>
            <a:off x="7706959" y="950498"/>
            <a:ext cx="156166" cy="156166"/>
            <a:chOff x="5397096" y="1258905"/>
            <a:chExt cx="4711700" cy="4711700"/>
          </a:xfrm>
        </p:grpSpPr>
        <p:sp>
          <p:nvSpPr>
            <p:cNvPr id="2140" name="三十二角星 213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41" name="组合 214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45" name="菱形 214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46" name="椭圆 214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42" name="组合 214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43" name="菱形 214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44" name="椭圆 214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47" name="组合 2146"/>
          <p:cNvGrpSpPr/>
          <p:nvPr/>
        </p:nvGrpSpPr>
        <p:grpSpPr>
          <a:xfrm>
            <a:off x="7769732" y="804780"/>
            <a:ext cx="156166" cy="156166"/>
            <a:chOff x="5397096" y="1258905"/>
            <a:chExt cx="4711700" cy="4711700"/>
          </a:xfrm>
        </p:grpSpPr>
        <p:sp>
          <p:nvSpPr>
            <p:cNvPr id="2148" name="三十二角星 214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49" name="组合 214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53" name="菱形 215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54" name="椭圆 215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50" name="组合 214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51" name="菱形 215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52" name="椭圆 215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55" name="组合 2154"/>
          <p:cNvGrpSpPr/>
          <p:nvPr/>
        </p:nvGrpSpPr>
        <p:grpSpPr>
          <a:xfrm>
            <a:off x="7672098" y="874923"/>
            <a:ext cx="115105" cy="115105"/>
            <a:chOff x="5397096" y="1258905"/>
            <a:chExt cx="4711700" cy="4711700"/>
          </a:xfrm>
        </p:grpSpPr>
        <p:sp>
          <p:nvSpPr>
            <p:cNvPr id="2156" name="三十二角星 215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57" name="组合 215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61" name="菱形 216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62" name="椭圆 216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58" name="组合 215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59" name="菱形 215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60" name="椭圆 215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164" name="三十二角星 2163"/>
          <p:cNvSpPr/>
          <p:nvPr/>
        </p:nvSpPr>
        <p:spPr>
          <a:xfrm>
            <a:off x="7678331" y="771056"/>
            <a:ext cx="115105" cy="115105"/>
          </a:xfrm>
          <a:prstGeom prst="star32">
            <a:avLst>
              <a:gd name="adj" fmla="val 43160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65" name="组合 2164"/>
          <p:cNvGrpSpPr/>
          <p:nvPr/>
        </p:nvGrpSpPr>
        <p:grpSpPr>
          <a:xfrm>
            <a:off x="7699651" y="814363"/>
            <a:ext cx="31851" cy="7250"/>
            <a:chOff x="6507919" y="3218928"/>
            <a:chExt cx="1303781" cy="296786"/>
          </a:xfrm>
        </p:grpSpPr>
        <p:sp>
          <p:nvSpPr>
            <p:cNvPr id="2169" name="菱形 2168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0" name="椭圆 2169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66" name="组合 2165"/>
          <p:cNvGrpSpPr/>
          <p:nvPr/>
        </p:nvGrpSpPr>
        <p:grpSpPr>
          <a:xfrm>
            <a:off x="7739353" y="814363"/>
            <a:ext cx="31851" cy="7250"/>
            <a:chOff x="6507919" y="3218928"/>
            <a:chExt cx="1303781" cy="296786"/>
          </a:xfrm>
        </p:grpSpPr>
        <p:sp>
          <p:nvSpPr>
            <p:cNvPr id="2167" name="菱形 2166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8" name="椭圆 2167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71" name="组合 2170"/>
          <p:cNvGrpSpPr/>
          <p:nvPr/>
        </p:nvGrpSpPr>
        <p:grpSpPr>
          <a:xfrm>
            <a:off x="7769734" y="700426"/>
            <a:ext cx="115105" cy="115105"/>
            <a:chOff x="5397096" y="1258905"/>
            <a:chExt cx="4711700" cy="4711700"/>
          </a:xfrm>
        </p:grpSpPr>
        <p:sp>
          <p:nvSpPr>
            <p:cNvPr id="2172" name="三十二角星 217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73" name="组合 217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77" name="菱形 217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78" name="椭圆 217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74" name="组合 217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75" name="菱形 217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76" name="椭圆 217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79" name="组合 2178"/>
          <p:cNvGrpSpPr/>
          <p:nvPr/>
        </p:nvGrpSpPr>
        <p:grpSpPr>
          <a:xfrm>
            <a:off x="7586927" y="642747"/>
            <a:ext cx="156166" cy="156166"/>
            <a:chOff x="5397096" y="1258905"/>
            <a:chExt cx="4711700" cy="4711700"/>
          </a:xfrm>
        </p:grpSpPr>
        <p:sp>
          <p:nvSpPr>
            <p:cNvPr id="2180" name="三十二角星 217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81" name="组合 218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85" name="菱形 218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86" name="椭圆 218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82" name="组合 218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83" name="菱形 218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84" name="椭圆 218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87" name="组合 2186"/>
          <p:cNvGrpSpPr/>
          <p:nvPr/>
        </p:nvGrpSpPr>
        <p:grpSpPr>
          <a:xfrm>
            <a:off x="8520205" y="1080323"/>
            <a:ext cx="156166" cy="156166"/>
            <a:chOff x="5397096" y="1258905"/>
            <a:chExt cx="4711700" cy="4711700"/>
          </a:xfrm>
        </p:grpSpPr>
        <p:sp>
          <p:nvSpPr>
            <p:cNvPr id="2188" name="三十二角星 218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89" name="组合 218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93" name="菱形 219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94" name="椭圆 219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90" name="组合 218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91" name="菱形 219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92" name="椭圆 219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95" name="组合 2194"/>
          <p:cNvGrpSpPr/>
          <p:nvPr/>
        </p:nvGrpSpPr>
        <p:grpSpPr>
          <a:xfrm>
            <a:off x="8491934" y="928188"/>
            <a:ext cx="156166" cy="156166"/>
            <a:chOff x="5397096" y="1258905"/>
            <a:chExt cx="4711700" cy="4711700"/>
          </a:xfrm>
        </p:grpSpPr>
        <p:sp>
          <p:nvSpPr>
            <p:cNvPr id="2196" name="三十二角星 219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97" name="组合 219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01" name="菱形 220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02" name="椭圆 220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98" name="组合 219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99" name="菱形 219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00" name="椭圆 219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204" name="三十二角星 2203"/>
          <p:cNvSpPr/>
          <p:nvPr/>
        </p:nvSpPr>
        <p:spPr>
          <a:xfrm>
            <a:off x="8425227" y="1077546"/>
            <a:ext cx="156166" cy="156166"/>
          </a:xfrm>
          <a:prstGeom prst="star32">
            <a:avLst>
              <a:gd name="adj" fmla="val 43160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05" name="组合 2204"/>
          <p:cNvGrpSpPr/>
          <p:nvPr/>
        </p:nvGrpSpPr>
        <p:grpSpPr>
          <a:xfrm>
            <a:off x="8454152" y="1136302"/>
            <a:ext cx="43213" cy="9837"/>
            <a:chOff x="6507919" y="3218928"/>
            <a:chExt cx="1303781" cy="296786"/>
          </a:xfrm>
        </p:grpSpPr>
        <p:sp>
          <p:nvSpPr>
            <p:cNvPr id="2209" name="菱形 2208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0" name="椭圆 2209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06" name="组合 2205"/>
          <p:cNvGrpSpPr/>
          <p:nvPr/>
        </p:nvGrpSpPr>
        <p:grpSpPr>
          <a:xfrm>
            <a:off x="8508017" y="1136302"/>
            <a:ext cx="43213" cy="9837"/>
            <a:chOff x="6507919" y="3218928"/>
            <a:chExt cx="1303781" cy="296786"/>
          </a:xfrm>
        </p:grpSpPr>
        <p:sp>
          <p:nvSpPr>
            <p:cNvPr id="2207" name="菱形 2206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8" name="椭圆 2207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11" name="组合 2210"/>
          <p:cNvGrpSpPr/>
          <p:nvPr/>
        </p:nvGrpSpPr>
        <p:grpSpPr>
          <a:xfrm>
            <a:off x="8407047" y="945735"/>
            <a:ext cx="156166" cy="156166"/>
            <a:chOff x="5397096" y="1258905"/>
            <a:chExt cx="4711700" cy="4711700"/>
          </a:xfrm>
        </p:grpSpPr>
        <p:sp>
          <p:nvSpPr>
            <p:cNvPr id="2212" name="三十二角星 221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13" name="组合 221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17" name="菱形 221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18" name="椭圆 221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14" name="组合 221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15" name="菱形 221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16" name="椭圆 221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220" name="三十二角星 2219"/>
          <p:cNvSpPr/>
          <p:nvPr/>
        </p:nvSpPr>
        <p:spPr>
          <a:xfrm>
            <a:off x="8469820" y="800017"/>
            <a:ext cx="156166" cy="156166"/>
          </a:xfrm>
          <a:prstGeom prst="star32">
            <a:avLst>
              <a:gd name="adj" fmla="val 43160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21" name="组合 2220"/>
          <p:cNvGrpSpPr/>
          <p:nvPr/>
        </p:nvGrpSpPr>
        <p:grpSpPr>
          <a:xfrm>
            <a:off x="8498745" y="858773"/>
            <a:ext cx="43213" cy="9837"/>
            <a:chOff x="6507919" y="3218928"/>
            <a:chExt cx="1303781" cy="296786"/>
          </a:xfrm>
        </p:grpSpPr>
        <p:sp>
          <p:nvSpPr>
            <p:cNvPr id="2225" name="菱形 2224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6" name="椭圆 2225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2" name="组合 2221"/>
          <p:cNvGrpSpPr/>
          <p:nvPr/>
        </p:nvGrpSpPr>
        <p:grpSpPr>
          <a:xfrm>
            <a:off x="8552610" y="858773"/>
            <a:ext cx="43213" cy="9837"/>
            <a:chOff x="6507919" y="3218928"/>
            <a:chExt cx="1303781" cy="296786"/>
          </a:xfrm>
        </p:grpSpPr>
        <p:sp>
          <p:nvSpPr>
            <p:cNvPr id="2223" name="菱形 2222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4" name="椭圆 2223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7" name="组合 2226"/>
          <p:cNvGrpSpPr/>
          <p:nvPr/>
        </p:nvGrpSpPr>
        <p:grpSpPr>
          <a:xfrm>
            <a:off x="8372186" y="870160"/>
            <a:ext cx="115105" cy="115105"/>
            <a:chOff x="5397096" y="1258905"/>
            <a:chExt cx="4711700" cy="4711700"/>
          </a:xfrm>
        </p:grpSpPr>
        <p:sp>
          <p:nvSpPr>
            <p:cNvPr id="2228" name="三十二角星 222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29" name="组合 222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33" name="菱形 223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4" name="椭圆 223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30" name="组合 222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31" name="菱形 223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2" name="椭圆 223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35" name="组合 2234"/>
          <p:cNvGrpSpPr/>
          <p:nvPr/>
        </p:nvGrpSpPr>
        <p:grpSpPr>
          <a:xfrm>
            <a:off x="8378419" y="766293"/>
            <a:ext cx="115105" cy="115105"/>
            <a:chOff x="5397096" y="1258905"/>
            <a:chExt cx="4711700" cy="4711700"/>
          </a:xfrm>
        </p:grpSpPr>
        <p:sp>
          <p:nvSpPr>
            <p:cNvPr id="2236" name="三十二角星 223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37" name="组合 223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41" name="菱形 224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42" name="椭圆 224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38" name="组合 223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39" name="菱形 223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40" name="椭圆 223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43" name="组合 2242"/>
          <p:cNvGrpSpPr/>
          <p:nvPr/>
        </p:nvGrpSpPr>
        <p:grpSpPr>
          <a:xfrm>
            <a:off x="8469822" y="695663"/>
            <a:ext cx="115105" cy="115105"/>
            <a:chOff x="5397096" y="1258905"/>
            <a:chExt cx="4711700" cy="4711700"/>
          </a:xfrm>
        </p:grpSpPr>
        <p:sp>
          <p:nvSpPr>
            <p:cNvPr id="2244" name="三十二角星 224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45" name="组合 224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49" name="菱形 224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50" name="椭圆 224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46" name="组合 224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47" name="菱形 224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48" name="椭圆 224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51" name="组合 2250"/>
          <p:cNvGrpSpPr/>
          <p:nvPr/>
        </p:nvGrpSpPr>
        <p:grpSpPr>
          <a:xfrm>
            <a:off x="8287015" y="637984"/>
            <a:ext cx="156166" cy="156166"/>
            <a:chOff x="5397096" y="1258905"/>
            <a:chExt cx="4711700" cy="4711700"/>
          </a:xfrm>
        </p:grpSpPr>
        <p:sp>
          <p:nvSpPr>
            <p:cNvPr id="2252" name="三十二角星 225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53" name="组合 225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57" name="菱形 225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58" name="椭圆 225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54" name="组合 225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55" name="菱形 225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56" name="椭圆 225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59" name="组合 2258"/>
          <p:cNvGrpSpPr/>
          <p:nvPr/>
        </p:nvGrpSpPr>
        <p:grpSpPr>
          <a:xfrm>
            <a:off x="7162892" y="1080323"/>
            <a:ext cx="156166" cy="156166"/>
            <a:chOff x="5397096" y="1258905"/>
            <a:chExt cx="4711700" cy="4711700"/>
          </a:xfrm>
        </p:grpSpPr>
        <p:sp>
          <p:nvSpPr>
            <p:cNvPr id="2260" name="三十二角星 225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61" name="组合 226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65" name="菱形 226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6" name="椭圆 226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62" name="组合 226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63" name="菱形 226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4" name="椭圆 226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67" name="组合 2266"/>
          <p:cNvGrpSpPr/>
          <p:nvPr/>
        </p:nvGrpSpPr>
        <p:grpSpPr>
          <a:xfrm>
            <a:off x="7134621" y="928188"/>
            <a:ext cx="156166" cy="156166"/>
            <a:chOff x="5397096" y="1258905"/>
            <a:chExt cx="4711700" cy="4711700"/>
          </a:xfrm>
        </p:grpSpPr>
        <p:sp>
          <p:nvSpPr>
            <p:cNvPr id="2268" name="三十二角星 226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69" name="组合 226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73" name="菱形 227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74" name="椭圆 227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70" name="组合 226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71" name="菱形 227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72" name="椭圆 227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75" name="组合 2274"/>
          <p:cNvGrpSpPr/>
          <p:nvPr/>
        </p:nvGrpSpPr>
        <p:grpSpPr>
          <a:xfrm>
            <a:off x="7025051" y="1084690"/>
            <a:ext cx="156166" cy="156166"/>
            <a:chOff x="5397096" y="1258905"/>
            <a:chExt cx="4711700" cy="4711700"/>
          </a:xfrm>
        </p:grpSpPr>
        <p:sp>
          <p:nvSpPr>
            <p:cNvPr id="2276" name="三十二角星 227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77" name="组合 227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81" name="菱形 228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82" name="椭圆 228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78" name="组合 227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79" name="菱形 227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80" name="椭圆 227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83" name="组合 2282"/>
          <p:cNvGrpSpPr/>
          <p:nvPr/>
        </p:nvGrpSpPr>
        <p:grpSpPr>
          <a:xfrm>
            <a:off x="7049734" y="945735"/>
            <a:ext cx="156166" cy="156166"/>
            <a:chOff x="5397096" y="1258905"/>
            <a:chExt cx="4711700" cy="4711700"/>
          </a:xfrm>
        </p:grpSpPr>
        <p:sp>
          <p:nvSpPr>
            <p:cNvPr id="2284" name="三十二角星 228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85" name="组合 228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89" name="菱形 228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90" name="椭圆 228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86" name="组合 228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87" name="菱形 228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88" name="椭圆 228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292" name="三十二角星 2291"/>
          <p:cNvSpPr/>
          <p:nvPr/>
        </p:nvSpPr>
        <p:spPr>
          <a:xfrm>
            <a:off x="7112507" y="800017"/>
            <a:ext cx="156166" cy="156166"/>
          </a:xfrm>
          <a:prstGeom prst="star32">
            <a:avLst>
              <a:gd name="adj" fmla="val 43160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93" name="组合 2292"/>
          <p:cNvGrpSpPr/>
          <p:nvPr/>
        </p:nvGrpSpPr>
        <p:grpSpPr>
          <a:xfrm>
            <a:off x="7141432" y="858773"/>
            <a:ext cx="43213" cy="9837"/>
            <a:chOff x="6507919" y="3218928"/>
            <a:chExt cx="1303781" cy="296786"/>
          </a:xfrm>
        </p:grpSpPr>
        <p:sp>
          <p:nvSpPr>
            <p:cNvPr id="2297" name="菱形 2296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8" name="椭圆 2297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4" name="组合 2293"/>
          <p:cNvGrpSpPr/>
          <p:nvPr/>
        </p:nvGrpSpPr>
        <p:grpSpPr>
          <a:xfrm>
            <a:off x="7195297" y="858773"/>
            <a:ext cx="43213" cy="9837"/>
            <a:chOff x="6507919" y="3218928"/>
            <a:chExt cx="1303781" cy="296786"/>
          </a:xfrm>
        </p:grpSpPr>
        <p:sp>
          <p:nvSpPr>
            <p:cNvPr id="2295" name="菱形 2294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6" name="椭圆 2295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9" name="组合 2298"/>
          <p:cNvGrpSpPr/>
          <p:nvPr/>
        </p:nvGrpSpPr>
        <p:grpSpPr>
          <a:xfrm>
            <a:off x="7014873" y="870160"/>
            <a:ext cx="115105" cy="115105"/>
            <a:chOff x="5397096" y="1258905"/>
            <a:chExt cx="4711700" cy="4711700"/>
          </a:xfrm>
        </p:grpSpPr>
        <p:sp>
          <p:nvSpPr>
            <p:cNvPr id="2300" name="三十二角星 229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01" name="组合 230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305" name="菱形 230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06" name="椭圆 230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302" name="组合 230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303" name="菱形 230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04" name="椭圆 230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307" name="组合 2306"/>
          <p:cNvGrpSpPr/>
          <p:nvPr/>
        </p:nvGrpSpPr>
        <p:grpSpPr>
          <a:xfrm>
            <a:off x="7021106" y="766293"/>
            <a:ext cx="115105" cy="115105"/>
            <a:chOff x="5397096" y="1258905"/>
            <a:chExt cx="4711700" cy="4711700"/>
          </a:xfrm>
        </p:grpSpPr>
        <p:sp>
          <p:nvSpPr>
            <p:cNvPr id="2308" name="三十二角星 230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09" name="组合 230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313" name="菱形 231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14" name="椭圆 231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310" name="组合 230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311" name="菱形 231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12" name="椭圆 231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315" name="组合 2314"/>
          <p:cNvGrpSpPr/>
          <p:nvPr/>
        </p:nvGrpSpPr>
        <p:grpSpPr>
          <a:xfrm>
            <a:off x="7112509" y="695663"/>
            <a:ext cx="115105" cy="115105"/>
            <a:chOff x="5397096" y="1258905"/>
            <a:chExt cx="4711700" cy="4711700"/>
          </a:xfrm>
        </p:grpSpPr>
        <p:sp>
          <p:nvSpPr>
            <p:cNvPr id="2316" name="三十二角星 231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17" name="组合 231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321" name="菱形 232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22" name="椭圆 232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318" name="组合 231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319" name="菱形 231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20" name="椭圆 231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323" name="组合 2322"/>
          <p:cNvGrpSpPr/>
          <p:nvPr/>
        </p:nvGrpSpPr>
        <p:grpSpPr>
          <a:xfrm>
            <a:off x="6929702" y="637984"/>
            <a:ext cx="156166" cy="156166"/>
            <a:chOff x="5397096" y="1258905"/>
            <a:chExt cx="4711700" cy="4711700"/>
          </a:xfrm>
        </p:grpSpPr>
        <p:sp>
          <p:nvSpPr>
            <p:cNvPr id="2324" name="三十二角星 23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25" name="组合 23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329" name="菱形 23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30" name="椭圆 23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326" name="组合 23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327" name="菱形 23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28" name="椭圆 23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333" name="任意多边形 2332"/>
          <p:cNvSpPr/>
          <p:nvPr/>
        </p:nvSpPr>
        <p:spPr>
          <a:xfrm>
            <a:off x="0" y="-6345"/>
            <a:ext cx="12192000" cy="6870690"/>
          </a:xfrm>
          <a:custGeom>
            <a:avLst/>
            <a:gdLst>
              <a:gd name="connsiteX0" fmla="*/ 7978334 w 12192000"/>
              <a:gd name="connsiteY0" fmla="*/ 1397681 h 6870690"/>
              <a:gd name="connsiteX1" fmla="*/ 7177661 w 12192000"/>
              <a:gd name="connsiteY1" fmla="*/ 1755407 h 6870690"/>
              <a:gd name="connsiteX2" fmla="*/ 7287826 w 12192000"/>
              <a:gd name="connsiteY2" fmla="*/ 3205101 h 6870690"/>
              <a:gd name="connsiteX3" fmla="*/ 8737569 w 12192000"/>
              <a:gd name="connsiteY3" fmla="*/ 3095594 h 6870690"/>
              <a:gd name="connsiteX4" fmla="*/ 8627405 w 12192000"/>
              <a:gd name="connsiteY4" fmla="*/ 1645900 h 6870690"/>
              <a:gd name="connsiteX5" fmla="*/ 7978334 w 12192000"/>
              <a:gd name="connsiteY5" fmla="*/ 1397681 h 6870690"/>
              <a:gd name="connsiteX6" fmla="*/ 0 w 12192000"/>
              <a:gd name="connsiteY6" fmla="*/ 0 h 6870690"/>
              <a:gd name="connsiteX7" fmla="*/ 12192000 w 12192000"/>
              <a:gd name="connsiteY7" fmla="*/ 0 h 6870690"/>
              <a:gd name="connsiteX8" fmla="*/ 12192000 w 12192000"/>
              <a:gd name="connsiteY8" fmla="*/ 6870690 h 6870690"/>
              <a:gd name="connsiteX9" fmla="*/ 0 w 12192000"/>
              <a:gd name="connsiteY9" fmla="*/ 6870690 h 6870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6870690">
                <a:moveTo>
                  <a:pt x="7978334" y="1397681"/>
                </a:moveTo>
                <a:cubicBezTo>
                  <a:pt x="7682142" y="1391745"/>
                  <a:pt x="7385738" y="1513216"/>
                  <a:pt x="7177661" y="1755407"/>
                </a:cubicBezTo>
                <a:cubicBezTo>
                  <a:pt x="6807747" y="2185969"/>
                  <a:pt x="6857069" y="2835019"/>
                  <a:pt x="7287826" y="3205101"/>
                </a:cubicBezTo>
                <a:cubicBezTo>
                  <a:pt x="7718583" y="3575184"/>
                  <a:pt x="8367655" y="3526155"/>
                  <a:pt x="8737569" y="3095594"/>
                </a:cubicBezTo>
                <a:cubicBezTo>
                  <a:pt x="9107484" y="2665033"/>
                  <a:pt x="9058162" y="2015982"/>
                  <a:pt x="8627405" y="1645900"/>
                </a:cubicBezTo>
                <a:cubicBezTo>
                  <a:pt x="8438949" y="1483989"/>
                  <a:pt x="8208706" y="1402298"/>
                  <a:pt x="7978334" y="139768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70690"/>
                </a:lnTo>
                <a:lnTo>
                  <a:pt x="0" y="6870690"/>
                </a:lnTo>
                <a:close/>
              </a:path>
            </a:pathLst>
          </a:custGeom>
          <a:solidFill>
            <a:srgbClr val="2BAE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95" name="组合 1194"/>
          <p:cNvGrpSpPr/>
          <p:nvPr/>
        </p:nvGrpSpPr>
        <p:grpSpPr>
          <a:xfrm>
            <a:off x="8842363" y="2953550"/>
            <a:ext cx="1809178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1550" name="任意多边形 1549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51" name="组合 1550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52" name="任意多边形 1551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3" name="任意多边形 1552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4" name="等腰三角形 1553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5" name="等腰三角形 1554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6" name="等腰三角形 1555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7" name="等腰三角形 1556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8" name="等腰三角形 1557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96" name="组合 1195"/>
          <p:cNvGrpSpPr/>
          <p:nvPr/>
        </p:nvGrpSpPr>
        <p:grpSpPr>
          <a:xfrm>
            <a:off x="3545340" y="2863687"/>
            <a:ext cx="1809178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1541" name="任意多边形 1540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42" name="组合 1541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43" name="任意多边形 1542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4" name="任意多边形 1543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5" name="等腰三角形 1544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6" name="等腰三角形 1545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7" name="等腰三角形 1546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8" name="等腰三角形 1547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9" name="等腰三角形 1548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98" name="组合 1197"/>
          <p:cNvGrpSpPr/>
          <p:nvPr/>
        </p:nvGrpSpPr>
        <p:grpSpPr>
          <a:xfrm>
            <a:off x="991380" y="2838131"/>
            <a:ext cx="1809178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1523" name="任意多边形 1522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24" name="组合 1523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25" name="任意多边形 1524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6" name="任意多边形 1525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7" name="等腰三角形 1526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8" name="等腰三角形 1527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9" name="等腰三角形 1528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0" name="等腰三角形 1529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1" name="等腰三角形 1530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200" name="组合 1199"/>
          <p:cNvGrpSpPr/>
          <p:nvPr/>
        </p:nvGrpSpPr>
        <p:grpSpPr>
          <a:xfrm>
            <a:off x="10423927" y="304211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505" name="任意多边形 1504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06" name="组合 1505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07" name="任意多边形 1506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8" name="任意多边形 1507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9" name="等腰三角形 1508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0" name="等腰三角形 1509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1" name="等腰三角形 1510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2" name="等腰三角形 1511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3" name="等腰三角形 1512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202" name="组合 1201"/>
          <p:cNvGrpSpPr/>
          <p:nvPr/>
        </p:nvGrpSpPr>
        <p:grpSpPr>
          <a:xfrm>
            <a:off x="5271124" y="3134643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487" name="任意多边形 1486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88" name="组合 1487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489" name="任意多边形 1488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0" name="任意多边形 1489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1" name="等腰三角形 1490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2" name="等腰三角形 1491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3" name="等腰三角形 1492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4" name="等腰三角形 1493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5" name="等腰三角形 1494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99" name="组合 1198"/>
          <p:cNvGrpSpPr/>
          <p:nvPr/>
        </p:nvGrpSpPr>
        <p:grpSpPr>
          <a:xfrm>
            <a:off x="7410749" y="340203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514" name="任意多边形 1513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15" name="组合 1514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16" name="任意多边形 1515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7" name="任意多边形 1516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8" name="等腰三角形 1517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9" name="等腰三角形 1518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0" name="等腰三角形 1519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1" name="等腰三角形 1520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2" name="等腰三角形 1521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201" name="组合 1200"/>
          <p:cNvGrpSpPr/>
          <p:nvPr/>
        </p:nvGrpSpPr>
        <p:grpSpPr>
          <a:xfrm>
            <a:off x="2551502" y="342522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496" name="任意多边形 1495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97" name="组合 1496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498" name="任意多边形 1497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9" name="任意多边形 1498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0" name="等腰三角形 1499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1" name="等腰三角形 1500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2" name="等腰三角形 1501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3" name="等腰三角形 1502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4" name="等腰三角形 1503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203" name="组合 1202"/>
          <p:cNvGrpSpPr/>
          <p:nvPr/>
        </p:nvGrpSpPr>
        <p:grpSpPr>
          <a:xfrm>
            <a:off x="436968" y="326735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478" name="任意多边形 1477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79" name="组合 1478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480" name="任意多边形 1479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1" name="任意多边形 1480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2" name="等腰三角形 1481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3" name="等腰三角形 1482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4" name="等腰三角形 1483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5" name="等腰三角形 1484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6" name="等腰三角形 1485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75" name="组合 374"/>
          <p:cNvGrpSpPr/>
          <p:nvPr/>
        </p:nvGrpSpPr>
        <p:grpSpPr>
          <a:xfrm rot="19515393">
            <a:off x="11330092" y="-751868"/>
            <a:ext cx="370788" cy="370788"/>
            <a:chOff x="5397096" y="1258905"/>
            <a:chExt cx="4711700" cy="4711700"/>
          </a:xfrm>
        </p:grpSpPr>
        <p:sp>
          <p:nvSpPr>
            <p:cNvPr id="376" name="三十二角星 37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7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9" name="组合 378"/>
          <p:cNvGrpSpPr/>
          <p:nvPr/>
        </p:nvGrpSpPr>
        <p:grpSpPr>
          <a:xfrm rot="19515393">
            <a:off x="12793436" y="1844723"/>
            <a:ext cx="251996" cy="251996"/>
            <a:chOff x="5397096" y="1258905"/>
            <a:chExt cx="4711700" cy="4711700"/>
          </a:xfrm>
        </p:grpSpPr>
        <p:sp>
          <p:nvSpPr>
            <p:cNvPr id="380" name="三十二角星 37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3" name="组合 382"/>
          <p:cNvGrpSpPr/>
          <p:nvPr/>
        </p:nvGrpSpPr>
        <p:grpSpPr>
          <a:xfrm rot="19515393">
            <a:off x="12428880" y="988924"/>
            <a:ext cx="359342" cy="359342"/>
            <a:chOff x="5397096" y="1258905"/>
            <a:chExt cx="4711700" cy="4711700"/>
          </a:xfrm>
        </p:grpSpPr>
        <p:sp>
          <p:nvSpPr>
            <p:cNvPr id="384" name="三十二角星 38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5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6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7" name="组合 386"/>
          <p:cNvGrpSpPr/>
          <p:nvPr/>
        </p:nvGrpSpPr>
        <p:grpSpPr>
          <a:xfrm>
            <a:off x="8953186" y="-739359"/>
            <a:ext cx="286443" cy="286443"/>
            <a:chOff x="5397096" y="1258905"/>
            <a:chExt cx="4711700" cy="4711700"/>
          </a:xfrm>
        </p:grpSpPr>
        <p:sp>
          <p:nvSpPr>
            <p:cNvPr id="388" name="三十二角星 38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89" name="组合 38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393" name="菱形 39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4" name="椭圆 39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0" name="组合 38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391" name="菱形 39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2" name="椭圆 39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95" name="组合 394"/>
          <p:cNvGrpSpPr/>
          <p:nvPr/>
        </p:nvGrpSpPr>
        <p:grpSpPr>
          <a:xfrm>
            <a:off x="8858655" y="-543629"/>
            <a:ext cx="448472" cy="448472"/>
            <a:chOff x="5397096" y="1258908"/>
            <a:chExt cx="4711700" cy="4711702"/>
          </a:xfrm>
        </p:grpSpPr>
        <p:sp>
          <p:nvSpPr>
            <p:cNvPr id="396" name="三十二角星 39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3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97" name="组合 39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01" name="菱形 40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2" name="椭圆 40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8" name="组合 39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399" name="菱形 39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0" name="椭圆 39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03" name="组合 402"/>
          <p:cNvGrpSpPr/>
          <p:nvPr/>
        </p:nvGrpSpPr>
        <p:grpSpPr>
          <a:xfrm>
            <a:off x="9251192" y="-542198"/>
            <a:ext cx="302574" cy="302574"/>
            <a:chOff x="5397096" y="1258905"/>
            <a:chExt cx="4711700" cy="4711700"/>
          </a:xfrm>
          <a:solidFill>
            <a:srgbClr val="A6BBCE"/>
          </a:solidFill>
        </p:grpSpPr>
        <p:sp>
          <p:nvSpPr>
            <p:cNvPr id="404" name="三十二角星 40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05" name="组合 40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409" name="菱形 40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0" name="椭圆 40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6" name="组合 40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407" name="菱形 40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8" name="椭圆 40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11" name="组合 410"/>
          <p:cNvGrpSpPr/>
          <p:nvPr/>
        </p:nvGrpSpPr>
        <p:grpSpPr>
          <a:xfrm rot="19515393">
            <a:off x="4526357" y="-728525"/>
            <a:ext cx="553340" cy="553340"/>
            <a:chOff x="5397096" y="1258905"/>
            <a:chExt cx="4711700" cy="4711700"/>
          </a:xfrm>
        </p:grpSpPr>
        <p:sp>
          <p:nvSpPr>
            <p:cNvPr id="412" name="三十二角星 41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5" name="组合 414"/>
          <p:cNvGrpSpPr/>
          <p:nvPr/>
        </p:nvGrpSpPr>
        <p:grpSpPr>
          <a:xfrm>
            <a:off x="12449250" y="404477"/>
            <a:ext cx="408155" cy="408155"/>
            <a:chOff x="5397096" y="1258905"/>
            <a:chExt cx="4711700" cy="4711700"/>
          </a:xfrm>
        </p:grpSpPr>
        <p:sp>
          <p:nvSpPr>
            <p:cNvPr id="416" name="三十二角星 41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7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9" name="组合 418"/>
          <p:cNvGrpSpPr/>
          <p:nvPr/>
        </p:nvGrpSpPr>
        <p:grpSpPr>
          <a:xfrm>
            <a:off x="7586663" y="-587100"/>
            <a:ext cx="523618" cy="523618"/>
            <a:chOff x="5397096" y="1258905"/>
            <a:chExt cx="4711700" cy="4711700"/>
          </a:xfrm>
        </p:grpSpPr>
        <p:sp>
          <p:nvSpPr>
            <p:cNvPr id="420" name="三十二角星 41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8899A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3" name="组合 422"/>
          <p:cNvGrpSpPr/>
          <p:nvPr/>
        </p:nvGrpSpPr>
        <p:grpSpPr>
          <a:xfrm>
            <a:off x="10085083" y="-1016020"/>
            <a:ext cx="340932" cy="340932"/>
            <a:chOff x="5397096" y="1258905"/>
            <a:chExt cx="4711700" cy="4711700"/>
          </a:xfrm>
        </p:grpSpPr>
        <p:sp>
          <p:nvSpPr>
            <p:cNvPr id="424" name="三十二角星 4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25" name="组合 4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29" name="菱形 4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0" name="椭圆 4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26" name="组合 4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27" name="菱形 4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8" name="椭圆 4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31" name="组合 430"/>
          <p:cNvGrpSpPr/>
          <p:nvPr/>
        </p:nvGrpSpPr>
        <p:grpSpPr>
          <a:xfrm>
            <a:off x="7234460" y="-1200221"/>
            <a:ext cx="340932" cy="340932"/>
            <a:chOff x="5397096" y="1258905"/>
            <a:chExt cx="4711700" cy="4711700"/>
          </a:xfrm>
        </p:grpSpPr>
        <p:sp>
          <p:nvSpPr>
            <p:cNvPr id="432" name="三十二角星 43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33" name="组合 43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37" name="菱形 43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8" name="椭圆 43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34" name="组合 43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35" name="菱形 43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6" name="椭圆 43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39" name="组合 438"/>
          <p:cNvGrpSpPr/>
          <p:nvPr/>
        </p:nvGrpSpPr>
        <p:grpSpPr>
          <a:xfrm rot="19515393">
            <a:off x="4067108" y="-987733"/>
            <a:ext cx="359342" cy="359342"/>
            <a:chOff x="5397096" y="1258905"/>
            <a:chExt cx="4711700" cy="4711700"/>
          </a:xfrm>
        </p:grpSpPr>
        <p:sp>
          <p:nvSpPr>
            <p:cNvPr id="440" name="三十二角星 43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3" name="组合 442"/>
          <p:cNvGrpSpPr/>
          <p:nvPr/>
        </p:nvGrpSpPr>
        <p:grpSpPr>
          <a:xfrm rot="19515393">
            <a:off x="3301297" y="-818039"/>
            <a:ext cx="715348" cy="715348"/>
            <a:chOff x="5397096" y="1258905"/>
            <a:chExt cx="4711700" cy="4711700"/>
          </a:xfrm>
        </p:grpSpPr>
        <p:sp>
          <p:nvSpPr>
            <p:cNvPr id="444" name="三十二角星 44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5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6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7" name="组合 446"/>
          <p:cNvGrpSpPr/>
          <p:nvPr/>
        </p:nvGrpSpPr>
        <p:grpSpPr>
          <a:xfrm>
            <a:off x="8559490" y="-1277638"/>
            <a:ext cx="288428" cy="288428"/>
            <a:chOff x="5397096" y="1258905"/>
            <a:chExt cx="4711700" cy="4711700"/>
          </a:xfrm>
        </p:grpSpPr>
        <p:sp>
          <p:nvSpPr>
            <p:cNvPr id="448" name="三十二角星 44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49" name="组合 44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53" name="菱形 45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4" name="椭圆 45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50" name="组合 44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51" name="菱形 45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2" name="椭圆 45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55" name="组合 454"/>
          <p:cNvGrpSpPr/>
          <p:nvPr/>
        </p:nvGrpSpPr>
        <p:grpSpPr>
          <a:xfrm>
            <a:off x="5941704" y="-966419"/>
            <a:ext cx="340932" cy="340932"/>
            <a:chOff x="5397096" y="1258905"/>
            <a:chExt cx="4711700" cy="4711700"/>
          </a:xfrm>
        </p:grpSpPr>
        <p:sp>
          <p:nvSpPr>
            <p:cNvPr id="456" name="三十二角星 45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57" name="组合 45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61" name="菱形 46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2" name="椭圆 46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58" name="组合 45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59" name="菱形 45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0" name="椭圆 45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63" name="组合 462"/>
          <p:cNvGrpSpPr/>
          <p:nvPr/>
        </p:nvGrpSpPr>
        <p:grpSpPr>
          <a:xfrm>
            <a:off x="12744861" y="-688964"/>
            <a:ext cx="340932" cy="340932"/>
            <a:chOff x="5397096" y="1258905"/>
            <a:chExt cx="4711700" cy="4711700"/>
          </a:xfrm>
        </p:grpSpPr>
        <p:sp>
          <p:nvSpPr>
            <p:cNvPr id="464" name="三十二角星 46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5" name="组合 46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69" name="菱形 46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70" name="椭圆 46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66" name="组合 46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67" name="菱形 46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8" name="椭圆 46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71" name="组合 470"/>
          <p:cNvGrpSpPr/>
          <p:nvPr/>
        </p:nvGrpSpPr>
        <p:grpSpPr>
          <a:xfrm>
            <a:off x="12411590" y="-148658"/>
            <a:ext cx="408155" cy="408155"/>
            <a:chOff x="5397096" y="1258905"/>
            <a:chExt cx="4711700" cy="4711700"/>
          </a:xfrm>
        </p:grpSpPr>
        <p:sp>
          <p:nvSpPr>
            <p:cNvPr id="472" name="三十二角星 47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5" name="组合 474"/>
          <p:cNvGrpSpPr/>
          <p:nvPr/>
        </p:nvGrpSpPr>
        <p:grpSpPr>
          <a:xfrm rot="19515393">
            <a:off x="2083418" y="-523240"/>
            <a:ext cx="370788" cy="370788"/>
            <a:chOff x="5397096" y="1258905"/>
            <a:chExt cx="4711700" cy="4711700"/>
          </a:xfrm>
        </p:grpSpPr>
        <p:sp>
          <p:nvSpPr>
            <p:cNvPr id="476" name="三十二角星 47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7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9" name="组合 478"/>
          <p:cNvGrpSpPr/>
          <p:nvPr/>
        </p:nvGrpSpPr>
        <p:grpSpPr>
          <a:xfrm rot="19515393">
            <a:off x="12481830" y="3018396"/>
            <a:ext cx="251996" cy="251996"/>
            <a:chOff x="5397096" y="1258905"/>
            <a:chExt cx="4711700" cy="4711700"/>
          </a:xfrm>
        </p:grpSpPr>
        <p:sp>
          <p:nvSpPr>
            <p:cNvPr id="480" name="三十二角星 47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3" name="组合 482"/>
          <p:cNvGrpSpPr/>
          <p:nvPr/>
        </p:nvGrpSpPr>
        <p:grpSpPr>
          <a:xfrm rot="19515393">
            <a:off x="12750288" y="1244049"/>
            <a:ext cx="359342" cy="359342"/>
            <a:chOff x="5397096" y="1258905"/>
            <a:chExt cx="4711700" cy="4711700"/>
          </a:xfrm>
        </p:grpSpPr>
        <p:sp>
          <p:nvSpPr>
            <p:cNvPr id="484" name="三十二角星 48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5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6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7" name="组合 486"/>
          <p:cNvGrpSpPr/>
          <p:nvPr/>
        </p:nvGrpSpPr>
        <p:grpSpPr>
          <a:xfrm>
            <a:off x="6010611" y="-563561"/>
            <a:ext cx="448472" cy="448472"/>
            <a:chOff x="5397096" y="1258908"/>
            <a:chExt cx="4711700" cy="4711702"/>
          </a:xfrm>
        </p:grpSpPr>
        <p:sp>
          <p:nvSpPr>
            <p:cNvPr id="488" name="三十二角星 48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3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89" name="组合 48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93" name="菱形 49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4" name="椭圆 49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90" name="组合 48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91" name="菱形 49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2" name="椭圆 49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95" name="组合 494"/>
          <p:cNvGrpSpPr/>
          <p:nvPr/>
        </p:nvGrpSpPr>
        <p:grpSpPr>
          <a:xfrm>
            <a:off x="2942441" y="-996841"/>
            <a:ext cx="302574" cy="302574"/>
            <a:chOff x="5397096" y="1258905"/>
            <a:chExt cx="4711700" cy="4711700"/>
          </a:xfrm>
          <a:solidFill>
            <a:srgbClr val="A6BBCE"/>
          </a:solidFill>
        </p:grpSpPr>
        <p:sp>
          <p:nvSpPr>
            <p:cNvPr id="496" name="三十二角星 49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97" name="组合 49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501" name="菱形 50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2" name="椭圆 50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98" name="组合 49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499" name="菱形 49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0" name="椭圆 49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03" name="组合 502"/>
          <p:cNvGrpSpPr/>
          <p:nvPr/>
        </p:nvGrpSpPr>
        <p:grpSpPr>
          <a:xfrm rot="19515393">
            <a:off x="9682854" y="-723504"/>
            <a:ext cx="553340" cy="553340"/>
            <a:chOff x="5397096" y="1258905"/>
            <a:chExt cx="4711700" cy="4711700"/>
          </a:xfrm>
        </p:grpSpPr>
        <p:sp>
          <p:nvSpPr>
            <p:cNvPr id="504" name="三十二角星 50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5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6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07" name="组合 506"/>
          <p:cNvGrpSpPr/>
          <p:nvPr/>
        </p:nvGrpSpPr>
        <p:grpSpPr>
          <a:xfrm>
            <a:off x="7057704" y="-557429"/>
            <a:ext cx="408155" cy="408155"/>
            <a:chOff x="5397096" y="1258905"/>
            <a:chExt cx="4711700" cy="4711700"/>
          </a:xfrm>
        </p:grpSpPr>
        <p:sp>
          <p:nvSpPr>
            <p:cNvPr id="508" name="三十二角星 50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9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0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1" name="组合 510"/>
          <p:cNvGrpSpPr/>
          <p:nvPr/>
        </p:nvGrpSpPr>
        <p:grpSpPr>
          <a:xfrm>
            <a:off x="2593684" y="-565722"/>
            <a:ext cx="523618" cy="523618"/>
            <a:chOff x="5397096" y="1258905"/>
            <a:chExt cx="4711700" cy="4711700"/>
          </a:xfrm>
        </p:grpSpPr>
        <p:sp>
          <p:nvSpPr>
            <p:cNvPr id="512" name="三十二角星 51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8899A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5" name="组合 514"/>
          <p:cNvGrpSpPr/>
          <p:nvPr/>
        </p:nvGrpSpPr>
        <p:grpSpPr>
          <a:xfrm rot="19515393">
            <a:off x="13242883" y="4226151"/>
            <a:ext cx="359342" cy="359342"/>
            <a:chOff x="5397096" y="1258905"/>
            <a:chExt cx="4711700" cy="4711700"/>
          </a:xfrm>
        </p:grpSpPr>
        <p:sp>
          <p:nvSpPr>
            <p:cNvPr id="516" name="三十二角星 51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7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9" name="组合 518"/>
          <p:cNvGrpSpPr/>
          <p:nvPr/>
        </p:nvGrpSpPr>
        <p:grpSpPr>
          <a:xfrm rot="19515393">
            <a:off x="-901891" y="-1106091"/>
            <a:ext cx="715348" cy="715348"/>
            <a:chOff x="5397096" y="1258905"/>
            <a:chExt cx="4711700" cy="4711700"/>
          </a:xfrm>
        </p:grpSpPr>
        <p:sp>
          <p:nvSpPr>
            <p:cNvPr id="520" name="三十二角星 51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23" name="组合 522"/>
          <p:cNvGrpSpPr/>
          <p:nvPr/>
        </p:nvGrpSpPr>
        <p:grpSpPr>
          <a:xfrm>
            <a:off x="4035982" y="-484247"/>
            <a:ext cx="340932" cy="340932"/>
            <a:chOff x="5397096" y="1258905"/>
            <a:chExt cx="4711700" cy="4711700"/>
          </a:xfrm>
        </p:grpSpPr>
        <p:sp>
          <p:nvSpPr>
            <p:cNvPr id="524" name="三十二角星 5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529" name="菱形 5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0" name="椭圆 5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26" name="组合 5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527" name="菱形 5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8" name="椭圆 5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31" name="组合 530"/>
          <p:cNvGrpSpPr/>
          <p:nvPr/>
        </p:nvGrpSpPr>
        <p:grpSpPr>
          <a:xfrm>
            <a:off x="13426239" y="1764090"/>
            <a:ext cx="408155" cy="408155"/>
            <a:chOff x="5397096" y="1258905"/>
            <a:chExt cx="4711700" cy="4711700"/>
          </a:xfrm>
        </p:grpSpPr>
        <p:sp>
          <p:nvSpPr>
            <p:cNvPr id="532" name="三十二角星 53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72" name="组合 571"/>
          <p:cNvGrpSpPr/>
          <p:nvPr/>
        </p:nvGrpSpPr>
        <p:grpSpPr>
          <a:xfrm>
            <a:off x="11839503" y="-1057383"/>
            <a:ext cx="704032" cy="704032"/>
            <a:chOff x="5397096" y="1258905"/>
            <a:chExt cx="4711700" cy="4711700"/>
          </a:xfrm>
        </p:grpSpPr>
        <p:sp>
          <p:nvSpPr>
            <p:cNvPr id="573" name="三十二角星 57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4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5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76" name="组合 575"/>
          <p:cNvGrpSpPr/>
          <p:nvPr/>
        </p:nvGrpSpPr>
        <p:grpSpPr>
          <a:xfrm>
            <a:off x="6466048" y="-1089886"/>
            <a:ext cx="591630" cy="591630"/>
            <a:chOff x="5397096" y="1258905"/>
            <a:chExt cx="4711700" cy="4711700"/>
          </a:xfrm>
        </p:grpSpPr>
        <p:sp>
          <p:nvSpPr>
            <p:cNvPr id="577" name="三十二角星 57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78" name="组合 57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582" name="菱形 58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3" name="椭圆 58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79" name="组合 57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580" name="菱形 57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1" name="椭圆 58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84" name="组合 583"/>
          <p:cNvGrpSpPr/>
          <p:nvPr/>
        </p:nvGrpSpPr>
        <p:grpSpPr>
          <a:xfrm>
            <a:off x="10496758" y="-825418"/>
            <a:ext cx="635078" cy="635078"/>
            <a:chOff x="5397096" y="1258905"/>
            <a:chExt cx="4711700" cy="4711700"/>
          </a:xfrm>
        </p:grpSpPr>
        <p:sp>
          <p:nvSpPr>
            <p:cNvPr id="585" name="三十二角星 58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6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7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8" name="组合 587"/>
          <p:cNvGrpSpPr/>
          <p:nvPr/>
        </p:nvGrpSpPr>
        <p:grpSpPr>
          <a:xfrm>
            <a:off x="12376522" y="2462012"/>
            <a:ext cx="340932" cy="340932"/>
            <a:chOff x="5397096" y="1258905"/>
            <a:chExt cx="4711700" cy="4711700"/>
          </a:xfrm>
        </p:grpSpPr>
        <p:sp>
          <p:nvSpPr>
            <p:cNvPr id="589" name="三十二角星 58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90" name="组合 58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594" name="菱形 59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5" name="椭圆 59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91" name="组合 59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592" name="菱形 59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3" name="椭圆 59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23" name="组合 822"/>
          <p:cNvGrpSpPr/>
          <p:nvPr/>
        </p:nvGrpSpPr>
        <p:grpSpPr>
          <a:xfrm>
            <a:off x="12566492" y="4203733"/>
            <a:ext cx="286443" cy="286443"/>
            <a:chOff x="5397096" y="1258905"/>
            <a:chExt cx="4711700" cy="4711700"/>
          </a:xfrm>
        </p:grpSpPr>
        <p:sp>
          <p:nvSpPr>
            <p:cNvPr id="824" name="三十二角星 8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25" name="组合 8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829" name="菱形 8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0" name="椭圆 8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26" name="组合 8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27" name="菱形 8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28" name="椭圆 8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31" name="组合 830"/>
          <p:cNvGrpSpPr/>
          <p:nvPr/>
        </p:nvGrpSpPr>
        <p:grpSpPr>
          <a:xfrm>
            <a:off x="74649" y="-742214"/>
            <a:ext cx="704032" cy="704032"/>
            <a:chOff x="5397096" y="1258905"/>
            <a:chExt cx="4711700" cy="4711700"/>
          </a:xfrm>
        </p:grpSpPr>
        <p:sp>
          <p:nvSpPr>
            <p:cNvPr id="841" name="三十二角星 84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5" name="组合 844"/>
          <p:cNvGrpSpPr/>
          <p:nvPr/>
        </p:nvGrpSpPr>
        <p:grpSpPr>
          <a:xfrm>
            <a:off x="12711873" y="3490889"/>
            <a:ext cx="340932" cy="340932"/>
            <a:chOff x="5397096" y="1258905"/>
            <a:chExt cx="4711700" cy="4711700"/>
          </a:xfrm>
        </p:grpSpPr>
        <p:sp>
          <p:nvSpPr>
            <p:cNvPr id="846" name="三十二角星 84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47" name="组合 84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851" name="菱形 85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52" name="椭圆 85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48" name="组合 84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49" name="菱形 84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50" name="椭圆 84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62" name="组合 861"/>
          <p:cNvGrpSpPr/>
          <p:nvPr/>
        </p:nvGrpSpPr>
        <p:grpSpPr>
          <a:xfrm>
            <a:off x="13181352" y="3783087"/>
            <a:ext cx="340932" cy="340932"/>
            <a:chOff x="5397096" y="1258905"/>
            <a:chExt cx="4711700" cy="4711700"/>
          </a:xfrm>
        </p:grpSpPr>
        <p:sp>
          <p:nvSpPr>
            <p:cNvPr id="864" name="三十二角星 86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65" name="组合 86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869" name="菱形 86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70" name="椭圆 86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66" name="组合 86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67" name="菱形 86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68" name="椭圆 86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71" name="组合 870"/>
          <p:cNvGrpSpPr/>
          <p:nvPr/>
        </p:nvGrpSpPr>
        <p:grpSpPr>
          <a:xfrm>
            <a:off x="2043526" y="-1303740"/>
            <a:ext cx="591630" cy="591630"/>
            <a:chOff x="5397096" y="1258905"/>
            <a:chExt cx="4711700" cy="4711700"/>
          </a:xfrm>
        </p:grpSpPr>
        <p:sp>
          <p:nvSpPr>
            <p:cNvPr id="872" name="三十二角星 87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73" name="组合 87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887" name="菱形 88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8" name="椭圆 88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83" name="组合 88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85" name="菱形 88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6" name="椭圆 88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89" name="组合 888"/>
          <p:cNvGrpSpPr/>
          <p:nvPr/>
        </p:nvGrpSpPr>
        <p:grpSpPr>
          <a:xfrm>
            <a:off x="3684204" y="-1230002"/>
            <a:ext cx="288428" cy="288428"/>
            <a:chOff x="5397096" y="1258905"/>
            <a:chExt cx="4711700" cy="4711700"/>
          </a:xfrm>
        </p:grpSpPr>
        <p:sp>
          <p:nvSpPr>
            <p:cNvPr id="890" name="三十二角星 88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91" name="组合 89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04" name="菱形 90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06" name="椭圆 90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92" name="组合 89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93" name="菱形 89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94" name="椭圆 89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907" name="组合 906"/>
          <p:cNvGrpSpPr/>
          <p:nvPr/>
        </p:nvGrpSpPr>
        <p:grpSpPr>
          <a:xfrm>
            <a:off x="5079001" y="-1115803"/>
            <a:ext cx="635078" cy="635078"/>
            <a:chOff x="5397096" y="1258905"/>
            <a:chExt cx="4711700" cy="4711700"/>
          </a:xfrm>
        </p:grpSpPr>
        <p:sp>
          <p:nvSpPr>
            <p:cNvPr id="908" name="三十二角星 90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9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0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1" name="组合 910"/>
          <p:cNvGrpSpPr/>
          <p:nvPr/>
        </p:nvGrpSpPr>
        <p:grpSpPr>
          <a:xfrm>
            <a:off x="12423999" y="3697255"/>
            <a:ext cx="340932" cy="340932"/>
            <a:chOff x="5397096" y="1258905"/>
            <a:chExt cx="4711700" cy="4711700"/>
          </a:xfrm>
        </p:grpSpPr>
        <p:sp>
          <p:nvSpPr>
            <p:cNvPr id="912" name="三十二角星 91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13" name="组合 91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26" name="菱形 92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27" name="椭圆 92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14" name="组合 91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915" name="菱形 91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25" name="椭圆 92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928" name="组合 927"/>
          <p:cNvGrpSpPr/>
          <p:nvPr/>
        </p:nvGrpSpPr>
        <p:grpSpPr>
          <a:xfrm>
            <a:off x="212275" y="-1170641"/>
            <a:ext cx="340932" cy="340932"/>
            <a:chOff x="5397096" y="1258905"/>
            <a:chExt cx="4711700" cy="4711700"/>
          </a:xfrm>
        </p:grpSpPr>
        <p:sp>
          <p:nvSpPr>
            <p:cNvPr id="929" name="三十二角星 92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30" name="组合 92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34" name="菱形 93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35" name="椭圆 93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31" name="组合 93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932" name="菱形 93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33" name="椭圆 93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35" name="组合 534"/>
          <p:cNvGrpSpPr/>
          <p:nvPr/>
        </p:nvGrpSpPr>
        <p:grpSpPr>
          <a:xfrm>
            <a:off x="991248" y="-1509329"/>
            <a:ext cx="999015" cy="1284005"/>
            <a:chOff x="4852334" y="1362258"/>
            <a:chExt cx="3517814" cy="4521347"/>
          </a:xfrm>
        </p:grpSpPr>
        <p:sp>
          <p:nvSpPr>
            <p:cNvPr id="536" name="任意多边形 535"/>
            <p:cNvSpPr/>
            <p:nvPr/>
          </p:nvSpPr>
          <p:spPr>
            <a:xfrm rot="21330816" flipV="1">
              <a:off x="5481405" y="2943502"/>
              <a:ext cx="1105364" cy="1481289"/>
            </a:xfrm>
            <a:custGeom>
              <a:avLst/>
              <a:gdLst>
                <a:gd name="connsiteX0" fmla="*/ 903414 w 1298748"/>
                <a:gd name="connsiteY0" fmla="*/ 1 h 1772178"/>
                <a:gd name="connsiteX1" fmla="*/ 1094119 w 1298748"/>
                <a:gd name="connsiteY1" fmla="*/ 66562 h 1772178"/>
                <a:gd name="connsiteX2" fmla="*/ 1094196 w 1298748"/>
                <a:gd name="connsiteY2" fmla="*/ 66636 h 1772178"/>
                <a:gd name="connsiteX3" fmla="*/ 1128619 w 1298748"/>
                <a:gd name="connsiteY3" fmla="*/ 62755 h 1772178"/>
                <a:gd name="connsiteX4" fmla="*/ 1209211 w 1298748"/>
                <a:gd name="connsiteY4" fmla="*/ 60074 h 1772178"/>
                <a:gd name="connsiteX5" fmla="*/ 1241809 w 1298748"/>
                <a:gd name="connsiteY5" fmla="*/ 63909 h 1772178"/>
                <a:gd name="connsiteX6" fmla="*/ 1261619 w 1298748"/>
                <a:gd name="connsiteY6" fmla="*/ 133292 h 1772178"/>
                <a:gd name="connsiteX7" fmla="*/ 1290277 w 1298748"/>
                <a:gd name="connsiteY7" fmla="*/ 276188 h 1772178"/>
                <a:gd name="connsiteX8" fmla="*/ 1298748 w 1298748"/>
                <a:gd name="connsiteY8" fmla="*/ 347615 h 1772178"/>
                <a:gd name="connsiteX9" fmla="*/ 1289186 w 1298748"/>
                <a:gd name="connsiteY9" fmla="*/ 352640 h 1772178"/>
                <a:gd name="connsiteX10" fmla="*/ 1045347 w 1298748"/>
                <a:gd name="connsiteY10" fmla="*/ 709707 h 1772178"/>
                <a:gd name="connsiteX11" fmla="*/ 1026672 w 1298748"/>
                <a:gd name="connsiteY11" fmla="*/ 787370 h 1772178"/>
                <a:gd name="connsiteX12" fmla="*/ 981576 w 1298748"/>
                <a:gd name="connsiteY12" fmla="*/ 695093 h 1772178"/>
                <a:gd name="connsiteX13" fmla="*/ 816649 w 1298748"/>
                <a:gd name="connsiteY13" fmla="*/ 523293 h 1772178"/>
                <a:gd name="connsiteX14" fmla="*/ 770532 w 1298748"/>
                <a:gd name="connsiteY14" fmla="*/ 515574 h 1772178"/>
                <a:gd name="connsiteX15" fmla="*/ 758675 w 1298748"/>
                <a:gd name="connsiteY15" fmla="*/ 513775 h 1772178"/>
                <a:gd name="connsiteX16" fmla="*/ 484483 w 1298748"/>
                <a:gd name="connsiteY16" fmla="*/ 1321430 h 1772178"/>
                <a:gd name="connsiteX17" fmla="*/ 502912 w 1298748"/>
                <a:gd name="connsiteY17" fmla="*/ 1478126 h 1772178"/>
                <a:gd name="connsiteX18" fmla="*/ 503653 w 1298748"/>
                <a:gd name="connsiteY18" fmla="*/ 1481682 h 1772178"/>
                <a:gd name="connsiteX19" fmla="*/ 512384 w 1298748"/>
                <a:gd name="connsiteY19" fmla="*/ 1596499 h 1772178"/>
                <a:gd name="connsiteX20" fmla="*/ 531744 w 1298748"/>
                <a:gd name="connsiteY20" fmla="*/ 1764635 h 1772178"/>
                <a:gd name="connsiteX21" fmla="*/ 532901 w 1298748"/>
                <a:gd name="connsiteY21" fmla="*/ 1772178 h 1772178"/>
                <a:gd name="connsiteX22" fmla="*/ 447483 w 1298748"/>
                <a:gd name="connsiteY22" fmla="*/ 1674448 h 1772178"/>
                <a:gd name="connsiteX23" fmla="*/ 22980 w 1298748"/>
                <a:gd name="connsiteY23" fmla="*/ 738187 h 1772178"/>
                <a:gd name="connsiteX24" fmla="*/ 316573 w 1298748"/>
                <a:gd name="connsiteY24" fmla="*/ 151952 h 1772178"/>
                <a:gd name="connsiteX25" fmla="*/ 351150 w 1298748"/>
                <a:gd name="connsiteY25" fmla="*/ 150222 h 1772178"/>
                <a:gd name="connsiteX26" fmla="*/ 351214 w 1298748"/>
                <a:gd name="connsiteY26" fmla="*/ 150140 h 1772178"/>
                <a:gd name="connsiteX27" fmla="*/ 529730 w 1298748"/>
                <a:gd name="connsiteY27" fmla="*/ 57982 h 1772178"/>
                <a:gd name="connsiteX28" fmla="*/ 665408 w 1298748"/>
                <a:gd name="connsiteY28" fmla="*/ 65995 h 1772178"/>
                <a:gd name="connsiteX29" fmla="*/ 699187 w 1298748"/>
                <a:gd name="connsiteY29" fmla="*/ 79312 h 1772178"/>
                <a:gd name="connsiteX30" fmla="*/ 712708 w 1298748"/>
                <a:gd name="connsiteY30" fmla="*/ 66562 h 1772178"/>
                <a:gd name="connsiteX31" fmla="*/ 903414 w 1298748"/>
                <a:gd name="connsiteY31" fmla="*/ 1 h 177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8748" h="1772178">
                  <a:moveTo>
                    <a:pt x="903414" y="1"/>
                  </a:moveTo>
                  <a:cubicBezTo>
                    <a:pt x="974055" y="0"/>
                    <a:pt x="1039681" y="24540"/>
                    <a:pt x="1094119" y="66562"/>
                  </a:cubicBezTo>
                  <a:lnTo>
                    <a:pt x="1094196" y="66636"/>
                  </a:lnTo>
                  <a:lnTo>
                    <a:pt x="1128619" y="62755"/>
                  </a:lnTo>
                  <a:cubicBezTo>
                    <a:pt x="1156474" y="60494"/>
                    <a:pt x="1183410" y="59338"/>
                    <a:pt x="1209211" y="60074"/>
                  </a:cubicBezTo>
                  <a:lnTo>
                    <a:pt x="1241809" y="63909"/>
                  </a:lnTo>
                  <a:lnTo>
                    <a:pt x="1261619" y="133292"/>
                  </a:lnTo>
                  <a:cubicBezTo>
                    <a:pt x="1272951" y="179983"/>
                    <a:pt x="1282538" y="227653"/>
                    <a:pt x="1290277" y="276188"/>
                  </a:cubicBezTo>
                  <a:lnTo>
                    <a:pt x="1298748" y="347615"/>
                  </a:lnTo>
                  <a:lnTo>
                    <a:pt x="1289186" y="352640"/>
                  </a:lnTo>
                  <a:cubicBezTo>
                    <a:pt x="1182369" y="419210"/>
                    <a:pt x="1096861" y="546739"/>
                    <a:pt x="1045347" y="709707"/>
                  </a:cubicBezTo>
                  <a:lnTo>
                    <a:pt x="1026672" y="787370"/>
                  </a:lnTo>
                  <a:lnTo>
                    <a:pt x="981576" y="695093"/>
                  </a:lnTo>
                  <a:cubicBezTo>
                    <a:pt x="932275" y="608039"/>
                    <a:pt x="875696" y="547559"/>
                    <a:pt x="816649" y="523293"/>
                  </a:cubicBezTo>
                  <a:lnTo>
                    <a:pt x="770532" y="515574"/>
                  </a:lnTo>
                  <a:lnTo>
                    <a:pt x="758675" y="513775"/>
                  </a:lnTo>
                  <a:cubicBezTo>
                    <a:pt x="575235" y="528897"/>
                    <a:pt x="452476" y="890497"/>
                    <a:pt x="484483" y="1321430"/>
                  </a:cubicBezTo>
                  <a:cubicBezTo>
                    <a:pt x="488485" y="1375296"/>
                    <a:pt x="494715" y="1427698"/>
                    <a:pt x="502912" y="1478126"/>
                  </a:cubicBezTo>
                  <a:lnTo>
                    <a:pt x="503653" y="1481682"/>
                  </a:lnTo>
                  <a:lnTo>
                    <a:pt x="512384" y="1596499"/>
                  </a:lnTo>
                  <a:cubicBezTo>
                    <a:pt x="520050" y="1675513"/>
                    <a:pt x="528425" y="1741445"/>
                    <a:pt x="531744" y="1764635"/>
                  </a:cubicBezTo>
                  <a:lnTo>
                    <a:pt x="532901" y="1772178"/>
                  </a:lnTo>
                  <a:lnTo>
                    <a:pt x="447483" y="1674448"/>
                  </a:lnTo>
                  <a:cubicBezTo>
                    <a:pt x="246283" y="1423464"/>
                    <a:pt x="44716" y="1028579"/>
                    <a:pt x="22980" y="738187"/>
                  </a:cubicBezTo>
                  <a:cubicBezTo>
                    <a:pt x="-60455" y="244628"/>
                    <a:pt x="93785" y="169750"/>
                    <a:pt x="316573" y="151952"/>
                  </a:cubicBezTo>
                  <a:lnTo>
                    <a:pt x="351150" y="150222"/>
                  </a:lnTo>
                  <a:lnTo>
                    <a:pt x="351214" y="150140"/>
                  </a:lnTo>
                  <a:cubicBezTo>
                    <a:pt x="398765" y="102246"/>
                    <a:pt x="459953" y="69000"/>
                    <a:pt x="529730" y="57982"/>
                  </a:cubicBezTo>
                  <a:cubicBezTo>
                    <a:pt x="576248" y="50636"/>
                    <a:pt x="622179" y="53865"/>
                    <a:pt x="665408" y="65995"/>
                  </a:cubicBezTo>
                  <a:lnTo>
                    <a:pt x="699187" y="79312"/>
                  </a:lnTo>
                  <a:lnTo>
                    <a:pt x="712708" y="66562"/>
                  </a:lnTo>
                  <a:cubicBezTo>
                    <a:pt x="767146" y="24538"/>
                    <a:pt x="832772" y="0"/>
                    <a:pt x="903414" y="1"/>
                  </a:cubicBez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37" name="组合 536"/>
            <p:cNvGrpSpPr/>
            <p:nvPr/>
          </p:nvGrpSpPr>
          <p:grpSpPr>
            <a:xfrm>
              <a:off x="4852334" y="3192957"/>
              <a:ext cx="368961" cy="1637343"/>
              <a:chOff x="7777833" y="4124467"/>
              <a:chExt cx="414218" cy="1838183"/>
            </a:xfrm>
          </p:grpSpPr>
          <p:sp>
            <p:nvSpPr>
              <p:cNvPr id="570" name="任意多边形 569"/>
              <p:cNvSpPr/>
              <p:nvPr/>
            </p:nvSpPr>
            <p:spPr>
              <a:xfrm rot="302727">
                <a:off x="7777833" y="4124467"/>
                <a:ext cx="414218" cy="1640642"/>
              </a:xfrm>
              <a:custGeom>
                <a:avLst/>
                <a:gdLst>
                  <a:gd name="connsiteX0" fmla="*/ 410400 w 410400"/>
                  <a:gd name="connsiteY0" fmla="*/ 7200 h 1684800"/>
                  <a:gd name="connsiteX1" fmla="*/ 172800 w 410400"/>
                  <a:gd name="connsiteY1" fmla="*/ 0 h 1684800"/>
                  <a:gd name="connsiteX2" fmla="*/ 0 w 410400"/>
                  <a:gd name="connsiteY2" fmla="*/ 856800 h 1684800"/>
                  <a:gd name="connsiteX3" fmla="*/ 72000 w 410400"/>
                  <a:gd name="connsiteY3" fmla="*/ 1684800 h 1684800"/>
                  <a:gd name="connsiteX4" fmla="*/ 273600 w 410400"/>
                  <a:gd name="connsiteY4" fmla="*/ 1663200 h 1684800"/>
                  <a:gd name="connsiteX5" fmla="*/ 201600 w 410400"/>
                  <a:gd name="connsiteY5" fmla="*/ 892800 h 1684800"/>
                  <a:gd name="connsiteX6" fmla="*/ 410400 w 410400"/>
                  <a:gd name="connsiteY6" fmla="*/ 7200 h 1684800"/>
                  <a:gd name="connsiteX0" fmla="*/ 414104 w 414104"/>
                  <a:gd name="connsiteY0" fmla="*/ 7200 h 1684800"/>
                  <a:gd name="connsiteX1" fmla="*/ 176504 w 414104"/>
                  <a:gd name="connsiteY1" fmla="*/ 0 h 1684800"/>
                  <a:gd name="connsiteX2" fmla="*/ 3704 w 414104"/>
                  <a:gd name="connsiteY2" fmla="*/ 856800 h 1684800"/>
                  <a:gd name="connsiteX3" fmla="*/ 75704 w 414104"/>
                  <a:gd name="connsiteY3" fmla="*/ 1684800 h 1684800"/>
                  <a:gd name="connsiteX4" fmla="*/ 277304 w 414104"/>
                  <a:gd name="connsiteY4" fmla="*/ 1663200 h 1684800"/>
                  <a:gd name="connsiteX5" fmla="*/ 205304 w 414104"/>
                  <a:gd name="connsiteY5" fmla="*/ 892800 h 1684800"/>
                  <a:gd name="connsiteX6" fmla="*/ 414104 w 414104"/>
                  <a:gd name="connsiteY6" fmla="*/ 7200 h 1684800"/>
                  <a:gd name="connsiteX0" fmla="*/ 414104 w 414193"/>
                  <a:gd name="connsiteY0" fmla="*/ 7200 h 1684800"/>
                  <a:gd name="connsiteX1" fmla="*/ 176504 w 414193"/>
                  <a:gd name="connsiteY1" fmla="*/ 0 h 1684800"/>
                  <a:gd name="connsiteX2" fmla="*/ 3704 w 414193"/>
                  <a:gd name="connsiteY2" fmla="*/ 856800 h 1684800"/>
                  <a:gd name="connsiteX3" fmla="*/ 75704 w 414193"/>
                  <a:gd name="connsiteY3" fmla="*/ 1684800 h 1684800"/>
                  <a:gd name="connsiteX4" fmla="*/ 277304 w 414193"/>
                  <a:gd name="connsiteY4" fmla="*/ 1663200 h 1684800"/>
                  <a:gd name="connsiteX5" fmla="*/ 205304 w 414193"/>
                  <a:gd name="connsiteY5" fmla="*/ 892800 h 1684800"/>
                  <a:gd name="connsiteX6" fmla="*/ 414104 w 414193"/>
                  <a:gd name="connsiteY6" fmla="*/ 7200 h 1684800"/>
                  <a:gd name="connsiteX0" fmla="*/ 414104 w 414218"/>
                  <a:gd name="connsiteY0" fmla="*/ 7200 h 1684800"/>
                  <a:gd name="connsiteX1" fmla="*/ 176504 w 414218"/>
                  <a:gd name="connsiteY1" fmla="*/ 0 h 1684800"/>
                  <a:gd name="connsiteX2" fmla="*/ 3704 w 414218"/>
                  <a:gd name="connsiteY2" fmla="*/ 856800 h 1684800"/>
                  <a:gd name="connsiteX3" fmla="*/ 75704 w 414218"/>
                  <a:gd name="connsiteY3" fmla="*/ 1684800 h 1684800"/>
                  <a:gd name="connsiteX4" fmla="*/ 277304 w 414218"/>
                  <a:gd name="connsiteY4" fmla="*/ 1663200 h 1684800"/>
                  <a:gd name="connsiteX5" fmla="*/ 248504 w 414218"/>
                  <a:gd name="connsiteY5" fmla="*/ 833650 h 1684800"/>
                  <a:gd name="connsiteX6" fmla="*/ 414104 w 414218"/>
                  <a:gd name="connsiteY6" fmla="*/ 7200 h 168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218" h="1684800">
                    <a:moveTo>
                      <a:pt x="414104" y="7200"/>
                    </a:moveTo>
                    <a:lnTo>
                      <a:pt x="176504" y="0"/>
                    </a:lnTo>
                    <a:cubicBezTo>
                      <a:pt x="108104" y="141600"/>
                      <a:pt x="20504" y="576000"/>
                      <a:pt x="3704" y="856800"/>
                    </a:cubicBezTo>
                    <a:cubicBezTo>
                      <a:pt x="-13096" y="1137600"/>
                      <a:pt x="30104" y="1550400"/>
                      <a:pt x="75704" y="1684800"/>
                    </a:cubicBezTo>
                    <a:lnTo>
                      <a:pt x="277304" y="1663200"/>
                    </a:lnTo>
                    <a:cubicBezTo>
                      <a:pt x="298904" y="1531200"/>
                      <a:pt x="225704" y="1109650"/>
                      <a:pt x="248504" y="833650"/>
                    </a:cubicBezTo>
                    <a:cubicBezTo>
                      <a:pt x="271304" y="557650"/>
                      <a:pt x="418904" y="156000"/>
                      <a:pt x="414104" y="7200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71" name="任意多边形 570"/>
              <p:cNvSpPr/>
              <p:nvPr/>
            </p:nvSpPr>
            <p:spPr>
              <a:xfrm>
                <a:off x="7829550" y="5734050"/>
                <a:ext cx="215900" cy="228600"/>
              </a:xfrm>
              <a:custGeom>
                <a:avLst/>
                <a:gdLst>
                  <a:gd name="connsiteX0" fmla="*/ 6350 w 215900"/>
                  <a:gd name="connsiteY0" fmla="*/ 6350 h 228600"/>
                  <a:gd name="connsiteX1" fmla="*/ 0 w 215900"/>
                  <a:gd name="connsiteY1" fmla="*/ 133350 h 228600"/>
                  <a:gd name="connsiteX2" fmla="*/ 215900 w 215900"/>
                  <a:gd name="connsiteY2" fmla="*/ 228600 h 228600"/>
                  <a:gd name="connsiteX3" fmla="*/ 101600 w 215900"/>
                  <a:gd name="connsiteY3" fmla="*/ 0 h 228600"/>
                  <a:gd name="connsiteX4" fmla="*/ 6350 w 215900"/>
                  <a:gd name="connsiteY4" fmla="*/ 635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228600">
                    <a:moveTo>
                      <a:pt x="6350" y="6350"/>
                    </a:moveTo>
                    <a:lnTo>
                      <a:pt x="0" y="133350"/>
                    </a:lnTo>
                    <a:lnTo>
                      <a:pt x="215900" y="228600"/>
                    </a:lnTo>
                    <a:lnTo>
                      <a:pt x="101600" y="0"/>
                    </a:lnTo>
                    <a:lnTo>
                      <a:pt x="6350" y="63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38" name="左腿"/>
            <p:cNvSpPr/>
            <p:nvPr/>
          </p:nvSpPr>
          <p:spPr>
            <a:xfrm rot="604027">
              <a:off x="5312350" y="4291667"/>
              <a:ext cx="837848" cy="1591938"/>
            </a:xfrm>
            <a:custGeom>
              <a:avLst/>
              <a:gdLst>
                <a:gd name="connsiteX0" fmla="*/ 824607 w 837848"/>
                <a:gd name="connsiteY0" fmla="*/ 0 h 1591938"/>
                <a:gd name="connsiteX1" fmla="*/ 837848 w 837848"/>
                <a:gd name="connsiteY1" fmla="*/ 448863 h 1591938"/>
                <a:gd name="connsiteX2" fmla="*/ 202868 w 837848"/>
                <a:gd name="connsiteY2" fmla="*/ 1283357 h 1591938"/>
                <a:gd name="connsiteX3" fmla="*/ 195542 w 837848"/>
                <a:gd name="connsiteY3" fmla="*/ 1368882 h 1591938"/>
                <a:gd name="connsiteX4" fmla="*/ 201651 w 837848"/>
                <a:gd name="connsiteY4" fmla="*/ 1373030 h 1591938"/>
                <a:gd name="connsiteX5" fmla="*/ 202752 w 837848"/>
                <a:gd name="connsiteY5" fmla="*/ 1376647 h 1591938"/>
                <a:gd name="connsiteX6" fmla="*/ 243116 w 837848"/>
                <a:gd name="connsiteY6" fmla="*/ 1417568 h 1591938"/>
                <a:gd name="connsiteX7" fmla="*/ 0 w 837848"/>
                <a:gd name="connsiteY7" fmla="*/ 1591938 h 1591938"/>
                <a:gd name="connsiteX8" fmla="*/ 57796 w 837848"/>
                <a:gd name="connsiteY8" fmla="*/ 1439599 h 1591938"/>
                <a:gd name="connsiteX9" fmla="*/ 59206 w 837848"/>
                <a:gd name="connsiteY9" fmla="*/ 1433647 h 1591938"/>
                <a:gd name="connsiteX10" fmla="*/ 61296 w 837848"/>
                <a:gd name="connsiteY10" fmla="*/ 1430372 h 1591938"/>
                <a:gd name="connsiteX11" fmla="*/ 89308 w 837848"/>
                <a:gd name="connsiteY11" fmla="*/ 1356538 h 1591938"/>
                <a:gd name="connsiteX12" fmla="*/ 114942 w 837848"/>
                <a:gd name="connsiteY12" fmla="*/ 1355287 h 1591938"/>
                <a:gd name="connsiteX13" fmla="*/ 103704 w 837848"/>
                <a:gd name="connsiteY13" fmla="*/ 1289358 h 1591938"/>
                <a:gd name="connsiteX14" fmla="*/ 85276 w 837848"/>
                <a:gd name="connsiteY14" fmla="*/ 241249 h 159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7848" h="1591938">
                  <a:moveTo>
                    <a:pt x="824607" y="0"/>
                  </a:moveTo>
                  <a:lnTo>
                    <a:pt x="837848" y="448863"/>
                  </a:lnTo>
                  <a:cubicBezTo>
                    <a:pt x="551080" y="467685"/>
                    <a:pt x="272414" y="665998"/>
                    <a:pt x="202868" y="1283357"/>
                  </a:cubicBezTo>
                  <a:lnTo>
                    <a:pt x="195542" y="1368882"/>
                  </a:lnTo>
                  <a:lnTo>
                    <a:pt x="201651" y="1373030"/>
                  </a:lnTo>
                  <a:lnTo>
                    <a:pt x="202752" y="1376647"/>
                  </a:lnTo>
                  <a:lnTo>
                    <a:pt x="243116" y="1417568"/>
                  </a:lnTo>
                  <a:lnTo>
                    <a:pt x="0" y="1591938"/>
                  </a:lnTo>
                  <a:lnTo>
                    <a:pt x="57796" y="1439599"/>
                  </a:lnTo>
                  <a:lnTo>
                    <a:pt x="59206" y="1433647"/>
                  </a:lnTo>
                  <a:lnTo>
                    <a:pt x="61296" y="1430372"/>
                  </a:lnTo>
                  <a:lnTo>
                    <a:pt x="89308" y="1356538"/>
                  </a:lnTo>
                  <a:lnTo>
                    <a:pt x="114942" y="1355287"/>
                  </a:lnTo>
                  <a:lnTo>
                    <a:pt x="103704" y="1289358"/>
                  </a:lnTo>
                  <a:cubicBezTo>
                    <a:pt x="49956" y="942027"/>
                    <a:pt x="24471" y="529372"/>
                    <a:pt x="85276" y="2412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39" name="右腿"/>
            <p:cNvSpPr/>
            <p:nvPr/>
          </p:nvSpPr>
          <p:spPr>
            <a:xfrm rot="20932628" flipH="1">
              <a:off x="6058476" y="4291667"/>
              <a:ext cx="837848" cy="1591938"/>
            </a:xfrm>
            <a:custGeom>
              <a:avLst/>
              <a:gdLst>
                <a:gd name="connsiteX0" fmla="*/ 824607 w 837848"/>
                <a:gd name="connsiteY0" fmla="*/ 0 h 1591938"/>
                <a:gd name="connsiteX1" fmla="*/ 837848 w 837848"/>
                <a:gd name="connsiteY1" fmla="*/ 448863 h 1591938"/>
                <a:gd name="connsiteX2" fmla="*/ 202868 w 837848"/>
                <a:gd name="connsiteY2" fmla="*/ 1283357 h 1591938"/>
                <a:gd name="connsiteX3" fmla="*/ 195542 w 837848"/>
                <a:gd name="connsiteY3" fmla="*/ 1368882 h 1591938"/>
                <a:gd name="connsiteX4" fmla="*/ 201651 w 837848"/>
                <a:gd name="connsiteY4" fmla="*/ 1373030 h 1591938"/>
                <a:gd name="connsiteX5" fmla="*/ 202752 w 837848"/>
                <a:gd name="connsiteY5" fmla="*/ 1376647 h 1591938"/>
                <a:gd name="connsiteX6" fmla="*/ 243116 w 837848"/>
                <a:gd name="connsiteY6" fmla="*/ 1417568 h 1591938"/>
                <a:gd name="connsiteX7" fmla="*/ 0 w 837848"/>
                <a:gd name="connsiteY7" fmla="*/ 1591938 h 1591938"/>
                <a:gd name="connsiteX8" fmla="*/ 57796 w 837848"/>
                <a:gd name="connsiteY8" fmla="*/ 1439599 h 1591938"/>
                <a:gd name="connsiteX9" fmla="*/ 59206 w 837848"/>
                <a:gd name="connsiteY9" fmla="*/ 1433647 h 1591938"/>
                <a:gd name="connsiteX10" fmla="*/ 61296 w 837848"/>
                <a:gd name="connsiteY10" fmla="*/ 1430372 h 1591938"/>
                <a:gd name="connsiteX11" fmla="*/ 89308 w 837848"/>
                <a:gd name="connsiteY11" fmla="*/ 1356538 h 1591938"/>
                <a:gd name="connsiteX12" fmla="*/ 114942 w 837848"/>
                <a:gd name="connsiteY12" fmla="*/ 1355287 h 1591938"/>
                <a:gd name="connsiteX13" fmla="*/ 103704 w 837848"/>
                <a:gd name="connsiteY13" fmla="*/ 1289358 h 1591938"/>
                <a:gd name="connsiteX14" fmla="*/ 85276 w 837848"/>
                <a:gd name="connsiteY14" fmla="*/ 241249 h 159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7848" h="1591938">
                  <a:moveTo>
                    <a:pt x="824607" y="0"/>
                  </a:moveTo>
                  <a:lnTo>
                    <a:pt x="837848" y="448863"/>
                  </a:lnTo>
                  <a:cubicBezTo>
                    <a:pt x="551080" y="467685"/>
                    <a:pt x="272414" y="665998"/>
                    <a:pt x="202868" y="1283357"/>
                  </a:cubicBezTo>
                  <a:lnTo>
                    <a:pt x="195542" y="1368882"/>
                  </a:lnTo>
                  <a:lnTo>
                    <a:pt x="201651" y="1373030"/>
                  </a:lnTo>
                  <a:lnTo>
                    <a:pt x="202752" y="1376647"/>
                  </a:lnTo>
                  <a:lnTo>
                    <a:pt x="243116" y="1417568"/>
                  </a:lnTo>
                  <a:lnTo>
                    <a:pt x="0" y="1591938"/>
                  </a:lnTo>
                  <a:lnTo>
                    <a:pt x="57796" y="1439599"/>
                  </a:lnTo>
                  <a:lnTo>
                    <a:pt x="59206" y="1433647"/>
                  </a:lnTo>
                  <a:lnTo>
                    <a:pt x="61296" y="1430372"/>
                  </a:lnTo>
                  <a:lnTo>
                    <a:pt x="89308" y="1356538"/>
                  </a:lnTo>
                  <a:lnTo>
                    <a:pt x="114942" y="1355287"/>
                  </a:lnTo>
                  <a:lnTo>
                    <a:pt x="103704" y="1289358"/>
                  </a:lnTo>
                  <a:cubicBezTo>
                    <a:pt x="49956" y="942027"/>
                    <a:pt x="24471" y="529372"/>
                    <a:pt x="85276" y="2412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540" name="组合 539"/>
            <p:cNvGrpSpPr/>
            <p:nvPr/>
          </p:nvGrpSpPr>
          <p:grpSpPr>
            <a:xfrm rot="10800000" flipH="1" flipV="1">
              <a:off x="6059283" y="1362258"/>
              <a:ext cx="2310865" cy="3448163"/>
              <a:chOff x="13717673" y="-3569987"/>
              <a:chExt cx="2310865" cy="3448163"/>
            </a:xfrm>
          </p:grpSpPr>
          <p:grpSp>
            <p:nvGrpSpPr>
              <p:cNvPr id="558" name="组合 557"/>
              <p:cNvGrpSpPr/>
              <p:nvPr/>
            </p:nvGrpSpPr>
            <p:grpSpPr>
              <a:xfrm>
                <a:off x="14219431" y="-3569987"/>
                <a:ext cx="1809107" cy="2339739"/>
                <a:chOff x="7092917" y="-1668615"/>
                <a:chExt cx="1809107" cy="2339739"/>
              </a:xfrm>
            </p:grpSpPr>
            <p:grpSp>
              <p:nvGrpSpPr>
                <p:cNvPr id="562" name="组合 561"/>
                <p:cNvGrpSpPr/>
                <p:nvPr/>
              </p:nvGrpSpPr>
              <p:grpSpPr>
                <a:xfrm rot="-8640000">
                  <a:off x="7743051" y="-966219"/>
                  <a:ext cx="368961" cy="1637343"/>
                  <a:chOff x="7777833" y="4124467"/>
                  <a:chExt cx="414218" cy="1838183"/>
                </a:xfrm>
              </p:grpSpPr>
              <p:sp>
                <p:nvSpPr>
                  <p:cNvPr id="568" name="任意多边形 567"/>
                  <p:cNvSpPr/>
                  <p:nvPr/>
                </p:nvSpPr>
                <p:spPr>
                  <a:xfrm rot="302727">
                    <a:off x="7777833" y="4124467"/>
                    <a:ext cx="414218" cy="1640642"/>
                  </a:xfrm>
                  <a:custGeom>
                    <a:avLst/>
                    <a:gdLst>
                      <a:gd name="connsiteX0" fmla="*/ 410400 w 410400"/>
                      <a:gd name="connsiteY0" fmla="*/ 7200 h 1684800"/>
                      <a:gd name="connsiteX1" fmla="*/ 172800 w 410400"/>
                      <a:gd name="connsiteY1" fmla="*/ 0 h 1684800"/>
                      <a:gd name="connsiteX2" fmla="*/ 0 w 410400"/>
                      <a:gd name="connsiteY2" fmla="*/ 856800 h 1684800"/>
                      <a:gd name="connsiteX3" fmla="*/ 72000 w 410400"/>
                      <a:gd name="connsiteY3" fmla="*/ 1684800 h 1684800"/>
                      <a:gd name="connsiteX4" fmla="*/ 273600 w 410400"/>
                      <a:gd name="connsiteY4" fmla="*/ 1663200 h 1684800"/>
                      <a:gd name="connsiteX5" fmla="*/ 201600 w 410400"/>
                      <a:gd name="connsiteY5" fmla="*/ 892800 h 1684800"/>
                      <a:gd name="connsiteX6" fmla="*/ 410400 w 410400"/>
                      <a:gd name="connsiteY6" fmla="*/ 7200 h 1684800"/>
                      <a:gd name="connsiteX0" fmla="*/ 414104 w 414104"/>
                      <a:gd name="connsiteY0" fmla="*/ 7200 h 1684800"/>
                      <a:gd name="connsiteX1" fmla="*/ 176504 w 414104"/>
                      <a:gd name="connsiteY1" fmla="*/ 0 h 1684800"/>
                      <a:gd name="connsiteX2" fmla="*/ 3704 w 414104"/>
                      <a:gd name="connsiteY2" fmla="*/ 856800 h 1684800"/>
                      <a:gd name="connsiteX3" fmla="*/ 75704 w 414104"/>
                      <a:gd name="connsiteY3" fmla="*/ 1684800 h 1684800"/>
                      <a:gd name="connsiteX4" fmla="*/ 277304 w 414104"/>
                      <a:gd name="connsiteY4" fmla="*/ 1663200 h 1684800"/>
                      <a:gd name="connsiteX5" fmla="*/ 205304 w 414104"/>
                      <a:gd name="connsiteY5" fmla="*/ 892800 h 1684800"/>
                      <a:gd name="connsiteX6" fmla="*/ 414104 w 414104"/>
                      <a:gd name="connsiteY6" fmla="*/ 7200 h 1684800"/>
                      <a:gd name="connsiteX0" fmla="*/ 414104 w 414193"/>
                      <a:gd name="connsiteY0" fmla="*/ 7200 h 1684800"/>
                      <a:gd name="connsiteX1" fmla="*/ 176504 w 414193"/>
                      <a:gd name="connsiteY1" fmla="*/ 0 h 1684800"/>
                      <a:gd name="connsiteX2" fmla="*/ 3704 w 414193"/>
                      <a:gd name="connsiteY2" fmla="*/ 856800 h 1684800"/>
                      <a:gd name="connsiteX3" fmla="*/ 75704 w 414193"/>
                      <a:gd name="connsiteY3" fmla="*/ 1684800 h 1684800"/>
                      <a:gd name="connsiteX4" fmla="*/ 277304 w 414193"/>
                      <a:gd name="connsiteY4" fmla="*/ 1663200 h 1684800"/>
                      <a:gd name="connsiteX5" fmla="*/ 205304 w 414193"/>
                      <a:gd name="connsiteY5" fmla="*/ 892800 h 1684800"/>
                      <a:gd name="connsiteX6" fmla="*/ 414104 w 414193"/>
                      <a:gd name="connsiteY6" fmla="*/ 7200 h 1684800"/>
                      <a:gd name="connsiteX0" fmla="*/ 414104 w 414218"/>
                      <a:gd name="connsiteY0" fmla="*/ 7200 h 1684800"/>
                      <a:gd name="connsiteX1" fmla="*/ 176504 w 414218"/>
                      <a:gd name="connsiteY1" fmla="*/ 0 h 1684800"/>
                      <a:gd name="connsiteX2" fmla="*/ 3704 w 414218"/>
                      <a:gd name="connsiteY2" fmla="*/ 856800 h 1684800"/>
                      <a:gd name="connsiteX3" fmla="*/ 75704 w 414218"/>
                      <a:gd name="connsiteY3" fmla="*/ 1684800 h 1684800"/>
                      <a:gd name="connsiteX4" fmla="*/ 277304 w 414218"/>
                      <a:gd name="connsiteY4" fmla="*/ 1663200 h 1684800"/>
                      <a:gd name="connsiteX5" fmla="*/ 248504 w 414218"/>
                      <a:gd name="connsiteY5" fmla="*/ 833650 h 1684800"/>
                      <a:gd name="connsiteX6" fmla="*/ 414104 w 414218"/>
                      <a:gd name="connsiteY6" fmla="*/ 7200 h 168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14218" h="1684800">
                        <a:moveTo>
                          <a:pt x="414104" y="7200"/>
                        </a:moveTo>
                        <a:lnTo>
                          <a:pt x="176504" y="0"/>
                        </a:lnTo>
                        <a:cubicBezTo>
                          <a:pt x="108104" y="141600"/>
                          <a:pt x="20504" y="576000"/>
                          <a:pt x="3704" y="856800"/>
                        </a:cubicBezTo>
                        <a:cubicBezTo>
                          <a:pt x="-13096" y="1137600"/>
                          <a:pt x="30104" y="1550400"/>
                          <a:pt x="75704" y="1684800"/>
                        </a:cubicBezTo>
                        <a:lnTo>
                          <a:pt x="277304" y="1663200"/>
                        </a:lnTo>
                        <a:cubicBezTo>
                          <a:pt x="298904" y="1531200"/>
                          <a:pt x="225704" y="1109650"/>
                          <a:pt x="248504" y="833650"/>
                        </a:cubicBezTo>
                        <a:cubicBezTo>
                          <a:pt x="271304" y="557650"/>
                          <a:pt x="418904" y="156000"/>
                          <a:pt x="414104" y="7200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/>
                  </a:p>
                </p:txBody>
              </p:sp>
              <p:sp>
                <p:nvSpPr>
                  <p:cNvPr id="569" name="任意多边形 568"/>
                  <p:cNvSpPr/>
                  <p:nvPr/>
                </p:nvSpPr>
                <p:spPr>
                  <a:xfrm>
                    <a:off x="7829550" y="5734050"/>
                    <a:ext cx="215900" cy="228600"/>
                  </a:xfrm>
                  <a:custGeom>
                    <a:avLst/>
                    <a:gdLst>
                      <a:gd name="connsiteX0" fmla="*/ 6350 w 215900"/>
                      <a:gd name="connsiteY0" fmla="*/ 6350 h 228600"/>
                      <a:gd name="connsiteX1" fmla="*/ 0 w 215900"/>
                      <a:gd name="connsiteY1" fmla="*/ 133350 h 228600"/>
                      <a:gd name="connsiteX2" fmla="*/ 215900 w 215900"/>
                      <a:gd name="connsiteY2" fmla="*/ 228600 h 228600"/>
                      <a:gd name="connsiteX3" fmla="*/ 101600 w 215900"/>
                      <a:gd name="connsiteY3" fmla="*/ 0 h 228600"/>
                      <a:gd name="connsiteX4" fmla="*/ 6350 w 215900"/>
                      <a:gd name="connsiteY4" fmla="*/ 6350 h 228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900" h="228600">
                        <a:moveTo>
                          <a:pt x="6350" y="6350"/>
                        </a:moveTo>
                        <a:lnTo>
                          <a:pt x="0" y="133350"/>
                        </a:lnTo>
                        <a:lnTo>
                          <a:pt x="215900" y="228600"/>
                        </a:lnTo>
                        <a:lnTo>
                          <a:pt x="101600" y="0"/>
                        </a:lnTo>
                        <a:lnTo>
                          <a:pt x="6350" y="635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563" name="组合 562"/>
                <p:cNvGrpSpPr/>
                <p:nvPr/>
              </p:nvGrpSpPr>
              <p:grpSpPr>
                <a:xfrm rot="13281492">
                  <a:off x="7092917" y="-1668615"/>
                  <a:ext cx="1809107" cy="591465"/>
                  <a:chOff x="11563350" y="-2064699"/>
                  <a:chExt cx="3284020" cy="1073669"/>
                </a:xfrm>
              </p:grpSpPr>
              <p:sp>
                <p:nvSpPr>
                  <p:cNvPr id="564" name="矩形 231"/>
                  <p:cNvSpPr/>
                  <p:nvPr/>
                </p:nvSpPr>
                <p:spPr>
                  <a:xfrm>
                    <a:off x="11563350" y="-2034903"/>
                    <a:ext cx="3096078" cy="377190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" fmla="*/ 0 w 3077028"/>
                      <a:gd name="connsiteY0" fmla="*/ 10132 h 314932"/>
                      <a:gd name="connsiteX1" fmla="*/ 322053 w 3077028"/>
                      <a:gd name="connsiteY1" fmla="*/ 0 h 314932"/>
                      <a:gd name="connsiteX2" fmla="*/ 3077028 w 3077028"/>
                      <a:gd name="connsiteY2" fmla="*/ 10132 h 314932"/>
                      <a:gd name="connsiteX3" fmla="*/ 3077028 w 3077028"/>
                      <a:gd name="connsiteY3" fmla="*/ 314932 h 314932"/>
                      <a:gd name="connsiteX4" fmla="*/ 0 w 3077028"/>
                      <a:gd name="connsiteY4" fmla="*/ 314932 h 314932"/>
                      <a:gd name="connsiteX5" fmla="*/ 0 w 3077028"/>
                      <a:gd name="connsiteY5" fmla="*/ 10132 h 314932"/>
                      <a:gd name="connsiteX0" fmla="*/ 0 w 3077028"/>
                      <a:gd name="connsiteY0" fmla="*/ 10132 h 319177"/>
                      <a:gd name="connsiteX1" fmla="*/ 322053 w 3077028"/>
                      <a:gd name="connsiteY1" fmla="*/ 0 h 319177"/>
                      <a:gd name="connsiteX2" fmla="*/ 3077028 w 3077028"/>
                      <a:gd name="connsiteY2" fmla="*/ 10132 h 319177"/>
                      <a:gd name="connsiteX3" fmla="*/ 3077028 w 3077028"/>
                      <a:gd name="connsiteY3" fmla="*/ 314932 h 319177"/>
                      <a:gd name="connsiteX4" fmla="*/ 278921 w 3077028"/>
                      <a:gd name="connsiteY4" fmla="*/ 319177 h 319177"/>
                      <a:gd name="connsiteX5" fmla="*/ 0 w 3077028"/>
                      <a:gd name="connsiteY5" fmla="*/ 314932 h 319177"/>
                      <a:gd name="connsiteX6" fmla="*/ 0 w 3077028"/>
                      <a:gd name="connsiteY6" fmla="*/ 10132 h 319177"/>
                      <a:gd name="connsiteX0" fmla="*/ 0 w 3092268"/>
                      <a:gd name="connsiteY0" fmla="*/ 0 h 370005"/>
                      <a:gd name="connsiteX1" fmla="*/ 337293 w 3092268"/>
                      <a:gd name="connsiteY1" fmla="*/ 50828 h 370005"/>
                      <a:gd name="connsiteX2" fmla="*/ 3092268 w 3092268"/>
                      <a:gd name="connsiteY2" fmla="*/ 60960 h 370005"/>
                      <a:gd name="connsiteX3" fmla="*/ 3092268 w 3092268"/>
                      <a:gd name="connsiteY3" fmla="*/ 365760 h 370005"/>
                      <a:gd name="connsiteX4" fmla="*/ 294161 w 3092268"/>
                      <a:gd name="connsiteY4" fmla="*/ 370005 h 370005"/>
                      <a:gd name="connsiteX5" fmla="*/ 15240 w 3092268"/>
                      <a:gd name="connsiteY5" fmla="*/ 365760 h 370005"/>
                      <a:gd name="connsiteX6" fmla="*/ 0 w 3092268"/>
                      <a:gd name="connsiteY6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4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565" name="组合 564"/>
                  <p:cNvGrpSpPr/>
                  <p:nvPr/>
                </p:nvGrpSpPr>
                <p:grpSpPr>
                  <a:xfrm>
                    <a:off x="13527313" y="-2064699"/>
                    <a:ext cx="1320057" cy="1073669"/>
                    <a:chOff x="11746138" y="-1035999"/>
                    <a:chExt cx="1320057" cy="1073669"/>
                  </a:xfrm>
                  <a:effectLst>
                    <a:outerShdw blurRad="50800" dist="50800" dir="2700000" sx="19000" sy="19000" algn="ctr" rotWithShape="0">
                      <a:srgbClr val="000000">
                        <a:alpha val="43137"/>
                      </a:srgbClr>
                    </a:outerShdw>
                  </a:effectLst>
                </p:grpSpPr>
                <p:sp>
                  <p:nvSpPr>
                    <p:cNvPr id="566" name="梯形 230"/>
                    <p:cNvSpPr/>
                    <p:nvPr/>
                  </p:nvSpPr>
                  <p:spPr>
                    <a:xfrm>
                      <a:off x="11746138" y="-1035999"/>
                      <a:ext cx="1305543" cy="1063213"/>
                    </a:xfrm>
                    <a:custGeom>
                      <a:avLst/>
                      <a:gdLst>
                        <a:gd name="connsiteX0" fmla="*/ 0 w 1306286"/>
                        <a:gd name="connsiteY0" fmla="*/ 1349829 h 1349829"/>
                        <a:gd name="connsiteX1" fmla="*/ 326572 w 1306286"/>
                        <a:gd name="connsiteY1" fmla="*/ 0 h 1349829"/>
                        <a:gd name="connsiteX2" fmla="*/ 979715 w 1306286"/>
                        <a:gd name="connsiteY2" fmla="*/ 0 h 1349829"/>
                        <a:gd name="connsiteX3" fmla="*/ 1306286 w 1306286"/>
                        <a:gd name="connsiteY3" fmla="*/ 1349829 h 1349829"/>
                        <a:gd name="connsiteX4" fmla="*/ 0 w 1306286"/>
                        <a:gd name="connsiteY4" fmla="*/ 1349829 h 1349829"/>
                        <a:gd name="connsiteX0" fmla="*/ 0 w 1306286"/>
                        <a:gd name="connsiteY0" fmla="*/ 1349829 h 1349829"/>
                        <a:gd name="connsiteX1" fmla="*/ 326572 w 1306286"/>
                        <a:gd name="connsiteY1" fmla="*/ 0 h 1349829"/>
                        <a:gd name="connsiteX2" fmla="*/ 979715 w 1306286"/>
                        <a:gd name="connsiteY2" fmla="*/ 0 h 1349829"/>
                        <a:gd name="connsiteX3" fmla="*/ 1306286 w 1306286"/>
                        <a:gd name="connsiteY3" fmla="*/ 1349829 h 1349829"/>
                        <a:gd name="connsiteX4" fmla="*/ 740229 w 1306286"/>
                        <a:gd name="connsiteY4" fmla="*/ 1335314 h 1349829"/>
                        <a:gd name="connsiteX5" fmla="*/ 0 w 1306286"/>
                        <a:gd name="connsiteY5" fmla="*/ 1349829 h 1349829"/>
                        <a:gd name="connsiteX0" fmla="*/ 0 w 1306286"/>
                        <a:gd name="connsiteY0" fmla="*/ 1349829 h 1445113"/>
                        <a:gd name="connsiteX1" fmla="*/ 326572 w 1306286"/>
                        <a:gd name="connsiteY1" fmla="*/ 0 h 1445113"/>
                        <a:gd name="connsiteX2" fmla="*/ 979715 w 1306286"/>
                        <a:gd name="connsiteY2" fmla="*/ 0 h 1445113"/>
                        <a:gd name="connsiteX3" fmla="*/ 1306286 w 1306286"/>
                        <a:gd name="connsiteY3" fmla="*/ 1349829 h 1445113"/>
                        <a:gd name="connsiteX4" fmla="*/ 740229 w 1306286"/>
                        <a:gd name="connsiteY4" fmla="*/ 1335314 h 1445113"/>
                        <a:gd name="connsiteX5" fmla="*/ 0 w 1306286"/>
                        <a:gd name="connsiteY5" fmla="*/ 1349829 h 1445113"/>
                        <a:gd name="connsiteX0" fmla="*/ 0 w 1306286"/>
                        <a:gd name="connsiteY0" fmla="*/ 1349829 h 1567551"/>
                        <a:gd name="connsiteX1" fmla="*/ 326572 w 1306286"/>
                        <a:gd name="connsiteY1" fmla="*/ 0 h 1567551"/>
                        <a:gd name="connsiteX2" fmla="*/ 979715 w 1306286"/>
                        <a:gd name="connsiteY2" fmla="*/ 0 h 1567551"/>
                        <a:gd name="connsiteX3" fmla="*/ 1306286 w 1306286"/>
                        <a:gd name="connsiteY3" fmla="*/ 1349829 h 1567551"/>
                        <a:gd name="connsiteX4" fmla="*/ 667658 w 1306286"/>
                        <a:gd name="connsiteY4" fmla="*/ 1567543 h 1567551"/>
                        <a:gd name="connsiteX5" fmla="*/ 0 w 1306286"/>
                        <a:gd name="connsiteY5" fmla="*/ 1349829 h 1567551"/>
                        <a:gd name="connsiteX0" fmla="*/ 0 w 1313486"/>
                        <a:gd name="connsiteY0" fmla="*/ 1349829 h 1567551"/>
                        <a:gd name="connsiteX1" fmla="*/ 326572 w 1313486"/>
                        <a:gd name="connsiteY1" fmla="*/ 0 h 1567551"/>
                        <a:gd name="connsiteX2" fmla="*/ 979715 w 1313486"/>
                        <a:gd name="connsiteY2" fmla="*/ 0 h 1567551"/>
                        <a:gd name="connsiteX3" fmla="*/ 1313486 w 1313486"/>
                        <a:gd name="connsiteY3" fmla="*/ 1349829 h 1567551"/>
                        <a:gd name="connsiteX4" fmla="*/ 667658 w 1313486"/>
                        <a:gd name="connsiteY4" fmla="*/ 1567543 h 1567551"/>
                        <a:gd name="connsiteX5" fmla="*/ 0 w 1313486"/>
                        <a:gd name="connsiteY5" fmla="*/ 1349829 h 1567551"/>
                        <a:gd name="connsiteX0" fmla="*/ 0 w 1399886"/>
                        <a:gd name="connsiteY0" fmla="*/ 1349829 h 1571038"/>
                        <a:gd name="connsiteX1" fmla="*/ 326572 w 1399886"/>
                        <a:gd name="connsiteY1" fmla="*/ 0 h 1571038"/>
                        <a:gd name="connsiteX2" fmla="*/ 979715 w 1399886"/>
                        <a:gd name="connsiteY2" fmla="*/ 0 h 1571038"/>
                        <a:gd name="connsiteX3" fmla="*/ 1399886 w 1399886"/>
                        <a:gd name="connsiteY3" fmla="*/ 1277829 h 1571038"/>
                        <a:gd name="connsiteX4" fmla="*/ 667658 w 1399886"/>
                        <a:gd name="connsiteY4" fmla="*/ 1567543 h 1571038"/>
                        <a:gd name="connsiteX5" fmla="*/ 0 w 1399886"/>
                        <a:gd name="connsiteY5" fmla="*/ 1349829 h 1571038"/>
                        <a:gd name="connsiteX0" fmla="*/ 0 w 1399886"/>
                        <a:gd name="connsiteY0" fmla="*/ 1349829 h 1571038"/>
                        <a:gd name="connsiteX1" fmla="*/ 326572 w 1399886"/>
                        <a:gd name="connsiteY1" fmla="*/ 0 h 1571038"/>
                        <a:gd name="connsiteX2" fmla="*/ 979715 w 1399886"/>
                        <a:gd name="connsiteY2" fmla="*/ 0 h 1571038"/>
                        <a:gd name="connsiteX3" fmla="*/ 1399886 w 1399886"/>
                        <a:gd name="connsiteY3" fmla="*/ 1277829 h 1571038"/>
                        <a:gd name="connsiteX4" fmla="*/ 667658 w 1399886"/>
                        <a:gd name="connsiteY4" fmla="*/ 1567543 h 1571038"/>
                        <a:gd name="connsiteX5" fmla="*/ 0 w 1399886"/>
                        <a:gd name="connsiteY5" fmla="*/ 1349829 h 1571038"/>
                        <a:gd name="connsiteX0" fmla="*/ 0 w 1399886"/>
                        <a:gd name="connsiteY0" fmla="*/ 1349829 h 1571038"/>
                        <a:gd name="connsiteX1" fmla="*/ 326572 w 1399886"/>
                        <a:gd name="connsiteY1" fmla="*/ 0 h 1571038"/>
                        <a:gd name="connsiteX2" fmla="*/ 979715 w 1399886"/>
                        <a:gd name="connsiteY2" fmla="*/ 0 h 1571038"/>
                        <a:gd name="connsiteX3" fmla="*/ 1399886 w 1399886"/>
                        <a:gd name="connsiteY3" fmla="*/ 1277829 h 1571038"/>
                        <a:gd name="connsiteX4" fmla="*/ 667658 w 1399886"/>
                        <a:gd name="connsiteY4" fmla="*/ 1567543 h 1571038"/>
                        <a:gd name="connsiteX5" fmla="*/ 0 w 1399886"/>
                        <a:gd name="connsiteY5" fmla="*/ 1349829 h 1571038"/>
                        <a:gd name="connsiteX0" fmla="*/ 0 w 1471886"/>
                        <a:gd name="connsiteY0" fmla="*/ 1349829 h 1571038"/>
                        <a:gd name="connsiteX1" fmla="*/ 398572 w 1471886"/>
                        <a:gd name="connsiteY1" fmla="*/ 0 h 1571038"/>
                        <a:gd name="connsiteX2" fmla="*/ 1051715 w 1471886"/>
                        <a:gd name="connsiteY2" fmla="*/ 0 h 1571038"/>
                        <a:gd name="connsiteX3" fmla="*/ 1471886 w 1471886"/>
                        <a:gd name="connsiteY3" fmla="*/ 1277829 h 1571038"/>
                        <a:gd name="connsiteX4" fmla="*/ 739658 w 1471886"/>
                        <a:gd name="connsiteY4" fmla="*/ 1567543 h 1571038"/>
                        <a:gd name="connsiteX5" fmla="*/ 0 w 1471886"/>
                        <a:gd name="connsiteY5" fmla="*/ 1349829 h 1571038"/>
                        <a:gd name="connsiteX0" fmla="*/ 0 w 1471886"/>
                        <a:gd name="connsiteY0" fmla="*/ 1349829 h 1571038"/>
                        <a:gd name="connsiteX1" fmla="*/ 398572 w 1471886"/>
                        <a:gd name="connsiteY1" fmla="*/ 0 h 1571038"/>
                        <a:gd name="connsiteX2" fmla="*/ 1051715 w 1471886"/>
                        <a:gd name="connsiteY2" fmla="*/ 0 h 1571038"/>
                        <a:gd name="connsiteX3" fmla="*/ 1471886 w 1471886"/>
                        <a:gd name="connsiteY3" fmla="*/ 1277829 h 1571038"/>
                        <a:gd name="connsiteX4" fmla="*/ 739658 w 1471886"/>
                        <a:gd name="connsiteY4" fmla="*/ 1567543 h 1571038"/>
                        <a:gd name="connsiteX5" fmla="*/ 0 w 1471886"/>
                        <a:gd name="connsiteY5" fmla="*/ 1349829 h 1571038"/>
                        <a:gd name="connsiteX0" fmla="*/ 0 w 1471886"/>
                        <a:gd name="connsiteY0" fmla="*/ 1349829 h 1569399"/>
                        <a:gd name="connsiteX1" fmla="*/ 398572 w 1471886"/>
                        <a:gd name="connsiteY1" fmla="*/ 0 h 1569399"/>
                        <a:gd name="connsiteX2" fmla="*/ 1051715 w 1471886"/>
                        <a:gd name="connsiteY2" fmla="*/ 0 h 1569399"/>
                        <a:gd name="connsiteX3" fmla="*/ 1471886 w 1471886"/>
                        <a:gd name="connsiteY3" fmla="*/ 1277829 h 1569399"/>
                        <a:gd name="connsiteX4" fmla="*/ 739658 w 1471886"/>
                        <a:gd name="connsiteY4" fmla="*/ 1567543 h 1569399"/>
                        <a:gd name="connsiteX5" fmla="*/ 0 w 1471886"/>
                        <a:gd name="connsiteY5" fmla="*/ 1349829 h 1569399"/>
                        <a:gd name="connsiteX0" fmla="*/ 0 w 1471886"/>
                        <a:gd name="connsiteY0" fmla="*/ 1349829 h 1569399"/>
                        <a:gd name="connsiteX1" fmla="*/ 398572 w 1471886"/>
                        <a:gd name="connsiteY1" fmla="*/ 0 h 1569399"/>
                        <a:gd name="connsiteX2" fmla="*/ 1051715 w 1471886"/>
                        <a:gd name="connsiteY2" fmla="*/ 0 h 1569399"/>
                        <a:gd name="connsiteX3" fmla="*/ 1471886 w 1471886"/>
                        <a:gd name="connsiteY3" fmla="*/ 1277829 h 1569399"/>
                        <a:gd name="connsiteX4" fmla="*/ 739658 w 1471886"/>
                        <a:gd name="connsiteY4" fmla="*/ 1567543 h 1569399"/>
                        <a:gd name="connsiteX5" fmla="*/ 0 w 1471886"/>
                        <a:gd name="connsiteY5" fmla="*/ 1349829 h 15693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471886" h="1569399">
                          <a:moveTo>
                            <a:pt x="0" y="1349829"/>
                          </a:moveTo>
                          <a:cubicBezTo>
                            <a:pt x="204857" y="1072686"/>
                            <a:pt x="265715" y="449943"/>
                            <a:pt x="398572" y="0"/>
                          </a:cubicBezTo>
                          <a:lnTo>
                            <a:pt x="1051715" y="0"/>
                          </a:lnTo>
                          <a:cubicBezTo>
                            <a:pt x="1191772" y="425943"/>
                            <a:pt x="1130229" y="1046286"/>
                            <a:pt x="1471886" y="1277829"/>
                          </a:cubicBezTo>
                          <a:cubicBezTo>
                            <a:pt x="1381572" y="1471581"/>
                            <a:pt x="984972" y="1555543"/>
                            <a:pt x="739658" y="1567543"/>
                          </a:cubicBezTo>
                          <a:cubicBezTo>
                            <a:pt x="494344" y="1579543"/>
                            <a:pt x="169743" y="1536381"/>
                            <a:pt x="0" y="1349829"/>
                          </a:cubicBezTo>
                          <a:close/>
                        </a:path>
                      </a:pathLst>
                    </a:custGeom>
                    <a:blipFill>
                      <a:blip r:embed="rId5"/>
                      <a:tile tx="0" ty="0" sx="50000" sy="5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67" name="任意多边形 566"/>
                    <p:cNvSpPr/>
                    <p:nvPr/>
                  </p:nvSpPr>
                  <p:spPr>
                    <a:xfrm>
                      <a:off x="11760652" y="-216742"/>
                      <a:ext cx="1305543" cy="254412"/>
                    </a:xfrm>
                    <a:custGeom>
                      <a:avLst/>
                      <a:gdLst>
                        <a:gd name="connsiteX0" fmla="*/ 1379595 w 1471886"/>
                        <a:gd name="connsiteY0" fmla="*/ 0 h 375535"/>
                        <a:gd name="connsiteX1" fmla="*/ 1412403 w 1471886"/>
                        <a:gd name="connsiteY1" fmla="*/ 36137 h 375535"/>
                        <a:gd name="connsiteX2" fmla="*/ 1471886 w 1471886"/>
                        <a:gd name="connsiteY2" fmla="*/ 83965 h 375535"/>
                        <a:gd name="connsiteX3" fmla="*/ 739658 w 1471886"/>
                        <a:gd name="connsiteY3" fmla="*/ 373679 h 375535"/>
                        <a:gd name="connsiteX4" fmla="*/ 0 w 1471886"/>
                        <a:gd name="connsiteY4" fmla="*/ 155965 h 375535"/>
                        <a:gd name="connsiteX5" fmla="*/ 70493 w 1471886"/>
                        <a:gd name="connsiteY5" fmla="*/ 36849 h 375535"/>
                        <a:gd name="connsiteX6" fmla="*/ 72362 w 1471886"/>
                        <a:gd name="connsiteY6" fmla="*/ 32282 h 375535"/>
                        <a:gd name="connsiteX7" fmla="*/ 152685 w 1471886"/>
                        <a:gd name="connsiteY7" fmla="*/ 82098 h 375535"/>
                        <a:gd name="connsiteX8" fmla="*/ 739658 w 1471886"/>
                        <a:gd name="connsiteY8" fmla="*/ 185405 h 375535"/>
                        <a:gd name="connsiteX9" fmla="*/ 1353871 w 1471886"/>
                        <a:gd name="connsiteY9" fmla="*/ 21011 h 3755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71886" h="375535">
                          <a:moveTo>
                            <a:pt x="1379595" y="0"/>
                          </a:moveTo>
                          <a:lnTo>
                            <a:pt x="1412403" y="36137"/>
                          </a:lnTo>
                          <a:cubicBezTo>
                            <a:pt x="1430754" y="53503"/>
                            <a:pt x="1450532" y="69494"/>
                            <a:pt x="1471886" y="83965"/>
                          </a:cubicBezTo>
                          <a:cubicBezTo>
                            <a:pt x="1381572" y="277717"/>
                            <a:pt x="984972" y="361679"/>
                            <a:pt x="739658" y="373679"/>
                          </a:cubicBezTo>
                          <a:cubicBezTo>
                            <a:pt x="494344" y="385679"/>
                            <a:pt x="169743" y="342517"/>
                            <a:pt x="0" y="155965"/>
                          </a:cubicBezTo>
                          <a:cubicBezTo>
                            <a:pt x="25607" y="121322"/>
                            <a:pt x="48964" y="81279"/>
                            <a:pt x="70493" y="36849"/>
                          </a:cubicBezTo>
                          <a:lnTo>
                            <a:pt x="72362" y="32282"/>
                          </a:lnTo>
                          <a:lnTo>
                            <a:pt x="152685" y="82098"/>
                          </a:lnTo>
                          <a:cubicBezTo>
                            <a:pt x="327088" y="172376"/>
                            <a:pt x="555673" y="194405"/>
                            <a:pt x="739658" y="185405"/>
                          </a:cubicBezTo>
                          <a:cubicBezTo>
                            <a:pt x="923644" y="176405"/>
                            <a:pt x="1192727" y="126926"/>
                            <a:pt x="1353871" y="21011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559" name="组合 558"/>
              <p:cNvGrpSpPr/>
              <p:nvPr/>
            </p:nvGrpSpPr>
            <p:grpSpPr>
              <a:xfrm rot="12960000" flipH="1" flipV="1">
                <a:off x="13717673" y="-1759167"/>
                <a:ext cx="368961" cy="1637343"/>
                <a:chOff x="7777833" y="4124467"/>
                <a:chExt cx="414218" cy="1838183"/>
              </a:xfrm>
              <a:noFill/>
            </p:grpSpPr>
            <p:sp>
              <p:nvSpPr>
                <p:cNvPr id="560" name="任意多边形 559"/>
                <p:cNvSpPr/>
                <p:nvPr/>
              </p:nvSpPr>
              <p:spPr>
                <a:xfrm rot="302727">
                  <a:off x="7777833" y="4124467"/>
                  <a:ext cx="414218" cy="1640642"/>
                </a:xfrm>
                <a:custGeom>
                  <a:avLst/>
                  <a:gdLst>
                    <a:gd name="connsiteX0" fmla="*/ 410400 w 410400"/>
                    <a:gd name="connsiteY0" fmla="*/ 7200 h 1684800"/>
                    <a:gd name="connsiteX1" fmla="*/ 172800 w 410400"/>
                    <a:gd name="connsiteY1" fmla="*/ 0 h 1684800"/>
                    <a:gd name="connsiteX2" fmla="*/ 0 w 410400"/>
                    <a:gd name="connsiteY2" fmla="*/ 856800 h 1684800"/>
                    <a:gd name="connsiteX3" fmla="*/ 72000 w 410400"/>
                    <a:gd name="connsiteY3" fmla="*/ 1684800 h 1684800"/>
                    <a:gd name="connsiteX4" fmla="*/ 273600 w 410400"/>
                    <a:gd name="connsiteY4" fmla="*/ 1663200 h 1684800"/>
                    <a:gd name="connsiteX5" fmla="*/ 201600 w 410400"/>
                    <a:gd name="connsiteY5" fmla="*/ 892800 h 1684800"/>
                    <a:gd name="connsiteX6" fmla="*/ 410400 w 410400"/>
                    <a:gd name="connsiteY6" fmla="*/ 7200 h 1684800"/>
                    <a:gd name="connsiteX0" fmla="*/ 414104 w 414104"/>
                    <a:gd name="connsiteY0" fmla="*/ 7200 h 1684800"/>
                    <a:gd name="connsiteX1" fmla="*/ 176504 w 414104"/>
                    <a:gd name="connsiteY1" fmla="*/ 0 h 1684800"/>
                    <a:gd name="connsiteX2" fmla="*/ 3704 w 414104"/>
                    <a:gd name="connsiteY2" fmla="*/ 856800 h 1684800"/>
                    <a:gd name="connsiteX3" fmla="*/ 75704 w 414104"/>
                    <a:gd name="connsiteY3" fmla="*/ 1684800 h 1684800"/>
                    <a:gd name="connsiteX4" fmla="*/ 277304 w 414104"/>
                    <a:gd name="connsiteY4" fmla="*/ 1663200 h 1684800"/>
                    <a:gd name="connsiteX5" fmla="*/ 205304 w 414104"/>
                    <a:gd name="connsiteY5" fmla="*/ 892800 h 1684800"/>
                    <a:gd name="connsiteX6" fmla="*/ 414104 w 414104"/>
                    <a:gd name="connsiteY6" fmla="*/ 7200 h 1684800"/>
                    <a:gd name="connsiteX0" fmla="*/ 414104 w 414193"/>
                    <a:gd name="connsiteY0" fmla="*/ 7200 h 1684800"/>
                    <a:gd name="connsiteX1" fmla="*/ 176504 w 414193"/>
                    <a:gd name="connsiteY1" fmla="*/ 0 h 1684800"/>
                    <a:gd name="connsiteX2" fmla="*/ 3704 w 414193"/>
                    <a:gd name="connsiteY2" fmla="*/ 856800 h 1684800"/>
                    <a:gd name="connsiteX3" fmla="*/ 75704 w 414193"/>
                    <a:gd name="connsiteY3" fmla="*/ 1684800 h 1684800"/>
                    <a:gd name="connsiteX4" fmla="*/ 277304 w 414193"/>
                    <a:gd name="connsiteY4" fmla="*/ 1663200 h 1684800"/>
                    <a:gd name="connsiteX5" fmla="*/ 205304 w 414193"/>
                    <a:gd name="connsiteY5" fmla="*/ 892800 h 1684800"/>
                    <a:gd name="connsiteX6" fmla="*/ 414104 w 414193"/>
                    <a:gd name="connsiteY6" fmla="*/ 7200 h 1684800"/>
                    <a:gd name="connsiteX0" fmla="*/ 414104 w 414218"/>
                    <a:gd name="connsiteY0" fmla="*/ 7200 h 1684800"/>
                    <a:gd name="connsiteX1" fmla="*/ 176504 w 414218"/>
                    <a:gd name="connsiteY1" fmla="*/ 0 h 1684800"/>
                    <a:gd name="connsiteX2" fmla="*/ 3704 w 414218"/>
                    <a:gd name="connsiteY2" fmla="*/ 856800 h 1684800"/>
                    <a:gd name="connsiteX3" fmla="*/ 75704 w 414218"/>
                    <a:gd name="connsiteY3" fmla="*/ 1684800 h 1684800"/>
                    <a:gd name="connsiteX4" fmla="*/ 277304 w 414218"/>
                    <a:gd name="connsiteY4" fmla="*/ 1663200 h 1684800"/>
                    <a:gd name="connsiteX5" fmla="*/ 248504 w 414218"/>
                    <a:gd name="connsiteY5" fmla="*/ 833650 h 1684800"/>
                    <a:gd name="connsiteX6" fmla="*/ 414104 w 414218"/>
                    <a:gd name="connsiteY6" fmla="*/ 7200 h 168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4218" h="1684800">
                      <a:moveTo>
                        <a:pt x="414104" y="7200"/>
                      </a:moveTo>
                      <a:lnTo>
                        <a:pt x="176504" y="0"/>
                      </a:lnTo>
                      <a:cubicBezTo>
                        <a:pt x="108104" y="141600"/>
                        <a:pt x="20504" y="576000"/>
                        <a:pt x="3704" y="856800"/>
                      </a:cubicBezTo>
                      <a:cubicBezTo>
                        <a:pt x="-13096" y="1137600"/>
                        <a:pt x="30104" y="1550400"/>
                        <a:pt x="75704" y="1684800"/>
                      </a:cubicBezTo>
                      <a:lnTo>
                        <a:pt x="277304" y="1663200"/>
                      </a:lnTo>
                      <a:cubicBezTo>
                        <a:pt x="298904" y="1531200"/>
                        <a:pt x="225704" y="1109650"/>
                        <a:pt x="248504" y="833650"/>
                      </a:cubicBezTo>
                      <a:cubicBezTo>
                        <a:pt x="271304" y="557650"/>
                        <a:pt x="418904" y="156000"/>
                        <a:pt x="414104" y="72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561" name="任意多边形 560"/>
                <p:cNvSpPr/>
                <p:nvPr/>
              </p:nvSpPr>
              <p:spPr>
                <a:xfrm>
                  <a:off x="7829550" y="5734050"/>
                  <a:ext cx="215900" cy="228600"/>
                </a:xfrm>
                <a:custGeom>
                  <a:avLst/>
                  <a:gdLst>
                    <a:gd name="connsiteX0" fmla="*/ 6350 w 215900"/>
                    <a:gd name="connsiteY0" fmla="*/ 6350 h 228600"/>
                    <a:gd name="connsiteX1" fmla="*/ 0 w 215900"/>
                    <a:gd name="connsiteY1" fmla="*/ 133350 h 228600"/>
                    <a:gd name="connsiteX2" fmla="*/ 215900 w 215900"/>
                    <a:gd name="connsiteY2" fmla="*/ 228600 h 228600"/>
                    <a:gd name="connsiteX3" fmla="*/ 101600 w 215900"/>
                    <a:gd name="connsiteY3" fmla="*/ 0 h 228600"/>
                    <a:gd name="connsiteX4" fmla="*/ 6350 w 215900"/>
                    <a:gd name="connsiteY4" fmla="*/ 6350 h 228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900" h="228600">
                      <a:moveTo>
                        <a:pt x="6350" y="6350"/>
                      </a:moveTo>
                      <a:lnTo>
                        <a:pt x="0" y="133350"/>
                      </a:lnTo>
                      <a:lnTo>
                        <a:pt x="215900" y="228600"/>
                      </a:lnTo>
                      <a:lnTo>
                        <a:pt x="101600" y="0"/>
                      </a:lnTo>
                      <a:lnTo>
                        <a:pt x="6350" y="63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41" name="组合 540"/>
            <p:cNvGrpSpPr/>
            <p:nvPr/>
          </p:nvGrpSpPr>
          <p:grpSpPr>
            <a:xfrm>
              <a:off x="4998398" y="2051419"/>
              <a:ext cx="2214253" cy="2692291"/>
              <a:chOff x="4855523" y="1737094"/>
              <a:chExt cx="2214253" cy="2692291"/>
            </a:xfrm>
          </p:grpSpPr>
          <p:sp>
            <p:nvSpPr>
              <p:cNvPr id="542" name="头"/>
              <p:cNvSpPr/>
              <p:nvPr/>
            </p:nvSpPr>
            <p:spPr>
              <a:xfrm>
                <a:off x="4855523" y="1737094"/>
                <a:ext cx="2214253" cy="1929498"/>
              </a:xfrm>
              <a:custGeom>
                <a:avLst/>
                <a:gdLst>
                  <a:gd name="connsiteX0" fmla="*/ 0 w 2606400"/>
                  <a:gd name="connsiteY0" fmla="*/ 1008000 h 2016000"/>
                  <a:gd name="connsiteX1" fmla="*/ 158810 w 2606400"/>
                  <a:gd name="connsiteY1" fmla="*/ 891462 h 2016000"/>
                  <a:gd name="connsiteX2" fmla="*/ 44405 w 2606400"/>
                  <a:gd name="connsiteY2" fmla="*/ 747110 h 2016000"/>
                  <a:gd name="connsiteX3" fmla="*/ 236793 w 2606400"/>
                  <a:gd name="connsiteY3" fmla="*/ 666341 h 2016000"/>
                  <a:gd name="connsiteX4" fmla="*/ 174596 w 2606400"/>
                  <a:gd name="connsiteY4" fmla="*/ 504000 h 2016000"/>
                  <a:gd name="connsiteX5" fmla="*/ 387460 w 2606400"/>
                  <a:gd name="connsiteY5" fmla="*/ 464496 h 2016000"/>
                  <a:gd name="connsiteX6" fmla="*/ 381698 w 2606400"/>
                  <a:gd name="connsiteY6" fmla="*/ 295236 h 2016000"/>
                  <a:gd name="connsiteX7" fmla="*/ 600526 w 2606400"/>
                  <a:gd name="connsiteY7" fmla="*/ 299693 h 2016000"/>
                  <a:gd name="connsiteX8" fmla="*/ 651600 w 2606400"/>
                  <a:gd name="connsiteY8" fmla="*/ 135046 h 2016000"/>
                  <a:gd name="connsiteX9" fmla="*/ 861484 w 2606400"/>
                  <a:gd name="connsiteY9" fmla="*/ 183155 h 2016000"/>
                  <a:gd name="connsiteX10" fmla="*/ 965907 w 2606400"/>
                  <a:gd name="connsiteY10" fmla="*/ 34347 h 2016000"/>
                  <a:gd name="connsiteX11" fmla="*/ 1152533 w 2606400"/>
                  <a:gd name="connsiteY11" fmla="*/ 122837 h 2016000"/>
                  <a:gd name="connsiteX12" fmla="*/ 1303200 w 2606400"/>
                  <a:gd name="connsiteY12" fmla="*/ 0 h 2016000"/>
                  <a:gd name="connsiteX13" fmla="*/ 1453867 w 2606400"/>
                  <a:gd name="connsiteY13" fmla="*/ 122837 h 2016000"/>
                  <a:gd name="connsiteX14" fmla="*/ 1640493 w 2606400"/>
                  <a:gd name="connsiteY14" fmla="*/ 34347 h 2016000"/>
                  <a:gd name="connsiteX15" fmla="*/ 1744916 w 2606400"/>
                  <a:gd name="connsiteY15" fmla="*/ 183155 h 2016000"/>
                  <a:gd name="connsiteX16" fmla="*/ 1954800 w 2606400"/>
                  <a:gd name="connsiteY16" fmla="*/ 135046 h 2016000"/>
                  <a:gd name="connsiteX17" fmla="*/ 2005874 w 2606400"/>
                  <a:gd name="connsiteY17" fmla="*/ 299693 h 2016000"/>
                  <a:gd name="connsiteX18" fmla="*/ 2224702 w 2606400"/>
                  <a:gd name="connsiteY18" fmla="*/ 295236 h 2016000"/>
                  <a:gd name="connsiteX19" fmla="*/ 2218940 w 2606400"/>
                  <a:gd name="connsiteY19" fmla="*/ 464496 h 2016000"/>
                  <a:gd name="connsiteX20" fmla="*/ 2431804 w 2606400"/>
                  <a:gd name="connsiteY20" fmla="*/ 504000 h 2016000"/>
                  <a:gd name="connsiteX21" fmla="*/ 2369607 w 2606400"/>
                  <a:gd name="connsiteY21" fmla="*/ 666341 h 2016000"/>
                  <a:gd name="connsiteX22" fmla="*/ 2561995 w 2606400"/>
                  <a:gd name="connsiteY22" fmla="*/ 747110 h 2016000"/>
                  <a:gd name="connsiteX23" fmla="*/ 2447590 w 2606400"/>
                  <a:gd name="connsiteY23" fmla="*/ 891462 h 2016000"/>
                  <a:gd name="connsiteX24" fmla="*/ 2606400 w 2606400"/>
                  <a:gd name="connsiteY24" fmla="*/ 1008000 h 2016000"/>
                  <a:gd name="connsiteX25" fmla="*/ 2447590 w 2606400"/>
                  <a:gd name="connsiteY25" fmla="*/ 1124538 h 2016000"/>
                  <a:gd name="connsiteX26" fmla="*/ 2561995 w 2606400"/>
                  <a:gd name="connsiteY26" fmla="*/ 1268890 h 2016000"/>
                  <a:gd name="connsiteX27" fmla="*/ 2369607 w 2606400"/>
                  <a:gd name="connsiteY27" fmla="*/ 1349659 h 2016000"/>
                  <a:gd name="connsiteX28" fmla="*/ 2431804 w 2606400"/>
                  <a:gd name="connsiteY28" fmla="*/ 1512000 h 2016000"/>
                  <a:gd name="connsiteX29" fmla="*/ 2218940 w 2606400"/>
                  <a:gd name="connsiteY29" fmla="*/ 1551504 h 2016000"/>
                  <a:gd name="connsiteX30" fmla="*/ 2224702 w 2606400"/>
                  <a:gd name="connsiteY30" fmla="*/ 1720764 h 2016000"/>
                  <a:gd name="connsiteX31" fmla="*/ 2005874 w 2606400"/>
                  <a:gd name="connsiteY31" fmla="*/ 1716307 h 2016000"/>
                  <a:gd name="connsiteX32" fmla="*/ 1954800 w 2606400"/>
                  <a:gd name="connsiteY32" fmla="*/ 1880954 h 2016000"/>
                  <a:gd name="connsiteX33" fmla="*/ 1744916 w 2606400"/>
                  <a:gd name="connsiteY33" fmla="*/ 1832845 h 2016000"/>
                  <a:gd name="connsiteX34" fmla="*/ 1640493 w 2606400"/>
                  <a:gd name="connsiteY34" fmla="*/ 1981653 h 2016000"/>
                  <a:gd name="connsiteX35" fmla="*/ 1453867 w 2606400"/>
                  <a:gd name="connsiteY35" fmla="*/ 1893163 h 2016000"/>
                  <a:gd name="connsiteX36" fmla="*/ 1303200 w 2606400"/>
                  <a:gd name="connsiteY36" fmla="*/ 2016000 h 2016000"/>
                  <a:gd name="connsiteX37" fmla="*/ 1152533 w 2606400"/>
                  <a:gd name="connsiteY37" fmla="*/ 1893163 h 2016000"/>
                  <a:gd name="connsiteX38" fmla="*/ 965907 w 2606400"/>
                  <a:gd name="connsiteY38" fmla="*/ 1981653 h 2016000"/>
                  <a:gd name="connsiteX39" fmla="*/ 861484 w 2606400"/>
                  <a:gd name="connsiteY39" fmla="*/ 1832845 h 2016000"/>
                  <a:gd name="connsiteX40" fmla="*/ 651600 w 2606400"/>
                  <a:gd name="connsiteY40" fmla="*/ 1880954 h 2016000"/>
                  <a:gd name="connsiteX41" fmla="*/ 600526 w 2606400"/>
                  <a:gd name="connsiteY41" fmla="*/ 1716307 h 2016000"/>
                  <a:gd name="connsiteX42" fmla="*/ 381698 w 2606400"/>
                  <a:gd name="connsiteY42" fmla="*/ 1720764 h 2016000"/>
                  <a:gd name="connsiteX43" fmla="*/ 387460 w 2606400"/>
                  <a:gd name="connsiteY43" fmla="*/ 1551504 h 2016000"/>
                  <a:gd name="connsiteX44" fmla="*/ 174596 w 2606400"/>
                  <a:gd name="connsiteY44" fmla="*/ 1512000 h 2016000"/>
                  <a:gd name="connsiteX45" fmla="*/ 236793 w 2606400"/>
                  <a:gd name="connsiteY45" fmla="*/ 1349659 h 2016000"/>
                  <a:gd name="connsiteX46" fmla="*/ 44405 w 2606400"/>
                  <a:gd name="connsiteY46" fmla="*/ 1268890 h 2016000"/>
                  <a:gd name="connsiteX47" fmla="*/ 158810 w 2606400"/>
                  <a:gd name="connsiteY47" fmla="*/ 1124538 h 2016000"/>
                  <a:gd name="connsiteX48" fmla="*/ 0 w 2606400"/>
                  <a:gd name="connsiteY48" fmla="*/ 1008000 h 2016000"/>
                  <a:gd name="connsiteX0" fmla="*/ 0 w 2606400"/>
                  <a:gd name="connsiteY0" fmla="*/ 1008000 h 2016000"/>
                  <a:gd name="connsiteX1" fmla="*/ 158810 w 2606400"/>
                  <a:gd name="connsiteY1" fmla="*/ 891462 h 2016000"/>
                  <a:gd name="connsiteX2" fmla="*/ 44405 w 2606400"/>
                  <a:gd name="connsiteY2" fmla="*/ 747110 h 2016000"/>
                  <a:gd name="connsiteX3" fmla="*/ 236793 w 2606400"/>
                  <a:gd name="connsiteY3" fmla="*/ 666341 h 2016000"/>
                  <a:gd name="connsiteX4" fmla="*/ 174596 w 2606400"/>
                  <a:gd name="connsiteY4" fmla="*/ 504000 h 2016000"/>
                  <a:gd name="connsiteX5" fmla="*/ 387460 w 2606400"/>
                  <a:gd name="connsiteY5" fmla="*/ 464496 h 2016000"/>
                  <a:gd name="connsiteX6" fmla="*/ 381698 w 2606400"/>
                  <a:gd name="connsiteY6" fmla="*/ 295236 h 2016000"/>
                  <a:gd name="connsiteX7" fmla="*/ 600526 w 2606400"/>
                  <a:gd name="connsiteY7" fmla="*/ 299693 h 2016000"/>
                  <a:gd name="connsiteX8" fmla="*/ 651600 w 2606400"/>
                  <a:gd name="connsiteY8" fmla="*/ 135046 h 2016000"/>
                  <a:gd name="connsiteX9" fmla="*/ 861484 w 2606400"/>
                  <a:gd name="connsiteY9" fmla="*/ 183155 h 2016000"/>
                  <a:gd name="connsiteX10" fmla="*/ 965907 w 2606400"/>
                  <a:gd name="connsiteY10" fmla="*/ 34347 h 2016000"/>
                  <a:gd name="connsiteX11" fmla="*/ 1152533 w 2606400"/>
                  <a:gd name="connsiteY11" fmla="*/ 122837 h 2016000"/>
                  <a:gd name="connsiteX12" fmla="*/ 1303200 w 2606400"/>
                  <a:gd name="connsiteY12" fmla="*/ 0 h 2016000"/>
                  <a:gd name="connsiteX13" fmla="*/ 1453867 w 2606400"/>
                  <a:gd name="connsiteY13" fmla="*/ 122837 h 2016000"/>
                  <a:gd name="connsiteX14" fmla="*/ 1640493 w 2606400"/>
                  <a:gd name="connsiteY14" fmla="*/ 34347 h 2016000"/>
                  <a:gd name="connsiteX15" fmla="*/ 1744916 w 2606400"/>
                  <a:gd name="connsiteY15" fmla="*/ 183155 h 2016000"/>
                  <a:gd name="connsiteX16" fmla="*/ 2054812 w 2606400"/>
                  <a:gd name="connsiteY16" fmla="*/ 82658 h 2016000"/>
                  <a:gd name="connsiteX17" fmla="*/ 2005874 w 2606400"/>
                  <a:gd name="connsiteY17" fmla="*/ 299693 h 2016000"/>
                  <a:gd name="connsiteX18" fmla="*/ 2224702 w 2606400"/>
                  <a:gd name="connsiteY18" fmla="*/ 295236 h 2016000"/>
                  <a:gd name="connsiteX19" fmla="*/ 2218940 w 2606400"/>
                  <a:gd name="connsiteY19" fmla="*/ 464496 h 2016000"/>
                  <a:gd name="connsiteX20" fmla="*/ 2431804 w 2606400"/>
                  <a:gd name="connsiteY20" fmla="*/ 504000 h 2016000"/>
                  <a:gd name="connsiteX21" fmla="*/ 2369607 w 2606400"/>
                  <a:gd name="connsiteY21" fmla="*/ 666341 h 2016000"/>
                  <a:gd name="connsiteX22" fmla="*/ 2561995 w 2606400"/>
                  <a:gd name="connsiteY22" fmla="*/ 747110 h 2016000"/>
                  <a:gd name="connsiteX23" fmla="*/ 2447590 w 2606400"/>
                  <a:gd name="connsiteY23" fmla="*/ 891462 h 2016000"/>
                  <a:gd name="connsiteX24" fmla="*/ 2606400 w 2606400"/>
                  <a:gd name="connsiteY24" fmla="*/ 1008000 h 2016000"/>
                  <a:gd name="connsiteX25" fmla="*/ 2447590 w 2606400"/>
                  <a:gd name="connsiteY25" fmla="*/ 1124538 h 2016000"/>
                  <a:gd name="connsiteX26" fmla="*/ 2561995 w 2606400"/>
                  <a:gd name="connsiteY26" fmla="*/ 1268890 h 2016000"/>
                  <a:gd name="connsiteX27" fmla="*/ 2369607 w 2606400"/>
                  <a:gd name="connsiteY27" fmla="*/ 1349659 h 2016000"/>
                  <a:gd name="connsiteX28" fmla="*/ 2431804 w 2606400"/>
                  <a:gd name="connsiteY28" fmla="*/ 1512000 h 2016000"/>
                  <a:gd name="connsiteX29" fmla="*/ 2218940 w 2606400"/>
                  <a:gd name="connsiteY29" fmla="*/ 1551504 h 2016000"/>
                  <a:gd name="connsiteX30" fmla="*/ 2224702 w 2606400"/>
                  <a:gd name="connsiteY30" fmla="*/ 1720764 h 2016000"/>
                  <a:gd name="connsiteX31" fmla="*/ 2005874 w 2606400"/>
                  <a:gd name="connsiteY31" fmla="*/ 1716307 h 2016000"/>
                  <a:gd name="connsiteX32" fmla="*/ 1954800 w 2606400"/>
                  <a:gd name="connsiteY32" fmla="*/ 1880954 h 2016000"/>
                  <a:gd name="connsiteX33" fmla="*/ 1744916 w 2606400"/>
                  <a:gd name="connsiteY33" fmla="*/ 1832845 h 2016000"/>
                  <a:gd name="connsiteX34" fmla="*/ 1640493 w 2606400"/>
                  <a:gd name="connsiteY34" fmla="*/ 1981653 h 2016000"/>
                  <a:gd name="connsiteX35" fmla="*/ 1453867 w 2606400"/>
                  <a:gd name="connsiteY35" fmla="*/ 1893163 h 2016000"/>
                  <a:gd name="connsiteX36" fmla="*/ 1303200 w 2606400"/>
                  <a:gd name="connsiteY36" fmla="*/ 2016000 h 2016000"/>
                  <a:gd name="connsiteX37" fmla="*/ 1152533 w 2606400"/>
                  <a:gd name="connsiteY37" fmla="*/ 1893163 h 2016000"/>
                  <a:gd name="connsiteX38" fmla="*/ 965907 w 2606400"/>
                  <a:gd name="connsiteY38" fmla="*/ 1981653 h 2016000"/>
                  <a:gd name="connsiteX39" fmla="*/ 861484 w 2606400"/>
                  <a:gd name="connsiteY39" fmla="*/ 1832845 h 2016000"/>
                  <a:gd name="connsiteX40" fmla="*/ 651600 w 2606400"/>
                  <a:gd name="connsiteY40" fmla="*/ 1880954 h 2016000"/>
                  <a:gd name="connsiteX41" fmla="*/ 600526 w 2606400"/>
                  <a:gd name="connsiteY41" fmla="*/ 1716307 h 2016000"/>
                  <a:gd name="connsiteX42" fmla="*/ 381698 w 2606400"/>
                  <a:gd name="connsiteY42" fmla="*/ 1720764 h 2016000"/>
                  <a:gd name="connsiteX43" fmla="*/ 387460 w 2606400"/>
                  <a:gd name="connsiteY43" fmla="*/ 1551504 h 2016000"/>
                  <a:gd name="connsiteX44" fmla="*/ 174596 w 2606400"/>
                  <a:gd name="connsiteY44" fmla="*/ 1512000 h 2016000"/>
                  <a:gd name="connsiteX45" fmla="*/ 236793 w 2606400"/>
                  <a:gd name="connsiteY45" fmla="*/ 1349659 h 2016000"/>
                  <a:gd name="connsiteX46" fmla="*/ 44405 w 2606400"/>
                  <a:gd name="connsiteY46" fmla="*/ 1268890 h 2016000"/>
                  <a:gd name="connsiteX47" fmla="*/ 158810 w 2606400"/>
                  <a:gd name="connsiteY47" fmla="*/ 1124538 h 2016000"/>
                  <a:gd name="connsiteX48" fmla="*/ 0 w 2606400"/>
                  <a:gd name="connsiteY48" fmla="*/ 1008000 h 2016000"/>
                  <a:gd name="connsiteX0" fmla="*/ 0 w 2606400"/>
                  <a:gd name="connsiteY0" fmla="*/ 1008000 h 2016000"/>
                  <a:gd name="connsiteX1" fmla="*/ 158810 w 2606400"/>
                  <a:gd name="connsiteY1" fmla="*/ 891462 h 2016000"/>
                  <a:gd name="connsiteX2" fmla="*/ 44405 w 2606400"/>
                  <a:gd name="connsiteY2" fmla="*/ 747110 h 2016000"/>
                  <a:gd name="connsiteX3" fmla="*/ 236793 w 2606400"/>
                  <a:gd name="connsiteY3" fmla="*/ 666341 h 2016000"/>
                  <a:gd name="connsiteX4" fmla="*/ 174596 w 2606400"/>
                  <a:gd name="connsiteY4" fmla="*/ 504000 h 2016000"/>
                  <a:gd name="connsiteX5" fmla="*/ 387460 w 2606400"/>
                  <a:gd name="connsiteY5" fmla="*/ 464496 h 2016000"/>
                  <a:gd name="connsiteX6" fmla="*/ 381698 w 2606400"/>
                  <a:gd name="connsiteY6" fmla="*/ 295236 h 2016000"/>
                  <a:gd name="connsiteX7" fmla="*/ 600526 w 2606400"/>
                  <a:gd name="connsiteY7" fmla="*/ 299693 h 2016000"/>
                  <a:gd name="connsiteX8" fmla="*/ 651600 w 2606400"/>
                  <a:gd name="connsiteY8" fmla="*/ 135046 h 2016000"/>
                  <a:gd name="connsiteX9" fmla="*/ 861484 w 2606400"/>
                  <a:gd name="connsiteY9" fmla="*/ 183155 h 2016000"/>
                  <a:gd name="connsiteX10" fmla="*/ 965907 w 2606400"/>
                  <a:gd name="connsiteY10" fmla="*/ 34347 h 2016000"/>
                  <a:gd name="connsiteX11" fmla="*/ 1152533 w 2606400"/>
                  <a:gd name="connsiteY11" fmla="*/ 122837 h 2016000"/>
                  <a:gd name="connsiteX12" fmla="*/ 1303200 w 2606400"/>
                  <a:gd name="connsiteY12" fmla="*/ 0 h 2016000"/>
                  <a:gd name="connsiteX13" fmla="*/ 1453867 w 2606400"/>
                  <a:gd name="connsiteY13" fmla="*/ 122837 h 2016000"/>
                  <a:gd name="connsiteX14" fmla="*/ 1640493 w 2606400"/>
                  <a:gd name="connsiteY14" fmla="*/ 34347 h 2016000"/>
                  <a:gd name="connsiteX15" fmla="*/ 1697291 w 2606400"/>
                  <a:gd name="connsiteY15" fmla="*/ 164105 h 2016000"/>
                  <a:gd name="connsiteX16" fmla="*/ 2054812 w 2606400"/>
                  <a:gd name="connsiteY16" fmla="*/ 82658 h 2016000"/>
                  <a:gd name="connsiteX17" fmla="*/ 2005874 w 2606400"/>
                  <a:gd name="connsiteY17" fmla="*/ 299693 h 2016000"/>
                  <a:gd name="connsiteX18" fmla="*/ 2224702 w 2606400"/>
                  <a:gd name="connsiteY18" fmla="*/ 295236 h 2016000"/>
                  <a:gd name="connsiteX19" fmla="*/ 2218940 w 2606400"/>
                  <a:gd name="connsiteY19" fmla="*/ 464496 h 2016000"/>
                  <a:gd name="connsiteX20" fmla="*/ 2431804 w 2606400"/>
                  <a:gd name="connsiteY20" fmla="*/ 504000 h 2016000"/>
                  <a:gd name="connsiteX21" fmla="*/ 2369607 w 2606400"/>
                  <a:gd name="connsiteY21" fmla="*/ 666341 h 2016000"/>
                  <a:gd name="connsiteX22" fmla="*/ 2561995 w 2606400"/>
                  <a:gd name="connsiteY22" fmla="*/ 747110 h 2016000"/>
                  <a:gd name="connsiteX23" fmla="*/ 2447590 w 2606400"/>
                  <a:gd name="connsiteY23" fmla="*/ 891462 h 2016000"/>
                  <a:gd name="connsiteX24" fmla="*/ 2606400 w 2606400"/>
                  <a:gd name="connsiteY24" fmla="*/ 1008000 h 2016000"/>
                  <a:gd name="connsiteX25" fmla="*/ 2447590 w 2606400"/>
                  <a:gd name="connsiteY25" fmla="*/ 1124538 h 2016000"/>
                  <a:gd name="connsiteX26" fmla="*/ 2561995 w 2606400"/>
                  <a:gd name="connsiteY26" fmla="*/ 1268890 h 2016000"/>
                  <a:gd name="connsiteX27" fmla="*/ 2369607 w 2606400"/>
                  <a:gd name="connsiteY27" fmla="*/ 1349659 h 2016000"/>
                  <a:gd name="connsiteX28" fmla="*/ 2431804 w 2606400"/>
                  <a:gd name="connsiteY28" fmla="*/ 1512000 h 2016000"/>
                  <a:gd name="connsiteX29" fmla="*/ 2218940 w 2606400"/>
                  <a:gd name="connsiteY29" fmla="*/ 1551504 h 2016000"/>
                  <a:gd name="connsiteX30" fmla="*/ 2224702 w 2606400"/>
                  <a:gd name="connsiteY30" fmla="*/ 1720764 h 2016000"/>
                  <a:gd name="connsiteX31" fmla="*/ 2005874 w 2606400"/>
                  <a:gd name="connsiteY31" fmla="*/ 1716307 h 2016000"/>
                  <a:gd name="connsiteX32" fmla="*/ 1954800 w 2606400"/>
                  <a:gd name="connsiteY32" fmla="*/ 1880954 h 2016000"/>
                  <a:gd name="connsiteX33" fmla="*/ 1744916 w 2606400"/>
                  <a:gd name="connsiteY33" fmla="*/ 1832845 h 2016000"/>
                  <a:gd name="connsiteX34" fmla="*/ 1640493 w 2606400"/>
                  <a:gd name="connsiteY34" fmla="*/ 1981653 h 2016000"/>
                  <a:gd name="connsiteX35" fmla="*/ 1453867 w 2606400"/>
                  <a:gd name="connsiteY35" fmla="*/ 1893163 h 2016000"/>
                  <a:gd name="connsiteX36" fmla="*/ 1303200 w 2606400"/>
                  <a:gd name="connsiteY36" fmla="*/ 2016000 h 2016000"/>
                  <a:gd name="connsiteX37" fmla="*/ 1152533 w 2606400"/>
                  <a:gd name="connsiteY37" fmla="*/ 1893163 h 2016000"/>
                  <a:gd name="connsiteX38" fmla="*/ 965907 w 2606400"/>
                  <a:gd name="connsiteY38" fmla="*/ 1981653 h 2016000"/>
                  <a:gd name="connsiteX39" fmla="*/ 861484 w 2606400"/>
                  <a:gd name="connsiteY39" fmla="*/ 1832845 h 2016000"/>
                  <a:gd name="connsiteX40" fmla="*/ 651600 w 2606400"/>
                  <a:gd name="connsiteY40" fmla="*/ 1880954 h 2016000"/>
                  <a:gd name="connsiteX41" fmla="*/ 600526 w 2606400"/>
                  <a:gd name="connsiteY41" fmla="*/ 1716307 h 2016000"/>
                  <a:gd name="connsiteX42" fmla="*/ 381698 w 2606400"/>
                  <a:gd name="connsiteY42" fmla="*/ 1720764 h 2016000"/>
                  <a:gd name="connsiteX43" fmla="*/ 387460 w 2606400"/>
                  <a:gd name="connsiteY43" fmla="*/ 1551504 h 2016000"/>
                  <a:gd name="connsiteX44" fmla="*/ 174596 w 2606400"/>
                  <a:gd name="connsiteY44" fmla="*/ 1512000 h 2016000"/>
                  <a:gd name="connsiteX45" fmla="*/ 236793 w 2606400"/>
                  <a:gd name="connsiteY45" fmla="*/ 1349659 h 2016000"/>
                  <a:gd name="connsiteX46" fmla="*/ 44405 w 2606400"/>
                  <a:gd name="connsiteY46" fmla="*/ 1268890 h 2016000"/>
                  <a:gd name="connsiteX47" fmla="*/ 158810 w 2606400"/>
                  <a:gd name="connsiteY47" fmla="*/ 1124538 h 2016000"/>
                  <a:gd name="connsiteX48" fmla="*/ 0 w 2606400"/>
                  <a:gd name="connsiteY48" fmla="*/ 1008000 h 2016000"/>
                  <a:gd name="connsiteX0" fmla="*/ 0 w 2606400"/>
                  <a:gd name="connsiteY0" fmla="*/ 1008000 h 2016000"/>
                  <a:gd name="connsiteX1" fmla="*/ 158810 w 2606400"/>
                  <a:gd name="connsiteY1" fmla="*/ 891462 h 2016000"/>
                  <a:gd name="connsiteX2" fmla="*/ 44405 w 2606400"/>
                  <a:gd name="connsiteY2" fmla="*/ 747110 h 2016000"/>
                  <a:gd name="connsiteX3" fmla="*/ 236793 w 2606400"/>
                  <a:gd name="connsiteY3" fmla="*/ 666341 h 2016000"/>
                  <a:gd name="connsiteX4" fmla="*/ 174596 w 2606400"/>
                  <a:gd name="connsiteY4" fmla="*/ 504000 h 2016000"/>
                  <a:gd name="connsiteX5" fmla="*/ 387460 w 2606400"/>
                  <a:gd name="connsiteY5" fmla="*/ 464496 h 2016000"/>
                  <a:gd name="connsiteX6" fmla="*/ 381698 w 2606400"/>
                  <a:gd name="connsiteY6" fmla="*/ 295236 h 2016000"/>
                  <a:gd name="connsiteX7" fmla="*/ 600526 w 2606400"/>
                  <a:gd name="connsiteY7" fmla="*/ 299693 h 2016000"/>
                  <a:gd name="connsiteX8" fmla="*/ 651600 w 2606400"/>
                  <a:gd name="connsiteY8" fmla="*/ 135046 h 2016000"/>
                  <a:gd name="connsiteX9" fmla="*/ 861484 w 2606400"/>
                  <a:gd name="connsiteY9" fmla="*/ 183155 h 2016000"/>
                  <a:gd name="connsiteX10" fmla="*/ 965907 w 2606400"/>
                  <a:gd name="connsiteY10" fmla="*/ 34347 h 2016000"/>
                  <a:gd name="connsiteX11" fmla="*/ 1152533 w 2606400"/>
                  <a:gd name="connsiteY11" fmla="*/ 122837 h 2016000"/>
                  <a:gd name="connsiteX12" fmla="*/ 1355587 w 2606400"/>
                  <a:gd name="connsiteY12" fmla="*/ 0 h 2016000"/>
                  <a:gd name="connsiteX13" fmla="*/ 1453867 w 2606400"/>
                  <a:gd name="connsiteY13" fmla="*/ 122837 h 2016000"/>
                  <a:gd name="connsiteX14" fmla="*/ 1640493 w 2606400"/>
                  <a:gd name="connsiteY14" fmla="*/ 34347 h 2016000"/>
                  <a:gd name="connsiteX15" fmla="*/ 1697291 w 2606400"/>
                  <a:gd name="connsiteY15" fmla="*/ 164105 h 2016000"/>
                  <a:gd name="connsiteX16" fmla="*/ 2054812 w 2606400"/>
                  <a:gd name="connsiteY16" fmla="*/ 82658 h 2016000"/>
                  <a:gd name="connsiteX17" fmla="*/ 2005874 w 2606400"/>
                  <a:gd name="connsiteY17" fmla="*/ 299693 h 2016000"/>
                  <a:gd name="connsiteX18" fmla="*/ 2224702 w 2606400"/>
                  <a:gd name="connsiteY18" fmla="*/ 295236 h 2016000"/>
                  <a:gd name="connsiteX19" fmla="*/ 2218940 w 2606400"/>
                  <a:gd name="connsiteY19" fmla="*/ 464496 h 2016000"/>
                  <a:gd name="connsiteX20" fmla="*/ 2431804 w 2606400"/>
                  <a:gd name="connsiteY20" fmla="*/ 504000 h 2016000"/>
                  <a:gd name="connsiteX21" fmla="*/ 2369607 w 2606400"/>
                  <a:gd name="connsiteY21" fmla="*/ 666341 h 2016000"/>
                  <a:gd name="connsiteX22" fmla="*/ 2561995 w 2606400"/>
                  <a:gd name="connsiteY22" fmla="*/ 747110 h 2016000"/>
                  <a:gd name="connsiteX23" fmla="*/ 2447590 w 2606400"/>
                  <a:gd name="connsiteY23" fmla="*/ 891462 h 2016000"/>
                  <a:gd name="connsiteX24" fmla="*/ 2606400 w 2606400"/>
                  <a:gd name="connsiteY24" fmla="*/ 1008000 h 2016000"/>
                  <a:gd name="connsiteX25" fmla="*/ 2447590 w 2606400"/>
                  <a:gd name="connsiteY25" fmla="*/ 1124538 h 2016000"/>
                  <a:gd name="connsiteX26" fmla="*/ 2561995 w 2606400"/>
                  <a:gd name="connsiteY26" fmla="*/ 1268890 h 2016000"/>
                  <a:gd name="connsiteX27" fmla="*/ 2369607 w 2606400"/>
                  <a:gd name="connsiteY27" fmla="*/ 1349659 h 2016000"/>
                  <a:gd name="connsiteX28" fmla="*/ 2431804 w 2606400"/>
                  <a:gd name="connsiteY28" fmla="*/ 1512000 h 2016000"/>
                  <a:gd name="connsiteX29" fmla="*/ 2218940 w 2606400"/>
                  <a:gd name="connsiteY29" fmla="*/ 1551504 h 2016000"/>
                  <a:gd name="connsiteX30" fmla="*/ 2224702 w 2606400"/>
                  <a:gd name="connsiteY30" fmla="*/ 1720764 h 2016000"/>
                  <a:gd name="connsiteX31" fmla="*/ 2005874 w 2606400"/>
                  <a:gd name="connsiteY31" fmla="*/ 1716307 h 2016000"/>
                  <a:gd name="connsiteX32" fmla="*/ 1954800 w 2606400"/>
                  <a:gd name="connsiteY32" fmla="*/ 1880954 h 2016000"/>
                  <a:gd name="connsiteX33" fmla="*/ 1744916 w 2606400"/>
                  <a:gd name="connsiteY33" fmla="*/ 1832845 h 2016000"/>
                  <a:gd name="connsiteX34" fmla="*/ 1640493 w 2606400"/>
                  <a:gd name="connsiteY34" fmla="*/ 1981653 h 2016000"/>
                  <a:gd name="connsiteX35" fmla="*/ 1453867 w 2606400"/>
                  <a:gd name="connsiteY35" fmla="*/ 1893163 h 2016000"/>
                  <a:gd name="connsiteX36" fmla="*/ 1303200 w 2606400"/>
                  <a:gd name="connsiteY36" fmla="*/ 2016000 h 2016000"/>
                  <a:gd name="connsiteX37" fmla="*/ 1152533 w 2606400"/>
                  <a:gd name="connsiteY37" fmla="*/ 1893163 h 2016000"/>
                  <a:gd name="connsiteX38" fmla="*/ 965907 w 2606400"/>
                  <a:gd name="connsiteY38" fmla="*/ 1981653 h 2016000"/>
                  <a:gd name="connsiteX39" fmla="*/ 861484 w 2606400"/>
                  <a:gd name="connsiteY39" fmla="*/ 1832845 h 2016000"/>
                  <a:gd name="connsiteX40" fmla="*/ 651600 w 2606400"/>
                  <a:gd name="connsiteY40" fmla="*/ 1880954 h 2016000"/>
                  <a:gd name="connsiteX41" fmla="*/ 600526 w 2606400"/>
                  <a:gd name="connsiteY41" fmla="*/ 1716307 h 2016000"/>
                  <a:gd name="connsiteX42" fmla="*/ 381698 w 2606400"/>
                  <a:gd name="connsiteY42" fmla="*/ 1720764 h 2016000"/>
                  <a:gd name="connsiteX43" fmla="*/ 387460 w 2606400"/>
                  <a:gd name="connsiteY43" fmla="*/ 1551504 h 2016000"/>
                  <a:gd name="connsiteX44" fmla="*/ 174596 w 2606400"/>
                  <a:gd name="connsiteY44" fmla="*/ 1512000 h 2016000"/>
                  <a:gd name="connsiteX45" fmla="*/ 236793 w 2606400"/>
                  <a:gd name="connsiteY45" fmla="*/ 1349659 h 2016000"/>
                  <a:gd name="connsiteX46" fmla="*/ 44405 w 2606400"/>
                  <a:gd name="connsiteY46" fmla="*/ 1268890 h 2016000"/>
                  <a:gd name="connsiteX47" fmla="*/ 158810 w 2606400"/>
                  <a:gd name="connsiteY47" fmla="*/ 1124538 h 2016000"/>
                  <a:gd name="connsiteX48" fmla="*/ 0 w 2606400"/>
                  <a:gd name="connsiteY48" fmla="*/ 1008000 h 2016000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387460 w 2606400"/>
                  <a:gd name="connsiteY5" fmla="*/ 473011 h 2024515"/>
                  <a:gd name="connsiteX6" fmla="*/ 381698 w 2606400"/>
                  <a:gd name="connsiteY6" fmla="*/ 303751 h 2024515"/>
                  <a:gd name="connsiteX7" fmla="*/ 600526 w 2606400"/>
                  <a:gd name="connsiteY7" fmla="*/ 308208 h 2024515"/>
                  <a:gd name="connsiteX8" fmla="*/ 651600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4702 w 2606400"/>
                  <a:gd name="connsiteY18" fmla="*/ 303751 h 2024515"/>
                  <a:gd name="connsiteX19" fmla="*/ 2218940 w 2606400"/>
                  <a:gd name="connsiteY19" fmla="*/ 473011 h 2024515"/>
                  <a:gd name="connsiteX20" fmla="*/ 2431804 w 2606400"/>
                  <a:gd name="connsiteY20" fmla="*/ 512515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387460 w 2606400"/>
                  <a:gd name="connsiteY5" fmla="*/ 473011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51600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4702 w 2606400"/>
                  <a:gd name="connsiteY18" fmla="*/ 303751 h 2024515"/>
                  <a:gd name="connsiteX19" fmla="*/ 2218940 w 2606400"/>
                  <a:gd name="connsiteY19" fmla="*/ 473011 h 2024515"/>
                  <a:gd name="connsiteX20" fmla="*/ 2431804 w 2606400"/>
                  <a:gd name="connsiteY20" fmla="*/ 512515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387460 w 2606400"/>
                  <a:gd name="connsiteY5" fmla="*/ 473011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4702 w 2606400"/>
                  <a:gd name="connsiteY18" fmla="*/ 303751 h 2024515"/>
                  <a:gd name="connsiteX19" fmla="*/ 2218940 w 2606400"/>
                  <a:gd name="connsiteY19" fmla="*/ 473011 h 2024515"/>
                  <a:gd name="connsiteX20" fmla="*/ 2431804 w 2606400"/>
                  <a:gd name="connsiteY20" fmla="*/ 512515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454135 w 2606400"/>
                  <a:gd name="connsiteY5" fmla="*/ 420623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4702 w 2606400"/>
                  <a:gd name="connsiteY18" fmla="*/ 303751 h 2024515"/>
                  <a:gd name="connsiteX19" fmla="*/ 2218940 w 2606400"/>
                  <a:gd name="connsiteY19" fmla="*/ 473011 h 2024515"/>
                  <a:gd name="connsiteX20" fmla="*/ 2431804 w 2606400"/>
                  <a:gd name="connsiteY20" fmla="*/ 512515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454135 w 2606400"/>
                  <a:gd name="connsiteY5" fmla="*/ 420623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4702 w 2606400"/>
                  <a:gd name="connsiteY18" fmla="*/ 303751 h 2024515"/>
                  <a:gd name="connsiteX19" fmla="*/ 2218940 w 2606400"/>
                  <a:gd name="connsiteY19" fmla="*/ 473011 h 2024515"/>
                  <a:gd name="connsiteX20" fmla="*/ 2388942 w 2606400"/>
                  <a:gd name="connsiteY20" fmla="*/ 422028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454135 w 2606400"/>
                  <a:gd name="connsiteY5" fmla="*/ 420623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300902 w 2606400"/>
                  <a:gd name="connsiteY18" fmla="*/ 260888 h 2024515"/>
                  <a:gd name="connsiteX19" fmla="*/ 2218940 w 2606400"/>
                  <a:gd name="connsiteY19" fmla="*/ 473011 h 2024515"/>
                  <a:gd name="connsiteX20" fmla="*/ 2388942 w 2606400"/>
                  <a:gd name="connsiteY20" fmla="*/ 422028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454135 w 2606400"/>
                  <a:gd name="connsiteY5" fmla="*/ 420623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300902 w 2606400"/>
                  <a:gd name="connsiteY18" fmla="*/ 260888 h 2024515"/>
                  <a:gd name="connsiteX19" fmla="*/ 2201588 w 2606400"/>
                  <a:gd name="connsiteY19" fmla="*/ 437291 h 2024515"/>
                  <a:gd name="connsiteX20" fmla="*/ 2218940 w 2606400"/>
                  <a:gd name="connsiteY20" fmla="*/ 473011 h 2024515"/>
                  <a:gd name="connsiteX21" fmla="*/ 2388942 w 2606400"/>
                  <a:gd name="connsiteY21" fmla="*/ 422028 h 2024515"/>
                  <a:gd name="connsiteX22" fmla="*/ 2369607 w 2606400"/>
                  <a:gd name="connsiteY22" fmla="*/ 674856 h 2024515"/>
                  <a:gd name="connsiteX23" fmla="*/ 2561995 w 2606400"/>
                  <a:gd name="connsiteY23" fmla="*/ 755625 h 2024515"/>
                  <a:gd name="connsiteX24" fmla="*/ 2447590 w 2606400"/>
                  <a:gd name="connsiteY24" fmla="*/ 899977 h 2024515"/>
                  <a:gd name="connsiteX25" fmla="*/ 2606400 w 2606400"/>
                  <a:gd name="connsiteY25" fmla="*/ 1016515 h 2024515"/>
                  <a:gd name="connsiteX26" fmla="*/ 2447590 w 2606400"/>
                  <a:gd name="connsiteY26" fmla="*/ 1133053 h 2024515"/>
                  <a:gd name="connsiteX27" fmla="*/ 2561995 w 2606400"/>
                  <a:gd name="connsiteY27" fmla="*/ 1277405 h 2024515"/>
                  <a:gd name="connsiteX28" fmla="*/ 2369607 w 2606400"/>
                  <a:gd name="connsiteY28" fmla="*/ 1358174 h 2024515"/>
                  <a:gd name="connsiteX29" fmla="*/ 2431804 w 2606400"/>
                  <a:gd name="connsiteY29" fmla="*/ 1520515 h 2024515"/>
                  <a:gd name="connsiteX30" fmla="*/ 2218940 w 2606400"/>
                  <a:gd name="connsiteY30" fmla="*/ 1560019 h 2024515"/>
                  <a:gd name="connsiteX31" fmla="*/ 2224702 w 2606400"/>
                  <a:gd name="connsiteY31" fmla="*/ 1729279 h 2024515"/>
                  <a:gd name="connsiteX32" fmla="*/ 2005874 w 2606400"/>
                  <a:gd name="connsiteY32" fmla="*/ 1724822 h 2024515"/>
                  <a:gd name="connsiteX33" fmla="*/ 1954800 w 2606400"/>
                  <a:gd name="connsiteY33" fmla="*/ 1889469 h 2024515"/>
                  <a:gd name="connsiteX34" fmla="*/ 1744916 w 2606400"/>
                  <a:gd name="connsiteY34" fmla="*/ 1841360 h 2024515"/>
                  <a:gd name="connsiteX35" fmla="*/ 1640493 w 2606400"/>
                  <a:gd name="connsiteY35" fmla="*/ 1990168 h 2024515"/>
                  <a:gd name="connsiteX36" fmla="*/ 1453867 w 2606400"/>
                  <a:gd name="connsiteY36" fmla="*/ 1901678 h 2024515"/>
                  <a:gd name="connsiteX37" fmla="*/ 1303200 w 2606400"/>
                  <a:gd name="connsiteY37" fmla="*/ 2024515 h 2024515"/>
                  <a:gd name="connsiteX38" fmla="*/ 1152533 w 2606400"/>
                  <a:gd name="connsiteY38" fmla="*/ 1901678 h 2024515"/>
                  <a:gd name="connsiteX39" fmla="*/ 965907 w 2606400"/>
                  <a:gd name="connsiteY39" fmla="*/ 1990168 h 2024515"/>
                  <a:gd name="connsiteX40" fmla="*/ 861484 w 2606400"/>
                  <a:gd name="connsiteY40" fmla="*/ 1841360 h 2024515"/>
                  <a:gd name="connsiteX41" fmla="*/ 651600 w 2606400"/>
                  <a:gd name="connsiteY41" fmla="*/ 1889469 h 2024515"/>
                  <a:gd name="connsiteX42" fmla="*/ 600526 w 2606400"/>
                  <a:gd name="connsiteY42" fmla="*/ 1724822 h 2024515"/>
                  <a:gd name="connsiteX43" fmla="*/ 381698 w 2606400"/>
                  <a:gd name="connsiteY43" fmla="*/ 1729279 h 2024515"/>
                  <a:gd name="connsiteX44" fmla="*/ 387460 w 2606400"/>
                  <a:gd name="connsiteY44" fmla="*/ 1560019 h 2024515"/>
                  <a:gd name="connsiteX45" fmla="*/ 174596 w 2606400"/>
                  <a:gd name="connsiteY45" fmla="*/ 1520515 h 2024515"/>
                  <a:gd name="connsiteX46" fmla="*/ 236793 w 2606400"/>
                  <a:gd name="connsiteY46" fmla="*/ 1358174 h 2024515"/>
                  <a:gd name="connsiteX47" fmla="*/ 44405 w 2606400"/>
                  <a:gd name="connsiteY47" fmla="*/ 1277405 h 2024515"/>
                  <a:gd name="connsiteX48" fmla="*/ 158810 w 2606400"/>
                  <a:gd name="connsiteY48" fmla="*/ 1133053 h 2024515"/>
                  <a:gd name="connsiteX49" fmla="*/ 0 w 2606400"/>
                  <a:gd name="connsiteY49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454135 w 2606400"/>
                  <a:gd name="connsiteY5" fmla="*/ 420623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9464 w 2606400"/>
                  <a:gd name="connsiteY18" fmla="*/ 270413 h 2024515"/>
                  <a:gd name="connsiteX19" fmla="*/ 2201588 w 2606400"/>
                  <a:gd name="connsiteY19" fmla="*/ 437291 h 2024515"/>
                  <a:gd name="connsiteX20" fmla="*/ 2218940 w 2606400"/>
                  <a:gd name="connsiteY20" fmla="*/ 473011 h 2024515"/>
                  <a:gd name="connsiteX21" fmla="*/ 2388942 w 2606400"/>
                  <a:gd name="connsiteY21" fmla="*/ 422028 h 2024515"/>
                  <a:gd name="connsiteX22" fmla="*/ 2369607 w 2606400"/>
                  <a:gd name="connsiteY22" fmla="*/ 674856 h 2024515"/>
                  <a:gd name="connsiteX23" fmla="*/ 2561995 w 2606400"/>
                  <a:gd name="connsiteY23" fmla="*/ 755625 h 2024515"/>
                  <a:gd name="connsiteX24" fmla="*/ 2447590 w 2606400"/>
                  <a:gd name="connsiteY24" fmla="*/ 899977 h 2024515"/>
                  <a:gd name="connsiteX25" fmla="*/ 2606400 w 2606400"/>
                  <a:gd name="connsiteY25" fmla="*/ 1016515 h 2024515"/>
                  <a:gd name="connsiteX26" fmla="*/ 2447590 w 2606400"/>
                  <a:gd name="connsiteY26" fmla="*/ 1133053 h 2024515"/>
                  <a:gd name="connsiteX27" fmla="*/ 2561995 w 2606400"/>
                  <a:gd name="connsiteY27" fmla="*/ 1277405 h 2024515"/>
                  <a:gd name="connsiteX28" fmla="*/ 2369607 w 2606400"/>
                  <a:gd name="connsiteY28" fmla="*/ 1358174 h 2024515"/>
                  <a:gd name="connsiteX29" fmla="*/ 2431804 w 2606400"/>
                  <a:gd name="connsiteY29" fmla="*/ 1520515 h 2024515"/>
                  <a:gd name="connsiteX30" fmla="*/ 2218940 w 2606400"/>
                  <a:gd name="connsiteY30" fmla="*/ 1560019 h 2024515"/>
                  <a:gd name="connsiteX31" fmla="*/ 2224702 w 2606400"/>
                  <a:gd name="connsiteY31" fmla="*/ 1729279 h 2024515"/>
                  <a:gd name="connsiteX32" fmla="*/ 2005874 w 2606400"/>
                  <a:gd name="connsiteY32" fmla="*/ 1724822 h 2024515"/>
                  <a:gd name="connsiteX33" fmla="*/ 1954800 w 2606400"/>
                  <a:gd name="connsiteY33" fmla="*/ 1889469 h 2024515"/>
                  <a:gd name="connsiteX34" fmla="*/ 1744916 w 2606400"/>
                  <a:gd name="connsiteY34" fmla="*/ 1841360 h 2024515"/>
                  <a:gd name="connsiteX35" fmla="*/ 1640493 w 2606400"/>
                  <a:gd name="connsiteY35" fmla="*/ 1990168 h 2024515"/>
                  <a:gd name="connsiteX36" fmla="*/ 1453867 w 2606400"/>
                  <a:gd name="connsiteY36" fmla="*/ 1901678 h 2024515"/>
                  <a:gd name="connsiteX37" fmla="*/ 1303200 w 2606400"/>
                  <a:gd name="connsiteY37" fmla="*/ 2024515 h 2024515"/>
                  <a:gd name="connsiteX38" fmla="*/ 1152533 w 2606400"/>
                  <a:gd name="connsiteY38" fmla="*/ 1901678 h 2024515"/>
                  <a:gd name="connsiteX39" fmla="*/ 965907 w 2606400"/>
                  <a:gd name="connsiteY39" fmla="*/ 1990168 h 2024515"/>
                  <a:gd name="connsiteX40" fmla="*/ 861484 w 2606400"/>
                  <a:gd name="connsiteY40" fmla="*/ 1841360 h 2024515"/>
                  <a:gd name="connsiteX41" fmla="*/ 651600 w 2606400"/>
                  <a:gd name="connsiteY41" fmla="*/ 1889469 h 2024515"/>
                  <a:gd name="connsiteX42" fmla="*/ 600526 w 2606400"/>
                  <a:gd name="connsiteY42" fmla="*/ 1724822 h 2024515"/>
                  <a:gd name="connsiteX43" fmla="*/ 381698 w 2606400"/>
                  <a:gd name="connsiteY43" fmla="*/ 1729279 h 2024515"/>
                  <a:gd name="connsiteX44" fmla="*/ 387460 w 2606400"/>
                  <a:gd name="connsiteY44" fmla="*/ 1560019 h 2024515"/>
                  <a:gd name="connsiteX45" fmla="*/ 174596 w 2606400"/>
                  <a:gd name="connsiteY45" fmla="*/ 1520515 h 2024515"/>
                  <a:gd name="connsiteX46" fmla="*/ 236793 w 2606400"/>
                  <a:gd name="connsiteY46" fmla="*/ 1358174 h 2024515"/>
                  <a:gd name="connsiteX47" fmla="*/ 44405 w 2606400"/>
                  <a:gd name="connsiteY47" fmla="*/ 1277405 h 2024515"/>
                  <a:gd name="connsiteX48" fmla="*/ 158810 w 2606400"/>
                  <a:gd name="connsiteY48" fmla="*/ 1133053 h 2024515"/>
                  <a:gd name="connsiteX49" fmla="*/ 0 w 2606400"/>
                  <a:gd name="connsiteY49" fmla="*/ 1016515 h 2024515"/>
                  <a:gd name="connsiteX0" fmla="*/ 0 w 2606400"/>
                  <a:gd name="connsiteY0" fmla="*/ 1016515 h 2024515"/>
                  <a:gd name="connsiteX1" fmla="*/ 15601 w 2606400"/>
                  <a:gd name="connsiteY1" fmla="*/ 970691 h 2024515"/>
                  <a:gd name="connsiteX2" fmla="*/ 158810 w 2606400"/>
                  <a:gd name="connsiteY2" fmla="*/ 899977 h 2024515"/>
                  <a:gd name="connsiteX3" fmla="*/ 44405 w 2606400"/>
                  <a:gd name="connsiteY3" fmla="*/ 755625 h 2024515"/>
                  <a:gd name="connsiteX4" fmla="*/ 236793 w 2606400"/>
                  <a:gd name="connsiteY4" fmla="*/ 674856 h 2024515"/>
                  <a:gd name="connsiteX5" fmla="*/ 174596 w 2606400"/>
                  <a:gd name="connsiteY5" fmla="*/ 512515 h 2024515"/>
                  <a:gd name="connsiteX6" fmla="*/ 454135 w 2606400"/>
                  <a:gd name="connsiteY6" fmla="*/ 420623 h 2024515"/>
                  <a:gd name="connsiteX7" fmla="*/ 381698 w 2606400"/>
                  <a:gd name="connsiteY7" fmla="*/ 303751 h 2024515"/>
                  <a:gd name="connsiteX8" fmla="*/ 643389 w 2606400"/>
                  <a:gd name="connsiteY8" fmla="*/ 298683 h 2024515"/>
                  <a:gd name="connsiteX9" fmla="*/ 608737 w 2606400"/>
                  <a:gd name="connsiteY9" fmla="*/ 143561 h 2024515"/>
                  <a:gd name="connsiteX10" fmla="*/ 861484 w 2606400"/>
                  <a:gd name="connsiteY10" fmla="*/ 191670 h 2024515"/>
                  <a:gd name="connsiteX11" fmla="*/ 965907 w 2606400"/>
                  <a:gd name="connsiteY11" fmla="*/ 0 h 2024515"/>
                  <a:gd name="connsiteX12" fmla="*/ 1152533 w 2606400"/>
                  <a:gd name="connsiteY12" fmla="*/ 131352 h 2024515"/>
                  <a:gd name="connsiteX13" fmla="*/ 1355587 w 2606400"/>
                  <a:gd name="connsiteY13" fmla="*/ 8515 h 2024515"/>
                  <a:gd name="connsiteX14" fmla="*/ 1453867 w 2606400"/>
                  <a:gd name="connsiteY14" fmla="*/ 131352 h 2024515"/>
                  <a:gd name="connsiteX15" fmla="*/ 1640493 w 2606400"/>
                  <a:gd name="connsiteY15" fmla="*/ 42862 h 2024515"/>
                  <a:gd name="connsiteX16" fmla="*/ 1697291 w 2606400"/>
                  <a:gd name="connsiteY16" fmla="*/ 172620 h 2024515"/>
                  <a:gd name="connsiteX17" fmla="*/ 2054812 w 2606400"/>
                  <a:gd name="connsiteY17" fmla="*/ 91173 h 2024515"/>
                  <a:gd name="connsiteX18" fmla="*/ 2005874 w 2606400"/>
                  <a:gd name="connsiteY18" fmla="*/ 308208 h 2024515"/>
                  <a:gd name="connsiteX19" fmla="*/ 2229464 w 2606400"/>
                  <a:gd name="connsiteY19" fmla="*/ 270413 h 2024515"/>
                  <a:gd name="connsiteX20" fmla="*/ 2201588 w 2606400"/>
                  <a:gd name="connsiteY20" fmla="*/ 437291 h 2024515"/>
                  <a:gd name="connsiteX21" fmla="*/ 2218940 w 2606400"/>
                  <a:gd name="connsiteY21" fmla="*/ 473011 h 2024515"/>
                  <a:gd name="connsiteX22" fmla="*/ 2388942 w 2606400"/>
                  <a:gd name="connsiteY22" fmla="*/ 422028 h 2024515"/>
                  <a:gd name="connsiteX23" fmla="*/ 2369607 w 2606400"/>
                  <a:gd name="connsiteY23" fmla="*/ 674856 h 2024515"/>
                  <a:gd name="connsiteX24" fmla="*/ 2561995 w 2606400"/>
                  <a:gd name="connsiteY24" fmla="*/ 755625 h 2024515"/>
                  <a:gd name="connsiteX25" fmla="*/ 2447590 w 2606400"/>
                  <a:gd name="connsiteY25" fmla="*/ 899977 h 2024515"/>
                  <a:gd name="connsiteX26" fmla="*/ 2606400 w 2606400"/>
                  <a:gd name="connsiteY26" fmla="*/ 1016515 h 2024515"/>
                  <a:gd name="connsiteX27" fmla="*/ 2447590 w 2606400"/>
                  <a:gd name="connsiteY27" fmla="*/ 1133053 h 2024515"/>
                  <a:gd name="connsiteX28" fmla="*/ 2561995 w 2606400"/>
                  <a:gd name="connsiteY28" fmla="*/ 1277405 h 2024515"/>
                  <a:gd name="connsiteX29" fmla="*/ 2369607 w 2606400"/>
                  <a:gd name="connsiteY29" fmla="*/ 1358174 h 2024515"/>
                  <a:gd name="connsiteX30" fmla="*/ 2431804 w 2606400"/>
                  <a:gd name="connsiteY30" fmla="*/ 1520515 h 2024515"/>
                  <a:gd name="connsiteX31" fmla="*/ 2218940 w 2606400"/>
                  <a:gd name="connsiteY31" fmla="*/ 1560019 h 2024515"/>
                  <a:gd name="connsiteX32" fmla="*/ 2224702 w 2606400"/>
                  <a:gd name="connsiteY32" fmla="*/ 1729279 h 2024515"/>
                  <a:gd name="connsiteX33" fmla="*/ 2005874 w 2606400"/>
                  <a:gd name="connsiteY33" fmla="*/ 1724822 h 2024515"/>
                  <a:gd name="connsiteX34" fmla="*/ 1954800 w 2606400"/>
                  <a:gd name="connsiteY34" fmla="*/ 1889469 h 2024515"/>
                  <a:gd name="connsiteX35" fmla="*/ 1744916 w 2606400"/>
                  <a:gd name="connsiteY35" fmla="*/ 1841360 h 2024515"/>
                  <a:gd name="connsiteX36" fmla="*/ 1640493 w 2606400"/>
                  <a:gd name="connsiteY36" fmla="*/ 1990168 h 2024515"/>
                  <a:gd name="connsiteX37" fmla="*/ 1453867 w 2606400"/>
                  <a:gd name="connsiteY37" fmla="*/ 1901678 h 2024515"/>
                  <a:gd name="connsiteX38" fmla="*/ 1303200 w 2606400"/>
                  <a:gd name="connsiteY38" fmla="*/ 2024515 h 2024515"/>
                  <a:gd name="connsiteX39" fmla="*/ 1152533 w 2606400"/>
                  <a:gd name="connsiteY39" fmla="*/ 1901678 h 2024515"/>
                  <a:gd name="connsiteX40" fmla="*/ 965907 w 2606400"/>
                  <a:gd name="connsiteY40" fmla="*/ 1990168 h 2024515"/>
                  <a:gd name="connsiteX41" fmla="*/ 861484 w 2606400"/>
                  <a:gd name="connsiteY41" fmla="*/ 1841360 h 2024515"/>
                  <a:gd name="connsiteX42" fmla="*/ 651600 w 2606400"/>
                  <a:gd name="connsiteY42" fmla="*/ 1889469 h 2024515"/>
                  <a:gd name="connsiteX43" fmla="*/ 600526 w 2606400"/>
                  <a:gd name="connsiteY43" fmla="*/ 1724822 h 2024515"/>
                  <a:gd name="connsiteX44" fmla="*/ 381698 w 2606400"/>
                  <a:gd name="connsiteY44" fmla="*/ 1729279 h 2024515"/>
                  <a:gd name="connsiteX45" fmla="*/ 387460 w 2606400"/>
                  <a:gd name="connsiteY45" fmla="*/ 1560019 h 2024515"/>
                  <a:gd name="connsiteX46" fmla="*/ 174596 w 2606400"/>
                  <a:gd name="connsiteY46" fmla="*/ 1520515 h 2024515"/>
                  <a:gd name="connsiteX47" fmla="*/ 236793 w 2606400"/>
                  <a:gd name="connsiteY47" fmla="*/ 1358174 h 2024515"/>
                  <a:gd name="connsiteX48" fmla="*/ 44405 w 2606400"/>
                  <a:gd name="connsiteY48" fmla="*/ 1277405 h 2024515"/>
                  <a:gd name="connsiteX49" fmla="*/ 158810 w 2606400"/>
                  <a:gd name="connsiteY49" fmla="*/ 1133053 h 2024515"/>
                  <a:gd name="connsiteX50" fmla="*/ 0 w 2606400"/>
                  <a:gd name="connsiteY50" fmla="*/ 1016515 h 2024515"/>
                  <a:gd name="connsiteX0" fmla="*/ 0 w 2606400"/>
                  <a:gd name="connsiteY0" fmla="*/ 1016515 h 2024515"/>
                  <a:gd name="connsiteX1" fmla="*/ 15601 w 2606400"/>
                  <a:gd name="connsiteY1" fmla="*/ 970691 h 2024515"/>
                  <a:gd name="connsiteX2" fmla="*/ 158810 w 2606400"/>
                  <a:gd name="connsiteY2" fmla="*/ 899977 h 2024515"/>
                  <a:gd name="connsiteX3" fmla="*/ 58692 w 2606400"/>
                  <a:gd name="connsiteY3" fmla="*/ 722288 h 2024515"/>
                  <a:gd name="connsiteX4" fmla="*/ 236793 w 2606400"/>
                  <a:gd name="connsiteY4" fmla="*/ 674856 h 2024515"/>
                  <a:gd name="connsiteX5" fmla="*/ 174596 w 2606400"/>
                  <a:gd name="connsiteY5" fmla="*/ 512515 h 2024515"/>
                  <a:gd name="connsiteX6" fmla="*/ 454135 w 2606400"/>
                  <a:gd name="connsiteY6" fmla="*/ 420623 h 2024515"/>
                  <a:gd name="connsiteX7" fmla="*/ 381698 w 2606400"/>
                  <a:gd name="connsiteY7" fmla="*/ 303751 h 2024515"/>
                  <a:gd name="connsiteX8" fmla="*/ 643389 w 2606400"/>
                  <a:gd name="connsiteY8" fmla="*/ 298683 h 2024515"/>
                  <a:gd name="connsiteX9" fmla="*/ 608737 w 2606400"/>
                  <a:gd name="connsiteY9" fmla="*/ 143561 h 2024515"/>
                  <a:gd name="connsiteX10" fmla="*/ 861484 w 2606400"/>
                  <a:gd name="connsiteY10" fmla="*/ 191670 h 2024515"/>
                  <a:gd name="connsiteX11" fmla="*/ 965907 w 2606400"/>
                  <a:gd name="connsiteY11" fmla="*/ 0 h 2024515"/>
                  <a:gd name="connsiteX12" fmla="*/ 1152533 w 2606400"/>
                  <a:gd name="connsiteY12" fmla="*/ 131352 h 2024515"/>
                  <a:gd name="connsiteX13" fmla="*/ 1355587 w 2606400"/>
                  <a:gd name="connsiteY13" fmla="*/ 8515 h 2024515"/>
                  <a:gd name="connsiteX14" fmla="*/ 1453867 w 2606400"/>
                  <a:gd name="connsiteY14" fmla="*/ 131352 h 2024515"/>
                  <a:gd name="connsiteX15" fmla="*/ 1640493 w 2606400"/>
                  <a:gd name="connsiteY15" fmla="*/ 42862 h 2024515"/>
                  <a:gd name="connsiteX16" fmla="*/ 1697291 w 2606400"/>
                  <a:gd name="connsiteY16" fmla="*/ 172620 h 2024515"/>
                  <a:gd name="connsiteX17" fmla="*/ 2054812 w 2606400"/>
                  <a:gd name="connsiteY17" fmla="*/ 91173 h 2024515"/>
                  <a:gd name="connsiteX18" fmla="*/ 2005874 w 2606400"/>
                  <a:gd name="connsiteY18" fmla="*/ 308208 h 2024515"/>
                  <a:gd name="connsiteX19" fmla="*/ 2229464 w 2606400"/>
                  <a:gd name="connsiteY19" fmla="*/ 270413 h 2024515"/>
                  <a:gd name="connsiteX20" fmla="*/ 2201588 w 2606400"/>
                  <a:gd name="connsiteY20" fmla="*/ 437291 h 2024515"/>
                  <a:gd name="connsiteX21" fmla="*/ 2218940 w 2606400"/>
                  <a:gd name="connsiteY21" fmla="*/ 473011 h 2024515"/>
                  <a:gd name="connsiteX22" fmla="*/ 2388942 w 2606400"/>
                  <a:gd name="connsiteY22" fmla="*/ 422028 h 2024515"/>
                  <a:gd name="connsiteX23" fmla="*/ 2369607 w 2606400"/>
                  <a:gd name="connsiteY23" fmla="*/ 674856 h 2024515"/>
                  <a:gd name="connsiteX24" fmla="*/ 2561995 w 2606400"/>
                  <a:gd name="connsiteY24" fmla="*/ 755625 h 2024515"/>
                  <a:gd name="connsiteX25" fmla="*/ 2447590 w 2606400"/>
                  <a:gd name="connsiteY25" fmla="*/ 899977 h 2024515"/>
                  <a:gd name="connsiteX26" fmla="*/ 2606400 w 2606400"/>
                  <a:gd name="connsiteY26" fmla="*/ 1016515 h 2024515"/>
                  <a:gd name="connsiteX27" fmla="*/ 2447590 w 2606400"/>
                  <a:gd name="connsiteY27" fmla="*/ 1133053 h 2024515"/>
                  <a:gd name="connsiteX28" fmla="*/ 2561995 w 2606400"/>
                  <a:gd name="connsiteY28" fmla="*/ 1277405 h 2024515"/>
                  <a:gd name="connsiteX29" fmla="*/ 2369607 w 2606400"/>
                  <a:gd name="connsiteY29" fmla="*/ 1358174 h 2024515"/>
                  <a:gd name="connsiteX30" fmla="*/ 2431804 w 2606400"/>
                  <a:gd name="connsiteY30" fmla="*/ 1520515 h 2024515"/>
                  <a:gd name="connsiteX31" fmla="*/ 2218940 w 2606400"/>
                  <a:gd name="connsiteY31" fmla="*/ 1560019 h 2024515"/>
                  <a:gd name="connsiteX32" fmla="*/ 2224702 w 2606400"/>
                  <a:gd name="connsiteY32" fmla="*/ 1729279 h 2024515"/>
                  <a:gd name="connsiteX33" fmla="*/ 2005874 w 2606400"/>
                  <a:gd name="connsiteY33" fmla="*/ 1724822 h 2024515"/>
                  <a:gd name="connsiteX34" fmla="*/ 1954800 w 2606400"/>
                  <a:gd name="connsiteY34" fmla="*/ 1889469 h 2024515"/>
                  <a:gd name="connsiteX35" fmla="*/ 1744916 w 2606400"/>
                  <a:gd name="connsiteY35" fmla="*/ 1841360 h 2024515"/>
                  <a:gd name="connsiteX36" fmla="*/ 1640493 w 2606400"/>
                  <a:gd name="connsiteY36" fmla="*/ 1990168 h 2024515"/>
                  <a:gd name="connsiteX37" fmla="*/ 1453867 w 2606400"/>
                  <a:gd name="connsiteY37" fmla="*/ 1901678 h 2024515"/>
                  <a:gd name="connsiteX38" fmla="*/ 1303200 w 2606400"/>
                  <a:gd name="connsiteY38" fmla="*/ 2024515 h 2024515"/>
                  <a:gd name="connsiteX39" fmla="*/ 1152533 w 2606400"/>
                  <a:gd name="connsiteY39" fmla="*/ 1901678 h 2024515"/>
                  <a:gd name="connsiteX40" fmla="*/ 965907 w 2606400"/>
                  <a:gd name="connsiteY40" fmla="*/ 1990168 h 2024515"/>
                  <a:gd name="connsiteX41" fmla="*/ 861484 w 2606400"/>
                  <a:gd name="connsiteY41" fmla="*/ 1841360 h 2024515"/>
                  <a:gd name="connsiteX42" fmla="*/ 651600 w 2606400"/>
                  <a:gd name="connsiteY42" fmla="*/ 1889469 h 2024515"/>
                  <a:gd name="connsiteX43" fmla="*/ 600526 w 2606400"/>
                  <a:gd name="connsiteY43" fmla="*/ 1724822 h 2024515"/>
                  <a:gd name="connsiteX44" fmla="*/ 381698 w 2606400"/>
                  <a:gd name="connsiteY44" fmla="*/ 1729279 h 2024515"/>
                  <a:gd name="connsiteX45" fmla="*/ 387460 w 2606400"/>
                  <a:gd name="connsiteY45" fmla="*/ 1560019 h 2024515"/>
                  <a:gd name="connsiteX46" fmla="*/ 174596 w 2606400"/>
                  <a:gd name="connsiteY46" fmla="*/ 1520515 h 2024515"/>
                  <a:gd name="connsiteX47" fmla="*/ 236793 w 2606400"/>
                  <a:gd name="connsiteY47" fmla="*/ 1358174 h 2024515"/>
                  <a:gd name="connsiteX48" fmla="*/ 44405 w 2606400"/>
                  <a:gd name="connsiteY48" fmla="*/ 1277405 h 2024515"/>
                  <a:gd name="connsiteX49" fmla="*/ 158810 w 2606400"/>
                  <a:gd name="connsiteY49" fmla="*/ 1133053 h 2024515"/>
                  <a:gd name="connsiteX50" fmla="*/ 0 w 2606400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447590 w 2601638"/>
                  <a:gd name="connsiteY27" fmla="*/ 1133053 h 2024515"/>
                  <a:gd name="connsiteX28" fmla="*/ 2561995 w 2601638"/>
                  <a:gd name="connsiteY28" fmla="*/ 1277405 h 2024515"/>
                  <a:gd name="connsiteX29" fmla="*/ 2369607 w 2601638"/>
                  <a:gd name="connsiteY29" fmla="*/ 1358174 h 2024515"/>
                  <a:gd name="connsiteX30" fmla="*/ 2431804 w 2601638"/>
                  <a:gd name="connsiteY30" fmla="*/ 152051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174596 w 2601638"/>
                  <a:gd name="connsiteY46" fmla="*/ 1520515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447590 w 2601638"/>
                  <a:gd name="connsiteY27" fmla="*/ 1133053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431804 w 2601638"/>
                  <a:gd name="connsiteY30" fmla="*/ 152051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174596 w 2601638"/>
                  <a:gd name="connsiteY46" fmla="*/ 1520515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385678 w 2601638"/>
                  <a:gd name="connsiteY27" fmla="*/ 1128291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431804 w 2601638"/>
                  <a:gd name="connsiteY30" fmla="*/ 152051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174596 w 2601638"/>
                  <a:gd name="connsiteY46" fmla="*/ 1520515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385678 w 2601638"/>
                  <a:gd name="connsiteY27" fmla="*/ 1128291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431804 w 2601638"/>
                  <a:gd name="connsiteY30" fmla="*/ 152051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385678 w 2601638"/>
                  <a:gd name="connsiteY27" fmla="*/ 1128291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05470 w 2601638"/>
                  <a:gd name="connsiteY49" fmla="*/ 1126020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0372 h 2024515"/>
                  <a:gd name="connsiteX49" fmla="*/ 105470 w 2601638"/>
                  <a:gd name="connsiteY49" fmla="*/ 1126020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0595 w 2601638"/>
                  <a:gd name="connsiteY48" fmla="*/ 1263339 h 2024515"/>
                  <a:gd name="connsiteX49" fmla="*/ 105470 w 2601638"/>
                  <a:gd name="connsiteY49" fmla="*/ 1126020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105470 w 2601638"/>
                  <a:gd name="connsiteY48" fmla="*/ 1126020 h 2024515"/>
                  <a:gd name="connsiteX49" fmla="*/ 0 w 2601638"/>
                  <a:gd name="connsiteY49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46293 w 2601638"/>
                  <a:gd name="connsiteY47" fmla="*/ 1228064 h 2024515"/>
                  <a:gd name="connsiteX48" fmla="*/ 105470 w 2601638"/>
                  <a:gd name="connsiteY48" fmla="*/ 1126020 h 2024515"/>
                  <a:gd name="connsiteX49" fmla="*/ 0 w 2601638"/>
                  <a:gd name="connsiteY49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78062 w 2601638"/>
                  <a:gd name="connsiteY27" fmla="*/ 1120387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46293 w 2601638"/>
                  <a:gd name="connsiteY47" fmla="*/ 1228064 h 2024515"/>
                  <a:gd name="connsiteX48" fmla="*/ 105470 w 2601638"/>
                  <a:gd name="connsiteY48" fmla="*/ 1126020 h 2024515"/>
                  <a:gd name="connsiteX49" fmla="*/ 0 w 2601638"/>
                  <a:gd name="connsiteY49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78062 w 2601638"/>
                  <a:gd name="connsiteY27" fmla="*/ 1120387 h 2024515"/>
                  <a:gd name="connsiteX28" fmla="*/ 2596285 w 2601638"/>
                  <a:gd name="connsiteY28" fmla="*/ 1228313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46293 w 2601638"/>
                  <a:gd name="connsiteY47" fmla="*/ 1228064 h 2024515"/>
                  <a:gd name="connsiteX48" fmla="*/ 105470 w 2601638"/>
                  <a:gd name="connsiteY48" fmla="*/ 1126020 h 2024515"/>
                  <a:gd name="connsiteX49" fmla="*/ 0 w 2601638"/>
                  <a:gd name="connsiteY49" fmla="*/ 1016515 h 2024515"/>
                  <a:gd name="connsiteX0" fmla="*/ 0 w 2601638"/>
                  <a:gd name="connsiteY0" fmla="*/ 1052811 h 2060811"/>
                  <a:gd name="connsiteX1" fmla="*/ 15601 w 2601638"/>
                  <a:gd name="connsiteY1" fmla="*/ 1006987 h 2060811"/>
                  <a:gd name="connsiteX2" fmla="*/ 120710 w 2601638"/>
                  <a:gd name="connsiteY2" fmla="*/ 936273 h 2060811"/>
                  <a:gd name="connsiteX3" fmla="*/ 58692 w 2601638"/>
                  <a:gd name="connsiteY3" fmla="*/ 758584 h 2060811"/>
                  <a:gd name="connsiteX4" fmla="*/ 202503 w 2601638"/>
                  <a:gd name="connsiteY4" fmla="*/ 700602 h 2060811"/>
                  <a:gd name="connsiteX5" fmla="*/ 174596 w 2601638"/>
                  <a:gd name="connsiteY5" fmla="*/ 548811 h 2060811"/>
                  <a:gd name="connsiteX6" fmla="*/ 427465 w 2601638"/>
                  <a:gd name="connsiteY6" fmla="*/ 481534 h 2060811"/>
                  <a:gd name="connsiteX7" fmla="*/ 381698 w 2601638"/>
                  <a:gd name="connsiteY7" fmla="*/ 340047 h 2060811"/>
                  <a:gd name="connsiteX8" fmla="*/ 593859 w 2601638"/>
                  <a:gd name="connsiteY8" fmla="*/ 310363 h 2060811"/>
                  <a:gd name="connsiteX9" fmla="*/ 608737 w 2601638"/>
                  <a:gd name="connsiteY9" fmla="*/ 179857 h 2060811"/>
                  <a:gd name="connsiteX10" fmla="*/ 823384 w 2601638"/>
                  <a:gd name="connsiteY10" fmla="*/ 189285 h 2060811"/>
                  <a:gd name="connsiteX11" fmla="*/ 965907 w 2601638"/>
                  <a:gd name="connsiteY11" fmla="*/ 36296 h 2060811"/>
                  <a:gd name="connsiteX12" fmla="*/ 1163963 w 2601638"/>
                  <a:gd name="connsiteY12" fmla="*/ 118418 h 2060811"/>
                  <a:gd name="connsiteX13" fmla="*/ 1331311 w 2601638"/>
                  <a:gd name="connsiteY13" fmla="*/ 0 h 2060811"/>
                  <a:gd name="connsiteX14" fmla="*/ 1461487 w 2601638"/>
                  <a:gd name="connsiteY14" fmla="*/ 150066 h 2060811"/>
                  <a:gd name="connsiteX15" fmla="*/ 1640493 w 2601638"/>
                  <a:gd name="connsiteY15" fmla="*/ 79158 h 2060811"/>
                  <a:gd name="connsiteX16" fmla="*/ 1750631 w 2601638"/>
                  <a:gd name="connsiteY16" fmla="*/ 215949 h 2060811"/>
                  <a:gd name="connsiteX17" fmla="*/ 2054812 w 2601638"/>
                  <a:gd name="connsiteY17" fmla="*/ 127469 h 2060811"/>
                  <a:gd name="connsiteX18" fmla="*/ 2040164 w 2601638"/>
                  <a:gd name="connsiteY18" fmla="*/ 309339 h 2060811"/>
                  <a:gd name="connsiteX19" fmla="*/ 2229464 w 2601638"/>
                  <a:gd name="connsiteY19" fmla="*/ 306709 h 2060811"/>
                  <a:gd name="connsiteX20" fmla="*/ 2201588 w 2601638"/>
                  <a:gd name="connsiteY20" fmla="*/ 473587 h 2060811"/>
                  <a:gd name="connsiteX21" fmla="*/ 2230370 w 2601638"/>
                  <a:gd name="connsiteY21" fmla="*/ 484692 h 2060811"/>
                  <a:gd name="connsiteX22" fmla="*/ 2388942 w 2601638"/>
                  <a:gd name="connsiteY22" fmla="*/ 458324 h 2060811"/>
                  <a:gd name="connsiteX23" fmla="*/ 2407707 w 2601638"/>
                  <a:gd name="connsiteY23" fmla="*/ 697086 h 2060811"/>
                  <a:gd name="connsiteX24" fmla="*/ 2561995 w 2601638"/>
                  <a:gd name="connsiteY24" fmla="*/ 791921 h 2060811"/>
                  <a:gd name="connsiteX25" fmla="*/ 2471866 w 2601638"/>
                  <a:gd name="connsiteY25" fmla="*/ 928804 h 2060811"/>
                  <a:gd name="connsiteX26" fmla="*/ 2601638 w 2601638"/>
                  <a:gd name="connsiteY26" fmla="*/ 1095673 h 2060811"/>
                  <a:gd name="connsiteX27" fmla="*/ 2478062 w 2601638"/>
                  <a:gd name="connsiteY27" fmla="*/ 1156683 h 2060811"/>
                  <a:gd name="connsiteX28" fmla="*/ 2596285 w 2601638"/>
                  <a:gd name="connsiteY28" fmla="*/ 1264609 h 2060811"/>
                  <a:gd name="connsiteX29" fmla="*/ 2369607 w 2601638"/>
                  <a:gd name="connsiteY29" fmla="*/ 1394470 h 2060811"/>
                  <a:gd name="connsiteX30" fmla="*/ 2302332 w 2601638"/>
                  <a:gd name="connsiteY30" fmla="*/ 1452251 h 2060811"/>
                  <a:gd name="connsiteX31" fmla="*/ 2218940 w 2601638"/>
                  <a:gd name="connsiteY31" fmla="*/ 1596315 h 2060811"/>
                  <a:gd name="connsiteX32" fmla="*/ 2224702 w 2601638"/>
                  <a:gd name="connsiteY32" fmla="*/ 1765575 h 2060811"/>
                  <a:gd name="connsiteX33" fmla="*/ 2005874 w 2601638"/>
                  <a:gd name="connsiteY33" fmla="*/ 1761118 h 2060811"/>
                  <a:gd name="connsiteX34" fmla="*/ 1954800 w 2601638"/>
                  <a:gd name="connsiteY34" fmla="*/ 1925765 h 2060811"/>
                  <a:gd name="connsiteX35" fmla="*/ 1744916 w 2601638"/>
                  <a:gd name="connsiteY35" fmla="*/ 1877656 h 2060811"/>
                  <a:gd name="connsiteX36" fmla="*/ 1640493 w 2601638"/>
                  <a:gd name="connsiteY36" fmla="*/ 2026464 h 2060811"/>
                  <a:gd name="connsiteX37" fmla="*/ 1453867 w 2601638"/>
                  <a:gd name="connsiteY37" fmla="*/ 1937974 h 2060811"/>
                  <a:gd name="connsiteX38" fmla="*/ 1303200 w 2601638"/>
                  <a:gd name="connsiteY38" fmla="*/ 2060811 h 2060811"/>
                  <a:gd name="connsiteX39" fmla="*/ 1152533 w 2601638"/>
                  <a:gd name="connsiteY39" fmla="*/ 1937974 h 2060811"/>
                  <a:gd name="connsiteX40" fmla="*/ 965907 w 2601638"/>
                  <a:gd name="connsiteY40" fmla="*/ 2026464 h 2060811"/>
                  <a:gd name="connsiteX41" fmla="*/ 861484 w 2601638"/>
                  <a:gd name="connsiteY41" fmla="*/ 1877656 h 2060811"/>
                  <a:gd name="connsiteX42" fmla="*/ 651600 w 2601638"/>
                  <a:gd name="connsiteY42" fmla="*/ 1925765 h 2060811"/>
                  <a:gd name="connsiteX43" fmla="*/ 600526 w 2601638"/>
                  <a:gd name="connsiteY43" fmla="*/ 1761118 h 2060811"/>
                  <a:gd name="connsiteX44" fmla="*/ 381698 w 2601638"/>
                  <a:gd name="connsiteY44" fmla="*/ 1765575 h 2060811"/>
                  <a:gd name="connsiteX45" fmla="*/ 387460 w 2601638"/>
                  <a:gd name="connsiteY45" fmla="*/ 1596315 h 2060811"/>
                  <a:gd name="connsiteX46" fmla="*/ 401173 w 2601638"/>
                  <a:gd name="connsiteY46" fmla="*/ 1601623 h 2060811"/>
                  <a:gd name="connsiteX47" fmla="*/ 46293 w 2601638"/>
                  <a:gd name="connsiteY47" fmla="*/ 1264360 h 2060811"/>
                  <a:gd name="connsiteX48" fmla="*/ 105470 w 2601638"/>
                  <a:gd name="connsiteY48" fmla="*/ 1162316 h 2060811"/>
                  <a:gd name="connsiteX49" fmla="*/ 0 w 2601638"/>
                  <a:gd name="connsiteY49" fmla="*/ 1052811 h 2060811"/>
                  <a:gd name="connsiteX0" fmla="*/ 0 w 2601638"/>
                  <a:gd name="connsiteY0" fmla="*/ 1052811 h 2060811"/>
                  <a:gd name="connsiteX1" fmla="*/ 15601 w 2601638"/>
                  <a:gd name="connsiteY1" fmla="*/ 1006987 h 2060811"/>
                  <a:gd name="connsiteX2" fmla="*/ 120710 w 2601638"/>
                  <a:gd name="connsiteY2" fmla="*/ 936273 h 2060811"/>
                  <a:gd name="connsiteX3" fmla="*/ 58692 w 2601638"/>
                  <a:gd name="connsiteY3" fmla="*/ 758584 h 2060811"/>
                  <a:gd name="connsiteX4" fmla="*/ 202503 w 2601638"/>
                  <a:gd name="connsiteY4" fmla="*/ 700602 h 2060811"/>
                  <a:gd name="connsiteX5" fmla="*/ 174596 w 2601638"/>
                  <a:gd name="connsiteY5" fmla="*/ 548811 h 2060811"/>
                  <a:gd name="connsiteX6" fmla="*/ 427465 w 2601638"/>
                  <a:gd name="connsiteY6" fmla="*/ 481534 h 2060811"/>
                  <a:gd name="connsiteX7" fmla="*/ 381698 w 2601638"/>
                  <a:gd name="connsiteY7" fmla="*/ 340047 h 2060811"/>
                  <a:gd name="connsiteX8" fmla="*/ 593859 w 2601638"/>
                  <a:gd name="connsiteY8" fmla="*/ 310363 h 2060811"/>
                  <a:gd name="connsiteX9" fmla="*/ 608737 w 2601638"/>
                  <a:gd name="connsiteY9" fmla="*/ 179857 h 2060811"/>
                  <a:gd name="connsiteX10" fmla="*/ 823384 w 2601638"/>
                  <a:gd name="connsiteY10" fmla="*/ 189285 h 2060811"/>
                  <a:gd name="connsiteX11" fmla="*/ 965907 w 2601638"/>
                  <a:gd name="connsiteY11" fmla="*/ 36296 h 2060811"/>
                  <a:gd name="connsiteX12" fmla="*/ 1163963 w 2601638"/>
                  <a:gd name="connsiteY12" fmla="*/ 118418 h 2060811"/>
                  <a:gd name="connsiteX13" fmla="*/ 1331311 w 2601638"/>
                  <a:gd name="connsiteY13" fmla="*/ 0 h 2060811"/>
                  <a:gd name="connsiteX14" fmla="*/ 1461487 w 2601638"/>
                  <a:gd name="connsiteY14" fmla="*/ 150066 h 2060811"/>
                  <a:gd name="connsiteX15" fmla="*/ 1591940 w 2601638"/>
                  <a:gd name="connsiteY15" fmla="*/ 41815 h 2060811"/>
                  <a:gd name="connsiteX16" fmla="*/ 1750631 w 2601638"/>
                  <a:gd name="connsiteY16" fmla="*/ 215949 h 2060811"/>
                  <a:gd name="connsiteX17" fmla="*/ 2054812 w 2601638"/>
                  <a:gd name="connsiteY17" fmla="*/ 127469 h 2060811"/>
                  <a:gd name="connsiteX18" fmla="*/ 2040164 w 2601638"/>
                  <a:gd name="connsiteY18" fmla="*/ 309339 h 2060811"/>
                  <a:gd name="connsiteX19" fmla="*/ 2229464 w 2601638"/>
                  <a:gd name="connsiteY19" fmla="*/ 306709 h 2060811"/>
                  <a:gd name="connsiteX20" fmla="*/ 2201588 w 2601638"/>
                  <a:gd name="connsiteY20" fmla="*/ 473587 h 2060811"/>
                  <a:gd name="connsiteX21" fmla="*/ 2230370 w 2601638"/>
                  <a:gd name="connsiteY21" fmla="*/ 484692 h 2060811"/>
                  <a:gd name="connsiteX22" fmla="*/ 2388942 w 2601638"/>
                  <a:gd name="connsiteY22" fmla="*/ 458324 h 2060811"/>
                  <a:gd name="connsiteX23" fmla="*/ 2407707 w 2601638"/>
                  <a:gd name="connsiteY23" fmla="*/ 697086 h 2060811"/>
                  <a:gd name="connsiteX24" fmla="*/ 2561995 w 2601638"/>
                  <a:gd name="connsiteY24" fmla="*/ 791921 h 2060811"/>
                  <a:gd name="connsiteX25" fmla="*/ 2471866 w 2601638"/>
                  <a:gd name="connsiteY25" fmla="*/ 928804 h 2060811"/>
                  <a:gd name="connsiteX26" fmla="*/ 2601638 w 2601638"/>
                  <a:gd name="connsiteY26" fmla="*/ 1095673 h 2060811"/>
                  <a:gd name="connsiteX27" fmla="*/ 2478062 w 2601638"/>
                  <a:gd name="connsiteY27" fmla="*/ 1156683 h 2060811"/>
                  <a:gd name="connsiteX28" fmla="*/ 2596285 w 2601638"/>
                  <a:gd name="connsiteY28" fmla="*/ 1264609 h 2060811"/>
                  <a:gd name="connsiteX29" fmla="*/ 2369607 w 2601638"/>
                  <a:gd name="connsiteY29" fmla="*/ 1394470 h 2060811"/>
                  <a:gd name="connsiteX30" fmla="*/ 2302332 w 2601638"/>
                  <a:gd name="connsiteY30" fmla="*/ 1452251 h 2060811"/>
                  <a:gd name="connsiteX31" fmla="*/ 2218940 w 2601638"/>
                  <a:gd name="connsiteY31" fmla="*/ 1596315 h 2060811"/>
                  <a:gd name="connsiteX32" fmla="*/ 2224702 w 2601638"/>
                  <a:gd name="connsiteY32" fmla="*/ 1765575 h 2060811"/>
                  <a:gd name="connsiteX33" fmla="*/ 2005874 w 2601638"/>
                  <a:gd name="connsiteY33" fmla="*/ 1761118 h 2060811"/>
                  <a:gd name="connsiteX34" fmla="*/ 1954800 w 2601638"/>
                  <a:gd name="connsiteY34" fmla="*/ 1925765 h 2060811"/>
                  <a:gd name="connsiteX35" fmla="*/ 1744916 w 2601638"/>
                  <a:gd name="connsiteY35" fmla="*/ 1877656 h 2060811"/>
                  <a:gd name="connsiteX36" fmla="*/ 1640493 w 2601638"/>
                  <a:gd name="connsiteY36" fmla="*/ 2026464 h 2060811"/>
                  <a:gd name="connsiteX37" fmla="*/ 1453867 w 2601638"/>
                  <a:gd name="connsiteY37" fmla="*/ 1937974 h 2060811"/>
                  <a:gd name="connsiteX38" fmla="*/ 1303200 w 2601638"/>
                  <a:gd name="connsiteY38" fmla="*/ 2060811 h 2060811"/>
                  <a:gd name="connsiteX39" fmla="*/ 1152533 w 2601638"/>
                  <a:gd name="connsiteY39" fmla="*/ 1937974 h 2060811"/>
                  <a:gd name="connsiteX40" fmla="*/ 965907 w 2601638"/>
                  <a:gd name="connsiteY40" fmla="*/ 2026464 h 2060811"/>
                  <a:gd name="connsiteX41" fmla="*/ 861484 w 2601638"/>
                  <a:gd name="connsiteY41" fmla="*/ 1877656 h 2060811"/>
                  <a:gd name="connsiteX42" fmla="*/ 651600 w 2601638"/>
                  <a:gd name="connsiteY42" fmla="*/ 1925765 h 2060811"/>
                  <a:gd name="connsiteX43" fmla="*/ 600526 w 2601638"/>
                  <a:gd name="connsiteY43" fmla="*/ 1761118 h 2060811"/>
                  <a:gd name="connsiteX44" fmla="*/ 381698 w 2601638"/>
                  <a:gd name="connsiteY44" fmla="*/ 1765575 h 2060811"/>
                  <a:gd name="connsiteX45" fmla="*/ 387460 w 2601638"/>
                  <a:gd name="connsiteY45" fmla="*/ 1596315 h 2060811"/>
                  <a:gd name="connsiteX46" fmla="*/ 401173 w 2601638"/>
                  <a:gd name="connsiteY46" fmla="*/ 1601623 h 2060811"/>
                  <a:gd name="connsiteX47" fmla="*/ 46293 w 2601638"/>
                  <a:gd name="connsiteY47" fmla="*/ 1264360 h 2060811"/>
                  <a:gd name="connsiteX48" fmla="*/ 105470 w 2601638"/>
                  <a:gd name="connsiteY48" fmla="*/ 1162316 h 2060811"/>
                  <a:gd name="connsiteX49" fmla="*/ 0 w 2601638"/>
                  <a:gd name="connsiteY49" fmla="*/ 1052811 h 2060811"/>
                  <a:gd name="connsiteX0" fmla="*/ 0 w 2601638"/>
                  <a:gd name="connsiteY0" fmla="*/ 1052811 h 2060811"/>
                  <a:gd name="connsiteX1" fmla="*/ 15601 w 2601638"/>
                  <a:gd name="connsiteY1" fmla="*/ 1006987 h 2060811"/>
                  <a:gd name="connsiteX2" fmla="*/ 120710 w 2601638"/>
                  <a:gd name="connsiteY2" fmla="*/ 936273 h 2060811"/>
                  <a:gd name="connsiteX3" fmla="*/ 58692 w 2601638"/>
                  <a:gd name="connsiteY3" fmla="*/ 758584 h 2060811"/>
                  <a:gd name="connsiteX4" fmla="*/ 202503 w 2601638"/>
                  <a:gd name="connsiteY4" fmla="*/ 700602 h 2060811"/>
                  <a:gd name="connsiteX5" fmla="*/ 174596 w 2601638"/>
                  <a:gd name="connsiteY5" fmla="*/ 548811 h 2060811"/>
                  <a:gd name="connsiteX6" fmla="*/ 427465 w 2601638"/>
                  <a:gd name="connsiteY6" fmla="*/ 481534 h 2060811"/>
                  <a:gd name="connsiteX7" fmla="*/ 381698 w 2601638"/>
                  <a:gd name="connsiteY7" fmla="*/ 340047 h 2060811"/>
                  <a:gd name="connsiteX8" fmla="*/ 593859 w 2601638"/>
                  <a:gd name="connsiteY8" fmla="*/ 310363 h 2060811"/>
                  <a:gd name="connsiteX9" fmla="*/ 608737 w 2601638"/>
                  <a:gd name="connsiteY9" fmla="*/ 179857 h 2060811"/>
                  <a:gd name="connsiteX10" fmla="*/ 823384 w 2601638"/>
                  <a:gd name="connsiteY10" fmla="*/ 189285 h 2060811"/>
                  <a:gd name="connsiteX11" fmla="*/ 965907 w 2601638"/>
                  <a:gd name="connsiteY11" fmla="*/ 36296 h 2060811"/>
                  <a:gd name="connsiteX12" fmla="*/ 1163963 w 2601638"/>
                  <a:gd name="connsiteY12" fmla="*/ 118418 h 2060811"/>
                  <a:gd name="connsiteX13" fmla="*/ 1331311 w 2601638"/>
                  <a:gd name="connsiteY13" fmla="*/ 0 h 2060811"/>
                  <a:gd name="connsiteX14" fmla="*/ 1461487 w 2601638"/>
                  <a:gd name="connsiteY14" fmla="*/ 150066 h 2060811"/>
                  <a:gd name="connsiteX15" fmla="*/ 1745689 w 2601638"/>
                  <a:gd name="connsiteY15" fmla="*/ 49283 h 2060811"/>
                  <a:gd name="connsiteX16" fmla="*/ 1750631 w 2601638"/>
                  <a:gd name="connsiteY16" fmla="*/ 215949 h 2060811"/>
                  <a:gd name="connsiteX17" fmla="*/ 2054812 w 2601638"/>
                  <a:gd name="connsiteY17" fmla="*/ 127469 h 2060811"/>
                  <a:gd name="connsiteX18" fmla="*/ 2040164 w 2601638"/>
                  <a:gd name="connsiteY18" fmla="*/ 309339 h 2060811"/>
                  <a:gd name="connsiteX19" fmla="*/ 2229464 w 2601638"/>
                  <a:gd name="connsiteY19" fmla="*/ 306709 h 2060811"/>
                  <a:gd name="connsiteX20" fmla="*/ 2201588 w 2601638"/>
                  <a:gd name="connsiteY20" fmla="*/ 473587 h 2060811"/>
                  <a:gd name="connsiteX21" fmla="*/ 2230370 w 2601638"/>
                  <a:gd name="connsiteY21" fmla="*/ 484692 h 2060811"/>
                  <a:gd name="connsiteX22" fmla="*/ 2388942 w 2601638"/>
                  <a:gd name="connsiteY22" fmla="*/ 458324 h 2060811"/>
                  <a:gd name="connsiteX23" fmla="*/ 2407707 w 2601638"/>
                  <a:gd name="connsiteY23" fmla="*/ 697086 h 2060811"/>
                  <a:gd name="connsiteX24" fmla="*/ 2561995 w 2601638"/>
                  <a:gd name="connsiteY24" fmla="*/ 791921 h 2060811"/>
                  <a:gd name="connsiteX25" fmla="*/ 2471866 w 2601638"/>
                  <a:gd name="connsiteY25" fmla="*/ 928804 h 2060811"/>
                  <a:gd name="connsiteX26" fmla="*/ 2601638 w 2601638"/>
                  <a:gd name="connsiteY26" fmla="*/ 1095673 h 2060811"/>
                  <a:gd name="connsiteX27" fmla="*/ 2478062 w 2601638"/>
                  <a:gd name="connsiteY27" fmla="*/ 1156683 h 2060811"/>
                  <a:gd name="connsiteX28" fmla="*/ 2596285 w 2601638"/>
                  <a:gd name="connsiteY28" fmla="*/ 1264609 h 2060811"/>
                  <a:gd name="connsiteX29" fmla="*/ 2369607 w 2601638"/>
                  <a:gd name="connsiteY29" fmla="*/ 1394470 h 2060811"/>
                  <a:gd name="connsiteX30" fmla="*/ 2302332 w 2601638"/>
                  <a:gd name="connsiteY30" fmla="*/ 1452251 h 2060811"/>
                  <a:gd name="connsiteX31" fmla="*/ 2218940 w 2601638"/>
                  <a:gd name="connsiteY31" fmla="*/ 1596315 h 2060811"/>
                  <a:gd name="connsiteX32" fmla="*/ 2224702 w 2601638"/>
                  <a:gd name="connsiteY32" fmla="*/ 1765575 h 2060811"/>
                  <a:gd name="connsiteX33" fmla="*/ 2005874 w 2601638"/>
                  <a:gd name="connsiteY33" fmla="*/ 1761118 h 2060811"/>
                  <a:gd name="connsiteX34" fmla="*/ 1954800 w 2601638"/>
                  <a:gd name="connsiteY34" fmla="*/ 1925765 h 2060811"/>
                  <a:gd name="connsiteX35" fmla="*/ 1744916 w 2601638"/>
                  <a:gd name="connsiteY35" fmla="*/ 1877656 h 2060811"/>
                  <a:gd name="connsiteX36" fmla="*/ 1640493 w 2601638"/>
                  <a:gd name="connsiteY36" fmla="*/ 2026464 h 2060811"/>
                  <a:gd name="connsiteX37" fmla="*/ 1453867 w 2601638"/>
                  <a:gd name="connsiteY37" fmla="*/ 1937974 h 2060811"/>
                  <a:gd name="connsiteX38" fmla="*/ 1303200 w 2601638"/>
                  <a:gd name="connsiteY38" fmla="*/ 2060811 h 2060811"/>
                  <a:gd name="connsiteX39" fmla="*/ 1152533 w 2601638"/>
                  <a:gd name="connsiteY39" fmla="*/ 1937974 h 2060811"/>
                  <a:gd name="connsiteX40" fmla="*/ 965907 w 2601638"/>
                  <a:gd name="connsiteY40" fmla="*/ 2026464 h 2060811"/>
                  <a:gd name="connsiteX41" fmla="*/ 861484 w 2601638"/>
                  <a:gd name="connsiteY41" fmla="*/ 1877656 h 2060811"/>
                  <a:gd name="connsiteX42" fmla="*/ 651600 w 2601638"/>
                  <a:gd name="connsiteY42" fmla="*/ 1925765 h 2060811"/>
                  <a:gd name="connsiteX43" fmla="*/ 600526 w 2601638"/>
                  <a:gd name="connsiteY43" fmla="*/ 1761118 h 2060811"/>
                  <a:gd name="connsiteX44" fmla="*/ 381698 w 2601638"/>
                  <a:gd name="connsiteY44" fmla="*/ 1765575 h 2060811"/>
                  <a:gd name="connsiteX45" fmla="*/ 387460 w 2601638"/>
                  <a:gd name="connsiteY45" fmla="*/ 1596315 h 2060811"/>
                  <a:gd name="connsiteX46" fmla="*/ 401173 w 2601638"/>
                  <a:gd name="connsiteY46" fmla="*/ 1601623 h 2060811"/>
                  <a:gd name="connsiteX47" fmla="*/ 46293 w 2601638"/>
                  <a:gd name="connsiteY47" fmla="*/ 1264360 h 2060811"/>
                  <a:gd name="connsiteX48" fmla="*/ 105470 w 2601638"/>
                  <a:gd name="connsiteY48" fmla="*/ 1162316 h 2060811"/>
                  <a:gd name="connsiteX49" fmla="*/ 0 w 2601638"/>
                  <a:gd name="connsiteY49" fmla="*/ 1052811 h 2060811"/>
                  <a:gd name="connsiteX0" fmla="*/ 0 w 2601638"/>
                  <a:gd name="connsiteY0" fmla="*/ 1052811 h 2060811"/>
                  <a:gd name="connsiteX1" fmla="*/ 15601 w 2601638"/>
                  <a:gd name="connsiteY1" fmla="*/ 1006987 h 2060811"/>
                  <a:gd name="connsiteX2" fmla="*/ 120710 w 2601638"/>
                  <a:gd name="connsiteY2" fmla="*/ 936273 h 2060811"/>
                  <a:gd name="connsiteX3" fmla="*/ 58692 w 2601638"/>
                  <a:gd name="connsiteY3" fmla="*/ 758584 h 2060811"/>
                  <a:gd name="connsiteX4" fmla="*/ 202503 w 2601638"/>
                  <a:gd name="connsiteY4" fmla="*/ 700602 h 2060811"/>
                  <a:gd name="connsiteX5" fmla="*/ 174596 w 2601638"/>
                  <a:gd name="connsiteY5" fmla="*/ 548811 h 2060811"/>
                  <a:gd name="connsiteX6" fmla="*/ 427465 w 2601638"/>
                  <a:gd name="connsiteY6" fmla="*/ 481534 h 2060811"/>
                  <a:gd name="connsiteX7" fmla="*/ 381698 w 2601638"/>
                  <a:gd name="connsiteY7" fmla="*/ 340047 h 2060811"/>
                  <a:gd name="connsiteX8" fmla="*/ 593859 w 2601638"/>
                  <a:gd name="connsiteY8" fmla="*/ 310363 h 2060811"/>
                  <a:gd name="connsiteX9" fmla="*/ 608737 w 2601638"/>
                  <a:gd name="connsiteY9" fmla="*/ 179857 h 2060811"/>
                  <a:gd name="connsiteX10" fmla="*/ 823384 w 2601638"/>
                  <a:gd name="connsiteY10" fmla="*/ 189285 h 2060811"/>
                  <a:gd name="connsiteX11" fmla="*/ 965907 w 2601638"/>
                  <a:gd name="connsiteY11" fmla="*/ 36296 h 2060811"/>
                  <a:gd name="connsiteX12" fmla="*/ 1163963 w 2601638"/>
                  <a:gd name="connsiteY12" fmla="*/ 118418 h 2060811"/>
                  <a:gd name="connsiteX13" fmla="*/ 1331311 w 2601638"/>
                  <a:gd name="connsiteY13" fmla="*/ 0 h 2060811"/>
                  <a:gd name="connsiteX14" fmla="*/ 1461487 w 2601638"/>
                  <a:gd name="connsiteY14" fmla="*/ 150066 h 2060811"/>
                  <a:gd name="connsiteX15" fmla="*/ 1745689 w 2601638"/>
                  <a:gd name="connsiteY15" fmla="*/ 49283 h 2060811"/>
                  <a:gd name="connsiteX16" fmla="*/ 1750631 w 2601638"/>
                  <a:gd name="connsiteY16" fmla="*/ 215949 h 2060811"/>
                  <a:gd name="connsiteX17" fmla="*/ 2054812 w 2601638"/>
                  <a:gd name="connsiteY17" fmla="*/ 127469 h 2060811"/>
                  <a:gd name="connsiteX18" fmla="*/ 2040164 w 2601638"/>
                  <a:gd name="connsiteY18" fmla="*/ 309339 h 2060811"/>
                  <a:gd name="connsiteX19" fmla="*/ 2229464 w 2601638"/>
                  <a:gd name="connsiteY19" fmla="*/ 306709 h 2060811"/>
                  <a:gd name="connsiteX20" fmla="*/ 2201588 w 2601638"/>
                  <a:gd name="connsiteY20" fmla="*/ 473587 h 2060811"/>
                  <a:gd name="connsiteX21" fmla="*/ 2230370 w 2601638"/>
                  <a:gd name="connsiteY21" fmla="*/ 484692 h 2060811"/>
                  <a:gd name="connsiteX22" fmla="*/ 2388942 w 2601638"/>
                  <a:gd name="connsiteY22" fmla="*/ 458324 h 2060811"/>
                  <a:gd name="connsiteX23" fmla="*/ 2407707 w 2601638"/>
                  <a:gd name="connsiteY23" fmla="*/ 697086 h 2060811"/>
                  <a:gd name="connsiteX24" fmla="*/ 2561995 w 2601638"/>
                  <a:gd name="connsiteY24" fmla="*/ 791921 h 2060811"/>
                  <a:gd name="connsiteX25" fmla="*/ 2471866 w 2601638"/>
                  <a:gd name="connsiteY25" fmla="*/ 928804 h 2060811"/>
                  <a:gd name="connsiteX26" fmla="*/ 2601638 w 2601638"/>
                  <a:gd name="connsiteY26" fmla="*/ 1095673 h 2060811"/>
                  <a:gd name="connsiteX27" fmla="*/ 2478062 w 2601638"/>
                  <a:gd name="connsiteY27" fmla="*/ 1156683 h 2060811"/>
                  <a:gd name="connsiteX28" fmla="*/ 2596285 w 2601638"/>
                  <a:gd name="connsiteY28" fmla="*/ 1264609 h 2060811"/>
                  <a:gd name="connsiteX29" fmla="*/ 2369607 w 2601638"/>
                  <a:gd name="connsiteY29" fmla="*/ 1394470 h 2060811"/>
                  <a:gd name="connsiteX30" fmla="*/ 2302332 w 2601638"/>
                  <a:gd name="connsiteY30" fmla="*/ 1452251 h 2060811"/>
                  <a:gd name="connsiteX31" fmla="*/ 2218940 w 2601638"/>
                  <a:gd name="connsiteY31" fmla="*/ 1596315 h 2060811"/>
                  <a:gd name="connsiteX32" fmla="*/ 2168891 w 2601638"/>
                  <a:gd name="connsiteY32" fmla="*/ 1752892 h 2060811"/>
                  <a:gd name="connsiteX33" fmla="*/ 2005874 w 2601638"/>
                  <a:gd name="connsiteY33" fmla="*/ 1761118 h 2060811"/>
                  <a:gd name="connsiteX34" fmla="*/ 1954800 w 2601638"/>
                  <a:gd name="connsiteY34" fmla="*/ 1925765 h 2060811"/>
                  <a:gd name="connsiteX35" fmla="*/ 1744916 w 2601638"/>
                  <a:gd name="connsiteY35" fmla="*/ 1877656 h 2060811"/>
                  <a:gd name="connsiteX36" fmla="*/ 1640493 w 2601638"/>
                  <a:gd name="connsiteY36" fmla="*/ 2026464 h 2060811"/>
                  <a:gd name="connsiteX37" fmla="*/ 1453867 w 2601638"/>
                  <a:gd name="connsiteY37" fmla="*/ 1937974 h 2060811"/>
                  <a:gd name="connsiteX38" fmla="*/ 1303200 w 2601638"/>
                  <a:gd name="connsiteY38" fmla="*/ 2060811 h 2060811"/>
                  <a:gd name="connsiteX39" fmla="*/ 1152533 w 2601638"/>
                  <a:gd name="connsiteY39" fmla="*/ 1937974 h 2060811"/>
                  <a:gd name="connsiteX40" fmla="*/ 965907 w 2601638"/>
                  <a:gd name="connsiteY40" fmla="*/ 2026464 h 2060811"/>
                  <a:gd name="connsiteX41" fmla="*/ 861484 w 2601638"/>
                  <a:gd name="connsiteY41" fmla="*/ 1877656 h 2060811"/>
                  <a:gd name="connsiteX42" fmla="*/ 651600 w 2601638"/>
                  <a:gd name="connsiteY42" fmla="*/ 1925765 h 2060811"/>
                  <a:gd name="connsiteX43" fmla="*/ 600526 w 2601638"/>
                  <a:gd name="connsiteY43" fmla="*/ 1761118 h 2060811"/>
                  <a:gd name="connsiteX44" fmla="*/ 381698 w 2601638"/>
                  <a:gd name="connsiteY44" fmla="*/ 1765575 h 2060811"/>
                  <a:gd name="connsiteX45" fmla="*/ 387460 w 2601638"/>
                  <a:gd name="connsiteY45" fmla="*/ 1596315 h 2060811"/>
                  <a:gd name="connsiteX46" fmla="*/ 401173 w 2601638"/>
                  <a:gd name="connsiteY46" fmla="*/ 1601623 h 2060811"/>
                  <a:gd name="connsiteX47" fmla="*/ 46293 w 2601638"/>
                  <a:gd name="connsiteY47" fmla="*/ 1264360 h 2060811"/>
                  <a:gd name="connsiteX48" fmla="*/ 105470 w 2601638"/>
                  <a:gd name="connsiteY48" fmla="*/ 1162316 h 2060811"/>
                  <a:gd name="connsiteX49" fmla="*/ 0 w 2601638"/>
                  <a:gd name="connsiteY49" fmla="*/ 1052811 h 206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601638" h="2060811">
                    <a:moveTo>
                      <a:pt x="0" y="1052811"/>
                    </a:moveTo>
                    <a:cubicBezTo>
                      <a:pt x="13138" y="1045474"/>
                      <a:pt x="2463" y="1014324"/>
                      <a:pt x="15601" y="1006987"/>
                    </a:cubicBezTo>
                    <a:lnTo>
                      <a:pt x="120710" y="936273"/>
                    </a:lnTo>
                    <a:lnTo>
                      <a:pt x="58692" y="758584"/>
                    </a:lnTo>
                    <a:lnTo>
                      <a:pt x="202503" y="700602"/>
                    </a:lnTo>
                    <a:lnTo>
                      <a:pt x="174596" y="548811"/>
                    </a:lnTo>
                    <a:lnTo>
                      <a:pt x="427465" y="481534"/>
                    </a:lnTo>
                    <a:lnTo>
                      <a:pt x="381698" y="340047"/>
                    </a:lnTo>
                    <a:lnTo>
                      <a:pt x="593859" y="310363"/>
                    </a:lnTo>
                    <a:lnTo>
                      <a:pt x="608737" y="179857"/>
                    </a:lnTo>
                    <a:lnTo>
                      <a:pt x="823384" y="189285"/>
                    </a:lnTo>
                    <a:lnTo>
                      <a:pt x="965907" y="36296"/>
                    </a:lnTo>
                    <a:lnTo>
                      <a:pt x="1163963" y="118418"/>
                    </a:lnTo>
                    <a:lnTo>
                      <a:pt x="1331311" y="0"/>
                    </a:lnTo>
                    <a:lnTo>
                      <a:pt x="1461487" y="150066"/>
                    </a:lnTo>
                    <a:lnTo>
                      <a:pt x="1745689" y="49283"/>
                    </a:lnTo>
                    <a:lnTo>
                      <a:pt x="1750631" y="215949"/>
                    </a:lnTo>
                    <a:lnTo>
                      <a:pt x="2054812" y="127469"/>
                    </a:lnTo>
                    <a:lnTo>
                      <a:pt x="2040164" y="309339"/>
                    </a:lnTo>
                    <a:lnTo>
                      <a:pt x="2229464" y="306709"/>
                    </a:lnTo>
                    <a:cubicBezTo>
                      <a:pt x="2204297" y="365510"/>
                      <a:pt x="2226755" y="414786"/>
                      <a:pt x="2201588" y="473587"/>
                    </a:cubicBezTo>
                    <a:lnTo>
                      <a:pt x="2230370" y="484692"/>
                    </a:lnTo>
                    <a:lnTo>
                      <a:pt x="2388942" y="458324"/>
                    </a:lnTo>
                    <a:lnTo>
                      <a:pt x="2407707" y="697086"/>
                    </a:lnTo>
                    <a:lnTo>
                      <a:pt x="2561995" y="791921"/>
                    </a:lnTo>
                    <a:lnTo>
                      <a:pt x="2471866" y="928804"/>
                    </a:lnTo>
                    <a:lnTo>
                      <a:pt x="2601638" y="1095673"/>
                    </a:lnTo>
                    <a:lnTo>
                      <a:pt x="2478062" y="1156683"/>
                    </a:lnTo>
                    <a:lnTo>
                      <a:pt x="2596285" y="1264609"/>
                    </a:lnTo>
                    <a:lnTo>
                      <a:pt x="2369607" y="1394470"/>
                    </a:lnTo>
                    <a:lnTo>
                      <a:pt x="2302332" y="1452251"/>
                    </a:lnTo>
                    <a:lnTo>
                      <a:pt x="2218940" y="1596315"/>
                    </a:lnTo>
                    <a:lnTo>
                      <a:pt x="2168891" y="1752892"/>
                    </a:lnTo>
                    <a:lnTo>
                      <a:pt x="2005874" y="1761118"/>
                    </a:lnTo>
                    <a:lnTo>
                      <a:pt x="1954800" y="1925765"/>
                    </a:lnTo>
                    <a:lnTo>
                      <a:pt x="1744916" y="1877656"/>
                    </a:lnTo>
                    <a:lnTo>
                      <a:pt x="1640493" y="2026464"/>
                    </a:lnTo>
                    <a:lnTo>
                      <a:pt x="1453867" y="1937974"/>
                    </a:lnTo>
                    <a:lnTo>
                      <a:pt x="1303200" y="2060811"/>
                    </a:lnTo>
                    <a:lnTo>
                      <a:pt x="1152533" y="1937974"/>
                    </a:lnTo>
                    <a:lnTo>
                      <a:pt x="965907" y="2026464"/>
                    </a:lnTo>
                    <a:lnTo>
                      <a:pt x="861484" y="1877656"/>
                    </a:lnTo>
                    <a:lnTo>
                      <a:pt x="651600" y="1925765"/>
                    </a:lnTo>
                    <a:lnTo>
                      <a:pt x="600526" y="1761118"/>
                    </a:lnTo>
                    <a:lnTo>
                      <a:pt x="381698" y="1765575"/>
                    </a:lnTo>
                    <a:lnTo>
                      <a:pt x="387460" y="1596315"/>
                    </a:lnTo>
                    <a:lnTo>
                      <a:pt x="401173" y="1601623"/>
                    </a:lnTo>
                    <a:lnTo>
                      <a:pt x="46293" y="1264360"/>
                    </a:lnTo>
                    <a:lnTo>
                      <a:pt x="105470" y="1162316"/>
                    </a:lnTo>
                    <a:lnTo>
                      <a:pt x="0" y="1052811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43" name="眼眶"/>
              <p:cNvGrpSpPr/>
              <p:nvPr/>
            </p:nvGrpSpPr>
            <p:grpSpPr>
              <a:xfrm>
                <a:off x="5214674" y="2549520"/>
                <a:ext cx="1495950" cy="304271"/>
                <a:chOff x="8846569" y="2917061"/>
                <a:chExt cx="1495950" cy="299675"/>
              </a:xfrm>
            </p:grpSpPr>
            <p:sp>
              <p:nvSpPr>
                <p:cNvPr id="556" name="任意多边形 555"/>
                <p:cNvSpPr/>
                <p:nvPr/>
              </p:nvSpPr>
              <p:spPr>
                <a:xfrm rot="877829" flipH="1">
                  <a:off x="8846569" y="2917061"/>
                  <a:ext cx="699434" cy="299675"/>
                </a:xfrm>
                <a:custGeom>
                  <a:avLst/>
                  <a:gdLst>
                    <a:gd name="connsiteX0" fmla="*/ 966524 w 1399795"/>
                    <a:gd name="connsiteY0" fmla="*/ 34288 h 599747"/>
                    <a:gd name="connsiteX1" fmla="*/ 1399795 w 1399795"/>
                    <a:gd name="connsiteY1" fmla="*/ 436322 h 599747"/>
                    <a:gd name="connsiteX2" fmla="*/ 1385382 w 1399795"/>
                    <a:gd name="connsiteY2" fmla="*/ 524256 h 599747"/>
                    <a:gd name="connsiteX3" fmla="*/ 1347282 w 1399795"/>
                    <a:gd name="connsiteY3" fmla="*/ 599747 h 599747"/>
                    <a:gd name="connsiteX4" fmla="*/ 0 w 1399795"/>
                    <a:gd name="connsiteY4" fmla="*/ 339280 h 599747"/>
                    <a:gd name="connsiteX5" fmla="*/ 36739 w 1399795"/>
                    <a:gd name="connsiteY5" fmla="*/ 266486 h 599747"/>
                    <a:gd name="connsiteX6" fmla="*/ 690393 w 1399795"/>
                    <a:gd name="connsiteY6" fmla="*/ 0 h 599747"/>
                    <a:gd name="connsiteX7" fmla="*/ 966524 w 1399795"/>
                    <a:gd name="connsiteY7" fmla="*/ 34288 h 59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9795" h="599747">
                      <a:moveTo>
                        <a:pt x="966524" y="34288"/>
                      </a:moveTo>
                      <a:cubicBezTo>
                        <a:pt x="1221139" y="100526"/>
                        <a:pt x="1399795" y="255592"/>
                        <a:pt x="1399795" y="436322"/>
                      </a:cubicBezTo>
                      <a:cubicBezTo>
                        <a:pt x="1399795" y="466444"/>
                        <a:pt x="1394833" y="495853"/>
                        <a:pt x="1385382" y="524256"/>
                      </a:cubicBezTo>
                      <a:lnTo>
                        <a:pt x="1347282" y="599747"/>
                      </a:lnTo>
                      <a:lnTo>
                        <a:pt x="0" y="339280"/>
                      </a:lnTo>
                      <a:lnTo>
                        <a:pt x="36739" y="266486"/>
                      </a:lnTo>
                      <a:cubicBezTo>
                        <a:pt x="144432" y="109883"/>
                        <a:pt x="396549" y="0"/>
                        <a:pt x="690393" y="0"/>
                      </a:cubicBezTo>
                      <a:cubicBezTo>
                        <a:pt x="788341" y="0"/>
                        <a:pt x="881653" y="12209"/>
                        <a:pt x="966524" y="34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7" name="任意多边形 556"/>
                <p:cNvSpPr/>
                <p:nvPr/>
              </p:nvSpPr>
              <p:spPr>
                <a:xfrm rot="20722171">
                  <a:off x="9643085" y="2917061"/>
                  <a:ext cx="699434" cy="299675"/>
                </a:xfrm>
                <a:custGeom>
                  <a:avLst/>
                  <a:gdLst>
                    <a:gd name="connsiteX0" fmla="*/ 966524 w 1399795"/>
                    <a:gd name="connsiteY0" fmla="*/ 34288 h 599747"/>
                    <a:gd name="connsiteX1" fmla="*/ 1399795 w 1399795"/>
                    <a:gd name="connsiteY1" fmla="*/ 436322 h 599747"/>
                    <a:gd name="connsiteX2" fmla="*/ 1385382 w 1399795"/>
                    <a:gd name="connsiteY2" fmla="*/ 524256 h 599747"/>
                    <a:gd name="connsiteX3" fmla="*/ 1347282 w 1399795"/>
                    <a:gd name="connsiteY3" fmla="*/ 599747 h 599747"/>
                    <a:gd name="connsiteX4" fmla="*/ 0 w 1399795"/>
                    <a:gd name="connsiteY4" fmla="*/ 339280 h 599747"/>
                    <a:gd name="connsiteX5" fmla="*/ 36739 w 1399795"/>
                    <a:gd name="connsiteY5" fmla="*/ 266486 h 599747"/>
                    <a:gd name="connsiteX6" fmla="*/ 690393 w 1399795"/>
                    <a:gd name="connsiteY6" fmla="*/ 0 h 599747"/>
                    <a:gd name="connsiteX7" fmla="*/ 966524 w 1399795"/>
                    <a:gd name="connsiteY7" fmla="*/ 34288 h 59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9795" h="599747">
                      <a:moveTo>
                        <a:pt x="966524" y="34288"/>
                      </a:moveTo>
                      <a:cubicBezTo>
                        <a:pt x="1221139" y="100526"/>
                        <a:pt x="1399795" y="255592"/>
                        <a:pt x="1399795" y="436322"/>
                      </a:cubicBezTo>
                      <a:cubicBezTo>
                        <a:pt x="1399795" y="466444"/>
                        <a:pt x="1394833" y="495853"/>
                        <a:pt x="1385382" y="524256"/>
                      </a:cubicBezTo>
                      <a:lnTo>
                        <a:pt x="1347282" y="599747"/>
                      </a:lnTo>
                      <a:lnTo>
                        <a:pt x="0" y="339280"/>
                      </a:lnTo>
                      <a:lnTo>
                        <a:pt x="36739" y="266486"/>
                      </a:lnTo>
                      <a:cubicBezTo>
                        <a:pt x="144432" y="109883"/>
                        <a:pt x="396549" y="0"/>
                        <a:pt x="690393" y="0"/>
                      </a:cubicBezTo>
                      <a:cubicBezTo>
                        <a:pt x="788341" y="0"/>
                        <a:pt x="881653" y="12209"/>
                        <a:pt x="966524" y="34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44" name="眼珠"/>
              <p:cNvGrpSpPr/>
              <p:nvPr/>
            </p:nvGrpSpPr>
            <p:grpSpPr>
              <a:xfrm>
                <a:off x="5628410" y="2598950"/>
                <a:ext cx="685987" cy="150198"/>
                <a:chOff x="8709739" y="3752996"/>
                <a:chExt cx="1024661" cy="220962"/>
              </a:xfrm>
            </p:grpSpPr>
            <p:sp>
              <p:nvSpPr>
                <p:cNvPr id="554" name="任意多边形 553"/>
                <p:cNvSpPr/>
                <p:nvPr/>
              </p:nvSpPr>
              <p:spPr>
                <a:xfrm>
                  <a:off x="8709739" y="3752996"/>
                  <a:ext cx="220962" cy="220962"/>
                </a:xfrm>
                <a:custGeom>
                  <a:avLst/>
                  <a:gdLst>
                    <a:gd name="connsiteX0" fmla="*/ 190781 w 277050"/>
                    <a:gd name="connsiteY0" fmla="*/ 60711 h 277050"/>
                    <a:gd name="connsiteX1" fmla="*/ 150239 w 277050"/>
                    <a:gd name="connsiteY1" fmla="*/ 101253 h 277050"/>
                    <a:gd name="connsiteX2" fmla="*/ 190781 w 277050"/>
                    <a:gd name="connsiteY2" fmla="*/ 141795 h 277050"/>
                    <a:gd name="connsiteX3" fmla="*/ 231323 w 277050"/>
                    <a:gd name="connsiteY3" fmla="*/ 101253 h 277050"/>
                    <a:gd name="connsiteX4" fmla="*/ 190781 w 277050"/>
                    <a:gd name="connsiteY4" fmla="*/ 60711 h 277050"/>
                    <a:gd name="connsiteX5" fmla="*/ 138525 w 277050"/>
                    <a:gd name="connsiteY5" fmla="*/ 0 h 277050"/>
                    <a:gd name="connsiteX6" fmla="*/ 277050 w 277050"/>
                    <a:gd name="connsiteY6" fmla="*/ 138525 h 277050"/>
                    <a:gd name="connsiteX7" fmla="*/ 138525 w 277050"/>
                    <a:gd name="connsiteY7" fmla="*/ 277050 h 277050"/>
                    <a:gd name="connsiteX8" fmla="*/ 0 w 277050"/>
                    <a:gd name="connsiteY8" fmla="*/ 138525 h 277050"/>
                    <a:gd name="connsiteX9" fmla="*/ 138525 w 277050"/>
                    <a:gd name="connsiteY9" fmla="*/ 0 h 27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050" h="277050">
                      <a:moveTo>
                        <a:pt x="190781" y="60711"/>
                      </a:moveTo>
                      <a:cubicBezTo>
                        <a:pt x="168390" y="60711"/>
                        <a:pt x="150239" y="78862"/>
                        <a:pt x="150239" y="101253"/>
                      </a:cubicBezTo>
                      <a:cubicBezTo>
                        <a:pt x="150239" y="123644"/>
                        <a:pt x="168390" y="141795"/>
                        <a:pt x="190781" y="141795"/>
                      </a:cubicBezTo>
                      <a:cubicBezTo>
                        <a:pt x="213172" y="141795"/>
                        <a:pt x="231323" y="123644"/>
                        <a:pt x="231323" y="101253"/>
                      </a:cubicBezTo>
                      <a:cubicBezTo>
                        <a:pt x="231323" y="78862"/>
                        <a:pt x="213172" y="60711"/>
                        <a:pt x="190781" y="60711"/>
                      </a:cubicBezTo>
                      <a:close/>
                      <a:moveTo>
                        <a:pt x="138525" y="0"/>
                      </a:moveTo>
                      <a:cubicBezTo>
                        <a:pt x="215030" y="0"/>
                        <a:pt x="277050" y="62020"/>
                        <a:pt x="277050" y="138525"/>
                      </a:cubicBezTo>
                      <a:cubicBezTo>
                        <a:pt x="277050" y="215030"/>
                        <a:pt x="215030" y="277050"/>
                        <a:pt x="138525" y="277050"/>
                      </a:cubicBezTo>
                      <a:cubicBezTo>
                        <a:pt x="62020" y="277050"/>
                        <a:pt x="0" y="215030"/>
                        <a:pt x="0" y="138525"/>
                      </a:cubicBezTo>
                      <a:cubicBezTo>
                        <a:pt x="0" y="62020"/>
                        <a:pt x="62020" y="0"/>
                        <a:pt x="13852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5" name="任意多边形 554"/>
                <p:cNvSpPr/>
                <p:nvPr/>
              </p:nvSpPr>
              <p:spPr>
                <a:xfrm>
                  <a:off x="9513438" y="3752996"/>
                  <a:ext cx="220962" cy="220962"/>
                </a:xfrm>
                <a:custGeom>
                  <a:avLst/>
                  <a:gdLst>
                    <a:gd name="connsiteX0" fmla="*/ 190781 w 277050"/>
                    <a:gd name="connsiteY0" fmla="*/ 60711 h 277050"/>
                    <a:gd name="connsiteX1" fmla="*/ 150239 w 277050"/>
                    <a:gd name="connsiteY1" fmla="*/ 101253 h 277050"/>
                    <a:gd name="connsiteX2" fmla="*/ 190781 w 277050"/>
                    <a:gd name="connsiteY2" fmla="*/ 141795 h 277050"/>
                    <a:gd name="connsiteX3" fmla="*/ 231323 w 277050"/>
                    <a:gd name="connsiteY3" fmla="*/ 101253 h 277050"/>
                    <a:gd name="connsiteX4" fmla="*/ 190781 w 277050"/>
                    <a:gd name="connsiteY4" fmla="*/ 60711 h 277050"/>
                    <a:gd name="connsiteX5" fmla="*/ 138525 w 277050"/>
                    <a:gd name="connsiteY5" fmla="*/ 0 h 277050"/>
                    <a:gd name="connsiteX6" fmla="*/ 277050 w 277050"/>
                    <a:gd name="connsiteY6" fmla="*/ 138525 h 277050"/>
                    <a:gd name="connsiteX7" fmla="*/ 138525 w 277050"/>
                    <a:gd name="connsiteY7" fmla="*/ 277050 h 277050"/>
                    <a:gd name="connsiteX8" fmla="*/ 0 w 277050"/>
                    <a:gd name="connsiteY8" fmla="*/ 138525 h 277050"/>
                    <a:gd name="connsiteX9" fmla="*/ 138525 w 277050"/>
                    <a:gd name="connsiteY9" fmla="*/ 0 h 27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050" h="277050">
                      <a:moveTo>
                        <a:pt x="190781" y="60711"/>
                      </a:moveTo>
                      <a:cubicBezTo>
                        <a:pt x="168390" y="60711"/>
                        <a:pt x="150239" y="78862"/>
                        <a:pt x="150239" y="101253"/>
                      </a:cubicBezTo>
                      <a:cubicBezTo>
                        <a:pt x="150239" y="123644"/>
                        <a:pt x="168390" y="141795"/>
                        <a:pt x="190781" y="141795"/>
                      </a:cubicBezTo>
                      <a:cubicBezTo>
                        <a:pt x="213172" y="141795"/>
                        <a:pt x="231323" y="123644"/>
                        <a:pt x="231323" y="101253"/>
                      </a:cubicBezTo>
                      <a:cubicBezTo>
                        <a:pt x="231323" y="78862"/>
                        <a:pt x="213172" y="60711"/>
                        <a:pt x="190781" y="60711"/>
                      </a:cubicBezTo>
                      <a:close/>
                      <a:moveTo>
                        <a:pt x="138525" y="0"/>
                      </a:moveTo>
                      <a:cubicBezTo>
                        <a:pt x="215030" y="0"/>
                        <a:pt x="277050" y="62020"/>
                        <a:pt x="277050" y="138525"/>
                      </a:cubicBezTo>
                      <a:cubicBezTo>
                        <a:pt x="277050" y="215030"/>
                        <a:pt x="215030" y="277050"/>
                        <a:pt x="138525" y="277050"/>
                      </a:cubicBezTo>
                      <a:cubicBezTo>
                        <a:pt x="62020" y="277050"/>
                        <a:pt x="0" y="215030"/>
                        <a:pt x="0" y="138525"/>
                      </a:cubicBezTo>
                      <a:cubicBezTo>
                        <a:pt x="0" y="62020"/>
                        <a:pt x="62020" y="0"/>
                        <a:pt x="13852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45" name="身体"/>
              <p:cNvGrpSpPr/>
              <p:nvPr/>
            </p:nvGrpSpPr>
            <p:grpSpPr>
              <a:xfrm>
                <a:off x="4961311" y="2885948"/>
                <a:ext cx="1994492" cy="1543437"/>
                <a:chOff x="4053129" y="4723292"/>
                <a:chExt cx="2343430" cy="1786070"/>
              </a:xfrm>
            </p:grpSpPr>
            <p:sp>
              <p:nvSpPr>
                <p:cNvPr id="546" name="任意多边形 545"/>
                <p:cNvSpPr/>
                <p:nvPr/>
              </p:nvSpPr>
              <p:spPr>
                <a:xfrm>
                  <a:off x="4053129" y="4723292"/>
                  <a:ext cx="2343430" cy="1786070"/>
                </a:xfrm>
                <a:custGeom>
                  <a:avLst/>
                  <a:gdLst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39312 w 2343430"/>
                    <a:gd name="connsiteY9" fmla="*/ 1763190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695428 w 2343430"/>
                    <a:gd name="connsiteY14" fmla="*/ 1786070 h 1786070"/>
                    <a:gd name="connsiteX15" fmla="*/ 304151 w 2343430"/>
                    <a:gd name="connsiteY15" fmla="*/ 1763019 h 1786070"/>
                    <a:gd name="connsiteX16" fmla="*/ 452374 w 2343430"/>
                    <a:gd name="connsiteY16" fmla="*/ 945728 h 1786070"/>
                    <a:gd name="connsiteX17" fmla="*/ 175706 w 2343430"/>
                    <a:gd name="connsiteY17" fmla="*/ 405760 h 1786070"/>
                    <a:gd name="connsiteX18" fmla="*/ 0 w 2343430"/>
                    <a:gd name="connsiteY18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71680 w 2343430"/>
                    <a:gd name="connsiteY9" fmla="*/ 1738914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695428 w 2343430"/>
                    <a:gd name="connsiteY14" fmla="*/ 1786070 h 1786070"/>
                    <a:gd name="connsiteX15" fmla="*/ 304151 w 2343430"/>
                    <a:gd name="connsiteY15" fmla="*/ 1763019 h 1786070"/>
                    <a:gd name="connsiteX16" fmla="*/ 452374 w 2343430"/>
                    <a:gd name="connsiteY16" fmla="*/ 945728 h 1786070"/>
                    <a:gd name="connsiteX17" fmla="*/ 175706 w 2343430"/>
                    <a:gd name="connsiteY17" fmla="*/ 405760 h 1786070"/>
                    <a:gd name="connsiteX18" fmla="*/ 0 w 2343430"/>
                    <a:gd name="connsiteY18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71680 w 2343430"/>
                    <a:gd name="connsiteY9" fmla="*/ 1738914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695428 w 2343430"/>
                    <a:gd name="connsiteY14" fmla="*/ 1786070 h 1786070"/>
                    <a:gd name="connsiteX15" fmla="*/ 279874 w 2343430"/>
                    <a:gd name="connsiteY15" fmla="*/ 1706374 h 1786070"/>
                    <a:gd name="connsiteX16" fmla="*/ 452374 w 2343430"/>
                    <a:gd name="connsiteY16" fmla="*/ 945728 h 1786070"/>
                    <a:gd name="connsiteX17" fmla="*/ 175706 w 2343430"/>
                    <a:gd name="connsiteY17" fmla="*/ 405760 h 1786070"/>
                    <a:gd name="connsiteX18" fmla="*/ 0 w 2343430"/>
                    <a:gd name="connsiteY18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71680 w 2343430"/>
                    <a:gd name="connsiteY9" fmla="*/ 1738914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279874 w 2343430"/>
                    <a:gd name="connsiteY14" fmla="*/ 1706374 h 1786070"/>
                    <a:gd name="connsiteX15" fmla="*/ 452374 w 2343430"/>
                    <a:gd name="connsiteY15" fmla="*/ 945728 h 1786070"/>
                    <a:gd name="connsiteX16" fmla="*/ 175706 w 2343430"/>
                    <a:gd name="connsiteY16" fmla="*/ 405760 h 1786070"/>
                    <a:gd name="connsiteX17" fmla="*/ 0 w 2343430"/>
                    <a:gd name="connsiteY17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71680 w 2343430"/>
                    <a:gd name="connsiteY9" fmla="*/ 1738914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296058 w 2343430"/>
                    <a:gd name="connsiteY14" fmla="*/ 1625454 h 1786070"/>
                    <a:gd name="connsiteX15" fmla="*/ 452374 w 2343430"/>
                    <a:gd name="connsiteY15" fmla="*/ 945728 h 1786070"/>
                    <a:gd name="connsiteX16" fmla="*/ 175706 w 2343430"/>
                    <a:gd name="connsiteY16" fmla="*/ 405760 h 1786070"/>
                    <a:gd name="connsiteX17" fmla="*/ 0 w 2343430"/>
                    <a:gd name="connsiteY17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15036 w 2343430"/>
                    <a:gd name="connsiteY9" fmla="*/ 1641809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296058 w 2343430"/>
                    <a:gd name="connsiteY14" fmla="*/ 1625454 h 1786070"/>
                    <a:gd name="connsiteX15" fmla="*/ 452374 w 2343430"/>
                    <a:gd name="connsiteY15" fmla="*/ 945728 h 1786070"/>
                    <a:gd name="connsiteX16" fmla="*/ 175706 w 2343430"/>
                    <a:gd name="connsiteY16" fmla="*/ 405760 h 1786070"/>
                    <a:gd name="connsiteX17" fmla="*/ 0 w 2343430"/>
                    <a:gd name="connsiteY17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15036 w 2343430"/>
                    <a:gd name="connsiteY9" fmla="*/ 1641809 h 1786070"/>
                    <a:gd name="connsiteX10" fmla="*/ 1305633 w 2343430"/>
                    <a:gd name="connsiteY10" fmla="*/ 1786070 h 1786070"/>
                    <a:gd name="connsiteX11" fmla="*/ 1171714 w 2343430"/>
                    <a:gd name="connsiteY11" fmla="*/ 1419461 h 1786070"/>
                    <a:gd name="connsiteX12" fmla="*/ 1037795 w 2343430"/>
                    <a:gd name="connsiteY12" fmla="*/ 1786070 h 1786070"/>
                    <a:gd name="connsiteX13" fmla="*/ 296058 w 2343430"/>
                    <a:gd name="connsiteY13" fmla="*/ 1625454 h 1786070"/>
                    <a:gd name="connsiteX14" fmla="*/ 452374 w 2343430"/>
                    <a:gd name="connsiteY14" fmla="*/ 945728 h 1786070"/>
                    <a:gd name="connsiteX15" fmla="*/ 175706 w 2343430"/>
                    <a:gd name="connsiteY15" fmla="*/ 405760 h 1786070"/>
                    <a:gd name="connsiteX16" fmla="*/ 0 w 2343430"/>
                    <a:gd name="connsiteY16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39312 w 2343430"/>
                    <a:gd name="connsiteY9" fmla="*/ 1528521 h 1786070"/>
                    <a:gd name="connsiteX10" fmla="*/ 1305633 w 2343430"/>
                    <a:gd name="connsiteY10" fmla="*/ 1786070 h 1786070"/>
                    <a:gd name="connsiteX11" fmla="*/ 1171714 w 2343430"/>
                    <a:gd name="connsiteY11" fmla="*/ 1419461 h 1786070"/>
                    <a:gd name="connsiteX12" fmla="*/ 1037795 w 2343430"/>
                    <a:gd name="connsiteY12" fmla="*/ 1786070 h 1786070"/>
                    <a:gd name="connsiteX13" fmla="*/ 296058 w 2343430"/>
                    <a:gd name="connsiteY13" fmla="*/ 1625454 h 1786070"/>
                    <a:gd name="connsiteX14" fmla="*/ 452374 w 2343430"/>
                    <a:gd name="connsiteY14" fmla="*/ 945728 h 1786070"/>
                    <a:gd name="connsiteX15" fmla="*/ 175706 w 2343430"/>
                    <a:gd name="connsiteY15" fmla="*/ 405760 h 1786070"/>
                    <a:gd name="connsiteX16" fmla="*/ 0 w 2343430"/>
                    <a:gd name="connsiteY16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112140 w 2343430"/>
                    <a:gd name="connsiteY9" fmla="*/ 1641809 h 1786070"/>
                    <a:gd name="connsiteX10" fmla="*/ 1305633 w 2343430"/>
                    <a:gd name="connsiteY10" fmla="*/ 1786070 h 1786070"/>
                    <a:gd name="connsiteX11" fmla="*/ 1171714 w 2343430"/>
                    <a:gd name="connsiteY11" fmla="*/ 1419461 h 1786070"/>
                    <a:gd name="connsiteX12" fmla="*/ 1037795 w 2343430"/>
                    <a:gd name="connsiteY12" fmla="*/ 1786070 h 1786070"/>
                    <a:gd name="connsiteX13" fmla="*/ 296058 w 2343430"/>
                    <a:gd name="connsiteY13" fmla="*/ 1625454 h 1786070"/>
                    <a:gd name="connsiteX14" fmla="*/ 452374 w 2343430"/>
                    <a:gd name="connsiteY14" fmla="*/ 945728 h 1786070"/>
                    <a:gd name="connsiteX15" fmla="*/ 175706 w 2343430"/>
                    <a:gd name="connsiteY15" fmla="*/ 405760 h 1786070"/>
                    <a:gd name="connsiteX16" fmla="*/ 0 w 2343430"/>
                    <a:gd name="connsiteY16" fmla="*/ 0 h 1786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43430" h="1786070">
                      <a:moveTo>
                        <a:pt x="0" y="0"/>
                      </a:moveTo>
                      <a:lnTo>
                        <a:pt x="106298" y="0"/>
                      </a:lnTo>
                      <a:lnTo>
                        <a:pt x="505325" y="26031"/>
                      </a:lnTo>
                      <a:cubicBezTo>
                        <a:pt x="720575" y="35288"/>
                        <a:pt x="943444" y="40149"/>
                        <a:pt x="1171716" y="40149"/>
                      </a:cubicBezTo>
                      <a:cubicBezTo>
                        <a:pt x="1399988" y="40149"/>
                        <a:pt x="1622857" y="35288"/>
                        <a:pt x="1838108" y="26031"/>
                      </a:cubicBezTo>
                      <a:lnTo>
                        <a:pt x="2237134" y="0"/>
                      </a:lnTo>
                      <a:lnTo>
                        <a:pt x="2343430" y="0"/>
                      </a:lnTo>
                      <a:lnTo>
                        <a:pt x="2167715" y="405779"/>
                      </a:lnTo>
                      <a:lnTo>
                        <a:pt x="1891057" y="945728"/>
                      </a:lnTo>
                      <a:lnTo>
                        <a:pt x="2112140" y="1641809"/>
                      </a:lnTo>
                      <a:lnTo>
                        <a:pt x="1305633" y="1786070"/>
                      </a:lnTo>
                      <a:lnTo>
                        <a:pt x="1171714" y="1419461"/>
                      </a:lnTo>
                      <a:lnTo>
                        <a:pt x="1037795" y="1786070"/>
                      </a:lnTo>
                      <a:lnTo>
                        <a:pt x="296058" y="1625454"/>
                      </a:lnTo>
                      <a:lnTo>
                        <a:pt x="452374" y="945728"/>
                      </a:lnTo>
                      <a:lnTo>
                        <a:pt x="175706" y="4057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72000">
                      <a:schemeClr val="bg1">
                        <a:lumMod val="50000"/>
                      </a:schemeClr>
                    </a:gs>
                  </a:gsLst>
                  <a:path path="circle">
                    <a:fillToRect l="50000" t="50000" r="50000" b="50000"/>
                  </a:path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547" name="组合 546"/>
                <p:cNvGrpSpPr/>
                <p:nvPr/>
              </p:nvGrpSpPr>
              <p:grpSpPr>
                <a:xfrm>
                  <a:off x="4591693" y="4755237"/>
                  <a:ext cx="1259903" cy="1313497"/>
                  <a:chOff x="4900772" y="4665866"/>
                  <a:chExt cx="1259903" cy="1313497"/>
                </a:xfrm>
              </p:grpSpPr>
              <p:sp>
                <p:nvSpPr>
                  <p:cNvPr id="548" name="任意多边形 547"/>
                  <p:cNvSpPr/>
                  <p:nvPr/>
                </p:nvSpPr>
                <p:spPr>
                  <a:xfrm>
                    <a:off x="5683113" y="5149299"/>
                    <a:ext cx="29589" cy="3155"/>
                  </a:xfrm>
                  <a:custGeom>
                    <a:avLst/>
                    <a:gdLst>
                      <a:gd name="connsiteX0" fmla="*/ 29094 w 29589"/>
                      <a:gd name="connsiteY0" fmla="*/ 0 h 3155"/>
                      <a:gd name="connsiteX1" fmla="*/ 29589 w 29589"/>
                      <a:gd name="connsiteY1" fmla="*/ 1489 h 3155"/>
                      <a:gd name="connsiteX2" fmla="*/ 13028 w 29589"/>
                      <a:gd name="connsiteY2" fmla="*/ 3155 h 3155"/>
                      <a:gd name="connsiteX3" fmla="*/ 0 w 29589"/>
                      <a:gd name="connsiteY3" fmla="*/ 3155 h 3155"/>
                      <a:gd name="connsiteX4" fmla="*/ 29094 w 29589"/>
                      <a:gd name="connsiteY4" fmla="*/ 0 h 3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89" h="3155">
                        <a:moveTo>
                          <a:pt x="29094" y="0"/>
                        </a:moveTo>
                        <a:lnTo>
                          <a:pt x="29589" y="1489"/>
                        </a:lnTo>
                        <a:lnTo>
                          <a:pt x="13028" y="3155"/>
                        </a:lnTo>
                        <a:lnTo>
                          <a:pt x="0" y="3155"/>
                        </a:lnTo>
                        <a:lnTo>
                          <a:pt x="29094" y="0"/>
                        </a:ln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49" name="等腰三角形 548"/>
                  <p:cNvSpPr/>
                  <p:nvPr/>
                </p:nvSpPr>
                <p:spPr>
                  <a:xfrm flipV="1">
                    <a:off x="4909394" y="4665866"/>
                    <a:ext cx="1242814" cy="1157162"/>
                  </a:xfrm>
                  <a:prstGeom prst="triangl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50" name="任意多边形 549"/>
                  <p:cNvSpPr/>
                  <p:nvPr/>
                </p:nvSpPr>
                <p:spPr>
                  <a:xfrm>
                    <a:off x="5438538" y="4668020"/>
                    <a:ext cx="184526" cy="1165560"/>
                  </a:xfrm>
                  <a:custGeom>
                    <a:avLst/>
                    <a:gdLst>
                      <a:gd name="connsiteX0" fmla="*/ 1 w 146052"/>
                      <a:gd name="connsiteY0" fmla="*/ 0 h 1562100"/>
                      <a:gd name="connsiteX1" fmla="*/ 146051 w 146052"/>
                      <a:gd name="connsiteY1" fmla="*/ 0 h 1562100"/>
                      <a:gd name="connsiteX2" fmla="*/ 109539 w 146052"/>
                      <a:gd name="connsiteY2" fmla="*/ 158750 h 1562100"/>
                      <a:gd name="connsiteX3" fmla="*/ 146052 w 146052"/>
                      <a:gd name="connsiteY3" fmla="*/ 1562100 h 1562100"/>
                      <a:gd name="connsiteX4" fmla="*/ 0 w 146052"/>
                      <a:gd name="connsiteY4" fmla="*/ 1562100 h 1562100"/>
                      <a:gd name="connsiteX5" fmla="*/ 36513 w 146052"/>
                      <a:gd name="connsiteY5" fmla="*/ 158750 h 1562100"/>
                      <a:gd name="connsiteX6" fmla="*/ 36514 w 146052"/>
                      <a:gd name="connsiteY6" fmla="*/ 158750 h 1562100"/>
                      <a:gd name="connsiteX0" fmla="*/ 1 w 146052"/>
                      <a:gd name="connsiteY0" fmla="*/ 0 h 1562100"/>
                      <a:gd name="connsiteX1" fmla="*/ 146051 w 146052"/>
                      <a:gd name="connsiteY1" fmla="*/ 0 h 1562100"/>
                      <a:gd name="connsiteX2" fmla="*/ 109539 w 146052"/>
                      <a:gd name="connsiteY2" fmla="*/ 158750 h 1562100"/>
                      <a:gd name="connsiteX3" fmla="*/ 146052 w 146052"/>
                      <a:gd name="connsiteY3" fmla="*/ 1562100 h 1562100"/>
                      <a:gd name="connsiteX4" fmla="*/ 72791 w 146052"/>
                      <a:gd name="connsiteY4" fmla="*/ 1560366 h 1562100"/>
                      <a:gd name="connsiteX5" fmla="*/ 0 w 146052"/>
                      <a:gd name="connsiteY5" fmla="*/ 1562100 h 1562100"/>
                      <a:gd name="connsiteX6" fmla="*/ 36513 w 146052"/>
                      <a:gd name="connsiteY6" fmla="*/ 158750 h 1562100"/>
                      <a:gd name="connsiteX7" fmla="*/ 36514 w 146052"/>
                      <a:gd name="connsiteY7" fmla="*/ 158750 h 1562100"/>
                      <a:gd name="connsiteX8" fmla="*/ 1 w 146052"/>
                      <a:gd name="connsiteY8" fmla="*/ 0 h 1562100"/>
                      <a:gd name="connsiteX0" fmla="*/ 1 w 146051"/>
                      <a:gd name="connsiteY0" fmla="*/ 0 h 1562100"/>
                      <a:gd name="connsiteX1" fmla="*/ 146051 w 146051"/>
                      <a:gd name="connsiteY1" fmla="*/ 0 h 1562100"/>
                      <a:gd name="connsiteX2" fmla="*/ 109539 w 146051"/>
                      <a:gd name="connsiteY2" fmla="*/ 158750 h 1562100"/>
                      <a:gd name="connsiteX3" fmla="*/ 144942 w 146051"/>
                      <a:gd name="connsiteY3" fmla="*/ 1478882 h 1562100"/>
                      <a:gd name="connsiteX4" fmla="*/ 72791 w 146051"/>
                      <a:gd name="connsiteY4" fmla="*/ 1560366 h 1562100"/>
                      <a:gd name="connsiteX5" fmla="*/ 0 w 146051"/>
                      <a:gd name="connsiteY5" fmla="*/ 1562100 h 1562100"/>
                      <a:gd name="connsiteX6" fmla="*/ 36513 w 146051"/>
                      <a:gd name="connsiteY6" fmla="*/ 158750 h 1562100"/>
                      <a:gd name="connsiteX7" fmla="*/ 36514 w 146051"/>
                      <a:gd name="connsiteY7" fmla="*/ 158750 h 1562100"/>
                      <a:gd name="connsiteX8" fmla="*/ 1 w 146051"/>
                      <a:gd name="connsiteY8" fmla="*/ 0 h 1562100"/>
                      <a:gd name="connsiteX0" fmla="*/ 0 w 146050"/>
                      <a:gd name="connsiteY0" fmla="*/ 0 h 1560366"/>
                      <a:gd name="connsiteX1" fmla="*/ 146050 w 146050"/>
                      <a:gd name="connsiteY1" fmla="*/ 0 h 1560366"/>
                      <a:gd name="connsiteX2" fmla="*/ 109538 w 146050"/>
                      <a:gd name="connsiteY2" fmla="*/ 158750 h 1560366"/>
                      <a:gd name="connsiteX3" fmla="*/ 144941 w 146050"/>
                      <a:gd name="connsiteY3" fmla="*/ 1478882 h 1560366"/>
                      <a:gd name="connsiteX4" fmla="*/ 72790 w 146050"/>
                      <a:gd name="connsiteY4" fmla="*/ 1560366 h 1560366"/>
                      <a:gd name="connsiteX5" fmla="*/ 2219 w 146050"/>
                      <a:gd name="connsiteY5" fmla="*/ 1477149 h 1560366"/>
                      <a:gd name="connsiteX6" fmla="*/ 36512 w 146050"/>
                      <a:gd name="connsiteY6" fmla="*/ 158750 h 1560366"/>
                      <a:gd name="connsiteX7" fmla="*/ 36513 w 146050"/>
                      <a:gd name="connsiteY7" fmla="*/ 158750 h 1560366"/>
                      <a:gd name="connsiteX8" fmla="*/ 0 w 146050"/>
                      <a:gd name="connsiteY8" fmla="*/ 0 h 1560366"/>
                      <a:gd name="connsiteX0" fmla="*/ 0 w 146050"/>
                      <a:gd name="connsiteY0" fmla="*/ 0 h 1597352"/>
                      <a:gd name="connsiteX1" fmla="*/ 146050 w 146050"/>
                      <a:gd name="connsiteY1" fmla="*/ 0 h 1597352"/>
                      <a:gd name="connsiteX2" fmla="*/ 109538 w 146050"/>
                      <a:gd name="connsiteY2" fmla="*/ 158750 h 1597352"/>
                      <a:gd name="connsiteX3" fmla="*/ 144941 w 146050"/>
                      <a:gd name="connsiteY3" fmla="*/ 1478882 h 1597352"/>
                      <a:gd name="connsiteX4" fmla="*/ 67764 w 146050"/>
                      <a:gd name="connsiteY4" fmla="*/ 1597352 h 1597352"/>
                      <a:gd name="connsiteX5" fmla="*/ 2219 w 146050"/>
                      <a:gd name="connsiteY5" fmla="*/ 1477149 h 1597352"/>
                      <a:gd name="connsiteX6" fmla="*/ 36512 w 146050"/>
                      <a:gd name="connsiteY6" fmla="*/ 158750 h 1597352"/>
                      <a:gd name="connsiteX7" fmla="*/ 36513 w 146050"/>
                      <a:gd name="connsiteY7" fmla="*/ 158750 h 1597352"/>
                      <a:gd name="connsiteX8" fmla="*/ 0 w 146050"/>
                      <a:gd name="connsiteY8" fmla="*/ 0 h 1597352"/>
                      <a:gd name="connsiteX0" fmla="*/ 0 w 146050"/>
                      <a:gd name="connsiteY0" fmla="*/ 0 h 1713857"/>
                      <a:gd name="connsiteX1" fmla="*/ 146050 w 146050"/>
                      <a:gd name="connsiteY1" fmla="*/ 0 h 1713857"/>
                      <a:gd name="connsiteX2" fmla="*/ 109538 w 146050"/>
                      <a:gd name="connsiteY2" fmla="*/ 158750 h 1713857"/>
                      <a:gd name="connsiteX3" fmla="*/ 144941 w 146050"/>
                      <a:gd name="connsiteY3" fmla="*/ 1478882 h 1713857"/>
                      <a:gd name="connsiteX4" fmla="*/ 79826 w 146050"/>
                      <a:gd name="connsiteY4" fmla="*/ 1713857 h 1713857"/>
                      <a:gd name="connsiteX5" fmla="*/ 2219 w 146050"/>
                      <a:gd name="connsiteY5" fmla="*/ 1477149 h 1713857"/>
                      <a:gd name="connsiteX6" fmla="*/ 36512 w 146050"/>
                      <a:gd name="connsiteY6" fmla="*/ 158750 h 1713857"/>
                      <a:gd name="connsiteX7" fmla="*/ 36513 w 146050"/>
                      <a:gd name="connsiteY7" fmla="*/ 158750 h 1713857"/>
                      <a:gd name="connsiteX8" fmla="*/ 0 w 146050"/>
                      <a:gd name="connsiteY8" fmla="*/ 0 h 1713857"/>
                      <a:gd name="connsiteX0" fmla="*/ 0 w 146050"/>
                      <a:gd name="connsiteY0" fmla="*/ 0 h 1697213"/>
                      <a:gd name="connsiteX1" fmla="*/ 146050 w 146050"/>
                      <a:gd name="connsiteY1" fmla="*/ 0 h 1697213"/>
                      <a:gd name="connsiteX2" fmla="*/ 109538 w 146050"/>
                      <a:gd name="connsiteY2" fmla="*/ 158750 h 1697213"/>
                      <a:gd name="connsiteX3" fmla="*/ 144941 w 146050"/>
                      <a:gd name="connsiteY3" fmla="*/ 1478882 h 1697213"/>
                      <a:gd name="connsiteX4" fmla="*/ 70780 w 146050"/>
                      <a:gd name="connsiteY4" fmla="*/ 1697213 h 1697213"/>
                      <a:gd name="connsiteX5" fmla="*/ 2219 w 146050"/>
                      <a:gd name="connsiteY5" fmla="*/ 1477149 h 1697213"/>
                      <a:gd name="connsiteX6" fmla="*/ 36512 w 146050"/>
                      <a:gd name="connsiteY6" fmla="*/ 158750 h 1697213"/>
                      <a:gd name="connsiteX7" fmla="*/ 36513 w 146050"/>
                      <a:gd name="connsiteY7" fmla="*/ 158750 h 1697213"/>
                      <a:gd name="connsiteX8" fmla="*/ 0 w 146050"/>
                      <a:gd name="connsiteY8" fmla="*/ 0 h 1697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6050" h="1697213">
                        <a:moveTo>
                          <a:pt x="0" y="0"/>
                        </a:moveTo>
                        <a:lnTo>
                          <a:pt x="146050" y="0"/>
                        </a:lnTo>
                        <a:lnTo>
                          <a:pt x="109538" y="158750"/>
                        </a:lnTo>
                        <a:lnTo>
                          <a:pt x="144941" y="1478882"/>
                        </a:lnTo>
                        <a:lnTo>
                          <a:pt x="70780" y="1697213"/>
                        </a:lnTo>
                        <a:lnTo>
                          <a:pt x="2219" y="1477149"/>
                        </a:lnTo>
                        <a:lnTo>
                          <a:pt x="36512" y="158750"/>
                        </a:lnTo>
                        <a:lnTo>
                          <a:pt x="36513" y="1587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51" name="任意多边形 550"/>
                  <p:cNvSpPr/>
                  <p:nvPr/>
                </p:nvSpPr>
                <p:spPr>
                  <a:xfrm flipH="1" flipV="1">
                    <a:off x="4974781" y="4667011"/>
                    <a:ext cx="1112037" cy="165100"/>
                  </a:xfrm>
                  <a:custGeom>
                    <a:avLst/>
                    <a:gdLst>
                      <a:gd name="connsiteX0" fmla="*/ 456190 w 944086"/>
                      <a:gd name="connsiteY0" fmla="*/ 165100 h 165100"/>
                      <a:gd name="connsiteX1" fmla="*/ 0 w 944086"/>
                      <a:gd name="connsiteY1" fmla="*/ 165100 h 165100"/>
                      <a:gd name="connsiteX2" fmla="*/ 228095 w 944086"/>
                      <a:gd name="connsiteY2" fmla="*/ 0 h 165100"/>
                      <a:gd name="connsiteX3" fmla="*/ 944086 w 944086"/>
                      <a:gd name="connsiteY3" fmla="*/ 165100 h 165100"/>
                      <a:gd name="connsiteX4" fmla="*/ 487896 w 944086"/>
                      <a:gd name="connsiteY4" fmla="*/ 165100 h 165100"/>
                      <a:gd name="connsiteX5" fmla="*/ 715991 w 944086"/>
                      <a:gd name="connsiteY5" fmla="*/ 0 h 165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4086" h="165100">
                        <a:moveTo>
                          <a:pt x="456190" y="165100"/>
                        </a:moveTo>
                        <a:lnTo>
                          <a:pt x="0" y="165100"/>
                        </a:lnTo>
                        <a:lnTo>
                          <a:pt x="228095" y="0"/>
                        </a:lnTo>
                        <a:close/>
                        <a:moveTo>
                          <a:pt x="944086" y="165100"/>
                        </a:moveTo>
                        <a:lnTo>
                          <a:pt x="487896" y="165100"/>
                        </a:lnTo>
                        <a:lnTo>
                          <a:pt x="71599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52" name="任意多边形 551"/>
                  <p:cNvSpPr/>
                  <p:nvPr/>
                </p:nvSpPr>
                <p:spPr>
                  <a:xfrm rot="14520000" flipH="1">
                    <a:off x="4417196" y="5150504"/>
                    <a:ext cx="1312435" cy="345284"/>
                  </a:xfrm>
                  <a:custGeom>
                    <a:avLst/>
                    <a:gdLst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1256598 w 1274553"/>
                      <a:gd name="connsiteY12" fmla="*/ 335453 h 345284"/>
                      <a:gd name="connsiteX13" fmla="*/ 349228 w 1274553"/>
                      <a:gd name="connsiteY13" fmla="*/ 335452 h 345284"/>
                      <a:gd name="connsiteX14" fmla="*/ 349984 w 1274553"/>
                      <a:gd name="connsiteY14" fmla="*/ 334203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349228 w 1274553"/>
                      <a:gd name="connsiteY12" fmla="*/ 335452 h 345284"/>
                      <a:gd name="connsiteX13" fmla="*/ 349984 w 1274553"/>
                      <a:gd name="connsiteY13" fmla="*/ 334203 h 345284"/>
                      <a:gd name="connsiteX14" fmla="*/ 0 w 1274553"/>
                      <a:gd name="connsiteY14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64614 w 1274553"/>
                      <a:gd name="connsiteY8" fmla="*/ 335452 h 345284"/>
                      <a:gd name="connsiteX9" fmla="*/ 1263521 w 1274553"/>
                      <a:gd name="connsiteY9" fmla="*/ 338951 h 345284"/>
                      <a:gd name="connsiteX10" fmla="*/ 1249425 w 1274553"/>
                      <a:gd name="connsiteY10" fmla="*/ 345284 h 345284"/>
                      <a:gd name="connsiteX11" fmla="*/ 349228 w 1274553"/>
                      <a:gd name="connsiteY11" fmla="*/ 335452 h 345284"/>
                      <a:gd name="connsiteX12" fmla="*/ 349984 w 1274553"/>
                      <a:gd name="connsiteY12" fmla="*/ 334203 h 345284"/>
                      <a:gd name="connsiteX13" fmla="*/ 0 w 1274553"/>
                      <a:gd name="connsiteY13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64614 w 1274553"/>
                      <a:gd name="connsiteY8" fmla="*/ 335452 h 345284"/>
                      <a:gd name="connsiteX9" fmla="*/ 1249425 w 1274553"/>
                      <a:gd name="connsiteY9" fmla="*/ 345284 h 345284"/>
                      <a:gd name="connsiteX10" fmla="*/ 349228 w 1274553"/>
                      <a:gd name="connsiteY10" fmla="*/ 335452 h 345284"/>
                      <a:gd name="connsiteX11" fmla="*/ 349984 w 1274553"/>
                      <a:gd name="connsiteY11" fmla="*/ 334203 h 345284"/>
                      <a:gd name="connsiteX12" fmla="*/ 0 w 1274553"/>
                      <a:gd name="connsiteY12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49425 w 1274553"/>
                      <a:gd name="connsiteY8" fmla="*/ 345284 h 345284"/>
                      <a:gd name="connsiteX9" fmla="*/ 349228 w 1274553"/>
                      <a:gd name="connsiteY9" fmla="*/ 335452 h 345284"/>
                      <a:gd name="connsiteX10" fmla="*/ 349984 w 1274553"/>
                      <a:gd name="connsiteY10" fmla="*/ 334203 h 345284"/>
                      <a:gd name="connsiteX11" fmla="*/ 0 w 1274553"/>
                      <a:gd name="connsiteY11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49425 w 1274553"/>
                      <a:gd name="connsiteY7" fmla="*/ 345284 h 345284"/>
                      <a:gd name="connsiteX8" fmla="*/ 349228 w 1274553"/>
                      <a:gd name="connsiteY8" fmla="*/ 335452 h 345284"/>
                      <a:gd name="connsiteX9" fmla="*/ 349984 w 1274553"/>
                      <a:gd name="connsiteY9" fmla="*/ 334203 h 345284"/>
                      <a:gd name="connsiteX10" fmla="*/ 0 w 1274553"/>
                      <a:gd name="connsiteY10" fmla="*/ 336550 h 345284"/>
                      <a:gd name="connsiteX0" fmla="*/ 0 w 1270616"/>
                      <a:gd name="connsiteY0" fmla="*/ 336550 h 345284"/>
                      <a:gd name="connsiteX1" fmla="*/ 225853 w 1270616"/>
                      <a:gd name="connsiteY1" fmla="*/ 49918 h 345284"/>
                      <a:gd name="connsiteX2" fmla="*/ 362980 w 1270616"/>
                      <a:gd name="connsiteY2" fmla="*/ 312712 h 345284"/>
                      <a:gd name="connsiteX3" fmla="*/ 552084 w 1270616"/>
                      <a:gd name="connsiteY3" fmla="*/ 0 h 345284"/>
                      <a:gd name="connsiteX4" fmla="*/ 1261922 w 1270616"/>
                      <a:gd name="connsiteY4" fmla="*/ 328156 h 345284"/>
                      <a:gd name="connsiteX5" fmla="*/ 1270616 w 1270616"/>
                      <a:gd name="connsiteY5" fmla="*/ 316238 h 345284"/>
                      <a:gd name="connsiteX6" fmla="*/ 1249425 w 1270616"/>
                      <a:gd name="connsiteY6" fmla="*/ 345284 h 345284"/>
                      <a:gd name="connsiteX7" fmla="*/ 349228 w 1270616"/>
                      <a:gd name="connsiteY7" fmla="*/ 335452 h 345284"/>
                      <a:gd name="connsiteX8" fmla="*/ 349984 w 1270616"/>
                      <a:gd name="connsiteY8" fmla="*/ 334203 h 345284"/>
                      <a:gd name="connsiteX9" fmla="*/ 0 w 1270616"/>
                      <a:gd name="connsiteY9" fmla="*/ 336550 h 345284"/>
                      <a:gd name="connsiteX0" fmla="*/ 0 w 1261922"/>
                      <a:gd name="connsiteY0" fmla="*/ 336550 h 345284"/>
                      <a:gd name="connsiteX1" fmla="*/ 225853 w 1261922"/>
                      <a:gd name="connsiteY1" fmla="*/ 49918 h 345284"/>
                      <a:gd name="connsiteX2" fmla="*/ 362980 w 1261922"/>
                      <a:gd name="connsiteY2" fmla="*/ 312712 h 345284"/>
                      <a:gd name="connsiteX3" fmla="*/ 552084 w 1261922"/>
                      <a:gd name="connsiteY3" fmla="*/ 0 h 345284"/>
                      <a:gd name="connsiteX4" fmla="*/ 1261922 w 1261922"/>
                      <a:gd name="connsiteY4" fmla="*/ 328156 h 345284"/>
                      <a:gd name="connsiteX5" fmla="*/ 1249425 w 1261922"/>
                      <a:gd name="connsiteY5" fmla="*/ 345284 h 345284"/>
                      <a:gd name="connsiteX6" fmla="*/ 349228 w 1261922"/>
                      <a:gd name="connsiteY6" fmla="*/ 335452 h 345284"/>
                      <a:gd name="connsiteX7" fmla="*/ 349984 w 1261922"/>
                      <a:gd name="connsiteY7" fmla="*/ 334203 h 345284"/>
                      <a:gd name="connsiteX8" fmla="*/ 0 w 1261922"/>
                      <a:gd name="connsiteY8" fmla="*/ 336550 h 345284"/>
                      <a:gd name="connsiteX0" fmla="*/ 0 w 1249425"/>
                      <a:gd name="connsiteY0" fmla="*/ 336550 h 345284"/>
                      <a:gd name="connsiteX1" fmla="*/ 225853 w 1249425"/>
                      <a:gd name="connsiteY1" fmla="*/ 49918 h 345284"/>
                      <a:gd name="connsiteX2" fmla="*/ 362980 w 1249425"/>
                      <a:gd name="connsiteY2" fmla="*/ 312712 h 345284"/>
                      <a:gd name="connsiteX3" fmla="*/ 552084 w 1249425"/>
                      <a:gd name="connsiteY3" fmla="*/ 0 h 345284"/>
                      <a:gd name="connsiteX4" fmla="*/ 1249425 w 1249425"/>
                      <a:gd name="connsiteY4" fmla="*/ 345284 h 345284"/>
                      <a:gd name="connsiteX5" fmla="*/ 349228 w 1249425"/>
                      <a:gd name="connsiteY5" fmla="*/ 335452 h 345284"/>
                      <a:gd name="connsiteX6" fmla="*/ 349984 w 1249425"/>
                      <a:gd name="connsiteY6" fmla="*/ 334203 h 345284"/>
                      <a:gd name="connsiteX7" fmla="*/ 0 w 1249425"/>
                      <a:gd name="connsiteY7" fmla="*/ 336550 h 345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49425" h="345284">
                        <a:moveTo>
                          <a:pt x="0" y="336550"/>
                        </a:moveTo>
                        <a:lnTo>
                          <a:pt x="225853" y="49918"/>
                        </a:lnTo>
                        <a:lnTo>
                          <a:pt x="362980" y="312712"/>
                        </a:lnTo>
                        <a:lnTo>
                          <a:pt x="552084" y="0"/>
                        </a:lnTo>
                        <a:lnTo>
                          <a:pt x="1249425" y="345284"/>
                        </a:lnTo>
                        <a:lnTo>
                          <a:pt x="349228" y="335452"/>
                        </a:lnTo>
                        <a:lnTo>
                          <a:pt x="349984" y="334203"/>
                        </a:lnTo>
                        <a:lnTo>
                          <a:pt x="0" y="33655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53" name="任意多边形 552"/>
                  <p:cNvSpPr/>
                  <p:nvPr/>
                </p:nvSpPr>
                <p:spPr>
                  <a:xfrm rot="7080000">
                    <a:off x="5331815" y="5150503"/>
                    <a:ext cx="1312435" cy="345284"/>
                  </a:xfrm>
                  <a:custGeom>
                    <a:avLst/>
                    <a:gdLst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1256598 w 1274553"/>
                      <a:gd name="connsiteY12" fmla="*/ 335453 h 345284"/>
                      <a:gd name="connsiteX13" fmla="*/ 349228 w 1274553"/>
                      <a:gd name="connsiteY13" fmla="*/ 335452 h 345284"/>
                      <a:gd name="connsiteX14" fmla="*/ 349984 w 1274553"/>
                      <a:gd name="connsiteY14" fmla="*/ 334203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349228 w 1274553"/>
                      <a:gd name="connsiteY12" fmla="*/ 335452 h 345284"/>
                      <a:gd name="connsiteX13" fmla="*/ 349984 w 1274553"/>
                      <a:gd name="connsiteY13" fmla="*/ 334203 h 345284"/>
                      <a:gd name="connsiteX14" fmla="*/ 0 w 1274553"/>
                      <a:gd name="connsiteY14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64614 w 1274553"/>
                      <a:gd name="connsiteY8" fmla="*/ 335452 h 345284"/>
                      <a:gd name="connsiteX9" fmla="*/ 1263521 w 1274553"/>
                      <a:gd name="connsiteY9" fmla="*/ 338951 h 345284"/>
                      <a:gd name="connsiteX10" fmla="*/ 1249425 w 1274553"/>
                      <a:gd name="connsiteY10" fmla="*/ 345284 h 345284"/>
                      <a:gd name="connsiteX11" fmla="*/ 349228 w 1274553"/>
                      <a:gd name="connsiteY11" fmla="*/ 335452 h 345284"/>
                      <a:gd name="connsiteX12" fmla="*/ 349984 w 1274553"/>
                      <a:gd name="connsiteY12" fmla="*/ 334203 h 345284"/>
                      <a:gd name="connsiteX13" fmla="*/ 0 w 1274553"/>
                      <a:gd name="connsiteY13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64614 w 1274553"/>
                      <a:gd name="connsiteY8" fmla="*/ 335452 h 345284"/>
                      <a:gd name="connsiteX9" fmla="*/ 1249425 w 1274553"/>
                      <a:gd name="connsiteY9" fmla="*/ 345284 h 345284"/>
                      <a:gd name="connsiteX10" fmla="*/ 349228 w 1274553"/>
                      <a:gd name="connsiteY10" fmla="*/ 335452 h 345284"/>
                      <a:gd name="connsiteX11" fmla="*/ 349984 w 1274553"/>
                      <a:gd name="connsiteY11" fmla="*/ 334203 h 345284"/>
                      <a:gd name="connsiteX12" fmla="*/ 0 w 1274553"/>
                      <a:gd name="connsiteY12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49425 w 1274553"/>
                      <a:gd name="connsiteY8" fmla="*/ 345284 h 345284"/>
                      <a:gd name="connsiteX9" fmla="*/ 349228 w 1274553"/>
                      <a:gd name="connsiteY9" fmla="*/ 335452 h 345284"/>
                      <a:gd name="connsiteX10" fmla="*/ 349984 w 1274553"/>
                      <a:gd name="connsiteY10" fmla="*/ 334203 h 345284"/>
                      <a:gd name="connsiteX11" fmla="*/ 0 w 1274553"/>
                      <a:gd name="connsiteY11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49425 w 1274553"/>
                      <a:gd name="connsiteY7" fmla="*/ 345284 h 345284"/>
                      <a:gd name="connsiteX8" fmla="*/ 349228 w 1274553"/>
                      <a:gd name="connsiteY8" fmla="*/ 335452 h 345284"/>
                      <a:gd name="connsiteX9" fmla="*/ 349984 w 1274553"/>
                      <a:gd name="connsiteY9" fmla="*/ 334203 h 345284"/>
                      <a:gd name="connsiteX10" fmla="*/ 0 w 1274553"/>
                      <a:gd name="connsiteY10" fmla="*/ 336550 h 345284"/>
                      <a:gd name="connsiteX0" fmla="*/ 0 w 1270616"/>
                      <a:gd name="connsiteY0" fmla="*/ 336550 h 345284"/>
                      <a:gd name="connsiteX1" fmla="*/ 225853 w 1270616"/>
                      <a:gd name="connsiteY1" fmla="*/ 49918 h 345284"/>
                      <a:gd name="connsiteX2" fmla="*/ 362980 w 1270616"/>
                      <a:gd name="connsiteY2" fmla="*/ 312712 h 345284"/>
                      <a:gd name="connsiteX3" fmla="*/ 552084 w 1270616"/>
                      <a:gd name="connsiteY3" fmla="*/ 0 h 345284"/>
                      <a:gd name="connsiteX4" fmla="*/ 1261922 w 1270616"/>
                      <a:gd name="connsiteY4" fmla="*/ 328156 h 345284"/>
                      <a:gd name="connsiteX5" fmla="*/ 1270616 w 1270616"/>
                      <a:gd name="connsiteY5" fmla="*/ 316238 h 345284"/>
                      <a:gd name="connsiteX6" fmla="*/ 1249425 w 1270616"/>
                      <a:gd name="connsiteY6" fmla="*/ 345284 h 345284"/>
                      <a:gd name="connsiteX7" fmla="*/ 349228 w 1270616"/>
                      <a:gd name="connsiteY7" fmla="*/ 335452 h 345284"/>
                      <a:gd name="connsiteX8" fmla="*/ 349984 w 1270616"/>
                      <a:gd name="connsiteY8" fmla="*/ 334203 h 345284"/>
                      <a:gd name="connsiteX9" fmla="*/ 0 w 1270616"/>
                      <a:gd name="connsiteY9" fmla="*/ 336550 h 345284"/>
                      <a:gd name="connsiteX0" fmla="*/ 0 w 1261922"/>
                      <a:gd name="connsiteY0" fmla="*/ 336550 h 345284"/>
                      <a:gd name="connsiteX1" fmla="*/ 225853 w 1261922"/>
                      <a:gd name="connsiteY1" fmla="*/ 49918 h 345284"/>
                      <a:gd name="connsiteX2" fmla="*/ 362980 w 1261922"/>
                      <a:gd name="connsiteY2" fmla="*/ 312712 h 345284"/>
                      <a:gd name="connsiteX3" fmla="*/ 552084 w 1261922"/>
                      <a:gd name="connsiteY3" fmla="*/ 0 h 345284"/>
                      <a:gd name="connsiteX4" fmla="*/ 1261922 w 1261922"/>
                      <a:gd name="connsiteY4" fmla="*/ 328156 h 345284"/>
                      <a:gd name="connsiteX5" fmla="*/ 1249425 w 1261922"/>
                      <a:gd name="connsiteY5" fmla="*/ 345284 h 345284"/>
                      <a:gd name="connsiteX6" fmla="*/ 349228 w 1261922"/>
                      <a:gd name="connsiteY6" fmla="*/ 335452 h 345284"/>
                      <a:gd name="connsiteX7" fmla="*/ 349984 w 1261922"/>
                      <a:gd name="connsiteY7" fmla="*/ 334203 h 345284"/>
                      <a:gd name="connsiteX8" fmla="*/ 0 w 1261922"/>
                      <a:gd name="connsiteY8" fmla="*/ 336550 h 345284"/>
                      <a:gd name="connsiteX0" fmla="*/ 0 w 1249425"/>
                      <a:gd name="connsiteY0" fmla="*/ 336550 h 345284"/>
                      <a:gd name="connsiteX1" fmla="*/ 225853 w 1249425"/>
                      <a:gd name="connsiteY1" fmla="*/ 49918 h 345284"/>
                      <a:gd name="connsiteX2" fmla="*/ 362980 w 1249425"/>
                      <a:gd name="connsiteY2" fmla="*/ 312712 h 345284"/>
                      <a:gd name="connsiteX3" fmla="*/ 552084 w 1249425"/>
                      <a:gd name="connsiteY3" fmla="*/ 0 h 345284"/>
                      <a:gd name="connsiteX4" fmla="*/ 1249425 w 1249425"/>
                      <a:gd name="connsiteY4" fmla="*/ 345284 h 345284"/>
                      <a:gd name="connsiteX5" fmla="*/ 349228 w 1249425"/>
                      <a:gd name="connsiteY5" fmla="*/ 335452 h 345284"/>
                      <a:gd name="connsiteX6" fmla="*/ 349984 w 1249425"/>
                      <a:gd name="connsiteY6" fmla="*/ 334203 h 345284"/>
                      <a:gd name="connsiteX7" fmla="*/ 0 w 1249425"/>
                      <a:gd name="connsiteY7" fmla="*/ 336550 h 345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49425" h="345284">
                        <a:moveTo>
                          <a:pt x="0" y="336550"/>
                        </a:moveTo>
                        <a:lnTo>
                          <a:pt x="225853" y="49918"/>
                        </a:lnTo>
                        <a:lnTo>
                          <a:pt x="362980" y="312712"/>
                        </a:lnTo>
                        <a:lnTo>
                          <a:pt x="552084" y="0"/>
                        </a:lnTo>
                        <a:lnTo>
                          <a:pt x="1249425" y="345284"/>
                        </a:lnTo>
                        <a:lnTo>
                          <a:pt x="349228" y="335452"/>
                        </a:lnTo>
                        <a:lnTo>
                          <a:pt x="349984" y="334203"/>
                        </a:lnTo>
                        <a:lnTo>
                          <a:pt x="0" y="33655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596" name="组合 595"/>
          <p:cNvGrpSpPr/>
          <p:nvPr/>
        </p:nvGrpSpPr>
        <p:grpSpPr>
          <a:xfrm>
            <a:off x="8281232" y="-1555424"/>
            <a:ext cx="999015" cy="1284005"/>
            <a:chOff x="4852334" y="1362258"/>
            <a:chExt cx="3517814" cy="4521347"/>
          </a:xfrm>
        </p:grpSpPr>
        <p:sp>
          <p:nvSpPr>
            <p:cNvPr id="597" name="任意多边形 596"/>
            <p:cNvSpPr/>
            <p:nvPr/>
          </p:nvSpPr>
          <p:spPr>
            <a:xfrm rot="21330816" flipV="1">
              <a:off x="5481405" y="2943502"/>
              <a:ext cx="1105364" cy="1481289"/>
            </a:xfrm>
            <a:custGeom>
              <a:avLst/>
              <a:gdLst>
                <a:gd name="connsiteX0" fmla="*/ 903414 w 1298748"/>
                <a:gd name="connsiteY0" fmla="*/ 1 h 1772178"/>
                <a:gd name="connsiteX1" fmla="*/ 1094119 w 1298748"/>
                <a:gd name="connsiteY1" fmla="*/ 66562 h 1772178"/>
                <a:gd name="connsiteX2" fmla="*/ 1094196 w 1298748"/>
                <a:gd name="connsiteY2" fmla="*/ 66636 h 1772178"/>
                <a:gd name="connsiteX3" fmla="*/ 1128619 w 1298748"/>
                <a:gd name="connsiteY3" fmla="*/ 62755 h 1772178"/>
                <a:gd name="connsiteX4" fmla="*/ 1209211 w 1298748"/>
                <a:gd name="connsiteY4" fmla="*/ 60074 h 1772178"/>
                <a:gd name="connsiteX5" fmla="*/ 1241809 w 1298748"/>
                <a:gd name="connsiteY5" fmla="*/ 63909 h 1772178"/>
                <a:gd name="connsiteX6" fmla="*/ 1261619 w 1298748"/>
                <a:gd name="connsiteY6" fmla="*/ 133292 h 1772178"/>
                <a:gd name="connsiteX7" fmla="*/ 1290277 w 1298748"/>
                <a:gd name="connsiteY7" fmla="*/ 276188 h 1772178"/>
                <a:gd name="connsiteX8" fmla="*/ 1298748 w 1298748"/>
                <a:gd name="connsiteY8" fmla="*/ 347615 h 1772178"/>
                <a:gd name="connsiteX9" fmla="*/ 1289186 w 1298748"/>
                <a:gd name="connsiteY9" fmla="*/ 352640 h 1772178"/>
                <a:gd name="connsiteX10" fmla="*/ 1045347 w 1298748"/>
                <a:gd name="connsiteY10" fmla="*/ 709707 h 1772178"/>
                <a:gd name="connsiteX11" fmla="*/ 1026672 w 1298748"/>
                <a:gd name="connsiteY11" fmla="*/ 787370 h 1772178"/>
                <a:gd name="connsiteX12" fmla="*/ 981576 w 1298748"/>
                <a:gd name="connsiteY12" fmla="*/ 695093 h 1772178"/>
                <a:gd name="connsiteX13" fmla="*/ 816649 w 1298748"/>
                <a:gd name="connsiteY13" fmla="*/ 523293 h 1772178"/>
                <a:gd name="connsiteX14" fmla="*/ 770532 w 1298748"/>
                <a:gd name="connsiteY14" fmla="*/ 515574 h 1772178"/>
                <a:gd name="connsiteX15" fmla="*/ 758675 w 1298748"/>
                <a:gd name="connsiteY15" fmla="*/ 513775 h 1772178"/>
                <a:gd name="connsiteX16" fmla="*/ 484483 w 1298748"/>
                <a:gd name="connsiteY16" fmla="*/ 1321430 h 1772178"/>
                <a:gd name="connsiteX17" fmla="*/ 502912 w 1298748"/>
                <a:gd name="connsiteY17" fmla="*/ 1478126 h 1772178"/>
                <a:gd name="connsiteX18" fmla="*/ 503653 w 1298748"/>
                <a:gd name="connsiteY18" fmla="*/ 1481682 h 1772178"/>
                <a:gd name="connsiteX19" fmla="*/ 512384 w 1298748"/>
                <a:gd name="connsiteY19" fmla="*/ 1596499 h 1772178"/>
                <a:gd name="connsiteX20" fmla="*/ 531744 w 1298748"/>
                <a:gd name="connsiteY20" fmla="*/ 1764635 h 1772178"/>
                <a:gd name="connsiteX21" fmla="*/ 532901 w 1298748"/>
                <a:gd name="connsiteY21" fmla="*/ 1772178 h 1772178"/>
                <a:gd name="connsiteX22" fmla="*/ 447483 w 1298748"/>
                <a:gd name="connsiteY22" fmla="*/ 1674448 h 1772178"/>
                <a:gd name="connsiteX23" fmla="*/ 22980 w 1298748"/>
                <a:gd name="connsiteY23" fmla="*/ 738187 h 1772178"/>
                <a:gd name="connsiteX24" fmla="*/ 316573 w 1298748"/>
                <a:gd name="connsiteY24" fmla="*/ 151952 h 1772178"/>
                <a:gd name="connsiteX25" fmla="*/ 351150 w 1298748"/>
                <a:gd name="connsiteY25" fmla="*/ 150222 h 1772178"/>
                <a:gd name="connsiteX26" fmla="*/ 351214 w 1298748"/>
                <a:gd name="connsiteY26" fmla="*/ 150140 h 1772178"/>
                <a:gd name="connsiteX27" fmla="*/ 529730 w 1298748"/>
                <a:gd name="connsiteY27" fmla="*/ 57982 h 1772178"/>
                <a:gd name="connsiteX28" fmla="*/ 665408 w 1298748"/>
                <a:gd name="connsiteY28" fmla="*/ 65995 h 1772178"/>
                <a:gd name="connsiteX29" fmla="*/ 699187 w 1298748"/>
                <a:gd name="connsiteY29" fmla="*/ 79312 h 1772178"/>
                <a:gd name="connsiteX30" fmla="*/ 712708 w 1298748"/>
                <a:gd name="connsiteY30" fmla="*/ 66562 h 1772178"/>
                <a:gd name="connsiteX31" fmla="*/ 903414 w 1298748"/>
                <a:gd name="connsiteY31" fmla="*/ 1 h 177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8748" h="1772178">
                  <a:moveTo>
                    <a:pt x="903414" y="1"/>
                  </a:moveTo>
                  <a:cubicBezTo>
                    <a:pt x="974055" y="0"/>
                    <a:pt x="1039681" y="24540"/>
                    <a:pt x="1094119" y="66562"/>
                  </a:cubicBezTo>
                  <a:lnTo>
                    <a:pt x="1094196" y="66636"/>
                  </a:lnTo>
                  <a:lnTo>
                    <a:pt x="1128619" y="62755"/>
                  </a:lnTo>
                  <a:cubicBezTo>
                    <a:pt x="1156474" y="60494"/>
                    <a:pt x="1183410" y="59338"/>
                    <a:pt x="1209211" y="60074"/>
                  </a:cubicBezTo>
                  <a:lnTo>
                    <a:pt x="1241809" y="63909"/>
                  </a:lnTo>
                  <a:lnTo>
                    <a:pt x="1261619" y="133292"/>
                  </a:lnTo>
                  <a:cubicBezTo>
                    <a:pt x="1272951" y="179983"/>
                    <a:pt x="1282538" y="227653"/>
                    <a:pt x="1290277" y="276188"/>
                  </a:cubicBezTo>
                  <a:lnTo>
                    <a:pt x="1298748" y="347615"/>
                  </a:lnTo>
                  <a:lnTo>
                    <a:pt x="1289186" y="352640"/>
                  </a:lnTo>
                  <a:cubicBezTo>
                    <a:pt x="1182369" y="419210"/>
                    <a:pt x="1096861" y="546739"/>
                    <a:pt x="1045347" y="709707"/>
                  </a:cubicBezTo>
                  <a:lnTo>
                    <a:pt x="1026672" y="787370"/>
                  </a:lnTo>
                  <a:lnTo>
                    <a:pt x="981576" y="695093"/>
                  </a:lnTo>
                  <a:cubicBezTo>
                    <a:pt x="932275" y="608039"/>
                    <a:pt x="875696" y="547559"/>
                    <a:pt x="816649" y="523293"/>
                  </a:cubicBezTo>
                  <a:lnTo>
                    <a:pt x="770532" y="515574"/>
                  </a:lnTo>
                  <a:lnTo>
                    <a:pt x="758675" y="513775"/>
                  </a:lnTo>
                  <a:cubicBezTo>
                    <a:pt x="575235" y="528897"/>
                    <a:pt x="452476" y="890497"/>
                    <a:pt x="484483" y="1321430"/>
                  </a:cubicBezTo>
                  <a:cubicBezTo>
                    <a:pt x="488485" y="1375296"/>
                    <a:pt x="494715" y="1427698"/>
                    <a:pt x="502912" y="1478126"/>
                  </a:cubicBezTo>
                  <a:lnTo>
                    <a:pt x="503653" y="1481682"/>
                  </a:lnTo>
                  <a:lnTo>
                    <a:pt x="512384" y="1596499"/>
                  </a:lnTo>
                  <a:cubicBezTo>
                    <a:pt x="520050" y="1675513"/>
                    <a:pt x="528425" y="1741445"/>
                    <a:pt x="531744" y="1764635"/>
                  </a:cubicBezTo>
                  <a:lnTo>
                    <a:pt x="532901" y="1772178"/>
                  </a:lnTo>
                  <a:lnTo>
                    <a:pt x="447483" y="1674448"/>
                  </a:lnTo>
                  <a:cubicBezTo>
                    <a:pt x="246283" y="1423464"/>
                    <a:pt x="44716" y="1028579"/>
                    <a:pt x="22980" y="738187"/>
                  </a:cubicBezTo>
                  <a:cubicBezTo>
                    <a:pt x="-60455" y="244628"/>
                    <a:pt x="93785" y="169750"/>
                    <a:pt x="316573" y="151952"/>
                  </a:cubicBezTo>
                  <a:lnTo>
                    <a:pt x="351150" y="150222"/>
                  </a:lnTo>
                  <a:lnTo>
                    <a:pt x="351214" y="150140"/>
                  </a:lnTo>
                  <a:cubicBezTo>
                    <a:pt x="398765" y="102246"/>
                    <a:pt x="459953" y="69000"/>
                    <a:pt x="529730" y="57982"/>
                  </a:cubicBezTo>
                  <a:cubicBezTo>
                    <a:pt x="576248" y="50636"/>
                    <a:pt x="622179" y="53865"/>
                    <a:pt x="665408" y="65995"/>
                  </a:cubicBezTo>
                  <a:lnTo>
                    <a:pt x="699187" y="79312"/>
                  </a:lnTo>
                  <a:lnTo>
                    <a:pt x="712708" y="66562"/>
                  </a:lnTo>
                  <a:cubicBezTo>
                    <a:pt x="767146" y="24538"/>
                    <a:pt x="832772" y="0"/>
                    <a:pt x="903414" y="1"/>
                  </a:cubicBez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98" name="组合 597"/>
            <p:cNvGrpSpPr/>
            <p:nvPr/>
          </p:nvGrpSpPr>
          <p:grpSpPr>
            <a:xfrm>
              <a:off x="4852334" y="3192957"/>
              <a:ext cx="368961" cy="1637343"/>
              <a:chOff x="7777833" y="4124467"/>
              <a:chExt cx="414218" cy="1838183"/>
            </a:xfrm>
          </p:grpSpPr>
          <p:sp>
            <p:nvSpPr>
              <p:cNvPr id="820" name="任意多边形 819"/>
              <p:cNvSpPr/>
              <p:nvPr/>
            </p:nvSpPr>
            <p:spPr>
              <a:xfrm rot="302727">
                <a:off x="7777833" y="4124467"/>
                <a:ext cx="414218" cy="1640642"/>
              </a:xfrm>
              <a:custGeom>
                <a:avLst/>
                <a:gdLst>
                  <a:gd name="connsiteX0" fmla="*/ 410400 w 410400"/>
                  <a:gd name="connsiteY0" fmla="*/ 7200 h 1684800"/>
                  <a:gd name="connsiteX1" fmla="*/ 172800 w 410400"/>
                  <a:gd name="connsiteY1" fmla="*/ 0 h 1684800"/>
                  <a:gd name="connsiteX2" fmla="*/ 0 w 410400"/>
                  <a:gd name="connsiteY2" fmla="*/ 856800 h 1684800"/>
                  <a:gd name="connsiteX3" fmla="*/ 72000 w 410400"/>
                  <a:gd name="connsiteY3" fmla="*/ 1684800 h 1684800"/>
                  <a:gd name="connsiteX4" fmla="*/ 273600 w 410400"/>
                  <a:gd name="connsiteY4" fmla="*/ 1663200 h 1684800"/>
                  <a:gd name="connsiteX5" fmla="*/ 201600 w 410400"/>
                  <a:gd name="connsiteY5" fmla="*/ 892800 h 1684800"/>
                  <a:gd name="connsiteX6" fmla="*/ 410400 w 410400"/>
                  <a:gd name="connsiteY6" fmla="*/ 7200 h 1684800"/>
                  <a:gd name="connsiteX0" fmla="*/ 414104 w 414104"/>
                  <a:gd name="connsiteY0" fmla="*/ 7200 h 1684800"/>
                  <a:gd name="connsiteX1" fmla="*/ 176504 w 414104"/>
                  <a:gd name="connsiteY1" fmla="*/ 0 h 1684800"/>
                  <a:gd name="connsiteX2" fmla="*/ 3704 w 414104"/>
                  <a:gd name="connsiteY2" fmla="*/ 856800 h 1684800"/>
                  <a:gd name="connsiteX3" fmla="*/ 75704 w 414104"/>
                  <a:gd name="connsiteY3" fmla="*/ 1684800 h 1684800"/>
                  <a:gd name="connsiteX4" fmla="*/ 277304 w 414104"/>
                  <a:gd name="connsiteY4" fmla="*/ 1663200 h 1684800"/>
                  <a:gd name="connsiteX5" fmla="*/ 205304 w 414104"/>
                  <a:gd name="connsiteY5" fmla="*/ 892800 h 1684800"/>
                  <a:gd name="connsiteX6" fmla="*/ 414104 w 414104"/>
                  <a:gd name="connsiteY6" fmla="*/ 7200 h 1684800"/>
                  <a:gd name="connsiteX0" fmla="*/ 414104 w 414193"/>
                  <a:gd name="connsiteY0" fmla="*/ 7200 h 1684800"/>
                  <a:gd name="connsiteX1" fmla="*/ 176504 w 414193"/>
                  <a:gd name="connsiteY1" fmla="*/ 0 h 1684800"/>
                  <a:gd name="connsiteX2" fmla="*/ 3704 w 414193"/>
                  <a:gd name="connsiteY2" fmla="*/ 856800 h 1684800"/>
                  <a:gd name="connsiteX3" fmla="*/ 75704 w 414193"/>
                  <a:gd name="connsiteY3" fmla="*/ 1684800 h 1684800"/>
                  <a:gd name="connsiteX4" fmla="*/ 277304 w 414193"/>
                  <a:gd name="connsiteY4" fmla="*/ 1663200 h 1684800"/>
                  <a:gd name="connsiteX5" fmla="*/ 205304 w 414193"/>
                  <a:gd name="connsiteY5" fmla="*/ 892800 h 1684800"/>
                  <a:gd name="connsiteX6" fmla="*/ 414104 w 414193"/>
                  <a:gd name="connsiteY6" fmla="*/ 7200 h 1684800"/>
                  <a:gd name="connsiteX0" fmla="*/ 414104 w 414218"/>
                  <a:gd name="connsiteY0" fmla="*/ 7200 h 1684800"/>
                  <a:gd name="connsiteX1" fmla="*/ 176504 w 414218"/>
                  <a:gd name="connsiteY1" fmla="*/ 0 h 1684800"/>
                  <a:gd name="connsiteX2" fmla="*/ 3704 w 414218"/>
                  <a:gd name="connsiteY2" fmla="*/ 856800 h 1684800"/>
                  <a:gd name="connsiteX3" fmla="*/ 75704 w 414218"/>
                  <a:gd name="connsiteY3" fmla="*/ 1684800 h 1684800"/>
                  <a:gd name="connsiteX4" fmla="*/ 277304 w 414218"/>
                  <a:gd name="connsiteY4" fmla="*/ 1663200 h 1684800"/>
                  <a:gd name="connsiteX5" fmla="*/ 248504 w 414218"/>
                  <a:gd name="connsiteY5" fmla="*/ 833650 h 1684800"/>
                  <a:gd name="connsiteX6" fmla="*/ 414104 w 414218"/>
                  <a:gd name="connsiteY6" fmla="*/ 7200 h 168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218" h="1684800">
                    <a:moveTo>
                      <a:pt x="414104" y="7200"/>
                    </a:moveTo>
                    <a:lnTo>
                      <a:pt x="176504" y="0"/>
                    </a:lnTo>
                    <a:cubicBezTo>
                      <a:pt x="108104" y="141600"/>
                      <a:pt x="20504" y="576000"/>
                      <a:pt x="3704" y="856800"/>
                    </a:cubicBezTo>
                    <a:cubicBezTo>
                      <a:pt x="-13096" y="1137600"/>
                      <a:pt x="30104" y="1550400"/>
                      <a:pt x="75704" y="1684800"/>
                    </a:cubicBezTo>
                    <a:lnTo>
                      <a:pt x="277304" y="1663200"/>
                    </a:lnTo>
                    <a:cubicBezTo>
                      <a:pt x="298904" y="1531200"/>
                      <a:pt x="225704" y="1109650"/>
                      <a:pt x="248504" y="833650"/>
                    </a:cubicBezTo>
                    <a:cubicBezTo>
                      <a:pt x="271304" y="557650"/>
                      <a:pt x="418904" y="156000"/>
                      <a:pt x="414104" y="7200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822" name="任意多边形 821"/>
              <p:cNvSpPr/>
              <p:nvPr/>
            </p:nvSpPr>
            <p:spPr>
              <a:xfrm>
                <a:off x="7829550" y="5734050"/>
                <a:ext cx="215900" cy="228600"/>
              </a:xfrm>
              <a:custGeom>
                <a:avLst/>
                <a:gdLst>
                  <a:gd name="connsiteX0" fmla="*/ 6350 w 215900"/>
                  <a:gd name="connsiteY0" fmla="*/ 6350 h 228600"/>
                  <a:gd name="connsiteX1" fmla="*/ 0 w 215900"/>
                  <a:gd name="connsiteY1" fmla="*/ 133350 h 228600"/>
                  <a:gd name="connsiteX2" fmla="*/ 215900 w 215900"/>
                  <a:gd name="connsiteY2" fmla="*/ 228600 h 228600"/>
                  <a:gd name="connsiteX3" fmla="*/ 101600 w 215900"/>
                  <a:gd name="connsiteY3" fmla="*/ 0 h 228600"/>
                  <a:gd name="connsiteX4" fmla="*/ 6350 w 215900"/>
                  <a:gd name="connsiteY4" fmla="*/ 635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228600">
                    <a:moveTo>
                      <a:pt x="6350" y="6350"/>
                    </a:moveTo>
                    <a:lnTo>
                      <a:pt x="0" y="133350"/>
                    </a:lnTo>
                    <a:lnTo>
                      <a:pt x="215900" y="228600"/>
                    </a:lnTo>
                    <a:lnTo>
                      <a:pt x="101600" y="0"/>
                    </a:lnTo>
                    <a:lnTo>
                      <a:pt x="6350" y="63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99" name="左腿"/>
            <p:cNvSpPr/>
            <p:nvPr/>
          </p:nvSpPr>
          <p:spPr>
            <a:xfrm rot="604027">
              <a:off x="5312350" y="4291667"/>
              <a:ext cx="837848" cy="1591938"/>
            </a:xfrm>
            <a:custGeom>
              <a:avLst/>
              <a:gdLst>
                <a:gd name="connsiteX0" fmla="*/ 824607 w 837848"/>
                <a:gd name="connsiteY0" fmla="*/ 0 h 1591938"/>
                <a:gd name="connsiteX1" fmla="*/ 837848 w 837848"/>
                <a:gd name="connsiteY1" fmla="*/ 448863 h 1591938"/>
                <a:gd name="connsiteX2" fmla="*/ 202868 w 837848"/>
                <a:gd name="connsiteY2" fmla="*/ 1283357 h 1591938"/>
                <a:gd name="connsiteX3" fmla="*/ 195542 w 837848"/>
                <a:gd name="connsiteY3" fmla="*/ 1368882 h 1591938"/>
                <a:gd name="connsiteX4" fmla="*/ 201651 w 837848"/>
                <a:gd name="connsiteY4" fmla="*/ 1373030 h 1591938"/>
                <a:gd name="connsiteX5" fmla="*/ 202752 w 837848"/>
                <a:gd name="connsiteY5" fmla="*/ 1376647 h 1591938"/>
                <a:gd name="connsiteX6" fmla="*/ 243116 w 837848"/>
                <a:gd name="connsiteY6" fmla="*/ 1417568 h 1591938"/>
                <a:gd name="connsiteX7" fmla="*/ 0 w 837848"/>
                <a:gd name="connsiteY7" fmla="*/ 1591938 h 1591938"/>
                <a:gd name="connsiteX8" fmla="*/ 57796 w 837848"/>
                <a:gd name="connsiteY8" fmla="*/ 1439599 h 1591938"/>
                <a:gd name="connsiteX9" fmla="*/ 59206 w 837848"/>
                <a:gd name="connsiteY9" fmla="*/ 1433647 h 1591938"/>
                <a:gd name="connsiteX10" fmla="*/ 61296 w 837848"/>
                <a:gd name="connsiteY10" fmla="*/ 1430372 h 1591938"/>
                <a:gd name="connsiteX11" fmla="*/ 89308 w 837848"/>
                <a:gd name="connsiteY11" fmla="*/ 1356538 h 1591938"/>
                <a:gd name="connsiteX12" fmla="*/ 114942 w 837848"/>
                <a:gd name="connsiteY12" fmla="*/ 1355287 h 1591938"/>
                <a:gd name="connsiteX13" fmla="*/ 103704 w 837848"/>
                <a:gd name="connsiteY13" fmla="*/ 1289358 h 1591938"/>
                <a:gd name="connsiteX14" fmla="*/ 85276 w 837848"/>
                <a:gd name="connsiteY14" fmla="*/ 241249 h 159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7848" h="1591938">
                  <a:moveTo>
                    <a:pt x="824607" y="0"/>
                  </a:moveTo>
                  <a:lnTo>
                    <a:pt x="837848" y="448863"/>
                  </a:lnTo>
                  <a:cubicBezTo>
                    <a:pt x="551080" y="467685"/>
                    <a:pt x="272414" y="665998"/>
                    <a:pt x="202868" y="1283357"/>
                  </a:cubicBezTo>
                  <a:lnTo>
                    <a:pt x="195542" y="1368882"/>
                  </a:lnTo>
                  <a:lnTo>
                    <a:pt x="201651" y="1373030"/>
                  </a:lnTo>
                  <a:lnTo>
                    <a:pt x="202752" y="1376647"/>
                  </a:lnTo>
                  <a:lnTo>
                    <a:pt x="243116" y="1417568"/>
                  </a:lnTo>
                  <a:lnTo>
                    <a:pt x="0" y="1591938"/>
                  </a:lnTo>
                  <a:lnTo>
                    <a:pt x="57796" y="1439599"/>
                  </a:lnTo>
                  <a:lnTo>
                    <a:pt x="59206" y="1433647"/>
                  </a:lnTo>
                  <a:lnTo>
                    <a:pt x="61296" y="1430372"/>
                  </a:lnTo>
                  <a:lnTo>
                    <a:pt x="89308" y="1356538"/>
                  </a:lnTo>
                  <a:lnTo>
                    <a:pt x="114942" y="1355287"/>
                  </a:lnTo>
                  <a:lnTo>
                    <a:pt x="103704" y="1289358"/>
                  </a:lnTo>
                  <a:cubicBezTo>
                    <a:pt x="49956" y="942027"/>
                    <a:pt x="24471" y="529372"/>
                    <a:pt x="85276" y="2412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600" name="右腿"/>
            <p:cNvSpPr/>
            <p:nvPr/>
          </p:nvSpPr>
          <p:spPr>
            <a:xfrm rot="20932628" flipH="1">
              <a:off x="6058476" y="4291667"/>
              <a:ext cx="837848" cy="1591938"/>
            </a:xfrm>
            <a:custGeom>
              <a:avLst/>
              <a:gdLst>
                <a:gd name="connsiteX0" fmla="*/ 824607 w 837848"/>
                <a:gd name="connsiteY0" fmla="*/ 0 h 1591938"/>
                <a:gd name="connsiteX1" fmla="*/ 837848 w 837848"/>
                <a:gd name="connsiteY1" fmla="*/ 448863 h 1591938"/>
                <a:gd name="connsiteX2" fmla="*/ 202868 w 837848"/>
                <a:gd name="connsiteY2" fmla="*/ 1283357 h 1591938"/>
                <a:gd name="connsiteX3" fmla="*/ 195542 w 837848"/>
                <a:gd name="connsiteY3" fmla="*/ 1368882 h 1591938"/>
                <a:gd name="connsiteX4" fmla="*/ 201651 w 837848"/>
                <a:gd name="connsiteY4" fmla="*/ 1373030 h 1591938"/>
                <a:gd name="connsiteX5" fmla="*/ 202752 w 837848"/>
                <a:gd name="connsiteY5" fmla="*/ 1376647 h 1591938"/>
                <a:gd name="connsiteX6" fmla="*/ 243116 w 837848"/>
                <a:gd name="connsiteY6" fmla="*/ 1417568 h 1591938"/>
                <a:gd name="connsiteX7" fmla="*/ 0 w 837848"/>
                <a:gd name="connsiteY7" fmla="*/ 1591938 h 1591938"/>
                <a:gd name="connsiteX8" fmla="*/ 57796 w 837848"/>
                <a:gd name="connsiteY8" fmla="*/ 1439599 h 1591938"/>
                <a:gd name="connsiteX9" fmla="*/ 59206 w 837848"/>
                <a:gd name="connsiteY9" fmla="*/ 1433647 h 1591938"/>
                <a:gd name="connsiteX10" fmla="*/ 61296 w 837848"/>
                <a:gd name="connsiteY10" fmla="*/ 1430372 h 1591938"/>
                <a:gd name="connsiteX11" fmla="*/ 89308 w 837848"/>
                <a:gd name="connsiteY11" fmla="*/ 1356538 h 1591938"/>
                <a:gd name="connsiteX12" fmla="*/ 114942 w 837848"/>
                <a:gd name="connsiteY12" fmla="*/ 1355287 h 1591938"/>
                <a:gd name="connsiteX13" fmla="*/ 103704 w 837848"/>
                <a:gd name="connsiteY13" fmla="*/ 1289358 h 1591938"/>
                <a:gd name="connsiteX14" fmla="*/ 85276 w 837848"/>
                <a:gd name="connsiteY14" fmla="*/ 241249 h 159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7848" h="1591938">
                  <a:moveTo>
                    <a:pt x="824607" y="0"/>
                  </a:moveTo>
                  <a:lnTo>
                    <a:pt x="837848" y="448863"/>
                  </a:lnTo>
                  <a:cubicBezTo>
                    <a:pt x="551080" y="467685"/>
                    <a:pt x="272414" y="665998"/>
                    <a:pt x="202868" y="1283357"/>
                  </a:cubicBezTo>
                  <a:lnTo>
                    <a:pt x="195542" y="1368882"/>
                  </a:lnTo>
                  <a:lnTo>
                    <a:pt x="201651" y="1373030"/>
                  </a:lnTo>
                  <a:lnTo>
                    <a:pt x="202752" y="1376647"/>
                  </a:lnTo>
                  <a:lnTo>
                    <a:pt x="243116" y="1417568"/>
                  </a:lnTo>
                  <a:lnTo>
                    <a:pt x="0" y="1591938"/>
                  </a:lnTo>
                  <a:lnTo>
                    <a:pt x="57796" y="1439599"/>
                  </a:lnTo>
                  <a:lnTo>
                    <a:pt x="59206" y="1433647"/>
                  </a:lnTo>
                  <a:lnTo>
                    <a:pt x="61296" y="1430372"/>
                  </a:lnTo>
                  <a:lnTo>
                    <a:pt x="89308" y="1356538"/>
                  </a:lnTo>
                  <a:lnTo>
                    <a:pt x="114942" y="1355287"/>
                  </a:lnTo>
                  <a:lnTo>
                    <a:pt x="103704" y="1289358"/>
                  </a:lnTo>
                  <a:cubicBezTo>
                    <a:pt x="49956" y="942027"/>
                    <a:pt x="24471" y="529372"/>
                    <a:pt x="85276" y="2412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601" name="组合 600"/>
            <p:cNvGrpSpPr/>
            <p:nvPr/>
          </p:nvGrpSpPr>
          <p:grpSpPr>
            <a:xfrm rot="10800000" flipH="1" flipV="1">
              <a:off x="6059283" y="1362258"/>
              <a:ext cx="2310865" cy="3448163"/>
              <a:chOff x="13717673" y="-3569987"/>
              <a:chExt cx="2310865" cy="3448163"/>
            </a:xfrm>
          </p:grpSpPr>
          <p:grpSp>
            <p:nvGrpSpPr>
              <p:cNvPr id="619" name="组合 618"/>
              <p:cNvGrpSpPr/>
              <p:nvPr/>
            </p:nvGrpSpPr>
            <p:grpSpPr>
              <a:xfrm>
                <a:off x="14219431" y="-3569987"/>
                <a:ext cx="1809107" cy="2339739"/>
                <a:chOff x="7092917" y="-1668615"/>
                <a:chExt cx="1809107" cy="2339739"/>
              </a:xfrm>
            </p:grpSpPr>
            <p:grpSp>
              <p:nvGrpSpPr>
                <p:cNvPr id="623" name="组合 622"/>
                <p:cNvGrpSpPr/>
                <p:nvPr/>
              </p:nvGrpSpPr>
              <p:grpSpPr>
                <a:xfrm rot="-8640000">
                  <a:off x="7743051" y="-966219"/>
                  <a:ext cx="368961" cy="1637343"/>
                  <a:chOff x="7777833" y="4124467"/>
                  <a:chExt cx="414218" cy="1838183"/>
                </a:xfrm>
              </p:grpSpPr>
              <p:sp>
                <p:nvSpPr>
                  <p:cNvPr id="629" name="任意多边形 628"/>
                  <p:cNvSpPr/>
                  <p:nvPr/>
                </p:nvSpPr>
                <p:spPr>
                  <a:xfrm rot="302727">
                    <a:off x="7777833" y="4124467"/>
                    <a:ext cx="414218" cy="1640642"/>
                  </a:xfrm>
                  <a:custGeom>
                    <a:avLst/>
                    <a:gdLst>
                      <a:gd name="connsiteX0" fmla="*/ 410400 w 410400"/>
                      <a:gd name="connsiteY0" fmla="*/ 7200 h 1684800"/>
                      <a:gd name="connsiteX1" fmla="*/ 172800 w 410400"/>
                      <a:gd name="connsiteY1" fmla="*/ 0 h 1684800"/>
                      <a:gd name="connsiteX2" fmla="*/ 0 w 410400"/>
                      <a:gd name="connsiteY2" fmla="*/ 856800 h 1684800"/>
                      <a:gd name="connsiteX3" fmla="*/ 72000 w 410400"/>
                      <a:gd name="connsiteY3" fmla="*/ 1684800 h 1684800"/>
                      <a:gd name="connsiteX4" fmla="*/ 273600 w 410400"/>
                      <a:gd name="connsiteY4" fmla="*/ 1663200 h 1684800"/>
                      <a:gd name="connsiteX5" fmla="*/ 201600 w 410400"/>
                      <a:gd name="connsiteY5" fmla="*/ 892800 h 1684800"/>
                      <a:gd name="connsiteX6" fmla="*/ 410400 w 410400"/>
                      <a:gd name="connsiteY6" fmla="*/ 7200 h 1684800"/>
                      <a:gd name="connsiteX0" fmla="*/ 414104 w 414104"/>
                      <a:gd name="connsiteY0" fmla="*/ 7200 h 1684800"/>
                      <a:gd name="connsiteX1" fmla="*/ 176504 w 414104"/>
                      <a:gd name="connsiteY1" fmla="*/ 0 h 1684800"/>
                      <a:gd name="connsiteX2" fmla="*/ 3704 w 414104"/>
                      <a:gd name="connsiteY2" fmla="*/ 856800 h 1684800"/>
                      <a:gd name="connsiteX3" fmla="*/ 75704 w 414104"/>
                      <a:gd name="connsiteY3" fmla="*/ 1684800 h 1684800"/>
                      <a:gd name="connsiteX4" fmla="*/ 277304 w 414104"/>
                      <a:gd name="connsiteY4" fmla="*/ 1663200 h 1684800"/>
                      <a:gd name="connsiteX5" fmla="*/ 205304 w 414104"/>
                      <a:gd name="connsiteY5" fmla="*/ 892800 h 1684800"/>
                      <a:gd name="connsiteX6" fmla="*/ 414104 w 414104"/>
                      <a:gd name="connsiteY6" fmla="*/ 7200 h 1684800"/>
                      <a:gd name="connsiteX0" fmla="*/ 414104 w 414193"/>
                      <a:gd name="connsiteY0" fmla="*/ 7200 h 1684800"/>
                      <a:gd name="connsiteX1" fmla="*/ 176504 w 414193"/>
                      <a:gd name="connsiteY1" fmla="*/ 0 h 1684800"/>
                      <a:gd name="connsiteX2" fmla="*/ 3704 w 414193"/>
                      <a:gd name="connsiteY2" fmla="*/ 856800 h 1684800"/>
                      <a:gd name="connsiteX3" fmla="*/ 75704 w 414193"/>
                      <a:gd name="connsiteY3" fmla="*/ 1684800 h 1684800"/>
                      <a:gd name="connsiteX4" fmla="*/ 277304 w 414193"/>
                      <a:gd name="connsiteY4" fmla="*/ 1663200 h 1684800"/>
                      <a:gd name="connsiteX5" fmla="*/ 205304 w 414193"/>
                      <a:gd name="connsiteY5" fmla="*/ 892800 h 1684800"/>
                      <a:gd name="connsiteX6" fmla="*/ 414104 w 414193"/>
                      <a:gd name="connsiteY6" fmla="*/ 7200 h 1684800"/>
                      <a:gd name="connsiteX0" fmla="*/ 414104 w 414218"/>
                      <a:gd name="connsiteY0" fmla="*/ 7200 h 1684800"/>
                      <a:gd name="connsiteX1" fmla="*/ 176504 w 414218"/>
                      <a:gd name="connsiteY1" fmla="*/ 0 h 1684800"/>
                      <a:gd name="connsiteX2" fmla="*/ 3704 w 414218"/>
                      <a:gd name="connsiteY2" fmla="*/ 856800 h 1684800"/>
                      <a:gd name="connsiteX3" fmla="*/ 75704 w 414218"/>
                      <a:gd name="connsiteY3" fmla="*/ 1684800 h 1684800"/>
                      <a:gd name="connsiteX4" fmla="*/ 277304 w 414218"/>
                      <a:gd name="connsiteY4" fmla="*/ 1663200 h 1684800"/>
                      <a:gd name="connsiteX5" fmla="*/ 248504 w 414218"/>
                      <a:gd name="connsiteY5" fmla="*/ 833650 h 1684800"/>
                      <a:gd name="connsiteX6" fmla="*/ 414104 w 414218"/>
                      <a:gd name="connsiteY6" fmla="*/ 7200 h 168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14218" h="1684800">
                        <a:moveTo>
                          <a:pt x="414104" y="7200"/>
                        </a:moveTo>
                        <a:lnTo>
                          <a:pt x="176504" y="0"/>
                        </a:lnTo>
                        <a:cubicBezTo>
                          <a:pt x="108104" y="141600"/>
                          <a:pt x="20504" y="576000"/>
                          <a:pt x="3704" y="856800"/>
                        </a:cubicBezTo>
                        <a:cubicBezTo>
                          <a:pt x="-13096" y="1137600"/>
                          <a:pt x="30104" y="1550400"/>
                          <a:pt x="75704" y="1684800"/>
                        </a:cubicBezTo>
                        <a:lnTo>
                          <a:pt x="277304" y="1663200"/>
                        </a:lnTo>
                        <a:cubicBezTo>
                          <a:pt x="298904" y="1531200"/>
                          <a:pt x="225704" y="1109650"/>
                          <a:pt x="248504" y="833650"/>
                        </a:cubicBezTo>
                        <a:cubicBezTo>
                          <a:pt x="271304" y="557650"/>
                          <a:pt x="418904" y="156000"/>
                          <a:pt x="414104" y="7200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/>
                  </a:p>
                </p:txBody>
              </p:sp>
              <p:sp>
                <p:nvSpPr>
                  <p:cNvPr id="630" name="任意多边形 629"/>
                  <p:cNvSpPr/>
                  <p:nvPr/>
                </p:nvSpPr>
                <p:spPr>
                  <a:xfrm>
                    <a:off x="7829550" y="5734050"/>
                    <a:ext cx="215900" cy="228600"/>
                  </a:xfrm>
                  <a:custGeom>
                    <a:avLst/>
                    <a:gdLst>
                      <a:gd name="connsiteX0" fmla="*/ 6350 w 215900"/>
                      <a:gd name="connsiteY0" fmla="*/ 6350 h 228600"/>
                      <a:gd name="connsiteX1" fmla="*/ 0 w 215900"/>
                      <a:gd name="connsiteY1" fmla="*/ 133350 h 228600"/>
                      <a:gd name="connsiteX2" fmla="*/ 215900 w 215900"/>
                      <a:gd name="connsiteY2" fmla="*/ 228600 h 228600"/>
                      <a:gd name="connsiteX3" fmla="*/ 101600 w 215900"/>
                      <a:gd name="connsiteY3" fmla="*/ 0 h 228600"/>
                      <a:gd name="connsiteX4" fmla="*/ 6350 w 215900"/>
                      <a:gd name="connsiteY4" fmla="*/ 6350 h 228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900" h="228600">
                        <a:moveTo>
                          <a:pt x="6350" y="6350"/>
                        </a:moveTo>
                        <a:lnTo>
                          <a:pt x="0" y="133350"/>
                        </a:lnTo>
                        <a:lnTo>
                          <a:pt x="215900" y="228600"/>
                        </a:lnTo>
                        <a:lnTo>
                          <a:pt x="101600" y="0"/>
                        </a:lnTo>
                        <a:lnTo>
                          <a:pt x="6350" y="635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624" name="组合 623"/>
                <p:cNvGrpSpPr/>
                <p:nvPr/>
              </p:nvGrpSpPr>
              <p:grpSpPr>
                <a:xfrm rot="13281492">
                  <a:off x="7092917" y="-1668615"/>
                  <a:ext cx="1809107" cy="591465"/>
                  <a:chOff x="11563350" y="-2064699"/>
                  <a:chExt cx="3284020" cy="1073669"/>
                </a:xfrm>
              </p:grpSpPr>
              <p:sp>
                <p:nvSpPr>
                  <p:cNvPr id="625" name="矩形 231"/>
                  <p:cNvSpPr/>
                  <p:nvPr/>
                </p:nvSpPr>
                <p:spPr>
                  <a:xfrm>
                    <a:off x="11563350" y="-2034903"/>
                    <a:ext cx="3096078" cy="377190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" fmla="*/ 0 w 3077028"/>
                      <a:gd name="connsiteY0" fmla="*/ 10132 h 314932"/>
                      <a:gd name="connsiteX1" fmla="*/ 322053 w 3077028"/>
                      <a:gd name="connsiteY1" fmla="*/ 0 h 314932"/>
                      <a:gd name="connsiteX2" fmla="*/ 3077028 w 3077028"/>
                      <a:gd name="connsiteY2" fmla="*/ 10132 h 314932"/>
                      <a:gd name="connsiteX3" fmla="*/ 3077028 w 3077028"/>
                      <a:gd name="connsiteY3" fmla="*/ 314932 h 314932"/>
                      <a:gd name="connsiteX4" fmla="*/ 0 w 3077028"/>
                      <a:gd name="connsiteY4" fmla="*/ 314932 h 314932"/>
                      <a:gd name="connsiteX5" fmla="*/ 0 w 3077028"/>
                      <a:gd name="connsiteY5" fmla="*/ 10132 h 314932"/>
                      <a:gd name="connsiteX0" fmla="*/ 0 w 3077028"/>
                      <a:gd name="connsiteY0" fmla="*/ 10132 h 319177"/>
                      <a:gd name="connsiteX1" fmla="*/ 322053 w 3077028"/>
                      <a:gd name="connsiteY1" fmla="*/ 0 h 319177"/>
                      <a:gd name="connsiteX2" fmla="*/ 3077028 w 3077028"/>
                      <a:gd name="connsiteY2" fmla="*/ 10132 h 319177"/>
                      <a:gd name="connsiteX3" fmla="*/ 3077028 w 3077028"/>
                      <a:gd name="connsiteY3" fmla="*/ 314932 h 319177"/>
                      <a:gd name="connsiteX4" fmla="*/ 278921 w 3077028"/>
                      <a:gd name="connsiteY4" fmla="*/ 319177 h 319177"/>
                      <a:gd name="connsiteX5" fmla="*/ 0 w 3077028"/>
                      <a:gd name="connsiteY5" fmla="*/ 314932 h 319177"/>
                      <a:gd name="connsiteX6" fmla="*/ 0 w 3077028"/>
                      <a:gd name="connsiteY6" fmla="*/ 10132 h 319177"/>
                      <a:gd name="connsiteX0" fmla="*/ 0 w 3092268"/>
                      <a:gd name="connsiteY0" fmla="*/ 0 h 370005"/>
                      <a:gd name="connsiteX1" fmla="*/ 337293 w 3092268"/>
                      <a:gd name="connsiteY1" fmla="*/ 50828 h 370005"/>
                      <a:gd name="connsiteX2" fmla="*/ 3092268 w 3092268"/>
                      <a:gd name="connsiteY2" fmla="*/ 60960 h 370005"/>
                      <a:gd name="connsiteX3" fmla="*/ 3092268 w 3092268"/>
                      <a:gd name="connsiteY3" fmla="*/ 365760 h 370005"/>
                      <a:gd name="connsiteX4" fmla="*/ 294161 w 3092268"/>
                      <a:gd name="connsiteY4" fmla="*/ 370005 h 370005"/>
                      <a:gd name="connsiteX5" fmla="*/ 15240 w 3092268"/>
                      <a:gd name="connsiteY5" fmla="*/ 365760 h 370005"/>
                      <a:gd name="connsiteX6" fmla="*/ 0 w 3092268"/>
                      <a:gd name="connsiteY6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4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626" name="组合 625"/>
                  <p:cNvGrpSpPr/>
                  <p:nvPr/>
                </p:nvGrpSpPr>
                <p:grpSpPr>
                  <a:xfrm>
                    <a:off x="13527313" y="-2064699"/>
                    <a:ext cx="1320057" cy="1073669"/>
                    <a:chOff x="11746138" y="-1035999"/>
                    <a:chExt cx="1320057" cy="1073669"/>
                  </a:xfrm>
                  <a:effectLst>
                    <a:outerShdw blurRad="50800" dist="50800" dir="2700000" sx="19000" sy="19000" algn="ctr" rotWithShape="0">
                      <a:srgbClr val="000000">
                        <a:alpha val="43137"/>
                      </a:srgbClr>
                    </a:outerShdw>
                  </a:effectLst>
                </p:grpSpPr>
                <p:sp>
                  <p:nvSpPr>
                    <p:cNvPr id="627" name="梯形 230"/>
                    <p:cNvSpPr/>
                    <p:nvPr/>
                  </p:nvSpPr>
                  <p:spPr>
                    <a:xfrm>
                      <a:off x="11746138" y="-1035999"/>
                      <a:ext cx="1305543" cy="1063213"/>
                    </a:xfrm>
                    <a:custGeom>
                      <a:avLst/>
                      <a:gdLst>
                        <a:gd name="connsiteX0" fmla="*/ 0 w 1306286"/>
                        <a:gd name="connsiteY0" fmla="*/ 1349829 h 1349829"/>
                        <a:gd name="connsiteX1" fmla="*/ 326572 w 1306286"/>
                        <a:gd name="connsiteY1" fmla="*/ 0 h 1349829"/>
                        <a:gd name="connsiteX2" fmla="*/ 979715 w 1306286"/>
                        <a:gd name="connsiteY2" fmla="*/ 0 h 1349829"/>
                        <a:gd name="connsiteX3" fmla="*/ 1306286 w 1306286"/>
                        <a:gd name="connsiteY3" fmla="*/ 1349829 h 1349829"/>
                        <a:gd name="connsiteX4" fmla="*/ 0 w 1306286"/>
                        <a:gd name="connsiteY4" fmla="*/ 1349829 h 1349829"/>
                        <a:gd name="connsiteX0" fmla="*/ 0 w 1306286"/>
                        <a:gd name="connsiteY0" fmla="*/ 1349829 h 1349829"/>
                        <a:gd name="connsiteX1" fmla="*/ 326572 w 1306286"/>
                        <a:gd name="connsiteY1" fmla="*/ 0 h 1349829"/>
                        <a:gd name="connsiteX2" fmla="*/ 979715 w 1306286"/>
                        <a:gd name="connsiteY2" fmla="*/ 0 h 1349829"/>
                        <a:gd name="connsiteX3" fmla="*/ 1306286 w 1306286"/>
                        <a:gd name="connsiteY3" fmla="*/ 1349829 h 1349829"/>
                        <a:gd name="connsiteX4" fmla="*/ 740229 w 1306286"/>
                        <a:gd name="connsiteY4" fmla="*/ 1335314 h 1349829"/>
                        <a:gd name="connsiteX5" fmla="*/ 0 w 1306286"/>
                        <a:gd name="connsiteY5" fmla="*/ 1349829 h 1349829"/>
                        <a:gd name="connsiteX0" fmla="*/ 0 w 1306286"/>
                        <a:gd name="connsiteY0" fmla="*/ 1349829 h 1445113"/>
                        <a:gd name="connsiteX1" fmla="*/ 326572 w 1306286"/>
                        <a:gd name="connsiteY1" fmla="*/ 0 h 1445113"/>
                        <a:gd name="connsiteX2" fmla="*/ 979715 w 1306286"/>
                        <a:gd name="connsiteY2" fmla="*/ 0 h 1445113"/>
                        <a:gd name="connsiteX3" fmla="*/ 1306286 w 1306286"/>
                        <a:gd name="connsiteY3" fmla="*/ 1349829 h 1445113"/>
                        <a:gd name="connsiteX4" fmla="*/ 740229 w 1306286"/>
                        <a:gd name="connsiteY4" fmla="*/ 1335314 h 1445113"/>
                        <a:gd name="connsiteX5" fmla="*/ 0 w 1306286"/>
                        <a:gd name="connsiteY5" fmla="*/ 1349829 h 1445113"/>
                        <a:gd name="connsiteX0" fmla="*/ 0 w 1306286"/>
                        <a:gd name="connsiteY0" fmla="*/ 1349829 h 1567551"/>
                        <a:gd name="connsiteX1" fmla="*/ 326572 w 1306286"/>
                        <a:gd name="connsiteY1" fmla="*/ 0 h 1567551"/>
                        <a:gd name="connsiteX2" fmla="*/ 979715 w 1306286"/>
                        <a:gd name="connsiteY2" fmla="*/ 0 h 1567551"/>
                        <a:gd name="connsiteX3" fmla="*/ 1306286 w 1306286"/>
                        <a:gd name="connsiteY3" fmla="*/ 1349829 h 1567551"/>
                        <a:gd name="connsiteX4" fmla="*/ 667658 w 1306286"/>
                        <a:gd name="connsiteY4" fmla="*/ 1567543 h 1567551"/>
                        <a:gd name="connsiteX5" fmla="*/ 0 w 1306286"/>
                        <a:gd name="connsiteY5" fmla="*/ 1349829 h 1567551"/>
                        <a:gd name="connsiteX0" fmla="*/ 0 w 1313486"/>
                        <a:gd name="connsiteY0" fmla="*/ 1349829 h 1567551"/>
                        <a:gd name="connsiteX1" fmla="*/ 326572 w 1313486"/>
                        <a:gd name="connsiteY1" fmla="*/ 0 h 1567551"/>
                        <a:gd name="connsiteX2" fmla="*/ 979715 w 1313486"/>
                        <a:gd name="connsiteY2" fmla="*/ 0 h 1567551"/>
                        <a:gd name="connsiteX3" fmla="*/ 1313486 w 1313486"/>
                        <a:gd name="connsiteY3" fmla="*/ 1349829 h 1567551"/>
                        <a:gd name="connsiteX4" fmla="*/ 667658 w 1313486"/>
                        <a:gd name="connsiteY4" fmla="*/ 1567543 h 1567551"/>
                        <a:gd name="connsiteX5" fmla="*/ 0 w 1313486"/>
                        <a:gd name="connsiteY5" fmla="*/ 1349829 h 1567551"/>
                        <a:gd name="connsiteX0" fmla="*/ 0 w 1399886"/>
                        <a:gd name="connsiteY0" fmla="*/ 1349829 h 1571038"/>
                        <a:gd name="connsiteX1" fmla="*/ 326572 w 1399886"/>
                        <a:gd name="connsiteY1" fmla="*/ 0 h 1571038"/>
                        <a:gd name="connsiteX2" fmla="*/ 979715 w 1399886"/>
                        <a:gd name="connsiteY2" fmla="*/ 0 h 1571038"/>
                        <a:gd name="connsiteX3" fmla="*/ 1399886 w 1399886"/>
                        <a:gd name="connsiteY3" fmla="*/ 1277829 h 1571038"/>
                        <a:gd name="connsiteX4" fmla="*/ 667658 w 1399886"/>
                        <a:gd name="connsiteY4" fmla="*/ 1567543 h 1571038"/>
                        <a:gd name="connsiteX5" fmla="*/ 0 w 1399886"/>
                        <a:gd name="connsiteY5" fmla="*/ 1349829 h 1571038"/>
                        <a:gd name="connsiteX0" fmla="*/ 0 w 1399886"/>
                        <a:gd name="connsiteY0" fmla="*/ 1349829 h 1571038"/>
                        <a:gd name="connsiteX1" fmla="*/ 326572 w 1399886"/>
                        <a:gd name="connsiteY1" fmla="*/ 0 h 1571038"/>
                        <a:gd name="connsiteX2" fmla="*/ 979715 w 1399886"/>
                        <a:gd name="connsiteY2" fmla="*/ 0 h 1571038"/>
                        <a:gd name="connsiteX3" fmla="*/ 1399886 w 1399886"/>
                        <a:gd name="connsiteY3" fmla="*/ 1277829 h 1571038"/>
                        <a:gd name="connsiteX4" fmla="*/ 667658 w 1399886"/>
                        <a:gd name="connsiteY4" fmla="*/ 1567543 h 1571038"/>
                        <a:gd name="connsiteX5" fmla="*/ 0 w 1399886"/>
                        <a:gd name="connsiteY5" fmla="*/ 1349829 h 1571038"/>
                        <a:gd name="connsiteX0" fmla="*/ 0 w 1399886"/>
                        <a:gd name="connsiteY0" fmla="*/ 1349829 h 1571038"/>
                        <a:gd name="connsiteX1" fmla="*/ 326572 w 1399886"/>
                        <a:gd name="connsiteY1" fmla="*/ 0 h 1571038"/>
                        <a:gd name="connsiteX2" fmla="*/ 979715 w 1399886"/>
                        <a:gd name="connsiteY2" fmla="*/ 0 h 1571038"/>
                        <a:gd name="connsiteX3" fmla="*/ 1399886 w 1399886"/>
                        <a:gd name="connsiteY3" fmla="*/ 1277829 h 1571038"/>
                        <a:gd name="connsiteX4" fmla="*/ 667658 w 1399886"/>
                        <a:gd name="connsiteY4" fmla="*/ 1567543 h 1571038"/>
                        <a:gd name="connsiteX5" fmla="*/ 0 w 1399886"/>
                        <a:gd name="connsiteY5" fmla="*/ 1349829 h 1571038"/>
                        <a:gd name="connsiteX0" fmla="*/ 0 w 1471886"/>
                        <a:gd name="connsiteY0" fmla="*/ 1349829 h 1571038"/>
                        <a:gd name="connsiteX1" fmla="*/ 398572 w 1471886"/>
                        <a:gd name="connsiteY1" fmla="*/ 0 h 1571038"/>
                        <a:gd name="connsiteX2" fmla="*/ 1051715 w 1471886"/>
                        <a:gd name="connsiteY2" fmla="*/ 0 h 1571038"/>
                        <a:gd name="connsiteX3" fmla="*/ 1471886 w 1471886"/>
                        <a:gd name="connsiteY3" fmla="*/ 1277829 h 1571038"/>
                        <a:gd name="connsiteX4" fmla="*/ 739658 w 1471886"/>
                        <a:gd name="connsiteY4" fmla="*/ 1567543 h 1571038"/>
                        <a:gd name="connsiteX5" fmla="*/ 0 w 1471886"/>
                        <a:gd name="connsiteY5" fmla="*/ 1349829 h 1571038"/>
                        <a:gd name="connsiteX0" fmla="*/ 0 w 1471886"/>
                        <a:gd name="connsiteY0" fmla="*/ 1349829 h 1571038"/>
                        <a:gd name="connsiteX1" fmla="*/ 398572 w 1471886"/>
                        <a:gd name="connsiteY1" fmla="*/ 0 h 1571038"/>
                        <a:gd name="connsiteX2" fmla="*/ 1051715 w 1471886"/>
                        <a:gd name="connsiteY2" fmla="*/ 0 h 1571038"/>
                        <a:gd name="connsiteX3" fmla="*/ 1471886 w 1471886"/>
                        <a:gd name="connsiteY3" fmla="*/ 1277829 h 1571038"/>
                        <a:gd name="connsiteX4" fmla="*/ 739658 w 1471886"/>
                        <a:gd name="connsiteY4" fmla="*/ 1567543 h 1571038"/>
                        <a:gd name="connsiteX5" fmla="*/ 0 w 1471886"/>
                        <a:gd name="connsiteY5" fmla="*/ 1349829 h 1571038"/>
                        <a:gd name="connsiteX0" fmla="*/ 0 w 1471886"/>
                        <a:gd name="connsiteY0" fmla="*/ 1349829 h 1569399"/>
                        <a:gd name="connsiteX1" fmla="*/ 398572 w 1471886"/>
                        <a:gd name="connsiteY1" fmla="*/ 0 h 1569399"/>
                        <a:gd name="connsiteX2" fmla="*/ 1051715 w 1471886"/>
                        <a:gd name="connsiteY2" fmla="*/ 0 h 1569399"/>
                        <a:gd name="connsiteX3" fmla="*/ 1471886 w 1471886"/>
                        <a:gd name="connsiteY3" fmla="*/ 1277829 h 1569399"/>
                        <a:gd name="connsiteX4" fmla="*/ 739658 w 1471886"/>
                        <a:gd name="connsiteY4" fmla="*/ 1567543 h 1569399"/>
                        <a:gd name="connsiteX5" fmla="*/ 0 w 1471886"/>
                        <a:gd name="connsiteY5" fmla="*/ 1349829 h 1569399"/>
                        <a:gd name="connsiteX0" fmla="*/ 0 w 1471886"/>
                        <a:gd name="connsiteY0" fmla="*/ 1349829 h 1569399"/>
                        <a:gd name="connsiteX1" fmla="*/ 398572 w 1471886"/>
                        <a:gd name="connsiteY1" fmla="*/ 0 h 1569399"/>
                        <a:gd name="connsiteX2" fmla="*/ 1051715 w 1471886"/>
                        <a:gd name="connsiteY2" fmla="*/ 0 h 1569399"/>
                        <a:gd name="connsiteX3" fmla="*/ 1471886 w 1471886"/>
                        <a:gd name="connsiteY3" fmla="*/ 1277829 h 1569399"/>
                        <a:gd name="connsiteX4" fmla="*/ 739658 w 1471886"/>
                        <a:gd name="connsiteY4" fmla="*/ 1567543 h 1569399"/>
                        <a:gd name="connsiteX5" fmla="*/ 0 w 1471886"/>
                        <a:gd name="connsiteY5" fmla="*/ 1349829 h 15693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471886" h="1569399">
                          <a:moveTo>
                            <a:pt x="0" y="1349829"/>
                          </a:moveTo>
                          <a:cubicBezTo>
                            <a:pt x="204857" y="1072686"/>
                            <a:pt x="265715" y="449943"/>
                            <a:pt x="398572" y="0"/>
                          </a:cubicBezTo>
                          <a:lnTo>
                            <a:pt x="1051715" y="0"/>
                          </a:lnTo>
                          <a:cubicBezTo>
                            <a:pt x="1191772" y="425943"/>
                            <a:pt x="1130229" y="1046286"/>
                            <a:pt x="1471886" y="1277829"/>
                          </a:cubicBezTo>
                          <a:cubicBezTo>
                            <a:pt x="1381572" y="1471581"/>
                            <a:pt x="984972" y="1555543"/>
                            <a:pt x="739658" y="1567543"/>
                          </a:cubicBezTo>
                          <a:cubicBezTo>
                            <a:pt x="494344" y="1579543"/>
                            <a:pt x="169743" y="1536381"/>
                            <a:pt x="0" y="1349829"/>
                          </a:cubicBezTo>
                          <a:close/>
                        </a:path>
                      </a:pathLst>
                    </a:custGeom>
                    <a:blipFill>
                      <a:blip r:embed="rId5"/>
                      <a:tile tx="0" ty="0" sx="50000" sy="5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628" name="任意多边形 627"/>
                    <p:cNvSpPr/>
                    <p:nvPr/>
                  </p:nvSpPr>
                  <p:spPr>
                    <a:xfrm>
                      <a:off x="11760652" y="-216742"/>
                      <a:ext cx="1305543" cy="254412"/>
                    </a:xfrm>
                    <a:custGeom>
                      <a:avLst/>
                      <a:gdLst>
                        <a:gd name="connsiteX0" fmla="*/ 1379595 w 1471886"/>
                        <a:gd name="connsiteY0" fmla="*/ 0 h 375535"/>
                        <a:gd name="connsiteX1" fmla="*/ 1412403 w 1471886"/>
                        <a:gd name="connsiteY1" fmla="*/ 36137 h 375535"/>
                        <a:gd name="connsiteX2" fmla="*/ 1471886 w 1471886"/>
                        <a:gd name="connsiteY2" fmla="*/ 83965 h 375535"/>
                        <a:gd name="connsiteX3" fmla="*/ 739658 w 1471886"/>
                        <a:gd name="connsiteY3" fmla="*/ 373679 h 375535"/>
                        <a:gd name="connsiteX4" fmla="*/ 0 w 1471886"/>
                        <a:gd name="connsiteY4" fmla="*/ 155965 h 375535"/>
                        <a:gd name="connsiteX5" fmla="*/ 70493 w 1471886"/>
                        <a:gd name="connsiteY5" fmla="*/ 36849 h 375535"/>
                        <a:gd name="connsiteX6" fmla="*/ 72362 w 1471886"/>
                        <a:gd name="connsiteY6" fmla="*/ 32282 h 375535"/>
                        <a:gd name="connsiteX7" fmla="*/ 152685 w 1471886"/>
                        <a:gd name="connsiteY7" fmla="*/ 82098 h 375535"/>
                        <a:gd name="connsiteX8" fmla="*/ 739658 w 1471886"/>
                        <a:gd name="connsiteY8" fmla="*/ 185405 h 375535"/>
                        <a:gd name="connsiteX9" fmla="*/ 1353871 w 1471886"/>
                        <a:gd name="connsiteY9" fmla="*/ 21011 h 3755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71886" h="375535">
                          <a:moveTo>
                            <a:pt x="1379595" y="0"/>
                          </a:moveTo>
                          <a:lnTo>
                            <a:pt x="1412403" y="36137"/>
                          </a:lnTo>
                          <a:cubicBezTo>
                            <a:pt x="1430754" y="53503"/>
                            <a:pt x="1450532" y="69494"/>
                            <a:pt x="1471886" y="83965"/>
                          </a:cubicBezTo>
                          <a:cubicBezTo>
                            <a:pt x="1381572" y="277717"/>
                            <a:pt x="984972" y="361679"/>
                            <a:pt x="739658" y="373679"/>
                          </a:cubicBezTo>
                          <a:cubicBezTo>
                            <a:pt x="494344" y="385679"/>
                            <a:pt x="169743" y="342517"/>
                            <a:pt x="0" y="155965"/>
                          </a:cubicBezTo>
                          <a:cubicBezTo>
                            <a:pt x="25607" y="121322"/>
                            <a:pt x="48964" y="81279"/>
                            <a:pt x="70493" y="36849"/>
                          </a:cubicBezTo>
                          <a:lnTo>
                            <a:pt x="72362" y="32282"/>
                          </a:lnTo>
                          <a:lnTo>
                            <a:pt x="152685" y="82098"/>
                          </a:lnTo>
                          <a:cubicBezTo>
                            <a:pt x="327088" y="172376"/>
                            <a:pt x="555673" y="194405"/>
                            <a:pt x="739658" y="185405"/>
                          </a:cubicBezTo>
                          <a:cubicBezTo>
                            <a:pt x="923644" y="176405"/>
                            <a:pt x="1192727" y="126926"/>
                            <a:pt x="1353871" y="21011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620" name="组合 619"/>
              <p:cNvGrpSpPr/>
              <p:nvPr/>
            </p:nvGrpSpPr>
            <p:grpSpPr>
              <a:xfrm rot="12960000" flipH="1" flipV="1">
                <a:off x="13717673" y="-1759167"/>
                <a:ext cx="368961" cy="1637343"/>
                <a:chOff x="7777833" y="4124467"/>
                <a:chExt cx="414218" cy="1838183"/>
              </a:xfrm>
              <a:noFill/>
            </p:grpSpPr>
            <p:sp>
              <p:nvSpPr>
                <p:cNvPr id="621" name="任意多边形 620"/>
                <p:cNvSpPr/>
                <p:nvPr/>
              </p:nvSpPr>
              <p:spPr>
                <a:xfrm rot="302727">
                  <a:off x="7777833" y="4124467"/>
                  <a:ext cx="414218" cy="1640642"/>
                </a:xfrm>
                <a:custGeom>
                  <a:avLst/>
                  <a:gdLst>
                    <a:gd name="connsiteX0" fmla="*/ 410400 w 410400"/>
                    <a:gd name="connsiteY0" fmla="*/ 7200 h 1684800"/>
                    <a:gd name="connsiteX1" fmla="*/ 172800 w 410400"/>
                    <a:gd name="connsiteY1" fmla="*/ 0 h 1684800"/>
                    <a:gd name="connsiteX2" fmla="*/ 0 w 410400"/>
                    <a:gd name="connsiteY2" fmla="*/ 856800 h 1684800"/>
                    <a:gd name="connsiteX3" fmla="*/ 72000 w 410400"/>
                    <a:gd name="connsiteY3" fmla="*/ 1684800 h 1684800"/>
                    <a:gd name="connsiteX4" fmla="*/ 273600 w 410400"/>
                    <a:gd name="connsiteY4" fmla="*/ 1663200 h 1684800"/>
                    <a:gd name="connsiteX5" fmla="*/ 201600 w 410400"/>
                    <a:gd name="connsiteY5" fmla="*/ 892800 h 1684800"/>
                    <a:gd name="connsiteX6" fmla="*/ 410400 w 410400"/>
                    <a:gd name="connsiteY6" fmla="*/ 7200 h 1684800"/>
                    <a:gd name="connsiteX0" fmla="*/ 414104 w 414104"/>
                    <a:gd name="connsiteY0" fmla="*/ 7200 h 1684800"/>
                    <a:gd name="connsiteX1" fmla="*/ 176504 w 414104"/>
                    <a:gd name="connsiteY1" fmla="*/ 0 h 1684800"/>
                    <a:gd name="connsiteX2" fmla="*/ 3704 w 414104"/>
                    <a:gd name="connsiteY2" fmla="*/ 856800 h 1684800"/>
                    <a:gd name="connsiteX3" fmla="*/ 75704 w 414104"/>
                    <a:gd name="connsiteY3" fmla="*/ 1684800 h 1684800"/>
                    <a:gd name="connsiteX4" fmla="*/ 277304 w 414104"/>
                    <a:gd name="connsiteY4" fmla="*/ 1663200 h 1684800"/>
                    <a:gd name="connsiteX5" fmla="*/ 205304 w 414104"/>
                    <a:gd name="connsiteY5" fmla="*/ 892800 h 1684800"/>
                    <a:gd name="connsiteX6" fmla="*/ 414104 w 414104"/>
                    <a:gd name="connsiteY6" fmla="*/ 7200 h 1684800"/>
                    <a:gd name="connsiteX0" fmla="*/ 414104 w 414193"/>
                    <a:gd name="connsiteY0" fmla="*/ 7200 h 1684800"/>
                    <a:gd name="connsiteX1" fmla="*/ 176504 w 414193"/>
                    <a:gd name="connsiteY1" fmla="*/ 0 h 1684800"/>
                    <a:gd name="connsiteX2" fmla="*/ 3704 w 414193"/>
                    <a:gd name="connsiteY2" fmla="*/ 856800 h 1684800"/>
                    <a:gd name="connsiteX3" fmla="*/ 75704 w 414193"/>
                    <a:gd name="connsiteY3" fmla="*/ 1684800 h 1684800"/>
                    <a:gd name="connsiteX4" fmla="*/ 277304 w 414193"/>
                    <a:gd name="connsiteY4" fmla="*/ 1663200 h 1684800"/>
                    <a:gd name="connsiteX5" fmla="*/ 205304 w 414193"/>
                    <a:gd name="connsiteY5" fmla="*/ 892800 h 1684800"/>
                    <a:gd name="connsiteX6" fmla="*/ 414104 w 414193"/>
                    <a:gd name="connsiteY6" fmla="*/ 7200 h 1684800"/>
                    <a:gd name="connsiteX0" fmla="*/ 414104 w 414218"/>
                    <a:gd name="connsiteY0" fmla="*/ 7200 h 1684800"/>
                    <a:gd name="connsiteX1" fmla="*/ 176504 w 414218"/>
                    <a:gd name="connsiteY1" fmla="*/ 0 h 1684800"/>
                    <a:gd name="connsiteX2" fmla="*/ 3704 w 414218"/>
                    <a:gd name="connsiteY2" fmla="*/ 856800 h 1684800"/>
                    <a:gd name="connsiteX3" fmla="*/ 75704 w 414218"/>
                    <a:gd name="connsiteY3" fmla="*/ 1684800 h 1684800"/>
                    <a:gd name="connsiteX4" fmla="*/ 277304 w 414218"/>
                    <a:gd name="connsiteY4" fmla="*/ 1663200 h 1684800"/>
                    <a:gd name="connsiteX5" fmla="*/ 248504 w 414218"/>
                    <a:gd name="connsiteY5" fmla="*/ 833650 h 1684800"/>
                    <a:gd name="connsiteX6" fmla="*/ 414104 w 414218"/>
                    <a:gd name="connsiteY6" fmla="*/ 7200 h 168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4218" h="1684800">
                      <a:moveTo>
                        <a:pt x="414104" y="7200"/>
                      </a:moveTo>
                      <a:lnTo>
                        <a:pt x="176504" y="0"/>
                      </a:lnTo>
                      <a:cubicBezTo>
                        <a:pt x="108104" y="141600"/>
                        <a:pt x="20504" y="576000"/>
                        <a:pt x="3704" y="856800"/>
                      </a:cubicBezTo>
                      <a:cubicBezTo>
                        <a:pt x="-13096" y="1137600"/>
                        <a:pt x="30104" y="1550400"/>
                        <a:pt x="75704" y="1684800"/>
                      </a:cubicBezTo>
                      <a:lnTo>
                        <a:pt x="277304" y="1663200"/>
                      </a:lnTo>
                      <a:cubicBezTo>
                        <a:pt x="298904" y="1531200"/>
                        <a:pt x="225704" y="1109650"/>
                        <a:pt x="248504" y="833650"/>
                      </a:cubicBezTo>
                      <a:cubicBezTo>
                        <a:pt x="271304" y="557650"/>
                        <a:pt x="418904" y="156000"/>
                        <a:pt x="414104" y="72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622" name="任意多边形 621"/>
                <p:cNvSpPr/>
                <p:nvPr/>
              </p:nvSpPr>
              <p:spPr>
                <a:xfrm>
                  <a:off x="7829550" y="5734050"/>
                  <a:ext cx="215900" cy="228600"/>
                </a:xfrm>
                <a:custGeom>
                  <a:avLst/>
                  <a:gdLst>
                    <a:gd name="connsiteX0" fmla="*/ 6350 w 215900"/>
                    <a:gd name="connsiteY0" fmla="*/ 6350 h 228600"/>
                    <a:gd name="connsiteX1" fmla="*/ 0 w 215900"/>
                    <a:gd name="connsiteY1" fmla="*/ 133350 h 228600"/>
                    <a:gd name="connsiteX2" fmla="*/ 215900 w 215900"/>
                    <a:gd name="connsiteY2" fmla="*/ 228600 h 228600"/>
                    <a:gd name="connsiteX3" fmla="*/ 101600 w 215900"/>
                    <a:gd name="connsiteY3" fmla="*/ 0 h 228600"/>
                    <a:gd name="connsiteX4" fmla="*/ 6350 w 215900"/>
                    <a:gd name="connsiteY4" fmla="*/ 6350 h 228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900" h="228600">
                      <a:moveTo>
                        <a:pt x="6350" y="6350"/>
                      </a:moveTo>
                      <a:lnTo>
                        <a:pt x="0" y="133350"/>
                      </a:lnTo>
                      <a:lnTo>
                        <a:pt x="215900" y="228600"/>
                      </a:lnTo>
                      <a:lnTo>
                        <a:pt x="101600" y="0"/>
                      </a:lnTo>
                      <a:lnTo>
                        <a:pt x="6350" y="63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02" name="组合 601"/>
            <p:cNvGrpSpPr/>
            <p:nvPr/>
          </p:nvGrpSpPr>
          <p:grpSpPr>
            <a:xfrm>
              <a:off x="4998398" y="2051419"/>
              <a:ext cx="2214253" cy="2692291"/>
              <a:chOff x="4855523" y="1737094"/>
              <a:chExt cx="2214253" cy="2692291"/>
            </a:xfrm>
          </p:grpSpPr>
          <p:sp>
            <p:nvSpPr>
              <p:cNvPr id="603" name="头"/>
              <p:cNvSpPr/>
              <p:nvPr/>
            </p:nvSpPr>
            <p:spPr>
              <a:xfrm>
                <a:off x="4855523" y="1737094"/>
                <a:ext cx="2214253" cy="1929498"/>
              </a:xfrm>
              <a:custGeom>
                <a:avLst/>
                <a:gdLst>
                  <a:gd name="connsiteX0" fmla="*/ 0 w 2606400"/>
                  <a:gd name="connsiteY0" fmla="*/ 1008000 h 2016000"/>
                  <a:gd name="connsiteX1" fmla="*/ 158810 w 2606400"/>
                  <a:gd name="connsiteY1" fmla="*/ 891462 h 2016000"/>
                  <a:gd name="connsiteX2" fmla="*/ 44405 w 2606400"/>
                  <a:gd name="connsiteY2" fmla="*/ 747110 h 2016000"/>
                  <a:gd name="connsiteX3" fmla="*/ 236793 w 2606400"/>
                  <a:gd name="connsiteY3" fmla="*/ 666341 h 2016000"/>
                  <a:gd name="connsiteX4" fmla="*/ 174596 w 2606400"/>
                  <a:gd name="connsiteY4" fmla="*/ 504000 h 2016000"/>
                  <a:gd name="connsiteX5" fmla="*/ 387460 w 2606400"/>
                  <a:gd name="connsiteY5" fmla="*/ 464496 h 2016000"/>
                  <a:gd name="connsiteX6" fmla="*/ 381698 w 2606400"/>
                  <a:gd name="connsiteY6" fmla="*/ 295236 h 2016000"/>
                  <a:gd name="connsiteX7" fmla="*/ 600526 w 2606400"/>
                  <a:gd name="connsiteY7" fmla="*/ 299693 h 2016000"/>
                  <a:gd name="connsiteX8" fmla="*/ 651600 w 2606400"/>
                  <a:gd name="connsiteY8" fmla="*/ 135046 h 2016000"/>
                  <a:gd name="connsiteX9" fmla="*/ 861484 w 2606400"/>
                  <a:gd name="connsiteY9" fmla="*/ 183155 h 2016000"/>
                  <a:gd name="connsiteX10" fmla="*/ 965907 w 2606400"/>
                  <a:gd name="connsiteY10" fmla="*/ 34347 h 2016000"/>
                  <a:gd name="connsiteX11" fmla="*/ 1152533 w 2606400"/>
                  <a:gd name="connsiteY11" fmla="*/ 122837 h 2016000"/>
                  <a:gd name="connsiteX12" fmla="*/ 1303200 w 2606400"/>
                  <a:gd name="connsiteY12" fmla="*/ 0 h 2016000"/>
                  <a:gd name="connsiteX13" fmla="*/ 1453867 w 2606400"/>
                  <a:gd name="connsiteY13" fmla="*/ 122837 h 2016000"/>
                  <a:gd name="connsiteX14" fmla="*/ 1640493 w 2606400"/>
                  <a:gd name="connsiteY14" fmla="*/ 34347 h 2016000"/>
                  <a:gd name="connsiteX15" fmla="*/ 1744916 w 2606400"/>
                  <a:gd name="connsiteY15" fmla="*/ 183155 h 2016000"/>
                  <a:gd name="connsiteX16" fmla="*/ 1954800 w 2606400"/>
                  <a:gd name="connsiteY16" fmla="*/ 135046 h 2016000"/>
                  <a:gd name="connsiteX17" fmla="*/ 2005874 w 2606400"/>
                  <a:gd name="connsiteY17" fmla="*/ 299693 h 2016000"/>
                  <a:gd name="connsiteX18" fmla="*/ 2224702 w 2606400"/>
                  <a:gd name="connsiteY18" fmla="*/ 295236 h 2016000"/>
                  <a:gd name="connsiteX19" fmla="*/ 2218940 w 2606400"/>
                  <a:gd name="connsiteY19" fmla="*/ 464496 h 2016000"/>
                  <a:gd name="connsiteX20" fmla="*/ 2431804 w 2606400"/>
                  <a:gd name="connsiteY20" fmla="*/ 504000 h 2016000"/>
                  <a:gd name="connsiteX21" fmla="*/ 2369607 w 2606400"/>
                  <a:gd name="connsiteY21" fmla="*/ 666341 h 2016000"/>
                  <a:gd name="connsiteX22" fmla="*/ 2561995 w 2606400"/>
                  <a:gd name="connsiteY22" fmla="*/ 747110 h 2016000"/>
                  <a:gd name="connsiteX23" fmla="*/ 2447590 w 2606400"/>
                  <a:gd name="connsiteY23" fmla="*/ 891462 h 2016000"/>
                  <a:gd name="connsiteX24" fmla="*/ 2606400 w 2606400"/>
                  <a:gd name="connsiteY24" fmla="*/ 1008000 h 2016000"/>
                  <a:gd name="connsiteX25" fmla="*/ 2447590 w 2606400"/>
                  <a:gd name="connsiteY25" fmla="*/ 1124538 h 2016000"/>
                  <a:gd name="connsiteX26" fmla="*/ 2561995 w 2606400"/>
                  <a:gd name="connsiteY26" fmla="*/ 1268890 h 2016000"/>
                  <a:gd name="connsiteX27" fmla="*/ 2369607 w 2606400"/>
                  <a:gd name="connsiteY27" fmla="*/ 1349659 h 2016000"/>
                  <a:gd name="connsiteX28" fmla="*/ 2431804 w 2606400"/>
                  <a:gd name="connsiteY28" fmla="*/ 1512000 h 2016000"/>
                  <a:gd name="connsiteX29" fmla="*/ 2218940 w 2606400"/>
                  <a:gd name="connsiteY29" fmla="*/ 1551504 h 2016000"/>
                  <a:gd name="connsiteX30" fmla="*/ 2224702 w 2606400"/>
                  <a:gd name="connsiteY30" fmla="*/ 1720764 h 2016000"/>
                  <a:gd name="connsiteX31" fmla="*/ 2005874 w 2606400"/>
                  <a:gd name="connsiteY31" fmla="*/ 1716307 h 2016000"/>
                  <a:gd name="connsiteX32" fmla="*/ 1954800 w 2606400"/>
                  <a:gd name="connsiteY32" fmla="*/ 1880954 h 2016000"/>
                  <a:gd name="connsiteX33" fmla="*/ 1744916 w 2606400"/>
                  <a:gd name="connsiteY33" fmla="*/ 1832845 h 2016000"/>
                  <a:gd name="connsiteX34" fmla="*/ 1640493 w 2606400"/>
                  <a:gd name="connsiteY34" fmla="*/ 1981653 h 2016000"/>
                  <a:gd name="connsiteX35" fmla="*/ 1453867 w 2606400"/>
                  <a:gd name="connsiteY35" fmla="*/ 1893163 h 2016000"/>
                  <a:gd name="connsiteX36" fmla="*/ 1303200 w 2606400"/>
                  <a:gd name="connsiteY36" fmla="*/ 2016000 h 2016000"/>
                  <a:gd name="connsiteX37" fmla="*/ 1152533 w 2606400"/>
                  <a:gd name="connsiteY37" fmla="*/ 1893163 h 2016000"/>
                  <a:gd name="connsiteX38" fmla="*/ 965907 w 2606400"/>
                  <a:gd name="connsiteY38" fmla="*/ 1981653 h 2016000"/>
                  <a:gd name="connsiteX39" fmla="*/ 861484 w 2606400"/>
                  <a:gd name="connsiteY39" fmla="*/ 1832845 h 2016000"/>
                  <a:gd name="connsiteX40" fmla="*/ 651600 w 2606400"/>
                  <a:gd name="connsiteY40" fmla="*/ 1880954 h 2016000"/>
                  <a:gd name="connsiteX41" fmla="*/ 600526 w 2606400"/>
                  <a:gd name="connsiteY41" fmla="*/ 1716307 h 2016000"/>
                  <a:gd name="connsiteX42" fmla="*/ 381698 w 2606400"/>
                  <a:gd name="connsiteY42" fmla="*/ 1720764 h 2016000"/>
                  <a:gd name="connsiteX43" fmla="*/ 387460 w 2606400"/>
                  <a:gd name="connsiteY43" fmla="*/ 1551504 h 2016000"/>
                  <a:gd name="connsiteX44" fmla="*/ 174596 w 2606400"/>
                  <a:gd name="connsiteY44" fmla="*/ 1512000 h 2016000"/>
                  <a:gd name="connsiteX45" fmla="*/ 236793 w 2606400"/>
                  <a:gd name="connsiteY45" fmla="*/ 1349659 h 2016000"/>
                  <a:gd name="connsiteX46" fmla="*/ 44405 w 2606400"/>
                  <a:gd name="connsiteY46" fmla="*/ 1268890 h 2016000"/>
                  <a:gd name="connsiteX47" fmla="*/ 158810 w 2606400"/>
                  <a:gd name="connsiteY47" fmla="*/ 1124538 h 2016000"/>
                  <a:gd name="connsiteX48" fmla="*/ 0 w 2606400"/>
                  <a:gd name="connsiteY48" fmla="*/ 1008000 h 2016000"/>
                  <a:gd name="connsiteX0" fmla="*/ 0 w 2606400"/>
                  <a:gd name="connsiteY0" fmla="*/ 1008000 h 2016000"/>
                  <a:gd name="connsiteX1" fmla="*/ 158810 w 2606400"/>
                  <a:gd name="connsiteY1" fmla="*/ 891462 h 2016000"/>
                  <a:gd name="connsiteX2" fmla="*/ 44405 w 2606400"/>
                  <a:gd name="connsiteY2" fmla="*/ 747110 h 2016000"/>
                  <a:gd name="connsiteX3" fmla="*/ 236793 w 2606400"/>
                  <a:gd name="connsiteY3" fmla="*/ 666341 h 2016000"/>
                  <a:gd name="connsiteX4" fmla="*/ 174596 w 2606400"/>
                  <a:gd name="connsiteY4" fmla="*/ 504000 h 2016000"/>
                  <a:gd name="connsiteX5" fmla="*/ 387460 w 2606400"/>
                  <a:gd name="connsiteY5" fmla="*/ 464496 h 2016000"/>
                  <a:gd name="connsiteX6" fmla="*/ 381698 w 2606400"/>
                  <a:gd name="connsiteY6" fmla="*/ 295236 h 2016000"/>
                  <a:gd name="connsiteX7" fmla="*/ 600526 w 2606400"/>
                  <a:gd name="connsiteY7" fmla="*/ 299693 h 2016000"/>
                  <a:gd name="connsiteX8" fmla="*/ 651600 w 2606400"/>
                  <a:gd name="connsiteY8" fmla="*/ 135046 h 2016000"/>
                  <a:gd name="connsiteX9" fmla="*/ 861484 w 2606400"/>
                  <a:gd name="connsiteY9" fmla="*/ 183155 h 2016000"/>
                  <a:gd name="connsiteX10" fmla="*/ 965907 w 2606400"/>
                  <a:gd name="connsiteY10" fmla="*/ 34347 h 2016000"/>
                  <a:gd name="connsiteX11" fmla="*/ 1152533 w 2606400"/>
                  <a:gd name="connsiteY11" fmla="*/ 122837 h 2016000"/>
                  <a:gd name="connsiteX12" fmla="*/ 1303200 w 2606400"/>
                  <a:gd name="connsiteY12" fmla="*/ 0 h 2016000"/>
                  <a:gd name="connsiteX13" fmla="*/ 1453867 w 2606400"/>
                  <a:gd name="connsiteY13" fmla="*/ 122837 h 2016000"/>
                  <a:gd name="connsiteX14" fmla="*/ 1640493 w 2606400"/>
                  <a:gd name="connsiteY14" fmla="*/ 34347 h 2016000"/>
                  <a:gd name="connsiteX15" fmla="*/ 1744916 w 2606400"/>
                  <a:gd name="connsiteY15" fmla="*/ 183155 h 2016000"/>
                  <a:gd name="connsiteX16" fmla="*/ 2054812 w 2606400"/>
                  <a:gd name="connsiteY16" fmla="*/ 82658 h 2016000"/>
                  <a:gd name="connsiteX17" fmla="*/ 2005874 w 2606400"/>
                  <a:gd name="connsiteY17" fmla="*/ 299693 h 2016000"/>
                  <a:gd name="connsiteX18" fmla="*/ 2224702 w 2606400"/>
                  <a:gd name="connsiteY18" fmla="*/ 295236 h 2016000"/>
                  <a:gd name="connsiteX19" fmla="*/ 2218940 w 2606400"/>
                  <a:gd name="connsiteY19" fmla="*/ 464496 h 2016000"/>
                  <a:gd name="connsiteX20" fmla="*/ 2431804 w 2606400"/>
                  <a:gd name="connsiteY20" fmla="*/ 504000 h 2016000"/>
                  <a:gd name="connsiteX21" fmla="*/ 2369607 w 2606400"/>
                  <a:gd name="connsiteY21" fmla="*/ 666341 h 2016000"/>
                  <a:gd name="connsiteX22" fmla="*/ 2561995 w 2606400"/>
                  <a:gd name="connsiteY22" fmla="*/ 747110 h 2016000"/>
                  <a:gd name="connsiteX23" fmla="*/ 2447590 w 2606400"/>
                  <a:gd name="connsiteY23" fmla="*/ 891462 h 2016000"/>
                  <a:gd name="connsiteX24" fmla="*/ 2606400 w 2606400"/>
                  <a:gd name="connsiteY24" fmla="*/ 1008000 h 2016000"/>
                  <a:gd name="connsiteX25" fmla="*/ 2447590 w 2606400"/>
                  <a:gd name="connsiteY25" fmla="*/ 1124538 h 2016000"/>
                  <a:gd name="connsiteX26" fmla="*/ 2561995 w 2606400"/>
                  <a:gd name="connsiteY26" fmla="*/ 1268890 h 2016000"/>
                  <a:gd name="connsiteX27" fmla="*/ 2369607 w 2606400"/>
                  <a:gd name="connsiteY27" fmla="*/ 1349659 h 2016000"/>
                  <a:gd name="connsiteX28" fmla="*/ 2431804 w 2606400"/>
                  <a:gd name="connsiteY28" fmla="*/ 1512000 h 2016000"/>
                  <a:gd name="connsiteX29" fmla="*/ 2218940 w 2606400"/>
                  <a:gd name="connsiteY29" fmla="*/ 1551504 h 2016000"/>
                  <a:gd name="connsiteX30" fmla="*/ 2224702 w 2606400"/>
                  <a:gd name="connsiteY30" fmla="*/ 1720764 h 2016000"/>
                  <a:gd name="connsiteX31" fmla="*/ 2005874 w 2606400"/>
                  <a:gd name="connsiteY31" fmla="*/ 1716307 h 2016000"/>
                  <a:gd name="connsiteX32" fmla="*/ 1954800 w 2606400"/>
                  <a:gd name="connsiteY32" fmla="*/ 1880954 h 2016000"/>
                  <a:gd name="connsiteX33" fmla="*/ 1744916 w 2606400"/>
                  <a:gd name="connsiteY33" fmla="*/ 1832845 h 2016000"/>
                  <a:gd name="connsiteX34" fmla="*/ 1640493 w 2606400"/>
                  <a:gd name="connsiteY34" fmla="*/ 1981653 h 2016000"/>
                  <a:gd name="connsiteX35" fmla="*/ 1453867 w 2606400"/>
                  <a:gd name="connsiteY35" fmla="*/ 1893163 h 2016000"/>
                  <a:gd name="connsiteX36" fmla="*/ 1303200 w 2606400"/>
                  <a:gd name="connsiteY36" fmla="*/ 2016000 h 2016000"/>
                  <a:gd name="connsiteX37" fmla="*/ 1152533 w 2606400"/>
                  <a:gd name="connsiteY37" fmla="*/ 1893163 h 2016000"/>
                  <a:gd name="connsiteX38" fmla="*/ 965907 w 2606400"/>
                  <a:gd name="connsiteY38" fmla="*/ 1981653 h 2016000"/>
                  <a:gd name="connsiteX39" fmla="*/ 861484 w 2606400"/>
                  <a:gd name="connsiteY39" fmla="*/ 1832845 h 2016000"/>
                  <a:gd name="connsiteX40" fmla="*/ 651600 w 2606400"/>
                  <a:gd name="connsiteY40" fmla="*/ 1880954 h 2016000"/>
                  <a:gd name="connsiteX41" fmla="*/ 600526 w 2606400"/>
                  <a:gd name="connsiteY41" fmla="*/ 1716307 h 2016000"/>
                  <a:gd name="connsiteX42" fmla="*/ 381698 w 2606400"/>
                  <a:gd name="connsiteY42" fmla="*/ 1720764 h 2016000"/>
                  <a:gd name="connsiteX43" fmla="*/ 387460 w 2606400"/>
                  <a:gd name="connsiteY43" fmla="*/ 1551504 h 2016000"/>
                  <a:gd name="connsiteX44" fmla="*/ 174596 w 2606400"/>
                  <a:gd name="connsiteY44" fmla="*/ 1512000 h 2016000"/>
                  <a:gd name="connsiteX45" fmla="*/ 236793 w 2606400"/>
                  <a:gd name="connsiteY45" fmla="*/ 1349659 h 2016000"/>
                  <a:gd name="connsiteX46" fmla="*/ 44405 w 2606400"/>
                  <a:gd name="connsiteY46" fmla="*/ 1268890 h 2016000"/>
                  <a:gd name="connsiteX47" fmla="*/ 158810 w 2606400"/>
                  <a:gd name="connsiteY47" fmla="*/ 1124538 h 2016000"/>
                  <a:gd name="connsiteX48" fmla="*/ 0 w 2606400"/>
                  <a:gd name="connsiteY48" fmla="*/ 1008000 h 2016000"/>
                  <a:gd name="connsiteX0" fmla="*/ 0 w 2606400"/>
                  <a:gd name="connsiteY0" fmla="*/ 1008000 h 2016000"/>
                  <a:gd name="connsiteX1" fmla="*/ 158810 w 2606400"/>
                  <a:gd name="connsiteY1" fmla="*/ 891462 h 2016000"/>
                  <a:gd name="connsiteX2" fmla="*/ 44405 w 2606400"/>
                  <a:gd name="connsiteY2" fmla="*/ 747110 h 2016000"/>
                  <a:gd name="connsiteX3" fmla="*/ 236793 w 2606400"/>
                  <a:gd name="connsiteY3" fmla="*/ 666341 h 2016000"/>
                  <a:gd name="connsiteX4" fmla="*/ 174596 w 2606400"/>
                  <a:gd name="connsiteY4" fmla="*/ 504000 h 2016000"/>
                  <a:gd name="connsiteX5" fmla="*/ 387460 w 2606400"/>
                  <a:gd name="connsiteY5" fmla="*/ 464496 h 2016000"/>
                  <a:gd name="connsiteX6" fmla="*/ 381698 w 2606400"/>
                  <a:gd name="connsiteY6" fmla="*/ 295236 h 2016000"/>
                  <a:gd name="connsiteX7" fmla="*/ 600526 w 2606400"/>
                  <a:gd name="connsiteY7" fmla="*/ 299693 h 2016000"/>
                  <a:gd name="connsiteX8" fmla="*/ 651600 w 2606400"/>
                  <a:gd name="connsiteY8" fmla="*/ 135046 h 2016000"/>
                  <a:gd name="connsiteX9" fmla="*/ 861484 w 2606400"/>
                  <a:gd name="connsiteY9" fmla="*/ 183155 h 2016000"/>
                  <a:gd name="connsiteX10" fmla="*/ 965907 w 2606400"/>
                  <a:gd name="connsiteY10" fmla="*/ 34347 h 2016000"/>
                  <a:gd name="connsiteX11" fmla="*/ 1152533 w 2606400"/>
                  <a:gd name="connsiteY11" fmla="*/ 122837 h 2016000"/>
                  <a:gd name="connsiteX12" fmla="*/ 1303200 w 2606400"/>
                  <a:gd name="connsiteY12" fmla="*/ 0 h 2016000"/>
                  <a:gd name="connsiteX13" fmla="*/ 1453867 w 2606400"/>
                  <a:gd name="connsiteY13" fmla="*/ 122837 h 2016000"/>
                  <a:gd name="connsiteX14" fmla="*/ 1640493 w 2606400"/>
                  <a:gd name="connsiteY14" fmla="*/ 34347 h 2016000"/>
                  <a:gd name="connsiteX15" fmla="*/ 1697291 w 2606400"/>
                  <a:gd name="connsiteY15" fmla="*/ 164105 h 2016000"/>
                  <a:gd name="connsiteX16" fmla="*/ 2054812 w 2606400"/>
                  <a:gd name="connsiteY16" fmla="*/ 82658 h 2016000"/>
                  <a:gd name="connsiteX17" fmla="*/ 2005874 w 2606400"/>
                  <a:gd name="connsiteY17" fmla="*/ 299693 h 2016000"/>
                  <a:gd name="connsiteX18" fmla="*/ 2224702 w 2606400"/>
                  <a:gd name="connsiteY18" fmla="*/ 295236 h 2016000"/>
                  <a:gd name="connsiteX19" fmla="*/ 2218940 w 2606400"/>
                  <a:gd name="connsiteY19" fmla="*/ 464496 h 2016000"/>
                  <a:gd name="connsiteX20" fmla="*/ 2431804 w 2606400"/>
                  <a:gd name="connsiteY20" fmla="*/ 504000 h 2016000"/>
                  <a:gd name="connsiteX21" fmla="*/ 2369607 w 2606400"/>
                  <a:gd name="connsiteY21" fmla="*/ 666341 h 2016000"/>
                  <a:gd name="connsiteX22" fmla="*/ 2561995 w 2606400"/>
                  <a:gd name="connsiteY22" fmla="*/ 747110 h 2016000"/>
                  <a:gd name="connsiteX23" fmla="*/ 2447590 w 2606400"/>
                  <a:gd name="connsiteY23" fmla="*/ 891462 h 2016000"/>
                  <a:gd name="connsiteX24" fmla="*/ 2606400 w 2606400"/>
                  <a:gd name="connsiteY24" fmla="*/ 1008000 h 2016000"/>
                  <a:gd name="connsiteX25" fmla="*/ 2447590 w 2606400"/>
                  <a:gd name="connsiteY25" fmla="*/ 1124538 h 2016000"/>
                  <a:gd name="connsiteX26" fmla="*/ 2561995 w 2606400"/>
                  <a:gd name="connsiteY26" fmla="*/ 1268890 h 2016000"/>
                  <a:gd name="connsiteX27" fmla="*/ 2369607 w 2606400"/>
                  <a:gd name="connsiteY27" fmla="*/ 1349659 h 2016000"/>
                  <a:gd name="connsiteX28" fmla="*/ 2431804 w 2606400"/>
                  <a:gd name="connsiteY28" fmla="*/ 1512000 h 2016000"/>
                  <a:gd name="connsiteX29" fmla="*/ 2218940 w 2606400"/>
                  <a:gd name="connsiteY29" fmla="*/ 1551504 h 2016000"/>
                  <a:gd name="connsiteX30" fmla="*/ 2224702 w 2606400"/>
                  <a:gd name="connsiteY30" fmla="*/ 1720764 h 2016000"/>
                  <a:gd name="connsiteX31" fmla="*/ 2005874 w 2606400"/>
                  <a:gd name="connsiteY31" fmla="*/ 1716307 h 2016000"/>
                  <a:gd name="connsiteX32" fmla="*/ 1954800 w 2606400"/>
                  <a:gd name="connsiteY32" fmla="*/ 1880954 h 2016000"/>
                  <a:gd name="connsiteX33" fmla="*/ 1744916 w 2606400"/>
                  <a:gd name="connsiteY33" fmla="*/ 1832845 h 2016000"/>
                  <a:gd name="connsiteX34" fmla="*/ 1640493 w 2606400"/>
                  <a:gd name="connsiteY34" fmla="*/ 1981653 h 2016000"/>
                  <a:gd name="connsiteX35" fmla="*/ 1453867 w 2606400"/>
                  <a:gd name="connsiteY35" fmla="*/ 1893163 h 2016000"/>
                  <a:gd name="connsiteX36" fmla="*/ 1303200 w 2606400"/>
                  <a:gd name="connsiteY36" fmla="*/ 2016000 h 2016000"/>
                  <a:gd name="connsiteX37" fmla="*/ 1152533 w 2606400"/>
                  <a:gd name="connsiteY37" fmla="*/ 1893163 h 2016000"/>
                  <a:gd name="connsiteX38" fmla="*/ 965907 w 2606400"/>
                  <a:gd name="connsiteY38" fmla="*/ 1981653 h 2016000"/>
                  <a:gd name="connsiteX39" fmla="*/ 861484 w 2606400"/>
                  <a:gd name="connsiteY39" fmla="*/ 1832845 h 2016000"/>
                  <a:gd name="connsiteX40" fmla="*/ 651600 w 2606400"/>
                  <a:gd name="connsiteY40" fmla="*/ 1880954 h 2016000"/>
                  <a:gd name="connsiteX41" fmla="*/ 600526 w 2606400"/>
                  <a:gd name="connsiteY41" fmla="*/ 1716307 h 2016000"/>
                  <a:gd name="connsiteX42" fmla="*/ 381698 w 2606400"/>
                  <a:gd name="connsiteY42" fmla="*/ 1720764 h 2016000"/>
                  <a:gd name="connsiteX43" fmla="*/ 387460 w 2606400"/>
                  <a:gd name="connsiteY43" fmla="*/ 1551504 h 2016000"/>
                  <a:gd name="connsiteX44" fmla="*/ 174596 w 2606400"/>
                  <a:gd name="connsiteY44" fmla="*/ 1512000 h 2016000"/>
                  <a:gd name="connsiteX45" fmla="*/ 236793 w 2606400"/>
                  <a:gd name="connsiteY45" fmla="*/ 1349659 h 2016000"/>
                  <a:gd name="connsiteX46" fmla="*/ 44405 w 2606400"/>
                  <a:gd name="connsiteY46" fmla="*/ 1268890 h 2016000"/>
                  <a:gd name="connsiteX47" fmla="*/ 158810 w 2606400"/>
                  <a:gd name="connsiteY47" fmla="*/ 1124538 h 2016000"/>
                  <a:gd name="connsiteX48" fmla="*/ 0 w 2606400"/>
                  <a:gd name="connsiteY48" fmla="*/ 1008000 h 2016000"/>
                  <a:gd name="connsiteX0" fmla="*/ 0 w 2606400"/>
                  <a:gd name="connsiteY0" fmla="*/ 1008000 h 2016000"/>
                  <a:gd name="connsiteX1" fmla="*/ 158810 w 2606400"/>
                  <a:gd name="connsiteY1" fmla="*/ 891462 h 2016000"/>
                  <a:gd name="connsiteX2" fmla="*/ 44405 w 2606400"/>
                  <a:gd name="connsiteY2" fmla="*/ 747110 h 2016000"/>
                  <a:gd name="connsiteX3" fmla="*/ 236793 w 2606400"/>
                  <a:gd name="connsiteY3" fmla="*/ 666341 h 2016000"/>
                  <a:gd name="connsiteX4" fmla="*/ 174596 w 2606400"/>
                  <a:gd name="connsiteY4" fmla="*/ 504000 h 2016000"/>
                  <a:gd name="connsiteX5" fmla="*/ 387460 w 2606400"/>
                  <a:gd name="connsiteY5" fmla="*/ 464496 h 2016000"/>
                  <a:gd name="connsiteX6" fmla="*/ 381698 w 2606400"/>
                  <a:gd name="connsiteY6" fmla="*/ 295236 h 2016000"/>
                  <a:gd name="connsiteX7" fmla="*/ 600526 w 2606400"/>
                  <a:gd name="connsiteY7" fmla="*/ 299693 h 2016000"/>
                  <a:gd name="connsiteX8" fmla="*/ 651600 w 2606400"/>
                  <a:gd name="connsiteY8" fmla="*/ 135046 h 2016000"/>
                  <a:gd name="connsiteX9" fmla="*/ 861484 w 2606400"/>
                  <a:gd name="connsiteY9" fmla="*/ 183155 h 2016000"/>
                  <a:gd name="connsiteX10" fmla="*/ 965907 w 2606400"/>
                  <a:gd name="connsiteY10" fmla="*/ 34347 h 2016000"/>
                  <a:gd name="connsiteX11" fmla="*/ 1152533 w 2606400"/>
                  <a:gd name="connsiteY11" fmla="*/ 122837 h 2016000"/>
                  <a:gd name="connsiteX12" fmla="*/ 1355587 w 2606400"/>
                  <a:gd name="connsiteY12" fmla="*/ 0 h 2016000"/>
                  <a:gd name="connsiteX13" fmla="*/ 1453867 w 2606400"/>
                  <a:gd name="connsiteY13" fmla="*/ 122837 h 2016000"/>
                  <a:gd name="connsiteX14" fmla="*/ 1640493 w 2606400"/>
                  <a:gd name="connsiteY14" fmla="*/ 34347 h 2016000"/>
                  <a:gd name="connsiteX15" fmla="*/ 1697291 w 2606400"/>
                  <a:gd name="connsiteY15" fmla="*/ 164105 h 2016000"/>
                  <a:gd name="connsiteX16" fmla="*/ 2054812 w 2606400"/>
                  <a:gd name="connsiteY16" fmla="*/ 82658 h 2016000"/>
                  <a:gd name="connsiteX17" fmla="*/ 2005874 w 2606400"/>
                  <a:gd name="connsiteY17" fmla="*/ 299693 h 2016000"/>
                  <a:gd name="connsiteX18" fmla="*/ 2224702 w 2606400"/>
                  <a:gd name="connsiteY18" fmla="*/ 295236 h 2016000"/>
                  <a:gd name="connsiteX19" fmla="*/ 2218940 w 2606400"/>
                  <a:gd name="connsiteY19" fmla="*/ 464496 h 2016000"/>
                  <a:gd name="connsiteX20" fmla="*/ 2431804 w 2606400"/>
                  <a:gd name="connsiteY20" fmla="*/ 504000 h 2016000"/>
                  <a:gd name="connsiteX21" fmla="*/ 2369607 w 2606400"/>
                  <a:gd name="connsiteY21" fmla="*/ 666341 h 2016000"/>
                  <a:gd name="connsiteX22" fmla="*/ 2561995 w 2606400"/>
                  <a:gd name="connsiteY22" fmla="*/ 747110 h 2016000"/>
                  <a:gd name="connsiteX23" fmla="*/ 2447590 w 2606400"/>
                  <a:gd name="connsiteY23" fmla="*/ 891462 h 2016000"/>
                  <a:gd name="connsiteX24" fmla="*/ 2606400 w 2606400"/>
                  <a:gd name="connsiteY24" fmla="*/ 1008000 h 2016000"/>
                  <a:gd name="connsiteX25" fmla="*/ 2447590 w 2606400"/>
                  <a:gd name="connsiteY25" fmla="*/ 1124538 h 2016000"/>
                  <a:gd name="connsiteX26" fmla="*/ 2561995 w 2606400"/>
                  <a:gd name="connsiteY26" fmla="*/ 1268890 h 2016000"/>
                  <a:gd name="connsiteX27" fmla="*/ 2369607 w 2606400"/>
                  <a:gd name="connsiteY27" fmla="*/ 1349659 h 2016000"/>
                  <a:gd name="connsiteX28" fmla="*/ 2431804 w 2606400"/>
                  <a:gd name="connsiteY28" fmla="*/ 1512000 h 2016000"/>
                  <a:gd name="connsiteX29" fmla="*/ 2218940 w 2606400"/>
                  <a:gd name="connsiteY29" fmla="*/ 1551504 h 2016000"/>
                  <a:gd name="connsiteX30" fmla="*/ 2224702 w 2606400"/>
                  <a:gd name="connsiteY30" fmla="*/ 1720764 h 2016000"/>
                  <a:gd name="connsiteX31" fmla="*/ 2005874 w 2606400"/>
                  <a:gd name="connsiteY31" fmla="*/ 1716307 h 2016000"/>
                  <a:gd name="connsiteX32" fmla="*/ 1954800 w 2606400"/>
                  <a:gd name="connsiteY32" fmla="*/ 1880954 h 2016000"/>
                  <a:gd name="connsiteX33" fmla="*/ 1744916 w 2606400"/>
                  <a:gd name="connsiteY33" fmla="*/ 1832845 h 2016000"/>
                  <a:gd name="connsiteX34" fmla="*/ 1640493 w 2606400"/>
                  <a:gd name="connsiteY34" fmla="*/ 1981653 h 2016000"/>
                  <a:gd name="connsiteX35" fmla="*/ 1453867 w 2606400"/>
                  <a:gd name="connsiteY35" fmla="*/ 1893163 h 2016000"/>
                  <a:gd name="connsiteX36" fmla="*/ 1303200 w 2606400"/>
                  <a:gd name="connsiteY36" fmla="*/ 2016000 h 2016000"/>
                  <a:gd name="connsiteX37" fmla="*/ 1152533 w 2606400"/>
                  <a:gd name="connsiteY37" fmla="*/ 1893163 h 2016000"/>
                  <a:gd name="connsiteX38" fmla="*/ 965907 w 2606400"/>
                  <a:gd name="connsiteY38" fmla="*/ 1981653 h 2016000"/>
                  <a:gd name="connsiteX39" fmla="*/ 861484 w 2606400"/>
                  <a:gd name="connsiteY39" fmla="*/ 1832845 h 2016000"/>
                  <a:gd name="connsiteX40" fmla="*/ 651600 w 2606400"/>
                  <a:gd name="connsiteY40" fmla="*/ 1880954 h 2016000"/>
                  <a:gd name="connsiteX41" fmla="*/ 600526 w 2606400"/>
                  <a:gd name="connsiteY41" fmla="*/ 1716307 h 2016000"/>
                  <a:gd name="connsiteX42" fmla="*/ 381698 w 2606400"/>
                  <a:gd name="connsiteY42" fmla="*/ 1720764 h 2016000"/>
                  <a:gd name="connsiteX43" fmla="*/ 387460 w 2606400"/>
                  <a:gd name="connsiteY43" fmla="*/ 1551504 h 2016000"/>
                  <a:gd name="connsiteX44" fmla="*/ 174596 w 2606400"/>
                  <a:gd name="connsiteY44" fmla="*/ 1512000 h 2016000"/>
                  <a:gd name="connsiteX45" fmla="*/ 236793 w 2606400"/>
                  <a:gd name="connsiteY45" fmla="*/ 1349659 h 2016000"/>
                  <a:gd name="connsiteX46" fmla="*/ 44405 w 2606400"/>
                  <a:gd name="connsiteY46" fmla="*/ 1268890 h 2016000"/>
                  <a:gd name="connsiteX47" fmla="*/ 158810 w 2606400"/>
                  <a:gd name="connsiteY47" fmla="*/ 1124538 h 2016000"/>
                  <a:gd name="connsiteX48" fmla="*/ 0 w 2606400"/>
                  <a:gd name="connsiteY48" fmla="*/ 1008000 h 2016000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387460 w 2606400"/>
                  <a:gd name="connsiteY5" fmla="*/ 473011 h 2024515"/>
                  <a:gd name="connsiteX6" fmla="*/ 381698 w 2606400"/>
                  <a:gd name="connsiteY6" fmla="*/ 303751 h 2024515"/>
                  <a:gd name="connsiteX7" fmla="*/ 600526 w 2606400"/>
                  <a:gd name="connsiteY7" fmla="*/ 308208 h 2024515"/>
                  <a:gd name="connsiteX8" fmla="*/ 651600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4702 w 2606400"/>
                  <a:gd name="connsiteY18" fmla="*/ 303751 h 2024515"/>
                  <a:gd name="connsiteX19" fmla="*/ 2218940 w 2606400"/>
                  <a:gd name="connsiteY19" fmla="*/ 473011 h 2024515"/>
                  <a:gd name="connsiteX20" fmla="*/ 2431804 w 2606400"/>
                  <a:gd name="connsiteY20" fmla="*/ 512515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387460 w 2606400"/>
                  <a:gd name="connsiteY5" fmla="*/ 473011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51600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4702 w 2606400"/>
                  <a:gd name="connsiteY18" fmla="*/ 303751 h 2024515"/>
                  <a:gd name="connsiteX19" fmla="*/ 2218940 w 2606400"/>
                  <a:gd name="connsiteY19" fmla="*/ 473011 h 2024515"/>
                  <a:gd name="connsiteX20" fmla="*/ 2431804 w 2606400"/>
                  <a:gd name="connsiteY20" fmla="*/ 512515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387460 w 2606400"/>
                  <a:gd name="connsiteY5" fmla="*/ 473011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4702 w 2606400"/>
                  <a:gd name="connsiteY18" fmla="*/ 303751 h 2024515"/>
                  <a:gd name="connsiteX19" fmla="*/ 2218940 w 2606400"/>
                  <a:gd name="connsiteY19" fmla="*/ 473011 h 2024515"/>
                  <a:gd name="connsiteX20" fmla="*/ 2431804 w 2606400"/>
                  <a:gd name="connsiteY20" fmla="*/ 512515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454135 w 2606400"/>
                  <a:gd name="connsiteY5" fmla="*/ 420623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4702 w 2606400"/>
                  <a:gd name="connsiteY18" fmla="*/ 303751 h 2024515"/>
                  <a:gd name="connsiteX19" fmla="*/ 2218940 w 2606400"/>
                  <a:gd name="connsiteY19" fmla="*/ 473011 h 2024515"/>
                  <a:gd name="connsiteX20" fmla="*/ 2431804 w 2606400"/>
                  <a:gd name="connsiteY20" fmla="*/ 512515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454135 w 2606400"/>
                  <a:gd name="connsiteY5" fmla="*/ 420623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4702 w 2606400"/>
                  <a:gd name="connsiteY18" fmla="*/ 303751 h 2024515"/>
                  <a:gd name="connsiteX19" fmla="*/ 2218940 w 2606400"/>
                  <a:gd name="connsiteY19" fmla="*/ 473011 h 2024515"/>
                  <a:gd name="connsiteX20" fmla="*/ 2388942 w 2606400"/>
                  <a:gd name="connsiteY20" fmla="*/ 422028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454135 w 2606400"/>
                  <a:gd name="connsiteY5" fmla="*/ 420623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300902 w 2606400"/>
                  <a:gd name="connsiteY18" fmla="*/ 260888 h 2024515"/>
                  <a:gd name="connsiteX19" fmla="*/ 2218940 w 2606400"/>
                  <a:gd name="connsiteY19" fmla="*/ 473011 h 2024515"/>
                  <a:gd name="connsiteX20" fmla="*/ 2388942 w 2606400"/>
                  <a:gd name="connsiteY20" fmla="*/ 422028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454135 w 2606400"/>
                  <a:gd name="connsiteY5" fmla="*/ 420623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300902 w 2606400"/>
                  <a:gd name="connsiteY18" fmla="*/ 260888 h 2024515"/>
                  <a:gd name="connsiteX19" fmla="*/ 2201588 w 2606400"/>
                  <a:gd name="connsiteY19" fmla="*/ 437291 h 2024515"/>
                  <a:gd name="connsiteX20" fmla="*/ 2218940 w 2606400"/>
                  <a:gd name="connsiteY20" fmla="*/ 473011 h 2024515"/>
                  <a:gd name="connsiteX21" fmla="*/ 2388942 w 2606400"/>
                  <a:gd name="connsiteY21" fmla="*/ 422028 h 2024515"/>
                  <a:gd name="connsiteX22" fmla="*/ 2369607 w 2606400"/>
                  <a:gd name="connsiteY22" fmla="*/ 674856 h 2024515"/>
                  <a:gd name="connsiteX23" fmla="*/ 2561995 w 2606400"/>
                  <a:gd name="connsiteY23" fmla="*/ 755625 h 2024515"/>
                  <a:gd name="connsiteX24" fmla="*/ 2447590 w 2606400"/>
                  <a:gd name="connsiteY24" fmla="*/ 899977 h 2024515"/>
                  <a:gd name="connsiteX25" fmla="*/ 2606400 w 2606400"/>
                  <a:gd name="connsiteY25" fmla="*/ 1016515 h 2024515"/>
                  <a:gd name="connsiteX26" fmla="*/ 2447590 w 2606400"/>
                  <a:gd name="connsiteY26" fmla="*/ 1133053 h 2024515"/>
                  <a:gd name="connsiteX27" fmla="*/ 2561995 w 2606400"/>
                  <a:gd name="connsiteY27" fmla="*/ 1277405 h 2024515"/>
                  <a:gd name="connsiteX28" fmla="*/ 2369607 w 2606400"/>
                  <a:gd name="connsiteY28" fmla="*/ 1358174 h 2024515"/>
                  <a:gd name="connsiteX29" fmla="*/ 2431804 w 2606400"/>
                  <a:gd name="connsiteY29" fmla="*/ 1520515 h 2024515"/>
                  <a:gd name="connsiteX30" fmla="*/ 2218940 w 2606400"/>
                  <a:gd name="connsiteY30" fmla="*/ 1560019 h 2024515"/>
                  <a:gd name="connsiteX31" fmla="*/ 2224702 w 2606400"/>
                  <a:gd name="connsiteY31" fmla="*/ 1729279 h 2024515"/>
                  <a:gd name="connsiteX32" fmla="*/ 2005874 w 2606400"/>
                  <a:gd name="connsiteY32" fmla="*/ 1724822 h 2024515"/>
                  <a:gd name="connsiteX33" fmla="*/ 1954800 w 2606400"/>
                  <a:gd name="connsiteY33" fmla="*/ 1889469 h 2024515"/>
                  <a:gd name="connsiteX34" fmla="*/ 1744916 w 2606400"/>
                  <a:gd name="connsiteY34" fmla="*/ 1841360 h 2024515"/>
                  <a:gd name="connsiteX35" fmla="*/ 1640493 w 2606400"/>
                  <a:gd name="connsiteY35" fmla="*/ 1990168 h 2024515"/>
                  <a:gd name="connsiteX36" fmla="*/ 1453867 w 2606400"/>
                  <a:gd name="connsiteY36" fmla="*/ 1901678 h 2024515"/>
                  <a:gd name="connsiteX37" fmla="*/ 1303200 w 2606400"/>
                  <a:gd name="connsiteY37" fmla="*/ 2024515 h 2024515"/>
                  <a:gd name="connsiteX38" fmla="*/ 1152533 w 2606400"/>
                  <a:gd name="connsiteY38" fmla="*/ 1901678 h 2024515"/>
                  <a:gd name="connsiteX39" fmla="*/ 965907 w 2606400"/>
                  <a:gd name="connsiteY39" fmla="*/ 1990168 h 2024515"/>
                  <a:gd name="connsiteX40" fmla="*/ 861484 w 2606400"/>
                  <a:gd name="connsiteY40" fmla="*/ 1841360 h 2024515"/>
                  <a:gd name="connsiteX41" fmla="*/ 651600 w 2606400"/>
                  <a:gd name="connsiteY41" fmla="*/ 1889469 h 2024515"/>
                  <a:gd name="connsiteX42" fmla="*/ 600526 w 2606400"/>
                  <a:gd name="connsiteY42" fmla="*/ 1724822 h 2024515"/>
                  <a:gd name="connsiteX43" fmla="*/ 381698 w 2606400"/>
                  <a:gd name="connsiteY43" fmla="*/ 1729279 h 2024515"/>
                  <a:gd name="connsiteX44" fmla="*/ 387460 w 2606400"/>
                  <a:gd name="connsiteY44" fmla="*/ 1560019 h 2024515"/>
                  <a:gd name="connsiteX45" fmla="*/ 174596 w 2606400"/>
                  <a:gd name="connsiteY45" fmla="*/ 1520515 h 2024515"/>
                  <a:gd name="connsiteX46" fmla="*/ 236793 w 2606400"/>
                  <a:gd name="connsiteY46" fmla="*/ 1358174 h 2024515"/>
                  <a:gd name="connsiteX47" fmla="*/ 44405 w 2606400"/>
                  <a:gd name="connsiteY47" fmla="*/ 1277405 h 2024515"/>
                  <a:gd name="connsiteX48" fmla="*/ 158810 w 2606400"/>
                  <a:gd name="connsiteY48" fmla="*/ 1133053 h 2024515"/>
                  <a:gd name="connsiteX49" fmla="*/ 0 w 2606400"/>
                  <a:gd name="connsiteY49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454135 w 2606400"/>
                  <a:gd name="connsiteY5" fmla="*/ 420623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9464 w 2606400"/>
                  <a:gd name="connsiteY18" fmla="*/ 270413 h 2024515"/>
                  <a:gd name="connsiteX19" fmla="*/ 2201588 w 2606400"/>
                  <a:gd name="connsiteY19" fmla="*/ 437291 h 2024515"/>
                  <a:gd name="connsiteX20" fmla="*/ 2218940 w 2606400"/>
                  <a:gd name="connsiteY20" fmla="*/ 473011 h 2024515"/>
                  <a:gd name="connsiteX21" fmla="*/ 2388942 w 2606400"/>
                  <a:gd name="connsiteY21" fmla="*/ 422028 h 2024515"/>
                  <a:gd name="connsiteX22" fmla="*/ 2369607 w 2606400"/>
                  <a:gd name="connsiteY22" fmla="*/ 674856 h 2024515"/>
                  <a:gd name="connsiteX23" fmla="*/ 2561995 w 2606400"/>
                  <a:gd name="connsiteY23" fmla="*/ 755625 h 2024515"/>
                  <a:gd name="connsiteX24" fmla="*/ 2447590 w 2606400"/>
                  <a:gd name="connsiteY24" fmla="*/ 899977 h 2024515"/>
                  <a:gd name="connsiteX25" fmla="*/ 2606400 w 2606400"/>
                  <a:gd name="connsiteY25" fmla="*/ 1016515 h 2024515"/>
                  <a:gd name="connsiteX26" fmla="*/ 2447590 w 2606400"/>
                  <a:gd name="connsiteY26" fmla="*/ 1133053 h 2024515"/>
                  <a:gd name="connsiteX27" fmla="*/ 2561995 w 2606400"/>
                  <a:gd name="connsiteY27" fmla="*/ 1277405 h 2024515"/>
                  <a:gd name="connsiteX28" fmla="*/ 2369607 w 2606400"/>
                  <a:gd name="connsiteY28" fmla="*/ 1358174 h 2024515"/>
                  <a:gd name="connsiteX29" fmla="*/ 2431804 w 2606400"/>
                  <a:gd name="connsiteY29" fmla="*/ 1520515 h 2024515"/>
                  <a:gd name="connsiteX30" fmla="*/ 2218940 w 2606400"/>
                  <a:gd name="connsiteY30" fmla="*/ 1560019 h 2024515"/>
                  <a:gd name="connsiteX31" fmla="*/ 2224702 w 2606400"/>
                  <a:gd name="connsiteY31" fmla="*/ 1729279 h 2024515"/>
                  <a:gd name="connsiteX32" fmla="*/ 2005874 w 2606400"/>
                  <a:gd name="connsiteY32" fmla="*/ 1724822 h 2024515"/>
                  <a:gd name="connsiteX33" fmla="*/ 1954800 w 2606400"/>
                  <a:gd name="connsiteY33" fmla="*/ 1889469 h 2024515"/>
                  <a:gd name="connsiteX34" fmla="*/ 1744916 w 2606400"/>
                  <a:gd name="connsiteY34" fmla="*/ 1841360 h 2024515"/>
                  <a:gd name="connsiteX35" fmla="*/ 1640493 w 2606400"/>
                  <a:gd name="connsiteY35" fmla="*/ 1990168 h 2024515"/>
                  <a:gd name="connsiteX36" fmla="*/ 1453867 w 2606400"/>
                  <a:gd name="connsiteY36" fmla="*/ 1901678 h 2024515"/>
                  <a:gd name="connsiteX37" fmla="*/ 1303200 w 2606400"/>
                  <a:gd name="connsiteY37" fmla="*/ 2024515 h 2024515"/>
                  <a:gd name="connsiteX38" fmla="*/ 1152533 w 2606400"/>
                  <a:gd name="connsiteY38" fmla="*/ 1901678 h 2024515"/>
                  <a:gd name="connsiteX39" fmla="*/ 965907 w 2606400"/>
                  <a:gd name="connsiteY39" fmla="*/ 1990168 h 2024515"/>
                  <a:gd name="connsiteX40" fmla="*/ 861484 w 2606400"/>
                  <a:gd name="connsiteY40" fmla="*/ 1841360 h 2024515"/>
                  <a:gd name="connsiteX41" fmla="*/ 651600 w 2606400"/>
                  <a:gd name="connsiteY41" fmla="*/ 1889469 h 2024515"/>
                  <a:gd name="connsiteX42" fmla="*/ 600526 w 2606400"/>
                  <a:gd name="connsiteY42" fmla="*/ 1724822 h 2024515"/>
                  <a:gd name="connsiteX43" fmla="*/ 381698 w 2606400"/>
                  <a:gd name="connsiteY43" fmla="*/ 1729279 h 2024515"/>
                  <a:gd name="connsiteX44" fmla="*/ 387460 w 2606400"/>
                  <a:gd name="connsiteY44" fmla="*/ 1560019 h 2024515"/>
                  <a:gd name="connsiteX45" fmla="*/ 174596 w 2606400"/>
                  <a:gd name="connsiteY45" fmla="*/ 1520515 h 2024515"/>
                  <a:gd name="connsiteX46" fmla="*/ 236793 w 2606400"/>
                  <a:gd name="connsiteY46" fmla="*/ 1358174 h 2024515"/>
                  <a:gd name="connsiteX47" fmla="*/ 44405 w 2606400"/>
                  <a:gd name="connsiteY47" fmla="*/ 1277405 h 2024515"/>
                  <a:gd name="connsiteX48" fmla="*/ 158810 w 2606400"/>
                  <a:gd name="connsiteY48" fmla="*/ 1133053 h 2024515"/>
                  <a:gd name="connsiteX49" fmla="*/ 0 w 2606400"/>
                  <a:gd name="connsiteY49" fmla="*/ 1016515 h 2024515"/>
                  <a:gd name="connsiteX0" fmla="*/ 0 w 2606400"/>
                  <a:gd name="connsiteY0" fmla="*/ 1016515 h 2024515"/>
                  <a:gd name="connsiteX1" fmla="*/ 15601 w 2606400"/>
                  <a:gd name="connsiteY1" fmla="*/ 970691 h 2024515"/>
                  <a:gd name="connsiteX2" fmla="*/ 158810 w 2606400"/>
                  <a:gd name="connsiteY2" fmla="*/ 899977 h 2024515"/>
                  <a:gd name="connsiteX3" fmla="*/ 44405 w 2606400"/>
                  <a:gd name="connsiteY3" fmla="*/ 755625 h 2024515"/>
                  <a:gd name="connsiteX4" fmla="*/ 236793 w 2606400"/>
                  <a:gd name="connsiteY4" fmla="*/ 674856 h 2024515"/>
                  <a:gd name="connsiteX5" fmla="*/ 174596 w 2606400"/>
                  <a:gd name="connsiteY5" fmla="*/ 512515 h 2024515"/>
                  <a:gd name="connsiteX6" fmla="*/ 454135 w 2606400"/>
                  <a:gd name="connsiteY6" fmla="*/ 420623 h 2024515"/>
                  <a:gd name="connsiteX7" fmla="*/ 381698 w 2606400"/>
                  <a:gd name="connsiteY7" fmla="*/ 303751 h 2024515"/>
                  <a:gd name="connsiteX8" fmla="*/ 643389 w 2606400"/>
                  <a:gd name="connsiteY8" fmla="*/ 298683 h 2024515"/>
                  <a:gd name="connsiteX9" fmla="*/ 608737 w 2606400"/>
                  <a:gd name="connsiteY9" fmla="*/ 143561 h 2024515"/>
                  <a:gd name="connsiteX10" fmla="*/ 861484 w 2606400"/>
                  <a:gd name="connsiteY10" fmla="*/ 191670 h 2024515"/>
                  <a:gd name="connsiteX11" fmla="*/ 965907 w 2606400"/>
                  <a:gd name="connsiteY11" fmla="*/ 0 h 2024515"/>
                  <a:gd name="connsiteX12" fmla="*/ 1152533 w 2606400"/>
                  <a:gd name="connsiteY12" fmla="*/ 131352 h 2024515"/>
                  <a:gd name="connsiteX13" fmla="*/ 1355587 w 2606400"/>
                  <a:gd name="connsiteY13" fmla="*/ 8515 h 2024515"/>
                  <a:gd name="connsiteX14" fmla="*/ 1453867 w 2606400"/>
                  <a:gd name="connsiteY14" fmla="*/ 131352 h 2024515"/>
                  <a:gd name="connsiteX15" fmla="*/ 1640493 w 2606400"/>
                  <a:gd name="connsiteY15" fmla="*/ 42862 h 2024515"/>
                  <a:gd name="connsiteX16" fmla="*/ 1697291 w 2606400"/>
                  <a:gd name="connsiteY16" fmla="*/ 172620 h 2024515"/>
                  <a:gd name="connsiteX17" fmla="*/ 2054812 w 2606400"/>
                  <a:gd name="connsiteY17" fmla="*/ 91173 h 2024515"/>
                  <a:gd name="connsiteX18" fmla="*/ 2005874 w 2606400"/>
                  <a:gd name="connsiteY18" fmla="*/ 308208 h 2024515"/>
                  <a:gd name="connsiteX19" fmla="*/ 2229464 w 2606400"/>
                  <a:gd name="connsiteY19" fmla="*/ 270413 h 2024515"/>
                  <a:gd name="connsiteX20" fmla="*/ 2201588 w 2606400"/>
                  <a:gd name="connsiteY20" fmla="*/ 437291 h 2024515"/>
                  <a:gd name="connsiteX21" fmla="*/ 2218940 w 2606400"/>
                  <a:gd name="connsiteY21" fmla="*/ 473011 h 2024515"/>
                  <a:gd name="connsiteX22" fmla="*/ 2388942 w 2606400"/>
                  <a:gd name="connsiteY22" fmla="*/ 422028 h 2024515"/>
                  <a:gd name="connsiteX23" fmla="*/ 2369607 w 2606400"/>
                  <a:gd name="connsiteY23" fmla="*/ 674856 h 2024515"/>
                  <a:gd name="connsiteX24" fmla="*/ 2561995 w 2606400"/>
                  <a:gd name="connsiteY24" fmla="*/ 755625 h 2024515"/>
                  <a:gd name="connsiteX25" fmla="*/ 2447590 w 2606400"/>
                  <a:gd name="connsiteY25" fmla="*/ 899977 h 2024515"/>
                  <a:gd name="connsiteX26" fmla="*/ 2606400 w 2606400"/>
                  <a:gd name="connsiteY26" fmla="*/ 1016515 h 2024515"/>
                  <a:gd name="connsiteX27" fmla="*/ 2447590 w 2606400"/>
                  <a:gd name="connsiteY27" fmla="*/ 1133053 h 2024515"/>
                  <a:gd name="connsiteX28" fmla="*/ 2561995 w 2606400"/>
                  <a:gd name="connsiteY28" fmla="*/ 1277405 h 2024515"/>
                  <a:gd name="connsiteX29" fmla="*/ 2369607 w 2606400"/>
                  <a:gd name="connsiteY29" fmla="*/ 1358174 h 2024515"/>
                  <a:gd name="connsiteX30" fmla="*/ 2431804 w 2606400"/>
                  <a:gd name="connsiteY30" fmla="*/ 1520515 h 2024515"/>
                  <a:gd name="connsiteX31" fmla="*/ 2218940 w 2606400"/>
                  <a:gd name="connsiteY31" fmla="*/ 1560019 h 2024515"/>
                  <a:gd name="connsiteX32" fmla="*/ 2224702 w 2606400"/>
                  <a:gd name="connsiteY32" fmla="*/ 1729279 h 2024515"/>
                  <a:gd name="connsiteX33" fmla="*/ 2005874 w 2606400"/>
                  <a:gd name="connsiteY33" fmla="*/ 1724822 h 2024515"/>
                  <a:gd name="connsiteX34" fmla="*/ 1954800 w 2606400"/>
                  <a:gd name="connsiteY34" fmla="*/ 1889469 h 2024515"/>
                  <a:gd name="connsiteX35" fmla="*/ 1744916 w 2606400"/>
                  <a:gd name="connsiteY35" fmla="*/ 1841360 h 2024515"/>
                  <a:gd name="connsiteX36" fmla="*/ 1640493 w 2606400"/>
                  <a:gd name="connsiteY36" fmla="*/ 1990168 h 2024515"/>
                  <a:gd name="connsiteX37" fmla="*/ 1453867 w 2606400"/>
                  <a:gd name="connsiteY37" fmla="*/ 1901678 h 2024515"/>
                  <a:gd name="connsiteX38" fmla="*/ 1303200 w 2606400"/>
                  <a:gd name="connsiteY38" fmla="*/ 2024515 h 2024515"/>
                  <a:gd name="connsiteX39" fmla="*/ 1152533 w 2606400"/>
                  <a:gd name="connsiteY39" fmla="*/ 1901678 h 2024515"/>
                  <a:gd name="connsiteX40" fmla="*/ 965907 w 2606400"/>
                  <a:gd name="connsiteY40" fmla="*/ 1990168 h 2024515"/>
                  <a:gd name="connsiteX41" fmla="*/ 861484 w 2606400"/>
                  <a:gd name="connsiteY41" fmla="*/ 1841360 h 2024515"/>
                  <a:gd name="connsiteX42" fmla="*/ 651600 w 2606400"/>
                  <a:gd name="connsiteY42" fmla="*/ 1889469 h 2024515"/>
                  <a:gd name="connsiteX43" fmla="*/ 600526 w 2606400"/>
                  <a:gd name="connsiteY43" fmla="*/ 1724822 h 2024515"/>
                  <a:gd name="connsiteX44" fmla="*/ 381698 w 2606400"/>
                  <a:gd name="connsiteY44" fmla="*/ 1729279 h 2024515"/>
                  <a:gd name="connsiteX45" fmla="*/ 387460 w 2606400"/>
                  <a:gd name="connsiteY45" fmla="*/ 1560019 h 2024515"/>
                  <a:gd name="connsiteX46" fmla="*/ 174596 w 2606400"/>
                  <a:gd name="connsiteY46" fmla="*/ 1520515 h 2024515"/>
                  <a:gd name="connsiteX47" fmla="*/ 236793 w 2606400"/>
                  <a:gd name="connsiteY47" fmla="*/ 1358174 h 2024515"/>
                  <a:gd name="connsiteX48" fmla="*/ 44405 w 2606400"/>
                  <a:gd name="connsiteY48" fmla="*/ 1277405 h 2024515"/>
                  <a:gd name="connsiteX49" fmla="*/ 158810 w 2606400"/>
                  <a:gd name="connsiteY49" fmla="*/ 1133053 h 2024515"/>
                  <a:gd name="connsiteX50" fmla="*/ 0 w 2606400"/>
                  <a:gd name="connsiteY50" fmla="*/ 1016515 h 2024515"/>
                  <a:gd name="connsiteX0" fmla="*/ 0 w 2606400"/>
                  <a:gd name="connsiteY0" fmla="*/ 1016515 h 2024515"/>
                  <a:gd name="connsiteX1" fmla="*/ 15601 w 2606400"/>
                  <a:gd name="connsiteY1" fmla="*/ 970691 h 2024515"/>
                  <a:gd name="connsiteX2" fmla="*/ 158810 w 2606400"/>
                  <a:gd name="connsiteY2" fmla="*/ 899977 h 2024515"/>
                  <a:gd name="connsiteX3" fmla="*/ 58692 w 2606400"/>
                  <a:gd name="connsiteY3" fmla="*/ 722288 h 2024515"/>
                  <a:gd name="connsiteX4" fmla="*/ 236793 w 2606400"/>
                  <a:gd name="connsiteY4" fmla="*/ 674856 h 2024515"/>
                  <a:gd name="connsiteX5" fmla="*/ 174596 w 2606400"/>
                  <a:gd name="connsiteY5" fmla="*/ 512515 h 2024515"/>
                  <a:gd name="connsiteX6" fmla="*/ 454135 w 2606400"/>
                  <a:gd name="connsiteY6" fmla="*/ 420623 h 2024515"/>
                  <a:gd name="connsiteX7" fmla="*/ 381698 w 2606400"/>
                  <a:gd name="connsiteY7" fmla="*/ 303751 h 2024515"/>
                  <a:gd name="connsiteX8" fmla="*/ 643389 w 2606400"/>
                  <a:gd name="connsiteY8" fmla="*/ 298683 h 2024515"/>
                  <a:gd name="connsiteX9" fmla="*/ 608737 w 2606400"/>
                  <a:gd name="connsiteY9" fmla="*/ 143561 h 2024515"/>
                  <a:gd name="connsiteX10" fmla="*/ 861484 w 2606400"/>
                  <a:gd name="connsiteY10" fmla="*/ 191670 h 2024515"/>
                  <a:gd name="connsiteX11" fmla="*/ 965907 w 2606400"/>
                  <a:gd name="connsiteY11" fmla="*/ 0 h 2024515"/>
                  <a:gd name="connsiteX12" fmla="*/ 1152533 w 2606400"/>
                  <a:gd name="connsiteY12" fmla="*/ 131352 h 2024515"/>
                  <a:gd name="connsiteX13" fmla="*/ 1355587 w 2606400"/>
                  <a:gd name="connsiteY13" fmla="*/ 8515 h 2024515"/>
                  <a:gd name="connsiteX14" fmla="*/ 1453867 w 2606400"/>
                  <a:gd name="connsiteY14" fmla="*/ 131352 h 2024515"/>
                  <a:gd name="connsiteX15" fmla="*/ 1640493 w 2606400"/>
                  <a:gd name="connsiteY15" fmla="*/ 42862 h 2024515"/>
                  <a:gd name="connsiteX16" fmla="*/ 1697291 w 2606400"/>
                  <a:gd name="connsiteY16" fmla="*/ 172620 h 2024515"/>
                  <a:gd name="connsiteX17" fmla="*/ 2054812 w 2606400"/>
                  <a:gd name="connsiteY17" fmla="*/ 91173 h 2024515"/>
                  <a:gd name="connsiteX18" fmla="*/ 2005874 w 2606400"/>
                  <a:gd name="connsiteY18" fmla="*/ 308208 h 2024515"/>
                  <a:gd name="connsiteX19" fmla="*/ 2229464 w 2606400"/>
                  <a:gd name="connsiteY19" fmla="*/ 270413 h 2024515"/>
                  <a:gd name="connsiteX20" fmla="*/ 2201588 w 2606400"/>
                  <a:gd name="connsiteY20" fmla="*/ 437291 h 2024515"/>
                  <a:gd name="connsiteX21" fmla="*/ 2218940 w 2606400"/>
                  <a:gd name="connsiteY21" fmla="*/ 473011 h 2024515"/>
                  <a:gd name="connsiteX22" fmla="*/ 2388942 w 2606400"/>
                  <a:gd name="connsiteY22" fmla="*/ 422028 h 2024515"/>
                  <a:gd name="connsiteX23" fmla="*/ 2369607 w 2606400"/>
                  <a:gd name="connsiteY23" fmla="*/ 674856 h 2024515"/>
                  <a:gd name="connsiteX24" fmla="*/ 2561995 w 2606400"/>
                  <a:gd name="connsiteY24" fmla="*/ 755625 h 2024515"/>
                  <a:gd name="connsiteX25" fmla="*/ 2447590 w 2606400"/>
                  <a:gd name="connsiteY25" fmla="*/ 899977 h 2024515"/>
                  <a:gd name="connsiteX26" fmla="*/ 2606400 w 2606400"/>
                  <a:gd name="connsiteY26" fmla="*/ 1016515 h 2024515"/>
                  <a:gd name="connsiteX27" fmla="*/ 2447590 w 2606400"/>
                  <a:gd name="connsiteY27" fmla="*/ 1133053 h 2024515"/>
                  <a:gd name="connsiteX28" fmla="*/ 2561995 w 2606400"/>
                  <a:gd name="connsiteY28" fmla="*/ 1277405 h 2024515"/>
                  <a:gd name="connsiteX29" fmla="*/ 2369607 w 2606400"/>
                  <a:gd name="connsiteY29" fmla="*/ 1358174 h 2024515"/>
                  <a:gd name="connsiteX30" fmla="*/ 2431804 w 2606400"/>
                  <a:gd name="connsiteY30" fmla="*/ 1520515 h 2024515"/>
                  <a:gd name="connsiteX31" fmla="*/ 2218940 w 2606400"/>
                  <a:gd name="connsiteY31" fmla="*/ 1560019 h 2024515"/>
                  <a:gd name="connsiteX32" fmla="*/ 2224702 w 2606400"/>
                  <a:gd name="connsiteY32" fmla="*/ 1729279 h 2024515"/>
                  <a:gd name="connsiteX33" fmla="*/ 2005874 w 2606400"/>
                  <a:gd name="connsiteY33" fmla="*/ 1724822 h 2024515"/>
                  <a:gd name="connsiteX34" fmla="*/ 1954800 w 2606400"/>
                  <a:gd name="connsiteY34" fmla="*/ 1889469 h 2024515"/>
                  <a:gd name="connsiteX35" fmla="*/ 1744916 w 2606400"/>
                  <a:gd name="connsiteY35" fmla="*/ 1841360 h 2024515"/>
                  <a:gd name="connsiteX36" fmla="*/ 1640493 w 2606400"/>
                  <a:gd name="connsiteY36" fmla="*/ 1990168 h 2024515"/>
                  <a:gd name="connsiteX37" fmla="*/ 1453867 w 2606400"/>
                  <a:gd name="connsiteY37" fmla="*/ 1901678 h 2024515"/>
                  <a:gd name="connsiteX38" fmla="*/ 1303200 w 2606400"/>
                  <a:gd name="connsiteY38" fmla="*/ 2024515 h 2024515"/>
                  <a:gd name="connsiteX39" fmla="*/ 1152533 w 2606400"/>
                  <a:gd name="connsiteY39" fmla="*/ 1901678 h 2024515"/>
                  <a:gd name="connsiteX40" fmla="*/ 965907 w 2606400"/>
                  <a:gd name="connsiteY40" fmla="*/ 1990168 h 2024515"/>
                  <a:gd name="connsiteX41" fmla="*/ 861484 w 2606400"/>
                  <a:gd name="connsiteY41" fmla="*/ 1841360 h 2024515"/>
                  <a:gd name="connsiteX42" fmla="*/ 651600 w 2606400"/>
                  <a:gd name="connsiteY42" fmla="*/ 1889469 h 2024515"/>
                  <a:gd name="connsiteX43" fmla="*/ 600526 w 2606400"/>
                  <a:gd name="connsiteY43" fmla="*/ 1724822 h 2024515"/>
                  <a:gd name="connsiteX44" fmla="*/ 381698 w 2606400"/>
                  <a:gd name="connsiteY44" fmla="*/ 1729279 h 2024515"/>
                  <a:gd name="connsiteX45" fmla="*/ 387460 w 2606400"/>
                  <a:gd name="connsiteY45" fmla="*/ 1560019 h 2024515"/>
                  <a:gd name="connsiteX46" fmla="*/ 174596 w 2606400"/>
                  <a:gd name="connsiteY46" fmla="*/ 1520515 h 2024515"/>
                  <a:gd name="connsiteX47" fmla="*/ 236793 w 2606400"/>
                  <a:gd name="connsiteY47" fmla="*/ 1358174 h 2024515"/>
                  <a:gd name="connsiteX48" fmla="*/ 44405 w 2606400"/>
                  <a:gd name="connsiteY48" fmla="*/ 1277405 h 2024515"/>
                  <a:gd name="connsiteX49" fmla="*/ 158810 w 2606400"/>
                  <a:gd name="connsiteY49" fmla="*/ 1133053 h 2024515"/>
                  <a:gd name="connsiteX50" fmla="*/ 0 w 2606400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447590 w 2601638"/>
                  <a:gd name="connsiteY27" fmla="*/ 1133053 h 2024515"/>
                  <a:gd name="connsiteX28" fmla="*/ 2561995 w 2601638"/>
                  <a:gd name="connsiteY28" fmla="*/ 1277405 h 2024515"/>
                  <a:gd name="connsiteX29" fmla="*/ 2369607 w 2601638"/>
                  <a:gd name="connsiteY29" fmla="*/ 1358174 h 2024515"/>
                  <a:gd name="connsiteX30" fmla="*/ 2431804 w 2601638"/>
                  <a:gd name="connsiteY30" fmla="*/ 152051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174596 w 2601638"/>
                  <a:gd name="connsiteY46" fmla="*/ 1520515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447590 w 2601638"/>
                  <a:gd name="connsiteY27" fmla="*/ 1133053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431804 w 2601638"/>
                  <a:gd name="connsiteY30" fmla="*/ 152051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174596 w 2601638"/>
                  <a:gd name="connsiteY46" fmla="*/ 1520515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385678 w 2601638"/>
                  <a:gd name="connsiteY27" fmla="*/ 1128291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431804 w 2601638"/>
                  <a:gd name="connsiteY30" fmla="*/ 152051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174596 w 2601638"/>
                  <a:gd name="connsiteY46" fmla="*/ 1520515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385678 w 2601638"/>
                  <a:gd name="connsiteY27" fmla="*/ 1128291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431804 w 2601638"/>
                  <a:gd name="connsiteY30" fmla="*/ 152051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385678 w 2601638"/>
                  <a:gd name="connsiteY27" fmla="*/ 1128291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05470 w 2601638"/>
                  <a:gd name="connsiteY49" fmla="*/ 1126020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0372 h 2024515"/>
                  <a:gd name="connsiteX49" fmla="*/ 105470 w 2601638"/>
                  <a:gd name="connsiteY49" fmla="*/ 1126020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0595 w 2601638"/>
                  <a:gd name="connsiteY48" fmla="*/ 1263339 h 2024515"/>
                  <a:gd name="connsiteX49" fmla="*/ 105470 w 2601638"/>
                  <a:gd name="connsiteY49" fmla="*/ 1126020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105470 w 2601638"/>
                  <a:gd name="connsiteY48" fmla="*/ 1126020 h 2024515"/>
                  <a:gd name="connsiteX49" fmla="*/ 0 w 2601638"/>
                  <a:gd name="connsiteY49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46293 w 2601638"/>
                  <a:gd name="connsiteY47" fmla="*/ 1228064 h 2024515"/>
                  <a:gd name="connsiteX48" fmla="*/ 105470 w 2601638"/>
                  <a:gd name="connsiteY48" fmla="*/ 1126020 h 2024515"/>
                  <a:gd name="connsiteX49" fmla="*/ 0 w 2601638"/>
                  <a:gd name="connsiteY49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78062 w 2601638"/>
                  <a:gd name="connsiteY27" fmla="*/ 1120387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46293 w 2601638"/>
                  <a:gd name="connsiteY47" fmla="*/ 1228064 h 2024515"/>
                  <a:gd name="connsiteX48" fmla="*/ 105470 w 2601638"/>
                  <a:gd name="connsiteY48" fmla="*/ 1126020 h 2024515"/>
                  <a:gd name="connsiteX49" fmla="*/ 0 w 2601638"/>
                  <a:gd name="connsiteY49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78062 w 2601638"/>
                  <a:gd name="connsiteY27" fmla="*/ 1120387 h 2024515"/>
                  <a:gd name="connsiteX28" fmla="*/ 2596285 w 2601638"/>
                  <a:gd name="connsiteY28" fmla="*/ 1228313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46293 w 2601638"/>
                  <a:gd name="connsiteY47" fmla="*/ 1228064 h 2024515"/>
                  <a:gd name="connsiteX48" fmla="*/ 105470 w 2601638"/>
                  <a:gd name="connsiteY48" fmla="*/ 1126020 h 2024515"/>
                  <a:gd name="connsiteX49" fmla="*/ 0 w 2601638"/>
                  <a:gd name="connsiteY49" fmla="*/ 1016515 h 2024515"/>
                  <a:gd name="connsiteX0" fmla="*/ 0 w 2601638"/>
                  <a:gd name="connsiteY0" fmla="*/ 1052811 h 2060811"/>
                  <a:gd name="connsiteX1" fmla="*/ 15601 w 2601638"/>
                  <a:gd name="connsiteY1" fmla="*/ 1006987 h 2060811"/>
                  <a:gd name="connsiteX2" fmla="*/ 120710 w 2601638"/>
                  <a:gd name="connsiteY2" fmla="*/ 936273 h 2060811"/>
                  <a:gd name="connsiteX3" fmla="*/ 58692 w 2601638"/>
                  <a:gd name="connsiteY3" fmla="*/ 758584 h 2060811"/>
                  <a:gd name="connsiteX4" fmla="*/ 202503 w 2601638"/>
                  <a:gd name="connsiteY4" fmla="*/ 700602 h 2060811"/>
                  <a:gd name="connsiteX5" fmla="*/ 174596 w 2601638"/>
                  <a:gd name="connsiteY5" fmla="*/ 548811 h 2060811"/>
                  <a:gd name="connsiteX6" fmla="*/ 427465 w 2601638"/>
                  <a:gd name="connsiteY6" fmla="*/ 481534 h 2060811"/>
                  <a:gd name="connsiteX7" fmla="*/ 381698 w 2601638"/>
                  <a:gd name="connsiteY7" fmla="*/ 340047 h 2060811"/>
                  <a:gd name="connsiteX8" fmla="*/ 593859 w 2601638"/>
                  <a:gd name="connsiteY8" fmla="*/ 310363 h 2060811"/>
                  <a:gd name="connsiteX9" fmla="*/ 608737 w 2601638"/>
                  <a:gd name="connsiteY9" fmla="*/ 179857 h 2060811"/>
                  <a:gd name="connsiteX10" fmla="*/ 823384 w 2601638"/>
                  <a:gd name="connsiteY10" fmla="*/ 189285 h 2060811"/>
                  <a:gd name="connsiteX11" fmla="*/ 965907 w 2601638"/>
                  <a:gd name="connsiteY11" fmla="*/ 36296 h 2060811"/>
                  <a:gd name="connsiteX12" fmla="*/ 1163963 w 2601638"/>
                  <a:gd name="connsiteY12" fmla="*/ 118418 h 2060811"/>
                  <a:gd name="connsiteX13" fmla="*/ 1331311 w 2601638"/>
                  <a:gd name="connsiteY13" fmla="*/ 0 h 2060811"/>
                  <a:gd name="connsiteX14" fmla="*/ 1461487 w 2601638"/>
                  <a:gd name="connsiteY14" fmla="*/ 150066 h 2060811"/>
                  <a:gd name="connsiteX15" fmla="*/ 1640493 w 2601638"/>
                  <a:gd name="connsiteY15" fmla="*/ 79158 h 2060811"/>
                  <a:gd name="connsiteX16" fmla="*/ 1750631 w 2601638"/>
                  <a:gd name="connsiteY16" fmla="*/ 215949 h 2060811"/>
                  <a:gd name="connsiteX17" fmla="*/ 2054812 w 2601638"/>
                  <a:gd name="connsiteY17" fmla="*/ 127469 h 2060811"/>
                  <a:gd name="connsiteX18" fmla="*/ 2040164 w 2601638"/>
                  <a:gd name="connsiteY18" fmla="*/ 309339 h 2060811"/>
                  <a:gd name="connsiteX19" fmla="*/ 2229464 w 2601638"/>
                  <a:gd name="connsiteY19" fmla="*/ 306709 h 2060811"/>
                  <a:gd name="connsiteX20" fmla="*/ 2201588 w 2601638"/>
                  <a:gd name="connsiteY20" fmla="*/ 473587 h 2060811"/>
                  <a:gd name="connsiteX21" fmla="*/ 2230370 w 2601638"/>
                  <a:gd name="connsiteY21" fmla="*/ 484692 h 2060811"/>
                  <a:gd name="connsiteX22" fmla="*/ 2388942 w 2601638"/>
                  <a:gd name="connsiteY22" fmla="*/ 458324 h 2060811"/>
                  <a:gd name="connsiteX23" fmla="*/ 2407707 w 2601638"/>
                  <a:gd name="connsiteY23" fmla="*/ 697086 h 2060811"/>
                  <a:gd name="connsiteX24" fmla="*/ 2561995 w 2601638"/>
                  <a:gd name="connsiteY24" fmla="*/ 791921 h 2060811"/>
                  <a:gd name="connsiteX25" fmla="*/ 2471866 w 2601638"/>
                  <a:gd name="connsiteY25" fmla="*/ 928804 h 2060811"/>
                  <a:gd name="connsiteX26" fmla="*/ 2601638 w 2601638"/>
                  <a:gd name="connsiteY26" fmla="*/ 1095673 h 2060811"/>
                  <a:gd name="connsiteX27" fmla="*/ 2478062 w 2601638"/>
                  <a:gd name="connsiteY27" fmla="*/ 1156683 h 2060811"/>
                  <a:gd name="connsiteX28" fmla="*/ 2596285 w 2601638"/>
                  <a:gd name="connsiteY28" fmla="*/ 1264609 h 2060811"/>
                  <a:gd name="connsiteX29" fmla="*/ 2369607 w 2601638"/>
                  <a:gd name="connsiteY29" fmla="*/ 1394470 h 2060811"/>
                  <a:gd name="connsiteX30" fmla="*/ 2302332 w 2601638"/>
                  <a:gd name="connsiteY30" fmla="*/ 1452251 h 2060811"/>
                  <a:gd name="connsiteX31" fmla="*/ 2218940 w 2601638"/>
                  <a:gd name="connsiteY31" fmla="*/ 1596315 h 2060811"/>
                  <a:gd name="connsiteX32" fmla="*/ 2224702 w 2601638"/>
                  <a:gd name="connsiteY32" fmla="*/ 1765575 h 2060811"/>
                  <a:gd name="connsiteX33" fmla="*/ 2005874 w 2601638"/>
                  <a:gd name="connsiteY33" fmla="*/ 1761118 h 2060811"/>
                  <a:gd name="connsiteX34" fmla="*/ 1954800 w 2601638"/>
                  <a:gd name="connsiteY34" fmla="*/ 1925765 h 2060811"/>
                  <a:gd name="connsiteX35" fmla="*/ 1744916 w 2601638"/>
                  <a:gd name="connsiteY35" fmla="*/ 1877656 h 2060811"/>
                  <a:gd name="connsiteX36" fmla="*/ 1640493 w 2601638"/>
                  <a:gd name="connsiteY36" fmla="*/ 2026464 h 2060811"/>
                  <a:gd name="connsiteX37" fmla="*/ 1453867 w 2601638"/>
                  <a:gd name="connsiteY37" fmla="*/ 1937974 h 2060811"/>
                  <a:gd name="connsiteX38" fmla="*/ 1303200 w 2601638"/>
                  <a:gd name="connsiteY38" fmla="*/ 2060811 h 2060811"/>
                  <a:gd name="connsiteX39" fmla="*/ 1152533 w 2601638"/>
                  <a:gd name="connsiteY39" fmla="*/ 1937974 h 2060811"/>
                  <a:gd name="connsiteX40" fmla="*/ 965907 w 2601638"/>
                  <a:gd name="connsiteY40" fmla="*/ 2026464 h 2060811"/>
                  <a:gd name="connsiteX41" fmla="*/ 861484 w 2601638"/>
                  <a:gd name="connsiteY41" fmla="*/ 1877656 h 2060811"/>
                  <a:gd name="connsiteX42" fmla="*/ 651600 w 2601638"/>
                  <a:gd name="connsiteY42" fmla="*/ 1925765 h 2060811"/>
                  <a:gd name="connsiteX43" fmla="*/ 600526 w 2601638"/>
                  <a:gd name="connsiteY43" fmla="*/ 1761118 h 2060811"/>
                  <a:gd name="connsiteX44" fmla="*/ 381698 w 2601638"/>
                  <a:gd name="connsiteY44" fmla="*/ 1765575 h 2060811"/>
                  <a:gd name="connsiteX45" fmla="*/ 387460 w 2601638"/>
                  <a:gd name="connsiteY45" fmla="*/ 1596315 h 2060811"/>
                  <a:gd name="connsiteX46" fmla="*/ 401173 w 2601638"/>
                  <a:gd name="connsiteY46" fmla="*/ 1601623 h 2060811"/>
                  <a:gd name="connsiteX47" fmla="*/ 46293 w 2601638"/>
                  <a:gd name="connsiteY47" fmla="*/ 1264360 h 2060811"/>
                  <a:gd name="connsiteX48" fmla="*/ 105470 w 2601638"/>
                  <a:gd name="connsiteY48" fmla="*/ 1162316 h 2060811"/>
                  <a:gd name="connsiteX49" fmla="*/ 0 w 2601638"/>
                  <a:gd name="connsiteY49" fmla="*/ 1052811 h 2060811"/>
                  <a:gd name="connsiteX0" fmla="*/ 0 w 2601638"/>
                  <a:gd name="connsiteY0" fmla="*/ 1052811 h 2060811"/>
                  <a:gd name="connsiteX1" fmla="*/ 15601 w 2601638"/>
                  <a:gd name="connsiteY1" fmla="*/ 1006987 h 2060811"/>
                  <a:gd name="connsiteX2" fmla="*/ 120710 w 2601638"/>
                  <a:gd name="connsiteY2" fmla="*/ 936273 h 2060811"/>
                  <a:gd name="connsiteX3" fmla="*/ 58692 w 2601638"/>
                  <a:gd name="connsiteY3" fmla="*/ 758584 h 2060811"/>
                  <a:gd name="connsiteX4" fmla="*/ 202503 w 2601638"/>
                  <a:gd name="connsiteY4" fmla="*/ 700602 h 2060811"/>
                  <a:gd name="connsiteX5" fmla="*/ 174596 w 2601638"/>
                  <a:gd name="connsiteY5" fmla="*/ 548811 h 2060811"/>
                  <a:gd name="connsiteX6" fmla="*/ 427465 w 2601638"/>
                  <a:gd name="connsiteY6" fmla="*/ 481534 h 2060811"/>
                  <a:gd name="connsiteX7" fmla="*/ 381698 w 2601638"/>
                  <a:gd name="connsiteY7" fmla="*/ 340047 h 2060811"/>
                  <a:gd name="connsiteX8" fmla="*/ 593859 w 2601638"/>
                  <a:gd name="connsiteY8" fmla="*/ 310363 h 2060811"/>
                  <a:gd name="connsiteX9" fmla="*/ 608737 w 2601638"/>
                  <a:gd name="connsiteY9" fmla="*/ 179857 h 2060811"/>
                  <a:gd name="connsiteX10" fmla="*/ 823384 w 2601638"/>
                  <a:gd name="connsiteY10" fmla="*/ 189285 h 2060811"/>
                  <a:gd name="connsiteX11" fmla="*/ 965907 w 2601638"/>
                  <a:gd name="connsiteY11" fmla="*/ 36296 h 2060811"/>
                  <a:gd name="connsiteX12" fmla="*/ 1163963 w 2601638"/>
                  <a:gd name="connsiteY12" fmla="*/ 118418 h 2060811"/>
                  <a:gd name="connsiteX13" fmla="*/ 1331311 w 2601638"/>
                  <a:gd name="connsiteY13" fmla="*/ 0 h 2060811"/>
                  <a:gd name="connsiteX14" fmla="*/ 1461487 w 2601638"/>
                  <a:gd name="connsiteY14" fmla="*/ 150066 h 2060811"/>
                  <a:gd name="connsiteX15" fmla="*/ 1591940 w 2601638"/>
                  <a:gd name="connsiteY15" fmla="*/ 41815 h 2060811"/>
                  <a:gd name="connsiteX16" fmla="*/ 1750631 w 2601638"/>
                  <a:gd name="connsiteY16" fmla="*/ 215949 h 2060811"/>
                  <a:gd name="connsiteX17" fmla="*/ 2054812 w 2601638"/>
                  <a:gd name="connsiteY17" fmla="*/ 127469 h 2060811"/>
                  <a:gd name="connsiteX18" fmla="*/ 2040164 w 2601638"/>
                  <a:gd name="connsiteY18" fmla="*/ 309339 h 2060811"/>
                  <a:gd name="connsiteX19" fmla="*/ 2229464 w 2601638"/>
                  <a:gd name="connsiteY19" fmla="*/ 306709 h 2060811"/>
                  <a:gd name="connsiteX20" fmla="*/ 2201588 w 2601638"/>
                  <a:gd name="connsiteY20" fmla="*/ 473587 h 2060811"/>
                  <a:gd name="connsiteX21" fmla="*/ 2230370 w 2601638"/>
                  <a:gd name="connsiteY21" fmla="*/ 484692 h 2060811"/>
                  <a:gd name="connsiteX22" fmla="*/ 2388942 w 2601638"/>
                  <a:gd name="connsiteY22" fmla="*/ 458324 h 2060811"/>
                  <a:gd name="connsiteX23" fmla="*/ 2407707 w 2601638"/>
                  <a:gd name="connsiteY23" fmla="*/ 697086 h 2060811"/>
                  <a:gd name="connsiteX24" fmla="*/ 2561995 w 2601638"/>
                  <a:gd name="connsiteY24" fmla="*/ 791921 h 2060811"/>
                  <a:gd name="connsiteX25" fmla="*/ 2471866 w 2601638"/>
                  <a:gd name="connsiteY25" fmla="*/ 928804 h 2060811"/>
                  <a:gd name="connsiteX26" fmla="*/ 2601638 w 2601638"/>
                  <a:gd name="connsiteY26" fmla="*/ 1095673 h 2060811"/>
                  <a:gd name="connsiteX27" fmla="*/ 2478062 w 2601638"/>
                  <a:gd name="connsiteY27" fmla="*/ 1156683 h 2060811"/>
                  <a:gd name="connsiteX28" fmla="*/ 2596285 w 2601638"/>
                  <a:gd name="connsiteY28" fmla="*/ 1264609 h 2060811"/>
                  <a:gd name="connsiteX29" fmla="*/ 2369607 w 2601638"/>
                  <a:gd name="connsiteY29" fmla="*/ 1394470 h 2060811"/>
                  <a:gd name="connsiteX30" fmla="*/ 2302332 w 2601638"/>
                  <a:gd name="connsiteY30" fmla="*/ 1452251 h 2060811"/>
                  <a:gd name="connsiteX31" fmla="*/ 2218940 w 2601638"/>
                  <a:gd name="connsiteY31" fmla="*/ 1596315 h 2060811"/>
                  <a:gd name="connsiteX32" fmla="*/ 2224702 w 2601638"/>
                  <a:gd name="connsiteY32" fmla="*/ 1765575 h 2060811"/>
                  <a:gd name="connsiteX33" fmla="*/ 2005874 w 2601638"/>
                  <a:gd name="connsiteY33" fmla="*/ 1761118 h 2060811"/>
                  <a:gd name="connsiteX34" fmla="*/ 1954800 w 2601638"/>
                  <a:gd name="connsiteY34" fmla="*/ 1925765 h 2060811"/>
                  <a:gd name="connsiteX35" fmla="*/ 1744916 w 2601638"/>
                  <a:gd name="connsiteY35" fmla="*/ 1877656 h 2060811"/>
                  <a:gd name="connsiteX36" fmla="*/ 1640493 w 2601638"/>
                  <a:gd name="connsiteY36" fmla="*/ 2026464 h 2060811"/>
                  <a:gd name="connsiteX37" fmla="*/ 1453867 w 2601638"/>
                  <a:gd name="connsiteY37" fmla="*/ 1937974 h 2060811"/>
                  <a:gd name="connsiteX38" fmla="*/ 1303200 w 2601638"/>
                  <a:gd name="connsiteY38" fmla="*/ 2060811 h 2060811"/>
                  <a:gd name="connsiteX39" fmla="*/ 1152533 w 2601638"/>
                  <a:gd name="connsiteY39" fmla="*/ 1937974 h 2060811"/>
                  <a:gd name="connsiteX40" fmla="*/ 965907 w 2601638"/>
                  <a:gd name="connsiteY40" fmla="*/ 2026464 h 2060811"/>
                  <a:gd name="connsiteX41" fmla="*/ 861484 w 2601638"/>
                  <a:gd name="connsiteY41" fmla="*/ 1877656 h 2060811"/>
                  <a:gd name="connsiteX42" fmla="*/ 651600 w 2601638"/>
                  <a:gd name="connsiteY42" fmla="*/ 1925765 h 2060811"/>
                  <a:gd name="connsiteX43" fmla="*/ 600526 w 2601638"/>
                  <a:gd name="connsiteY43" fmla="*/ 1761118 h 2060811"/>
                  <a:gd name="connsiteX44" fmla="*/ 381698 w 2601638"/>
                  <a:gd name="connsiteY44" fmla="*/ 1765575 h 2060811"/>
                  <a:gd name="connsiteX45" fmla="*/ 387460 w 2601638"/>
                  <a:gd name="connsiteY45" fmla="*/ 1596315 h 2060811"/>
                  <a:gd name="connsiteX46" fmla="*/ 401173 w 2601638"/>
                  <a:gd name="connsiteY46" fmla="*/ 1601623 h 2060811"/>
                  <a:gd name="connsiteX47" fmla="*/ 46293 w 2601638"/>
                  <a:gd name="connsiteY47" fmla="*/ 1264360 h 2060811"/>
                  <a:gd name="connsiteX48" fmla="*/ 105470 w 2601638"/>
                  <a:gd name="connsiteY48" fmla="*/ 1162316 h 2060811"/>
                  <a:gd name="connsiteX49" fmla="*/ 0 w 2601638"/>
                  <a:gd name="connsiteY49" fmla="*/ 1052811 h 2060811"/>
                  <a:gd name="connsiteX0" fmla="*/ 0 w 2601638"/>
                  <a:gd name="connsiteY0" fmla="*/ 1052811 h 2060811"/>
                  <a:gd name="connsiteX1" fmla="*/ 15601 w 2601638"/>
                  <a:gd name="connsiteY1" fmla="*/ 1006987 h 2060811"/>
                  <a:gd name="connsiteX2" fmla="*/ 120710 w 2601638"/>
                  <a:gd name="connsiteY2" fmla="*/ 936273 h 2060811"/>
                  <a:gd name="connsiteX3" fmla="*/ 58692 w 2601638"/>
                  <a:gd name="connsiteY3" fmla="*/ 758584 h 2060811"/>
                  <a:gd name="connsiteX4" fmla="*/ 202503 w 2601638"/>
                  <a:gd name="connsiteY4" fmla="*/ 700602 h 2060811"/>
                  <a:gd name="connsiteX5" fmla="*/ 174596 w 2601638"/>
                  <a:gd name="connsiteY5" fmla="*/ 548811 h 2060811"/>
                  <a:gd name="connsiteX6" fmla="*/ 427465 w 2601638"/>
                  <a:gd name="connsiteY6" fmla="*/ 481534 h 2060811"/>
                  <a:gd name="connsiteX7" fmla="*/ 381698 w 2601638"/>
                  <a:gd name="connsiteY7" fmla="*/ 340047 h 2060811"/>
                  <a:gd name="connsiteX8" fmla="*/ 593859 w 2601638"/>
                  <a:gd name="connsiteY8" fmla="*/ 310363 h 2060811"/>
                  <a:gd name="connsiteX9" fmla="*/ 608737 w 2601638"/>
                  <a:gd name="connsiteY9" fmla="*/ 179857 h 2060811"/>
                  <a:gd name="connsiteX10" fmla="*/ 823384 w 2601638"/>
                  <a:gd name="connsiteY10" fmla="*/ 189285 h 2060811"/>
                  <a:gd name="connsiteX11" fmla="*/ 965907 w 2601638"/>
                  <a:gd name="connsiteY11" fmla="*/ 36296 h 2060811"/>
                  <a:gd name="connsiteX12" fmla="*/ 1163963 w 2601638"/>
                  <a:gd name="connsiteY12" fmla="*/ 118418 h 2060811"/>
                  <a:gd name="connsiteX13" fmla="*/ 1331311 w 2601638"/>
                  <a:gd name="connsiteY13" fmla="*/ 0 h 2060811"/>
                  <a:gd name="connsiteX14" fmla="*/ 1461487 w 2601638"/>
                  <a:gd name="connsiteY14" fmla="*/ 150066 h 2060811"/>
                  <a:gd name="connsiteX15" fmla="*/ 1745689 w 2601638"/>
                  <a:gd name="connsiteY15" fmla="*/ 49283 h 2060811"/>
                  <a:gd name="connsiteX16" fmla="*/ 1750631 w 2601638"/>
                  <a:gd name="connsiteY16" fmla="*/ 215949 h 2060811"/>
                  <a:gd name="connsiteX17" fmla="*/ 2054812 w 2601638"/>
                  <a:gd name="connsiteY17" fmla="*/ 127469 h 2060811"/>
                  <a:gd name="connsiteX18" fmla="*/ 2040164 w 2601638"/>
                  <a:gd name="connsiteY18" fmla="*/ 309339 h 2060811"/>
                  <a:gd name="connsiteX19" fmla="*/ 2229464 w 2601638"/>
                  <a:gd name="connsiteY19" fmla="*/ 306709 h 2060811"/>
                  <a:gd name="connsiteX20" fmla="*/ 2201588 w 2601638"/>
                  <a:gd name="connsiteY20" fmla="*/ 473587 h 2060811"/>
                  <a:gd name="connsiteX21" fmla="*/ 2230370 w 2601638"/>
                  <a:gd name="connsiteY21" fmla="*/ 484692 h 2060811"/>
                  <a:gd name="connsiteX22" fmla="*/ 2388942 w 2601638"/>
                  <a:gd name="connsiteY22" fmla="*/ 458324 h 2060811"/>
                  <a:gd name="connsiteX23" fmla="*/ 2407707 w 2601638"/>
                  <a:gd name="connsiteY23" fmla="*/ 697086 h 2060811"/>
                  <a:gd name="connsiteX24" fmla="*/ 2561995 w 2601638"/>
                  <a:gd name="connsiteY24" fmla="*/ 791921 h 2060811"/>
                  <a:gd name="connsiteX25" fmla="*/ 2471866 w 2601638"/>
                  <a:gd name="connsiteY25" fmla="*/ 928804 h 2060811"/>
                  <a:gd name="connsiteX26" fmla="*/ 2601638 w 2601638"/>
                  <a:gd name="connsiteY26" fmla="*/ 1095673 h 2060811"/>
                  <a:gd name="connsiteX27" fmla="*/ 2478062 w 2601638"/>
                  <a:gd name="connsiteY27" fmla="*/ 1156683 h 2060811"/>
                  <a:gd name="connsiteX28" fmla="*/ 2596285 w 2601638"/>
                  <a:gd name="connsiteY28" fmla="*/ 1264609 h 2060811"/>
                  <a:gd name="connsiteX29" fmla="*/ 2369607 w 2601638"/>
                  <a:gd name="connsiteY29" fmla="*/ 1394470 h 2060811"/>
                  <a:gd name="connsiteX30" fmla="*/ 2302332 w 2601638"/>
                  <a:gd name="connsiteY30" fmla="*/ 1452251 h 2060811"/>
                  <a:gd name="connsiteX31" fmla="*/ 2218940 w 2601638"/>
                  <a:gd name="connsiteY31" fmla="*/ 1596315 h 2060811"/>
                  <a:gd name="connsiteX32" fmla="*/ 2224702 w 2601638"/>
                  <a:gd name="connsiteY32" fmla="*/ 1765575 h 2060811"/>
                  <a:gd name="connsiteX33" fmla="*/ 2005874 w 2601638"/>
                  <a:gd name="connsiteY33" fmla="*/ 1761118 h 2060811"/>
                  <a:gd name="connsiteX34" fmla="*/ 1954800 w 2601638"/>
                  <a:gd name="connsiteY34" fmla="*/ 1925765 h 2060811"/>
                  <a:gd name="connsiteX35" fmla="*/ 1744916 w 2601638"/>
                  <a:gd name="connsiteY35" fmla="*/ 1877656 h 2060811"/>
                  <a:gd name="connsiteX36" fmla="*/ 1640493 w 2601638"/>
                  <a:gd name="connsiteY36" fmla="*/ 2026464 h 2060811"/>
                  <a:gd name="connsiteX37" fmla="*/ 1453867 w 2601638"/>
                  <a:gd name="connsiteY37" fmla="*/ 1937974 h 2060811"/>
                  <a:gd name="connsiteX38" fmla="*/ 1303200 w 2601638"/>
                  <a:gd name="connsiteY38" fmla="*/ 2060811 h 2060811"/>
                  <a:gd name="connsiteX39" fmla="*/ 1152533 w 2601638"/>
                  <a:gd name="connsiteY39" fmla="*/ 1937974 h 2060811"/>
                  <a:gd name="connsiteX40" fmla="*/ 965907 w 2601638"/>
                  <a:gd name="connsiteY40" fmla="*/ 2026464 h 2060811"/>
                  <a:gd name="connsiteX41" fmla="*/ 861484 w 2601638"/>
                  <a:gd name="connsiteY41" fmla="*/ 1877656 h 2060811"/>
                  <a:gd name="connsiteX42" fmla="*/ 651600 w 2601638"/>
                  <a:gd name="connsiteY42" fmla="*/ 1925765 h 2060811"/>
                  <a:gd name="connsiteX43" fmla="*/ 600526 w 2601638"/>
                  <a:gd name="connsiteY43" fmla="*/ 1761118 h 2060811"/>
                  <a:gd name="connsiteX44" fmla="*/ 381698 w 2601638"/>
                  <a:gd name="connsiteY44" fmla="*/ 1765575 h 2060811"/>
                  <a:gd name="connsiteX45" fmla="*/ 387460 w 2601638"/>
                  <a:gd name="connsiteY45" fmla="*/ 1596315 h 2060811"/>
                  <a:gd name="connsiteX46" fmla="*/ 401173 w 2601638"/>
                  <a:gd name="connsiteY46" fmla="*/ 1601623 h 2060811"/>
                  <a:gd name="connsiteX47" fmla="*/ 46293 w 2601638"/>
                  <a:gd name="connsiteY47" fmla="*/ 1264360 h 2060811"/>
                  <a:gd name="connsiteX48" fmla="*/ 105470 w 2601638"/>
                  <a:gd name="connsiteY48" fmla="*/ 1162316 h 2060811"/>
                  <a:gd name="connsiteX49" fmla="*/ 0 w 2601638"/>
                  <a:gd name="connsiteY49" fmla="*/ 1052811 h 2060811"/>
                  <a:gd name="connsiteX0" fmla="*/ 0 w 2601638"/>
                  <a:gd name="connsiteY0" fmla="*/ 1052811 h 2060811"/>
                  <a:gd name="connsiteX1" fmla="*/ 15601 w 2601638"/>
                  <a:gd name="connsiteY1" fmla="*/ 1006987 h 2060811"/>
                  <a:gd name="connsiteX2" fmla="*/ 120710 w 2601638"/>
                  <a:gd name="connsiteY2" fmla="*/ 936273 h 2060811"/>
                  <a:gd name="connsiteX3" fmla="*/ 58692 w 2601638"/>
                  <a:gd name="connsiteY3" fmla="*/ 758584 h 2060811"/>
                  <a:gd name="connsiteX4" fmla="*/ 202503 w 2601638"/>
                  <a:gd name="connsiteY4" fmla="*/ 700602 h 2060811"/>
                  <a:gd name="connsiteX5" fmla="*/ 174596 w 2601638"/>
                  <a:gd name="connsiteY5" fmla="*/ 548811 h 2060811"/>
                  <a:gd name="connsiteX6" fmla="*/ 427465 w 2601638"/>
                  <a:gd name="connsiteY6" fmla="*/ 481534 h 2060811"/>
                  <a:gd name="connsiteX7" fmla="*/ 381698 w 2601638"/>
                  <a:gd name="connsiteY7" fmla="*/ 340047 h 2060811"/>
                  <a:gd name="connsiteX8" fmla="*/ 593859 w 2601638"/>
                  <a:gd name="connsiteY8" fmla="*/ 310363 h 2060811"/>
                  <a:gd name="connsiteX9" fmla="*/ 608737 w 2601638"/>
                  <a:gd name="connsiteY9" fmla="*/ 179857 h 2060811"/>
                  <a:gd name="connsiteX10" fmla="*/ 823384 w 2601638"/>
                  <a:gd name="connsiteY10" fmla="*/ 189285 h 2060811"/>
                  <a:gd name="connsiteX11" fmla="*/ 965907 w 2601638"/>
                  <a:gd name="connsiteY11" fmla="*/ 36296 h 2060811"/>
                  <a:gd name="connsiteX12" fmla="*/ 1163963 w 2601638"/>
                  <a:gd name="connsiteY12" fmla="*/ 118418 h 2060811"/>
                  <a:gd name="connsiteX13" fmla="*/ 1331311 w 2601638"/>
                  <a:gd name="connsiteY13" fmla="*/ 0 h 2060811"/>
                  <a:gd name="connsiteX14" fmla="*/ 1461487 w 2601638"/>
                  <a:gd name="connsiteY14" fmla="*/ 150066 h 2060811"/>
                  <a:gd name="connsiteX15" fmla="*/ 1745689 w 2601638"/>
                  <a:gd name="connsiteY15" fmla="*/ 49283 h 2060811"/>
                  <a:gd name="connsiteX16" fmla="*/ 1750631 w 2601638"/>
                  <a:gd name="connsiteY16" fmla="*/ 215949 h 2060811"/>
                  <a:gd name="connsiteX17" fmla="*/ 2054812 w 2601638"/>
                  <a:gd name="connsiteY17" fmla="*/ 127469 h 2060811"/>
                  <a:gd name="connsiteX18" fmla="*/ 2040164 w 2601638"/>
                  <a:gd name="connsiteY18" fmla="*/ 309339 h 2060811"/>
                  <a:gd name="connsiteX19" fmla="*/ 2229464 w 2601638"/>
                  <a:gd name="connsiteY19" fmla="*/ 306709 h 2060811"/>
                  <a:gd name="connsiteX20" fmla="*/ 2201588 w 2601638"/>
                  <a:gd name="connsiteY20" fmla="*/ 473587 h 2060811"/>
                  <a:gd name="connsiteX21" fmla="*/ 2230370 w 2601638"/>
                  <a:gd name="connsiteY21" fmla="*/ 484692 h 2060811"/>
                  <a:gd name="connsiteX22" fmla="*/ 2388942 w 2601638"/>
                  <a:gd name="connsiteY22" fmla="*/ 458324 h 2060811"/>
                  <a:gd name="connsiteX23" fmla="*/ 2407707 w 2601638"/>
                  <a:gd name="connsiteY23" fmla="*/ 697086 h 2060811"/>
                  <a:gd name="connsiteX24" fmla="*/ 2561995 w 2601638"/>
                  <a:gd name="connsiteY24" fmla="*/ 791921 h 2060811"/>
                  <a:gd name="connsiteX25" fmla="*/ 2471866 w 2601638"/>
                  <a:gd name="connsiteY25" fmla="*/ 928804 h 2060811"/>
                  <a:gd name="connsiteX26" fmla="*/ 2601638 w 2601638"/>
                  <a:gd name="connsiteY26" fmla="*/ 1095673 h 2060811"/>
                  <a:gd name="connsiteX27" fmla="*/ 2478062 w 2601638"/>
                  <a:gd name="connsiteY27" fmla="*/ 1156683 h 2060811"/>
                  <a:gd name="connsiteX28" fmla="*/ 2596285 w 2601638"/>
                  <a:gd name="connsiteY28" fmla="*/ 1264609 h 2060811"/>
                  <a:gd name="connsiteX29" fmla="*/ 2369607 w 2601638"/>
                  <a:gd name="connsiteY29" fmla="*/ 1394470 h 2060811"/>
                  <a:gd name="connsiteX30" fmla="*/ 2302332 w 2601638"/>
                  <a:gd name="connsiteY30" fmla="*/ 1452251 h 2060811"/>
                  <a:gd name="connsiteX31" fmla="*/ 2218940 w 2601638"/>
                  <a:gd name="connsiteY31" fmla="*/ 1596315 h 2060811"/>
                  <a:gd name="connsiteX32" fmla="*/ 2168891 w 2601638"/>
                  <a:gd name="connsiteY32" fmla="*/ 1752892 h 2060811"/>
                  <a:gd name="connsiteX33" fmla="*/ 2005874 w 2601638"/>
                  <a:gd name="connsiteY33" fmla="*/ 1761118 h 2060811"/>
                  <a:gd name="connsiteX34" fmla="*/ 1954800 w 2601638"/>
                  <a:gd name="connsiteY34" fmla="*/ 1925765 h 2060811"/>
                  <a:gd name="connsiteX35" fmla="*/ 1744916 w 2601638"/>
                  <a:gd name="connsiteY35" fmla="*/ 1877656 h 2060811"/>
                  <a:gd name="connsiteX36" fmla="*/ 1640493 w 2601638"/>
                  <a:gd name="connsiteY36" fmla="*/ 2026464 h 2060811"/>
                  <a:gd name="connsiteX37" fmla="*/ 1453867 w 2601638"/>
                  <a:gd name="connsiteY37" fmla="*/ 1937974 h 2060811"/>
                  <a:gd name="connsiteX38" fmla="*/ 1303200 w 2601638"/>
                  <a:gd name="connsiteY38" fmla="*/ 2060811 h 2060811"/>
                  <a:gd name="connsiteX39" fmla="*/ 1152533 w 2601638"/>
                  <a:gd name="connsiteY39" fmla="*/ 1937974 h 2060811"/>
                  <a:gd name="connsiteX40" fmla="*/ 965907 w 2601638"/>
                  <a:gd name="connsiteY40" fmla="*/ 2026464 h 2060811"/>
                  <a:gd name="connsiteX41" fmla="*/ 861484 w 2601638"/>
                  <a:gd name="connsiteY41" fmla="*/ 1877656 h 2060811"/>
                  <a:gd name="connsiteX42" fmla="*/ 651600 w 2601638"/>
                  <a:gd name="connsiteY42" fmla="*/ 1925765 h 2060811"/>
                  <a:gd name="connsiteX43" fmla="*/ 600526 w 2601638"/>
                  <a:gd name="connsiteY43" fmla="*/ 1761118 h 2060811"/>
                  <a:gd name="connsiteX44" fmla="*/ 381698 w 2601638"/>
                  <a:gd name="connsiteY44" fmla="*/ 1765575 h 2060811"/>
                  <a:gd name="connsiteX45" fmla="*/ 387460 w 2601638"/>
                  <a:gd name="connsiteY45" fmla="*/ 1596315 h 2060811"/>
                  <a:gd name="connsiteX46" fmla="*/ 401173 w 2601638"/>
                  <a:gd name="connsiteY46" fmla="*/ 1601623 h 2060811"/>
                  <a:gd name="connsiteX47" fmla="*/ 46293 w 2601638"/>
                  <a:gd name="connsiteY47" fmla="*/ 1264360 h 2060811"/>
                  <a:gd name="connsiteX48" fmla="*/ 105470 w 2601638"/>
                  <a:gd name="connsiteY48" fmla="*/ 1162316 h 2060811"/>
                  <a:gd name="connsiteX49" fmla="*/ 0 w 2601638"/>
                  <a:gd name="connsiteY49" fmla="*/ 1052811 h 206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601638" h="2060811">
                    <a:moveTo>
                      <a:pt x="0" y="1052811"/>
                    </a:moveTo>
                    <a:cubicBezTo>
                      <a:pt x="13138" y="1045474"/>
                      <a:pt x="2463" y="1014324"/>
                      <a:pt x="15601" y="1006987"/>
                    </a:cubicBezTo>
                    <a:lnTo>
                      <a:pt x="120710" y="936273"/>
                    </a:lnTo>
                    <a:lnTo>
                      <a:pt x="58692" y="758584"/>
                    </a:lnTo>
                    <a:lnTo>
                      <a:pt x="202503" y="700602"/>
                    </a:lnTo>
                    <a:lnTo>
                      <a:pt x="174596" y="548811"/>
                    </a:lnTo>
                    <a:lnTo>
                      <a:pt x="427465" y="481534"/>
                    </a:lnTo>
                    <a:lnTo>
                      <a:pt x="381698" y="340047"/>
                    </a:lnTo>
                    <a:lnTo>
                      <a:pt x="593859" y="310363"/>
                    </a:lnTo>
                    <a:lnTo>
                      <a:pt x="608737" y="179857"/>
                    </a:lnTo>
                    <a:lnTo>
                      <a:pt x="823384" y="189285"/>
                    </a:lnTo>
                    <a:lnTo>
                      <a:pt x="965907" y="36296"/>
                    </a:lnTo>
                    <a:lnTo>
                      <a:pt x="1163963" y="118418"/>
                    </a:lnTo>
                    <a:lnTo>
                      <a:pt x="1331311" y="0"/>
                    </a:lnTo>
                    <a:lnTo>
                      <a:pt x="1461487" y="150066"/>
                    </a:lnTo>
                    <a:lnTo>
                      <a:pt x="1745689" y="49283"/>
                    </a:lnTo>
                    <a:lnTo>
                      <a:pt x="1750631" y="215949"/>
                    </a:lnTo>
                    <a:lnTo>
                      <a:pt x="2054812" y="127469"/>
                    </a:lnTo>
                    <a:lnTo>
                      <a:pt x="2040164" y="309339"/>
                    </a:lnTo>
                    <a:lnTo>
                      <a:pt x="2229464" y="306709"/>
                    </a:lnTo>
                    <a:cubicBezTo>
                      <a:pt x="2204297" y="365510"/>
                      <a:pt x="2226755" y="414786"/>
                      <a:pt x="2201588" y="473587"/>
                    </a:cubicBezTo>
                    <a:lnTo>
                      <a:pt x="2230370" y="484692"/>
                    </a:lnTo>
                    <a:lnTo>
                      <a:pt x="2388942" y="458324"/>
                    </a:lnTo>
                    <a:lnTo>
                      <a:pt x="2407707" y="697086"/>
                    </a:lnTo>
                    <a:lnTo>
                      <a:pt x="2561995" y="791921"/>
                    </a:lnTo>
                    <a:lnTo>
                      <a:pt x="2471866" y="928804"/>
                    </a:lnTo>
                    <a:lnTo>
                      <a:pt x="2601638" y="1095673"/>
                    </a:lnTo>
                    <a:lnTo>
                      <a:pt x="2478062" y="1156683"/>
                    </a:lnTo>
                    <a:lnTo>
                      <a:pt x="2596285" y="1264609"/>
                    </a:lnTo>
                    <a:lnTo>
                      <a:pt x="2369607" y="1394470"/>
                    </a:lnTo>
                    <a:lnTo>
                      <a:pt x="2302332" y="1452251"/>
                    </a:lnTo>
                    <a:lnTo>
                      <a:pt x="2218940" y="1596315"/>
                    </a:lnTo>
                    <a:lnTo>
                      <a:pt x="2168891" y="1752892"/>
                    </a:lnTo>
                    <a:lnTo>
                      <a:pt x="2005874" y="1761118"/>
                    </a:lnTo>
                    <a:lnTo>
                      <a:pt x="1954800" y="1925765"/>
                    </a:lnTo>
                    <a:lnTo>
                      <a:pt x="1744916" y="1877656"/>
                    </a:lnTo>
                    <a:lnTo>
                      <a:pt x="1640493" y="2026464"/>
                    </a:lnTo>
                    <a:lnTo>
                      <a:pt x="1453867" y="1937974"/>
                    </a:lnTo>
                    <a:lnTo>
                      <a:pt x="1303200" y="2060811"/>
                    </a:lnTo>
                    <a:lnTo>
                      <a:pt x="1152533" y="1937974"/>
                    </a:lnTo>
                    <a:lnTo>
                      <a:pt x="965907" y="2026464"/>
                    </a:lnTo>
                    <a:lnTo>
                      <a:pt x="861484" y="1877656"/>
                    </a:lnTo>
                    <a:lnTo>
                      <a:pt x="651600" y="1925765"/>
                    </a:lnTo>
                    <a:lnTo>
                      <a:pt x="600526" y="1761118"/>
                    </a:lnTo>
                    <a:lnTo>
                      <a:pt x="381698" y="1765575"/>
                    </a:lnTo>
                    <a:lnTo>
                      <a:pt x="387460" y="1596315"/>
                    </a:lnTo>
                    <a:lnTo>
                      <a:pt x="401173" y="1601623"/>
                    </a:lnTo>
                    <a:lnTo>
                      <a:pt x="46293" y="1264360"/>
                    </a:lnTo>
                    <a:lnTo>
                      <a:pt x="105470" y="1162316"/>
                    </a:lnTo>
                    <a:lnTo>
                      <a:pt x="0" y="1052811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04" name="眼眶"/>
              <p:cNvGrpSpPr/>
              <p:nvPr/>
            </p:nvGrpSpPr>
            <p:grpSpPr>
              <a:xfrm>
                <a:off x="5214674" y="2549520"/>
                <a:ext cx="1495950" cy="304271"/>
                <a:chOff x="8846569" y="2917061"/>
                <a:chExt cx="1495950" cy="299675"/>
              </a:xfrm>
            </p:grpSpPr>
            <p:sp>
              <p:nvSpPr>
                <p:cNvPr id="617" name="任意多边形 616"/>
                <p:cNvSpPr/>
                <p:nvPr/>
              </p:nvSpPr>
              <p:spPr>
                <a:xfrm rot="877829" flipH="1">
                  <a:off x="8846569" y="2917061"/>
                  <a:ext cx="699434" cy="299675"/>
                </a:xfrm>
                <a:custGeom>
                  <a:avLst/>
                  <a:gdLst>
                    <a:gd name="connsiteX0" fmla="*/ 966524 w 1399795"/>
                    <a:gd name="connsiteY0" fmla="*/ 34288 h 599747"/>
                    <a:gd name="connsiteX1" fmla="*/ 1399795 w 1399795"/>
                    <a:gd name="connsiteY1" fmla="*/ 436322 h 599747"/>
                    <a:gd name="connsiteX2" fmla="*/ 1385382 w 1399795"/>
                    <a:gd name="connsiteY2" fmla="*/ 524256 h 599747"/>
                    <a:gd name="connsiteX3" fmla="*/ 1347282 w 1399795"/>
                    <a:gd name="connsiteY3" fmla="*/ 599747 h 599747"/>
                    <a:gd name="connsiteX4" fmla="*/ 0 w 1399795"/>
                    <a:gd name="connsiteY4" fmla="*/ 339280 h 599747"/>
                    <a:gd name="connsiteX5" fmla="*/ 36739 w 1399795"/>
                    <a:gd name="connsiteY5" fmla="*/ 266486 h 599747"/>
                    <a:gd name="connsiteX6" fmla="*/ 690393 w 1399795"/>
                    <a:gd name="connsiteY6" fmla="*/ 0 h 599747"/>
                    <a:gd name="connsiteX7" fmla="*/ 966524 w 1399795"/>
                    <a:gd name="connsiteY7" fmla="*/ 34288 h 59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9795" h="599747">
                      <a:moveTo>
                        <a:pt x="966524" y="34288"/>
                      </a:moveTo>
                      <a:cubicBezTo>
                        <a:pt x="1221139" y="100526"/>
                        <a:pt x="1399795" y="255592"/>
                        <a:pt x="1399795" y="436322"/>
                      </a:cubicBezTo>
                      <a:cubicBezTo>
                        <a:pt x="1399795" y="466444"/>
                        <a:pt x="1394833" y="495853"/>
                        <a:pt x="1385382" y="524256"/>
                      </a:cubicBezTo>
                      <a:lnTo>
                        <a:pt x="1347282" y="599747"/>
                      </a:lnTo>
                      <a:lnTo>
                        <a:pt x="0" y="339280"/>
                      </a:lnTo>
                      <a:lnTo>
                        <a:pt x="36739" y="266486"/>
                      </a:lnTo>
                      <a:cubicBezTo>
                        <a:pt x="144432" y="109883"/>
                        <a:pt x="396549" y="0"/>
                        <a:pt x="690393" y="0"/>
                      </a:cubicBezTo>
                      <a:cubicBezTo>
                        <a:pt x="788341" y="0"/>
                        <a:pt x="881653" y="12209"/>
                        <a:pt x="966524" y="34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8" name="任意多边形 617"/>
                <p:cNvSpPr/>
                <p:nvPr/>
              </p:nvSpPr>
              <p:spPr>
                <a:xfrm rot="20722171">
                  <a:off x="9643085" y="2917061"/>
                  <a:ext cx="699434" cy="299675"/>
                </a:xfrm>
                <a:custGeom>
                  <a:avLst/>
                  <a:gdLst>
                    <a:gd name="connsiteX0" fmla="*/ 966524 w 1399795"/>
                    <a:gd name="connsiteY0" fmla="*/ 34288 h 599747"/>
                    <a:gd name="connsiteX1" fmla="*/ 1399795 w 1399795"/>
                    <a:gd name="connsiteY1" fmla="*/ 436322 h 599747"/>
                    <a:gd name="connsiteX2" fmla="*/ 1385382 w 1399795"/>
                    <a:gd name="connsiteY2" fmla="*/ 524256 h 599747"/>
                    <a:gd name="connsiteX3" fmla="*/ 1347282 w 1399795"/>
                    <a:gd name="connsiteY3" fmla="*/ 599747 h 599747"/>
                    <a:gd name="connsiteX4" fmla="*/ 0 w 1399795"/>
                    <a:gd name="connsiteY4" fmla="*/ 339280 h 599747"/>
                    <a:gd name="connsiteX5" fmla="*/ 36739 w 1399795"/>
                    <a:gd name="connsiteY5" fmla="*/ 266486 h 599747"/>
                    <a:gd name="connsiteX6" fmla="*/ 690393 w 1399795"/>
                    <a:gd name="connsiteY6" fmla="*/ 0 h 599747"/>
                    <a:gd name="connsiteX7" fmla="*/ 966524 w 1399795"/>
                    <a:gd name="connsiteY7" fmla="*/ 34288 h 59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9795" h="599747">
                      <a:moveTo>
                        <a:pt x="966524" y="34288"/>
                      </a:moveTo>
                      <a:cubicBezTo>
                        <a:pt x="1221139" y="100526"/>
                        <a:pt x="1399795" y="255592"/>
                        <a:pt x="1399795" y="436322"/>
                      </a:cubicBezTo>
                      <a:cubicBezTo>
                        <a:pt x="1399795" y="466444"/>
                        <a:pt x="1394833" y="495853"/>
                        <a:pt x="1385382" y="524256"/>
                      </a:cubicBezTo>
                      <a:lnTo>
                        <a:pt x="1347282" y="599747"/>
                      </a:lnTo>
                      <a:lnTo>
                        <a:pt x="0" y="339280"/>
                      </a:lnTo>
                      <a:lnTo>
                        <a:pt x="36739" y="266486"/>
                      </a:lnTo>
                      <a:cubicBezTo>
                        <a:pt x="144432" y="109883"/>
                        <a:pt x="396549" y="0"/>
                        <a:pt x="690393" y="0"/>
                      </a:cubicBezTo>
                      <a:cubicBezTo>
                        <a:pt x="788341" y="0"/>
                        <a:pt x="881653" y="12209"/>
                        <a:pt x="966524" y="34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05" name="眼珠"/>
              <p:cNvGrpSpPr/>
              <p:nvPr/>
            </p:nvGrpSpPr>
            <p:grpSpPr>
              <a:xfrm>
                <a:off x="5628410" y="2598950"/>
                <a:ext cx="685987" cy="150198"/>
                <a:chOff x="8709739" y="3752996"/>
                <a:chExt cx="1024661" cy="220962"/>
              </a:xfrm>
            </p:grpSpPr>
            <p:sp>
              <p:nvSpPr>
                <p:cNvPr id="615" name="任意多边形 614"/>
                <p:cNvSpPr/>
                <p:nvPr/>
              </p:nvSpPr>
              <p:spPr>
                <a:xfrm>
                  <a:off x="8709739" y="3752996"/>
                  <a:ext cx="220962" cy="220962"/>
                </a:xfrm>
                <a:custGeom>
                  <a:avLst/>
                  <a:gdLst>
                    <a:gd name="connsiteX0" fmla="*/ 190781 w 277050"/>
                    <a:gd name="connsiteY0" fmla="*/ 60711 h 277050"/>
                    <a:gd name="connsiteX1" fmla="*/ 150239 w 277050"/>
                    <a:gd name="connsiteY1" fmla="*/ 101253 h 277050"/>
                    <a:gd name="connsiteX2" fmla="*/ 190781 w 277050"/>
                    <a:gd name="connsiteY2" fmla="*/ 141795 h 277050"/>
                    <a:gd name="connsiteX3" fmla="*/ 231323 w 277050"/>
                    <a:gd name="connsiteY3" fmla="*/ 101253 h 277050"/>
                    <a:gd name="connsiteX4" fmla="*/ 190781 w 277050"/>
                    <a:gd name="connsiteY4" fmla="*/ 60711 h 277050"/>
                    <a:gd name="connsiteX5" fmla="*/ 138525 w 277050"/>
                    <a:gd name="connsiteY5" fmla="*/ 0 h 277050"/>
                    <a:gd name="connsiteX6" fmla="*/ 277050 w 277050"/>
                    <a:gd name="connsiteY6" fmla="*/ 138525 h 277050"/>
                    <a:gd name="connsiteX7" fmla="*/ 138525 w 277050"/>
                    <a:gd name="connsiteY7" fmla="*/ 277050 h 277050"/>
                    <a:gd name="connsiteX8" fmla="*/ 0 w 277050"/>
                    <a:gd name="connsiteY8" fmla="*/ 138525 h 277050"/>
                    <a:gd name="connsiteX9" fmla="*/ 138525 w 277050"/>
                    <a:gd name="connsiteY9" fmla="*/ 0 h 27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050" h="277050">
                      <a:moveTo>
                        <a:pt x="190781" y="60711"/>
                      </a:moveTo>
                      <a:cubicBezTo>
                        <a:pt x="168390" y="60711"/>
                        <a:pt x="150239" y="78862"/>
                        <a:pt x="150239" y="101253"/>
                      </a:cubicBezTo>
                      <a:cubicBezTo>
                        <a:pt x="150239" y="123644"/>
                        <a:pt x="168390" y="141795"/>
                        <a:pt x="190781" y="141795"/>
                      </a:cubicBezTo>
                      <a:cubicBezTo>
                        <a:pt x="213172" y="141795"/>
                        <a:pt x="231323" y="123644"/>
                        <a:pt x="231323" y="101253"/>
                      </a:cubicBezTo>
                      <a:cubicBezTo>
                        <a:pt x="231323" y="78862"/>
                        <a:pt x="213172" y="60711"/>
                        <a:pt x="190781" y="60711"/>
                      </a:cubicBezTo>
                      <a:close/>
                      <a:moveTo>
                        <a:pt x="138525" y="0"/>
                      </a:moveTo>
                      <a:cubicBezTo>
                        <a:pt x="215030" y="0"/>
                        <a:pt x="277050" y="62020"/>
                        <a:pt x="277050" y="138525"/>
                      </a:cubicBezTo>
                      <a:cubicBezTo>
                        <a:pt x="277050" y="215030"/>
                        <a:pt x="215030" y="277050"/>
                        <a:pt x="138525" y="277050"/>
                      </a:cubicBezTo>
                      <a:cubicBezTo>
                        <a:pt x="62020" y="277050"/>
                        <a:pt x="0" y="215030"/>
                        <a:pt x="0" y="138525"/>
                      </a:cubicBezTo>
                      <a:cubicBezTo>
                        <a:pt x="0" y="62020"/>
                        <a:pt x="62020" y="0"/>
                        <a:pt x="13852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6" name="任意多边形 615"/>
                <p:cNvSpPr/>
                <p:nvPr/>
              </p:nvSpPr>
              <p:spPr>
                <a:xfrm>
                  <a:off x="9513438" y="3752996"/>
                  <a:ext cx="220962" cy="220962"/>
                </a:xfrm>
                <a:custGeom>
                  <a:avLst/>
                  <a:gdLst>
                    <a:gd name="connsiteX0" fmla="*/ 190781 w 277050"/>
                    <a:gd name="connsiteY0" fmla="*/ 60711 h 277050"/>
                    <a:gd name="connsiteX1" fmla="*/ 150239 w 277050"/>
                    <a:gd name="connsiteY1" fmla="*/ 101253 h 277050"/>
                    <a:gd name="connsiteX2" fmla="*/ 190781 w 277050"/>
                    <a:gd name="connsiteY2" fmla="*/ 141795 h 277050"/>
                    <a:gd name="connsiteX3" fmla="*/ 231323 w 277050"/>
                    <a:gd name="connsiteY3" fmla="*/ 101253 h 277050"/>
                    <a:gd name="connsiteX4" fmla="*/ 190781 w 277050"/>
                    <a:gd name="connsiteY4" fmla="*/ 60711 h 277050"/>
                    <a:gd name="connsiteX5" fmla="*/ 138525 w 277050"/>
                    <a:gd name="connsiteY5" fmla="*/ 0 h 277050"/>
                    <a:gd name="connsiteX6" fmla="*/ 277050 w 277050"/>
                    <a:gd name="connsiteY6" fmla="*/ 138525 h 277050"/>
                    <a:gd name="connsiteX7" fmla="*/ 138525 w 277050"/>
                    <a:gd name="connsiteY7" fmla="*/ 277050 h 277050"/>
                    <a:gd name="connsiteX8" fmla="*/ 0 w 277050"/>
                    <a:gd name="connsiteY8" fmla="*/ 138525 h 277050"/>
                    <a:gd name="connsiteX9" fmla="*/ 138525 w 277050"/>
                    <a:gd name="connsiteY9" fmla="*/ 0 h 27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050" h="277050">
                      <a:moveTo>
                        <a:pt x="190781" y="60711"/>
                      </a:moveTo>
                      <a:cubicBezTo>
                        <a:pt x="168390" y="60711"/>
                        <a:pt x="150239" y="78862"/>
                        <a:pt x="150239" y="101253"/>
                      </a:cubicBezTo>
                      <a:cubicBezTo>
                        <a:pt x="150239" y="123644"/>
                        <a:pt x="168390" y="141795"/>
                        <a:pt x="190781" y="141795"/>
                      </a:cubicBezTo>
                      <a:cubicBezTo>
                        <a:pt x="213172" y="141795"/>
                        <a:pt x="231323" y="123644"/>
                        <a:pt x="231323" y="101253"/>
                      </a:cubicBezTo>
                      <a:cubicBezTo>
                        <a:pt x="231323" y="78862"/>
                        <a:pt x="213172" y="60711"/>
                        <a:pt x="190781" y="60711"/>
                      </a:cubicBezTo>
                      <a:close/>
                      <a:moveTo>
                        <a:pt x="138525" y="0"/>
                      </a:moveTo>
                      <a:cubicBezTo>
                        <a:pt x="215030" y="0"/>
                        <a:pt x="277050" y="62020"/>
                        <a:pt x="277050" y="138525"/>
                      </a:cubicBezTo>
                      <a:cubicBezTo>
                        <a:pt x="277050" y="215030"/>
                        <a:pt x="215030" y="277050"/>
                        <a:pt x="138525" y="277050"/>
                      </a:cubicBezTo>
                      <a:cubicBezTo>
                        <a:pt x="62020" y="277050"/>
                        <a:pt x="0" y="215030"/>
                        <a:pt x="0" y="138525"/>
                      </a:cubicBezTo>
                      <a:cubicBezTo>
                        <a:pt x="0" y="62020"/>
                        <a:pt x="62020" y="0"/>
                        <a:pt x="13852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06" name="身体"/>
              <p:cNvGrpSpPr/>
              <p:nvPr/>
            </p:nvGrpSpPr>
            <p:grpSpPr>
              <a:xfrm>
                <a:off x="4961311" y="2885948"/>
                <a:ext cx="1994492" cy="1543437"/>
                <a:chOff x="4053129" y="4723292"/>
                <a:chExt cx="2343430" cy="1786070"/>
              </a:xfrm>
            </p:grpSpPr>
            <p:sp>
              <p:nvSpPr>
                <p:cNvPr id="607" name="任意多边形 606"/>
                <p:cNvSpPr/>
                <p:nvPr/>
              </p:nvSpPr>
              <p:spPr>
                <a:xfrm>
                  <a:off x="4053129" y="4723292"/>
                  <a:ext cx="2343430" cy="1786070"/>
                </a:xfrm>
                <a:custGeom>
                  <a:avLst/>
                  <a:gdLst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39312 w 2343430"/>
                    <a:gd name="connsiteY9" fmla="*/ 1763190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695428 w 2343430"/>
                    <a:gd name="connsiteY14" fmla="*/ 1786070 h 1786070"/>
                    <a:gd name="connsiteX15" fmla="*/ 304151 w 2343430"/>
                    <a:gd name="connsiteY15" fmla="*/ 1763019 h 1786070"/>
                    <a:gd name="connsiteX16" fmla="*/ 452374 w 2343430"/>
                    <a:gd name="connsiteY16" fmla="*/ 945728 h 1786070"/>
                    <a:gd name="connsiteX17" fmla="*/ 175706 w 2343430"/>
                    <a:gd name="connsiteY17" fmla="*/ 405760 h 1786070"/>
                    <a:gd name="connsiteX18" fmla="*/ 0 w 2343430"/>
                    <a:gd name="connsiteY18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71680 w 2343430"/>
                    <a:gd name="connsiteY9" fmla="*/ 1738914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695428 w 2343430"/>
                    <a:gd name="connsiteY14" fmla="*/ 1786070 h 1786070"/>
                    <a:gd name="connsiteX15" fmla="*/ 304151 w 2343430"/>
                    <a:gd name="connsiteY15" fmla="*/ 1763019 h 1786070"/>
                    <a:gd name="connsiteX16" fmla="*/ 452374 w 2343430"/>
                    <a:gd name="connsiteY16" fmla="*/ 945728 h 1786070"/>
                    <a:gd name="connsiteX17" fmla="*/ 175706 w 2343430"/>
                    <a:gd name="connsiteY17" fmla="*/ 405760 h 1786070"/>
                    <a:gd name="connsiteX18" fmla="*/ 0 w 2343430"/>
                    <a:gd name="connsiteY18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71680 w 2343430"/>
                    <a:gd name="connsiteY9" fmla="*/ 1738914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695428 w 2343430"/>
                    <a:gd name="connsiteY14" fmla="*/ 1786070 h 1786070"/>
                    <a:gd name="connsiteX15" fmla="*/ 279874 w 2343430"/>
                    <a:gd name="connsiteY15" fmla="*/ 1706374 h 1786070"/>
                    <a:gd name="connsiteX16" fmla="*/ 452374 w 2343430"/>
                    <a:gd name="connsiteY16" fmla="*/ 945728 h 1786070"/>
                    <a:gd name="connsiteX17" fmla="*/ 175706 w 2343430"/>
                    <a:gd name="connsiteY17" fmla="*/ 405760 h 1786070"/>
                    <a:gd name="connsiteX18" fmla="*/ 0 w 2343430"/>
                    <a:gd name="connsiteY18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71680 w 2343430"/>
                    <a:gd name="connsiteY9" fmla="*/ 1738914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279874 w 2343430"/>
                    <a:gd name="connsiteY14" fmla="*/ 1706374 h 1786070"/>
                    <a:gd name="connsiteX15" fmla="*/ 452374 w 2343430"/>
                    <a:gd name="connsiteY15" fmla="*/ 945728 h 1786070"/>
                    <a:gd name="connsiteX16" fmla="*/ 175706 w 2343430"/>
                    <a:gd name="connsiteY16" fmla="*/ 405760 h 1786070"/>
                    <a:gd name="connsiteX17" fmla="*/ 0 w 2343430"/>
                    <a:gd name="connsiteY17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71680 w 2343430"/>
                    <a:gd name="connsiteY9" fmla="*/ 1738914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296058 w 2343430"/>
                    <a:gd name="connsiteY14" fmla="*/ 1625454 h 1786070"/>
                    <a:gd name="connsiteX15" fmla="*/ 452374 w 2343430"/>
                    <a:gd name="connsiteY15" fmla="*/ 945728 h 1786070"/>
                    <a:gd name="connsiteX16" fmla="*/ 175706 w 2343430"/>
                    <a:gd name="connsiteY16" fmla="*/ 405760 h 1786070"/>
                    <a:gd name="connsiteX17" fmla="*/ 0 w 2343430"/>
                    <a:gd name="connsiteY17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15036 w 2343430"/>
                    <a:gd name="connsiteY9" fmla="*/ 1641809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296058 w 2343430"/>
                    <a:gd name="connsiteY14" fmla="*/ 1625454 h 1786070"/>
                    <a:gd name="connsiteX15" fmla="*/ 452374 w 2343430"/>
                    <a:gd name="connsiteY15" fmla="*/ 945728 h 1786070"/>
                    <a:gd name="connsiteX16" fmla="*/ 175706 w 2343430"/>
                    <a:gd name="connsiteY16" fmla="*/ 405760 h 1786070"/>
                    <a:gd name="connsiteX17" fmla="*/ 0 w 2343430"/>
                    <a:gd name="connsiteY17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15036 w 2343430"/>
                    <a:gd name="connsiteY9" fmla="*/ 1641809 h 1786070"/>
                    <a:gd name="connsiteX10" fmla="*/ 1305633 w 2343430"/>
                    <a:gd name="connsiteY10" fmla="*/ 1786070 h 1786070"/>
                    <a:gd name="connsiteX11" fmla="*/ 1171714 w 2343430"/>
                    <a:gd name="connsiteY11" fmla="*/ 1419461 h 1786070"/>
                    <a:gd name="connsiteX12" fmla="*/ 1037795 w 2343430"/>
                    <a:gd name="connsiteY12" fmla="*/ 1786070 h 1786070"/>
                    <a:gd name="connsiteX13" fmla="*/ 296058 w 2343430"/>
                    <a:gd name="connsiteY13" fmla="*/ 1625454 h 1786070"/>
                    <a:gd name="connsiteX14" fmla="*/ 452374 w 2343430"/>
                    <a:gd name="connsiteY14" fmla="*/ 945728 h 1786070"/>
                    <a:gd name="connsiteX15" fmla="*/ 175706 w 2343430"/>
                    <a:gd name="connsiteY15" fmla="*/ 405760 h 1786070"/>
                    <a:gd name="connsiteX16" fmla="*/ 0 w 2343430"/>
                    <a:gd name="connsiteY16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39312 w 2343430"/>
                    <a:gd name="connsiteY9" fmla="*/ 1528521 h 1786070"/>
                    <a:gd name="connsiteX10" fmla="*/ 1305633 w 2343430"/>
                    <a:gd name="connsiteY10" fmla="*/ 1786070 h 1786070"/>
                    <a:gd name="connsiteX11" fmla="*/ 1171714 w 2343430"/>
                    <a:gd name="connsiteY11" fmla="*/ 1419461 h 1786070"/>
                    <a:gd name="connsiteX12" fmla="*/ 1037795 w 2343430"/>
                    <a:gd name="connsiteY12" fmla="*/ 1786070 h 1786070"/>
                    <a:gd name="connsiteX13" fmla="*/ 296058 w 2343430"/>
                    <a:gd name="connsiteY13" fmla="*/ 1625454 h 1786070"/>
                    <a:gd name="connsiteX14" fmla="*/ 452374 w 2343430"/>
                    <a:gd name="connsiteY14" fmla="*/ 945728 h 1786070"/>
                    <a:gd name="connsiteX15" fmla="*/ 175706 w 2343430"/>
                    <a:gd name="connsiteY15" fmla="*/ 405760 h 1786070"/>
                    <a:gd name="connsiteX16" fmla="*/ 0 w 2343430"/>
                    <a:gd name="connsiteY16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112140 w 2343430"/>
                    <a:gd name="connsiteY9" fmla="*/ 1641809 h 1786070"/>
                    <a:gd name="connsiteX10" fmla="*/ 1305633 w 2343430"/>
                    <a:gd name="connsiteY10" fmla="*/ 1786070 h 1786070"/>
                    <a:gd name="connsiteX11" fmla="*/ 1171714 w 2343430"/>
                    <a:gd name="connsiteY11" fmla="*/ 1419461 h 1786070"/>
                    <a:gd name="connsiteX12" fmla="*/ 1037795 w 2343430"/>
                    <a:gd name="connsiteY12" fmla="*/ 1786070 h 1786070"/>
                    <a:gd name="connsiteX13" fmla="*/ 296058 w 2343430"/>
                    <a:gd name="connsiteY13" fmla="*/ 1625454 h 1786070"/>
                    <a:gd name="connsiteX14" fmla="*/ 452374 w 2343430"/>
                    <a:gd name="connsiteY14" fmla="*/ 945728 h 1786070"/>
                    <a:gd name="connsiteX15" fmla="*/ 175706 w 2343430"/>
                    <a:gd name="connsiteY15" fmla="*/ 405760 h 1786070"/>
                    <a:gd name="connsiteX16" fmla="*/ 0 w 2343430"/>
                    <a:gd name="connsiteY16" fmla="*/ 0 h 1786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43430" h="1786070">
                      <a:moveTo>
                        <a:pt x="0" y="0"/>
                      </a:moveTo>
                      <a:lnTo>
                        <a:pt x="106298" y="0"/>
                      </a:lnTo>
                      <a:lnTo>
                        <a:pt x="505325" y="26031"/>
                      </a:lnTo>
                      <a:cubicBezTo>
                        <a:pt x="720575" y="35288"/>
                        <a:pt x="943444" y="40149"/>
                        <a:pt x="1171716" y="40149"/>
                      </a:cubicBezTo>
                      <a:cubicBezTo>
                        <a:pt x="1399988" y="40149"/>
                        <a:pt x="1622857" y="35288"/>
                        <a:pt x="1838108" y="26031"/>
                      </a:cubicBezTo>
                      <a:lnTo>
                        <a:pt x="2237134" y="0"/>
                      </a:lnTo>
                      <a:lnTo>
                        <a:pt x="2343430" y="0"/>
                      </a:lnTo>
                      <a:lnTo>
                        <a:pt x="2167715" y="405779"/>
                      </a:lnTo>
                      <a:lnTo>
                        <a:pt x="1891057" y="945728"/>
                      </a:lnTo>
                      <a:lnTo>
                        <a:pt x="2112140" y="1641809"/>
                      </a:lnTo>
                      <a:lnTo>
                        <a:pt x="1305633" y="1786070"/>
                      </a:lnTo>
                      <a:lnTo>
                        <a:pt x="1171714" y="1419461"/>
                      </a:lnTo>
                      <a:lnTo>
                        <a:pt x="1037795" y="1786070"/>
                      </a:lnTo>
                      <a:lnTo>
                        <a:pt x="296058" y="1625454"/>
                      </a:lnTo>
                      <a:lnTo>
                        <a:pt x="452374" y="945728"/>
                      </a:lnTo>
                      <a:lnTo>
                        <a:pt x="175706" y="4057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72000">
                      <a:schemeClr val="bg1">
                        <a:lumMod val="50000"/>
                      </a:schemeClr>
                    </a:gs>
                  </a:gsLst>
                  <a:path path="circle">
                    <a:fillToRect l="50000" t="50000" r="50000" b="50000"/>
                  </a:path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08" name="组合 607"/>
                <p:cNvGrpSpPr/>
                <p:nvPr/>
              </p:nvGrpSpPr>
              <p:grpSpPr>
                <a:xfrm>
                  <a:off x="4591693" y="4755237"/>
                  <a:ext cx="1259903" cy="1313497"/>
                  <a:chOff x="4900772" y="4665866"/>
                  <a:chExt cx="1259903" cy="1313497"/>
                </a:xfrm>
              </p:grpSpPr>
              <p:sp>
                <p:nvSpPr>
                  <p:cNvPr id="609" name="任意多边形 608"/>
                  <p:cNvSpPr/>
                  <p:nvPr/>
                </p:nvSpPr>
                <p:spPr>
                  <a:xfrm>
                    <a:off x="5683113" y="5149299"/>
                    <a:ext cx="29589" cy="3155"/>
                  </a:xfrm>
                  <a:custGeom>
                    <a:avLst/>
                    <a:gdLst>
                      <a:gd name="connsiteX0" fmla="*/ 29094 w 29589"/>
                      <a:gd name="connsiteY0" fmla="*/ 0 h 3155"/>
                      <a:gd name="connsiteX1" fmla="*/ 29589 w 29589"/>
                      <a:gd name="connsiteY1" fmla="*/ 1489 h 3155"/>
                      <a:gd name="connsiteX2" fmla="*/ 13028 w 29589"/>
                      <a:gd name="connsiteY2" fmla="*/ 3155 h 3155"/>
                      <a:gd name="connsiteX3" fmla="*/ 0 w 29589"/>
                      <a:gd name="connsiteY3" fmla="*/ 3155 h 3155"/>
                      <a:gd name="connsiteX4" fmla="*/ 29094 w 29589"/>
                      <a:gd name="connsiteY4" fmla="*/ 0 h 3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89" h="3155">
                        <a:moveTo>
                          <a:pt x="29094" y="0"/>
                        </a:moveTo>
                        <a:lnTo>
                          <a:pt x="29589" y="1489"/>
                        </a:lnTo>
                        <a:lnTo>
                          <a:pt x="13028" y="3155"/>
                        </a:lnTo>
                        <a:lnTo>
                          <a:pt x="0" y="3155"/>
                        </a:lnTo>
                        <a:lnTo>
                          <a:pt x="29094" y="0"/>
                        </a:ln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0" name="等腰三角形 609"/>
                  <p:cNvSpPr/>
                  <p:nvPr/>
                </p:nvSpPr>
                <p:spPr>
                  <a:xfrm flipV="1">
                    <a:off x="4909394" y="4665866"/>
                    <a:ext cx="1242814" cy="1157162"/>
                  </a:xfrm>
                  <a:prstGeom prst="triangl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1" name="任意多边形 610"/>
                  <p:cNvSpPr/>
                  <p:nvPr/>
                </p:nvSpPr>
                <p:spPr>
                  <a:xfrm>
                    <a:off x="5438538" y="4668020"/>
                    <a:ext cx="184526" cy="1165560"/>
                  </a:xfrm>
                  <a:custGeom>
                    <a:avLst/>
                    <a:gdLst>
                      <a:gd name="connsiteX0" fmla="*/ 1 w 146052"/>
                      <a:gd name="connsiteY0" fmla="*/ 0 h 1562100"/>
                      <a:gd name="connsiteX1" fmla="*/ 146051 w 146052"/>
                      <a:gd name="connsiteY1" fmla="*/ 0 h 1562100"/>
                      <a:gd name="connsiteX2" fmla="*/ 109539 w 146052"/>
                      <a:gd name="connsiteY2" fmla="*/ 158750 h 1562100"/>
                      <a:gd name="connsiteX3" fmla="*/ 146052 w 146052"/>
                      <a:gd name="connsiteY3" fmla="*/ 1562100 h 1562100"/>
                      <a:gd name="connsiteX4" fmla="*/ 0 w 146052"/>
                      <a:gd name="connsiteY4" fmla="*/ 1562100 h 1562100"/>
                      <a:gd name="connsiteX5" fmla="*/ 36513 w 146052"/>
                      <a:gd name="connsiteY5" fmla="*/ 158750 h 1562100"/>
                      <a:gd name="connsiteX6" fmla="*/ 36514 w 146052"/>
                      <a:gd name="connsiteY6" fmla="*/ 158750 h 1562100"/>
                      <a:gd name="connsiteX0" fmla="*/ 1 w 146052"/>
                      <a:gd name="connsiteY0" fmla="*/ 0 h 1562100"/>
                      <a:gd name="connsiteX1" fmla="*/ 146051 w 146052"/>
                      <a:gd name="connsiteY1" fmla="*/ 0 h 1562100"/>
                      <a:gd name="connsiteX2" fmla="*/ 109539 w 146052"/>
                      <a:gd name="connsiteY2" fmla="*/ 158750 h 1562100"/>
                      <a:gd name="connsiteX3" fmla="*/ 146052 w 146052"/>
                      <a:gd name="connsiteY3" fmla="*/ 1562100 h 1562100"/>
                      <a:gd name="connsiteX4" fmla="*/ 72791 w 146052"/>
                      <a:gd name="connsiteY4" fmla="*/ 1560366 h 1562100"/>
                      <a:gd name="connsiteX5" fmla="*/ 0 w 146052"/>
                      <a:gd name="connsiteY5" fmla="*/ 1562100 h 1562100"/>
                      <a:gd name="connsiteX6" fmla="*/ 36513 w 146052"/>
                      <a:gd name="connsiteY6" fmla="*/ 158750 h 1562100"/>
                      <a:gd name="connsiteX7" fmla="*/ 36514 w 146052"/>
                      <a:gd name="connsiteY7" fmla="*/ 158750 h 1562100"/>
                      <a:gd name="connsiteX8" fmla="*/ 1 w 146052"/>
                      <a:gd name="connsiteY8" fmla="*/ 0 h 1562100"/>
                      <a:gd name="connsiteX0" fmla="*/ 1 w 146051"/>
                      <a:gd name="connsiteY0" fmla="*/ 0 h 1562100"/>
                      <a:gd name="connsiteX1" fmla="*/ 146051 w 146051"/>
                      <a:gd name="connsiteY1" fmla="*/ 0 h 1562100"/>
                      <a:gd name="connsiteX2" fmla="*/ 109539 w 146051"/>
                      <a:gd name="connsiteY2" fmla="*/ 158750 h 1562100"/>
                      <a:gd name="connsiteX3" fmla="*/ 144942 w 146051"/>
                      <a:gd name="connsiteY3" fmla="*/ 1478882 h 1562100"/>
                      <a:gd name="connsiteX4" fmla="*/ 72791 w 146051"/>
                      <a:gd name="connsiteY4" fmla="*/ 1560366 h 1562100"/>
                      <a:gd name="connsiteX5" fmla="*/ 0 w 146051"/>
                      <a:gd name="connsiteY5" fmla="*/ 1562100 h 1562100"/>
                      <a:gd name="connsiteX6" fmla="*/ 36513 w 146051"/>
                      <a:gd name="connsiteY6" fmla="*/ 158750 h 1562100"/>
                      <a:gd name="connsiteX7" fmla="*/ 36514 w 146051"/>
                      <a:gd name="connsiteY7" fmla="*/ 158750 h 1562100"/>
                      <a:gd name="connsiteX8" fmla="*/ 1 w 146051"/>
                      <a:gd name="connsiteY8" fmla="*/ 0 h 1562100"/>
                      <a:gd name="connsiteX0" fmla="*/ 0 w 146050"/>
                      <a:gd name="connsiteY0" fmla="*/ 0 h 1560366"/>
                      <a:gd name="connsiteX1" fmla="*/ 146050 w 146050"/>
                      <a:gd name="connsiteY1" fmla="*/ 0 h 1560366"/>
                      <a:gd name="connsiteX2" fmla="*/ 109538 w 146050"/>
                      <a:gd name="connsiteY2" fmla="*/ 158750 h 1560366"/>
                      <a:gd name="connsiteX3" fmla="*/ 144941 w 146050"/>
                      <a:gd name="connsiteY3" fmla="*/ 1478882 h 1560366"/>
                      <a:gd name="connsiteX4" fmla="*/ 72790 w 146050"/>
                      <a:gd name="connsiteY4" fmla="*/ 1560366 h 1560366"/>
                      <a:gd name="connsiteX5" fmla="*/ 2219 w 146050"/>
                      <a:gd name="connsiteY5" fmla="*/ 1477149 h 1560366"/>
                      <a:gd name="connsiteX6" fmla="*/ 36512 w 146050"/>
                      <a:gd name="connsiteY6" fmla="*/ 158750 h 1560366"/>
                      <a:gd name="connsiteX7" fmla="*/ 36513 w 146050"/>
                      <a:gd name="connsiteY7" fmla="*/ 158750 h 1560366"/>
                      <a:gd name="connsiteX8" fmla="*/ 0 w 146050"/>
                      <a:gd name="connsiteY8" fmla="*/ 0 h 1560366"/>
                      <a:gd name="connsiteX0" fmla="*/ 0 w 146050"/>
                      <a:gd name="connsiteY0" fmla="*/ 0 h 1597352"/>
                      <a:gd name="connsiteX1" fmla="*/ 146050 w 146050"/>
                      <a:gd name="connsiteY1" fmla="*/ 0 h 1597352"/>
                      <a:gd name="connsiteX2" fmla="*/ 109538 w 146050"/>
                      <a:gd name="connsiteY2" fmla="*/ 158750 h 1597352"/>
                      <a:gd name="connsiteX3" fmla="*/ 144941 w 146050"/>
                      <a:gd name="connsiteY3" fmla="*/ 1478882 h 1597352"/>
                      <a:gd name="connsiteX4" fmla="*/ 67764 w 146050"/>
                      <a:gd name="connsiteY4" fmla="*/ 1597352 h 1597352"/>
                      <a:gd name="connsiteX5" fmla="*/ 2219 w 146050"/>
                      <a:gd name="connsiteY5" fmla="*/ 1477149 h 1597352"/>
                      <a:gd name="connsiteX6" fmla="*/ 36512 w 146050"/>
                      <a:gd name="connsiteY6" fmla="*/ 158750 h 1597352"/>
                      <a:gd name="connsiteX7" fmla="*/ 36513 w 146050"/>
                      <a:gd name="connsiteY7" fmla="*/ 158750 h 1597352"/>
                      <a:gd name="connsiteX8" fmla="*/ 0 w 146050"/>
                      <a:gd name="connsiteY8" fmla="*/ 0 h 1597352"/>
                      <a:gd name="connsiteX0" fmla="*/ 0 w 146050"/>
                      <a:gd name="connsiteY0" fmla="*/ 0 h 1713857"/>
                      <a:gd name="connsiteX1" fmla="*/ 146050 w 146050"/>
                      <a:gd name="connsiteY1" fmla="*/ 0 h 1713857"/>
                      <a:gd name="connsiteX2" fmla="*/ 109538 w 146050"/>
                      <a:gd name="connsiteY2" fmla="*/ 158750 h 1713857"/>
                      <a:gd name="connsiteX3" fmla="*/ 144941 w 146050"/>
                      <a:gd name="connsiteY3" fmla="*/ 1478882 h 1713857"/>
                      <a:gd name="connsiteX4" fmla="*/ 79826 w 146050"/>
                      <a:gd name="connsiteY4" fmla="*/ 1713857 h 1713857"/>
                      <a:gd name="connsiteX5" fmla="*/ 2219 w 146050"/>
                      <a:gd name="connsiteY5" fmla="*/ 1477149 h 1713857"/>
                      <a:gd name="connsiteX6" fmla="*/ 36512 w 146050"/>
                      <a:gd name="connsiteY6" fmla="*/ 158750 h 1713857"/>
                      <a:gd name="connsiteX7" fmla="*/ 36513 w 146050"/>
                      <a:gd name="connsiteY7" fmla="*/ 158750 h 1713857"/>
                      <a:gd name="connsiteX8" fmla="*/ 0 w 146050"/>
                      <a:gd name="connsiteY8" fmla="*/ 0 h 1713857"/>
                      <a:gd name="connsiteX0" fmla="*/ 0 w 146050"/>
                      <a:gd name="connsiteY0" fmla="*/ 0 h 1697213"/>
                      <a:gd name="connsiteX1" fmla="*/ 146050 w 146050"/>
                      <a:gd name="connsiteY1" fmla="*/ 0 h 1697213"/>
                      <a:gd name="connsiteX2" fmla="*/ 109538 w 146050"/>
                      <a:gd name="connsiteY2" fmla="*/ 158750 h 1697213"/>
                      <a:gd name="connsiteX3" fmla="*/ 144941 w 146050"/>
                      <a:gd name="connsiteY3" fmla="*/ 1478882 h 1697213"/>
                      <a:gd name="connsiteX4" fmla="*/ 70780 w 146050"/>
                      <a:gd name="connsiteY4" fmla="*/ 1697213 h 1697213"/>
                      <a:gd name="connsiteX5" fmla="*/ 2219 w 146050"/>
                      <a:gd name="connsiteY5" fmla="*/ 1477149 h 1697213"/>
                      <a:gd name="connsiteX6" fmla="*/ 36512 w 146050"/>
                      <a:gd name="connsiteY6" fmla="*/ 158750 h 1697213"/>
                      <a:gd name="connsiteX7" fmla="*/ 36513 w 146050"/>
                      <a:gd name="connsiteY7" fmla="*/ 158750 h 1697213"/>
                      <a:gd name="connsiteX8" fmla="*/ 0 w 146050"/>
                      <a:gd name="connsiteY8" fmla="*/ 0 h 1697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6050" h="1697213">
                        <a:moveTo>
                          <a:pt x="0" y="0"/>
                        </a:moveTo>
                        <a:lnTo>
                          <a:pt x="146050" y="0"/>
                        </a:lnTo>
                        <a:lnTo>
                          <a:pt x="109538" y="158750"/>
                        </a:lnTo>
                        <a:lnTo>
                          <a:pt x="144941" y="1478882"/>
                        </a:lnTo>
                        <a:lnTo>
                          <a:pt x="70780" y="1697213"/>
                        </a:lnTo>
                        <a:lnTo>
                          <a:pt x="2219" y="1477149"/>
                        </a:lnTo>
                        <a:lnTo>
                          <a:pt x="36512" y="158750"/>
                        </a:lnTo>
                        <a:lnTo>
                          <a:pt x="36513" y="1587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2" name="任意多边形 611"/>
                  <p:cNvSpPr/>
                  <p:nvPr/>
                </p:nvSpPr>
                <p:spPr>
                  <a:xfrm flipH="1" flipV="1">
                    <a:off x="4974781" y="4667011"/>
                    <a:ext cx="1112037" cy="165100"/>
                  </a:xfrm>
                  <a:custGeom>
                    <a:avLst/>
                    <a:gdLst>
                      <a:gd name="connsiteX0" fmla="*/ 456190 w 944086"/>
                      <a:gd name="connsiteY0" fmla="*/ 165100 h 165100"/>
                      <a:gd name="connsiteX1" fmla="*/ 0 w 944086"/>
                      <a:gd name="connsiteY1" fmla="*/ 165100 h 165100"/>
                      <a:gd name="connsiteX2" fmla="*/ 228095 w 944086"/>
                      <a:gd name="connsiteY2" fmla="*/ 0 h 165100"/>
                      <a:gd name="connsiteX3" fmla="*/ 944086 w 944086"/>
                      <a:gd name="connsiteY3" fmla="*/ 165100 h 165100"/>
                      <a:gd name="connsiteX4" fmla="*/ 487896 w 944086"/>
                      <a:gd name="connsiteY4" fmla="*/ 165100 h 165100"/>
                      <a:gd name="connsiteX5" fmla="*/ 715991 w 944086"/>
                      <a:gd name="connsiteY5" fmla="*/ 0 h 165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4086" h="165100">
                        <a:moveTo>
                          <a:pt x="456190" y="165100"/>
                        </a:moveTo>
                        <a:lnTo>
                          <a:pt x="0" y="165100"/>
                        </a:lnTo>
                        <a:lnTo>
                          <a:pt x="228095" y="0"/>
                        </a:lnTo>
                        <a:close/>
                        <a:moveTo>
                          <a:pt x="944086" y="165100"/>
                        </a:moveTo>
                        <a:lnTo>
                          <a:pt x="487896" y="165100"/>
                        </a:lnTo>
                        <a:lnTo>
                          <a:pt x="71599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3" name="任意多边形 612"/>
                  <p:cNvSpPr/>
                  <p:nvPr/>
                </p:nvSpPr>
                <p:spPr>
                  <a:xfrm rot="14520000" flipH="1">
                    <a:off x="4417196" y="5150504"/>
                    <a:ext cx="1312435" cy="345284"/>
                  </a:xfrm>
                  <a:custGeom>
                    <a:avLst/>
                    <a:gdLst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1256598 w 1274553"/>
                      <a:gd name="connsiteY12" fmla="*/ 335453 h 345284"/>
                      <a:gd name="connsiteX13" fmla="*/ 349228 w 1274553"/>
                      <a:gd name="connsiteY13" fmla="*/ 335452 h 345284"/>
                      <a:gd name="connsiteX14" fmla="*/ 349984 w 1274553"/>
                      <a:gd name="connsiteY14" fmla="*/ 334203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349228 w 1274553"/>
                      <a:gd name="connsiteY12" fmla="*/ 335452 h 345284"/>
                      <a:gd name="connsiteX13" fmla="*/ 349984 w 1274553"/>
                      <a:gd name="connsiteY13" fmla="*/ 334203 h 345284"/>
                      <a:gd name="connsiteX14" fmla="*/ 0 w 1274553"/>
                      <a:gd name="connsiteY14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64614 w 1274553"/>
                      <a:gd name="connsiteY8" fmla="*/ 335452 h 345284"/>
                      <a:gd name="connsiteX9" fmla="*/ 1263521 w 1274553"/>
                      <a:gd name="connsiteY9" fmla="*/ 338951 h 345284"/>
                      <a:gd name="connsiteX10" fmla="*/ 1249425 w 1274553"/>
                      <a:gd name="connsiteY10" fmla="*/ 345284 h 345284"/>
                      <a:gd name="connsiteX11" fmla="*/ 349228 w 1274553"/>
                      <a:gd name="connsiteY11" fmla="*/ 335452 h 345284"/>
                      <a:gd name="connsiteX12" fmla="*/ 349984 w 1274553"/>
                      <a:gd name="connsiteY12" fmla="*/ 334203 h 345284"/>
                      <a:gd name="connsiteX13" fmla="*/ 0 w 1274553"/>
                      <a:gd name="connsiteY13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64614 w 1274553"/>
                      <a:gd name="connsiteY8" fmla="*/ 335452 h 345284"/>
                      <a:gd name="connsiteX9" fmla="*/ 1249425 w 1274553"/>
                      <a:gd name="connsiteY9" fmla="*/ 345284 h 345284"/>
                      <a:gd name="connsiteX10" fmla="*/ 349228 w 1274553"/>
                      <a:gd name="connsiteY10" fmla="*/ 335452 h 345284"/>
                      <a:gd name="connsiteX11" fmla="*/ 349984 w 1274553"/>
                      <a:gd name="connsiteY11" fmla="*/ 334203 h 345284"/>
                      <a:gd name="connsiteX12" fmla="*/ 0 w 1274553"/>
                      <a:gd name="connsiteY12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49425 w 1274553"/>
                      <a:gd name="connsiteY8" fmla="*/ 345284 h 345284"/>
                      <a:gd name="connsiteX9" fmla="*/ 349228 w 1274553"/>
                      <a:gd name="connsiteY9" fmla="*/ 335452 h 345284"/>
                      <a:gd name="connsiteX10" fmla="*/ 349984 w 1274553"/>
                      <a:gd name="connsiteY10" fmla="*/ 334203 h 345284"/>
                      <a:gd name="connsiteX11" fmla="*/ 0 w 1274553"/>
                      <a:gd name="connsiteY11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49425 w 1274553"/>
                      <a:gd name="connsiteY7" fmla="*/ 345284 h 345284"/>
                      <a:gd name="connsiteX8" fmla="*/ 349228 w 1274553"/>
                      <a:gd name="connsiteY8" fmla="*/ 335452 h 345284"/>
                      <a:gd name="connsiteX9" fmla="*/ 349984 w 1274553"/>
                      <a:gd name="connsiteY9" fmla="*/ 334203 h 345284"/>
                      <a:gd name="connsiteX10" fmla="*/ 0 w 1274553"/>
                      <a:gd name="connsiteY10" fmla="*/ 336550 h 345284"/>
                      <a:gd name="connsiteX0" fmla="*/ 0 w 1270616"/>
                      <a:gd name="connsiteY0" fmla="*/ 336550 h 345284"/>
                      <a:gd name="connsiteX1" fmla="*/ 225853 w 1270616"/>
                      <a:gd name="connsiteY1" fmla="*/ 49918 h 345284"/>
                      <a:gd name="connsiteX2" fmla="*/ 362980 w 1270616"/>
                      <a:gd name="connsiteY2" fmla="*/ 312712 h 345284"/>
                      <a:gd name="connsiteX3" fmla="*/ 552084 w 1270616"/>
                      <a:gd name="connsiteY3" fmla="*/ 0 h 345284"/>
                      <a:gd name="connsiteX4" fmla="*/ 1261922 w 1270616"/>
                      <a:gd name="connsiteY4" fmla="*/ 328156 h 345284"/>
                      <a:gd name="connsiteX5" fmla="*/ 1270616 w 1270616"/>
                      <a:gd name="connsiteY5" fmla="*/ 316238 h 345284"/>
                      <a:gd name="connsiteX6" fmla="*/ 1249425 w 1270616"/>
                      <a:gd name="connsiteY6" fmla="*/ 345284 h 345284"/>
                      <a:gd name="connsiteX7" fmla="*/ 349228 w 1270616"/>
                      <a:gd name="connsiteY7" fmla="*/ 335452 h 345284"/>
                      <a:gd name="connsiteX8" fmla="*/ 349984 w 1270616"/>
                      <a:gd name="connsiteY8" fmla="*/ 334203 h 345284"/>
                      <a:gd name="connsiteX9" fmla="*/ 0 w 1270616"/>
                      <a:gd name="connsiteY9" fmla="*/ 336550 h 345284"/>
                      <a:gd name="connsiteX0" fmla="*/ 0 w 1261922"/>
                      <a:gd name="connsiteY0" fmla="*/ 336550 h 345284"/>
                      <a:gd name="connsiteX1" fmla="*/ 225853 w 1261922"/>
                      <a:gd name="connsiteY1" fmla="*/ 49918 h 345284"/>
                      <a:gd name="connsiteX2" fmla="*/ 362980 w 1261922"/>
                      <a:gd name="connsiteY2" fmla="*/ 312712 h 345284"/>
                      <a:gd name="connsiteX3" fmla="*/ 552084 w 1261922"/>
                      <a:gd name="connsiteY3" fmla="*/ 0 h 345284"/>
                      <a:gd name="connsiteX4" fmla="*/ 1261922 w 1261922"/>
                      <a:gd name="connsiteY4" fmla="*/ 328156 h 345284"/>
                      <a:gd name="connsiteX5" fmla="*/ 1249425 w 1261922"/>
                      <a:gd name="connsiteY5" fmla="*/ 345284 h 345284"/>
                      <a:gd name="connsiteX6" fmla="*/ 349228 w 1261922"/>
                      <a:gd name="connsiteY6" fmla="*/ 335452 h 345284"/>
                      <a:gd name="connsiteX7" fmla="*/ 349984 w 1261922"/>
                      <a:gd name="connsiteY7" fmla="*/ 334203 h 345284"/>
                      <a:gd name="connsiteX8" fmla="*/ 0 w 1261922"/>
                      <a:gd name="connsiteY8" fmla="*/ 336550 h 345284"/>
                      <a:gd name="connsiteX0" fmla="*/ 0 w 1249425"/>
                      <a:gd name="connsiteY0" fmla="*/ 336550 h 345284"/>
                      <a:gd name="connsiteX1" fmla="*/ 225853 w 1249425"/>
                      <a:gd name="connsiteY1" fmla="*/ 49918 h 345284"/>
                      <a:gd name="connsiteX2" fmla="*/ 362980 w 1249425"/>
                      <a:gd name="connsiteY2" fmla="*/ 312712 h 345284"/>
                      <a:gd name="connsiteX3" fmla="*/ 552084 w 1249425"/>
                      <a:gd name="connsiteY3" fmla="*/ 0 h 345284"/>
                      <a:gd name="connsiteX4" fmla="*/ 1249425 w 1249425"/>
                      <a:gd name="connsiteY4" fmla="*/ 345284 h 345284"/>
                      <a:gd name="connsiteX5" fmla="*/ 349228 w 1249425"/>
                      <a:gd name="connsiteY5" fmla="*/ 335452 h 345284"/>
                      <a:gd name="connsiteX6" fmla="*/ 349984 w 1249425"/>
                      <a:gd name="connsiteY6" fmla="*/ 334203 h 345284"/>
                      <a:gd name="connsiteX7" fmla="*/ 0 w 1249425"/>
                      <a:gd name="connsiteY7" fmla="*/ 336550 h 345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49425" h="345284">
                        <a:moveTo>
                          <a:pt x="0" y="336550"/>
                        </a:moveTo>
                        <a:lnTo>
                          <a:pt x="225853" y="49918"/>
                        </a:lnTo>
                        <a:lnTo>
                          <a:pt x="362980" y="312712"/>
                        </a:lnTo>
                        <a:lnTo>
                          <a:pt x="552084" y="0"/>
                        </a:lnTo>
                        <a:lnTo>
                          <a:pt x="1249425" y="345284"/>
                        </a:lnTo>
                        <a:lnTo>
                          <a:pt x="349228" y="335452"/>
                        </a:lnTo>
                        <a:lnTo>
                          <a:pt x="349984" y="334203"/>
                        </a:lnTo>
                        <a:lnTo>
                          <a:pt x="0" y="33655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4" name="任意多边形 613"/>
                  <p:cNvSpPr/>
                  <p:nvPr/>
                </p:nvSpPr>
                <p:spPr>
                  <a:xfrm rot="7080000">
                    <a:off x="5331815" y="5150503"/>
                    <a:ext cx="1312435" cy="345284"/>
                  </a:xfrm>
                  <a:custGeom>
                    <a:avLst/>
                    <a:gdLst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1256598 w 1274553"/>
                      <a:gd name="connsiteY12" fmla="*/ 335453 h 345284"/>
                      <a:gd name="connsiteX13" fmla="*/ 349228 w 1274553"/>
                      <a:gd name="connsiteY13" fmla="*/ 335452 h 345284"/>
                      <a:gd name="connsiteX14" fmla="*/ 349984 w 1274553"/>
                      <a:gd name="connsiteY14" fmla="*/ 334203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349228 w 1274553"/>
                      <a:gd name="connsiteY12" fmla="*/ 335452 h 345284"/>
                      <a:gd name="connsiteX13" fmla="*/ 349984 w 1274553"/>
                      <a:gd name="connsiteY13" fmla="*/ 334203 h 345284"/>
                      <a:gd name="connsiteX14" fmla="*/ 0 w 1274553"/>
                      <a:gd name="connsiteY14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64614 w 1274553"/>
                      <a:gd name="connsiteY8" fmla="*/ 335452 h 345284"/>
                      <a:gd name="connsiteX9" fmla="*/ 1263521 w 1274553"/>
                      <a:gd name="connsiteY9" fmla="*/ 338951 h 345284"/>
                      <a:gd name="connsiteX10" fmla="*/ 1249425 w 1274553"/>
                      <a:gd name="connsiteY10" fmla="*/ 345284 h 345284"/>
                      <a:gd name="connsiteX11" fmla="*/ 349228 w 1274553"/>
                      <a:gd name="connsiteY11" fmla="*/ 335452 h 345284"/>
                      <a:gd name="connsiteX12" fmla="*/ 349984 w 1274553"/>
                      <a:gd name="connsiteY12" fmla="*/ 334203 h 345284"/>
                      <a:gd name="connsiteX13" fmla="*/ 0 w 1274553"/>
                      <a:gd name="connsiteY13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64614 w 1274553"/>
                      <a:gd name="connsiteY8" fmla="*/ 335452 h 345284"/>
                      <a:gd name="connsiteX9" fmla="*/ 1249425 w 1274553"/>
                      <a:gd name="connsiteY9" fmla="*/ 345284 h 345284"/>
                      <a:gd name="connsiteX10" fmla="*/ 349228 w 1274553"/>
                      <a:gd name="connsiteY10" fmla="*/ 335452 h 345284"/>
                      <a:gd name="connsiteX11" fmla="*/ 349984 w 1274553"/>
                      <a:gd name="connsiteY11" fmla="*/ 334203 h 345284"/>
                      <a:gd name="connsiteX12" fmla="*/ 0 w 1274553"/>
                      <a:gd name="connsiteY12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49425 w 1274553"/>
                      <a:gd name="connsiteY8" fmla="*/ 345284 h 345284"/>
                      <a:gd name="connsiteX9" fmla="*/ 349228 w 1274553"/>
                      <a:gd name="connsiteY9" fmla="*/ 335452 h 345284"/>
                      <a:gd name="connsiteX10" fmla="*/ 349984 w 1274553"/>
                      <a:gd name="connsiteY10" fmla="*/ 334203 h 345284"/>
                      <a:gd name="connsiteX11" fmla="*/ 0 w 1274553"/>
                      <a:gd name="connsiteY11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49425 w 1274553"/>
                      <a:gd name="connsiteY7" fmla="*/ 345284 h 345284"/>
                      <a:gd name="connsiteX8" fmla="*/ 349228 w 1274553"/>
                      <a:gd name="connsiteY8" fmla="*/ 335452 h 345284"/>
                      <a:gd name="connsiteX9" fmla="*/ 349984 w 1274553"/>
                      <a:gd name="connsiteY9" fmla="*/ 334203 h 345284"/>
                      <a:gd name="connsiteX10" fmla="*/ 0 w 1274553"/>
                      <a:gd name="connsiteY10" fmla="*/ 336550 h 345284"/>
                      <a:gd name="connsiteX0" fmla="*/ 0 w 1270616"/>
                      <a:gd name="connsiteY0" fmla="*/ 336550 h 345284"/>
                      <a:gd name="connsiteX1" fmla="*/ 225853 w 1270616"/>
                      <a:gd name="connsiteY1" fmla="*/ 49918 h 345284"/>
                      <a:gd name="connsiteX2" fmla="*/ 362980 w 1270616"/>
                      <a:gd name="connsiteY2" fmla="*/ 312712 h 345284"/>
                      <a:gd name="connsiteX3" fmla="*/ 552084 w 1270616"/>
                      <a:gd name="connsiteY3" fmla="*/ 0 h 345284"/>
                      <a:gd name="connsiteX4" fmla="*/ 1261922 w 1270616"/>
                      <a:gd name="connsiteY4" fmla="*/ 328156 h 345284"/>
                      <a:gd name="connsiteX5" fmla="*/ 1270616 w 1270616"/>
                      <a:gd name="connsiteY5" fmla="*/ 316238 h 345284"/>
                      <a:gd name="connsiteX6" fmla="*/ 1249425 w 1270616"/>
                      <a:gd name="connsiteY6" fmla="*/ 345284 h 345284"/>
                      <a:gd name="connsiteX7" fmla="*/ 349228 w 1270616"/>
                      <a:gd name="connsiteY7" fmla="*/ 335452 h 345284"/>
                      <a:gd name="connsiteX8" fmla="*/ 349984 w 1270616"/>
                      <a:gd name="connsiteY8" fmla="*/ 334203 h 345284"/>
                      <a:gd name="connsiteX9" fmla="*/ 0 w 1270616"/>
                      <a:gd name="connsiteY9" fmla="*/ 336550 h 345284"/>
                      <a:gd name="connsiteX0" fmla="*/ 0 w 1261922"/>
                      <a:gd name="connsiteY0" fmla="*/ 336550 h 345284"/>
                      <a:gd name="connsiteX1" fmla="*/ 225853 w 1261922"/>
                      <a:gd name="connsiteY1" fmla="*/ 49918 h 345284"/>
                      <a:gd name="connsiteX2" fmla="*/ 362980 w 1261922"/>
                      <a:gd name="connsiteY2" fmla="*/ 312712 h 345284"/>
                      <a:gd name="connsiteX3" fmla="*/ 552084 w 1261922"/>
                      <a:gd name="connsiteY3" fmla="*/ 0 h 345284"/>
                      <a:gd name="connsiteX4" fmla="*/ 1261922 w 1261922"/>
                      <a:gd name="connsiteY4" fmla="*/ 328156 h 345284"/>
                      <a:gd name="connsiteX5" fmla="*/ 1249425 w 1261922"/>
                      <a:gd name="connsiteY5" fmla="*/ 345284 h 345284"/>
                      <a:gd name="connsiteX6" fmla="*/ 349228 w 1261922"/>
                      <a:gd name="connsiteY6" fmla="*/ 335452 h 345284"/>
                      <a:gd name="connsiteX7" fmla="*/ 349984 w 1261922"/>
                      <a:gd name="connsiteY7" fmla="*/ 334203 h 345284"/>
                      <a:gd name="connsiteX8" fmla="*/ 0 w 1261922"/>
                      <a:gd name="connsiteY8" fmla="*/ 336550 h 345284"/>
                      <a:gd name="connsiteX0" fmla="*/ 0 w 1249425"/>
                      <a:gd name="connsiteY0" fmla="*/ 336550 h 345284"/>
                      <a:gd name="connsiteX1" fmla="*/ 225853 w 1249425"/>
                      <a:gd name="connsiteY1" fmla="*/ 49918 h 345284"/>
                      <a:gd name="connsiteX2" fmla="*/ 362980 w 1249425"/>
                      <a:gd name="connsiteY2" fmla="*/ 312712 h 345284"/>
                      <a:gd name="connsiteX3" fmla="*/ 552084 w 1249425"/>
                      <a:gd name="connsiteY3" fmla="*/ 0 h 345284"/>
                      <a:gd name="connsiteX4" fmla="*/ 1249425 w 1249425"/>
                      <a:gd name="connsiteY4" fmla="*/ 345284 h 345284"/>
                      <a:gd name="connsiteX5" fmla="*/ 349228 w 1249425"/>
                      <a:gd name="connsiteY5" fmla="*/ 335452 h 345284"/>
                      <a:gd name="connsiteX6" fmla="*/ 349984 w 1249425"/>
                      <a:gd name="connsiteY6" fmla="*/ 334203 h 345284"/>
                      <a:gd name="connsiteX7" fmla="*/ 0 w 1249425"/>
                      <a:gd name="connsiteY7" fmla="*/ 336550 h 345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49425" h="345284">
                        <a:moveTo>
                          <a:pt x="0" y="336550"/>
                        </a:moveTo>
                        <a:lnTo>
                          <a:pt x="225853" y="49918"/>
                        </a:lnTo>
                        <a:lnTo>
                          <a:pt x="362980" y="312712"/>
                        </a:lnTo>
                        <a:lnTo>
                          <a:pt x="552084" y="0"/>
                        </a:lnTo>
                        <a:lnTo>
                          <a:pt x="1249425" y="345284"/>
                        </a:lnTo>
                        <a:lnTo>
                          <a:pt x="349228" y="335452"/>
                        </a:lnTo>
                        <a:lnTo>
                          <a:pt x="349984" y="334203"/>
                        </a:lnTo>
                        <a:lnTo>
                          <a:pt x="0" y="33655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936" name="组合 935"/>
          <p:cNvGrpSpPr/>
          <p:nvPr/>
        </p:nvGrpSpPr>
        <p:grpSpPr>
          <a:xfrm>
            <a:off x="13001670" y="-272900"/>
            <a:ext cx="704032" cy="704032"/>
            <a:chOff x="5397096" y="1258905"/>
            <a:chExt cx="4711700" cy="4711700"/>
          </a:xfrm>
        </p:grpSpPr>
        <p:sp>
          <p:nvSpPr>
            <p:cNvPr id="937" name="三十二角星 93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8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9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13219475" y="491462"/>
            <a:ext cx="635078" cy="635078"/>
            <a:chOff x="5397096" y="1258905"/>
            <a:chExt cx="4711700" cy="4711700"/>
          </a:xfrm>
        </p:grpSpPr>
        <p:sp>
          <p:nvSpPr>
            <p:cNvPr id="949" name="三十二角星 94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0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1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-928972" y="555363"/>
            <a:ext cx="704032" cy="704032"/>
            <a:chOff x="5397096" y="1258905"/>
            <a:chExt cx="4711700" cy="4711700"/>
          </a:xfrm>
        </p:grpSpPr>
        <p:sp>
          <p:nvSpPr>
            <p:cNvPr id="953" name="三十二角星 95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4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5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12747254" y="4635601"/>
            <a:ext cx="635078" cy="635078"/>
            <a:chOff x="5397096" y="1258905"/>
            <a:chExt cx="4711700" cy="4711700"/>
          </a:xfrm>
        </p:grpSpPr>
        <p:sp>
          <p:nvSpPr>
            <p:cNvPr id="957" name="三十二角星 95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8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9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60" name="组合 959"/>
          <p:cNvGrpSpPr/>
          <p:nvPr/>
        </p:nvGrpSpPr>
        <p:grpSpPr>
          <a:xfrm rot="19515393">
            <a:off x="-1283076" y="222733"/>
            <a:ext cx="553340" cy="553340"/>
            <a:chOff x="5397096" y="1258905"/>
            <a:chExt cx="4711700" cy="4711700"/>
          </a:xfrm>
        </p:grpSpPr>
        <p:sp>
          <p:nvSpPr>
            <p:cNvPr id="961" name="三十二角星 96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2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3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-427170" y="3191906"/>
            <a:ext cx="340932" cy="340932"/>
            <a:chOff x="5397096" y="1258905"/>
            <a:chExt cx="4711700" cy="4711700"/>
          </a:xfrm>
        </p:grpSpPr>
        <p:sp>
          <p:nvSpPr>
            <p:cNvPr id="965" name="三十二角星 96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66" name="组合 965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70" name="菱形 96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71" name="椭圆 97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67" name="组合 966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968" name="菱形 96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69" name="椭圆 96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972" name="组合 971"/>
          <p:cNvGrpSpPr/>
          <p:nvPr/>
        </p:nvGrpSpPr>
        <p:grpSpPr>
          <a:xfrm rot="19515393">
            <a:off x="-353889" y="1713394"/>
            <a:ext cx="359342" cy="359342"/>
            <a:chOff x="5397096" y="1258905"/>
            <a:chExt cx="4711700" cy="4711700"/>
          </a:xfrm>
        </p:grpSpPr>
        <p:sp>
          <p:nvSpPr>
            <p:cNvPr id="973" name="三十二角星 97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4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53" name="组合 1052"/>
          <p:cNvGrpSpPr/>
          <p:nvPr/>
        </p:nvGrpSpPr>
        <p:grpSpPr>
          <a:xfrm>
            <a:off x="-1142701" y="4054532"/>
            <a:ext cx="340932" cy="340932"/>
            <a:chOff x="5397096" y="1258905"/>
            <a:chExt cx="4711700" cy="4711700"/>
          </a:xfrm>
        </p:grpSpPr>
        <p:sp>
          <p:nvSpPr>
            <p:cNvPr id="1054" name="三十二角星 105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55" name="组合 105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096" name="菱形 109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7" name="椭圆 109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56" name="组合 105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057" name="菱形 105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5" name="椭圆 109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098" name="组合 1097"/>
          <p:cNvGrpSpPr/>
          <p:nvPr/>
        </p:nvGrpSpPr>
        <p:grpSpPr>
          <a:xfrm>
            <a:off x="-1073794" y="4457390"/>
            <a:ext cx="448472" cy="448472"/>
            <a:chOff x="5397096" y="1258908"/>
            <a:chExt cx="4711700" cy="4711702"/>
          </a:xfrm>
        </p:grpSpPr>
        <p:sp>
          <p:nvSpPr>
            <p:cNvPr id="1099" name="三十二角星 109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3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00" name="组合 109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04" name="菱形 110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5" name="椭圆 110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01" name="组合 110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02" name="菱形 110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3" name="椭圆 110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06" name="组合 1105"/>
          <p:cNvGrpSpPr/>
          <p:nvPr/>
        </p:nvGrpSpPr>
        <p:grpSpPr>
          <a:xfrm>
            <a:off x="-901331" y="2333110"/>
            <a:ext cx="302574" cy="302574"/>
            <a:chOff x="5397096" y="1258905"/>
            <a:chExt cx="4711700" cy="4711700"/>
          </a:xfrm>
          <a:solidFill>
            <a:srgbClr val="A6BBCE"/>
          </a:solidFill>
        </p:grpSpPr>
        <p:sp>
          <p:nvSpPr>
            <p:cNvPr id="1107" name="三十二角星 110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08" name="组合 110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1112" name="菱形 111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3" name="椭圆 111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09" name="组合 110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1110" name="菱形 110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1" name="椭圆 111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14" name="组合 1113"/>
          <p:cNvGrpSpPr/>
          <p:nvPr/>
        </p:nvGrpSpPr>
        <p:grpSpPr>
          <a:xfrm>
            <a:off x="-603926" y="3834698"/>
            <a:ext cx="408155" cy="408155"/>
            <a:chOff x="5397096" y="1258905"/>
            <a:chExt cx="4711700" cy="4711700"/>
          </a:xfrm>
        </p:grpSpPr>
        <p:sp>
          <p:nvSpPr>
            <p:cNvPr id="1115" name="三十二角星 111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6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7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8" name="组合 1117"/>
          <p:cNvGrpSpPr/>
          <p:nvPr/>
        </p:nvGrpSpPr>
        <p:grpSpPr>
          <a:xfrm>
            <a:off x="-1250088" y="2764229"/>
            <a:ext cx="523618" cy="523618"/>
            <a:chOff x="5397096" y="1258905"/>
            <a:chExt cx="4711700" cy="4711700"/>
          </a:xfrm>
        </p:grpSpPr>
        <p:sp>
          <p:nvSpPr>
            <p:cNvPr id="1119" name="三十二角星 111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8899A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0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1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22" name="组合 1121"/>
          <p:cNvGrpSpPr/>
          <p:nvPr/>
        </p:nvGrpSpPr>
        <p:grpSpPr>
          <a:xfrm>
            <a:off x="-385015" y="2216880"/>
            <a:ext cx="340932" cy="340932"/>
            <a:chOff x="5397096" y="1258905"/>
            <a:chExt cx="4711700" cy="4711700"/>
          </a:xfrm>
        </p:grpSpPr>
        <p:sp>
          <p:nvSpPr>
            <p:cNvPr id="1123" name="三十二角星 112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24" name="组合 1123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28" name="菱形 112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9" name="椭圆 112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25" name="组合 1124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26" name="菱形 112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7" name="椭圆 112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30" name="组合 1129"/>
          <p:cNvGrpSpPr/>
          <p:nvPr/>
        </p:nvGrpSpPr>
        <p:grpSpPr>
          <a:xfrm>
            <a:off x="-1333115" y="-408567"/>
            <a:ext cx="408155" cy="408155"/>
            <a:chOff x="5397096" y="1258905"/>
            <a:chExt cx="4711700" cy="4711700"/>
          </a:xfrm>
        </p:grpSpPr>
        <p:sp>
          <p:nvSpPr>
            <p:cNvPr id="1131" name="三十二角星 113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2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3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4" name="组合 1133"/>
          <p:cNvGrpSpPr/>
          <p:nvPr/>
        </p:nvGrpSpPr>
        <p:grpSpPr>
          <a:xfrm>
            <a:off x="-1195582" y="3302241"/>
            <a:ext cx="591630" cy="591630"/>
            <a:chOff x="5397096" y="1258905"/>
            <a:chExt cx="4711700" cy="4711700"/>
          </a:xfrm>
        </p:grpSpPr>
        <p:sp>
          <p:nvSpPr>
            <p:cNvPr id="1135" name="三十二角星 113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36" name="组合 1135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40" name="菱形 113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1" name="椭圆 114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37" name="组合 1136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38" name="菱形 113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9" name="椭圆 113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42" name="组合 1141"/>
          <p:cNvGrpSpPr/>
          <p:nvPr/>
        </p:nvGrpSpPr>
        <p:grpSpPr>
          <a:xfrm>
            <a:off x="-736793" y="1471125"/>
            <a:ext cx="288428" cy="288428"/>
            <a:chOff x="5397096" y="1258905"/>
            <a:chExt cx="4711700" cy="4711700"/>
          </a:xfrm>
        </p:grpSpPr>
        <p:sp>
          <p:nvSpPr>
            <p:cNvPr id="1143" name="三十二角星 114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44" name="组合 1143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48" name="菱形 114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9" name="椭圆 114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45" name="组合 1144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46" name="菱形 114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7" name="椭圆 114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50" name="组合 1149"/>
          <p:cNvGrpSpPr/>
          <p:nvPr/>
        </p:nvGrpSpPr>
        <p:grpSpPr>
          <a:xfrm>
            <a:off x="-730432" y="-164545"/>
            <a:ext cx="635078" cy="635078"/>
            <a:chOff x="5397096" y="1258905"/>
            <a:chExt cx="4711700" cy="4711700"/>
          </a:xfrm>
        </p:grpSpPr>
        <p:sp>
          <p:nvSpPr>
            <p:cNvPr id="1151" name="三十二角星 115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2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3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4" name="组合 1153"/>
          <p:cNvGrpSpPr/>
          <p:nvPr/>
        </p:nvGrpSpPr>
        <p:grpSpPr>
          <a:xfrm rot="19515393">
            <a:off x="4219508" y="-835333"/>
            <a:ext cx="359342" cy="359342"/>
            <a:chOff x="5397096" y="1258905"/>
            <a:chExt cx="4711700" cy="4711700"/>
          </a:xfrm>
        </p:grpSpPr>
        <p:sp>
          <p:nvSpPr>
            <p:cNvPr id="1155" name="三十二角星 115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6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7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8" name="组合 1157"/>
          <p:cNvGrpSpPr/>
          <p:nvPr/>
        </p:nvGrpSpPr>
        <p:grpSpPr>
          <a:xfrm>
            <a:off x="6094104" y="-814019"/>
            <a:ext cx="340932" cy="340932"/>
            <a:chOff x="5397096" y="1258905"/>
            <a:chExt cx="4711700" cy="4711700"/>
          </a:xfrm>
        </p:grpSpPr>
        <p:sp>
          <p:nvSpPr>
            <p:cNvPr id="1159" name="三十二角星 115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60" name="组合 115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64" name="菱形 116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5" name="椭圆 116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61" name="组合 116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62" name="菱形 116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3" name="椭圆 116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66" name="组合 1165"/>
          <p:cNvGrpSpPr/>
          <p:nvPr/>
        </p:nvGrpSpPr>
        <p:grpSpPr>
          <a:xfrm>
            <a:off x="4628718" y="-1207425"/>
            <a:ext cx="408155" cy="408155"/>
            <a:chOff x="5397096" y="1258905"/>
            <a:chExt cx="4711700" cy="4711700"/>
          </a:xfrm>
        </p:grpSpPr>
        <p:sp>
          <p:nvSpPr>
            <p:cNvPr id="1167" name="三十二角星 116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8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9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70" name="组合 1169"/>
          <p:cNvGrpSpPr/>
          <p:nvPr/>
        </p:nvGrpSpPr>
        <p:grpSpPr>
          <a:xfrm>
            <a:off x="3836604" y="-1077602"/>
            <a:ext cx="288428" cy="288428"/>
            <a:chOff x="5397096" y="1258905"/>
            <a:chExt cx="4711700" cy="4711700"/>
          </a:xfrm>
        </p:grpSpPr>
        <p:sp>
          <p:nvSpPr>
            <p:cNvPr id="1171" name="三十二角星 117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72" name="组合 1171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76" name="菱形 117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77" name="椭圆 117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73" name="组合 117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74" name="菱形 117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75" name="椭圆 117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78" name="组合 1177"/>
          <p:cNvGrpSpPr/>
          <p:nvPr/>
        </p:nvGrpSpPr>
        <p:grpSpPr>
          <a:xfrm>
            <a:off x="12447278" y="1669068"/>
            <a:ext cx="340932" cy="340932"/>
            <a:chOff x="5397096" y="1258905"/>
            <a:chExt cx="4711700" cy="4711700"/>
          </a:xfrm>
        </p:grpSpPr>
        <p:sp>
          <p:nvSpPr>
            <p:cNvPr id="1179" name="三十二角星 117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80" name="组合 117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84" name="菱形 118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5" name="椭圆 118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81" name="组合 118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82" name="菱形 118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3" name="椭圆 118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86" name="组合 1185"/>
          <p:cNvGrpSpPr/>
          <p:nvPr/>
        </p:nvGrpSpPr>
        <p:grpSpPr>
          <a:xfrm>
            <a:off x="13306965" y="1394972"/>
            <a:ext cx="286443" cy="286443"/>
            <a:chOff x="5397096" y="1258905"/>
            <a:chExt cx="4711700" cy="4711700"/>
          </a:xfrm>
        </p:grpSpPr>
        <p:sp>
          <p:nvSpPr>
            <p:cNvPr id="1187" name="三十二角星 118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88" name="组合 118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92" name="菱形 119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3" name="椭圆 119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89" name="组合 118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90" name="菱形 118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1" name="椭圆 119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204" name="矩形 1203"/>
          <p:cNvSpPr/>
          <p:nvPr/>
        </p:nvSpPr>
        <p:spPr>
          <a:xfrm>
            <a:off x="0" y="5410200"/>
            <a:ext cx="12192000" cy="1472481"/>
          </a:xfrm>
          <a:prstGeom prst="rect">
            <a:avLst/>
          </a:pr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05" name="组合 1204"/>
          <p:cNvGrpSpPr/>
          <p:nvPr/>
        </p:nvGrpSpPr>
        <p:grpSpPr>
          <a:xfrm>
            <a:off x="9093176" y="3464274"/>
            <a:ext cx="1814572" cy="4475992"/>
            <a:chOff x="3461654" y="2473607"/>
            <a:chExt cx="1378469" cy="3400261"/>
          </a:xfrm>
        </p:grpSpPr>
        <p:grpSp>
          <p:nvGrpSpPr>
            <p:cNvPr id="1458" name="组合 145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69" name="任意多边形 14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70" name="组合 14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71" name="任意多边形 14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2" name="任意多边形 14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3" name="等腰三角形 14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4" name="等腰三角形 14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5" name="等腰三角形 14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6" name="等腰三角形 14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7" name="等腰三角形 14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59" name="组合 145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60" name="任意多边形 14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61" name="组合 14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62" name="任意多边形 14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3" name="任意多边形 14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4" name="等腰三角形 14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5" name="等腰三角形 14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6" name="等腰三角形 14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7" name="等腰三角形 14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8" name="等腰三角形 14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6" name="组合 1205"/>
          <p:cNvGrpSpPr/>
          <p:nvPr/>
        </p:nvGrpSpPr>
        <p:grpSpPr>
          <a:xfrm>
            <a:off x="1594750" y="3472696"/>
            <a:ext cx="1814572" cy="4475992"/>
            <a:chOff x="3461654" y="2473607"/>
            <a:chExt cx="1378469" cy="3400261"/>
          </a:xfrm>
        </p:grpSpPr>
        <p:grpSp>
          <p:nvGrpSpPr>
            <p:cNvPr id="1438" name="组合 143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49" name="任意多边形 14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50" name="组合 14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51" name="任意多边形 14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2" name="任意多边形 14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3" name="等腰三角形 14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4" name="等腰三角形 14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5" name="等腰三角形 14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6" name="等腰三角形 14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7" name="等腰三角形 14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39" name="组合 143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40" name="任意多边形 14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41" name="组合 14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42" name="任意多边形 14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3" name="任意多边形 14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4" name="等腰三角形 14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5" name="等腰三角形 14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6" name="等腰三角形 14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7" name="等腰三角形 14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8" name="等腰三角形 14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7" name="组合 1206"/>
          <p:cNvGrpSpPr/>
          <p:nvPr/>
        </p:nvGrpSpPr>
        <p:grpSpPr>
          <a:xfrm>
            <a:off x="6020038" y="3337156"/>
            <a:ext cx="1814572" cy="4475992"/>
            <a:chOff x="3461654" y="2473607"/>
            <a:chExt cx="1378469" cy="3400261"/>
          </a:xfrm>
        </p:grpSpPr>
        <p:grpSp>
          <p:nvGrpSpPr>
            <p:cNvPr id="1418" name="组合 141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29" name="任意多边形 14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30" name="组合 14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31" name="任意多边形 14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2" name="任意多边形 14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3" name="等腰三角形 14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4" name="等腰三角形 14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5" name="等腰三角形 14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6" name="等腰三角形 14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7" name="等腰三角形 14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19" name="组合 141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20" name="任意多边形 14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21" name="组合 14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22" name="任意多边形 14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3" name="任意多边形 14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4" name="等腰三角形 14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5" name="等腰三角形 14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6" name="等腰三角形 14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7" name="等腰三角形 14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8" name="等腰三角形 14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8" name="组合 1207"/>
          <p:cNvGrpSpPr/>
          <p:nvPr/>
        </p:nvGrpSpPr>
        <p:grpSpPr>
          <a:xfrm>
            <a:off x="4134242" y="3436805"/>
            <a:ext cx="1814572" cy="4475992"/>
            <a:chOff x="3461654" y="2473607"/>
            <a:chExt cx="1378469" cy="3400261"/>
          </a:xfrm>
        </p:grpSpPr>
        <p:grpSp>
          <p:nvGrpSpPr>
            <p:cNvPr id="1398" name="组合 139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09" name="任意多边形 14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10" name="组合 14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11" name="任意多边形 14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2" name="任意多边形 14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3" name="等腰三角形 14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4" name="等腰三角形 14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5" name="等腰三角形 14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6" name="等腰三角形 14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7" name="等腰三角形 14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99" name="组合 139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00" name="任意多边形 139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01" name="组合 140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02" name="任意多边形 140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3" name="任意多边形 140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4" name="等腰三角形 140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5" name="等腰三角形 140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6" name="等腰三角形 140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7" name="等腰三角形 140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8" name="等腰三角形 140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9" name="组合 1208"/>
          <p:cNvGrpSpPr/>
          <p:nvPr/>
        </p:nvGrpSpPr>
        <p:grpSpPr>
          <a:xfrm>
            <a:off x="-362162" y="3821238"/>
            <a:ext cx="1814572" cy="4475992"/>
            <a:chOff x="3461654" y="2473607"/>
            <a:chExt cx="1378469" cy="3400261"/>
          </a:xfrm>
        </p:grpSpPr>
        <p:grpSp>
          <p:nvGrpSpPr>
            <p:cNvPr id="1378" name="组合 137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89" name="任意多边形 13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90" name="组合 13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91" name="任意多边形 13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2" name="任意多边形 13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3" name="等腰三角形 13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4" name="等腰三角形 13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5" name="等腰三角形 13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6" name="等腰三角形 13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7" name="等腰三角形 13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79" name="组合 137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80" name="任意多边形 137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81" name="组合 138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82" name="任意多边形 138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3" name="任意多边形 138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4" name="等腰三角形 138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5" name="等腰三角形 138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6" name="等腰三角形 138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7" name="等腰三角形 138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8" name="等腰三角形 138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0" name="组合 1209"/>
          <p:cNvGrpSpPr/>
          <p:nvPr/>
        </p:nvGrpSpPr>
        <p:grpSpPr>
          <a:xfrm>
            <a:off x="10420392" y="4292757"/>
            <a:ext cx="1814572" cy="4475992"/>
            <a:chOff x="3461654" y="2473607"/>
            <a:chExt cx="1378469" cy="3400261"/>
          </a:xfrm>
        </p:grpSpPr>
        <p:grpSp>
          <p:nvGrpSpPr>
            <p:cNvPr id="1358" name="组合 135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69" name="任意多边形 13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70" name="组合 13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71" name="任意多边形 13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2" name="任意多边形 13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3" name="等腰三角形 13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4" name="等腰三角形 13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5" name="等腰三角形 13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6" name="等腰三角形 13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7" name="等腰三角形 13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59" name="组合 135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60" name="任意多边形 13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61" name="组合 13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62" name="任意多边形 13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3" name="任意多边形 13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4" name="等腰三角形 13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5" name="等腰三角形 13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6" name="等腰三角形 13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7" name="等腰三角形 13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8" name="等腰三角形 13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3" name="组合 1212"/>
          <p:cNvGrpSpPr/>
          <p:nvPr/>
        </p:nvGrpSpPr>
        <p:grpSpPr>
          <a:xfrm>
            <a:off x="757459" y="4683133"/>
            <a:ext cx="1682963" cy="4151352"/>
            <a:chOff x="3461654" y="2473607"/>
            <a:chExt cx="1378469" cy="3400261"/>
          </a:xfrm>
        </p:grpSpPr>
        <p:grpSp>
          <p:nvGrpSpPr>
            <p:cNvPr id="1298" name="组合 129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09" name="任意多边形 13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10" name="组合 13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11" name="任意多边形 13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2" name="任意多边形 13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3" name="等腰三角形 13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4" name="等腰三角形 13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5" name="等腰三角形 13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6" name="等腰三角形 13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7" name="等腰三角形 13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99" name="组合 129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00" name="任意多边形 129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01" name="组合 130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02" name="任意多边形 130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3" name="任意多边形 130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4" name="等腰三角形 130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5" name="等腰三角形 130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6" name="等腰三角形 130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7" name="等腰三角形 130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8" name="等腰三角形 130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4" name="组合 1213"/>
          <p:cNvGrpSpPr/>
          <p:nvPr/>
        </p:nvGrpSpPr>
        <p:grpSpPr>
          <a:xfrm>
            <a:off x="2353871" y="4251875"/>
            <a:ext cx="1814572" cy="4475992"/>
            <a:chOff x="3461654" y="2473607"/>
            <a:chExt cx="1378469" cy="3400261"/>
          </a:xfrm>
        </p:grpSpPr>
        <p:grpSp>
          <p:nvGrpSpPr>
            <p:cNvPr id="1278" name="组合 127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289" name="任意多边形 12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0" name="组合 12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91" name="任意多边形 12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2" name="任意多边形 12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3" name="等腰三角形 12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4" name="等腰三角形 12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5" name="等腰三角形 12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6" name="等腰三角形 12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7" name="等腰三角形 12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79" name="组合 127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80" name="任意多边形 127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81" name="组合 128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82" name="任意多边形 128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3" name="任意多边形 128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4" name="等腰三角形 128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5" name="等腰三角形 128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6" name="等腰三角形 128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7" name="等腰三角形 128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8" name="等腰三角形 128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5" name="组合 1214"/>
          <p:cNvGrpSpPr/>
          <p:nvPr/>
        </p:nvGrpSpPr>
        <p:grpSpPr>
          <a:xfrm>
            <a:off x="3787356" y="4743081"/>
            <a:ext cx="1682963" cy="4151352"/>
            <a:chOff x="3461654" y="2473607"/>
            <a:chExt cx="1378469" cy="3400261"/>
          </a:xfrm>
        </p:grpSpPr>
        <p:grpSp>
          <p:nvGrpSpPr>
            <p:cNvPr id="1258" name="组合 125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269" name="任意多边形 12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70" name="组合 12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71" name="任意多边形 12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2" name="任意多边形 12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3" name="等腰三角形 12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4" name="等腰三角形 12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5" name="等腰三角形 12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6" name="等腰三角形 12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7" name="等腰三角形 12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59" name="组合 125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60" name="任意多边形 12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61" name="组合 12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62" name="任意多边形 12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3" name="任意多边形 12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4" name="等腰三角形 12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5" name="等腰三角形 12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6" name="等腰三角形 12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7" name="等腰三角形 12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8" name="等腰三角形 12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49" name="组合 1048"/>
          <p:cNvGrpSpPr/>
          <p:nvPr/>
        </p:nvGrpSpPr>
        <p:grpSpPr>
          <a:xfrm rot="19515393">
            <a:off x="-1433449" y="1690260"/>
            <a:ext cx="715348" cy="715348"/>
            <a:chOff x="5397096" y="1258905"/>
            <a:chExt cx="4711700" cy="4711700"/>
          </a:xfrm>
        </p:grpSpPr>
        <p:sp>
          <p:nvSpPr>
            <p:cNvPr id="1050" name="三十二角星 104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12" name="组合 1211"/>
          <p:cNvGrpSpPr/>
          <p:nvPr/>
        </p:nvGrpSpPr>
        <p:grpSpPr>
          <a:xfrm>
            <a:off x="5249786" y="4432228"/>
            <a:ext cx="1682963" cy="4151352"/>
            <a:chOff x="3461654" y="2473607"/>
            <a:chExt cx="1378469" cy="3400261"/>
          </a:xfrm>
        </p:grpSpPr>
        <p:grpSp>
          <p:nvGrpSpPr>
            <p:cNvPr id="1318" name="组合 131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29" name="任意多边形 13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30" name="组合 13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31" name="任意多边形 13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2" name="任意多边形 13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3" name="等腰三角形 13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4" name="等腰三角形 13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5" name="等腰三角形 13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6" name="等腰三角形 13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7" name="等腰三角形 13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19" name="组合 131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20" name="任意多边形 13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21" name="组合 13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22" name="任意多边形 13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3" name="任意多边形 13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4" name="等腰三角形 13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5" name="等腰三角形 13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6" name="等腰三角形 13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7" name="等腰三角形 13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8" name="等腰三角形 13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736" name="组合 1735"/>
          <p:cNvGrpSpPr/>
          <p:nvPr/>
        </p:nvGrpSpPr>
        <p:grpSpPr>
          <a:xfrm rot="18640041">
            <a:off x="4942855" y="2986985"/>
            <a:ext cx="2093793" cy="882349"/>
            <a:chOff x="5194034" y="1491179"/>
            <a:chExt cx="2521216" cy="1062471"/>
          </a:xfrm>
          <a:solidFill>
            <a:schemeClr val="bg1">
              <a:lumMod val="95000"/>
            </a:schemeClr>
          </a:solidFill>
        </p:grpSpPr>
        <p:sp>
          <p:nvSpPr>
            <p:cNvPr id="1737" name="椭圆 1736"/>
            <p:cNvSpPr/>
            <p:nvPr/>
          </p:nvSpPr>
          <p:spPr>
            <a:xfrm>
              <a:off x="5194034" y="1491179"/>
              <a:ext cx="136793" cy="136793"/>
            </a:xfrm>
            <a:prstGeom prst="ellipse">
              <a:avLst/>
            </a:prstGeom>
            <a:grp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738" name="直接连接符 1737"/>
            <p:cNvCxnSpPr/>
            <p:nvPr/>
          </p:nvCxnSpPr>
          <p:spPr>
            <a:xfrm>
              <a:off x="5290267" y="1569839"/>
              <a:ext cx="2424983" cy="983811"/>
            </a:xfrm>
            <a:prstGeom prst="line">
              <a:avLst/>
            </a:prstGeom>
            <a:grpFill/>
            <a:ln w="381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40" name="任意多边形 1739"/>
          <p:cNvSpPr/>
          <p:nvPr/>
        </p:nvSpPr>
        <p:spPr>
          <a:xfrm rot="18640041">
            <a:off x="6788359" y="1242547"/>
            <a:ext cx="2329885" cy="2329885"/>
          </a:xfrm>
          <a:custGeom>
            <a:avLst/>
            <a:gdLst>
              <a:gd name="connsiteX0" fmla="*/ 1402752 w 2805504"/>
              <a:gd name="connsiteY0" fmla="*/ 171605 h 2805504"/>
              <a:gd name="connsiteX1" fmla="*/ 171605 w 2805504"/>
              <a:gd name="connsiteY1" fmla="*/ 1402752 h 2805504"/>
              <a:gd name="connsiteX2" fmla="*/ 1402752 w 2805504"/>
              <a:gd name="connsiteY2" fmla="*/ 2633899 h 2805504"/>
              <a:gd name="connsiteX3" fmla="*/ 2633899 w 2805504"/>
              <a:gd name="connsiteY3" fmla="*/ 1402752 h 2805504"/>
              <a:gd name="connsiteX4" fmla="*/ 1402752 w 2805504"/>
              <a:gd name="connsiteY4" fmla="*/ 171605 h 2805504"/>
              <a:gd name="connsiteX5" fmla="*/ 1402752 w 2805504"/>
              <a:gd name="connsiteY5" fmla="*/ 0 h 2805504"/>
              <a:gd name="connsiteX6" fmla="*/ 2805504 w 2805504"/>
              <a:gd name="connsiteY6" fmla="*/ 1402752 h 2805504"/>
              <a:gd name="connsiteX7" fmla="*/ 1402752 w 2805504"/>
              <a:gd name="connsiteY7" fmla="*/ 2805504 h 2805504"/>
              <a:gd name="connsiteX8" fmla="*/ 0 w 2805504"/>
              <a:gd name="connsiteY8" fmla="*/ 1402752 h 2805504"/>
              <a:gd name="connsiteX9" fmla="*/ 1402752 w 2805504"/>
              <a:gd name="connsiteY9" fmla="*/ 0 h 28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05504" h="2805504">
                <a:moveTo>
                  <a:pt x="1402752" y="171605"/>
                </a:moveTo>
                <a:cubicBezTo>
                  <a:pt x="722808" y="171605"/>
                  <a:pt x="171605" y="722808"/>
                  <a:pt x="171605" y="1402752"/>
                </a:cubicBezTo>
                <a:cubicBezTo>
                  <a:pt x="171605" y="2082696"/>
                  <a:pt x="722808" y="2633899"/>
                  <a:pt x="1402752" y="2633899"/>
                </a:cubicBezTo>
                <a:cubicBezTo>
                  <a:pt x="2082696" y="2633899"/>
                  <a:pt x="2633899" y="2082696"/>
                  <a:pt x="2633899" y="1402752"/>
                </a:cubicBezTo>
                <a:cubicBezTo>
                  <a:pt x="2633899" y="722808"/>
                  <a:pt x="2082696" y="171605"/>
                  <a:pt x="1402752" y="171605"/>
                </a:cubicBezTo>
                <a:close/>
                <a:moveTo>
                  <a:pt x="1402752" y="0"/>
                </a:moveTo>
                <a:cubicBezTo>
                  <a:pt x="2177471" y="0"/>
                  <a:pt x="2805504" y="628033"/>
                  <a:pt x="2805504" y="1402752"/>
                </a:cubicBezTo>
                <a:cubicBezTo>
                  <a:pt x="2805504" y="2177471"/>
                  <a:pt x="2177471" y="2805504"/>
                  <a:pt x="1402752" y="2805504"/>
                </a:cubicBezTo>
                <a:cubicBezTo>
                  <a:pt x="628033" y="2805504"/>
                  <a:pt x="0" y="2177471"/>
                  <a:pt x="0" y="1402752"/>
                </a:cubicBezTo>
                <a:cubicBezTo>
                  <a:pt x="0" y="628033"/>
                  <a:pt x="628033" y="0"/>
                  <a:pt x="1402752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椭圆 1"/>
          <p:cNvSpPr/>
          <p:nvPr/>
        </p:nvSpPr>
        <p:spPr>
          <a:xfrm>
            <a:off x="4989089" y="3863141"/>
            <a:ext cx="131056" cy="131056"/>
          </a:xfrm>
          <a:prstGeom prst="ellipse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11" name="组合 1210"/>
          <p:cNvGrpSpPr/>
          <p:nvPr/>
        </p:nvGrpSpPr>
        <p:grpSpPr>
          <a:xfrm>
            <a:off x="7852522" y="4225177"/>
            <a:ext cx="1682963" cy="4151352"/>
            <a:chOff x="3461654" y="2473607"/>
            <a:chExt cx="1378469" cy="3400261"/>
          </a:xfrm>
        </p:grpSpPr>
        <p:grpSp>
          <p:nvGrpSpPr>
            <p:cNvPr id="1338" name="组合 133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49" name="任意多边形 13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0" name="组合 13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51" name="任意多边形 13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2" name="任意多边形 13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3" name="等腰三角形 13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4" name="等腰三角形 13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5" name="等腰三角形 13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6" name="等腰三角形 13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7" name="等腰三角形 13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39" name="组合 133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40" name="任意多边形 13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41" name="组合 13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42" name="任意多边形 13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3" name="任意多边形 13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4" name="等腰三角形 13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5" name="等腰三角形 13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6" name="等腰三角形 13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7" name="等腰三角形 13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8" name="等腰三角形 13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6" name="组合 1215"/>
          <p:cNvGrpSpPr/>
          <p:nvPr/>
        </p:nvGrpSpPr>
        <p:grpSpPr>
          <a:xfrm>
            <a:off x="8922962" y="4783422"/>
            <a:ext cx="1682963" cy="4151352"/>
            <a:chOff x="3461654" y="2473607"/>
            <a:chExt cx="1378469" cy="3400261"/>
          </a:xfrm>
        </p:grpSpPr>
        <p:grpSp>
          <p:nvGrpSpPr>
            <p:cNvPr id="1238" name="组合 123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249" name="任意多边形 12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50" name="组合 12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51" name="任意多边形 12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2" name="任意多边形 12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3" name="等腰三角形 12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4" name="等腰三角形 12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5" name="等腰三角形 12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6" name="等腰三角形 12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7" name="等腰三角形 12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39" name="组合 123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40" name="任意多边形 12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41" name="组合 12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42" name="任意多边形 12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3" name="任意多边形 12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4" name="等腰三角形 12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5" name="等腰三角形 12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6" name="等腰三角形 12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7" name="等腰三角形 12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8" name="等腰三角形 12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7" name="组合 1216"/>
          <p:cNvGrpSpPr/>
          <p:nvPr/>
        </p:nvGrpSpPr>
        <p:grpSpPr>
          <a:xfrm>
            <a:off x="6726189" y="4528961"/>
            <a:ext cx="1682963" cy="4151352"/>
            <a:chOff x="3461654" y="2473607"/>
            <a:chExt cx="1378469" cy="3400261"/>
          </a:xfrm>
        </p:grpSpPr>
        <p:grpSp>
          <p:nvGrpSpPr>
            <p:cNvPr id="1218" name="组合 121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229" name="任意多边形 12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30" name="组合 12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31" name="任意多边形 12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2" name="任意多边形 12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3" name="等腰三角形 12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4" name="等腰三角形 12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5" name="等腰三角形 12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6" name="等腰三角形 12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7" name="等腰三角形 12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19" name="组合 121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20" name="任意多边形 12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21" name="组合 12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22" name="任意多边形 12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3" name="任意多边形 12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4" name="等腰三角形 12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5" name="等腰三角形 12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6" name="等腰三角形 12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7" name="等腰三角形 12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8" name="等腰三角形 12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1559" name="任意多边形 1558"/>
          <p:cNvSpPr/>
          <p:nvPr/>
        </p:nvSpPr>
        <p:spPr>
          <a:xfrm>
            <a:off x="-1" y="0"/>
            <a:ext cx="12192003" cy="3516086"/>
          </a:xfrm>
          <a:custGeom>
            <a:avLst/>
            <a:gdLst>
              <a:gd name="connsiteX0" fmla="*/ 0 w 12192003"/>
              <a:gd name="connsiteY0" fmla="*/ 0 h 3516086"/>
              <a:gd name="connsiteX1" fmla="*/ 12192003 w 12192003"/>
              <a:gd name="connsiteY1" fmla="*/ 0 h 3516086"/>
              <a:gd name="connsiteX2" fmla="*/ 12192003 w 12192003"/>
              <a:gd name="connsiteY2" fmla="*/ 3516086 h 3516086"/>
              <a:gd name="connsiteX3" fmla="*/ 0 w 12192003"/>
              <a:gd name="connsiteY3" fmla="*/ 3516086 h 3516086"/>
              <a:gd name="connsiteX4" fmla="*/ 0 w 12192003"/>
              <a:gd name="connsiteY4" fmla="*/ 0 h 3516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3" h="3516086">
                <a:moveTo>
                  <a:pt x="0" y="0"/>
                </a:moveTo>
                <a:lnTo>
                  <a:pt x="12192003" y="0"/>
                </a:lnTo>
                <a:lnTo>
                  <a:pt x="12192003" y="3516086"/>
                </a:lnTo>
                <a:lnTo>
                  <a:pt x="0" y="3516086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60" name="任意多边形 1559"/>
          <p:cNvSpPr/>
          <p:nvPr/>
        </p:nvSpPr>
        <p:spPr>
          <a:xfrm>
            <a:off x="-1" y="3516086"/>
            <a:ext cx="12192003" cy="3341914"/>
          </a:xfrm>
          <a:custGeom>
            <a:avLst/>
            <a:gdLst>
              <a:gd name="connsiteX0" fmla="*/ 0 w 12192003"/>
              <a:gd name="connsiteY0" fmla="*/ 0 h 3341914"/>
              <a:gd name="connsiteX1" fmla="*/ 12192003 w 12192003"/>
              <a:gd name="connsiteY1" fmla="*/ 0 h 3341914"/>
              <a:gd name="connsiteX2" fmla="*/ 12192003 w 12192003"/>
              <a:gd name="connsiteY2" fmla="*/ 3341914 h 3341914"/>
              <a:gd name="connsiteX3" fmla="*/ 0 w 12192003"/>
              <a:gd name="connsiteY3" fmla="*/ 3341914 h 3341914"/>
              <a:gd name="connsiteX4" fmla="*/ 0 w 12192003"/>
              <a:gd name="connsiteY4" fmla="*/ 0 h 3341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3" h="3341914">
                <a:moveTo>
                  <a:pt x="0" y="0"/>
                </a:moveTo>
                <a:lnTo>
                  <a:pt x="12192003" y="0"/>
                </a:lnTo>
                <a:lnTo>
                  <a:pt x="12192003" y="3341914"/>
                </a:lnTo>
                <a:lnTo>
                  <a:pt x="0" y="3341914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61" name="任意多边形 1560"/>
          <p:cNvSpPr/>
          <p:nvPr/>
        </p:nvSpPr>
        <p:spPr>
          <a:xfrm>
            <a:off x="-1" y="3429000"/>
            <a:ext cx="12192003" cy="3429000"/>
          </a:xfrm>
          <a:custGeom>
            <a:avLst/>
            <a:gdLst>
              <a:gd name="connsiteX0" fmla="*/ 0 w 12192003"/>
              <a:gd name="connsiteY0" fmla="*/ 0 h 3429000"/>
              <a:gd name="connsiteX1" fmla="*/ 12192003 w 12192003"/>
              <a:gd name="connsiteY1" fmla="*/ 0 h 3429000"/>
              <a:gd name="connsiteX2" fmla="*/ 12192003 w 12192003"/>
              <a:gd name="connsiteY2" fmla="*/ 3429000 h 3429000"/>
              <a:gd name="connsiteX3" fmla="*/ 0 w 12192003"/>
              <a:gd name="connsiteY3" fmla="*/ 3429000 h 3429000"/>
              <a:gd name="connsiteX4" fmla="*/ 0 w 12192003"/>
              <a:gd name="connsiteY4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3" h="3429000">
                <a:moveTo>
                  <a:pt x="0" y="0"/>
                </a:moveTo>
                <a:lnTo>
                  <a:pt x="12192003" y="0"/>
                </a:lnTo>
                <a:lnTo>
                  <a:pt x="12192003" y="3429000"/>
                </a:lnTo>
                <a:lnTo>
                  <a:pt x="0" y="3429000"/>
                </a:lnTo>
                <a:lnTo>
                  <a:pt x="0" y="0"/>
                </a:lnTo>
                <a:close/>
              </a:path>
            </a:pathLst>
          </a:cu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62" name="任意多边形 1561"/>
          <p:cNvSpPr/>
          <p:nvPr/>
        </p:nvSpPr>
        <p:spPr>
          <a:xfrm>
            <a:off x="-1" y="0"/>
            <a:ext cx="12192003" cy="3429000"/>
          </a:xfrm>
          <a:custGeom>
            <a:avLst/>
            <a:gdLst>
              <a:gd name="connsiteX0" fmla="*/ 0 w 12192003"/>
              <a:gd name="connsiteY0" fmla="*/ 0 h 3429000"/>
              <a:gd name="connsiteX1" fmla="*/ 12192003 w 12192003"/>
              <a:gd name="connsiteY1" fmla="*/ 0 h 3429000"/>
              <a:gd name="connsiteX2" fmla="*/ 12192003 w 12192003"/>
              <a:gd name="connsiteY2" fmla="*/ 3429000 h 3429000"/>
              <a:gd name="connsiteX3" fmla="*/ 0 w 12192003"/>
              <a:gd name="connsiteY3" fmla="*/ 3429000 h 3429000"/>
              <a:gd name="connsiteX4" fmla="*/ 0 w 12192003"/>
              <a:gd name="connsiteY4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3" h="3429000">
                <a:moveTo>
                  <a:pt x="0" y="0"/>
                </a:moveTo>
                <a:lnTo>
                  <a:pt x="12192003" y="0"/>
                </a:lnTo>
                <a:lnTo>
                  <a:pt x="12192003" y="3429000"/>
                </a:lnTo>
                <a:lnTo>
                  <a:pt x="0" y="3429000"/>
                </a:lnTo>
                <a:lnTo>
                  <a:pt x="0" y="0"/>
                </a:lnTo>
                <a:close/>
              </a:path>
            </a:pathLst>
          </a:cu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532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15000" end="46766.5312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650875" y="-7651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129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969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1.11111E-6 L -0.02122 0.80116 " pathEditMode="relative" rAng="0" ptsTypes="AA">
                                      <p:cBhvr>
                                        <p:cTn id="6" dur="5939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8" y="4004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939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5939" fill="hold"/>
                                        <p:tgtEl>
                                          <p:spTgt spid="37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2000" accel="50000" decel="50000" fill="hold" nodeType="withEffect">
                                  <p:stCondLst>
                                    <p:cond delay="445"/>
                                  </p:stCondLst>
                                  <p:childTnLst>
                                    <p:animMotion origin="layout" path="M 4.58333E-6 1.48148E-6 L -0.34831 0.43912 " pathEditMode="relative" rAng="0" ptsTypes="AA">
                                      <p:cBhvr>
                                        <p:cTn id="12" dur="5939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422" y="21944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2000" fill="hold" nodeType="withEffect">
                                  <p:stCondLst>
                                    <p:cond delay="445"/>
                                  </p:stCondLst>
                                  <p:childTnLst>
                                    <p:animRot by="21600000">
                                      <p:cBhvr>
                                        <p:cTn id="14" dur="5939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2000" fill="hold" nodeType="withEffect">
                                  <p:stCondLst>
                                    <p:cond delay="445"/>
                                  </p:stCondLst>
                                  <p:childTnLst>
                                    <p:animScale>
                                      <p:cBhvr>
                                        <p:cTn id="16" dur="5939" fill="hold"/>
                                        <p:tgtEl>
                                          <p:spTgt spid="37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42" presetClass="path" presetSubtype="0" repeatCount="2000" accel="50000" decel="50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Motion origin="layout" path="M -4.58333E-6 -3.7037E-7 L -0.40794 0.53681 " pathEditMode="relative" rAng="0" ptsTypes="AA">
                                      <p:cBhvr>
                                        <p:cTn id="18" dur="5939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404" y="26829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Rot by="21600000">
                                      <p:cBhvr>
                                        <p:cTn id="20" dur="5939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6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Scale>
                                      <p:cBhvr>
                                        <p:cTn id="22" dur="5939" fill="hold"/>
                                        <p:tgtEl>
                                          <p:spTgt spid="38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42" presetClass="path" presetSubtype="0" repeatCount="2000" accel="50000" decel="50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Motion origin="layout" path="M -3.75E-6 -4.44444E-6 L -0.17461 0.71366 " pathEditMode="relative" rAng="0" ptsTypes="AA">
                                      <p:cBhvr>
                                        <p:cTn id="24" dur="5939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37" y="35671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Rot by="21600000">
                                      <p:cBhvr>
                                        <p:cTn id="26" dur="5939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6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Scale>
                                      <p:cBhvr>
                                        <p:cTn id="28" dur="5939" fill="hold"/>
                                        <p:tgtEl>
                                          <p:spTgt spid="38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42" presetClass="path" presetSubtype="0" repeatCount="2000" accel="50000" decel="50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Motion origin="layout" path="M -1.875E-6 -2.22222E-6 L -0.02747 0.73797 " pathEditMode="relative" rAng="0" ptsTypes="AA">
                                      <p:cBhvr>
                                        <p:cTn id="30" dur="5939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80" y="36898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8" presetClass="emph" presetSubtype="0" repeatCount="2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Rot by="21600000">
                                      <p:cBhvr>
                                        <p:cTn id="32" dur="5939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6" presetClass="emph" presetSubtype="0" repeatCount="2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Scale>
                                      <p:cBhvr>
                                        <p:cTn id="34" dur="5939" fill="hold"/>
                                        <p:tgtEl>
                                          <p:spTgt spid="39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42" presetClass="path" presetSubtype="0" repeatCount="200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3.95833E-6 4.44444E-6 L -0.18841 0.61226 " pathEditMode="relative" rAng="0" ptsTypes="AA">
                                      <p:cBhvr>
                                        <p:cTn id="36" dur="5939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27" y="30602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8" presetClass="emph" presetSubtype="0" repeatCount="2000" fill="hold" nodeType="withEffect">
                                  <p:stCondLst>
                                    <p:cond delay="742"/>
                                  </p:stCondLst>
                                  <p:childTnLst>
                                    <p:animRot by="21600000">
                                      <p:cBhvr>
                                        <p:cTn id="38" dur="5939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6" presetClass="emph" presetSubtype="0" repeatCount="2000" fill="hold" nodeType="withEffect">
                                  <p:stCondLst>
                                    <p:cond delay="742"/>
                                  </p:stCondLst>
                                  <p:childTnLst>
                                    <p:animScale>
                                      <p:cBhvr>
                                        <p:cTn id="40" dur="5939" fill="hold"/>
                                        <p:tgtEl>
                                          <p:spTgt spid="40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42" presetClass="path" presetSubtype="0" repeatCount="2000" accel="50000" decel="50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Motion origin="layout" path="M -2.08333E-7 7.40741E-7 L -0.17786 0.69676 " pathEditMode="relative" rAng="0" ptsTypes="AA">
                                      <p:cBhvr>
                                        <p:cTn id="42" dur="5939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893" y="34838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8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Rot by="21600000">
                                      <p:cBhvr>
                                        <p:cTn id="44" dur="5939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6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Scale>
                                      <p:cBhvr>
                                        <p:cTn id="46" dur="5939" fill="hold"/>
                                        <p:tgtEl>
                                          <p:spTgt spid="41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42" presetClass="path" presetSubtype="0" repeatCount="2000" accel="50000" decel="50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Motion origin="layout" path="M -0.03789 0.05856 L -0.34713 0.64305 " pathEditMode="relative" rAng="0" ptsTypes="AA">
                                      <p:cBhvr>
                                        <p:cTn id="48" dur="5939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469" y="29213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8" presetClass="emph" presetSubtype="0" repeatCount="2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Rot by="21600000">
                                      <p:cBhvr>
                                        <p:cTn id="50" dur="5939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" presetID="6" presetClass="emph" presetSubtype="0" repeatCount="2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Scale>
                                      <p:cBhvr>
                                        <p:cTn id="52" dur="5939" fill="hold"/>
                                        <p:tgtEl>
                                          <p:spTgt spid="41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42" presetClass="path" presetSubtype="0" repeatCount="2000" accel="50000" decel="50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Motion origin="layout" path="M 1.11022E-16 3.7037E-6 L 0.17995 0.59629 " pathEditMode="relative" rAng="0" ptsTypes="AA">
                                      <p:cBhvr>
                                        <p:cTn id="54" dur="5939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97" y="29815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2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Rot by="21600000">
                                      <p:cBhvr>
                                        <p:cTn id="56" dur="5939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6" presetClass="emph" presetSubtype="0" repeatCount="2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Scale>
                                      <p:cBhvr>
                                        <p:cTn id="58" dur="5939" fill="hold"/>
                                        <p:tgtEl>
                                          <p:spTgt spid="41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42" presetClass="path" presetSubtype="0" repeatCount="2000" accel="50000" decel="50000" fill="hold" nodeType="withEffect">
                                  <p:stCondLst>
                                    <p:cond delay="5494"/>
                                  </p:stCondLst>
                                  <p:childTnLst>
                                    <p:animMotion origin="layout" path="M 4.16667E-6 -1.85185E-6 L -0.01745 0.67199 " pathEditMode="relative" rAng="0" ptsTypes="AA">
                                      <p:cBhvr>
                                        <p:cTn id="60" dur="5939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2" y="33588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8" presetClass="emph" presetSubtype="0" repeatCount="2000" fill="hold" nodeType="withEffect">
                                  <p:stCondLst>
                                    <p:cond delay="5494"/>
                                  </p:stCondLst>
                                  <p:childTnLst>
                                    <p:animRot by="21600000">
                                      <p:cBhvr>
                                        <p:cTn id="62" dur="5939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3" presetID="6" presetClass="emph" presetSubtype="0" repeatCount="2000" fill="hold" nodeType="withEffect">
                                  <p:stCondLst>
                                    <p:cond delay="5494"/>
                                  </p:stCondLst>
                                  <p:childTnLst>
                                    <p:animScale>
                                      <p:cBhvr>
                                        <p:cTn id="64" dur="5939" fill="hold"/>
                                        <p:tgtEl>
                                          <p:spTgt spid="42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42" presetClass="path" presetSubtype="0" repeatCount="2000" accel="50000" decel="50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Motion origin="layout" path="M -1.66667E-6 -2.77556E-17 L -0.04323 0.7544 " pathEditMode="relative" rAng="0" ptsTypes="AA">
                                      <p:cBhvr>
                                        <p:cTn id="66" dur="5939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1" y="37708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8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Rot by="21600000">
                                      <p:cBhvr>
                                        <p:cTn id="68" dur="5939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6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Scale>
                                      <p:cBhvr>
                                        <p:cTn id="70" dur="5939" fill="hold"/>
                                        <p:tgtEl>
                                          <p:spTgt spid="43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71" presetID="42" presetClass="path" presetSubtype="0" repeatCount="2000" accel="50000" decel="50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Motion origin="layout" path="M 2.70833E-6 4.07407E-6 L 0.22317 0.72268 " pathEditMode="relative" rAng="0" ptsTypes="AA">
                                      <p:cBhvr>
                                        <p:cTn id="72" dur="5939" fill="hold"/>
                                        <p:tgtEl>
                                          <p:spTgt spid="4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159" y="36134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8" presetClass="emph" presetSubtype="0" repeatCount="2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Rot by="21600000">
                                      <p:cBhvr>
                                        <p:cTn id="74" dur="5939" fill="hold"/>
                                        <p:tgtEl>
                                          <p:spTgt spid="4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5" presetID="6" presetClass="emph" presetSubtype="0" repeatCount="2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Scale>
                                      <p:cBhvr>
                                        <p:cTn id="76" dur="5939" fill="hold"/>
                                        <p:tgtEl>
                                          <p:spTgt spid="43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42" presetClass="path" presetSubtype="0" repeatCount="2000" accel="50000" decel="50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Motion origin="layout" path="M -2.08333E-7 -3.7037E-7 L 0.10742 0.68032 " pathEditMode="relative" rAng="0" ptsTypes="AA">
                                      <p:cBhvr>
                                        <p:cTn id="78" dur="5939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65" y="34005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8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Rot by="21600000">
                                      <p:cBhvr>
                                        <p:cTn id="80" dur="5939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1" presetID="6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Scale>
                                      <p:cBhvr>
                                        <p:cTn id="82" dur="5939" fill="hold"/>
                                        <p:tgtEl>
                                          <p:spTgt spid="44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8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2.22222E-6 L -0.10482 0.94051 " pathEditMode="relative" rAng="0" ptsTypes="AA">
                                      <p:cBhvr>
                                        <p:cTn id="84" dur="5939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47" y="47014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6" dur="5939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8" dur="5939" fill="hold"/>
                                        <p:tgtEl>
                                          <p:spTgt spid="44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89" presetID="42" presetClass="path" presetSubtype="0" repeatCount="2000" accel="50000" decel="50000" fill="hold" nodeType="withEffect">
                                  <p:stCondLst>
                                    <p:cond delay="4752"/>
                                  </p:stCondLst>
                                  <p:childTnLst>
                                    <p:animMotion origin="layout" path="M -2.08333E-6 2.22222E-6 L -0.23372 0.78958 " pathEditMode="relative" rAng="0" ptsTypes="AA">
                                      <p:cBhvr>
                                        <p:cTn id="90" dur="5939" fill="hold"/>
                                        <p:tgtEl>
                                          <p:spTgt spid="4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693" y="39468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8" presetClass="emph" presetSubtype="0" repeatCount="2000" fill="hold" nodeType="withEffect">
                                  <p:stCondLst>
                                    <p:cond delay="4752"/>
                                  </p:stCondLst>
                                  <p:childTnLst>
                                    <p:animRot by="21600000">
                                      <p:cBhvr>
                                        <p:cTn id="92" dur="5939" fill="hold"/>
                                        <p:tgtEl>
                                          <p:spTgt spid="4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3" presetID="6" presetClass="emph" presetSubtype="0" repeatCount="2000" fill="hold" nodeType="withEffect">
                                  <p:stCondLst>
                                    <p:cond delay="4752"/>
                                  </p:stCondLst>
                                  <p:childTnLst>
                                    <p:animScale>
                                      <p:cBhvr>
                                        <p:cTn id="94" dur="5939" fill="hold"/>
                                        <p:tgtEl>
                                          <p:spTgt spid="45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42" presetClass="path" presetSubtype="0" repeatCount="2000" accel="50000" decel="50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Motion origin="layout" path="M -4.79167E-6 2.96296E-6 L -4.79167E-6 0.25 " pathEditMode="relative" rAng="0" ptsTypes="AA">
                                      <p:cBhvr>
                                        <p:cTn id="96" dur="5939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8" presetClass="emph" presetSubtype="0" repeatCount="2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Rot by="21600000">
                                      <p:cBhvr>
                                        <p:cTn id="98" dur="5939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9" presetID="6" presetClass="emph" presetSubtype="0" repeatCount="2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Scale>
                                      <p:cBhvr>
                                        <p:cTn id="100" dur="5939" fill="hold"/>
                                        <p:tgtEl>
                                          <p:spTgt spid="46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01" presetID="42" presetClass="path" presetSubtype="0" repeatCount="2000" accel="50000" decel="50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Motion origin="layout" path="M 4.58333E-6 -3.7037E-7 L -0.40743 0.71204 " pathEditMode="relative" rAng="0" ptsTypes="AA">
                                      <p:cBhvr>
                                        <p:cTn id="102" dur="5939" fill="hold"/>
                                        <p:tgtEl>
                                          <p:spTgt spid="4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378" y="35602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8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Rot by="21600000">
                                      <p:cBhvr>
                                        <p:cTn id="104" dur="5939" fill="hold"/>
                                        <p:tgtEl>
                                          <p:spTgt spid="4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" presetID="6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Scale>
                                      <p:cBhvr>
                                        <p:cTn id="106" dur="5939" fill="hold"/>
                                        <p:tgtEl>
                                          <p:spTgt spid="47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07" presetID="42" presetClass="path" presetSubtype="0" repeatCount="2000" accel="50000" decel="50000" fill="hold" nodeType="withEffect">
                                  <p:stCondLst>
                                    <p:cond delay="594"/>
                                  </p:stCondLst>
                                  <p:childTnLst>
                                    <p:animMotion origin="layout" path="M 2.29167E-6 -4.44444E-6 L 0.01523 0.6382 " pathEditMode="relative" rAng="0" ptsTypes="AA">
                                      <p:cBhvr>
                                        <p:cTn id="108" dur="5939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31898"/>
                                    </p:animMotion>
                                  </p:childTnLst>
                                </p:cTn>
                              </p:par>
                              <p:par>
                                <p:cTn id="109" presetID="8" presetClass="emph" presetSubtype="0" repeatCount="2000" fill="hold" nodeType="withEffect">
                                  <p:stCondLst>
                                    <p:cond delay="594"/>
                                  </p:stCondLst>
                                  <p:childTnLst>
                                    <p:animRot by="21600000">
                                      <p:cBhvr>
                                        <p:cTn id="110" dur="5939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1" presetID="6" presetClass="emph" presetSubtype="0" repeatCount="2000" fill="hold" nodeType="withEffect">
                                  <p:stCondLst>
                                    <p:cond delay="594"/>
                                  </p:stCondLst>
                                  <p:childTnLst>
                                    <p:animScale>
                                      <p:cBhvr>
                                        <p:cTn id="112" dur="5939" fill="hold"/>
                                        <p:tgtEl>
                                          <p:spTgt spid="47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13" presetID="42" presetClass="path" presetSubtype="0" repeatCount="2000" accel="50000" decel="50000" fill="hold" nodeType="withEffect">
                                  <p:stCondLst>
                                    <p:cond delay="4455"/>
                                  </p:stCondLst>
                                  <p:childTnLst>
                                    <p:animMotion origin="layout" path="M -4.58333E-6 -3.33333E-6 L -0.10533 0.26389 " pathEditMode="relative" rAng="0" ptsTypes="AA">
                                      <p:cBhvr>
                                        <p:cTn id="114" dur="5939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73" y="13194"/>
                                    </p:animMotion>
                                  </p:childTnLst>
                                </p:cTn>
                              </p:par>
                              <p:par>
                                <p:cTn id="115" presetID="8" presetClass="emph" presetSubtype="0" repeatCount="2000" fill="hold" nodeType="withEffect">
                                  <p:stCondLst>
                                    <p:cond delay="4455"/>
                                  </p:stCondLst>
                                  <p:childTnLst>
                                    <p:animRot by="21600000">
                                      <p:cBhvr>
                                        <p:cTn id="116" dur="5939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7" presetID="6" presetClass="emph" presetSubtype="0" repeatCount="2000" fill="hold" nodeType="withEffect">
                                  <p:stCondLst>
                                    <p:cond delay="4455"/>
                                  </p:stCondLst>
                                  <p:childTnLst>
                                    <p:animScale>
                                      <p:cBhvr>
                                        <p:cTn id="118" dur="5939" fill="hold"/>
                                        <p:tgtEl>
                                          <p:spTgt spid="47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19" presetID="42" presetClass="path" presetSubtype="0" repeatCount="2000" accel="50000" decel="50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Motion origin="layout" path="M 3.125E-6 1.11111E-6 L -0.23881 0.39722 " pathEditMode="relative" rAng="0" ptsTypes="AA">
                                      <p:cBhvr>
                                        <p:cTn id="120" dur="5939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40" y="19861"/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Rot by="21600000">
                                      <p:cBhvr>
                                        <p:cTn id="122" dur="5939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6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Scale>
                                      <p:cBhvr>
                                        <p:cTn id="124" dur="5939" fill="hold"/>
                                        <p:tgtEl>
                                          <p:spTgt spid="48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25" presetID="42" presetClass="path" presetSubtype="0" repeatCount="2000" accel="50000" decel="50000" fill="hold" nodeType="withEffect">
                                  <p:stCondLst>
                                    <p:cond delay="742"/>
                                  </p:stCondLst>
                                  <p:childTnLst>
                                    <p:animMotion origin="layout" path="M 1.875E-6 -4.44444E-6 L 0.19765 0.75463 " pathEditMode="relative" rAng="0" ptsTypes="AA">
                                      <p:cBhvr>
                                        <p:cTn id="126" dur="5939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883" y="37731"/>
                                    </p:animMotion>
                                  </p:childTnLst>
                                </p:cTn>
                              </p:par>
                              <p:par>
                                <p:cTn id="127" presetID="8" presetClass="emph" presetSubtype="0" repeatCount="2000" fill="hold" nodeType="withEffect">
                                  <p:stCondLst>
                                    <p:cond delay="742"/>
                                  </p:stCondLst>
                                  <p:childTnLst>
                                    <p:animRot by="21600000">
                                      <p:cBhvr>
                                        <p:cTn id="128" dur="5939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9" presetID="6" presetClass="emph" presetSubtype="0" repeatCount="2000" fill="hold" nodeType="withEffect">
                                  <p:stCondLst>
                                    <p:cond delay="742"/>
                                  </p:stCondLst>
                                  <p:childTnLst>
                                    <p:animScale>
                                      <p:cBhvr>
                                        <p:cTn id="130" dur="5939" fill="hold"/>
                                        <p:tgtEl>
                                          <p:spTgt spid="48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31" presetID="42" presetClass="path" presetSubtype="0" repeatCount="2000" accel="50000" decel="50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Motion origin="layout" path="M 3.95833E-6 -1.85185E-6 L -0.04649 0.72755 " pathEditMode="relative" rAng="0" ptsTypes="AA">
                                      <p:cBhvr>
                                        <p:cTn id="132" dur="5939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31" y="36366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8" presetClass="emph" presetSubtype="0" repeatCount="2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Rot by="21600000">
                                      <p:cBhvr>
                                        <p:cTn id="134" dur="5939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5" presetID="6" presetClass="emph" presetSubtype="0" repeatCount="2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Scale>
                                      <p:cBhvr>
                                        <p:cTn id="136" dur="5939" fill="hold"/>
                                        <p:tgtEl>
                                          <p:spTgt spid="49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37" presetID="42" presetClass="path" presetSubtype="0" repeatCount="2000" accel="50000" decel="50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Motion origin="layout" path="M 3.125E-6 -3.7037E-6 L -0.25586 0.68264 " pathEditMode="relative" rAng="0" ptsTypes="AA">
                                      <p:cBhvr>
                                        <p:cTn id="138" dur="5939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799" y="34120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8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Rot by="21600000">
                                      <p:cBhvr>
                                        <p:cTn id="140" dur="5939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1" presetID="6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Scale>
                                      <p:cBhvr>
                                        <p:cTn id="142" dur="5939" fill="hold"/>
                                        <p:tgtEl>
                                          <p:spTgt spid="50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4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-1.11111E-6 L -0.18815 0.66042 " pathEditMode="relative" rAng="0" ptsTypes="AA">
                                      <p:cBhvr>
                                        <p:cTn id="144" dur="5939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14" y="33009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5939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8" dur="5939" fill="hold"/>
                                        <p:tgtEl>
                                          <p:spTgt spid="50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49" presetID="42" presetClass="path" presetSubtype="0" repeatCount="2000" accel="50000" decel="50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Motion origin="layout" path="M -4.79167E-6 2.96296E-6 L -0.2052 0.67569 " pathEditMode="relative" rAng="0" ptsTypes="AA">
                                      <p:cBhvr>
                                        <p:cTn id="150" dur="5939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260" y="33773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8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Rot by="21600000">
                                      <p:cBhvr>
                                        <p:cTn id="152" dur="5939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3" presetID="6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Scale>
                                      <p:cBhvr>
                                        <p:cTn id="154" dur="5939" fill="hold"/>
                                        <p:tgtEl>
                                          <p:spTgt spid="51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55" presetID="42" presetClass="path" presetSubtype="0" repeatCount="2000" accel="50000" decel="50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Motion origin="layout" path="M 0.0181 0.19259 L -0.2737 -0.02731 " pathEditMode="relative" rAng="0" ptsTypes="AA">
                                      <p:cBhvr>
                                        <p:cTn id="156" dur="5939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596" y="-10995"/>
                                    </p:animMotion>
                                  </p:childTnLst>
                                </p:cTn>
                              </p:par>
                              <p:par>
                                <p:cTn id="157" presetID="8" presetClass="emph" presetSubtype="0" repeatCount="2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Rot by="21600000">
                                      <p:cBhvr>
                                        <p:cTn id="158" dur="5939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9" presetID="6" presetClass="emph" presetSubtype="0" repeatCount="2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Scale>
                                      <p:cBhvr>
                                        <p:cTn id="160" dur="5939" fill="hold"/>
                                        <p:tgtEl>
                                          <p:spTgt spid="51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61" presetID="42" presetClass="path" presetSubtype="0" repeatCount="2000" accel="50000" decel="50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Motion origin="layout" path="M 1.45833E-6 -2.22222E-6 L 1.45833E-6 0.25 " pathEditMode="relative" rAng="0" ptsTypes="AA">
                                      <p:cBhvr>
                                        <p:cTn id="162" dur="5939" fill="hold"/>
                                        <p:tgtEl>
                                          <p:spTgt spid="5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63" presetID="8" presetClass="emph" presetSubtype="0" repeatCount="2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Rot by="21600000">
                                      <p:cBhvr>
                                        <p:cTn id="164" dur="5939" fill="hold"/>
                                        <p:tgtEl>
                                          <p:spTgt spid="5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5" presetID="6" presetClass="emph" presetSubtype="0" repeatCount="2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Scale>
                                      <p:cBhvr>
                                        <p:cTn id="166" dur="5939" fill="hold"/>
                                        <p:tgtEl>
                                          <p:spTgt spid="51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67" presetID="42" presetClass="path" presetSubtype="0" repeatCount="2000" accel="50000" decel="50000" fill="hold" nodeType="withEffect">
                                  <p:stCondLst>
                                    <p:cond delay="2524"/>
                                  </p:stCondLst>
                                  <p:childTnLst>
                                    <p:animMotion origin="layout" path="M -1.875E-6 1.85185E-6 L 0.03268 0.86088 " pathEditMode="relative" rAng="0" ptsTypes="AA">
                                      <p:cBhvr>
                                        <p:cTn id="168" dur="5939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28" y="43032"/>
                                    </p:animMotion>
                                  </p:childTnLst>
                                </p:cTn>
                              </p:par>
                              <p:par>
                                <p:cTn id="169" presetID="8" presetClass="emph" presetSubtype="0" repeatCount="2000" fill="hold" nodeType="withEffect">
                                  <p:stCondLst>
                                    <p:cond delay="2524"/>
                                  </p:stCondLst>
                                  <p:childTnLst>
                                    <p:animRot by="21600000">
                                      <p:cBhvr>
                                        <p:cTn id="170" dur="5939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1" presetID="6" presetClass="emph" presetSubtype="0" repeatCount="2000" fill="hold" nodeType="withEffect">
                                  <p:stCondLst>
                                    <p:cond delay="2524"/>
                                  </p:stCondLst>
                                  <p:childTnLst>
                                    <p:animScale>
                                      <p:cBhvr>
                                        <p:cTn id="172" dur="5939" fill="hold"/>
                                        <p:tgtEl>
                                          <p:spTgt spid="52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7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-0.29427 0.26203 " pathEditMode="relative" rAng="0" ptsTypes="AA">
                                      <p:cBhvr>
                                        <p:cTn id="174" dur="5939" fill="hold"/>
                                        <p:tgtEl>
                                          <p:spTgt spid="5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714" y="13102"/>
                                    </p:animMotion>
                                  </p:childTnLst>
                                </p:cTn>
                              </p:par>
                              <p:par>
                                <p:cTn id="17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6" dur="5939" fill="hold"/>
                                        <p:tgtEl>
                                          <p:spTgt spid="5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78" dur="5939" fill="hold"/>
                                        <p:tgtEl>
                                          <p:spTgt spid="53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79" presetID="42" presetClass="path" presetSubtype="0" repeatCount="2000" accel="50000" decel="50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Motion origin="layout" path="M 2.08333E-7 -2.22222E-6 L -0.17344 0.70023 " pathEditMode="relative" rAng="0" ptsTypes="AA">
                                      <p:cBhvr>
                                        <p:cTn id="180" dur="5939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672" y="35000"/>
                                    </p:animMotion>
                                  </p:childTnLst>
                                </p:cTn>
                              </p:par>
                              <p:par>
                                <p:cTn id="181" presetID="8" presetClass="emph" presetSubtype="0" repeatCount="2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Rot by="21600000">
                                      <p:cBhvr>
                                        <p:cTn id="182" dur="5939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3" presetID="6" presetClass="emph" presetSubtype="0" repeatCount="2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Scale>
                                      <p:cBhvr>
                                        <p:cTn id="184" dur="5939" fill="hold"/>
                                        <p:tgtEl>
                                          <p:spTgt spid="57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85" presetID="42" presetClass="path" presetSubtype="0" repeatCount="2000" accel="50000" decel="50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Motion origin="layout" path="M 2.70833E-6 7.40741E-7 L -0.28438 0.88032 " pathEditMode="relative" rAng="0" ptsTypes="AA">
                                      <p:cBhvr>
                                        <p:cTn id="186" dur="5939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219" y="44005"/>
                                    </p:animMotion>
                                  </p:childTnLst>
                                </p:cTn>
                              </p:par>
                              <p:par>
                                <p:cTn id="187" presetID="8" presetClass="emph" presetSubtype="0" repeatCount="2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Rot by="21600000">
                                      <p:cBhvr>
                                        <p:cTn id="188" dur="5939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9" presetID="6" presetClass="emph" presetSubtype="0" repeatCount="2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Scale>
                                      <p:cBhvr>
                                        <p:cTn id="190" dur="5939" fill="hold"/>
                                        <p:tgtEl>
                                          <p:spTgt spid="57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91" presetID="42" presetClass="path" presetSubtype="0" repeatCount="2000" accel="50000" decel="50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Motion origin="layout" path="M 8.33333E-7 4.07407E-6 L -0.47435 0.72523 " pathEditMode="relative" rAng="0" ptsTypes="AA">
                                      <p:cBhvr>
                                        <p:cTn id="192" dur="5939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724" y="36250"/>
                                    </p:animMotion>
                                  </p:childTnLst>
                                </p:cTn>
                              </p:par>
                              <p:par>
                                <p:cTn id="193" presetID="8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Rot by="21600000">
                                      <p:cBhvr>
                                        <p:cTn id="194" dur="5939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5" presetID="6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Scale>
                                      <p:cBhvr>
                                        <p:cTn id="196" dur="5939" fill="hold"/>
                                        <p:tgtEl>
                                          <p:spTgt spid="58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97" presetID="42" presetClass="path" presetSubtype="0" repeatCount="2000" accel="50000" decel="50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Motion origin="layout" path="M 3.54167E-6 3.7037E-6 L -0.45183 0.20463 " pathEditMode="relative" rAng="0" ptsTypes="AA">
                                      <p:cBhvr>
                                        <p:cTn id="198" dur="5939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591" y="10231"/>
                                    </p:animMotion>
                                  </p:childTnLst>
                                </p:cTn>
                              </p:par>
                              <p:par>
                                <p:cTn id="199" presetID="8" presetClass="emph" presetSubtype="0" repeatCount="2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Rot by="21600000">
                                      <p:cBhvr>
                                        <p:cTn id="200" dur="5939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1" presetID="6" presetClass="emph" presetSubtype="0" repeatCount="2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Scale>
                                      <p:cBhvr>
                                        <p:cTn id="202" dur="5939" fill="hold"/>
                                        <p:tgtEl>
                                          <p:spTgt spid="58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0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3.7037E-6 L -0.09636 0.10856 " pathEditMode="relative" rAng="0" ptsTypes="AA">
                                      <p:cBhvr>
                                        <p:cTn id="204" dur="5939" fill="hold"/>
                                        <p:tgtEl>
                                          <p:spTgt spid="8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18" y="5417"/>
                                    </p:animMotion>
                                  </p:childTnLst>
                                </p:cTn>
                              </p:par>
                              <p:par>
                                <p:cTn id="20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6" dur="5939" fill="hold"/>
                                        <p:tgtEl>
                                          <p:spTgt spid="8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8" dur="5939" fill="hold"/>
                                        <p:tgtEl>
                                          <p:spTgt spid="82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09" presetID="42" presetClass="path" presetSubtype="0" repeatCount="2000" accel="50000" decel="50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Motion origin="layout" path="M 3.95833E-6 4.44444E-6 L 0.15351 0.68842 " pathEditMode="relative" rAng="0" ptsTypes="AA">
                                      <p:cBhvr>
                                        <p:cTn id="210" dur="5939" fill="hold"/>
                                        <p:tgtEl>
                                          <p:spTgt spid="8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69" y="34421"/>
                                    </p:animMotion>
                                  </p:childTnLst>
                                </p:cTn>
                              </p:par>
                              <p:par>
                                <p:cTn id="211" presetID="8" presetClass="emph" presetSubtype="0" repeatCount="2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Rot by="21600000">
                                      <p:cBhvr>
                                        <p:cTn id="212" dur="5939" fill="hold"/>
                                        <p:tgtEl>
                                          <p:spTgt spid="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3" presetID="6" presetClass="emph" presetSubtype="0" repeatCount="2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Scale>
                                      <p:cBhvr>
                                        <p:cTn id="214" dur="5939" fill="hold"/>
                                        <p:tgtEl>
                                          <p:spTgt spid="83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15" presetID="42" presetClass="path" presetSubtype="0" repeatCount="2000" accel="50000" decel="50000" fill="hold" nodeType="withEffect">
                                  <p:stCondLst>
                                    <p:cond delay="2821"/>
                                  </p:stCondLst>
                                  <p:childTnLst>
                                    <p:animMotion origin="layout" path="M -4.16667E-7 3.7037E-6 L -0.25755 0.24629 " pathEditMode="relative" rAng="0" ptsTypes="AA">
                                      <p:cBhvr>
                                        <p:cTn id="216" dur="5939" fill="hold"/>
                                        <p:tgtEl>
                                          <p:spTgt spid="8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78" y="12315"/>
                                    </p:animMotion>
                                  </p:childTnLst>
                                </p:cTn>
                              </p:par>
                              <p:par>
                                <p:cTn id="217" presetID="8" presetClass="emph" presetSubtype="0" repeatCount="2000" fill="hold" nodeType="withEffect">
                                  <p:stCondLst>
                                    <p:cond delay="2821"/>
                                  </p:stCondLst>
                                  <p:childTnLst>
                                    <p:animRot by="21600000">
                                      <p:cBhvr>
                                        <p:cTn id="218" dur="5939" fill="hold"/>
                                        <p:tgtEl>
                                          <p:spTgt spid="8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9" presetID="6" presetClass="emph" presetSubtype="0" repeatCount="2000" fill="hold" nodeType="withEffect">
                                  <p:stCondLst>
                                    <p:cond delay="2821"/>
                                  </p:stCondLst>
                                  <p:childTnLst>
                                    <p:animScale>
                                      <p:cBhvr>
                                        <p:cTn id="220" dur="5939" fill="hold"/>
                                        <p:tgtEl>
                                          <p:spTgt spid="84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21" presetID="42" presetClass="path" presetSubtype="0" repeatCount="2000" accel="50000" decel="50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Motion origin="layout" path="M -2.08333E-6 1.11111E-6 L -0.15377 0.19537 " pathEditMode="relative" rAng="0" ptsTypes="AA">
                                      <p:cBhvr>
                                        <p:cTn id="222" dur="5939" fill="hold"/>
                                        <p:tgtEl>
                                          <p:spTgt spid="8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95" y="9769"/>
                                    </p:animMotion>
                                  </p:childTnLst>
                                </p:cTn>
                              </p:par>
                              <p:par>
                                <p:cTn id="223" presetID="8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Rot by="21600000">
                                      <p:cBhvr>
                                        <p:cTn id="224" dur="5939" fill="hold"/>
                                        <p:tgtEl>
                                          <p:spTgt spid="8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5" presetID="6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Scale>
                                      <p:cBhvr>
                                        <p:cTn id="226" dur="5939" fill="hold"/>
                                        <p:tgtEl>
                                          <p:spTgt spid="86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27" presetID="42" presetClass="path" presetSubtype="0" repeatCount="2000" accel="50000" decel="50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Motion origin="layout" path="M 3.125E-6 7.40741E-7 L -0.0668 0.92917 " pathEditMode="relative" rAng="0" ptsTypes="AA">
                                      <p:cBhvr>
                                        <p:cTn id="228" dur="5939" fill="hold"/>
                                        <p:tgtEl>
                                          <p:spTgt spid="8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46" y="46458"/>
                                    </p:animMotion>
                                  </p:childTnLst>
                                </p:cTn>
                              </p:par>
                              <p:par>
                                <p:cTn id="229" presetID="8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Rot by="21600000">
                                      <p:cBhvr>
                                        <p:cTn id="230" dur="5939" fill="hold"/>
                                        <p:tgtEl>
                                          <p:spTgt spid="8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1" presetID="6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Scale>
                                      <p:cBhvr>
                                        <p:cTn id="232" dur="5939" fill="hold"/>
                                        <p:tgtEl>
                                          <p:spTgt spid="87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33" presetID="42" presetClass="path" presetSubtype="0" repeatCount="2000" accel="50000" decel="50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Motion origin="layout" path="M -2.29167E-6 3.33333E-6 L 0.06367 0.93356 " pathEditMode="relative" rAng="0" ptsTypes="AA">
                                      <p:cBhvr>
                                        <p:cTn id="234" dur="5939" fill="hold"/>
                                        <p:tgtEl>
                                          <p:spTgt spid="8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77" y="46667"/>
                                    </p:animMotion>
                                  </p:childTnLst>
                                </p:cTn>
                              </p:par>
                              <p:par>
                                <p:cTn id="235" presetID="8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Rot by="21600000">
                                      <p:cBhvr>
                                        <p:cTn id="236" dur="5939" fill="hold"/>
                                        <p:tgtEl>
                                          <p:spTgt spid="8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7" presetID="6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Scale>
                                      <p:cBhvr>
                                        <p:cTn id="238" dur="5939" fill="hold"/>
                                        <p:tgtEl>
                                          <p:spTgt spid="88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39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4.81481E-6 L -0.18112 0.8338 " pathEditMode="relative" rAng="0" ptsTypes="AA">
                                      <p:cBhvr>
                                        <p:cTn id="240" dur="5939" fill="hold"/>
                                        <p:tgtEl>
                                          <p:spTgt spid="9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063" y="41690"/>
                                    </p:animMotion>
                                  </p:childTnLst>
                                </p:cTn>
                              </p:par>
                              <p:par>
                                <p:cTn id="241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2" dur="5939" fill="hold"/>
                                        <p:tgtEl>
                                          <p:spTgt spid="9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3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4" dur="5939" fill="hold"/>
                                        <p:tgtEl>
                                          <p:spTgt spid="90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45" presetID="42" presetClass="path" presetSubtype="0" repeatCount="2000" accel="50000" decel="50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Motion origin="layout" path="M -2.70833E-6 1.11111E-6 L -0.23515 0.19583 " pathEditMode="relative" rAng="0" ptsTypes="AA">
                                      <p:cBhvr>
                                        <p:cTn id="246" dur="5939" fill="hold"/>
                                        <p:tgtEl>
                                          <p:spTgt spid="9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58" y="9792"/>
                                    </p:animMotion>
                                  </p:childTnLst>
                                </p:cTn>
                              </p:par>
                              <p:par>
                                <p:cTn id="247" presetID="8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Rot by="21600000">
                                      <p:cBhvr>
                                        <p:cTn id="248" dur="5939" fill="hold"/>
                                        <p:tgtEl>
                                          <p:spTgt spid="9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9" presetID="6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Scale>
                                      <p:cBhvr>
                                        <p:cTn id="250" dur="5939" fill="hold"/>
                                        <p:tgtEl>
                                          <p:spTgt spid="91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51" presetID="42" presetClass="path" presetSubtype="0" repeatCount="2000" accel="50000" decel="50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Motion origin="layout" path="M -2.08333E-7 3.33333E-6 L 0.16719 0.78333 " pathEditMode="relative" rAng="0" ptsTypes="AA">
                                      <p:cBhvr>
                                        <p:cTn id="252" dur="5939" fill="hold"/>
                                        <p:tgtEl>
                                          <p:spTgt spid="9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59" y="39167"/>
                                    </p:animMotion>
                                  </p:childTnLst>
                                </p:cTn>
                              </p:par>
                              <p:par>
                                <p:cTn id="253" presetID="8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Rot by="21600000">
                                      <p:cBhvr>
                                        <p:cTn id="254" dur="5939" fill="hold"/>
                                        <p:tgtEl>
                                          <p:spTgt spid="9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5" presetID="6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Scale>
                                      <p:cBhvr>
                                        <p:cTn id="256" dur="5939" fill="hold"/>
                                        <p:tgtEl>
                                          <p:spTgt spid="92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57" presetID="42" presetClass="path" presetSubtype="0" repeatCount="2000" accel="50000" decel="50000" fill="hold" nodeType="withEffect">
                                  <p:stCondLst>
                                    <p:cond delay="5345"/>
                                  </p:stCondLst>
                                  <p:childTnLst>
                                    <p:animMotion origin="layout" path="M 4.375E-6 -1.11111E-6 L 0.01914 0.93611 " pathEditMode="relative" rAng="0" ptsTypes="AA">
                                      <p:cBhvr>
                                        <p:cTn id="258" dur="5939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51" y="46806"/>
                                    </p:animMotion>
                                  </p:childTnLst>
                                </p:cTn>
                              </p:par>
                              <p:par>
                                <p:cTn id="259" presetID="8" presetClass="emph" presetSubtype="0" repeatCount="2000" fill="hold" nodeType="withEffect">
                                  <p:stCondLst>
                                    <p:cond delay="5345"/>
                                  </p:stCondLst>
                                  <p:childTnLst>
                                    <p:animRot by="21600000">
                                      <p:cBhvr>
                                        <p:cTn id="260" dur="5939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1" presetID="6" presetClass="emph" presetSubtype="0" repeatCount="2000" fill="hold" nodeType="withEffect">
                                  <p:stCondLst>
                                    <p:cond delay="5345"/>
                                  </p:stCondLst>
                                  <p:childTnLst>
                                    <p:animScale>
                                      <p:cBhvr>
                                        <p:cTn id="262" dur="5939" fill="hold"/>
                                        <p:tgtEl>
                                          <p:spTgt spid="53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63" presetID="42" presetClass="path" presetSubtype="0" repeatCount="2000" accel="50000" decel="50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Motion origin="layout" path="M -2.29167E-6 1.85185E-6 L -2.29167E-6 0.85764 " pathEditMode="relative" rAng="0" ptsTypes="AA">
                                      <p:cBhvr>
                                        <p:cTn id="264" dur="5939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2870"/>
                                    </p:animMotion>
                                  </p:childTnLst>
                                </p:cTn>
                              </p:par>
                              <p:par>
                                <p:cTn id="265" presetID="8" presetClass="emph" presetSubtype="0" repeatCount="2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Rot by="21600000">
                                      <p:cBhvr>
                                        <p:cTn id="266" dur="5939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7" presetID="6" presetClass="emph" presetSubtype="0" repeatCount="2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Scale>
                                      <p:cBhvr>
                                        <p:cTn id="268" dur="5939" fill="hold"/>
                                        <p:tgtEl>
                                          <p:spTgt spid="59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69" presetID="42" presetClass="path" presetSubtype="0" repeatCount="2000" accel="50000" decel="50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Motion origin="layout" path="M -2.5E-6 -4.07407E-6 L -0.38151 0.67963 " pathEditMode="relative" rAng="0" ptsTypes="AA">
                                      <p:cBhvr>
                                        <p:cTn id="270" dur="5939" fill="hold"/>
                                        <p:tgtEl>
                                          <p:spTgt spid="9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076" y="33981"/>
                                    </p:animMotion>
                                  </p:childTnLst>
                                </p:cTn>
                              </p:par>
                              <p:par>
                                <p:cTn id="271" presetID="8" presetClass="emph" presetSubtype="0" repeatCount="2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Rot by="21600000">
                                      <p:cBhvr>
                                        <p:cTn id="272" dur="5939" fill="hold"/>
                                        <p:tgtEl>
                                          <p:spTgt spid="9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3" presetID="6" presetClass="emph" presetSubtype="0" repeatCount="2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Scale>
                                      <p:cBhvr>
                                        <p:cTn id="274" dur="5939" fill="hold"/>
                                        <p:tgtEl>
                                          <p:spTgt spid="93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75" presetID="42" presetClass="path" presetSubtype="0" repeatCount="2000" accel="50000" decel="50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Motion origin="layout" path="M 3.54167E-6 4.44444E-6 L -0.29258 0.48819 " pathEditMode="relative" rAng="0" ptsTypes="AA">
                                      <p:cBhvr>
                                        <p:cTn id="276" dur="5939" fill="hold"/>
                                        <p:tgtEl>
                                          <p:spTgt spid="9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635" y="24398"/>
                                    </p:animMotion>
                                  </p:childTnLst>
                                </p:cTn>
                              </p:par>
                              <p:par>
                                <p:cTn id="277" presetID="8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Rot by="21600000">
                                      <p:cBhvr>
                                        <p:cTn id="278" dur="5939" fill="hold"/>
                                        <p:tgtEl>
                                          <p:spTgt spid="9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9" presetID="6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Scale>
                                      <p:cBhvr>
                                        <p:cTn id="280" dur="5939" fill="hold"/>
                                        <p:tgtEl>
                                          <p:spTgt spid="94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81" presetID="42" presetClass="path" presetSubtype="0" repeatCount="2000" accel="50000" decel="50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Motion origin="layout" path="M -4.375E-6 4.07407E-6 L 0.46211 0.475 " pathEditMode="relative" rAng="0" ptsTypes="AA">
                                      <p:cBhvr>
                                        <p:cTn id="282" dur="5939" fill="hold"/>
                                        <p:tgtEl>
                                          <p:spTgt spid="9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99" y="23750"/>
                                    </p:animMotion>
                                  </p:childTnLst>
                                </p:cTn>
                              </p:par>
                              <p:par>
                                <p:cTn id="283" presetID="8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Rot by="21600000">
                                      <p:cBhvr>
                                        <p:cTn id="284" dur="5939" fill="hold"/>
                                        <p:tgtEl>
                                          <p:spTgt spid="9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5" presetID="6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Scale>
                                      <p:cBhvr>
                                        <p:cTn id="286" dur="5939" fill="hold"/>
                                        <p:tgtEl>
                                          <p:spTgt spid="95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87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2.22222E-6 L -0.14518 0.00857 " pathEditMode="relative" rAng="0" ptsTypes="AA">
                                      <p:cBhvr>
                                        <p:cTn id="288" dur="5939" fill="hold"/>
                                        <p:tgtEl>
                                          <p:spTgt spid="9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266" y="417"/>
                                    </p:animMotion>
                                  </p:childTnLst>
                                </p:cTn>
                              </p:par>
                              <p:par>
                                <p:cTn id="289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90" dur="5939" fill="hold"/>
                                        <p:tgtEl>
                                          <p:spTgt spid="9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1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2" dur="5939" fill="hold"/>
                                        <p:tgtEl>
                                          <p:spTgt spid="95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93" presetID="42" presetClass="path" presetSubtype="0" repeatCount="2000" accel="50000" decel="50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Motion origin="layout" path="M 2.08333E-6 4.81481E-6 L 0.35143 0.62268 " pathEditMode="relative" rAng="0" ptsTypes="AA">
                                      <p:cBhvr>
                                        <p:cTn id="294" dur="5939" fill="hold"/>
                                        <p:tgtEl>
                                          <p:spTgt spid="9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65" y="31134"/>
                                    </p:animMotion>
                                  </p:childTnLst>
                                </p:cTn>
                              </p:par>
                              <p:par>
                                <p:cTn id="295" presetID="8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Rot by="21600000">
                                      <p:cBhvr>
                                        <p:cTn id="296" dur="5939" fill="hold"/>
                                        <p:tgtEl>
                                          <p:spTgt spid="9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7" presetID="6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Scale>
                                      <p:cBhvr>
                                        <p:cTn id="298" dur="5939" fill="hold"/>
                                        <p:tgtEl>
                                          <p:spTgt spid="960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99" presetID="42" presetClass="path" presetSubtype="0" repeatCount="2000" accel="50000" decel="50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Motion origin="layout" path="M 3.54167E-6 2.22222E-6 L 0.39987 0.25671 " pathEditMode="relative" rAng="0" ptsTypes="AA">
                                      <p:cBhvr>
                                        <p:cTn id="300" dur="5939" fill="hold"/>
                                        <p:tgtEl>
                                          <p:spTgt spid="9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987" y="12824"/>
                                    </p:animMotion>
                                  </p:childTnLst>
                                </p:cTn>
                              </p:par>
                              <p:par>
                                <p:cTn id="301" presetID="8" presetClass="emph" presetSubtype="0" repeatCount="2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Rot by="21600000">
                                      <p:cBhvr>
                                        <p:cTn id="302" dur="5939" fill="hold"/>
                                        <p:tgtEl>
                                          <p:spTgt spid="9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3" presetID="6" presetClass="emph" presetSubtype="0" repeatCount="2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Scale>
                                      <p:cBhvr>
                                        <p:cTn id="304" dur="5939" fill="hold"/>
                                        <p:tgtEl>
                                          <p:spTgt spid="96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05" presetID="42" presetClass="path" presetSubtype="0" repeatCount="2000" accel="50000" decel="50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Motion origin="layout" path="M 2.91667E-6 4.07407E-6 L 0.43567 0.30231 " pathEditMode="relative" rAng="0" ptsTypes="AA">
                                      <p:cBhvr>
                                        <p:cTn id="306" dur="5939" fill="hold"/>
                                        <p:tgtEl>
                                          <p:spTgt spid="9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84" y="15116"/>
                                    </p:animMotion>
                                  </p:childTnLst>
                                </p:cTn>
                              </p:par>
                              <p:par>
                                <p:cTn id="307" presetID="8" presetClass="emph" presetSubtype="0" repeatCount="2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Rot by="21600000">
                                      <p:cBhvr>
                                        <p:cTn id="308" dur="5939" fill="hold"/>
                                        <p:tgtEl>
                                          <p:spTgt spid="9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9" presetID="6" presetClass="emph" presetSubtype="0" repeatCount="2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Scale>
                                      <p:cBhvr>
                                        <p:cTn id="310" dur="5939" fill="hold"/>
                                        <p:tgtEl>
                                          <p:spTgt spid="97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11" presetID="42" presetClass="path" presetSubtype="0" repeatCount="2000" accel="50000" decel="50000" fill="hold" nodeType="withEffect">
                                  <p:stCondLst>
                                    <p:cond delay="891"/>
                                  </p:stCondLst>
                                  <p:childTnLst>
                                    <p:animMotion origin="layout" path="M 1.04167E-6 -1.11111E-6 L 0.71094 0.44144 " pathEditMode="relative" rAng="0" ptsTypes="AA">
                                      <p:cBhvr>
                                        <p:cTn id="312" dur="5939" fill="hold"/>
                                        <p:tgtEl>
                                          <p:spTgt spid="10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547" y="22060"/>
                                    </p:animMotion>
                                  </p:childTnLst>
                                </p:cTn>
                              </p:par>
                              <p:par>
                                <p:cTn id="313" presetID="8" presetClass="emph" presetSubtype="0" repeatCount="2000" fill="hold" nodeType="withEffect">
                                  <p:stCondLst>
                                    <p:cond delay="891"/>
                                  </p:stCondLst>
                                  <p:childTnLst>
                                    <p:animRot by="21600000">
                                      <p:cBhvr>
                                        <p:cTn id="314" dur="5939" fill="hold"/>
                                        <p:tgtEl>
                                          <p:spTgt spid="10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5" presetID="6" presetClass="emph" presetSubtype="0" repeatCount="2000" fill="hold" nodeType="withEffect">
                                  <p:stCondLst>
                                    <p:cond delay="891"/>
                                  </p:stCondLst>
                                  <p:childTnLst>
                                    <p:animScale>
                                      <p:cBhvr>
                                        <p:cTn id="316" dur="5939" fill="hold"/>
                                        <p:tgtEl>
                                          <p:spTgt spid="104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17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2.22222E-6 L 0.12709 0.03658 " pathEditMode="relative" rAng="0" ptsTypes="AA">
                                      <p:cBhvr>
                                        <p:cTn id="318" dur="5939" fill="hold"/>
                                        <p:tgtEl>
                                          <p:spTgt spid="10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54" y="1829"/>
                                    </p:animMotion>
                                  </p:childTnLst>
                                </p:cTn>
                              </p:par>
                              <p:par>
                                <p:cTn id="319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0" dur="5939" fill="hold"/>
                                        <p:tgtEl>
                                          <p:spTgt spid="10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1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22" dur="5939" fill="hold"/>
                                        <p:tgtEl>
                                          <p:spTgt spid="105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23" presetID="42" presetClass="path" presetSubtype="0" repeatCount="2000" accel="50000" decel="50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Motion origin="layout" path="M 1.45833E-6 1.11111E-6 L 0.11497 0.01481 " pathEditMode="relative" rAng="0" ptsTypes="AA">
                                      <p:cBhvr>
                                        <p:cTn id="324" dur="5939" fill="hold"/>
                                        <p:tgtEl>
                                          <p:spTgt spid="10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55" y="741"/>
                                    </p:animMotion>
                                  </p:childTnLst>
                                </p:cTn>
                              </p:par>
                              <p:par>
                                <p:cTn id="325" presetID="8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Rot by="21600000">
                                      <p:cBhvr>
                                        <p:cTn id="326" dur="5939" fill="hold"/>
                                        <p:tgtEl>
                                          <p:spTgt spid="1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7" presetID="6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Scale>
                                      <p:cBhvr>
                                        <p:cTn id="328" dur="5939" fill="hold"/>
                                        <p:tgtEl>
                                          <p:spTgt spid="109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29" presetID="42" presetClass="path" presetSubtype="0" repeatCount="2000" accel="50000" decel="50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Motion origin="layout" path="M -1.66667E-6 1.48148E-6 L 0.55677 0.3581 " pathEditMode="relative" rAng="0" ptsTypes="AA">
                                      <p:cBhvr>
                                        <p:cTn id="330" dur="5939" fill="hold"/>
                                        <p:tgtEl>
                                          <p:spTgt spid="1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839" y="17894"/>
                                    </p:animMotion>
                                  </p:childTnLst>
                                </p:cTn>
                              </p:par>
                              <p:par>
                                <p:cTn id="331" presetID="8" presetClass="emph" presetSubtype="0" repeatCount="2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Rot by="21600000">
                                      <p:cBhvr>
                                        <p:cTn id="332" dur="5939" fill="hold"/>
                                        <p:tgtEl>
                                          <p:spTgt spid="11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3" presetID="6" presetClass="emph" presetSubtype="0" repeatCount="2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Scale>
                                      <p:cBhvr>
                                        <p:cTn id="334" dur="5939" fill="hold"/>
                                        <p:tgtEl>
                                          <p:spTgt spid="110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35" presetID="42" presetClass="path" presetSubtype="0" repeatCount="2000" accel="50000" decel="50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Motion origin="layout" path="M 2.29167E-6 1.11111E-6 L 0.08646 0.02731 " pathEditMode="relative" rAng="0" ptsTypes="AA">
                                      <p:cBhvr>
                                        <p:cTn id="336" dur="5939" fill="hold"/>
                                        <p:tgtEl>
                                          <p:spTgt spid="1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23" y="1366"/>
                                    </p:animMotion>
                                  </p:childTnLst>
                                </p:cTn>
                              </p:par>
                              <p:par>
                                <p:cTn id="337" presetID="8" presetClass="emph" presetSubtype="0" repeatCount="2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Rot by="21600000">
                                      <p:cBhvr>
                                        <p:cTn id="338" dur="5939" fill="hold"/>
                                        <p:tgtEl>
                                          <p:spTgt spid="1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9" presetID="6" presetClass="emph" presetSubtype="0" repeatCount="2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Scale>
                                      <p:cBhvr>
                                        <p:cTn id="340" dur="5939" fill="hold"/>
                                        <p:tgtEl>
                                          <p:spTgt spid="111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41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3.7037E-6 L 0.14232 0.2169 " pathEditMode="relative" rAng="0" ptsTypes="AA">
                                      <p:cBhvr>
                                        <p:cTn id="342" dur="5939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22" y="10833"/>
                                    </p:animMotion>
                                  </p:childTnLst>
                                </p:cTn>
                              </p:par>
                              <p:par>
                                <p:cTn id="343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4" dur="5939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5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46" dur="5939" fill="hold"/>
                                        <p:tgtEl>
                                          <p:spTgt spid="111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47" presetID="42" presetClass="path" presetSubtype="0" repeatCount="2000" accel="50000" decel="50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Motion origin="layout" path="M -1.875E-6 3.33333E-6 L 0.51992 0.38495 " pathEditMode="relative" rAng="0" ptsTypes="AA">
                                      <p:cBhvr>
                                        <p:cTn id="348" dur="5939" fill="hold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990" y="19236"/>
                                    </p:animMotion>
                                  </p:childTnLst>
                                </p:cTn>
                              </p:par>
                              <p:par>
                                <p:cTn id="349" presetID="8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Rot by="21600000">
                                      <p:cBhvr>
                                        <p:cTn id="350" dur="5939" fill="hold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1" presetID="6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Scale>
                                      <p:cBhvr>
                                        <p:cTn id="352" dur="5939" fill="hold"/>
                                        <p:tgtEl>
                                          <p:spTgt spid="112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5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3.7037E-7 L 0.50169 0.69167 " pathEditMode="relative" rAng="0" ptsTypes="AA">
                                      <p:cBhvr>
                                        <p:cTn id="354" dur="5939" fill="hold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78" y="34583"/>
                                    </p:animMotion>
                                  </p:childTnLst>
                                </p:cTn>
                              </p:par>
                              <p:par>
                                <p:cTn id="35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6" dur="5939" fill="hold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58" dur="5939" fill="hold"/>
                                        <p:tgtEl>
                                          <p:spTgt spid="1130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59" presetID="42" presetClass="path" presetSubtype="0" repeatCount="2000" accel="50000" decel="50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Motion origin="layout" path="M -2.08333E-6 2.96296E-6 L 0.20222 0.22615 " pathEditMode="relative" rAng="0" ptsTypes="AA">
                                      <p:cBhvr>
                                        <p:cTn id="360" dur="5939" fill="hold"/>
                                        <p:tgtEl>
                                          <p:spTgt spid="11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104" y="11296"/>
                                    </p:animMotion>
                                  </p:childTnLst>
                                </p:cTn>
                              </p:par>
                              <p:par>
                                <p:cTn id="361" presetID="8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Rot by="21600000">
                                      <p:cBhvr>
                                        <p:cTn id="362" dur="5939" fill="hold"/>
                                        <p:tgtEl>
                                          <p:spTgt spid="11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3" presetID="6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Scale>
                                      <p:cBhvr>
                                        <p:cTn id="364" dur="5939" fill="hold"/>
                                        <p:tgtEl>
                                          <p:spTgt spid="113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65" presetID="42" presetClass="path" presetSubtype="0" repeatCount="2000" accel="50000" decel="50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Motion origin="layout" path="M -2.29167E-6 3.33333E-6 L 0.25586 0.3199 " pathEditMode="relative" rAng="0" ptsTypes="AA">
                                      <p:cBhvr>
                                        <p:cTn id="366" dur="5939" fill="hold"/>
                                        <p:tgtEl>
                                          <p:spTgt spid="1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786" y="15995"/>
                                    </p:animMotion>
                                  </p:childTnLst>
                                </p:cTn>
                              </p:par>
                              <p:par>
                                <p:cTn id="367" presetID="8" presetClass="emph" presetSubtype="0" repeatCount="2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Rot by="21600000">
                                      <p:cBhvr>
                                        <p:cTn id="368" dur="5939" fill="hold"/>
                                        <p:tgtEl>
                                          <p:spTgt spid="1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9" presetID="6" presetClass="emph" presetSubtype="0" repeatCount="2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Scale>
                                      <p:cBhvr>
                                        <p:cTn id="370" dur="5939" fill="hold"/>
                                        <p:tgtEl>
                                          <p:spTgt spid="114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71" presetID="8" presetClass="emph" presetSubtype="0" repeatCount="2000" fill="hold" nodeType="withEffect">
                                  <p:stCondLst>
                                    <p:cond delay="1188"/>
                                  </p:stCondLst>
                                  <p:childTnLst>
                                    <p:animRot by="21600000">
                                      <p:cBhvr>
                                        <p:cTn id="372" dur="5939" fill="hold"/>
                                        <p:tgtEl>
                                          <p:spTgt spid="1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3" presetID="6" presetClass="emph" presetSubtype="0" repeatCount="2000" fill="hold" nodeType="withEffect">
                                  <p:stCondLst>
                                    <p:cond delay="1188"/>
                                  </p:stCondLst>
                                  <p:childTnLst>
                                    <p:animScale>
                                      <p:cBhvr>
                                        <p:cTn id="374" dur="5939" fill="hold"/>
                                        <p:tgtEl>
                                          <p:spTgt spid="1150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75" presetID="42" presetClass="path" presetSubtype="0" repeatCount="2000" accel="50000" decel="50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Motion origin="layout" path="M 2.70833E-6 1.85185E-6 L -0.28594 0.74629 " pathEditMode="relative" rAng="0" ptsTypes="AA">
                                      <p:cBhvr>
                                        <p:cTn id="376" dur="5939" fill="hold"/>
                                        <p:tgtEl>
                                          <p:spTgt spid="11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297" y="37315"/>
                                    </p:animMotion>
                                  </p:childTnLst>
                                </p:cTn>
                              </p:par>
                              <p:par>
                                <p:cTn id="377" presetID="8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Rot by="21600000">
                                      <p:cBhvr>
                                        <p:cTn id="378" dur="5939" fill="hold"/>
                                        <p:tgtEl>
                                          <p:spTgt spid="1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9" presetID="6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Scale>
                                      <p:cBhvr>
                                        <p:cTn id="380" dur="5939" fill="hold"/>
                                        <p:tgtEl>
                                          <p:spTgt spid="115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81" presetID="42" presetClass="path" presetSubtype="0" repeatCount="2000" accel="50000" decel="50000" fill="hold" nodeType="withEffect">
                                  <p:stCondLst>
                                    <p:cond delay="4009"/>
                                  </p:stCondLst>
                                  <p:childTnLst>
                                    <p:animMotion origin="layout" path="M -2.08333E-6 -2.77556E-17 L -0.09505 0.72083 " pathEditMode="relative" rAng="0" ptsTypes="AA">
                                      <p:cBhvr>
                                        <p:cTn id="382" dur="5939" fill="hold"/>
                                        <p:tgtEl>
                                          <p:spTgt spid="11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753" y="36042"/>
                                    </p:animMotion>
                                  </p:childTnLst>
                                </p:cTn>
                              </p:par>
                              <p:par>
                                <p:cTn id="383" presetID="8" presetClass="emph" presetSubtype="0" repeatCount="2000" fill="hold" nodeType="withEffect">
                                  <p:stCondLst>
                                    <p:cond delay="4009"/>
                                  </p:stCondLst>
                                  <p:childTnLst>
                                    <p:animRot by="21600000">
                                      <p:cBhvr>
                                        <p:cTn id="384" dur="5939" fill="hold"/>
                                        <p:tgtEl>
                                          <p:spTgt spid="1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5" presetID="6" presetClass="emph" presetSubtype="0" repeatCount="2000" fill="hold" nodeType="withEffect">
                                  <p:stCondLst>
                                    <p:cond delay="4009"/>
                                  </p:stCondLst>
                                  <p:childTnLst>
                                    <p:animScale>
                                      <p:cBhvr>
                                        <p:cTn id="386" dur="5939" fill="hold"/>
                                        <p:tgtEl>
                                          <p:spTgt spid="115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87" presetID="42" presetClass="path" presetSubtype="0" repeatCount="2000" accel="50000" decel="50000" fill="hold" nodeType="withEffect">
                                  <p:stCondLst>
                                    <p:cond delay="5197"/>
                                  </p:stCondLst>
                                  <p:childTnLst>
                                    <p:animMotion origin="layout" path="M -4.16667E-6 -3.7037E-6 L -0.01627 0.94908 " pathEditMode="relative" rAng="0" ptsTypes="AA">
                                      <p:cBhvr>
                                        <p:cTn id="388" dur="5939" fill="hold"/>
                                        <p:tgtEl>
                                          <p:spTgt spid="1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20" y="47454"/>
                                    </p:animMotion>
                                  </p:childTnLst>
                                </p:cTn>
                              </p:par>
                              <p:par>
                                <p:cTn id="389" presetID="8" presetClass="emph" presetSubtype="0" repeatCount="2000" fill="hold" nodeType="withEffect">
                                  <p:stCondLst>
                                    <p:cond delay="5197"/>
                                  </p:stCondLst>
                                  <p:childTnLst>
                                    <p:animRot by="21600000">
                                      <p:cBhvr>
                                        <p:cTn id="390" dur="5939" fill="hold"/>
                                        <p:tgtEl>
                                          <p:spTgt spid="1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1" presetID="6" presetClass="emph" presetSubtype="0" repeatCount="2000" fill="hold" nodeType="withEffect">
                                  <p:stCondLst>
                                    <p:cond delay="5197"/>
                                  </p:stCondLst>
                                  <p:childTnLst>
                                    <p:animScale>
                                      <p:cBhvr>
                                        <p:cTn id="392" dur="5939" fill="hold"/>
                                        <p:tgtEl>
                                          <p:spTgt spid="116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9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1.11111E-6 L -0.12995 0.78657 " pathEditMode="relative" rAng="0" ptsTypes="AA">
                                      <p:cBhvr>
                                        <p:cTn id="394" dur="5939" fill="hold"/>
                                        <p:tgtEl>
                                          <p:spTgt spid="1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97" y="39329"/>
                                    </p:animMotion>
                                  </p:childTnLst>
                                </p:cTn>
                              </p:par>
                              <p:par>
                                <p:cTn id="39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96" dur="5939" fill="hold"/>
                                        <p:tgtEl>
                                          <p:spTgt spid="11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8" dur="5939" fill="hold"/>
                                        <p:tgtEl>
                                          <p:spTgt spid="1170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99" presetID="42" presetClass="path" presetSubtype="0" repeatCount="2000" accel="50000" decel="50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Motion origin="layout" path="M -0.00105 4.44444E-6 L -0.61745 0.33194 " pathEditMode="relative" rAng="0" ptsTypes="AA">
                                      <p:cBhvr>
                                        <p:cTn id="400" dur="5939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820" y="16597"/>
                                    </p:animMotion>
                                  </p:childTnLst>
                                </p:cTn>
                              </p:par>
                              <p:par>
                                <p:cTn id="401" presetID="8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Rot by="21600000">
                                      <p:cBhvr>
                                        <p:cTn id="402" dur="5939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3" presetID="6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Scale>
                                      <p:cBhvr>
                                        <p:cTn id="404" dur="5939" fill="hold"/>
                                        <p:tgtEl>
                                          <p:spTgt spid="117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405" presetID="42" presetClass="path" presetSubtype="0" repeatCount="2000" accel="50000" decel="50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Motion origin="layout" path="M 5E-6 4.44444E-6 L -0.28152 0.35138 " pathEditMode="relative" rAng="0" ptsTypes="AA">
                                      <p:cBhvr>
                                        <p:cTn id="406" dur="5939" fill="hold"/>
                                        <p:tgtEl>
                                          <p:spTgt spid="11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76" y="17569"/>
                                    </p:animMotion>
                                  </p:childTnLst>
                                </p:cTn>
                              </p:par>
                              <p:par>
                                <p:cTn id="407" presetID="8" presetClass="emph" presetSubtype="0" repeatCount="2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Rot by="21600000">
                                      <p:cBhvr>
                                        <p:cTn id="408" dur="5939" fill="hold"/>
                                        <p:tgtEl>
                                          <p:spTgt spid="11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9" presetID="6" presetClass="emph" presetSubtype="0" repeatCount="2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Scale>
                                      <p:cBhvr>
                                        <p:cTn id="410" dur="5939" fill="hold"/>
                                        <p:tgtEl>
                                          <p:spTgt spid="118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411" presetID="1" presetClass="entr" presetSubtype="0" fill="hold" grpId="0" nodeType="withEffect">
                                  <p:stCondLst>
                                    <p:cond delay="6088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3" presetID="22" presetClass="entr" presetSubtype="4" fill="hold" nodeType="withEffect">
                                  <p:stCondLst>
                                    <p:cond delay="6088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445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6" presetID="23" presetClass="entr" presetSubtype="16" fill="hold" grpId="0" nodeType="withEffect">
                                  <p:stCondLst>
                                    <p:cond delay="6533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8" dur="445" fill="hold"/>
                                        <p:tgtEl>
                                          <p:spTgt spid="17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445" fill="hold"/>
                                        <p:tgtEl>
                                          <p:spTgt spid="17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0" presetID="6" presetClass="emph" presetSubtype="0" autoRev="1" fill="hold" grpId="1" nodeType="withEffect">
                                  <p:stCondLst>
                                    <p:cond delay="6830"/>
                                  </p:stCondLst>
                                  <p:childTnLst>
                                    <p:animScale>
                                      <p:cBhvr>
                                        <p:cTn id="421" dur="223" fill="hold"/>
                                        <p:tgtEl>
                                          <p:spTgt spid="173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22" presetID="23" presetClass="entr" presetSubtype="16" fill="hold" grpId="0" nodeType="withEffect">
                                  <p:stCondLst>
                                    <p:cond delay="6682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4" dur="445" fill="hold"/>
                                        <p:tgtEl>
                                          <p:spTgt spid="17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445" fill="hold"/>
                                        <p:tgtEl>
                                          <p:spTgt spid="17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6" presetID="2" presetClass="entr" presetSubtype="4" fill="hold" nodeType="withEffect">
                                  <p:stCondLst>
                                    <p:cond delay="6682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8" dur="445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9" dur="445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0" presetID="6" presetClass="emph" presetSubtype="0" autoRev="1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animScale>
                                      <p:cBhvr>
                                        <p:cTn id="431" dur="223" fill="hold"/>
                                        <p:tgtEl>
                                          <p:spTgt spid="174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3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1" presetClass="entr" presetSubtype="0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2" presetID="1" presetClass="entr" presetSubtype="0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8" presetID="1" presetClass="entr" presetSubtype="0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1" presetClass="entr" presetSubtype="0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2" presetID="1" presetClass="mediacall" presetSubtype="0" fill="hold" nodeType="withEffect">
                                  <p:stCondLst>
                                    <p:cond delay="83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3" dur="1" fill="hold"/>
                                        <p:tgtEl>
                                          <p:spTgt spid="15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44" presetID="42" presetClass="path" presetSubtype="0" accel="50000" decel="5000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2 0.25348 L -0.03788 0.00324 " pathEditMode="fixed" rAng="0" ptsTypes="AA">
                                      <p:cBhvr>
                                        <p:cTn id="545" dur="2970" spd="-100000" fill="hold"/>
                                        <p:tgtEl>
                                          <p:spTgt spid="21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1" y="-12523"/>
                                    </p:animMotion>
                                  </p:childTnLst>
                                </p:cTn>
                              </p:par>
                              <p:par>
                                <p:cTn id="546" presetID="42" presetClass="path" presetSubtype="0" accel="50000" decel="50000" fill="hold" nodeType="withEffect">
                                  <p:stCondLst>
                                    <p:cond delay="7276"/>
                                  </p:stCondLst>
                                  <p:childTnLst>
                                    <p:animMotion origin="layout" path="M 0.0052 0.25371 L -0.05469 0.11203 " pathEditMode="fixed" rAng="0" ptsTypes="AA">
                                      <p:cBhvr>
                                        <p:cTn id="547" dur="2970" spd="-1000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95" y="-7083"/>
                                    </p:animMotion>
                                  </p:childTnLst>
                                </p:cTn>
                              </p:par>
                              <p:par>
                                <p:cTn id="548" presetID="42" presetClass="path" presetSubtype="0" accel="50000" decel="5000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21 0.25347 L -0.04727 0.0875 " pathEditMode="fixed" rAng="0" ptsTypes="AA">
                                      <p:cBhvr>
                                        <p:cTn id="549" dur="2970" spd="-1000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30" y="-8310"/>
                                    </p:animMotion>
                                  </p:childTnLst>
                                </p:cTn>
                              </p:par>
                              <p:par>
                                <p:cTn id="550" presetID="42" presetClass="path" presetSubtype="0" accel="50000" decel="50000" fill="hold" nodeType="withEffect">
                                  <p:stCondLst>
                                    <p:cond delay="7276"/>
                                  </p:stCondLst>
                                  <p:childTnLst>
                                    <p:animMotion origin="layout" path="M 0.00508 0.25348 L -0.03776 0.04374 " pathEditMode="fixed" rAng="0" ptsTypes="AA">
                                      <p:cBhvr>
                                        <p:cTn id="551" dur="2970" spd="-100000" fill="hold"/>
                                        <p:tgtEl>
                                          <p:spTgt spid="20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-10486"/>
                                    </p:animMotion>
                                  </p:childTnLst>
                                </p:cTn>
                              </p:par>
                              <p:par>
                                <p:cTn id="552" presetID="42" presetClass="path" presetSubtype="0" accel="50000" decel="5000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07 0.25348 L -0.02773 0.02245 " pathEditMode="fixed" rAng="0" ptsTypes="AA">
                                      <p:cBhvr>
                                        <p:cTn id="553" dur="2970" spd="-100000" fill="hold"/>
                                        <p:tgtEl>
                                          <p:spTgt spid="20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1" y="-11551"/>
                                    </p:animMotion>
                                  </p:childTnLst>
                                </p:cTn>
                              </p:par>
                              <p:par>
                                <p:cTn id="554" presetID="42" presetClass="path" presetSubtype="0" accel="50000" decel="50000" fill="hold" nodeType="withEffect">
                                  <p:stCondLst>
                                    <p:cond delay="7424"/>
                                  </p:stCondLst>
                                  <p:childTnLst>
                                    <p:animMotion origin="layout" path="M 0.00521 0.25371 L 0.01497 -0.00209 " pathEditMode="fixed" rAng="0" ptsTypes="AA">
                                      <p:cBhvr>
                                        <p:cTn id="555" dur="2970" spd="-100000" fill="hold"/>
                                        <p:tgtEl>
                                          <p:spTgt spid="19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2" y="-12801"/>
                                    </p:animMotion>
                                  </p:childTnLst>
                                </p:cTn>
                              </p:par>
                              <p:par>
                                <p:cTn id="556" presetID="42" presetClass="path" presetSubtype="0" accel="50000" decel="5000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07 0.25371 L 0.01289 0.00787 " pathEditMode="fixed" rAng="0" ptsTypes="AA">
                                      <p:cBhvr>
                                        <p:cTn id="557" dur="2970" spd="-100000" fill="hold"/>
                                        <p:tgtEl>
                                          <p:spTgt spid="9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1" y="-12292"/>
                                    </p:animMotion>
                                  </p:childTnLst>
                                </p:cTn>
                              </p:par>
                              <p:par>
                                <p:cTn id="558" presetID="42" presetClass="path" presetSubtype="0" accel="50000" decel="50000" fill="hold" grpId="0" nodeType="withEffect">
                                  <p:stCondLst>
                                    <p:cond delay="7424"/>
                                  </p:stCondLst>
                                  <p:childTnLst>
                                    <p:animMotion origin="layout" path="M 0.0052 0.25347 L -0.02005 -0.00301 " pathEditMode="fixed" rAng="0" ptsTypes="AA">
                                      <p:cBhvr>
                                        <p:cTn id="559" dur="2970" spd="-100000" fill="hold"/>
                                        <p:tgtEl>
                                          <p:spTgt spid="22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63" y="-12824"/>
                                    </p:animMotion>
                                  </p:childTnLst>
                                </p:cTn>
                              </p:par>
                              <p:par>
                                <p:cTn id="560" presetID="42" presetClass="path" presetSubtype="0" accel="50000" decel="5000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21 0.25347 L -0.03985 -0.00463 " pathEditMode="fixed" rAng="0" ptsTypes="AA">
                                      <p:cBhvr>
                                        <p:cTn id="561" dur="2970" spd="-100000" fill="hold"/>
                                        <p:tgtEl>
                                          <p:spTgt spid="2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53" y="-12917"/>
                                    </p:animMotion>
                                  </p:childTnLst>
                                </p:cTn>
                              </p:par>
                              <p:par>
                                <p:cTn id="562" presetID="42" presetClass="path" presetSubtype="0" accel="50000" decel="50000" fill="hold" nodeType="withEffect">
                                  <p:stCondLst>
                                    <p:cond delay="8315"/>
                                  </p:stCondLst>
                                  <p:childTnLst>
                                    <p:animMotion origin="layout" path="M 0.0052 0.25347 L -0.04296 0.01875 " pathEditMode="fixed" rAng="0" ptsTypes="AA">
                                      <p:cBhvr>
                                        <p:cTn id="563" dur="2970" spd="-100000" fill="hold"/>
                                        <p:tgtEl>
                                          <p:spTgt spid="2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09" y="-11736"/>
                                    </p:animMotion>
                                  </p:childTnLst>
                                </p:cTn>
                              </p:par>
                              <p:par>
                                <p:cTn id="564" presetID="42" presetClass="path" presetSubtype="0" accel="50000" decel="50000" fill="hold" nodeType="withEffect">
                                  <p:stCondLst>
                                    <p:cond delay="8909"/>
                                  </p:stCondLst>
                                  <p:childTnLst>
                                    <p:animMotion origin="layout" path="M 0.00507 0.25348 L 0.00456 0.025 " pathEditMode="fixed" rAng="0" ptsTypes="AA">
                                      <p:cBhvr>
                                        <p:cTn id="565" dur="2970" spd="-100000" fill="hold"/>
                                        <p:tgtEl>
                                          <p:spTgt spid="22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11435"/>
                                    </p:animMotion>
                                  </p:childTnLst>
                                </p:cTn>
                              </p:par>
                              <p:par>
                                <p:cTn id="566" presetID="42" presetClass="path" presetSubtype="0" accel="50000" decel="50000" fill="hold" nodeType="withEffect">
                                  <p:stCondLst>
                                    <p:cond delay="8612"/>
                                  </p:stCondLst>
                                  <p:childTnLst>
                                    <p:animMotion origin="layout" path="M 0.00521 0.25371 L 0.0138 0.02291 " pathEditMode="fixed" rAng="0" ptsTypes="AA">
                                      <p:cBhvr>
                                        <p:cTn id="567" dur="2970" spd="-100000" fill="hold"/>
                                        <p:tgtEl>
                                          <p:spTgt spid="19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0" y="-11551"/>
                                    </p:animMotion>
                                  </p:childTnLst>
                                </p:cTn>
                              </p:par>
                              <p:par>
                                <p:cTn id="568" presetID="42" presetClass="path" presetSubtype="0" accel="50000" decel="50000" fill="hold" nodeType="withEffect">
                                  <p:stCondLst>
                                    <p:cond delay="9206"/>
                                  </p:stCondLst>
                                  <p:childTnLst>
                                    <p:animMotion origin="layout" path="M 0.0052 0.2537 L -0.00013 0.03079 " pathEditMode="fixed" rAng="0" ptsTypes="AA">
                                      <p:cBhvr>
                                        <p:cTn id="569" dur="2970" spd="-100000" fill="hold"/>
                                        <p:tgtEl>
                                          <p:spTgt spid="19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3" y="-11157"/>
                                    </p:animMotion>
                                  </p:childTnLst>
                                </p:cTn>
                              </p:par>
                              <p:par>
                                <p:cTn id="570" presetID="42" presetClass="path" presetSubtype="0" accel="50000" decel="50000" fill="hold" nodeType="withEffect">
                                  <p:stCondLst>
                                    <p:cond delay="8909"/>
                                  </p:stCondLst>
                                  <p:childTnLst>
                                    <p:animMotion origin="layout" path="M 0.0052 0.25348 L -0.02356 0.0236 " pathEditMode="fixed" rAng="0" ptsTypes="AA">
                                      <p:cBhvr>
                                        <p:cTn id="571" dur="2970" spd="-100000" fill="hold"/>
                                        <p:tgtEl>
                                          <p:spTgt spid="2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45" y="-11505"/>
                                    </p:animMotion>
                                  </p:childTnLst>
                                </p:cTn>
                              </p:par>
                              <p:par>
                                <p:cTn id="572" presetID="42" presetClass="path" presetSubtype="0" accel="50000" decel="50000" fill="hold" nodeType="withEffect">
                                  <p:stCondLst>
                                    <p:cond delay="8612"/>
                                  </p:stCondLst>
                                  <p:childTnLst>
                                    <p:animMotion origin="layout" path="M 0.00716 0.27153 L -0.0539 0.03796 " pathEditMode="fixed" rAng="0" ptsTypes="AA">
                                      <p:cBhvr>
                                        <p:cTn id="573" dur="2970" spd="-100000" fill="hold"/>
                                        <p:tgtEl>
                                          <p:spTgt spid="21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60" y="-11690"/>
                                    </p:animMotion>
                                  </p:childTnLst>
                                </p:cTn>
                              </p:par>
                              <p:par>
                                <p:cTn id="574" presetID="42" presetClass="path" presetSubtype="0" accel="50000" decel="50000" fill="hold" nodeType="withEffect">
                                  <p:stCondLst>
                                    <p:cond delay="8315"/>
                                  </p:stCondLst>
                                  <p:childTnLst>
                                    <p:animMotion origin="layout" path="M 0.00521 0.25347 L -0.02839 0.05255 " pathEditMode="fixed" rAng="0" ptsTypes="AA">
                                      <p:cBhvr>
                                        <p:cTn id="575" dur="2970" spd="-100000" fill="hold"/>
                                        <p:tgtEl>
                                          <p:spTgt spid="20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80" y="-10046"/>
                                    </p:animMotion>
                                  </p:childTnLst>
                                </p:cTn>
                              </p:par>
                              <p:par>
                                <p:cTn id="576" presetID="42" presetClass="path" presetSubtype="0" accel="50000" decel="50000" fill="hold" nodeType="withEffect">
                                  <p:stCondLst>
                                    <p:cond delay="8612"/>
                                  </p:stCondLst>
                                  <p:childTnLst>
                                    <p:animMotion origin="layout" path="M 0.00508 0.25348 L -0.05534 0.09235 " pathEditMode="fixed" rAng="0" ptsTypes="AA">
                                      <p:cBhvr>
                                        <p:cTn id="577" dur="2970" spd="-100000" fill="hold"/>
                                        <p:tgtEl>
                                          <p:spTgt spid="20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21" y="-8056"/>
                                    </p:animMotion>
                                  </p:childTnLst>
                                </p:cTn>
                              </p:par>
                              <p:par>
                                <p:cTn id="578" presetID="42" presetClass="path" presetSubtype="0" accel="50000" decel="50000" fill="hold" nodeType="withEffect">
                                  <p:stCondLst>
                                    <p:cond delay="8909"/>
                                  </p:stCondLst>
                                  <p:childTnLst>
                                    <p:animMotion origin="layout" path="M 0.0052 0.25347 L -0.05937 0.13032 " pathEditMode="fixed" rAng="0" ptsTypes="AA">
                                      <p:cBhvr>
                                        <p:cTn id="579" dur="2970" spd="-1000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29" y="-6157"/>
                                    </p:animMotion>
                                  </p:childTnLst>
                                </p:cTn>
                              </p:par>
                              <p:par>
                                <p:cTn id="580" presetID="42" presetClass="path" presetSubtype="0" accel="50000" decel="50000" fill="hold" nodeType="withEffect">
                                  <p:stCondLst>
                                    <p:cond delay="9355"/>
                                  </p:stCondLst>
                                  <p:childTnLst>
                                    <p:animMotion origin="layout" path="M 0.00507 0.25348 L -0.04661 0.12453 " pathEditMode="fixed" rAng="0" ptsTypes="AA">
                                      <p:cBhvr>
                                        <p:cTn id="581" dur="2970" spd="-1000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91" y="-6458"/>
                                    </p:animMotion>
                                  </p:childTnLst>
                                </p:cTn>
                              </p:par>
                              <p:par>
                                <p:cTn id="582" presetID="42" presetClass="path" presetSubtype="0" accel="50000" decel="50000" fill="hold" nodeType="withEffect">
                                  <p:stCondLst>
                                    <p:cond delay="9948"/>
                                  </p:stCondLst>
                                  <p:childTnLst>
                                    <p:animMotion origin="layout" path="M 0.00508 0.25348 L -0.05339 0.16828 " pathEditMode="fixed" rAng="0" ptsTypes="AA">
                                      <p:cBhvr>
                                        <p:cTn id="583" dur="2970" spd="-100000" fill="hold"/>
                                        <p:tgtEl>
                                          <p:spTgt spid="22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30" y="-4259"/>
                                    </p:animMotion>
                                  </p:childTnLst>
                                </p:cTn>
                              </p:par>
                              <p:par>
                                <p:cTn id="584" presetID="42" presetClass="path" presetSubtype="0" accel="50000" decel="50000" fill="hold" grpId="0" nodeType="withEffect">
                                  <p:stCondLst>
                                    <p:cond delay="10691"/>
                                  </p:stCondLst>
                                  <p:childTnLst>
                                    <p:animMotion origin="layout" path="M 0.0052 0.25347 L -0.02747 0.08773 " pathEditMode="fixed" rAng="0" ptsTypes="AA">
                                      <p:cBhvr>
                                        <p:cTn id="585" dur="2970" spd="-100000" fill="hold"/>
                                        <p:tgtEl>
                                          <p:spTgt spid="22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1" y="-8287"/>
                                    </p:animMotion>
                                  </p:childTnLst>
                                </p:cTn>
                              </p:par>
                              <p:par>
                                <p:cTn id="586" presetID="42" presetClass="path" presetSubtype="0" accel="50000" decel="50000" fill="hold" nodeType="withEffect">
                                  <p:stCondLst>
                                    <p:cond delay="10394"/>
                                  </p:stCondLst>
                                  <p:childTnLst>
                                    <p:animMotion origin="layout" path="M 0.0052 0.25347 L -0.04648 0.13056 " pathEditMode="fixed" rAng="0" ptsTypes="AA">
                                      <p:cBhvr>
                                        <p:cTn id="587" dur="2970" spd="-100000" fill="hold"/>
                                        <p:tgtEl>
                                          <p:spTgt spid="20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91" y="-6157"/>
                                    </p:animMotion>
                                  </p:childTnLst>
                                </p:cTn>
                              </p:par>
                              <p:par>
                                <p:cTn id="588" presetID="42" presetClass="path" presetSubtype="0" accel="50000" decel="50000" fill="hold" nodeType="withEffect">
                                  <p:stCondLst>
                                    <p:cond delay="9948"/>
                                  </p:stCondLst>
                                  <p:childTnLst>
                                    <p:animMotion origin="layout" path="M 0.00508 0.25348 L -0.03073 0.06921 " pathEditMode="fixed" rAng="0" ptsTypes="AA">
                                      <p:cBhvr>
                                        <p:cTn id="589" dur="2970" spd="-100000" fill="hold"/>
                                        <p:tgtEl>
                                          <p:spTgt spid="20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97" y="-9213"/>
                                    </p:animMotion>
                                  </p:childTnLst>
                                </p:cTn>
                              </p:par>
                              <p:par>
                                <p:cTn id="590" presetID="42" presetClass="path" presetSubtype="0" accel="50000" decel="50000" fill="hold" nodeType="withEffect">
                                  <p:stCondLst>
                                    <p:cond delay="10691"/>
                                  </p:stCondLst>
                                  <p:childTnLst>
                                    <p:animMotion origin="layout" path="M 0.00795 0.26227 L 0.01446 0.03518 " pathEditMode="fixed" rAng="0" ptsTypes="AA">
                                      <p:cBhvr>
                                        <p:cTn id="591" dur="2970" spd="-100000" fill="hold"/>
                                        <p:tgtEl>
                                          <p:spTgt spid="21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6" y="-11366"/>
                                    </p:animMotion>
                                  </p:childTnLst>
                                </p:cTn>
                              </p:par>
                              <p:par>
                                <p:cTn id="592" presetID="42" presetClass="path" presetSubtype="0" accel="50000" decel="50000" fill="hold" nodeType="withEffect">
                                  <p:stCondLst>
                                    <p:cond delay="10245"/>
                                  </p:stCondLst>
                                  <p:childTnLst>
                                    <p:animMotion origin="layout" path="M 0.00521 0.25348 L -0.01484 0.04629 " pathEditMode="fixed" rAng="0" ptsTypes="AA">
                                      <p:cBhvr>
                                        <p:cTn id="593" dur="2970" spd="-100000" fill="hold"/>
                                        <p:tgtEl>
                                          <p:spTgt spid="21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3" y="-10370"/>
                                    </p:animMotion>
                                  </p:childTnLst>
                                </p:cTn>
                              </p:par>
                              <p:par>
                                <p:cTn id="594" presetID="42" presetClass="path" presetSubtype="0" accel="50000" decel="50000" fill="hold" nodeType="withEffect">
                                  <p:stCondLst>
                                    <p:cond delay="9800"/>
                                  </p:stCondLst>
                                  <p:childTnLst>
                                    <p:animMotion origin="layout" path="M 0.00521 0.25347 L 0.00429 0.04537 " pathEditMode="fixed" rAng="0" ptsTypes="AA">
                                      <p:cBhvr>
                                        <p:cTn id="595" dur="2970" spd="-100000" fill="hold"/>
                                        <p:tgtEl>
                                          <p:spTgt spid="20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0417"/>
                                    </p:animMotion>
                                  </p:childTnLst>
                                </p:cTn>
                              </p:par>
                              <p:par>
                                <p:cTn id="596" presetID="42" presetClass="path" presetSubtype="0" accel="50000" decel="50000" fill="hold" nodeType="withEffect">
                                  <p:stCondLst>
                                    <p:cond delay="10691"/>
                                  </p:stCondLst>
                                  <p:childTnLst>
                                    <p:animMotion origin="layout" path="M 0.0052 0.25348 L 0.02943 0.0493 " pathEditMode="fixed" rAng="0" ptsTypes="AA">
                                      <p:cBhvr>
                                        <p:cTn id="597" dur="2970" spd="-100000" fill="hold"/>
                                        <p:tgtEl>
                                          <p:spTgt spid="20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1" y="-10208"/>
                                    </p:animMotion>
                                  </p:childTnLst>
                                </p:cTn>
                              </p:par>
                              <p:par>
                                <p:cTn id="598" presetID="42" presetClass="path" presetSubtype="0" accel="50000" decel="50000" fill="hold" nodeType="withEffect">
                                  <p:stCondLst>
                                    <p:cond delay="10245"/>
                                  </p:stCondLst>
                                  <p:childTnLst>
                                    <p:animMotion origin="layout" path="M 0.00507 0.25348 L -0.01887 0.03912 " pathEditMode="fixed" rAng="0" ptsTypes="AA">
                                      <p:cBhvr>
                                        <p:cTn id="599" dur="2970" spd="-100000" fill="hold"/>
                                        <p:tgtEl>
                                          <p:spTgt spid="22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8" y="-10718"/>
                                    </p:animMotion>
                                  </p:childTnLst>
                                </p:cTn>
                              </p:par>
                              <p:par>
                                <p:cTn id="600" presetID="42" presetClass="path" presetSubtype="0" accel="50000" decel="50000" fill="hold" grpId="0" nodeType="withEffect">
                                  <p:stCondLst>
                                    <p:cond delay="10542"/>
                                  </p:stCondLst>
                                  <p:childTnLst>
                                    <p:animMotion origin="layout" path="M 0.00521 0.25347 L -0.03476 0.04259 " pathEditMode="fixed" rAng="0" ptsTypes="AA">
                                      <p:cBhvr>
                                        <p:cTn id="601" dur="2970" spd="-100000" fill="hold"/>
                                        <p:tgtEl>
                                          <p:spTgt spid="22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05" y="-10556"/>
                                    </p:animMotion>
                                  </p:childTnLst>
                                </p:cTn>
                              </p:par>
                              <p:par>
                                <p:cTn id="602" presetID="42" presetClass="path" presetSubtype="0" accel="50000" decel="50000" fill="hold" nodeType="withEffect">
                                  <p:stCondLst>
                                    <p:cond delay="11136"/>
                                  </p:stCondLst>
                                  <p:childTnLst>
                                    <p:animMotion origin="layout" path="M 0.00508 0.25347 L -0.02644 0.05046 " pathEditMode="fixed" rAng="0" ptsTypes="AA">
                                      <p:cBhvr>
                                        <p:cTn id="603" dur="2970" spd="-100000" fill="hold"/>
                                        <p:tgtEl>
                                          <p:spTgt spid="2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76" y="-10162"/>
                                    </p:animMotion>
                                  </p:childTnLst>
                                </p:cTn>
                              </p:par>
                              <p:par>
                                <p:cTn id="604" presetID="42" presetClass="path" presetSubtype="0" accel="50000" decel="50000" fill="hold" nodeType="withEffect">
                                  <p:stCondLst>
                                    <p:cond delay="11433"/>
                                  </p:stCondLst>
                                  <p:childTnLst>
                                    <p:animMotion origin="layout" path="M 0.00508 0.25347 L 0.0095 0.06366 " pathEditMode="fixed" rAng="0" ptsTypes="AA">
                                      <p:cBhvr>
                                        <p:cTn id="605" dur="2970" spd="-100000" fill="hold"/>
                                        <p:tgtEl>
                                          <p:spTgt spid="20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" y="-9491"/>
                                    </p:animMotion>
                                  </p:childTnLst>
                                </p:cTn>
                              </p:par>
                              <p:par>
                                <p:cTn id="606" presetID="42" presetClass="path" presetSubtype="0" accel="50000" decel="50000" fill="hold" grpId="0" nodeType="withEffect">
                                  <p:stCondLst>
                                    <p:cond delay="10839"/>
                                  </p:stCondLst>
                                  <p:childTnLst>
                                    <p:animMotion origin="layout" path="M 0.00507 0.25348 L 0.02006 0.05022 " pathEditMode="fixed" rAng="0" ptsTypes="AA">
                                      <p:cBhvr>
                                        <p:cTn id="607" dur="2970" spd="-100000" fill="hold"/>
                                        <p:tgtEl>
                                          <p:spTgt spid="2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2" y="-10162"/>
                                    </p:animMotion>
                                  </p:childTnLst>
                                </p:cTn>
                              </p:par>
                              <p:par>
                                <p:cTn id="608" presetID="42" presetClass="path" presetSubtype="0" accel="50000" decel="50000" fill="hold" grpId="0" nodeType="withEffect">
                                  <p:stCondLst>
                                    <p:cond delay="11730"/>
                                  </p:stCondLst>
                                  <p:childTnLst>
                                    <p:animMotion origin="layout" path="M 0.0052 0.25348 L -0.03854 0.0949 " pathEditMode="fixed" rAng="0" ptsTypes="AA">
                                      <p:cBhvr>
                                        <p:cTn id="609" dur="2970" spd="-100000" fill="hold"/>
                                        <p:tgtEl>
                                          <p:spTgt spid="20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87" y="-7940"/>
                                    </p:animMotion>
                                  </p:childTnLst>
                                </p:cTn>
                              </p:par>
                              <p:par>
                                <p:cTn id="610" presetID="42" presetClass="path" presetSubtype="0" accel="50000" decel="50000" fill="hold" nodeType="withEffect">
                                  <p:stCondLst>
                                    <p:cond delay="11285"/>
                                  </p:stCondLst>
                                  <p:childTnLst>
                                    <p:animMotion origin="layout" path="M 0.00508 0.25347 L -0.04297 0.13125 " pathEditMode="fixed" rAng="0" ptsTypes="AA">
                                      <p:cBhvr>
                                        <p:cTn id="611" dur="2970" spd="-100000" fill="hold"/>
                                        <p:tgtEl>
                                          <p:spTgt spid="23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09" y="-6111"/>
                                    </p:animMotion>
                                  </p:childTnLst>
                                </p:cTn>
                              </p:par>
                              <p:par>
                                <p:cTn id="612" presetID="42" presetClass="path" presetSubtype="0" accel="50000" decel="50000" fill="hold" nodeType="withEffect">
                                  <p:stCondLst>
                                    <p:cond delay="12176"/>
                                  </p:stCondLst>
                                  <p:childTnLst>
                                    <p:animMotion origin="layout" path="M 0.00521 0.25347 L -0.00794 0.06459 " pathEditMode="fixed" rAng="0" ptsTypes="AA">
                                      <p:cBhvr>
                                        <p:cTn id="613" dur="2970" spd="-100000" fill="hold"/>
                                        <p:tgtEl>
                                          <p:spTgt spid="2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64" y="-9444"/>
                                    </p:animMotion>
                                  </p:childTnLst>
                                </p:cTn>
                              </p:par>
                              <p:par>
                                <p:cTn id="614" presetID="42" presetClass="path" presetSubtype="0" accel="50000" decel="50000" fill="hold" nodeType="withEffect">
                                  <p:stCondLst>
                                    <p:cond delay="12027"/>
                                  </p:stCondLst>
                                  <p:childTnLst>
                                    <p:animMotion origin="layout" path="M 0.00507 0.25348 L 0.03893 0.09166 " pathEditMode="fixed" rAng="0" ptsTypes="AA">
                                      <p:cBhvr>
                                        <p:cTn id="615" dur="2970" spd="-100000" fill="hold"/>
                                        <p:tgtEl>
                                          <p:spTgt spid="2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3" y="-8102"/>
                                    </p:animMotion>
                                  </p:childTnLst>
                                </p:cTn>
                              </p:par>
                              <p:par>
                                <p:cTn id="616" presetID="42" presetClass="path" presetSubtype="0" accel="50000" decel="50000" fill="hold" nodeType="withEffect">
                                  <p:stCondLst>
                                    <p:cond delay="11730"/>
                                  </p:stCondLst>
                                  <p:childTnLst>
                                    <p:animMotion origin="layout" path="M 0.00521 0.25348 L -0.00352 0.04699 " pathEditMode="fixed" rAng="0" ptsTypes="AA">
                                      <p:cBhvr>
                                        <p:cTn id="617" dur="2970" spd="-100000" fill="hold"/>
                                        <p:tgtEl>
                                          <p:spTgt spid="2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3" y="-10324"/>
                                    </p:animMotion>
                                  </p:childTnLst>
                                </p:cTn>
                              </p:par>
                              <p:par>
                                <p:cTn id="618" presetID="42" presetClass="path" presetSubtype="0" accel="50000" decel="50000" fill="hold" nodeType="withEffect">
                                  <p:stCondLst>
                                    <p:cond delay="12324"/>
                                  </p:stCondLst>
                                  <p:childTnLst>
                                    <p:animMotion origin="layout" path="M 0.00507 0.25348 L -0.04166 0.08264 " pathEditMode="fixed" rAng="0" ptsTypes="AA">
                                      <p:cBhvr>
                                        <p:cTn id="619" dur="2970" spd="-100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44" y="-8542"/>
                                    </p:animMotion>
                                  </p:childTnLst>
                                </p:cTn>
                              </p:par>
                              <p:par>
                                <p:cTn id="620" presetID="42" presetClass="path" presetSubtype="0" accel="50000" decel="50000" fill="hold" nodeType="withEffect">
                                  <p:stCondLst>
                                    <p:cond delay="12027"/>
                                  </p:stCondLst>
                                  <p:childTnLst>
                                    <p:animMotion origin="layout" path="M 0.00521 0.25347 L -0.03177 0.12986 " pathEditMode="fixed" rAng="0" ptsTypes="AA">
                                      <p:cBhvr>
                                        <p:cTn id="621" dur="2970" spd="-100000" fill="hold"/>
                                        <p:tgtEl>
                                          <p:spTgt spid="23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" y="-6181"/>
                                    </p:animMotion>
                                  </p:childTnLst>
                                </p:cTn>
                              </p:par>
                              <p:par>
                                <p:cTn id="622" presetID="42" presetClass="path" presetSubtype="0" accel="50000" decel="50000" fill="hold" nodeType="withEffect">
                                  <p:stCondLst>
                                    <p:cond delay="13067"/>
                                  </p:stCondLst>
                                  <p:childTnLst>
                                    <p:animMotion origin="layout" path="M 0.00521 0.25348 L 0.03034 0.09491 " pathEditMode="fixed" rAng="0" ptsTypes="AA">
                                      <p:cBhvr>
                                        <p:cTn id="623" dur="2970" spd="-1000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" y="-7940"/>
                                    </p:animMotion>
                                  </p:childTnLst>
                                </p:cTn>
                              </p:par>
                              <p:par>
                                <p:cTn id="624" presetID="42" presetClass="path" presetSubtype="0" accel="50000" decel="50000" fill="hold" nodeType="withEffect">
                                  <p:stCondLst>
                                    <p:cond delay="12621"/>
                                  </p:stCondLst>
                                  <p:childTnLst>
                                    <p:animMotion origin="layout" path="M 0.00521 0.25348 L 0.02448 0.07684 " pathEditMode="fixed" rAng="0" ptsTypes="AA">
                                      <p:cBhvr>
                                        <p:cTn id="625" dur="2970" spd="-100000" fill="hold"/>
                                        <p:tgtEl>
                                          <p:spTgt spid="20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4" y="-8843"/>
                                    </p:animMotion>
                                  </p:childTnLst>
                                </p:cTn>
                              </p:par>
                              <p:par>
                                <p:cTn id="626" presetID="42" presetClass="path" presetSubtype="0" accel="50000" decel="50000" fill="hold" nodeType="withEffect">
                                  <p:stCondLst>
                                    <p:cond delay="12027"/>
                                  </p:stCondLst>
                                  <p:childTnLst>
                                    <p:animMotion origin="layout" path="M 0.0052 0.25347 L -0.02656 0.06991 " pathEditMode="fixed" rAng="0" ptsTypes="AA">
                                      <p:cBhvr>
                                        <p:cTn id="627" dur="2970" spd="-100000" fill="hold"/>
                                        <p:tgtEl>
                                          <p:spTgt spid="21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89" y="-9190"/>
                                    </p:animMotion>
                                  </p:childTnLst>
                                </p:cTn>
                              </p:par>
                              <p:par>
                                <p:cTn id="628" presetID="42" presetClass="path" presetSubtype="0" accel="50000" decel="50000" fill="hold" nodeType="withEffect">
                                  <p:stCondLst>
                                    <p:cond delay="13067"/>
                                  </p:stCondLst>
                                  <p:childTnLst>
                                    <p:animMotion origin="layout" path="M 0.00507 0.25347 L -0.0306 0.12084 " pathEditMode="fixed" rAng="0" ptsTypes="AA">
                                      <p:cBhvr>
                                        <p:cTn id="629" dur="2970" spd="-1000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-6644"/>
                                    </p:animMotion>
                                  </p:childTnLst>
                                </p:cTn>
                              </p:par>
                              <p:par>
                                <p:cTn id="630" presetID="42" presetClass="path" presetSubtype="0" accel="50000" decel="50000" fill="hold" nodeType="withEffect">
                                  <p:stCondLst>
                                    <p:cond delay="12473"/>
                                  </p:stCondLst>
                                  <p:childTnLst>
                                    <p:animMotion origin="layout" path="M 0.00521 0.25348 L -0.02878 0.16944 " pathEditMode="fixed" rAng="0" ptsTypes="AA">
                                      <p:cBhvr>
                                        <p:cTn id="631" dur="2970" spd="-100000" fill="hold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06" y="-4213"/>
                                    </p:animMotion>
                                  </p:childTnLst>
                                </p:cTn>
                              </p:par>
                              <p:par>
                                <p:cTn id="632" presetID="2" presetClass="entr" presetSubtype="1" accel="48000" decel="52000" fill="hold" grpId="0" nodeType="withEffect">
                                  <p:stCondLst>
                                    <p:cond delay="1870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4" dur="250" fill="hold"/>
                                        <p:tgtEl>
                                          <p:spTgt spid="15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5" dur="250" fill="hold"/>
                                        <p:tgtEl>
                                          <p:spTgt spid="15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6" presetID="2" presetClass="entr" presetSubtype="1" accel="48000" decel="52000" fill="hold" grpId="0" nodeType="withEffect">
                                  <p:stCondLst>
                                    <p:cond delay="1880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8" dur="250" fill="hold"/>
                                        <p:tgtEl>
                                          <p:spTgt spid="15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9" dur="250" fill="hold"/>
                                        <p:tgtEl>
                                          <p:spTgt spid="15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0" presetID="2" presetClass="entr" presetSubtype="4" fill="hold" grpId="0" nodeType="withEffect">
                                  <p:stCondLst>
                                    <p:cond delay="1870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2" dur="250" fill="hold"/>
                                        <p:tgtEl>
                                          <p:spTgt spid="15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3" dur="250" fill="hold"/>
                                        <p:tgtEl>
                                          <p:spTgt spid="15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4" presetID="2" presetClass="entr" presetSubtype="4" fill="hold" grpId="0" nodeType="withEffect">
                                  <p:stCondLst>
                                    <p:cond delay="1880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6" dur="250" fill="hold"/>
                                        <p:tgtEl>
                                          <p:spTgt spid="15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7" dur="250" fill="hold"/>
                                        <p:tgtEl>
                                          <p:spTgt spid="15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8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9" dur="742"/>
                                        <p:tgtEl>
                                          <p:spTgt spid="2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1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2" dur="742"/>
                                        <p:tgtEl>
                                          <p:spTgt spid="22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3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4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5" dur="742"/>
                                        <p:tgtEl>
                                          <p:spTgt spid="22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7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8" dur="742"/>
                                        <p:tgtEl>
                                          <p:spTgt spid="20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0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1" dur="742"/>
                                        <p:tgtEl>
                                          <p:spTgt spid="20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3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4" dur="742"/>
                                        <p:tgtEl>
                                          <p:spTgt spid="19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5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1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6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7" dur="742"/>
                                        <p:tgtEl>
                                          <p:spTgt spid="9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9" presetID="10" presetClass="exit" presetSubtype="0" fill="hold" grpId="2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0" dur="742"/>
                                        <p:tgtEl>
                                          <p:spTgt spid="2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2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3" dur="742"/>
                                        <p:tgtEl>
                                          <p:spTgt spid="2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5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6" dur="742"/>
                                        <p:tgtEl>
                                          <p:spTgt spid="2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7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8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9" dur="742"/>
                                        <p:tgtEl>
                                          <p:spTgt spid="2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1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2" dur="742"/>
                                        <p:tgtEl>
                                          <p:spTgt spid="19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3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1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4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5" dur="742"/>
                                        <p:tgtEl>
                                          <p:spTgt spid="19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1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7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8" dur="742"/>
                                        <p:tgtEl>
                                          <p:spTgt spid="2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9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0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1" dur="742"/>
                                        <p:tgtEl>
                                          <p:spTgt spid="2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3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4" dur="742"/>
                                        <p:tgtEl>
                                          <p:spTgt spid="20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5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6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7" dur="742"/>
                                        <p:tgtEl>
                                          <p:spTgt spid="20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8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9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0" dur="742"/>
                                        <p:tgtEl>
                                          <p:spTgt spid="22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2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3" dur="742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4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5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6" dur="742"/>
                                        <p:tgtEl>
                                          <p:spTgt spid="2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7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8" presetID="10" presetClass="exit" presetSubtype="0" fill="hold" grpId="2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9" dur="742"/>
                                        <p:tgtEl>
                                          <p:spTgt spid="22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1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2" dur="742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4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5" dur="742"/>
                                        <p:tgtEl>
                                          <p:spTgt spid="20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7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8" dur="742"/>
                                        <p:tgtEl>
                                          <p:spTgt spid="21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9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0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1" dur="742"/>
                                        <p:tgtEl>
                                          <p:spTgt spid="2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2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3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4" dur="742"/>
                                        <p:tgtEl>
                                          <p:spTgt spid="20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5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6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7" dur="742"/>
                                        <p:tgtEl>
                                          <p:spTgt spid="20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8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9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0" dur="742"/>
                                        <p:tgtEl>
                                          <p:spTgt spid="22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1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2" presetID="10" presetClass="exit" presetSubtype="0" fill="hold" grpId="2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3" dur="742"/>
                                        <p:tgtEl>
                                          <p:spTgt spid="2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4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5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6" dur="742"/>
                                        <p:tgtEl>
                                          <p:spTgt spid="22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7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8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9" dur="742"/>
                                        <p:tgtEl>
                                          <p:spTgt spid="20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1" presetID="10" presetClass="exit" presetSubtype="0" fill="hold" grpId="2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2" dur="742"/>
                                        <p:tgtEl>
                                          <p:spTgt spid="2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3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4" presetID="10" presetClass="exit" presetSubtype="0" fill="hold" grpId="2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5" dur="742"/>
                                        <p:tgtEl>
                                          <p:spTgt spid="20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6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7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8" dur="742"/>
                                        <p:tgtEl>
                                          <p:spTgt spid="23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9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0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1" dur="742"/>
                                        <p:tgtEl>
                                          <p:spTgt spid="2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2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3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4" dur="742"/>
                                        <p:tgtEl>
                                          <p:spTgt spid="2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5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6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7" dur="742"/>
                                        <p:tgtEl>
                                          <p:spTgt spid="2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8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9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0" dur="742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2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3" dur="742"/>
                                        <p:tgtEl>
                                          <p:spTgt spid="22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4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5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6" dur="742"/>
                                        <p:tgtEl>
                                          <p:spTgt spid="20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8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9" dur="742"/>
                                        <p:tgtEl>
                                          <p:spTgt spid="21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1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2" dur="742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3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4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5" dur="742"/>
                                        <p:tgtEl>
                                          <p:spTgt spid="2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7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8" dur="742"/>
                                        <p:tgtEl>
                                          <p:spTgt spid="20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9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0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1" dur="742"/>
                                        <p:tgtEl>
                                          <p:spTgt spid="20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2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3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4" dur="742"/>
                                        <p:tgtEl>
                                          <p:spTgt spid="2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5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6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7" dur="742"/>
                                        <p:tgtEl>
                                          <p:spTgt spid="2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8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9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0" dur="742"/>
                                        <p:tgtEl>
                                          <p:spTgt spid="2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1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2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3" dur="742"/>
                                        <p:tgtEl>
                                          <p:spTgt spid="2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5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6" dur="742"/>
                                        <p:tgtEl>
                                          <p:spTgt spid="2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7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8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9" dur="742"/>
                                        <p:tgtEl>
                                          <p:spTgt spid="2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1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2" dur="742"/>
                                        <p:tgtEl>
                                          <p:spTgt spid="2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3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4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5" dur="742"/>
                                        <p:tgtEl>
                                          <p:spTgt spid="22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6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7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8" dur="742"/>
                                        <p:tgtEl>
                                          <p:spTgt spid="22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9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0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1" dur="742"/>
                                        <p:tgtEl>
                                          <p:spTgt spid="23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2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8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32"/>
                </p:tgtEl>
              </p:cMediaNode>
            </p:audio>
          </p:childTnLst>
        </p:cTn>
      </p:par>
    </p:tnLst>
    <p:bldLst>
      <p:bldP spid="1739" grpId="0" animBg="1"/>
      <p:bldP spid="1739" grpId="1" animBg="1"/>
      <p:bldP spid="2066" grpId="0" animBg="1"/>
      <p:bldP spid="2066" grpId="1" animBg="1"/>
      <p:bldP spid="2066" grpId="2" animBg="1"/>
      <p:bldP spid="2164" grpId="0" animBg="1"/>
      <p:bldP spid="2164" grpId="1" animBg="1"/>
      <p:bldP spid="2164" grpId="2" animBg="1"/>
      <p:bldP spid="2204" grpId="0" animBg="1"/>
      <p:bldP spid="2204" grpId="1" animBg="1"/>
      <p:bldP spid="2204" grpId="2" animBg="1"/>
      <p:bldP spid="2220" grpId="0" animBg="1"/>
      <p:bldP spid="2220" grpId="1" animBg="1"/>
      <p:bldP spid="2220" grpId="2" animBg="1"/>
      <p:bldP spid="2292" grpId="0" animBg="1"/>
      <p:bldP spid="2292" grpId="1" animBg="1"/>
      <p:bldP spid="2292" grpId="2" animBg="1"/>
      <p:bldP spid="1740" grpId="0" animBg="1"/>
      <p:bldP spid="1740" grpId="1" animBg="1"/>
      <p:bldP spid="2" grpId="0" animBg="1"/>
      <p:bldP spid="1559" grpId="0" animBg="1"/>
      <p:bldP spid="1560" grpId="0" animBg="1"/>
      <p:bldP spid="1561" grpId="0" animBg="1"/>
      <p:bldP spid="156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1D8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4448327" y="4406832"/>
            <a:ext cx="529588" cy="4845185"/>
            <a:chOff x="10647197" y="4459632"/>
            <a:chExt cx="529588" cy="4845185"/>
          </a:xfrm>
        </p:grpSpPr>
        <p:grpSp>
          <p:nvGrpSpPr>
            <p:cNvPr id="6" name="组合 5"/>
            <p:cNvGrpSpPr/>
            <p:nvPr/>
          </p:nvGrpSpPr>
          <p:grpSpPr>
            <a:xfrm>
              <a:off x="10647197" y="4459632"/>
              <a:ext cx="529588" cy="2428556"/>
              <a:chOff x="10650826" y="4459632"/>
              <a:chExt cx="529588" cy="2428556"/>
            </a:xfrm>
          </p:grpSpPr>
          <p:grpSp>
            <p:nvGrpSpPr>
              <p:cNvPr id="16" name="组合 15"/>
              <p:cNvGrpSpPr/>
              <p:nvPr/>
            </p:nvGrpSpPr>
            <p:grpSpPr>
              <a:xfrm>
                <a:off x="10650826" y="4459632"/>
                <a:ext cx="529588" cy="2428556"/>
                <a:chOff x="10650826" y="4459632"/>
                <a:chExt cx="529588" cy="2428556"/>
              </a:xfrm>
            </p:grpSpPr>
            <p:sp>
              <p:nvSpPr>
                <p:cNvPr id="18" name="Freeform 199"/>
                <p:cNvSpPr>
                  <a:spLocks/>
                </p:cNvSpPr>
                <p:nvPr/>
              </p:nvSpPr>
              <p:spPr bwMode="auto">
                <a:xfrm>
                  <a:off x="10661959" y="4531703"/>
                  <a:ext cx="510504" cy="2356485"/>
                </a:xfrm>
                <a:custGeom>
                  <a:avLst/>
                  <a:gdLst>
                    <a:gd name="T0" fmla="*/ 321 w 321"/>
                    <a:gd name="T1" fmla="*/ 1079 h 1079"/>
                    <a:gd name="T2" fmla="*/ 0 w 321"/>
                    <a:gd name="T3" fmla="*/ 1079 h 1079"/>
                    <a:gd name="T4" fmla="*/ 0 w 321"/>
                    <a:gd name="T5" fmla="*/ 113 h 1079"/>
                    <a:gd name="T6" fmla="*/ 156 w 321"/>
                    <a:gd name="T7" fmla="*/ 0 h 1079"/>
                    <a:gd name="T8" fmla="*/ 321 w 321"/>
                    <a:gd name="T9" fmla="*/ 113 h 1079"/>
                    <a:gd name="T10" fmla="*/ 321 w 321"/>
                    <a:gd name="T11" fmla="*/ 1079 h 10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1" h="1079">
                      <a:moveTo>
                        <a:pt x="321" y="1079"/>
                      </a:moveTo>
                      <a:lnTo>
                        <a:pt x="0" y="1079"/>
                      </a:lnTo>
                      <a:lnTo>
                        <a:pt x="0" y="113"/>
                      </a:lnTo>
                      <a:lnTo>
                        <a:pt x="156" y="0"/>
                      </a:lnTo>
                      <a:lnTo>
                        <a:pt x="321" y="113"/>
                      </a:lnTo>
                      <a:lnTo>
                        <a:pt x="321" y="1079"/>
                      </a:lnTo>
                      <a:close/>
                    </a:path>
                  </a:pathLst>
                </a:cu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" name="Freeform 200"/>
                <p:cNvSpPr>
                  <a:spLocks/>
                </p:cNvSpPr>
                <p:nvPr/>
              </p:nvSpPr>
              <p:spPr bwMode="auto">
                <a:xfrm>
                  <a:off x="10650826" y="4459632"/>
                  <a:ext cx="529588" cy="355984"/>
                </a:xfrm>
                <a:custGeom>
                  <a:avLst/>
                  <a:gdLst>
                    <a:gd name="T0" fmla="*/ 163 w 333"/>
                    <a:gd name="T1" fmla="*/ 37 h 163"/>
                    <a:gd name="T2" fmla="*/ 333 w 333"/>
                    <a:gd name="T3" fmla="*/ 163 h 163"/>
                    <a:gd name="T4" fmla="*/ 333 w 333"/>
                    <a:gd name="T5" fmla="*/ 134 h 163"/>
                    <a:gd name="T6" fmla="*/ 163 w 333"/>
                    <a:gd name="T7" fmla="*/ 0 h 163"/>
                    <a:gd name="T8" fmla="*/ 0 w 333"/>
                    <a:gd name="T9" fmla="*/ 134 h 163"/>
                    <a:gd name="T10" fmla="*/ 0 w 333"/>
                    <a:gd name="T11" fmla="*/ 163 h 163"/>
                    <a:gd name="T12" fmla="*/ 163 w 333"/>
                    <a:gd name="T13" fmla="*/ 37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3" h="163">
                      <a:moveTo>
                        <a:pt x="163" y="37"/>
                      </a:moveTo>
                      <a:lnTo>
                        <a:pt x="333" y="163"/>
                      </a:lnTo>
                      <a:lnTo>
                        <a:pt x="333" y="134"/>
                      </a:lnTo>
                      <a:lnTo>
                        <a:pt x="163" y="0"/>
                      </a:lnTo>
                      <a:lnTo>
                        <a:pt x="0" y="134"/>
                      </a:lnTo>
                      <a:lnTo>
                        <a:pt x="0" y="163"/>
                      </a:lnTo>
                      <a:lnTo>
                        <a:pt x="163" y="37"/>
                      </a:lnTo>
                      <a:close/>
                    </a:path>
                  </a:pathLst>
                </a:cu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" name="Rectangle 201"/>
                <p:cNvSpPr>
                  <a:spLocks noChangeArrowheads="1"/>
                </p:cNvSpPr>
                <p:nvPr/>
              </p:nvSpPr>
              <p:spPr bwMode="auto">
                <a:xfrm>
                  <a:off x="10875066" y="4959757"/>
                  <a:ext cx="79518" cy="222763"/>
                </a:xfrm>
                <a:prstGeom prst="rect">
                  <a:avLst/>
                </a:pr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" name="Rectangle 202"/>
                <p:cNvSpPr>
                  <a:spLocks noChangeArrowheads="1"/>
                </p:cNvSpPr>
                <p:nvPr/>
              </p:nvSpPr>
              <p:spPr bwMode="auto">
                <a:xfrm>
                  <a:off x="10875066" y="5276431"/>
                  <a:ext cx="79518" cy="220579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" name="Rectangle 203"/>
                <p:cNvSpPr>
                  <a:spLocks noChangeArrowheads="1"/>
                </p:cNvSpPr>
                <p:nvPr/>
              </p:nvSpPr>
              <p:spPr bwMode="auto">
                <a:xfrm>
                  <a:off x="10875066" y="5590920"/>
                  <a:ext cx="79518" cy="222763"/>
                </a:xfrm>
                <a:prstGeom prst="rect">
                  <a:avLst/>
                </a:pr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" name="Rectangle 204"/>
                <p:cNvSpPr>
                  <a:spLocks noChangeArrowheads="1"/>
                </p:cNvSpPr>
                <p:nvPr/>
              </p:nvSpPr>
              <p:spPr bwMode="auto">
                <a:xfrm>
                  <a:off x="10875066" y="5907593"/>
                  <a:ext cx="79518" cy="220579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7" name="Rectangle 73"/>
              <p:cNvSpPr>
                <a:spLocks noChangeArrowheads="1"/>
              </p:cNvSpPr>
              <p:nvPr/>
            </p:nvSpPr>
            <p:spPr bwMode="auto">
              <a:xfrm>
                <a:off x="11078632" y="5942536"/>
                <a:ext cx="71566" cy="419319"/>
              </a:xfrm>
              <a:prstGeom prst="rect">
                <a:avLst/>
              </a:pr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/>
          </p:nvGrpSpPr>
          <p:grpSpPr>
            <a:xfrm flipV="1">
              <a:off x="10647197" y="6876261"/>
              <a:ext cx="529588" cy="2428556"/>
              <a:chOff x="10650826" y="4459632"/>
              <a:chExt cx="529588" cy="2428556"/>
            </a:xfrm>
            <a:noFill/>
          </p:grpSpPr>
          <p:grpSp>
            <p:nvGrpSpPr>
              <p:cNvPr id="8" name="组合 7"/>
              <p:cNvGrpSpPr/>
              <p:nvPr/>
            </p:nvGrpSpPr>
            <p:grpSpPr>
              <a:xfrm>
                <a:off x="10650826" y="4459632"/>
                <a:ext cx="529588" cy="2428556"/>
                <a:chOff x="10650826" y="4459632"/>
                <a:chExt cx="529588" cy="2428556"/>
              </a:xfrm>
              <a:grpFill/>
            </p:grpSpPr>
            <p:sp>
              <p:nvSpPr>
                <p:cNvPr id="10" name="Freeform 199"/>
                <p:cNvSpPr>
                  <a:spLocks/>
                </p:cNvSpPr>
                <p:nvPr/>
              </p:nvSpPr>
              <p:spPr bwMode="auto">
                <a:xfrm>
                  <a:off x="10661959" y="4531703"/>
                  <a:ext cx="510504" cy="2356485"/>
                </a:xfrm>
                <a:custGeom>
                  <a:avLst/>
                  <a:gdLst>
                    <a:gd name="T0" fmla="*/ 321 w 321"/>
                    <a:gd name="T1" fmla="*/ 1079 h 1079"/>
                    <a:gd name="T2" fmla="*/ 0 w 321"/>
                    <a:gd name="T3" fmla="*/ 1079 h 1079"/>
                    <a:gd name="T4" fmla="*/ 0 w 321"/>
                    <a:gd name="T5" fmla="*/ 113 h 1079"/>
                    <a:gd name="T6" fmla="*/ 156 w 321"/>
                    <a:gd name="T7" fmla="*/ 0 h 1079"/>
                    <a:gd name="T8" fmla="*/ 321 w 321"/>
                    <a:gd name="T9" fmla="*/ 113 h 1079"/>
                    <a:gd name="T10" fmla="*/ 321 w 321"/>
                    <a:gd name="T11" fmla="*/ 1079 h 10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1" h="1079">
                      <a:moveTo>
                        <a:pt x="321" y="1079"/>
                      </a:moveTo>
                      <a:lnTo>
                        <a:pt x="0" y="1079"/>
                      </a:lnTo>
                      <a:lnTo>
                        <a:pt x="0" y="113"/>
                      </a:lnTo>
                      <a:lnTo>
                        <a:pt x="156" y="0"/>
                      </a:lnTo>
                      <a:lnTo>
                        <a:pt x="321" y="113"/>
                      </a:lnTo>
                      <a:lnTo>
                        <a:pt x="321" y="107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" name="Freeform 200"/>
                <p:cNvSpPr>
                  <a:spLocks/>
                </p:cNvSpPr>
                <p:nvPr/>
              </p:nvSpPr>
              <p:spPr bwMode="auto">
                <a:xfrm>
                  <a:off x="10650826" y="4459632"/>
                  <a:ext cx="529588" cy="355984"/>
                </a:xfrm>
                <a:custGeom>
                  <a:avLst/>
                  <a:gdLst>
                    <a:gd name="T0" fmla="*/ 163 w 333"/>
                    <a:gd name="T1" fmla="*/ 37 h 163"/>
                    <a:gd name="T2" fmla="*/ 333 w 333"/>
                    <a:gd name="T3" fmla="*/ 163 h 163"/>
                    <a:gd name="T4" fmla="*/ 333 w 333"/>
                    <a:gd name="T5" fmla="*/ 134 h 163"/>
                    <a:gd name="T6" fmla="*/ 163 w 333"/>
                    <a:gd name="T7" fmla="*/ 0 h 163"/>
                    <a:gd name="T8" fmla="*/ 0 w 333"/>
                    <a:gd name="T9" fmla="*/ 134 h 163"/>
                    <a:gd name="T10" fmla="*/ 0 w 333"/>
                    <a:gd name="T11" fmla="*/ 163 h 163"/>
                    <a:gd name="T12" fmla="*/ 163 w 333"/>
                    <a:gd name="T13" fmla="*/ 37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3" h="163">
                      <a:moveTo>
                        <a:pt x="163" y="37"/>
                      </a:moveTo>
                      <a:lnTo>
                        <a:pt x="333" y="163"/>
                      </a:lnTo>
                      <a:lnTo>
                        <a:pt x="333" y="134"/>
                      </a:lnTo>
                      <a:lnTo>
                        <a:pt x="163" y="0"/>
                      </a:lnTo>
                      <a:lnTo>
                        <a:pt x="0" y="134"/>
                      </a:lnTo>
                      <a:lnTo>
                        <a:pt x="0" y="163"/>
                      </a:lnTo>
                      <a:lnTo>
                        <a:pt x="163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" name="Rectangle 201"/>
                <p:cNvSpPr>
                  <a:spLocks noChangeArrowheads="1"/>
                </p:cNvSpPr>
                <p:nvPr/>
              </p:nvSpPr>
              <p:spPr bwMode="auto">
                <a:xfrm>
                  <a:off x="10875066" y="4959757"/>
                  <a:ext cx="79518" cy="22276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" name="Rectangle 202"/>
                <p:cNvSpPr>
                  <a:spLocks noChangeArrowheads="1"/>
                </p:cNvSpPr>
                <p:nvPr/>
              </p:nvSpPr>
              <p:spPr bwMode="auto">
                <a:xfrm>
                  <a:off x="10875066" y="5276431"/>
                  <a:ext cx="79518" cy="22057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" name="Rectangle 203"/>
                <p:cNvSpPr>
                  <a:spLocks noChangeArrowheads="1"/>
                </p:cNvSpPr>
                <p:nvPr/>
              </p:nvSpPr>
              <p:spPr bwMode="auto">
                <a:xfrm>
                  <a:off x="10875066" y="5590920"/>
                  <a:ext cx="79518" cy="22276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" name="Rectangle 204"/>
                <p:cNvSpPr>
                  <a:spLocks noChangeArrowheads="1"/>
                </p:cNvSpPr>
                <p:nvPr/>
              </p:nvSpPr>
              <p:spPr bwMode="auto">
                <a:xfrm>
                  <a:off x="10875066" y="5907593"/>
                  <a:ext cx="79518" cy="22057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9" name="Rectangle 73"/>
              <p:cNvSpPr>
                <a:spLocks noChangeArrowheads="1"/>
              </p:cNvSpPr>
              <p:nvPr/>
            </p:nvSpPr>
            <p:spPr bwMode="auto">
              <a:xfrm>
                <a:off x="11078632" y="5942536"/>
                <a:ext cx="71566" cy="41931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4" name="组合 23"/>
          <p:cNvGrpSpPr/>
          <p:nvPr/>
        </p:nvGrpSpPr>
        <p:grpSpPr>
          <a:xfrm>
            <a:off x="4789111" y="5926864"/>
            <a:ext cx="615450" cy="1816574"/>
            <a:chOff x="10987981" y="5979664"/>
            <a:chExt cx="615450" cy="1816574"/>
          </a:xfrm>
        </p:grpSpPr>
        <p:grpSp>
          <p:nvGrpSpPr>
            <p:cNvPr id="25" name="组合 24"/>
            <p:cNvGrpSpPr/>
            <p:nvPr/>
          </p:nvGrpSpPr>
          <p:grpSpPr>
            <a:xfrm>
              <a:off x="10987981" y="5979664"/>
              <a:ext cx="605925" cy="908524"/>
              <a:chOff x="10987981" y="5979664"/>
              <a:chExt cx="605925" cy="908524"/>
            </a:xfrm>
          </p:grpSpPr>
          <p:sp>
            <p:nvSpPr>
              <p:cNvPr id="31" name="Freeform 74"/>
              <p:cNvSpPr>
                <a:spLocks/>
              </p:cNvSpPr>
              <p:nvPr/>
            </p:nvSpPr>
            <p:spPr bwMode="auto">
              <a:xfrm>
                <a:off x="10999114" y="6010239"/>
                <a:ext cx="583660" cy="877949"/>
              </a:xfrm>
              <a:custGeom>
                <a:avLst/>
                <a:gdLst>
                  <a:gd name="T0" fmla="*/ 367 w 367"/>
                  <a:gd name="T1" fmla="*/ 402 h 402"/>
                  <a:gd name="T2" fmla="*/ 0 w 367"/>
                  <a:gd name="T3" fmla="*/ 402 h 402"/>
                  <a:gd name="T4" fmla="*/ 0 w 367"/>
                  <a:gd name="T5" fmla="*/ 114 h 402"/>
                  <a:gd name="T6" fmla="*/ 180 w 367"/>
                  <a:gd name="T7" fmla="*/ 0 h 402"/>
                  <a:gd name="T8" fmla="*/ 367 w 367"/>
                  <a:gd name="T9" fmla="*/ 114 h 402"/>
                  <a:gd name="T10" fmla="*/ 367 w 367"/>
                  <a:gd name="T11" fmla="*/ 402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7" h="402">
                    <a:moveTo>
                      <a:pt x="367" y="402"/>
                    </a:moveTo>
                    <a:lnTo>
                      <a:pt x="0" y="402"/>
                    </a:lnTo>
                    <a:lnTo>
                      <a:pt x="0" y="114"/>
                    </a:lnTo>
                    <a:lnTo>
                      <a:pt x="180" y="0"/>
                    </a:lnTo>
                    <a:lnTo>
                      <a:pt x="367" y="114"/>
                    </a:lnTo>
                    <a:lnTo>
                      <a:pt x="367" y="402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Rectangle 76"/>
              <p:cNvSpPr>
                <a:spLocks noChangeArrowheads="1"/>
              </p:cNvSpPr>
              <p:nvPr/>
            </p:nvSpPr>
            <p:spPr bwMode="auto">
              <a:xfrm>
                <a:off x="11296510" y="6324728"/>
                <a:ext cx="109734" cy="155061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Rectangle 77"/>
              <p:cNvSpPr>
                <a:spLocks noChangeArrowheads="1"/>
              </p:cNvSpPr>
              <p:nvPr/>
            </p:nvSpPr>
            <p:spPr bwMode="auto">
              <a:xfrm>
                <a:off x="11417377" y="6324728"/>
                <a:ext cx="112915" cy="155061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75"/>
              <p:cNvSpPr>
                <a:spLocks/>
              </p:cNvSpPr>
              <p:nvPr/>
            </p:nvSpPr>
            <p:spPr bwMode="auto">
              <a:xfrm>
                <a:off x="10987981" y="5979664"/>
                <a:ext cx="605925" cy="294834"/>
              </a:xfrm>
              <a:custGeom>
                <a:avLst/>
                <a:gdLst>
                  <a:gd name="T0" fmla="*/ 187 w 381"/>
                  <a:gd name="T1" fmla="*/ 19 h 135"/>
                  <a:gd name="T2" fmla="*/ 381 w 381"/>
                  <a:gd name="T3" fmla="*/ 135 h 135"/>
                  <a:gd name="T4" fmla="*/ 381 w 381"/>
                  <a:gd name="T5" fmla="*/ 120 h 135"/>
                  <a:gd name="T6" fmla="*/ 187 w 381"/>
                  <a:gd name="T7" fmla="*/ 0 h 135"/>
                  <a:gd name="T8" fmla="*/ 0 w 381"/>
                  <a:gd name="T9" fmla="*/ 120 h 135"/>
                  <a:gd name="T10" fmla="*/ 0 w 381"/>
                  <a:gd name="T11" fmla="*/ 135 h 135"/>
                  <a:gd name="T12" fmla="*/ 187 w 381"/>
                  <a:gd name="T13" fmla="*/ 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1" h="135">
                    <a:moveTo>
                      <a:pt x="187" y="19"/>
                    </a:moveTo>
                    <a:lnTo>
                      <a:pt x="381" y="135"/>
                    </a:lnTo>
                    <a:lnTo>
                      <a:pt x="381" y="120"/>
                    </a:lnTo>
                    <a:lnTo>
                      <a:pt x="187" y="0"/>
                    </a:lnTo>
                    <a:lnTo>
                      <a:pt x="0" y="120"/>
                    </a:lnTo>
                    <a:lnTo>
                      <a:pt x="0" y="135"/>
                    </a:lnTo>
                    <a:lnTo>
                      <a:pt x="187" y="19"/>
                    </a:lnTo>
                    <a:close/>
                  </a:path>
                </a:pathLst>
              </a:custGeom>
              <a:solidFill>
                <a:srgbClr val="83E2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/>
          </p:nvGrpSpPr>
          <p:grpSpPr>
            <a:xfrm flipV="1">
              <a:off x="10997506" y="6887714"/>
              <a:ext cx="605925" cy="908524"/>
              <a:chOff x="10987981" y="5979664"/>
              <a:chExt cx="605925" cy="908524"/>
            </a:xfrm>
            <a:noFill/>
          </p:grpSpPr>
          <p:sp>
            <p:nvSpPr>
              <p:cNvPr id="27" name="Freeform 74"/>
              <p:cNvSpPr>
                <a:spLocks/>
              </p:cNvSpPr>
              <p:nvPr/>
            </p:nvSpPr>
            <p:spPr bwMode="auto">
              <a:xfrm>
                <a:off x="10999114" y="6010239"/>
                <a:ext cx="583660" cy="877949"/>
              </a:xfrm>
              <a:custGeom>
                <a:avLst/>
                <a:gdLst>
                  <a:gd name="T0" fmla="*/ 367 w 367"/>
                  <a:gd name="T1" fmla="*/ 402 h 402"/>
                  <a:gd name="T2" fmla="*/ 0 w 367"/>
                  <a:gd name="T3" fmla="*/ 402 h 402"/>
                  <a:gd name="T4" fmla="*/ 0 w 367"/>
                  <a:gd name="T5" fmla="*/ 114 h 402"/>
                  <a:gd name="T6" fmla="*/ 180 w 367"/>
                  <a:gd name="T7" fmla="*/ 0 h 402"/>
                  <a:gd name="T8" fmla="*/ 367 w 367"/>
                  <a:gd name="T9" fmla="*/ 114 h 402"/>
                  <a:gd name="T10" fmla="*/ 367 w 367"/>
                  <a:gd name="T11" fmla="*/ 402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7" h="402">
                    <a:moveTo>
                      <a:pt x="367" y="402"/>
                    </a:moveTo>
                    <a:lnTo>
                      <a:pt x="0" y="402"/>
                    </a:lnTo>
                    <a:lnTo>
                      <a:pt x="0" y="114"/>
                    </a:lnTo>
                    <a:lnTo>
                      <a:pt x="180" y="0"/>
                    </a:lnTo>
                    <a:lnTo>
                      <a:pt x="367" y="114"/>
                    </a:lnTo>
                    <a:lnTo>
                      <a:pt x="367" y="40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Rectangle 76"/>
              <p:cNvSpPr>
                <a:spLocks noChangeArrowheads="1"/>
              </p:cNvSpPr>
              <p:nvPr/>
            </p:nvSpPr>
            <p:spPr bwMode="auto">
              <a:xfrm>
                <a:off x="11296510" y="6324728"/>
                <a:ext cx="109734" cy="15506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Rectangle 77"/>
              <p:cNvSpPr>
                <a:spLocks noChangeArrowheads="1"/>
              </p:cNvSpPr>
              <p:nvPr/>
            </p:nvSpPr>
            <p:spPr bwMode="auto">
              <a:xfrm>
                <a:off x="11417377" y="6324728"/>
                <a:ext cx="112915" cy="15506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75"/>
              <p:cNvSpPr>
                <a:spLocks/>
              </p:cNvSpPr>
              <p:nvPr/>
            </p:nvSpPr>
            <p:spPr bwMode="auto">
              <a:xfrm>
                <a:off x="10987981" y="5979664"/>
                <a:ext cx="605925" cy="294834"/>
              </a:xfrm>
              <a:custGeom>
                <a:avLst/>
                <a:gdLst>
                  <a:gd name="T0" fmla="*/ 187 w 381"/>
                  <a:gd name="T1" fmla="*/ 19 h 135"/>
                  <a:gd name="T2" fmla="*/ 381 w 381"/>
                  <a:gd name="T3" fmla="*/ 135 h 135"/>
                  <a:gd name="T4" fmla="*/ 381 w 381"/>
                  <a:gd name="T5" fmla="*/ 120 h 135"/>
                  <a:gd name="T6" fmla="*/ 187 w 381"/>
                  <a:gd name="T7" fmla="*/ 0 h 135"/>
                  <a:gd name="T8" fmla="*/ 0 w 381"/>
                  <a:gd name="T9" fmla="*/ 120 h 135"/>
                  <a:gd name="T10" fmla="*/ 0 w 381"/>
                  <a:gd name="T11" fmla="*/ 135 h 135"/>
                  <a:gd name="T12" fmla="*/ 187 w 381"/>
                  <a:gd name="T13" fmla="*/ 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1" h="135">
                    <a:moveTo>
                      <a:pt x="187" y="19"/>
                    </a:moveTo>
                    <a:lnTo>
                      <a:pt x="381" y="135"/>
                    </a:lnTo>
                    <a:lnTo>
                      <a:pt x="381" y="120"/>
                    </a:lnTo>
                    <a:lnTo>
                      <a:pt x="187" y="0"/>
                    </a:lnTo>
                    <a:lnTo>
                      <a:pt x="0" y="120"/>
                    </a:lnTo>
                    <a:lnTo>
                      <a:pt x="0" y="135"/>
                    </a:lnTo>
                    <a:lnTo>
                      <a:pt x="187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5" name="组合 34"/>
          <p:cNvGrpSpPr/>
          <p:nvPr/>
        </p:nvGrpSpPr>
        <p:grpSpPr>
          <a:xfrm>
            <a:off x="3010956" y="1668352"/>
            <a:ext cx="1242806" cy="10330308"/>
            <a:chOff x="9209826" y="1721152"/>
            <a:chExt cx="1242806" cy="10330308"/>
          </a:xfrm>
        </p:grpSpPr>
        <p:grpSp>
          <p:nvGrpSpPr>
            <p:cNvPr id="36" name="组合 35"/>
            <p:cNvGrpSpPr/>
            <p:nvPr/>
          </p:nvGrpSpPr>
          <p:grpSpPr>
            <a:xfrm>
              <a:off x="9209826" y="1721152"/>
              <a:ext cx="1211850" cy="5169417"/>
              <a:chOff x="9209826" y="1721152"/>
              <a:chExt cx="1211850" cy="5169417"/>
            </a:xfrm>
          </p:grpSpPr>
          <p:sp>
            <p:nvSpPr>
              <p:cNvPr id="62" name="Rectangle 90"/>
              <p:cNvSpPr>
                <a:spLocks noChangeArrowheads="1"/>
              </p:cNvSpPr>
              <p:nvPr/>
            </p:nvSpPr>
            <p:spPr bwMode="auto">
              <a:xfrm>
                <a:off x="9217917" y="1758082"/>
                <a:ext cx="49301" cy="5130106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63" name="组合 62"/>
              <p:cNvGrpSpPr/>
              <p:nvPr/>
            </p:nvGrpSpPr>
            <p:grpSpPr>
              <a:xfrm>
                <a:off x="9209826" y="1721152"/>
                <a:ext cx="1211850" cy="5169417"/>
                <a:chOff x="9202013" y="1718771"/>
                <a:chExt cx="1211850" cy="5169417"/>
              </a:xfrm>
            </p:grpSpPr>
            <p:sp>
              <p:nvSpPr>
                <p:cNvPr id="64" name="Rectangle 91"/>
                <p:cNvSpPr>
                  <a:spLocks noChangeArrowheads="1"/>
                </p:cNvSpPr>
                <p:nvPr/>
              </p:nvSpPr>
              <p:spPr bwMode="auto">
                <a:xfrm>
                  <a:off x="9314928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" name="Rectangle 92"/>
                <p:cNvSpPr>
                  <a:spLocks noChangeArrowheads="1"/>
                </p:cNvSpPr>
                <p:nvPr/>
              </p:nvSpPr>
              <p:spPr bwMode="auto">
                <a:xfrm>
                  <a:off x="9413530" y="1758082"/>
                  <a:ext cx="4771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" name="Rectangle 93"/>
                <p:cNvSpPr>
                  <a:spLocks noChangeArrowheads="1"/>
                </p:cNvSpPr>
                <p:nvPr/>
              </p:nvSpPr>
              <p:spPr bwMode="auto">
                <a:xfrm>
                  <a:off x="9510542" y="1758082"/>
                  <a:ext cx="52482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" name="Rectangle 94"/>
                <p:cNvSpPr>
                  <a:spLocks noChangeArrowheads="1"/>
                </p:cNvSpPr>
                <p:nvPr/>
              </p:nvSpPr>
              <p:spPr bwMode="auto">
                <a:xfrm>
                  <a:off x="9612325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" name="Rectangle 95"/>
                <p:cNvSpPr>
                  <a:spLocks noChangeArrowheads="1"/>
                </p:cNvSpPr>
                <p:nvPr/>
              </p:nvSpPr>
              <p:spPr bwMode="auto">
                <a:xfrm>
                  <a:off x="9709336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" name="Rectangle 96"/>
                <p:cNvSpPr>
                  <a:spLocks noChangeArrowheads="1"/>
                </p:cNvSpPr>
                <p:nvPr/>
              </p:nvSpPr>
              <p:spPr bwMode="auto">
                <a:xfrm>
                  <a:off x="9807938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" name="Rectangle 97"/>
                <p:cNvSpPr>
                  <a:spLocks noChangeArrowheads="1"/>
                </p:cNvSpPr>
                <p:nvPr/>
              </p:nvSpPr>
              <p:spPr bwMode="auto">
                <a:xfrm>
                  <a:off x="9904950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" name="Rectangle 98"/>
                <p:cNvSpPr>
                  <a:spLocks noChangeArrowheads="1"/>
                </p:cNvSpPr>
                <p:nvPr/>
              </p:nvSpPr>
              <p:spPr bwMode="auto">
                <a:xfrm>
                  <a:off x="10003552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" name="Rectangle 99"/>
                <p:cNvSpPr>
                  <a:spLocks noChangeArrowheads="1"/>
                </p:cNvSpPr>
                <p:nvPr/>
              </p:nvSpPr>
              <p:spPr bwMode="auto">
                <a:xfrm>
                  <a:off x="10100564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" name="Rectangle 100"/>
                <p:cNvSpPr>
                  <a:spLocks noChangeArrowheads="1"/>
                </p:cNvSpPr>
                <p:nvPr/>
              </p:nvSpPr>
              <p:spPr bwMode="auto">
                <a:xfrm>
                  <a:off x="10199166" y="1758082"/>
                  <a:ext cx="52482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" name="Rectangle 101"/>
                <p:cNvSpPr>
                  <a:spLocks noChangeArrowheads="1"/>
                </p:cNvSpPr>
                <p:nvPr/>
              </p:nvSpPr>
              <p:spPr bwMode="auto">
                <a:xfrm>
                  <a:off x="10300948" y="1758082"/>
                  <a:ext cx="4771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" name="Rectangle 102"/>
                <p:cNvSpPr>
                  <a:spLocks noChangeArrowheads="1"/>
                </p:cNvSpPr>
                <p:nvPr/>
              </p:nvSpPr>
              <p:spPr bwMode="auto">
                <a:xfrm>
                  <a:off x="9267218" y="1758082"/>
                  <a:ext cx="4771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" name="Rectangle 103"/>
                <p:cNvSpPr>
                  <a:spLocks noChangeArrowheads="1"/>
                </p:cNvSpPr>
                <p:nvPr/>
              </p:nvSpPr>
              <p:spPr bwMode="auto">
                <a:xfrm>
                  <a:off x="9364229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" name="Rectangle 104"/>
                <p:cNvSpPr>
                  <a:spLocks noChangeArrowheads="1"/>
                </p:cNvSpPr>
                <p:nvPr/>
              </p:nvSpPr>
              <p:spPr bwMode="auto">
                <a:xfrm>
                  <a:off x="9461241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" name="Rectangle 105"/>
                <p:cNvSpPr>
                  <a:spLocks noChangeArrowheads="1"/>
                </p:cNvSpPr>
                <p:nvPr/>
              </p:nvSpPr>
              <p:spPr bwMode="auto">
                <a:xfrm>
                  <a:off x="9563024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" name="Rectangle 106"/>
                <p:cNvSpPr>
                  <a:spLocks noChangeArrowheads="1"/>
                </p:cNvSpPr>
                <p:nvPr/>
              </p:nvSpPr>
              <p:spPr bwMode="auto">
                <a:xfrm>
                  <a:off x="9661626" y="1758082"/>
                  <a:ext cx="4771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" name="Rectangle 107"/>
                <p:cNvSpPr>
                  <a:spLocks noChangeArrowheads="1"/>
                </p:cNvSpPr>
                <p:nvPr/>
              </p:nvSpPr>
              <p:spPr bwMode="auto">
                <a:xfrm>
                  <a:off x="9758637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" name="Rectangle 108"/>
                <p:cNvSpPr>
                  <a:spLocks noChangeArrowheads="1"/>
                </p:cNvSpPr>
                <p:nvPr/>
              </p:nvSpPr>
              <p:spPr bwMode="auto">
                <a:xfrm>
                  <a:off x="9857239" y="1758082"/>
                  <a:ext cx="4771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54251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052853" y="1758082"/>
                  <a:ext cx="4771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49865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251647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" name="Rectangle 113"/>
                <p:cNvSpPr>
                  <a:spLocks noChangeArrowheads="1"/>
                </p:cNvSpPr>
                <p:nvPr/>
              </p:nvSpPr>
              <p:spPr bwMode="auto">
                <a:xfrm>
                  <a:off x="10348659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" name="Rectangle 114"/>
                <p:cNvSpPr>
                  <a:spLocks noChangeArrowheads="1"/>
                </p:cNvSpPr>
                <p:nvPr/>
              </p:nvSpPr>
              <p:spPr bwMode="auto">
                <a:xfrm>
                  <a:off x="9202013" y="1718771"/>
                  <a:ext cx="1211850" cy="9172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7" name="组合 36"/>
            <p:cNvGrpSpPr/>
            <p:nvPr/>
          </p:nvGrpSpPr>
          <p:grpSpPr>
            <a:xfrm>
              <a:off x="9240782" y="6882043"/>
              <a:ext cx="1211850" cy="5169417"/>
              <a:chOff x="9202013" y="1718771"/>
              <a:chExt cx="1211850" cy="5169417"/>
            </a:xfrm>
            <a:noFill/>
          </p:grpSpPr>
          <p:sp>
            <p:nvSpPr>
              <p:cNvPr id="38" name="Rectangle 91"/>
              <p:cNvSpPr>
                <a:spLocks noChangeArrowheads="1"/>
              </p:cNvSpPr>
              <p:nvPr/>
            </p:nvSpPr>
            <p:spPr bwMode="auto">
              <a:xfrm>
                <a:off x="9314928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Rectangle 92"/>
              <p:cNvSpPr>
                <a:spLocks noChangeArrowheads="1"/>
              </p:cNvSpPr>
              <p:nvPr/>
            </p:nvSpPr>
            <p:spPr bwMode="auto">
              <a:xfrm>
                <a:off x="9413530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Rectangle 93"/>
              <p:cNvSpPr>
                <a:spLocks noChangeArrowheads="1"/>
              </p:cNvSpPr>
              <p:nvPr/>
            </p:nvSpPr>
            <p:spPr bwMode="auto">
              <a:xfrm>
                <a:off x="9510542" y="1758082"/>
                <a:ext cx="52482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Rectangle 94"/>
              <p:cNvSpPr>
                <a:spLocks noChangeArrowheads="1"/>
              </p:cNvSpPr>
              <p:nvPr/>
            </p:nvSpPr>
            <p:spPr bwMode="auto">
              <a:xfrm>
                <a:off x="9612325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Rectangle 95"/>
              <p:cNvSpPr>
                <a:spLocks noChangeArrowheads="1"/>
              </p:cNvSpPr>
              <p:nvPr/>
            </p:nvSpPr>
            <p:spPr bwMode="auto">
              <a:xfrm>
                <a:off x="9709336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Rectangle 96"/>
              <p:cNvSpPr>
                <a:spLocks noChangeArrowheads="1"/>
              </p:cNvSpPr>
              <p:nvPr/>
            </p:nvSpPr>
            <p:spPr bwMode="auto">
              <a:xfrm>
                <a:off x="9807938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Rectangle 97"/>
              <p:cNvSpPr>
                <a:spLocks noChangeArrowheads="1"/>
              </p:cNvSpPr>
              <p:nvPr/>
            </p:nvSpPr>
            <p:spPr bwMode="auto">
              <a:xfrm>
                <a:off x="9904950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Rectangle 98"/>
              <p:cNvSpPr>
                <a:spLocks noChangeArrowheads="1"/>
              </p:cNvSpPr>
              <p:nvPr/>
            </p:nvSpPr>
            <p:spPr bwMode="auto">
              <a:xfrm>
                <a:off x="10003552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Rectangle 99"/>
              <p:cNvSpPr>
                <a:spLocks noChangeArrowheads="1"/>
              </p:cNvSpPr>
              <p:nvPr/>
            </p:nvSpPr>
            <p:spPr bwMode="auto">
              <a:xfrm>
                <a:off x="10100564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Rectangle 100"/>
              <p:cNvSpPr>
                <a:spLocks noChangeArrowheads="1"/>
              </p:cNvSpPr>
              <p:nvPr/>
            </p:nvSpPr>
            <p:spPr bwMode="auto">
              <a:xfrm>
                <a:off x="10199166" y="1758082"/>
                <a:ext cx="52482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Rectangle 101"/>
              <p:cNvSpPr>
                <a:spLocks noChangeArrowheads="1"/>
              </p:cNvSpPr>
              <p:nvPr/>
            </p:nvSpPr>
            <p:spPr bwMode="auto">
              <a:xfrm>
                <a:off x="10300948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Rectangle 102"/>
              <p:cNvSpPr>
                <a:spLocks noChangeArrowheads="1"/>
              </p:cNvSpPr>
              <p:nvPr/>
            </p:nvSpPr>
            <p:spPr bwMode="auto">
              <a:xfrm>
                <a:off x="9267218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Rectangle 103"/>
              <p:cNvSpPr>
                <a:spLocks noChangeArrowheads="1"/>
              </p:cNvSpPr>
              <p:nvPr/>
            </p:nvSpPr>
            <p:spPr bwMode="auto">
              <a:xfrm>
                <a:off x="9364229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Rectangle 104"/>
              <p:cNvSpPr>
                <a:spLocks noChangeArrowheads="1"/>
              </p:cNvSpPr>
              <p:nvPr/>
            </p:nvSpPr>
            <p:spPr bwMode="auto">
              <a:xfrm>
                <a:off x="9461241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Rectangle 105"/>
              <p:cNvSpPr>
                <a:spLocks noChangeArrowheads="1"/>
              </p:cNvSpPr>
              <p:nvPr/>
            </p:nvSpPr>
            <p:spPr bwMode="auto">
              <a:xfrm>
                <a:off x="9563024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Rectangle 106"/>
              <p:cNvSpPr>
                <a:spLocks noChangeArrowheads="1"/>
              </p:cNvSpPr>
              <p:nvPr/>
            </p:nvSpPr>
            <p:spPr bwMode="auto">
              <a:xfrm>
                <a:off x="9661626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Rectangle 107"/>
              <p:cNvSpPr>
                <a:spLocks noChangeArrowheads="1"/>
              </p:cNvSpPr>
              <p:nvPr/>
            </p:nvSpPr>
            <p:spPr bwMode="auto">
              <a:xfrm>
                <a:off x="9758637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Rectangle 108"/>
              <p:cNvSpPr>
                <a:spLocks noChangeArrowheads="1"/>
              </p:cNvSpPr>
              <p:nvPr/>
            </p:nvSpPr>
            <p:spPr bwMode="auto">
              <a:xfrm>
                <a:off x="9857239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Rectangle 109"/>
              <p:cNvSpPr>
                <a:spLocks noChangeArrowheads="1"/>
              </p:cNvSpPr>
              <p:nvPr/>
            </p:nvSpPr>
            <p:spPr bwMode="auto">
              <a:xfrm>
                <a:off x="9954251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Rectangle 110"/>
              <p:cNvSpPr>
                <a:spLocks noChangeArrowheads="1"/>
              </p:cNvSpPr>
              <p:nvPr/>
            </p:nvSpPr>
            <p:spPr bwMode="auto">
              <a:xfrm>
                <a:off x="10052853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Rectangle 111"/>
              <p:cNvSpPr>
                <a:spLocks noChangeArrowheads="1"/>
              </p:cNvSpPr>
              <p:nvPr/>
            </p:nvSpPr>
            <p:spPr bwMode="auto">
              <a:xfrm>
                <a:off x="10149865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Rectangle 112"/>
              <p:cNvSpPr>
                <a:spLocks noChangeArrowheads="1"/>
              </p:cNvSpPr>
              <p:nvPr/>
            </p:nvSpPr>
            <p:spPr bwMode="auto">
              <a:xfrm>
                <a:off x="10251647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Rectangle 113"/>
              <p:cNvSpPr>
                <a:spLocks noChangeArrowheads="1"/>
              </p:cNvSpPr>
              <p:nvPr/>
            </p:nvSpPr>
            <p:spPr bwMode="auto">
              <a:xfrm>
                <a:off x="10348659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Rectangle 114"/>
              <p:cNvSpPr>
                <a:spLocks noChangeArrowheads="1"/>
              </p:cNvSpPr>
              <p:nvPr/>
            </p:nvSpPr>
            <p:spPr bwMode="auto">
              <a:xfrm>
                <a:off x="9202013" y="1718771"/>
                <a:ext cx="1211850" cy="9172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8" name="组合 87"/>
          <p:cNvGrpSpPr/>
          <p:nvPr/>
        </p:nvGrpSpPr>
        <p:grpSpPr>
          <a:xfrm>
            <a:off x="1386088" y="2729556"/>
            <a:ext cx="1211850" cy="8191579"/>
            <a:chOff x="7584958" y="2782356"/>
            <a:chExt cx="1211850" cy="8191579"/>
          </a:xfrm>
        </p:grpSpPr>
        <p:grpSp>
          <p:nvGrpSpPr>
            <p:cNvPr id="89" name="组合 88"/>
            <p:cNvGrpSpPr/>
            <p:nvPr/>
          </p:nvGrpSpPr>
          <p:grpSpPr>
            <a:xfrm>
              <a:off x="7584958" y="2782356"/>
              <a:ext cx="1211850" cy="4105832"/>
              <a:chOff x="7570309" y="2782356"/>
              <a:chExt cx="1211850" cy="4105832"/>
            </a:xfrm>
          </p:grpSpPr>
          <p:sp>
            <p:nvSpPr>
              <p:cNvPr id="109" name="Rectangle 37"/>
              <p:cNvSpPr>
                <a:spLocks noChangeArrowheads="1"/>
              </p:cNvSpPr>
              <p:nvPr/>
            </p:nvSpPr>
            <p:spPr bwMode="auto">
              <a:xfrm>
                <a:off x="7586213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Rectangle 38"/>
              <p:cNvSpPr>
                <a:spLocks noChangeArrowheads="1"/>
              </p:cNvSpPr>
              <p:nvPr/>
            </p:nvSpPr>
            <p:spPr bwMode="auto">
              <a:xfrm>
                <a:off x="7683224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Rectangle 39"/>
              <p:cNvSpPr>
                <a:spLocks noChangeArrowheads="1"/>
              </p:cNvSpPr>
              <p:nvPr/>
            </p:nvSpPr>
            <p:spPr bwMode="auto">
              <a:xfrm>
                <a:off x="7781826" y="2823851"/>
                <a:ext cx="4771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Rectangle 40"/>
              <p:cNvSpPr>
                <a:spLocks noChangeArrowheads="1"/>
              </p:cNvSpPr>
              <p:nvPr/>
            </p:nvSpPr>
            <p:spPr bwMode="auto">
              <a:xfrm>
                <a:off x="7878838" y="2823851"/>
                <a:ext cx="52482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Rectangle 41"/>
              <p:cNvSpPr>
                <a:spLocks noChangeArrowheads="1"/>
              </p:cNvSpPr>
              <p:nvPr/>
            </p:nvSpPr>
            <p:spPr bwMode="auto">
              <a:xfrm>
                <a:off x="7980621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Rectangle 42"/>
              <p:cNvSpPr>
                <a:spLocks noChangeArrowheads="1"/>
              </p:cNvSpPr>
              <p:nvPr/>
            </p:nvSpPr>
            <p:spPr bwMode="auto">
              <a:xfrm>
                <a:off x="8077632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Rectangle 43"/>
              <p:cNvSpPr>
                <a:spLocks noChangeArrowheads="1"/>
              </p:cNvSpPr>
              <p:nvPr/>
            </p:nvSpPr>
            <p:spPr bwMode="auto">
              <a:xfrm>
                <a:off x="8176234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Rectangle 44"/>
              <p:cNvSpPr>
                <a:spLocks noChangeArrowheads="1"/>
              </p:cNvSpPr>
              <p:nvPr/>
            </p:nvSpPr>
            <p:spPr bwMode="auto">
              <a:xfrm>
                <a:off x="8273246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Rectangle 45"/>
              <p:cNvSpPr>
                <a:spLocks noChangeArrowheads="1"/>
              </p:cNvSpPr>
              <p:nvPr/>
            </p:nvSpPr>
            <p:spPr bwMode="auto">
              <a:xfrm>
                <a:off x="8371848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Rectangle 46"/>
              <p:cNvSpPr>
                <a:spLocks noChangeArrowheads="1"/>
              </p:cNvSpPr>
              <p:nvPr/>
            </p:nvSpPr>
            <p:spPr bwMode="auto">
              <a:xfrm>
                <a:off x="8468859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Rectangle 47"/>
              <p:cNvSpPr>
                <a:spLocks noChangeArrowheads="1"/>
              </p:cNvSpPr>
              <p:nvPr/>
            </p:nvSpPr>
            <p:spPr bwMode="auto">
              <a:xfrm>
                <a:off x="8567461" y="2823851"/>
                <a:ext cx="52482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Rectangle 48"/>
              <p:cNvSpPr>
                <a:spLocks noChangeArrowheads="1"/>
              </p:cNvSpPr>
              <p:nvPr/>
            </p:nvSpPr>
            <p:spPr bwMode="auto">
              <a:xfrm>
                <a:off x="8669244" y="2823851"/>
                <a:ext cx="4771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Rectangle 54"/>
              <p:cNvSpPr>
                <a:spLocks noChangeArrowheads="1"/>
              </p:cNvSpPr>
              <p:nvPr/>
            </p:nvSpPr>
            <p:spPr bwMode="auto">
              <a:xfrm>
                <a:off x="8126933" y="2823851"/>
                <a:ext cx="4930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Rectangle 55"/>
              <p:cNvSpPr>
                <a:spLocks noChangeArrowheads="1"/>
              </p:cNvSpPr>
              <p:nvPr/>
            </p:nvSpPr>
            <p:spPr bwMode="auto">
              <a:xfrm>
                <a:off x="8225535" y="2823851"/>
                <a:ext cx="4771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Rectangle 58"/>
              <p:cNvSpPr>
                <a:spLocks noChangeArrowheads="1"/>
              </p:cNvSpPr>
              <p:nvPr/>
            </p:nvSpPr>
            <p:spPr bwMode="auto">
              <a:xfrm>
                <a:off x="8518160" y="2823851"/>
                <a:ext cx="4930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Rectangle 59"/>
              <p:cNvSpPr>
                <a:spLocks noChangeArrowheads="1"/>
              </p:cNvSpPr>
              <p:nvPr/>
            </p:nvSpPr>
            <p:spPr bwMode="auto">
              <a:xfrm>
                <a:off x="8619943" y="2823851"/>
                <a:ext cx="4930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Rectangle 60"/>
              <p:cNvSpPr>
                <a:spLocks noChangeArrowheads="1"/>
              </p:cNvSpPr>
              <p:nvPr/>
            </p:nvSpPr>
            <p:spPr bwMode="auto">
              <a:xfrm>
                <a:off x="8716955" y="2823851"/>
                <a:ext cx="4930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Rectangle 61"/>
              <p:cNvSpPr>
                <a:spLocks noChangeArrowheads="1"/>
              </p:cNvSpPr>
              <p:nvPr/>
            </p:nvSpPr>
            <p:spPr bwMode="auto">
              <a:xfrm>
                <a:off x="7570309" y="2782356"/>
                <a:ext cx="1211850" cy="93910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0" name="组合 89"/>
            <p:cNvGrpSpPr/>
            <p:nvPr/>
          </p:nvGrpSpPr>
          <p:grpSpPr>
            <a:xfrm>
              <a:off x="7584958" y="6868103"/>
              <a:ext cx="1211850" cy="4105832"/>
              <a:chOff x="7570309" y="2782356"/>
              <a:chExt cx="1211850" cy="4105832"/>
            </a:xfrm>
            <a:noFill/>
          </p:grpSpPr>
          <p:sp>
            <p:nvSpPr>
              <p:cNvPr id="91" name="Rectangle 37"/>
              <p:cNvSpPr>
                <a:spLocks noChangeArrowheads="1"/>
              </p:cNvSpPr>
              <p:nvPr/>
            </p:nvSpPr>
            <p:spPr bwMode="auto">
              <a:xfrm>
                <a:off x="7586213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Rectangle 38"/>
              <p:cNvSpPr>
                <a:spLocks noChangeArrowheads="1"/>
              </p:cNvSpPr>
              <p:nvPr/>
            </p:nvSpPr>
            <p:spPr bwMode="auto">
              <a:xfrm>
                <a:off x="7683224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Rectangle 39"/>
              <p:cNvSpPr>
                <a:spLocks noChangeArrowheads="1"/>
              </p:cNvSpPr>
              <p:nvPr/>
            </p:nvSpPr>
            <p:spPr bwMode="auto">
              <a:xfrm>
                <a:off x="7781826" y="2823851"/>
                <a:ext cx="4771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Rectangle 40"/>
              <p:cNvSpPr>
                <a:spLocks noChangeArrowheads="1"/>
              </p:cNvSpPr>
              <p:nvPr/>
            </p:nvSpPr>
            <p:spPr bwMode="auto">
              <a:xfrm>
                <a:off x="7878838" y="2823851"/>
                <a:ext cx="52482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Rectangle 41"/>
              <p:cNvSpPr>
                <a:spLocks noChangeArrowheads="1"/>
              </p:cNvSpPr>
              <p:nvPr/>
            </p:nvSpPr>
            <p:spPr bwMode="auto">
              <a:xfrm>
                <a:off x="7980621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Rectangle 42"/>
              <p:cNvSpPr>
                <a:spLocks noChangeArrowheads="1"/>
              </p:cNvSpPr>
              <p:nvPr/>
            </p:nvSpPr>
            <p:spPr bwMode="auto">
              <a:xfrm>
                <a:off x="8077632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Rectangle 43"/>
              <p:cNvSpPr>
                <a:spLocks noChangeArrowheads="1"/>
              </p:cNvSpPr>
              <p:nvPr/>
            </p:nvSpPr>
            <p:spPr bwMode="auto">
              <a:xfrm>
                <a:off x="8176234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Rectangle 44"/>
              <p:cNvSpPr>
                <a:spLocks noChangeArrowheads="1"/>
              </p:cNvSpPr>
              <p:nvPr/>
            </p:nvSpPr>
            <p:spPr bwMode="auto">
              <a:xfrm>
                <a:off x="8273246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Rectangle 45"/>
              <p:cNvSpPr>
                <a:spLocks noChangeArrowheads="1"/>
              </p:cNvSpPr>
              <p:nvPr/>
            </p:nvSpPr>
            <p:spPr bwMode="auto">
              <a:xfrm>
                <a:off x="8371848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Rectangle 46"/>
              <p:cNvSpPr>
                <a:spLocks noChangeArrowheads="1"/>
              </p:cNvSpPr>
              <p:nvPr/>
            </p:nvSpPr>
            <p:spPr bwMode="auto">
              <a:xfrm>
                <a:off x="8468859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Rectangle 47"/>
              <p:cNvSpPr>
                <a:spLocks noChangeArrowheads="1"/>
              </p:cNvSpPr>
              <p:nvPr/>
            </p:nvSpPr>
            <p:spPr bwMode="auto">
              <a:xfrm>
                <a:off x="8567461" y="2823851"/>
                <a:ext cx="52482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Rectangle 48"/>
              <p:cNvSpPr>
                <a:spLocks noChangeArrowheads="1"/>
              </p:cNvSpPr>
              <p:nvPr/>
            </p:nvSpPr>
            <p:spPr bwMode="auto">
              <a:xfrm>
                <a:off x="8669244" y="2823851"/>
                <a:ext cx="4771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Rectangle 54"/>
              <p:cNvSpPr>
                <a:spLocks noChangeArrowheads="1"/>
              </p:cNvSpPr>
              <p:nvPr/>
            </p:nvSpPr>
            <p:spPr bwMode="auto">
              <a:xfrm>
                <a:off x="8126933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Rectangle 55"/>
              <p:cNvSpPr>
                <a:spLocks noChangeArrowheads="1"/>
              </p:cNvSpPr>
              <p:nvPr/>
            </p:nvSpPr>
            <p:spPr bwMode="auto">
              <a:xfrm>
                <a:off x="8225535" y="2823851"/>
                <a:ext cx="4771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Rectangle 58"/>
              <p:cNvSpPr>
                <a:spLocks noChangeArrowheads="1"/>
              </p:cNvSpPr>
              <p:nvPr/>
            </p:nvSpPr>
            <p:spPr bwMode="auto">
              <a:xfrm>
                <a:off x="8518160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Rectangle 59"/>
              <p:cNvSpPr>
                <a:spLocks noChangeArrowheads="1"/>
              </p:cNvSpPr>
              <p:nvPr/>
            </p:nvSpPr>
            <p:spPr bwMode="auto">
              <a:xfrm>
                <a:off x="8619943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Rectangle 60"/>
              <p:cNvSpPr>
                <a:spLocks noChangeArrowheads="1"/>
              </p:cNvSpPr>
              <p:nvPr/>
            </p:nvSpPr>
            <p:spPr bwMode="auto">
              <a:xfrm>
                <a:off x="8716955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Rectangle 61"/>
              <p:cNvSpPr>
                <a:spLocks noChangeArrowheads="1"/>
              </p:cNvSpPr>
              <p:nvPr/>
            </p:nvSpPr>
            <p:spPr bwMode="auto">
              <a:xfrm>
                <a:off x="7570309" y="2782356"/>
                <a:ext cx="1211850" cy="9391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27" name="组合 126"/>
          <p:cNvGrpSpPr/>
          <p:nvPr/>
        </p:nvGrpSpPr>
        <p:grpSpPr>
          <a:xfrm>
            <a:off x="2089708" y="3432789"/>
            <a:ext cx="1180043" cy="6809356"/>
            <a:chOff x="8288578" y="3485589"/>
            <a:chExt cx="1180043" cy="6809356"/>
          </a:xfrm>
        </p:grpSpPr>
        <p:grpSp>
          <p:nvGrpSpPr>
            <p:cNvPr id="128" name="组合 127"/>
            <p:cNvGrpSpPr/>
            <p:nvPr/>
          </p:nvGrpSpPr>
          <p:grpSpPr>
            <a:xfrm>
              <a:off x="8288578" y="3485589"/>
              <a:ext cx="1180043" cy="3402599"/>
              <a:chOff x="8308234" y="3485589"/>
              <a:chExt cx="1180043" cy="3402599"/>
            </a:xfrm>
          </p:grpSpPr>
          <p:sp>
            <p:nvSpPr>
              <p:cNvPr id="164" name="Rectangle 168"/>
              <p:cNvSpPr>
                <a:spLocks noChangeArrowheads="1"/>
              </p:cNvSpPr>
              <p:nvPr/>
            </p:nvSpPr>
            <p:spPr bwMode="auto">
              <a:xfrm>
                <a:off x="8413197" y="6516916"/>
                <a:ext cx="1063947" cy="371272"/>
              </a:xfrm>
              <a:prstGeom prst="rect">
                <a:avLst/>
              </a:prstGeom>
              <a:solidFill>
                <a:srgbClr val="549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65" name="组合 164"/>
              <p:cNvGrpSpPr/>
              <p:nvPr/>
            </p:nvGrpSpPr>
            <p:grpSpPr>
              <a:xfrm>
                <a:off x="8308234" y="3485589"/>
                <a:ext cx="1180043" cy="3083741"/>
                <a:chOff x="8308234" y="3485589"/>
                <a:chExt cx="1180043" cy="3083741"/>
              </a:xfrm>
            </p:grpSpPr>
            <p:sp>
              <p:nvSpPr>
                <p:cNvPr id="166" name="Freeform 164"/>
                <p:cNvSpPr>
                  <a:spLocks/>
                </p:cNvSpPr>
                <p:nvPr/>
              </p:nvSpPr>
              <p:spPr bwMode="auto">
                <a:xfrm>
                  <a:off x="8308234" y="3485589"/>
                  <a:ext cx="1180043" cy="248971"/>
                </a:xfrm>
                <a:custGeom>
                  <a:avLst/>
                  <a:gdLst>
                    <a:gd name="T0" fmla="*/ 0 w 742"/>
                    <a:gd name="T1" fmla="*/ 114 h 114"/>
                    <a:gd name="T2" fmla="*/ 371 w 742"/>
                    <a:gd name="T3" fmla="*/ 0 h 114"/>
                    <a:gd name="T4" fmla="*/ 742 w 742"/>
                    <a:gd name="T5" fmla="*/ 114 h 114"/>
                    <a:gd name="T6" fmla="*/ 0 w 742"/>
                    <a:gd name="T7" fmla="*/ 11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42" h="114">
                      <a:moveTo>
                        <a:pt x="0" y="114"/>
                      </a:moveTo>
                      <a:lnTo>
                        <a:pt x="371" y="0"/>
                      </a:lnTo>
                      <a:lnTo>
                        <a:pt x="742" y="114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" name="Rectangle 165"/>
                <p:cNvSpPr>
                  <a:spLocks noChangeArrowheads="1"/>
                </p:cNvSpPr>
                <p:nvPr/>
              </p:nvSpPr>
              <p:spPr bwMode="auto">
                <a:xfrm>
                  <a:off x="8360715" y="3889620"/>
                  <a:ext cx="1071899" cy="2679710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Rectangle 169"/>
                <p:cNvSpPr>
                  <a:spLocks noChangeArrowheads="1"/>
                </p:cNvSpPr>
                <p:nvPr/>
              </p:nvSpPr>
              <p:spPr bwMode="auto">
                <a:xfrm>
                  <a:off x="8360715" y="3889620"/>
                  <a:ext cx="1071899" cy="155061"/>
                </a:xfrm>
                <a:prstGeom prst="rect">
                  <a:avLst/>
                </a:prstGeom>
                <a:solidFill>
                  <a:srgbClr val="4A7F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" name="Rectangle 170"/>
                <p:cNvSpPr>
                  <a:spLocks noChangeArrowheads="1"/>
                </p:cNvSpPr>
                <p:nvPr/>
              </p:nvSpPr>
              <p:spPr bwMode="auto">
                <a:xfrm>
                  <a:off x="8308234" y="3734560"/>
                  <a:ext cx="1176863" cy="192188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Rectangle 171"/>
                <p:cNvSpPr>
                  <a:spLocks noChangeArrowheads="1"/>
                </p:cNvSpPr>
                <p:nvPr/>
              </p:nvSpPr>
              <p:spPr bwMode="auto">
                <a:xfrm>
                  <a:off x="8443414" y="4153879"/>
                  <a:ext cx="176529" cy="242419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" name="Rectangle 172"/>
                <p:cNvSpPr>
                  <a:spLocks noChangeArrowheads="1"/>
                </p:cNvSpPr>
                <p:nvPr/>
              </p:nvSpPr>
              <p:spPr bwMode="auto">
                <a:xfrm>
                  <a:off x="8683557" y="4153879"/>
                  <a:ext cx="18130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Rectangle 173"/>
                <p:cNvSpPr>
                  <a:spLocks noChangeArrowheads="1"/>
                </p:cNvSpPr>
                <p:nvPr/>
              </p:nvSpPr>
              <p:spPr bwMode="auto">
                <a:xfrm>
                  <a:off x="8928472" y="4153879"/>
                  <a:ext cx="17971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" name="Rectangle 174"/>
                <p:cNvSpPr>
                  <a:spLocks noChangeArrowheads="1"/>
                </p:cNvSpPr>
                <p:nvPr/>
              </p:nvSpPr>
              <p:spPr bwMode="auto">
                <a:xfrm>
                  <a:off x="9171796" y="4153879"/>
                  <a:ext cx="18130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Rectangle 175"/>
                <p:cNvSpPr>
                  <a:spLocks noChangeArrowheads="1"/>
                </p:cNvSpPr>
                <p:nvPr/>
              </p:nvSpPr>
              <p:spPr bwMode="auto">
                <a:xfrm>
                  <a:off x="8443414" y="4479288"/>
                  <a:ext cx="176529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" name="Rectangle 176"/>
                <p:cNvSpPr>
                  <a:spLocks noChangeArrowheads="1"/>
                </p:cNvSpPr>
                <p:nvPr/>
              </p:nvSpPr>
              <p:spPr bwMode="auto">
                <a:xfrm>
                  <a:off x="8683557" y="4479288"/>
                  <a:ext cx="181300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Rectangle 177"/>
                <p:cNvSpPr>
                  <a:spLocks noChangeArrowheads="1"/>
                </p:cNvSpPr>
                <p:nvPr/>
              </p:nvSpPr>
              <p:spPr bwMode="auto">
                <a:xfrm>
                  <a:off x="8928472" y="4479288"/>
                  <a:ext cx="17971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" name="Rectangle 178"/>
                <p:cNvSpPr>
                  <a:spLocks noChangeArrowheads="1"/>
                </p:cNvSpPr>
                <p:nvPr/>
              </p:nvSpPr>
              <p:spPr bwMode="auto">
                <a:xfrm>
                  <a:off x="9171796" y="4479288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Rectangle 179"/>
                <p:cNvSpPr>
                  <a:spLocks noChangeArrowheads="1"/>
                </p:cNvSpPr>
                <p:nvPr/>
              </p:nvSpPr>
              <p:spPr bwMode="auto">
                <a:xfrm>
                  <a:off x="8443414" y="4804697"/>
                  <a:ext cx="176529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" name="Rectangle 180"/>
                <p:cNvSpPr>
                  <a:spLocks noChangeArrowheads="1"/>
                </p:cNvSpPr>
                <p:nvPr/>
              </p:nvSpPr>
              <p:spPr bwMode="auto">
                <a:xfrm>
                  <a:off x="8683557" y="4804697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Rectangle 181"/>
                <p:cNvSpPr>
                  <a:spLocks noChangeArrowheads="1"/>
                </p:cNvSpPr>
                <p:nvPr/>
              </p:nvSpPr>
              <p:spPr bwMode="auto">
                <a:xfrm>
                  <a:off x="8928472" y="4804697"/>
                  <a:ext cx="17971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" name="Rectangle 182"/>
                <p:cNvSpPr>
                  <a:spLocks noChangeArrowheads="1"/>
                </p:cNvSpPr>
                <p:nvPr/>
              </p:nvSpPr>
              <p:spPr bwMode="auto">
                <a:xfrm>
                  <a:off x="9171796" y="4804697"/>
                  <a:ext cx="181300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Rectangle 183"/>
                <p:cNvSpPr>
                  <a:spLocks noChangeArrowheads="1"/>
                </p:cNvSpPr>
                <p:nvPr/>
              </p:nvSpPr>
              <p:spPr bwMode="auto">
                <a:xfrm>
                  <a:off x="8443414" y="5130106"/>
                  <a:ext cx="176529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" name="Rectangle 184"/>
                <p:cNvSpPr>
                  <a:spLocks noChangeArrowheads="1"/>
                </p:cNvSpPr>
                <p:nvPr/>
              </p:nvSpPr>
              <p:spPr bwMode="auto">
                <a:xfrm>
                  <a:off x="8683557" y="5130106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" name="Rectangle 185"/>
                <p:cNvSpPr>
                  <a:spLocks noChangeArrowheads="1"/>
                </p:cNvSpPr>
                <p:nvPr/>
              </p:nvSpPr>
              <p:spPr bwMode="auto">
                <a:xfrm>
                  <a:off x="8928472" y="5130106"/>
                  <a:ext cx="17971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" name="Rectangle 186"/>
                <p:cNvSpPr>
                  <a:spLocks noChangeArrowheads="1"/>
                </p:cNvSpPr>
                <p:nvPr/>
              </p:nvSpPr>
              <p:spPr bwMode="auto">
                <a:xfrm>
                  <a:off x="9171796" y="5130106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Rectangle 187"/>
                <p:cNvSpPr>
                  <a:spLocks noChangeArrowheads="1"/>
                </p:cNvSpPr>
                <p:nvPr/>
              </p:nvSpPr>
              <p:spPr bwMode="auto">
                <a:xfrm>
                  <a:off x="8443414" y="5462067"/>
                  <a:ext cx="176529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" name="Rectangle 188"/>
                <p:cNvSpPr>
                  <a:spLocks noChangeArrowheads="1"/>
                </p:cNvSpPr>
                <p:nvPr/>
              </p:nvSpPr>
              <p:spPr bwMode="auto">
                <a:xfrm>
                  <a:off x="8683557" y="5462067"/>
                  <a:ext cx="18130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Rectangle 189"/>
                <p:cNvSpPr>
                  <a:spLocks noChangeArrowheads="1"/>
                </p:cNvSpPr>
                <p:nvPr/>
              </p:nvSpPr>
              <p:spPr bwMode="auto">
                <a:xfrm>
                  <a:off x="8928472" y="5462067"/>
                  <a:ext cx="17971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Rectangle 190"/>
                <p:cNvSpPr>
                  <a:spLocks noChangeArrowheads="1"/>
                </p:cNvSpPr>
                <p:nvPr/>
              </p:nvSpPr>
              <p:spPr bwMode="auto">
                <a:xfrm>
                  <a:off x="9171796" y="5462067"/>
                  <a:ext cx="18130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Rectangle 191"/>
                <p:cNvSpPr>
                  <a:spLocks noChangeArrowheads="1"/>
                </p:cNvSpPr>
                <p:nvPr/>
              </p:nvSpPr>
              <p:spPr bwMode="auto">
                <a:xfrm>
                  <a:off x="8443414" y="5787476"/>
                  <a:ext cx="176529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Rectangle 192"/>
                <p:cNvSpPr>
                  <a:spLocks noChangeArrowheads="1"/>
                </p:cNvSpPr>
                <p:nvPr/>
              </p:nvSpPr>
              <p:spPr bwMode="auto">
                <a:xfrm>
                  <a:off x="8683557" y="5787476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" name="Rectangle 193"/>
                <p:cNvSpPr>
                  <a:spLocks noChangeArrowheads="1"/>
                </p:cNvSpPr>
                <p:nvPr/>
              </p:nvSpPr>
              <p:spPr bwMode="auto">
                <a:xfrm>
                  <a:off x="8928472" y="5787476"/>
                  <a:ext cx="179710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Rectangle 194"/>
                <p:cNvSpPr>
                  <a:spLocks noChangeArrowheads="1"/>
                </p:cNvSpPr>
                <p:nvPr/>
              </p:nvSpPr>
              <p:spPr bwMode="auto">
                <a:xfrm>
                  <a:off x="9171796" y="5787476"/>
                  <a:ext cx="181300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Rectangle 195"/>
                <p:cNvSpPr>
                  <a:spLocks noChangeArrowheads="1"/>
                </p:cNvSpPr>
                <p:nvPr/>
              </p:nvSpPr>
              <p:spPr bwMode="auto">
                <a:xfrm>
                  <a:off x="8443414" y="6112885"/>
                  <a:ext cx="176529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Rectangle 196"/>
                <p:cNvSpPr>
                  <a:spLocks noChangeArrowheads="1"/>
                </p:cNvSpPr>
                <p:nvPr/>
              </p:nvSpPr>
              <p:spPr bwMode="auto">
                <a:xfrm>
                  <a:off x="8683557" y="6112885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Rectangle 197"/>
                <p:cNvSpPr>
                  <a:spLocks noChangeArrowheads="1"/>
                </p:cNvSpPr>
                <p:nvPr/>
              </p:nvSpPr>
              <p:spPr bwMode="auto">
                <a:xfrm>
                  <a:off x="8928472" y="6112885"/>
                  <a:ext cx="17971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Rectangle 198"/>
                <p:cNvSpPr>
                  <a:spLocks noChangeArrowheads="1"/>
                </p:cNvSpPr>
                <p:nvPr/>
              </p:nvSpPr>
              <p:spPr bwMode="auto">
                <a:xfrm>
                  <a:off x="9171796" y="6112885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9" name="组合 128"/>
            <p:cNvGrpSpPr/>
            <p:nvPr/>
          </p:nvGrpSpPr>
          <p:grpSpPr>
            <a:xfrm flipV="1">
              <a:off x="8288578" y="6882821"/>
              <a:ext cx="1180043" cy="3412124"/>
              <a:chOff x="8308234" y="3485589"/>
              <a:chExt cx="1180043" cy="3412124"/>
            </a:xfrm>
            <a:noFill/>
          </p:grpSpPr>
          <p:sp>
            <p:nvSpPr>
              <p:cNvPr id="130" name="Rectangle 168"/>
              <p:cNvSpPr>
                <a:spLocks noChangeArrowheads="1"/>
              </p:cNvSpPr>
              <p:nvPr/>
            </p:nvSpPr>
            <p:spPr bwMode="auto">
              <a:xfrm>
                <a:off x="8365572" y="6526441"/>
                <a:ext cx="1063947" cy="3712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31" name="组合 130"/>
              <p:cNvGrpSpPr/>
              <p:nvPr/>
            </p:nvGrpSpPr>
            <p:grpSpPr>
              <a:xfrm>
                <a:off x="8308234" y="3485589"/>
                <a:ext cx="1180043" cy="3083741"/>
                <a:chOff x="8308234" y="3485589"/>
                <a:chExt cx="1180043" cy="3083741"/>
              </a:xfrm>
              <a:grpFill/>
            </p:grpSpPr>
            <p:sp>
              <p:nvSpPr>
                <p:cNvPr id="132" name="Freeform 164"/>
                <p:cNvSpPr>
                  <a:spLocks/>
                </p:cNvSpPr>
                <p:nvPr/>
              </p:nvSpPr>
              <p:spPr bwMode="auto">
                <a:xfrm>
                  <a:off x="8308234" y="3485589"/>
                  <a:ext cx="1180043" cy="248971"/>
                </a:xfrm>
                <a:custGeom>
                  <a:avLst/>
                  <a:gdLst>
                    <a:gd name="T0" fmla="*/ 0 w 742"/>
                    <a:gd name="T1" fmla="*/ 114 h 114"/>
                    <a:gd name="T2" fmla="*/ 371 w 742"/>
                    <a:gd name="T3" fmla="*/ 0 h 114"/>
                    <a:gd name="T4" fmla="*/ 742 w 742"/>
                    <a:gd name="T5" fmla="*/ 114 h 114"/>
                    <a:gd name="T6" fmla="*/ 0 w 742"/>
                    <a:gd name="T7" fmla="*/ 11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42" h="114">
                      <a:moveTo>
                        <a:pt x="0" y="114"/>
                      </a:moveTo>
                      <a:lnTo>
                        <a:pt x="371" y="0"/>
                      </a:lnTo>
                      <a:lnTo>
                        <a:pt x="742" y="114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" name="Rectangle 165"/>
                <p:cNvSpPr>
                  <a:spLocks noChangeArrowheads="1"/>
                </p:cNvSpPr>
                <p:nvPr/>
              </p:nvSpPr>
              <p:spPr bwMode="auto">
                <a:xfrm>
                  <a:off x="8360715" y="3889620"/>
                  <a:ext cx="1071899" cy="267971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" name="Rectangle 169"/>
                <p:cNvSpPr>
                  <a:spLocks noChangeArrowheads="1"/>
                </p:cNvSpPr>
                <p:nvPr/>
              </p:nvSpPr>
              <p:spPr bwMode="auto">
                <a:xfrm>
                  <a:off x="8360715" y="3889620"/>
                  <a:ext cx="1071899" cy="15506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" name="Rectangle 170"/>
                <p:cNvSpPr>
                  <a:spLocks noChangeArrowheads="1"/>
                </p:cNvSpPr>
                <p:nvPr/>
              </p:nvSpPr>
              <p:spPr bwMode="auto">
                <a:xfrm>
                  <a:off x="8308234" y="3734560"/>
                  <a:ext cx="1176863" cy="1921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" name="Rectangle 171"/>
                <p:cNvSpPr>
                  <a:spLocks noChangeArrowheads="1"/>
                </p:cNvSpPr>
                <p:nvPr/>
              </p:nvSpPr>
              <p:spPr bwMode="auto">
                <a:xfrm>
                  <a:off x="8443414" y="4153879"/>
                  <a:ext cx="176529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" name="Rectangle 172"/>
                <p:cNvSpPr>
                  <a:spLocks noChangeArrowheads="1"/>
                </p:cNvSpPr>
                <p:nvPr/>
              </p:nvSpPr>
              <p:spPr bwMode="auto">
                <a:xfrm>
                  <a:off x="8683557" y="4153879"/>
                  <a:ext cx="18130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" name="Rectangle 173"/>
                <p:cNvSpPr>
                  <a:spLocks noChangeArrowheads="1"/>
                </p:cNvSpPr>
                <p:nvPr/>
              </p:nvSpPr>
              <p:spPr bwMode="auto">
                <a:xfrm>
                  <a:off x="8928472" y="4153879"/>
                  <a:ext cx="17971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" name="Rectangle 174"/>
                <p:cNvSpPr>
                  <a:spLocks noChangeArrowheads="1"/>
                </p:cNvSpPr>
                <p:nvPr/>
              </p:nvSpPr>
              <p:spPr bwMode="auto">
                <a:xfrm>
                  <a:off x="9171796" y="4153879"/>
                  <a:ext cx="18130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" name="Rectangle 175"/>
                <p:cNvSpPr>
                  <a:spLocks noChangeArrowheads="1"/>
                </p:cNvSpPr>
                <p:nvPr/>
              </p:nvSpPr>
              <p:spPr bwMode="auto">
                <a:xfrm>
                  <a:off x="8443414" y="4479288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" name="Rectangle 176"/>
                <p:cNvSpPr>
                  <a:spLocks noChangeArrowheads="1"/>
                </p:cNvSpPr>
                <p:nvPr/>
              </p:nvSpPr>
              <p:spPr bwMode="auto">
                <a:xfrm>
                  <a:off x="8683557" y="4479288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" name="Rectangle 177"/>
                <p:cNvSpPr>
                  <a:spLocks noChangeArrowheads="1"/>
                </p:cNvSpPr>
                <p:nvPr/>
              </p:nvSpPr>
              <p:spPr bwMode="auto">
                <a:xfrm>
                  <a:off x="8928472" y="4479288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" name="Rectangle 178"/>
                <p:cNvSpPr>
                  <a:spLocks noChangeArrowheads="1"/>
                </p:cNvSpPr>
                <p:nvPr/>
              </p:nvSpPr>
              <p:spPr bwMode="auto">
                <a:xfrm>
                  <a:off x="9171796" y="4479288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" name="Rectangle 179"/>
                <p:cNvSpPr>
                  <a:spLocks noChangeArrowheads="1"/>
                </p:cNvSpPr>
                <p:nvPr/>
              </p:nvSpPr>
              <p:spPr bwMode="auto">
                <a:xfrm>
                  <a:off x="8443414" y="4804697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" name="Rectangle 180"/>
                <p:cNvSpPr>
                  <a:spLocks noChangeArrowheads="1"/>
                </p:cNvSpPr>
                <p:nvPr/>
              </p:nvSpPr>
              <p:spPr bwMode="auto">
                <a:xfrm>
                  <a:off x="8683557" y="4804697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" name="Rectangle 181"/>
                <p:cNvSpPr>
                  <a:spLocks noChangeArrowheads="1"/>
                </p:cNvSpPr>
                <p:nvPr/>
              </p:nvSpPr>
              <p:spPr bwMode="auto">
                <a:xfrm>
                  <a:off x="8928472" y="4804697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" name="Rectangle 182"/>
                <p:cNvSpPr>
                  <a:spLocks noChangeArrowheads="1"/>
                </p:cNvSpPr>
                <p:nvPr/>
              </p:nvSpPr>
              <p:spPr bwMode="auto">
                <a:xfrm>
                  <a:off x="9171796" y="4804697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" name="Rectangle 183"/>
                <p:cNvSpPr>
                  <a:spLocks noChangeArrowheads="1"/>
                </p:cNvSpPr>
                <p:nvPr/>
              </p:nvSpPr>
              <p:spPr bwMode="auto">
                <a:xfrm>
                  <a:off x="8443414" y="5130106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" name="Rectangle 184"/>
                <p:cNvSpPr>
                  <a:spLocks noChangeArrowheads="1"/>
                </p:cNvSpPr>
                <p:nvPr/>
              </p:nvSpPr>
              <p:spPr bwMode="auto">
                <a:xfrm>
                  <a:off x="8683557" y="5130106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" name="Rectangle 185"/>
                <p:cNvSpPr>
                  <a:spLocks noChangeArrowheads="1"/>
                </p:cNvSpPr>
                <p:nvPr/>
              </p:nvSpPr>
              <p:spPr bwMode="auto">
                <a:xfrm>
                  <a:off x="8928472" y="5130106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" name="Rectangle 186"/>
                <p:cNvSpPr>
                  <a:spLocks noChangeArrowheads="1"/>
                </p:cNvSpPr>
                <p:nvPr/>
              </p:nvSpPr>
              <p:spPr bwMode="auto">
                <a:xfrm>
                  <a:off x="9171796" y="5130106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" name="Rectangle 187"/>
                <p:cNvSpPr>
                  <a:spLocks noChangeArrowheads="1"/>
                </p:cNvSpPr>
                <p:nvPr/>
              </p:nvSpPr>
              <p:spPr bwMode="auto">
                <a:xfrm>
                  <a:off x="8443414" y="5462067"/>
                  <a:ext cx="176529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" name="Rectangle 188"/>
                <p:cNvSpPr>
                  <a:spLocks noChangeArrowheads="1"/>
                </p:cNvSpPr>
                <p:nvPr/>
              </p:nvSpPr>
              <p:spPr bwMode="auto">
                <a:xfrm>
                  <a:off x="8683557" y="5462067"/>
                  <a:ext cx="18130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" name="Rectangle 189"/>
                <p:cNvSpPr>
                  <a:spLocks noChangeArrowheads="1"/>
                </p:cNvSpPr>
                <p:nvPr/>
              </p:nvSpPr>
              <p:spPr bwMode="auto">
                <a:xfrm>
                  <a:off x="8928472" y="5462067"/>
                  <a:ext cx="17971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" name="Rectangle 190"/>
                <p:cNvSpPr>
                  <a:spLocks noChangeArrowheads="1"/>
                </p:cNvSpPr>
                <p:nvPr/>
              </p:nvSpPr>
              <p:spPr bwMode="auto">
                <a:xfrm>
                  <a:off x="9171796" y="5462067"/>
                  <a:ext cx="18130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" name="Rectangle 191"/>
                <p:cNvSpPr>
                  <a:spLocks noChangeArrowheads="1"/>
                </p:cNvSpPr>
                <p:nvPr/>
              </p:nvSpPr>
              <p:spPr bwMode="auto">
                <a:xfrm>
                  <a:off x="8443414" y="5787476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" name="Rectangle 192"/>
                <p:cNvSpPr>
                  <a:spLocks noChangeArrowheads="1"/>
                </p:cNvSpPr>
                <p:nvPr/>
              </p:nvSpPr>
              <p:spPr bwMode="auto">
                <a:xfrm>
                  <a:off x="8683557" y="5787476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Rectangle 193"/>
                <p:cNvSpPr>
                  <a:spLocks noChangeArrowheads="1"/>
                </p:cNvSpPr>
                <p:nvPr/>
              </p:nvSpPr>
              <p:spPr bwMode="auto">
                <a:xfrm>
                  <a:off x="8928472" y="5787476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" name="Rectangle 194"/>
                <p:cNvSpPr>
                  <a:spLocks noChangeArrowheads="1"/>
                </p:cNvSpPr>
                <p:nvPr/>
              </p:nvSpPr>
              <p:spPr bwMode="auto">
                <a:xfrm>
                  <a:off x="9171796" y="5787476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Rectangle 195"/>
                <p:cNvSpPr>
                  <a:spLocks noChangeArrowheads="1"/>
                </p:cNvSpPr>
                <p:nvPr/>
              </p:nvSpPr>
              <p:spPr bwMode="auto">
                <a:xfrm>
                  <a:off x="8443414" y="6112885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" name="Rectangle 196"/>
                <p:cNvSpPr>
                  <a:spLocks noChangeArrowheads="1"/>
                </p:cNvSpPr>
                <p:nvPr/>
              </p:nvSpPr>
              <p:spPr bwMode="auto">
                <a:xfrm>
                  <a:off x="8683557" y="6112885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" name="Rectangle 197"/>
                <p:cNvSpPr>
                  <a:spLocks noChangeArrowheads="1"/>
                </p:cNvSpPr>
                <p:nvPr/>
              </p:nvSpPr>
              <p:spPr bwMode="auto">
                <a:xfrm>
                  <a:off x="8928472" y="6112885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" name="Rectangle 198"/>
                <p:cNvSpPr>
                  <a:spLocks noChangeArrowheads="1"/>
                </p:cNvSpPr>
                <p:nvPr/>
              </p:nvSpPr>
              <p:spPr bwMode="auto">
                <a:xfrm>
                  <a:off x="9171796" y="6112885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199" name="组合 198"/>
          <p:cNvGrpSpPr/>
          <p:nvPr/>
        </p:nvGrpSpPr>
        <p:grpSpPr>
          <a:xfrm>
            <a:off x="3450908" y="2257492"/>
            <a:ext cx="1233064" cy="9153242"/>
            <a:chOff x="9649778" y="2310292"/>
            <a:chExt cx="1233064" cy="9153242"/>
          </a:xfrm>
        </p:grpSpPr>
        <p:grpSp>
          <p:nvGrpSpPr>
            <p:cNvPr id="200" name="组合 199"/>
            <p:cNvGrpSpPr/>
            <p:nvPr/>
          </p:nvGrpSpPr>
          <p:grpSpPr>
            <a:xfrm>
              <a:off x="9701208" y="2310292"/>
              <a:ext cx="1181634" cy="4575382"/>
              <a:chOff x="9701208" y="2310292"/>
              <a:chExt cx="1181634" cy="4575382"/>
            </a:xfrm>
          </p:grpSpPr>
          <p:grpSp>
            <p:nvGrpSpPr>
              <p:cNvPr id="250" name="组合 249"/>
              <p:cNvGrpSpPr/>
              <p:nvPr/>
            </p:nvGrpSpPr>
            <p:grpSpPr>
              <a:xfrm>
                <a:off x="9701208" y="2310292"/>
                <a:ext cx="1181634" cy="4575382"/>
                <a:chOff x="9698204" y="2312806"/>
                <a:chExt cx="1181634" cy="4575382"/>
              </a:xfrm>
            </p:grpSpPr>
            <p:sp>
              <p:nvSpPr>
                <p:cNvPr id="252" name="Rectangle 119"/>
                <p:cNvSpPr>
                  <a:spLocks noChangeArrowheads="1"/>
                </p:cNvSpPr>
                <p:nvPr/>
              </p:nvSpPr>
              <p:spPr bwMode="auto">
                <a:xfrm>
                  <a:off x="9706156" y="6516916"/>
                  <a:ext cx="176529" cy="371272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253" name="组合 252"/>
                <p:cNvGrpSpPr/>
                <p:nvPr/>
              </p:nvGrpSpPr>
              <p:grpSpPr>
                <a:xfrm>
                  <a:off x="9698204" y="2312806"/>
                  <a:ext cx="1181634" cy="4575382"/>
                  <a:chOff x="9698204" y="2312806"/>
                  <a:chExt cx="1181634" cy="4575382"/>
                </a:xfrm>
              </p:grpSpPr>
              <p:sp>
                <p:nvSpPr>
                  <p:cNvPr id="254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722110" y="2458736"/>
                    <a:ext cx="1076670" cy="4105832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5" name="Rectangle 122"/>
                  <p:cNvSpPr>
                    <a:spLocks noChangeArrowheads="1"/>
                  </p:cNvSpPr>
                  <p:nvPr/>
                </p:nvSpPr>
                <p:spPr bwMode="auto">
                  <a:xfrm>
                    <a:off x="9750685" y="2463499"/>
                    <a:ext cx="1076670" cy="155061"/>
                  </a:xfrm>
                  <a:prstGeom prst="rect">
                    <a:avLst/>
                  </a:prstGeom>
                  <a:solidFill>
                    <a:srgbClr val="4A7F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6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9698204" y="2312806"/>
                    <a:ext cx="1181634" cy="185636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57" name="组合 256"/>
                  <p:cNvGrpSpPr/>
                  <p:nvPr/>
                </p:nvGrpSpPr>
                <p:grpSpPr>
                  <a:xfrm>
                    <a:off x="9827022" y="2725573"/>
                    <a:ext cx="992381" cy="4162615"/>
                    <a:chOff x="9827022" y="2725573"/>
                    <a:chExt cx="992381" cy="4162615"/>
                  </a:xfrm>
                </p:grpSpPr>
                <p:sp>
                  <p:nvSpPr>
                    <p:cNvPr id="258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27022" y="6516916"/>
                      <a:ext cx="992381" cy="371272"/>
                    </a:xfrm>
                    <a:prstGeom prst="rect">
                      <a:avLst/>
                    </a:prstGeom>
                    <a:solidFill>
                      <a:srgbClr val="5491A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9" name="Rectangle 1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2725573"/>
                      <a:ext cx="179710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0" name="Rectangle 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2725573"/>
                      <a:ext cx="176529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1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2725573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2" name="Rectangle 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2725573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3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050982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4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050982"/>
                      <a:ext cx="176529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5" name="Rectangle 1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050982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6" name="Rectangle 1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050982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7" name="Rectangle 1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382943"/>
                      <a:ext cx="179710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8" name="Rectangle 1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382943"/>
                      <a:ext cx="176529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9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382943"/>
                      <a:ext cx="181300" cy="242419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0" name="Rectangle 1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382943"/>
                      <a:ext cx="181300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1" name="Rectangle 1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708352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2" name="Rectangle 1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708352"/>
                      <a:ext cx="176529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3" name="Rectangle 1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708352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4" name="Rectangle 1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708352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5" name="Rectangle 1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033761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6" name="Rectangle 1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033761"/>
                      <a:ext cx="176529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7" name="Rectangle 1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033761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8" name="Rectangle 1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033761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9" name="Rectangle 1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361354"/>
                      <a:ext cx="179710" cy="246787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0" name="Rectangle 1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361354"/>
                      <a:ext cx="176529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1" name="Rectangle 1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361354"/>
                      <a:ext cx="181300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2" name="Rectangle 1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361354"/>
                      <a:ext cx="181300" cy="246787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3" name="Rectangle 1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691131"/>
                      <a:ext cx="179710" cy="242419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4" name="Rectangle 1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691131"/>
                      <a:ext cx="176529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5" name="Rectangle 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691131"/>
                      <a:ext cx="181300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6" name="Rectangle 1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691131"/>
                      <a:ext cx="181300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7" name="Rectangle 1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5016540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8" name="Rectangle 1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016540"/>
                      <a:ext cx="176529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9" name="Rectangle 1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016540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0" name="Rectangle 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016540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1" name="Rectangle 1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5341949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2" name="Rectangle 1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341949"/>
                      <a:ext cx="176529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3" name="Rectangle 1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341949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4" name="Rectangle 1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341949"/>
                      <a:ext cx="181300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5" name="Rectangle 1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669542"/>
                      <a:ext cx="176529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6" name="Rectangle 1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669542"/>
                      <a:ext cx="181300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7" name="Rectangle 1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669542"/>
                      <a:ext cx="181300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251" name="Rectangle 160"/>
              <p:cNvSpPr>
                <a:spLocks noChangeArrowheads="1"/>
              </p:cNvSpPr>
              <p:nvPr/>
            </p:nvSpPr>
            <p:spPr bwMode="auto">
              <a:xfrm>
                <a:off x="9834974" y="5669542"/>
                <a:ext cx="179710" cy="24678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01" name="组合 200"/>
            <p:cNvGrpSpPr/>
            <p:nvPr/>
          </p:nvGrpSpPr>
          <p:grpSpPr>
            <a:xfrm flipH="1" flipV="1">
              <a:off x="9649778" y="6888152"/>
              <a:ext cx="1181634" cy="4575382"/>
              <a:chOff x="9701208" y="2310292"/>
              <a:chExt cx="1181634" cy="4575382"/>
            </a:xfrm>
          </p:grpSpPr>
          <p:grpSp>
            <p:nvGrpSpPr>
              <p:cNvPr id="202" name="组合 201"/>
              <p:cNvGrpSpPr/>
              <p:nvPr/>
            </p:nvGrpSpPr>
            <p:grpSpPr>
              <a:xfrm>
                <a:off x="9701208" y="2310292"/>
                <a:ext cx="1181634" cy="4575382"/>
                <a:chOff x="9698204" y="2312806"/>
                <a:chExt cx="1181634" cy="4575382"/>
              </a:xfrm>
            </p:grpSpPr>
            <p:sp>
              <p:nvSpPr>
                <p:cNvPr id="204" name="Rectangle 119"/>
                <p:cNvSpPr>
                  <a:spLocks noChangeArrowheads="1"/>
                </p:cNvSpPr>
                <p:nvPr/>
              </p:nvSpPr>
              <p:spPr bwMode="auto">
                <a:xfrm>
                  <a:off x="9706156" y="6516916"/>
                  <a:ext cx="176529" cy="371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205" name="组合 204"/>
                <p:cNvGrpSpPr/>
                <p:nvPr/>
              </p:nvGrpSpPr>
              <p:grpSpPr>
                <a:xfrm>
                  <a:off x="9698204" y="2312806"/>
                  <a:ext cx="1181634" cy="4575382"/>
                  <a:chOff x="9698204" y="2312806"/>
                  <a:chExt cx="1181634" cy="4575382"/>
                </a:xfrm>
              </p:grpSpPr>
              <p:sp>
                <p:nvSpPr>
                  <p:cNvPr id="206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722110" y="2458736"/>
                    <a:ext cx="1076670" cy="41058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7" name="Rectangle 122"/>
                  <p:cNvSpPr>
                    <a:spLocks noChangeArrowheads="1"/>
                  </p:cNvSpPr>
                  <p:nvPr/>
                </p:nvSpPr>
                <p:spPr bwMode="auto">
                  <a:xfrm>
                    <a:off x="9750685" y="2463499"/>
                    <a:ext cx="1076670" cy="15506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8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9698204" y="2312806"/>
                    <a:ext cx="1181634" cy="1856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09" name="组合 208"/>
                  <p:cNvGrpSpPr/>
                  <p:nvPr/>
                </p:nvGrpSpPr>
                <p:grpSpPr>
                  <a:xfrm>
                    <a:off x="9827022" y="2725573"/>
                    <a:ext cx="992381" cy="4162615"/>
                    <a:chOff x="9827022" y="2725573"/>
                    <a:chExt cx="992381" cy="4162615"/>
                  </a:xfrm>
                </p:grpSpPr>
                <p:sp>
                  <p:nvSpPr>
                    <p:cNvPr id="210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27022" y="6516916"/>
                      <a:ext cx="992381" cy="37127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1" name="Rectangle 1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2725573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2" name="Rectangle 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2725573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3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2725573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4" name="Rectangle 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2725573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5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050982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6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050982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7" name="Rectangle 1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050982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8" name="Rectangle 1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050982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9" name="Rectangle 1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382943"/>
                      <a:ext cx="17971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0" name="Rectangle 1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382943"/>
                      <a:ext cx="176529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1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382943"/>
                      <a:ext cx="18130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2" name="Rectangle 1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382943"/>
                      <a:ext cx="18130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3" name="Rectangle 1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708352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4" name="Rectangle 1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708352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5" name="Rectangle 1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708352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6" name="Rectangle 1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708352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7" name="Rectangle 1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033761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8" name="Rectangle 1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033761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9" name="Rectangle 1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033761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0" name="Rectangle 1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033761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1" name="Rectangle 1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361354"/>
                      <a:ext cx="17971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2" name="Rectangle 1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361354"/>
                      <a:ext cx="176529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3" name="Rectangle 1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361354"/>
                      <a:ext cx="18130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4" name="Rectangle 1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361354"/>
                      <a:ext cx="18130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5" name="Rectangle 1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691131"/>
                      <a:ext cx="17971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6" name="Rectangle 1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691131"/>
                      <a:ext cx="176529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7" name="Rectangle 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691131"/>
                      <a:ext cx="18130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8" name="Rectangle 1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691131"/>
                      <a:ext cx="18130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9" name="Rectangle 1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5016540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0" name="Rectangle 1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016540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1" name="Rectangle 1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016540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2" name="Rectangle 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016540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3" name="Rectangle 1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5341949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4" name="Rectangle 1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341949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5" name="Rectangle 1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341949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6" name="Rectangle 1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341949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7" name="Rectangle 1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669542"/>
                      <a:ext cx="176529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8" name="Rectangle 1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669542"/>
                      <a:ext cx="18130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9" name="Rectangle 1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669542"/>
                      <a:ext cx="18130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203" name="Rectangle 160"/>
              <p:cNvSpPr>
                <a:spLocks noChangeArrowheads="1"/>
              </p:cNvSpPr>
              <p:nvPr/>
            </p:nvSpPr>
            <p:spPr bwMode="auto">
              <a:xfrm>
                <a:off x="9834974" y="5669542"/>
                <a:ext cx="179710" cy="24678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98" name="组合 297"/>
          <p:cNvGrpSpPr/>
          <p:nvPr/>
        </p:nvGrpSpPr>
        <p:grpSpPr>
          <a:xfrm>
            <a:off x="3019750" y="5419329"/>
            <a:ext cx="960428" cy="2834237"/>
            <a:chOff x="9218620" y="5472129"/>
            <a:chExt cx="960428" cy="2834237"/>
          </a:xfrm>
        </p:grpSpPr>
        <p:grpSp>
          <p:nvGrpSpPr>
            <p:cNvPr id="299" name="组合 298"/>
            <p:cNvGrpSpPr/>
            <p:nvPr/>
          </p:nvGrpSpPr>
          <p:grpSpPr>
            <a:xfrm>
              <a:off x="9218620" y="5472129"/>
              <a:ext cx="952501" cy="1416054"/>
              <a:chOff x="9218620" y="5472129"/>
              <a:chExt cx="952501" cy="1416054"/>
            </a:xfrm>
          </p:grpSpPr>
          <p:sp>
            <p:nvSpPr>
              <p:cNvPr id="330" name="Rectangle 250"/>
              <p:cNvSpPr>
                <a:spLocks noChangeArrowheads="1"/>
              </p:cNvSpPr>
              <p:nvPr/>
            </p:nvSpPr>
            <p:spPr bwMode="auto">
              <a:xfrm>
                <a:off x="9226557" y="5791217"/>
                <a:ext cx="938213" cy="1096966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Rectangle 251"/>
              <p:cNvSpPr>
                <a:spLocks noChangeArrowheads="1"/>
              </p:cNvSpPr>
              <p:nvPr/>
            </p:nvSpPr>
            <p:spPr bwMode="auto">
              <a:xfrm>
                <a:off x="9871083" y="6448444"/>
                <a:ext cx="203200" cy="439739"/>
              </a:xfrm>
              <a:prstGeom prst="rect">
                <a:avLst/>
              </a:prstGeom>
              <a:solidFill>
                <a:srgbClr val="549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Rectangle 252"/>
              <p:cNvSpPr>
                <a:spLocks noChangeArrowheads="1"/>
              </p:cNvSpPr>
              <p:nvPr/>
            </p:nvSpPr>
            <p:spPr bwMode="auto">
              <a:xfrm>
                <a:off x="9834571" y="6821508"/>
                <a:ext cx="277813" cy="66675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Rectangle 253"/>
              <p:cNvSpPr>
                <a:spLocks noChangeArrowheads="1"/>
              </p:cNvSpPr>
              <p:nvPr/>
            </p:nvSpPr>
            <p:spPr bwMode="auto">
              <a:xfrm>
                <a:off x="9226557" y="6313506"/>
                <a:ext cx="938213" cy="101600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Rectangle 254"/>
              <p:cNvSpPr>
                <a:spLocks noChangeArrowheads="1"/>
              </p:cNvSpPr>
              <p:nvPr/>
            </p:nvSpPr>
            <p:spPr bwMode="auto">
              <a:xfrm>
                <a:off x="9226557" y="6288106"/>
                <a:ext cx="938213" cy="254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Rectangle 255"/>
              <p:cNvSpPr>
                <a:spLocks noChangeArrowheads="1"/>
              </p:cNvSpPr>
              <p:nvPr/>
            </p:nvSpPr>
            <p:spPr bwMode="auto">
              <a:xfrm>
                <a:off x="9226557" y="5799155"/>
                <a:ext cx="938213" cy="77788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Rectangle 256"/>
              <p:cNvSpPr>
                <a:spLocks noChangeArrowheads="1"/>
              </p:cNvSpPr>
              <p:nvPr/>
            </p:nvSpPr>
            <p:spPr bwMode="auto">
              <a:xfrm>
                <a:off x="9218620" y="6294456"/>
                <a:ext cx="952501" cy="71438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Rectangle 257"/>
              <p:cNvSpPr>
                <a:spLocks noChangeArrowheads="1"/>
              </p:cNvSpPr>
              <p:nvPr/>
            </p:nvSpPr>
            <p:spPr bwMode="auto">
              <a:xfrm>
                <a:off x="9328158" y="5915043"/>
                <a:ext cx="58738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Rectangle 258"/>
              <p:cNvSpPr>
                <a:spLocks noChangeArrowheads="1"/>
              </p:cNvSpPr>
              <p:nvPr/>
            </p:nvSpPr>
            <p:spPr bwMode="auto">
              <a:xfrm>
                <a:off x="9413883" y="5915043"/>
                <a:ext cx="55563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Rectangle 259"/>
              <p:cNvSpPr>
                <a:spLocks noChangeArrowheads="1"/>
              </p:cNvSpPr>
              <p:nvPr/>
            </p:nvSpPr>
            <p:spPr bwMode="auto">
              <a:xfrm>
                <a:off x="9328158" y="6088081"/>
                <a:ext cx="58738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Rectangle 260"/>
              <p:cNvSpPr>
                <a:spLocks noChangeArrowheads="1"/>
              </p:cNvSpPr>
              <p:nvPr/>
            </p:nvSpPr>
            <p:spPr bwMode="auto">
              <a:xfrm>
                <a:off x="9413883" y="6088081"/>
                <a:ext cx="55563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Rectangle 261"/>
              <p:cNvSpPr>
                <a:spLocks noChangeArrowheads="1"/>
              </p:cNvSpPr>
              <p:nvPr/>
            </p:nvSpPr>
            <p:spPr bwMode="auto">
              <a:xfrm>
                <a:off x="9612320" y="5915043"/>
                <a:ext cx="60325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Rectangle 262"/>
              <p:cNvSpPr>
                <a:spLocks noChangeArrowheads="1"/>
              </p:cNvSpPr>
              <p:nvPr/>
            </p:nvSpPr>
            <p:spPr bwMode="auto">
              <a:xfrm>
                <a:off x="9699633" y="5915043"/>
                <a:ext cx="58738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Rectangle 263"/>
              <p:cNvSpPr>
                <a:spLocks noChangeArrowheads="1"/>
              </p:cNvSpPr>
              <p:nvPr/>
            </p:nvSpPr>
            <p:spPr bwMode="auto">
              <a:xfrm>
                <a:off x="9612320" y="6088081"/>
                <a:ext cx="60325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Rectangle 264"/>
              <p:cNvSpPr>
                <a:spLocks noChangeArrowheads="1"/>
              </p:cNvSpPr>
              <p:nvPr/>
            </p:nvSpPr>
            <p:spPr bwMode="auto">
              <a:xfrm>
                <a:off x="9699633" y="6088081"/>
                <a:ext cx="58738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Rectangle 265"/>
              <p:cNvSpPr>
                <a:spLocks noChangeArrowheads="1"/>
              </p:cNvSpPr>
              <p:nvPr/>
            </p:nvSpPr>
            <p:spPr bwMode="auto">
              <a:xfrm>
                <a:off x="9901246" y="5915043"/>
                <a:ext cx="57150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Rectangle 266"/>
              <p:cNvSpPr>
                <a:spLocks noChangeArrowheads="1"/>
              </p:cNvSpPr>
              <p:nvPr/>
            </p:nvSpPr>
            <p:spPr bwMode="auto">
              <a:xfrm>
                <a:off x="9983796" y="5915043"/>
                <a:ext cx="60325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Rectangle 267"/>
              <p:cNvSpPr>
                <a:spLocks noChangeArrowheads="1"/>
              </p:cNvSpPr>
              <p:nvPr/>
            </p:nvSpPr>
            <p:spPr bwMode="auto">
              <a:xfrm>
                <a:off x="9901246" y="6088081"/>
                <a:ext cx="57150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Rectangle 268"/>
              <p:cNvSpPr>
                <a:spLocks noChangeArrowheads="1"/>
              </p:cNvSpPr>
              <p:nvPr/>
            </p:nvSpPr>
            <p:spPr bwMode="auto">
              <a:xfrm>
                <a:off x="9983796" y="6088081"/>
                <a:ext cx="60325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Rectangle 269"/>
              <p:cNvSpPr>
                <a:spLocks noChangeArrowheads="1"/>
              </p:cNvSpPr>
              <p:nvPr/>
            </p:nvSpPr>
            <p:spPr bwMode="auto">
              <a:xfrm>
                <a:off x="9328158" y="6456382"/>
                <a:ext cx="58738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Rectangle 270"/>
              <p:cNvSpPr>
                <a:spLocks noChangeArrowheads="1"/>
              </p:cNvSpPr>
              <p:nvPr/>
            </p:nvSpPr>
            <p:spPr bwMode="auto">
              <a:xfrm>
                <a:off x="9413883" y="6456382"/>
                <a:ext cx="55563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Rectangle 271"/>
              <p:cNvSpPr>
                <a:spLocks noChangeArrowheads="1"/>
              </p:cNvSpPr>
              <p:nvPr/>
            </p:nvSpPr>
            <p:spPr bwMode="auto">
              <a:xfrm>
                <a:off x="9328158" y="6629420"/>
                <a:ext cx="58738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Rectangle 272"/>
              <p:cNvSpPr>
                <a:spLocks noChangeArrowheads="1"/>
              </p:cNvSpPr>
              <p:nvPr/>
            </p:nvSpPr>
            <p:spPr bwMode="auto">
              <a:xfrm>
                <a:off x="9413883" y="6629420"/>
                <a:ext cx="55563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Rectangle 273"/>
              <p:cNvSpPr>
                <a:spLocks noChangeArrowheads="1"/>
              </p:cNvSpPr>
              <p:nvPr/>
            </p:nvSpPr>
            <p:spPr bwMode="auto">
              <a:xfrm>
                <a:off x="9612320" y="6456382"/>
                <a:ext cx="60325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Rectangle 274"/>
              <p:cNvSpPr>
                <a:spLocks noChangeArrowheads="1"/>
              </p:cNvSpPr>
              <p:nvPr/>
            </p:nvSpPr>
            <p:spPr bwMode="auto">
              <a:xfrm>
                <a:off x="9699633" y="6456382"/>
                <a:ext cx="58738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Rectangle 275"/>
              <p:cNvSpPr>
                <a:spLocks noChangeArrowheads="1"/>
              </p:cNvSpPr>
              <p:nvPr/>
            </p:nvSpPr>
            <p:spPr bwMode="auto">
              <a:xfrm>
                <a:off x="9612320" y="6629420"/>
                <a:ext cx="60325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Rectangle 276"/>
              <p:cNvSpPr>
                <a:spLocks noChangeArrowheads="1"/>
              </p:cNvSpPr>
              <p:nvPr/>
            </p:nvSpPr>
            <p:spPr bwMode="auto">
              <a:xfrm>
                <a:off x="9699633" y="6629420"/>
                <a:ext cx="58738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277"/>
              <p:cNvSpPr>
                <a:spLocks/>
              </p:cNvSpPr>
              <p:nvPr/>
            </p:nvSpPr>
            <p:spPr bwMode="auto">
              <a:xfrm>
                <a:off x="9237670" y="5472129"/>
                <a:ext cx="908051" cy="288926"/>
              </a:xfrm>
              <a:custGeom>
                <a:avLst/>
                <a:gdLst>
                  <a:gd name="T0" fmla="*/ 499 w 572"/>
                  <a:gd name="T1" fmla="*/ 0 h 182"/>
                  <a:gd name="T2" fmla="*/ 397 w 572"/>
                  <a:gd name="T3" fmla="*/ 0 h 182"/>
                  <a:gd name="T4" fmla="*/ 354 w 572"/>
                  <a:gd name="T5" fmla="*/ 0 h 182"/>
                  <a:gd name="T6" fmla="*/ 217 w 572"/>
                  <a:gd name="T7" fmla="*/ 0 h 182"/>
                  <a:gd name="T8" fmla="*/ 165 w 572"/>
                  <a:gd name="T9" fmla="*/ 0 h 182"/>
                  <a:gd name="T10" fmla="*/ 71 w 572"/>
                  <a:gd name="T11" fmla="*/ 0 h 182"/>
                  <a:gd name="T12" fmla="*/ 0 w 572"/>
                  <a:gd name="T13" fmla="*/ 182 h 182"/>
                  <a:gd name="T14" fmla="*/ 47 w 572"/>
                  <a:gd name="T15" fmla="*/ 182 h 182"/>
                  <a:gd name="T16" fmla="*/ 281 w 572"/>
                  <a:gd name="T17" fmla="*/ 182 h 182"/>
                  <a:gd name="T18" fmla="*/ 291 w 572"/>
                  <a:gd name="T19" fmla="*/ 182 h 182"/>
                  <a:gd name="T20" fmla="*/ 515 w 572"/>
                  <a:gd name="T21" fmla="*/ 182 h 182"/>
                  <a:gd name="T22" fmla="*/ 572 w 572"/>
                  <a:gd name="T23" fmla="*/ 182 h 182"/>
                  <a:gd name="T24" fmla="*/ 499 w 572"/>
                  <a:gd name="T25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2" h="182">
                    <a:moveTo>
                      <a:pt x="499" y="0"/>
                    </a:moveTo>
                    <a:lnTo>
                      <a:pt x="397" y="0"/>
                    </a:lnTo>
                    <a:lnTo>
                      <a:pt x="354" y="0"/>
                    </a:lnTo>
                    <a:lnTo>
                      <a:pt x="217" y="0"/>
                    </a:lnTo>
                    <a:lnTo>
                      <a:pt x="165" y="0"/>
                    </a:lnTo>
                    <a:lnTo>
                      <a:pt x="71" y="0"/>
                    </a:lnTo>
                    <a:lnTo>
                      <a:pt x="0" y="182"/>
                    </a:lnTo>
                    <a:lnTo>
                      <a:pt x="47" y="182"/>
                    </a:lnTo>
                    <a:lnTo>
                      <a:pt x="281" y="182"/>
                    </a:lnTo>
                    <a:lnTo>
                      <a:pt x="291" y="182"/>
                    </a:lnTo>
                    <a:lnTo>
                      <a:pt x="515" y="182"/>
                    </a:lnTo>
                    <a:lnTo>
                      <a:pt x="572" y="182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Rectangle 278"/>
              <p:cNvSpPr>
                <a:spLocks noChangeArrowheads="1"/>
              </p:cNvSpPr>
              <p:nvPr/>
            </p:nvSpPr>
            <p:spPr bwMode="auto">
              <a:xfrm>
                <a:off x="9218620" y="5757880"/>
                <a:ext cx="952501" cy="71438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00" name="组合 299"/>
            <p:cNvGrpSpPr/>
            <p:nvPr/>
          </p:nvGrpSpPr>
          <p:grpSpPr>
            <a:xfrm flipV="1">
              <a:off x="9226547" y="6890312"/>
              <a:ext cx="952501" cy="1416054"/>
              <a:chOff x="9218620" y="5472129"/>
              <a:chExt cx="952501" cy="1416054"/>
            </a:xfrm>
            <a:noFill/>
          </p:grpSpPr>
          <p:sp>
            <p:nvSpPr>
              <p:cNvPr id="301" name="Rectangle 250"/>
              <p:cNvSpPr>
                <a:spLocks noChangeArrowheads="1"/>
              </p:cNvSpPr>
              <p:nvPr/>
            </p:nvSpPr>
            <p:spPr bwMode="auto">
              <a:xfrm>
                <a:off x="9226557" y="5791217"/>
                <a:ext cx="938213" cy="109696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Rectangle 251"/>
              <p:cNvSpPr>
                <a:spLocks noChangeArrowheads="1"/>
              </p:cNvSpPr>
              <p:nvPr/>
            </p:nvSpPr>
            <p:spPr bwMode="auto">
              <a:xfrm>
                <a:off x="9871083" y="6448444"/>
                <a:ext cx="203200" cy="43973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Rectangle 252"/>
              <p:cNvSpPr>
                <a:spLocks noChangeArrowheads="1"/>
              </p:cNvSpPr>
              <p:nvPr/>
            </p:nvSpPr>
            <p:spPr bwMode="auto">
              <a:xfrm>
                <a:off x="9834571" y="6821508"/>
                <a:ext cx="277813" cy="666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Rectangle 253"/>
              <p:cNvSpPr>
                <a:spLocks noChangeArrowheads="1"/>
              </p:cNvSpPr>
              <p:nvPr/>
            </p:nvSpPr>
            <p:spPr bwMode="auto">
              <a:xfrm>
                <a:off x="9226557" y="6313506"/>
                <a:ext cx="938213" cy="1016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Rectangle 254"/>
              <p:cNvSpPr>
                <a:spLocks noChangeArrowheads="1"/>
              </p:cNvSpPr>
              <p:nvPr/>
            </p:nvSpPr>
            <p:spPr bwMode="auto">
              <a:xfrm>
                <a:off x="9226557" y="6288106"/>
                <a:ext cx="938213" cy="254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Rectangle 255"/>
              <p:cNvSpPr>
                <a:spLocks noChangeArrowheads="1"/>
              </p:cNvSpPr>
              <p:nvPr/>
            </p:nvSpPr>
            <p:spPr bwMode="auto">
              <a:xfrm>
                <a:off x="9226557" y="5799155"/>
                <a:ext cx="938213" cy="777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Rectangle 256"/>
              <p:cNvSpPr>
                <a:spLocks noChangeArrowheads="1"/>
              </p:cNvSpPr>
              <p:nvPr/>
            </p:nvSpPr>
            <p:spPr bwMode="auto">
              <a:xfrm>
                <a:off x="9218620" y="6294456"/>
                <a:ext cx="952501" cy="714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Rectangle 257"/>
              <p:cNvSpPr>
                <a:spLocks noChangeArrowheads="1"/>
              </p:cNvSpPr>
              <p:nvPr/>
            </p:nvSpPr>
            <p:spPr bwMode="auto">
              <a:xfrm>
                <a:off x="9328158" y="5915043"/>
                <a:ext cx="58738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Rectangle 258"/>
              <p:cNvSpPr>
                <a:spLocks noChangeArrowheads="1"/>
              </p:cNvSpPr>
              <p:nvPr/>
            </p:nvSpPr>
            <p:spPr bwMode="auto">
              <a:xfrm>
                <a:off x="9413883" y="5915043"/>
                <a:ext cx="55563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Rectangle 259"/>
              <p:cNvSpPr>
                <a:spLocks noChangeArrowheads="1"/>
              </p:cNvSpPr>
              <p:nvPr/>
            </p:nvSpPr>
            <p:spPr bwMode="auto">
              <a:xfrm>
                <a:off x="9328158" y="6088081"/>
                <a:ext cx="58738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Rectangle 260"/>
              <p:cNvSpPr>
                <a:spLocks noChangeArrowheads="1"/>
              </p:cNvSpPr>
              <p:nvPr/>
            </p:nvSpPr>
            <p:spPr bwMode="auto">
              <a:xfrm>
                <a:off x="9413883" y="6088081"/>
                <a:ext cx="55563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Rectangle 261"/>
              <p:cNvSpPr>
                <a:spLocks noChangeArrowheads="1"/>
              </p:cNvSpPr>
              <p:nvPr/>
            </p:nvSpPr>
            <p:spPr bwMode="auto">
              <a:xfrm>
                <a:off x="9612320" y="5915043"/>
                <a:ext cx="60325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Rectangle 262"/>
              <p:cNvSpPr>
                <a:spLocks noChangeArrowheads="1"/>
              </p:cNvSpPr>
              <p:nvPr/>
            </p:nvSpPr>
            <p:spPr bwMode="auto">
              <a:xfrm>
                <a:off x="9699633" y="5915043"/>
                <a:ext cx="58738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Rectangle 263"/>
              <p:cNvSpPr>
                <a:spLocks noChangeArrowheads="1"/>
              </p:cNvSpPr>
              <p:nvPr/>
            </p:nvSpPr>
            <p:spPr bwMode="auto">
              <a:xfrm>
                <a:off x="9612320" y="6088081"/>
                <a:ext cx="60325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Rectangle 264"/>
              <p:cNvSpPr>
                <a:spLocks noChangeArrowheads="1"/>
              </p:cNvSpPr>
              <p:nvPr/>
            </p:nvSpPr>
            <p:spPr bwMode="auto">
              <a:xfrm>
                <a:off x="9699633" y="6088081"/>
                <a:ext cx="58738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Rectangle 265"/>
              <p:cNvSpPr>
                <a:spLocks noChangeArrowheads="1"/>
              </p:cNvSpPr>
              <p:nvPr/>
            </p:nvSpPr>
            <p:spPr bwMode="auto">
              <a:xfrm>
                <a:off x="9901246" y="5915043"/>
                <a:ext cx="57150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Rectangle 266"/>
              <p:cNvSpPr>
                <a:spLocks noChangeArrowheads="1"/>
              </p:cNvSpPr>
              <p:nvPr/>
            </p:nvSpPr>
            <p:spPr bwMode="auto">
              <a:xfrm>
                <a:off x="9983796" y="5915043"/>
                <a:ext cx="60325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Rectangle 267"/>
              <p:cNvSpPr>
                <a:spLocks noChangeArrowheads="1"/>
              </p:cNvSpPr>
              <p:nvPr/>
            </p:nvSpPr>
            <p:spPr bwMode="auto">
              <a:xfrm>
                <a:off x="9901246" y="6088081"/>
                <a:ext cx="57150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Rectangle 268"/>
              <p:cNvSpPr>
                <a:spLocks noChangeArrowheads="1"/>
              </p:cNvSpPr>
              <p:nvPr/>
            </p:nvSpPr>
            <p:spPr bwMode="auto">
              <a:xfrm>
                <a:off x="9983796" y="6088081"/>
                <a:ext cx="60325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Rectangle 269"/>
              <p:cNvSpPr>
                <a:spLocks noChangeArrowheads="1"/>
              </p:cNvSpPr>
              <p:nvPr/>
            </p:nvSpPr>
            <p:spPr bwMode="auto">
              <a:xfrm>
                <a:off x="9328158" y="6456382"/>
                <a:ext cx="58738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Rectangle 270"/>
              <p:cNvSpPr>
                <a:spLocks noChangeArrowheads="1"/>
              </p:cNvSpPr>
              <p:nvPr/>
            </p:nvSpPr>
            <p:spPr bwMode="auto">
              <a:xfrm>
                <a:off x="9413883" y="6456382"/>
                <a:ext cx="55563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Rectangle 271"/>
              <p:cNvSpPr>
                <a:spLocks noChangeArrowheads="1"/>
              </p:cNvSpPr>
              <p:nvPr/>
            </p:nvSpPr>
            <p:spPr bwMode="auto">
              <a:xfrm>
                <a:off x="9328158" y="6629420"/>
                <a:ext cx="58738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Rectangle 272"/>
              <p:cNvSpPr>
                <a:spLocks noChangeArrowheads="1"/>
              </p:cNvSpPr>
              <p:nvPr/>
            </p:nvSpPr>
            <p:spPr bwMode="auto">
              <a:xfrm>
                <a:off x="9413883" y="6629420"/>
                <a:ext cx="55563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Rectangle 273"/>
              <p:cNvSpPr>
                <a:spLocks noChangeArrowheads="1"/>
              </p:cNvSpPr>
              <p:nvPr/>
            </p:nvSpPr>
            <p:spPr bwMode="auto">
              <a:xfrm>
                <a:off x="9612320" y="6456382"/>
                <a:ext cx="60325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Rectangle 274"/>
              <p:cNvSpPr>
                <a:spLocks noChangeArrowheads="1"/>
              </p:cNvSpPr>
              <p:nvPr/>
            </p:nvSpPr>
            <p:spPr bwMode="auto">
              <a:xfrm>
                <a:off x="9699633" y="6456382"/>
                <a:ext cx="58738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Rectangle 275"/>
              <p:cNvSpPr>
                <a:spLocks noChangeArrowheads="1"/>
              </p:cNvSpPr>
              <p:nvPr/>
            </p:nvSpPr>
            <p:spPr bwMode="auto">
              <a:xfrm>
                <a:off x="9612320" y="6629420"/>
                <a:ext cx="60325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Rectangle 276"/>
              <p:cNvSpPr>
                <a:spLocks noChangeArrowheads="1"/>
              </p:cNvSpPr>
              <p:nvPr/>
            </p:nvSpPr>
            <p:spPr bwMode="auto">
              <a:xfrm>
                <a:off x="9699633" y="6629420"/>
                <a:ext cx="58738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77"/>
              <p:cNvSpPr>
                <a:spLocks/>
              </p:cNvSpPr>
              <p:nvPr/>
            </p:nvSpPr>
            <p:spPr bwMode="auto">
              <a:xfrm>
                <a:off x="9237670" y="5472129"/>
                <a:ext cx="908051" cy="288926"/>
              </a:xfrm>
              <a:custGeom>
                <a:avLst/>
                <a:gdLst>
                  <a:gd name="T0" fmla="*/ 499 w 572"/>
                  <a:gd name="T1" fmla="*/ 0 h 182"/>
                  <a:gd name="T2" fmla="*/ 397 w 572"/>
                  <a:gd name="T3" fmla="*/ 0 h 182"/>
                  <a:gd name="T4" fmla="*/ 354 w 572"/>
                  <a:gd name="T5" fmla="*/ 0 h 182"/>
                  <a:gd name="T6" fmla="*/ 217 w 572"/>
                  <a:gd name="T7" fmla="*/ 0 h 182"/>
                  <a:gd name="T8" fmla="*/ 165 w 572"/>
                  <a:gd name="T9" fmla="*/ 0 h 182"/>
                  <a:gd name="T10" fmla="*/ 71 w 572"/>
                  <a:gd name="T11" fmla="*/ 0 h 182"/>
                  <a:gd name="T12" fmla="*/ 0 w 572"/>
                  <a:gd name="T13" fmla="*/ 182 h 182"/>
                  <a:gd name="T14" fmla="*/ 47 w 572"/>
                  <a:gd name="T15" fmla="*/ 182 h 182"/>
                  <a:gd name="T16" fmla="*/ 281 w 572"/>
                  <a:gd name="T17" fmla="*/ 182 h 182"/>
                  <a:gd name="T18" fmla="*/ 291 w 572"/>
                  <a:gd name="T19" fmla="*/ 182 h 182"/>
                  <a:gd name="T20" fmla="*/ 515 w 572"/>
                  <a:gd name="T21" fmla="*/ 182 h 182"/>
                  <a:gd name="T22" fmla="*/ 572 w 572"/>
                  <a:gd name="T23" fmla="*/ 182 h 182"/>
                  <a:gd name="T24" fmla="*/ 499 w 572"/>
                  <a:gd name="T25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2" h="182">
                    <a:moveTo>
                      <a:pt x="499" y="0"/>
                    </a:moveTo>
                    <a:lnTo>
                      <a:pt x="397" y="0"/>
                    </a:lnTo>
                    <a:lnTo>
                      <a:pt x="354" y="0"/>
                    </a:lnTo>
                    <a:lnTo>
                      <a:pt x="217" y="0"/>
                    </a:lnTo>
                    <a:lnTo>
                      <a:pt x="165" y="0"/>
                    </a:lnTo>
                    <a:lnTo>
                      <a:pt x="71" y="0"/>
                    </a:lnTo>
                    <a:lnTo>
                      <a:pt x="0" y="182"/>
                    </a:lnTo>
                    <a:lnTo>
                      <a:pt x="47" y="182"/>
                    </a:lnTo>
                    <a:lnTo>
                      <a:pt x="281" y="182"/>
                    </a:lnTo>
                    <a:lnTo>
                      <a:pt x="291" y="182"/>
                    </a:lnTo>
                    <a:lnTo>
                      <a:pt x="515" y="182"/>
                    </a:lnTo>
                    <a:lnTo>
                      <a:pt x="572" y="182"/>
                    </a:lnTo>
                    <a:lnTo>
                      <a:pt x="49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Rectangle 278"/>
              <p:cNvSpPr>
                <a:spLocks noChangeArrowheads="1"/>
              </p:cNvSpPr>
              <p:nvPr/>
            </p:nvSpPr>
            <p:spPr bwMode="auto">
              <a:xfrm>
                <a:off x="9218620" y="5757880"/>
                <a:ext cx="952501" cy="714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59" name="组合 358"/>
          <p:cNvGrpSpPr/>
          <p:nvPr/>
        </p:nvGrpSpPr>
        <p:grpSpPr>
          <a:xfrm>
            <a:off x="4771633" y="5235178"/>
            <a:ext cx="844551" cy="3200379"/>
            <a:chOff x="10970503" y="5287978"/>
            <a:chExt cx="844551" cy="3200379"/>
          </a:xfrm>
        </p:grpSpPr>
        <p:grpSp>
          <p:nvGrpSpPr>
            <p:cNvPr id="360" name="组合 359"/>
            <p:cNvGrpSpPr/>
            <p:nvPr/>
          </p:nvGrpSpPr>
          <p:grpSpPr>
            <a:xfrm>
              <a:off x="10970503" y="5287978"/>
              <a:ext cx="844551" cy="1600205"/>
              <a:chOff x="10963284" y="5287978"/>
              <a:chExt cx="844551" cy="1600205"/>
            </a:xfrm>
          </p:grpSpPr>
          <p:sp>
            <p:nvSpPr>
              <p:cNvPr id="393" name="Oval 206"/>
              <p:cNvSpPr>
                <a:spLocks noChangeArrowheads="1"/>
              </p:cNvSpPr>
              <p:nvPr/>
            </p:nvSpPr>
            <p:spPr bwMode="auto">
              <a:xfrm>
                <a:off x="11026784" y="5287978"/>
                <a:ext cx="585788" cy="582614"/>
              </a:xfrm>
              <a:prstGeom prst="ellipse">
                <a:avLst/>
              </a:prstGeom>
              <a:solidFill>
                <a:srgbClr val="A2D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Oval 207"/>
              <p:cNvSpPr>
                <a:spLocks noChangeArrowheads="1"/>
              </p:cNvSpPr>
              <p:nvPr/>
            </p:nvSpPr>
            <p:spPr bwMode="auto">
              <a:xfrm>
                <a:off x="11410960" y="5865830"/>
                <a:ext cx="396875" cy="398464"/>
              </a:xfrm>
              <a:prstGeom prst="ellipse">
                <a:avLst/>
              </a:pr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Oval 208"/>
              <p:cNvSpPr>
                <a:spLocks noChangeArrowheads="1"/>
              </p:cNvSpPr>
              <p:nvPr/>
            </p:nvSpPr>
            <p:spPr bwMode="auto">
              <a:xfrm>
                <a:off x="10963284" y="5738830"/>
                <a:ext cx="266700" cy="266701"/>
              </a:xfrm>
              <a:prstGeom prst="ellipse">
                <a:avLst/>
              </a:pr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209"/>
              <p:cNvSpPr>
                <a:spLocks/>
              </p:cNvSpPr>
              <p:nvPr/>
            </p:nvSpPr>
            <p:spPr bwMode="auto">
              <a:xfrm>
                <a:off x="11128384" y="5794392"/>
                <a:ext cx="46038" cy="95250"/>
              </a:xfrm>
              <a:custGeom>
                <a:avLst/>
                <a:gdLst>
                  <a:gd name="T0" fmla="*/ 6 w 12"/>
                  <a:gd name="T1" fmla="*/ 25 h 25"/>
                  <a:gd name="T2" fmla="*/ 5 w 12"/>
                  <a:gd name="T3" fmla="*/ 0 h 25"/>
                  <a:gd name="T4" fmla="*/ 6 w 12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5">
                    <a:moveTo>
                      <a:pt x="6" y="25"/>
                    </a:moveTo>
                    <a:cubicBezTo>
                      <a:pt x="0" y="18"/>
                      <a:pt x="0" y="8"/>
                      <a:pt x="5" y="0"/>
                    </a:cubicBezTo>
                    <a:cubicBezTo>
                      <a:pt x="11" y="7"/>
                      <a:pt x="12" y="17"/>
                      <a:pt x="6" y="25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210"/>
              <p:cNvSpPr>
                <a:spLocks/>
              </p:cNvSpPr>
              <p:nvPr/>
            </p:nvSpPr>
            <p:spPr bwMode="auto">
              <a:xfrm>
                <a:off x="11122034" y="5434029"/>
                <a:ext cx="71438" cy="68263"/>
              </a:xfrm>
              <a:custGeom>
                <a:avLst/>
                <a:gdLst>
                  <a:gd name="T0" fmla="*/ 19 w 19"/>
                  <a:gd name="T1" fmla="*/ 18 h 18"/>
                  <a:gd name="T2" fmla="*/ 0 w 19"/>
                  <a:gd name="T3" fmla="*/ 0 h 18"/>
                  <a:gd name="T4" fmla="*/ 19 w 19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9" y="18"/>
                    </a:moveTo>
                    <a:cubicBezTo>
                      <a:pt x="10" y="17"/>
                      <a:pt x="2" y="10"/>
                      <a:pt x="0" y="0"/>
                    </a:cubicBezTo>
                    <a:cubicBezTo>
                      <a:pt x="9" y="1"/>
                      <a:pt x="17" y="8"/>
                      <a:pt x="19" y="18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211"/>
              <p:cNvSpPr>
                <a:spLocks/>
              </p:cNvSpPr>
              <p:nvPr/>
            </p:nvSpPr>
            <p:spPr bwMode="auto">
              <a:xfrm>
                <a:off x="11510972" y="5505466"/>
                <a:ext cx="65088" cy="71438"/>
              </a:xfrm>
              <a:custGeom>
                <a:avLst/>
                <a:gdLst>
                  <a:gd name="T0" fmla="*/ 0 w 17"/>
                  <a:gd name="T1" fmla="*/ 19 h 19"/>
                  <a:gd name="T2" fmla="*/ 17 w 17"/>
                  <a:gd name="T3" fmla="*/ 0 h 19"/>
                  <a:gd name="T4" fmla="*/ 0 w 17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0" y="19"/>
                    </a:moveTo>
                    <a:cubicBezTo>
                      <a:pt x="0" y="10"/>
                      <a:pt x="8" y="2"/>
                      <a:pt x="17" y="0"/>
                    </a:cubicBezTo>
                    <a:cubicBezTo>
                      <a:pt x="16" y="9"/>
                      <a:pt x="9" y="17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212"/>
              <p:cNvSpPr>
                <a:spLocks/>
              </p:cNvSpPr>
              <p:nvPr/>
            </p:nvSpPr>
            <p:spPr bwMode="auto">
              <a:xfrm>
                <a:off x="11463347" y="6057918"/>
                <a:ext cx="47625" cy="93663"/>
              </a:xfrm>
              <a:custGeom>
                <a:avLst/>
                <a:gdLst>
                  <a:gd name="T0" fmla="*/ 8 w 13"/>
                  <a:gd name="T1" fmla="*/ 25 h 25"/>
                  <a:gd name="T2" fmla="*/ 4 w 13"/>
                  <a:gd name="T3" fmla="*/ 0 h 25"/>
                  <a:gd name="T4" fmla="*/ 8 w 13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5">
                    <a:moveTo>
                      <a:pt x="8" y="25"/>
                    </a:moveTo>
                    <a:cubicBezTo>
                      <a:pt x="1" y="19"/>
                      <a:pt x="0" y="8"/>
                      <a:pt x="4" y="0"/>
                    </a:cubicBezTo>
                    <a:cubicBezTo>
                      <a:pt x="11" y="6"/>
                      <a:pt x="13" y="17"/>
                      <a:pt x="8" y="25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213"/>
              <p:cNvSpPr>
                <a:spLocks/>
              </p:cNvSpPr>
              <p:nvPr/>
            </p:nvSpPr>
            <p:spPr bwMode="auto">
              <a:xfrm>
                <a:off x="11634797" y="6091256"/>
                <a:ext cx="98425" cy="90488"/>
              </a:xfrm>
              <a:custGeom>
                <a:avLst/>
                <a:gdLst>
                  <a:gd name="T0" fmla="*/ 0 w 26"/>
                  <a:gd name="T1" fmla="*/ 0 h 24"/>
                  <a:gd name="T2" fmla="*/ 26 w 26"/>
                  <a:gd name="T3" fmla="*/ 24 h 24"/>
                  <a:gd name="T4" fmla="*/ 0 w 26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0" y="0"/>
                    </a:moveTo>
                    <a:cubicBezTo>
                      <a:pt x="13" y="1"/>
                      <a:pt x="23" y="11"/>
                      <a:pt x="26" y="24"/>
                    </a:cubicBezTo>
                    <a:cubicBezTo>
                      <a:pt x="13" y="23"/>
                      <a:pt x="2" y="13"/>
                      <a:pt x="0" y="0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214"/>
              <p:cNvSpPr>
                <a:spLocks/>
              </p:cNvSpPr>
              <p:nvPr/>
            </p:nvSpPr>
            <p:spPr bwMode="auto">
              <a:xfrm>
                <a:off x="11672897" y="5964255"/>
                <a:ext cx="90488" cy="96838"/>
              </a:xfrm>
              <a:custGeom>
                <a:avLst/>
                <a:gdLst>
                  <a:gd name="T0" fmla="*/ 0 w 24"/>
                  <a:gd name="T1" fmla="*/ 26 h 26"/>
                  <a:gd name="T2" fmla="*/ 24 w 24"/>
                  <a:gd name="T3" fmla="*/ 0 h 26"/>
                  <a:gd name="T4" fmla="*/ 0 w 24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0" y="26"/>
                    </a:moveTo>
                    <a:cubicBezTo>
                      <a:pt x="1" y="14"/>
                      <a:pt x="11" y="3"/>
                      <a:pt x="24" y="0"/>
                    </a:cubicBezTo>
                    <a:cubicBezTo>
                      <a:pt x="22" y="13"/>
                      <a:pt x="13" y="24"/>
                      <a:pt x="0" y="26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215"/>
              <p:cNvSpPr>
                <a:spLocks/>
              </p:cNvSpPr>
              <p:nvPr/>
            </p:nvSpPr>
            <p:spPr bwMode="auto">
              <a:xfrm>
                <a:off x="11399847" y="5491179"/>
                <a:ext cx="58738" cy="130175"/>
              </a:xfrm>
              <a:custGeom>
                <a:avLst/>
                <a:gdLst>
                  <a:gd name="T0" fmla="*/ 9 w 16"/>
                  <a:gd name="T1" fmla="*/ 35 h 35"/>
                  <a:gd name="T2" fmla="*/ 7 w 16"/>
                  <a:gd name="T3" fmla="*/ 0 h 35"/>
                  <a:gd name="T4" fmla="*/ 9 w 16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5">
                    <a:moveTo>
                      <a:pt x="9" y="35"/>
                    </a:moveTo>
                    <a:cubicBezTo>
                      <a:pt x="1" y="25"/>
                      <a:pt x="0" y="11"/>
                      <a:pt x="7" y="0"/>
                    </a:cubicBezTo>
                    <a:cubicBezTo>
                      <a:pt x="15" y="10"/>
                      <a:pt x="16" y="24"/>
                      <a:pt x="9" y="35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216"/>
              <p:cNvSpPr>
                <a:spLocks/>
              </p:cNvSpPr>
              <p:nvPr/>
            </p:nvSpPr>
            <p:spPr bwMode="auto">
              <a:xfrm>
                <a:off x="11210934" y="5403866"/>
                <a:ext cx="65088" cy="134938"/>
              </a:xfrm>
              <a:custGeom>
                <a:avLst/>
                <a:gdLst>
                  <a:gd name="T0" fmla="*/ 9 w 17"/>
                  <a:gd name="T1" fmla="*/ 36 h 36"/>
                  <a:gd name="T2" fmla="*/ 8 w 17"/>
                  <a:gd name="T3" fmla="*/ 0 h 36"/>
                  <a:gd name="T4" fmla="*/ 9 w 17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6">
                    <a:moveTo>
                      <a:pt x="9" y="36"/>
                    </a:moveTo>
                    <a:cubicBezTo>
                      <a:pt x="1" y="26"/>
                      <a:pt x="0" y="11"/>
                      <a:pt x="8" y="0"/>
                    </a:cubicBezTo>
                    <a:cubicBezTo>
                      <a:pt x="16" y="10"/>
                      <a:pt x="17" y="25"/>
                      <a:pt x="9" y="36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217"/>
              <p:cNvSpPr>
                <a:spLocks/>
              </p:cNvSpPr>
              <p:nvPr/>
            </p:nvSpPr>
            <p:spPr bwMode="auto">
              <a:xfrm>
                <a:off x="11098222" y="5543567"/>
                <a:ext cx="131763" cy="60325"/>
              </a:xfrm>
              <a:custGeom>
                <a:avLst/>
                <a:gdLst>
                  <a:gd name="T0" fmla="*/ 0 w 35"/>
                  <a:gd name="T1" fmla="*/ 9 h 16"/>
                  <a:gd name="T2" fmla="*/ 35 w 35"/>
                  <a:gd name="T3" fmla="*/ 7 h 16"/>
                  <a:gd name="T4" fmla="*/ 0 w 35"/>
                  <a:gd name="T5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6">
                    <a:moveTo>
                      <a:pt x="0" y="9"/>
                    </a:moveTo>
                    <a:cubicBezTo>
                      <a:pt x="10" y="1"/>
                      <a:pt x="24" y="0"/>
                      <a:pt x="35" y="7"/>
                    </a:cubicBezTo>
                    <a:cubicBezTo>
                      <a:pt x="25" y="15"/>
                      <a:pt x="11" y="16"/>
                      <a:pt x="0" y="9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218"/>
              <p:cNvSpPr>
                <a:spLocks/>
              </p:cNvSpPr>
              <p:nvPr/>
            </p:nvSpPr>
            <p:spPr bwMode="auto">
              <a:xfrm>
                <a:off x="11458585" y="5629292"/>
                <a:ext cx="131763" cy="63500"/>
              </a:xfrm>
              <a:custGeom>
                <a:avLst/>
                <a:gdLst>
                  <a:gd name="T0" fmla="*/ 35 w 35"/>
                  <a:gd name="T1" fmla="*/ 8 h 17"/>
                  <a:gd name="T2" fmla="*/ 0 w 35"/>
                  <a:gd name="T3" fmla="*/ 9 h 17"/>
                  <a:gd name="T4" fmla="*/ 35 w 35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7">
                    <a:moveTo>
                      <a:pt x="35" y="8"/>
                    </a:moveTo>
                    <a:cubicBezTo>
                      <a:pt x="25" y="16"/>
                      <a:pt x="10" y="17"/>
                      <a:pt x="0" y="9"/>
                    </a:cubicBezTo>
                    <a:cubicBezTo>
                      <a:pt x="10" y="1"/>
                      <a:pt x="24" y="0"/>
                      <a:pt x="35" y="8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219"/>
              <p:cNvSpPr>
                <a:spLocks/>
              </p:cNvSpPr>
              <p:nvPr/>
            </p:nvSpPr>
            <p:spPr bwMode="auto">
              <a:xfrm>
                <a:off x="11557010" y="5964255"/>
                <a:ext cx="60325" cy="68263"/>
              </a:xfrm>
              <a:custGeom>
                <a:avLst/>
                <a:gdLst>
                  <a:gd name="T0" fmla="*/ 0 w 16"/>
                  <a:gd name="T1" fmla="*/ 18 h 18"/>
                  <a:gd name="T2" fmla="*/ 16 w 16"/>
                  <a:gd name="T3" fmla="*/ 0 h 18"/>
                  <a:gd name="T4" fmla="*/ 0 w 16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cubicBezTo>
                      <a:pt x="1" y="9"/>
                      <a:pt x="7" y="2"/>
                      <a:pt x="16" y="0"/>
                    </a:cubicBezTo>
                    <a:cubicBezTo>
                      <a:pt x="15" y="9"/>
                      <a:pt x="9" y="17"/>
                      <a:pt x="0" y="18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220"/>
              <p:cNvSpPr>
                <a:spLocks/>
              </p:cNvSpPr>
              <p:nvPr/>
            </p:nvSpPr>
            <p:spPr bwMode="auto">
              <a:xfrm>
                <a:off x="11523672" y="5911868"/>
                <a:ext cx="41275" cy="66675"/>
              </a:xfrm>
              <a:custGeom>
                <a:avLst/>
                <a:gdLst>
                  <a:gd name="T0" fmla="*/ 5 w 11"/>
                  <a:gd name="T1" fmla="*/ 0 h 18"/>
                  <a:gd name="T2" fmla="*/ 6 w 11"/>
                  <a:gd name="T3" fmla="*/ 18 h 18"/>
                  <a:gd name="T4" fmla="*/ 5 w 11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5" y="0"/>
                    </a:moveTo>
                    <a:cubicBezTo>
                      <a:pt x="0" y="6"/>
                      <a:pt x="0" y="13"/>
                      <a:pt x="6" y="18"/>
                    </a:cubicBezTo>
                    <a:cubicBezTo>
                      <a:pt x="11" y="13"/>
                      <a:pt x="10" y="5"/>
                      <a:pt x="5" y="0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221"/>
              <p:cNvSpPr>
                <a:spLocks/>
              </p:cNvSpPr>
              <p:nvPr/>
            </p:nvSpPr>
            <p:spPr bwMode="auto">
              <a:xfrm>
                <a:off x="11714172" y="6061093"/>
                <a:ext cx="68263" cy="42863"/>
              </a:xfrm>
              <a:custGeom>
                <a:avLst/>
                <a:gdLst>
                  <a:gd name="T0" fmla="*/ 18 w 18"/>
                  <a:gd name="T1" fmla="*/ 5 h 11"/>
                  <a:gd name="T2" fmla="*/ 0 w 18"/>
                  <a:gd name="T3" fmla="*/ 6 h 11"/>
                  <a:gd name="T4" fmla="*/ 18 w 18"/>
                  <a:gd name="T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18" y="5"/>
                    </a:moveTo>
                    <a:cubicBezTo>
                      <a:pt x="13" y="0"/>
                      <a:pt x="5" y="0"/>
                      <a:pt x="0" y="6"/>
                    </a:cubicBezTo>
                    <a:cubicBezTo>
                      <a:pt x="6" y="11"/>
                      <a:pt x="13" y="11"/>
                      <a:pt x="18" y="5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222"/>
              <p:cNvSpPr>
                <a:spLocks/>
              </p:cNvSpPr>
              <p:nvPr/>
            </p:nvSpPr>
            <p:spPr bwMode="auto">
              <a:xfrm>
                <a:off x="11466522" y="5961080"/>
                <a:ext cx="68263" cy="58738"/>
              </a:xfrm>
              <a:custGeom>
                <a:avLst/>
                <a:gdLst>
                  <a:gd name="T0" fmla="*/ 18 w 18"/>
                  <a:gd name="T1" fmla="*/ 16 h 16"/>
                  <a:gd name="T2" fmla="*/ 0 w 18"/>
                  <a:gd name="T3" fmla="*/ 0 h 16"/>
                  <a:gd name="T4" fmla="*/ 18 w 18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16"/>
                    </a:moveTo>
                    <a:cubicBezTo>
                      <a:pt x="9" y="15"/>
                      <a:pt x="1" y="9"/>
                      <a:pt x="0" y="0"/>
                    </a:cubicBezTo>
                    <a:cubicBezTo>
                      <a:pt x="8" y="0"/>
                      <a:pt x="16" y="7"/>
                      <a:pt x="18" y="16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223"/>
              <p:cNvSpPr>
                <a:spLocks/>
              </p:cNvSpPr>
              <p:nvPr/>
            </p:nvSpPr>
            <p:spPr bwMode="auto">
              <a:xfrm>
                <a:off x="11020434" y="5794392"/>
                <a:ext cx="63500" cy="57150"/>
              </a:xfrm>
              <a:custGeom>
                <a:avLst/>
                <a:gdLst>
                  <a:gd name="T0" fmla="*/ 17 w 17"/>
                  <a:gd name="T1" fmla="*/ 15 h 15"/>
                  <a:gd name="T2" fmla="*/ 0 w 17"/>
                  <a:gd name="T3" fmla="*/ 0 h 15"/>
                  <a:gd name="T4" fmla="*/ 17 w 17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7" y="15"/>
                    </a:moveTo>
                    <a:cubicBezTo>
                      <a:pt x="9" y="14"/>
                      <a:pt x="2" y="8"/>
                      <a:pt x="0" y="0"/>
                    </a:cubicBezTo>
                    <a:cubicBezTo>
                      <a:pt x="9" y="1"/>
                      <a:pt x="15" y="7"/>
                      <a:pt x="17" y="15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224"/>
              <p:cNvSpPr>
                <a:spLocks/>
              </p:cNvSpPr>
              <p:nvPr/>
            </p:nvSpPr>
            <p:spPr bwMode="auto">
              <a:xfrm>
                <a:off x="11042659" y="5876943"/>
                <a:ext cx="49213" cy="46038"/>
              </a:xfrm>
              <a:custGeom>
                <a:avLst/>
                <a:gdLst>
                  <a:gd name="T0" fmla="*/ 13 w 13"/>
                  <a:gd name="T1" fmla="*/ 12 h 12"/>
                  <a:gd name="T2" fmla="*/ 0 w 13"/>
                  <a:gd name="T3" fmla="*/ 0 h 12"/>
                  <a:gd name="T4" fmla="*/ 13 w 13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cubicBezTo>
                      <a:pt x="7" y="11"/>
                      <a:pt x="2" y="7"/>
                      <a:pt x="0" y="0"/>
                    </a:cubicBezTo>
                    <a:cubicBezTo>
                      <a:pt x="7" y="1"/>
                      <a:pt x="12" y="5"/>
                      <a:pt x="13" y="12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225"/>
              <p:cNvSpPr>
                <a:spLocks/>
              </p:cNvSpPr>
              <p:nvPr/>
            </p:nvSpPr>
            <p:spPr bwMode="auto">
              <a:xfrm>
                <a:off x="11075997" y="5776930"/>
                <a:ext cx="33338" cy="28575"/>
              </a:xfrm>
              <a:custGeom>
                <a:avLst/>
                <a:gdLst>
                  <a:gd name="T0" fmla="*/ 9 w 9"/>
                  <a:gd name="T1" fmla="*/ 8 h 8"/>
                  <a:gd name="T2" fmla="*/ 0 w 9"/>
                  <a:gd name="T3" fmla="*/ 0 h 8"/>
                  <a:gd name="T4" fmla="*/ 9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4" y="0"/>
                      <a:pt x="8" y="3"/>
                      <a:pt x="9" y="8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226"/>
              <p:cNvSpPr>
                <a:spLocks/>
              </p:cNvSpPr>
              <p:nvPr/>
            </p:nvSpPr>
            <p:spPr bwMode="auto">
              <a:xfrm>
                <a:off x="11061709" y="5948380"/>
                <a:ext cx="30163" cy="34925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8 w 8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7" y="4"/>
                      <a:pt x="4" y="8"/>
                      <a:pt x="0" y="9"/>
                    </a:cubicBezTo>
                    <a:cubicBezTo>
                      <a:pt x="0" y="5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227"/>
              <p:cNvSpPr>
                <a:spLocks/>
              </p:cNvSpPr>
              <p:nvPr/>
            </p:nvSpPr>
            <p:spPr bwMode="auto">
              <a:xfrm>
                <a:off x="11290309" y="5419741"/>
                <a:ext cx="60325" cy="1468442"/>
              </a:xfrm>
              <a:custGeom>
                <a:avLst/>
                <a:gdLst>
                  <a:gd name="T0" fmla="*/ 19 w 38"/>
                  <a:gd name="T1" fmla="*/ 0 h 925"/>
                  <a:gd name="T2" fmla="*/ 9 w 38"/>
                  <a:gd name="T3" fmla="*/ 464 h 925"/>
                  <a:gd name="T4" fmla="*/ 0 w 38"/>
                  <a:gd name="T5" fmla="*/ 925 h 925"/>
                  <a:gd name="T6" fmla="*/ 19 w 38"/>
                  <a:gd name="T7" fmla="*/ 925 h 925"/>
                  <a:gd name="T8" fmla="*/ 38 w 38"/>
                  <a:gd name="T9" fmla="*/ 925 h 925"/>
                  <a:gd name="T10" fmla="*/ 28 w 38"/>
                  <a:gd name="T11" fmla="*/ 464 h 925"/>
                  <a:gd name="T12" fmla="*/ 19 w 38"/>
                  <a:gd name="T13" fmla="*/ 0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25">
                    <a:moveTo>
                      <a:pt x="19" y="0"/>
                    </a:moveTo>
                    <a:lnTo>
                      <a:pt x="9" y="464"/>
                    </a:lnTo>
                    <a:lnTo>
                      <a:pt x="0" y="925"/>
                    </a:lnTo>
                    <a:lnTo>
                      <a:pt x="19" y="925"/>
                    </a:lnTo>
                    <a:lnTo>
                      <a:pt x="38" y="925"/>
                    </a:lnTo>
                    <a:lnTo>
                      <a:pt x="28" y="46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228"/>
              <p:cNvSpPr>
                <a:spLocks/>
              </p:cNvSpPr>
              <p:nvPr/>
            </p:nvSpPr>
            <p:spPr bwMode="auto">
              <a:xfrm>
                <a:off x="11317297" y="5595954"/>
                <a:ext cx="171450" cy="176213"/>
              </a:xfrm>
              <a:custGeom>
                <a:avLst/>
                <a:gdLst>
                  <a:gd name="T0" fmla="*/ 108 w 108"/>
                  <a:gd name="T1" fmla="*/ 0 h 111"/>
                  <a:gd name="T2" fmla="*/ 54 w 108"/>
                  <a:gd name="T3" fmla="*/ 52 h 111"/>
                  <a:gd name="T4" fmla="*/ 0 w 108"/>
                  <a:gd name="T5" fmla="*/ 106 h 111"/>
                  <a:gd name="T6" fmla="*/ 2 w 108"/>
                  <a:gd name="T7" fmla="*/ 109 h 111"/>
                  <a:gd name="T8" fmla="*/ 4 w 108"/>
                  <a:gd name="T9" fmla="*/ 111 h 111"/>
                  <a:gd name="T10" fmla="*/ 56 w 108"/>
                  <a:gd name="T11" fmla="*/ 57 h 111"/>
                  <a:gd name="T12" fmla="*/ 108 w 108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11">
                    <a:moveTo>
                      <a:pt x="108" y="0"/>
                    </a:moveTo>
                    <a:lnTo>
                      <a:pt x="54" y="52"/>
                    </a:lnTo>
                    <a:lnTo>
                      <a:pt x="0" y="106"/>
                    </a:lnTo>
                    <a:lnTo>
                      <a:pt x="2" y="109"/>
                    </a:lnTo>
                    <a:lnTo>
                      <a:pt x="4" y="111"/>
                    </a:lnTo>
                    <a:lnTo>
                      <a:pt x="56" y="57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229"/>
              <p:cNvSpPr>
                <a:spLocks/>
              </p:cNvSpPr>
              <p:nvPr/>
            </p:nvSpPr>
            <p:spPr bwMode="auto">
              <a:xfrm>
                <a:off x="11309360" y="6035693"/>
                <a:ext cx="338138" cy="334963"/>
              </a:xfrm>
              <a:custGeom>
                <a:avLst/>
                <a:gdLst>
                  <a:gd name="T0" fmla="*/ 213 w 213"/>
                  <a:gd name="T1" fmla="*/ 0 h 211"/>
                  <a:gd name="T2" fmla="*/ 106 w 213"/>
                  <a:gd name="T3" fmla="*/ 99 h 211"/>
                  <a:gd name="T4" fmla="*/ 0 w 213"/>
                  <a:gd name="T5" fmla="*/ 201 h 211"/>
                  <a:gd name="T6" fmla="*/ 5 w 213"/>
                  <a:gd name="T7" fmla="*/ 206 h 211"/>
                  <a:gd name="T8" fmla="*/ 9 w 213"/>
                  <a:gd name="T9" fmla="*/ 211 h 211"/>
                  <a:gd name="T10" fmla="*/ 111 w 213"/>
                  <a:gd name="T11" fmla="*/ 106 h 211"/>
                  <a:gd name="T12" fmla="*/ 213 w 213"/>
                  <a:gd name="T13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211">
                    <a:moveTo>
                      <a:pt x="213" y="0"/>
                    </a:moveTo>
                    <a:lnTo>
                      <a:pt x="106" y="99"/>
                    </a:lnTo>
                    <a:lnTo>
                      <a:pt x="0" y="201"/>
                    </a:lnTo>
                    <a:lnTo>
                      <a:pt x="5" y="206"/>
                    </a:lnTo>
                    <a:lnTo>
                      <a:pt x="9" y="211"/>
                    </a:lnTo>
                    <a:lnTo>
                      <a:pt x="111" y="106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230"/>
              <p:cNvSpPr>
                <a:spLocks/>
              </p:cNvSpPr>
              <p:nvPr/>
            </p:nvSpPr>
            <p:spPr bwMode="auto">
              <a:xfrm>
                <a:off x="11091872" y="5865830"/>
                <a:ext cx="228600" cy="230188"/>
              </a:xfrm>
              <a:custGeom>
                <a:avLst/>
                <a:gdLst>
                  <a:gd name="T0" fmla="*/ 0 w 144"/>
                  <a:gd name="T1" fmla="*/ 0 h 145"/>
                  <a:gd name="T2" fmla="*/ 68 w 144"/>
                  <a:gd name="T3" fmla="*/ 71 h 145"/>
                  <a:gd name="T4" fmla="*/ 139 w 144"/>
                  <a:gd name="T5" fmla="*/ 145 h 145"/>
                  <a:gd name="T6" fmla="*/ 142 w 144"/>
                  <a:gd name="T7" fmla="*/ 142 h 145"/>
                  <a:gd name="T8" fmla="*/ 144 w 144"/>
                  <a:gd name="T9" fmla="*/ 138 h 145"/>
                  <a:gd name="T10" fmla="*/ 71 w 144"/>
                  <a:gd name="T11" fmla="*/ 69 h 145"/>
                  <a:gd name="T12" fmla="*/ 0 w 144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45">
                    <a:moveTo>
                      <a:pt x="0" y="0"/>
                    </a:moveTo>
                    <a:lnTo>
                      <a:pt x="68" y="71"/>
                    </a:lnTo>
                    <a:lnTo>
                      <a:pt x="139" y="145"/>
                    </a:lnTo>
                    <a:lnTo>
                      <a:pt x="142" y="142"/>
                    </a:lnTo>
                    <a:lnTo>
                      <a:pt x="144" y="138"/>
                    </a:lnTo>
                    <a:lnTo>
                      <a:pt x="71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231"/>
              <p:cNvSpPr>
                <a:spLocks/>
              </p:cNvSpPr>
              <p:nvPr/>
            </p:nvSpPr>
            <p:spPr bwMode="auto">
              <a:xfrm>
                <a:off x="11061709" y="5934093"/>
                <a:ext cx="101600" cy="3175"/>
              </a:xfrm>
              <a:custGeom>
                <a:avLst/>
                <a:gdLst>
                  <a:gd name="T0" fmla="*/ 0 w 64"/>
                  <a:gd name="T1" fmla="*/ 0 h 2"/>
                  <a:gd name="T2" fmla="*/ 30 w 64"/>
                  <a:gd name="T3" fmla="*/ 2 h 2"/>
                  <a:gd name="T4" fmla="*/ 64 w 64"/>
                  <a:gd name="T5" fmla="*/ 2 h 2"/>
                  <a:gd name="T6" fmla="*/ 64 w 64"/>
                  <a:gd name="T7" fmla="*/ 0 h 2"/>
                  <a:gd name="T8" fmla="*/ 64 w 64"/>
                  <a:gd name="T9" fmla="*/ 0 h 2"/>
                  <a:gd name="T10" fmla="*/ 30 w 64"/>
                  <a:gd name="T11" fmla="*/ 0 h 2"/>
                  <a:gd name="T12" fmla="*/ 0 w 6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2">
                    <a:moveTo>
                      <a:pt x="0" y="0"/>
                    </a:moveTo>
                    <a:lnTo>
                      <a:pt x="30" y="2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232"/>
              <p:cNvSpPr>
                <a:spLocks/>
              </p:cNvSpPr>
              <p:nvPr/>
            </p:nvSpPr>
            <p:spPr bwMode="auto">
              <a:xfrm>
                <a:off x="11541135" y="6024580"/>
                <a:ext cx="4763" cy="112713"/>
              </a:xfrm>
              <a:custGeom>
                <a:avLst/>
                <a:gdLst>
                  <a:gd name="T0" fmla="*/ 3 w 3"/>
                  <a:gd name="T1" fmla="*/ 0 h 71"/>
                  <a:gd name="T2" fmla="*/ 0 w 3"/>
                  <a:gd name="T3" fmla="*/ 35 h 71"/>
                  <a:gd name="T4" fmla="*/ 0 w 3"/>
                  <a:gd name="T5" fmla="*/ 71 h 71"/>
                  <a:gd name="T6" fmla="*/ 3 w 3"/>
                  <a:gd name="T7" fmla="*/ 71 h 71"/>
                  <a:gd name="T8" fmla="*/ 3 w 3"/>
                  <a:gd name="T9" fmla="*/ 71 h 71"/>
                  <a:gd name="T10" fmla="*/ 3 w 3"/>
                  <a:gd name="T11" fmla="*/ 35 h 71"/>
                  <a:gd name="T12" fmla="*/ 3 w 3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1">
                    <a:moveTo>
                      <a:pt x="3" y="0"/>
                    </a:moveTo>
                    <a:lnTo>
                      <a:pt x="0" y="35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233"/>
              <p:cNvSpPr>
                <a:spLocks/>
              </p:cNvSpPr>
              <p:nvPr/>
            </p:nvSpPr>
            <p:spPr bwMode="auto">
              <a:xfrm>
                <a:off x="11507797" y="6167456"/>
                <a:ext cx="146050" cy="11113"/>
              </a:xfrm>
              <a:custGeom>
                <a:avLst/>
                <a:gdLst>
                  <a:gd name="T0" fmla="*/ 92 w 92"/>
                  <a:gd name="T1" fmla="*/ 5 h 7"/>
                  <a:gd name="T2" fmla="*/ 47 w 92"/>
                  <a:gd name="T3" fmla="*/ 2 h 7"/>
                  <a:gd name="T4" fmla="*/ 0 w 92"/>
                  <a:gd name="T5" fmla="*/ 0 h 7"/>
                  <a:gd name="T6" fmla="*/ 0 w 92"/>
                  <a:gd name="T7" fmla="*/ 5 h 7"/>
                  <a:gd name="T8" fmla="*/ 0 w 92"/>
                  <a:gd name="T9" fmla="*/ 7 h 7"/>
                  <a:gd name="T10" fmla="*/ 47 w 92"/>
                  <a:gd name="T11" fmla="*/ 5 h 7"/>
                  <a:gd name="T12" fmla="*/ 92 w 92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">
                    <a:moveTo>
                      <a:pt x="92" y="5"/>
                    </a:moveTo>
                    <a:lnTo>
                      <a:pt x="47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7" y="5"/>
                    </a:lnTo>
                    <a:lnTo>
                      <a:pt x="92" y="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234"/>
              <p:cNvSpPr>
                <a:spLocks/>
              </p:cNvSpPr>
              <p:nvPr/>
            </p:nvSpPr>
            <p:spPr bwMode="auto">
              <a:xfrm>
                <a:off x="11598285" y="6084906"/>
                <a:ext cx="77788" cy="0"/>
              </a:xfrm>
              <a:custGeom>
                <a:avLst/>
                <a:gdLst>
                  <a:gd name="T0" fmla="*/ 49 w 49"/>
                  <a:gd name="T1" fmla="*/ 23 w 49"/>
                  <a:gd name="T2" fmla="*/ 0 w 49"/>
                  <a:gd name="T3" fmla="*/ 0 w 49"/>
                  <a:gd name="T4" fmla="*/ 0 w 49"/>
                  <a:gd name="T5" fmla="*/ 23 w 49"/>
                  <a:gd name="T6" fmla="*/ 49 w 4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9">
                    <a:moveTo>
                      <a:pt x="49" y="0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235"/>
              <p:cNvSpPr>
                <a:spLocks/>
              </p:cNvSpPr>
              <p:nvPr/>
            </p:nvSpPr>
            <p:spPr bwMode="auto">
              <a:xfrm>
                <a:off x="11215697" y="5535629"/>
                <a:ext cx="104775" cy="109538"/>
              </a:xfrm>
              <a:custGeom>
                <a:avLst/>
                <a:gdLst>
                  <a:gd name="T0" fmla="*/ 0 w 66"/>
                  <a:gd name="T1" fmla="*/ 0 h 69"/>
                  <a:gd name="T2" fmla="*/ 33 w 66"/>
                  <a:gd name="T3" fmla="*/ 33 h 69"/>
                  <a:gd name="T4" fmla="*/ 64 w 66"/>
                  <a:gd name="T5" fmla="*/ 69 h 69"/>
                  <a:gd name="T6" fmla="*/ 66 w 66"/>
                  <a:gd name="T7" fmla="*/ 66 h 69"/>
                  <a:gd name="T8" fmla="*/ 66 w 66"/>
                  <a:gd name="T9" fmla="*/ 64 h 69"/>
                  <a:gd name="T10" fmla="*/ 33 w 66"/>
                  <a:gd name="T11" fmla="*/ 33 h 69"/>
                  <a:gd name="T12" fmla="*/ 0 w 6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0" y="0"/>
                    </a:moveTo>
                    <a:lnTo>
                      <a:pt x="33" y="33"/>
                    </a:lnTo>
                    <a:lnTo>
                      <a:pt x="64" y="69"/>
                    </a:lnTo>
                    <a:lnTo>
                      <a:pt x="66" y="66"/>
                    </a:lnTo>
                    <a:lnTo>
                      <a:pt x="66" y="64"/>
                    </a:lnTo>
                    <a:lnTo>
                      <a:pt x="33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236"/>
              <p:cNvSpPr>
                <a:spLocks/>
              </p:cNvSpPr>
              <p:nvPr/>
            </p:nvSpPr>
            <p:spPr bwMode="auto">
              <a:xfrm>
                <a:off x="11218872" y="5716605"/>
                <a:ext cx="104775" cy="107950"/>
              </a:xfrm>
              <a:custGeom>
                <a:avLst/>
                <a:gdLst>
                  <a:gd name="T0" fmla="*/ 0 w 66"/>
                  <a:gd name="T1" fmla="*/ 0 h 68"/>
                  <a:gd name="T2" fmla="*/ 31 w 66"/>
                  <a:gd name="T3" fmla="*/ 35 h 68"/>
                  <a:gd name="T4" fmla="*/ 62 w 66"/>
                  <a:gd name="T5" fmla="*/ 68 h 68"/>
                  <a:gd name="T6" fmla="*/ 64 w 66"/>
                  <a:gd name="T7" fmla="*/ 66 h 68"/>
                  <a:gd name="T8" fmla="*/ 66 w 66"/>
                  <a:gd name="T9" fmla="*/ 61 h 68"/>
                  <a:gd name="T10" fmla="*/ 33 w 66"/>
                  <a:gd name="T11" fmla="*/ 30 h 68"/>
                  <a:gd name="T12" fmla="*/ 0 w 66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8">
                    <a:moveTo>
                      <a:pt x="0" y="0"/>
                    </a:moveTo>
                    <a:lnTo>
                      <a:pt x="31" y="35"/>
                    </a:lnTo>
                    <a:lnTo>
                      <a:pt x="62" y="68"/>
                    </a:lnTo>
                    <a:lnTo>
                      <a:pt x="64" y="66"/>
                    </a:lnTo>
                    <a:lnTo>
                      <a:pt x="66" y="61"/>
                    </a:lnTo>
                    <a:lnTo>
                      <a:pt x="33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61" name="组合 360"/>
            <p:cNvGrpSpPr/>
            <p:nvPr/>
          </p:nvGrpSpPr>
          <p:grpSpPr>
            <a:xfrm flipV="1">
              <a:off x="10970503" y="6888152"/>
              <a:ext cx="844551" cy="1600205"/>
              <a:chOff x="10963284" y="5287978"/>
              <a:chExt cx="844551" cy="1600205"/>
            </a:xfrm>
            <a:noFill/>
          </p:grpSpPr>
          <p:sp>
            <p:nvSpPr>
              <p:cNvPr id="362" name="Oval 206"/>
              <p:cNvSpPr>
                <a:spLocks noChangeArrowheads="1"/>
              </p:cNvSpPr>
              <p:nvPr/>
            </p:nvSpPr>
            <p:spPr bwMode="auto">
              <a:xfrm>
                <a:off x="11026784" y="5287978"/>
                <a:ext cx="585788" cy="58261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Oval 207"/>
              <p:cNvSpPr>
                <a:spLocks noChangeArrowheads="1"/>
              </p:cNvSpPr>
              <p:nvPr/>
            </p:nvSpPr>
            <p:spPr bwMode="auto">
              <a:xfrm>
                <a:off x="11410960" y="5865830"/>
                <a:ext cx="396875" cy="39846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Oval 208"/>
              <p:cNvSpPr>
                <a:spLocks noChangeArrowheads="1"/>
              </p:cNvSpPr>
              <p:nvPr/>
            </p:nvSpPr>
            <p:spPr bwMode="auto">
              <a:xfrm>
                <a:off x="10963284" y="5738830"/>
                <a:ext cx="266700" cy="26670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209"/>
              <p:cNvSpPr>
                <a:spLocks/>
              </p:cNvSpPr>
              <p:nvPr/>
            </p:nvSpPr>
            <p:spPr bwMode="auto">
              <a:xfrm>
                <a:off x="11128384" y="5794392"/>
                <a:ext cx="46038" cy="95250"/>
              </a:xfrm>
              <a:custGeom>
                <a:avLst/>
                <a:gdLst>
                  <a:gd name="T0" fmla="*/ 6 w 12"/>
                  <a:gd name="T1" fmla="*/ 25 h 25"/>
                  <a:gd name="T2" fmla="*/ 5 w 12"/>
                  <a:gd name="T3" fmla="*/ 0 h 25"/>
                  <a:gd name="T4" fmla="*/ 6 w 12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5">
                    <a:moveTo>
                      <a:pt x="6" y="25"/>
                    </a:moveTo>
                    <a:cubicBezTo>
                      <a:pt x="0" y="18"/>
                      <a:pt x="0" y="8"/>
                      <a:pt x="5" y="0"/>
                    </a:cubicBezTo>
                    <a:cubicBezTo>
                      <a:pt x="11" y="7"/>
                      <a:pt x="12" y="17"/>
                      <a:pt x="6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210"/>
              <p:cNvSpPr>
                <a:spLocks/>
              </p:cNvSpPr>
              <p:nvPr/>
            </p:nvSpPr>
            <p:spPr bwMode="auto">
              <a:xfrm>
                <a:off x="11122034" y="5434029"/>
                <a:ext cx="71438" cy="68263"/>
              </a:xfrm>
              <a:custGeom>
                <a:avLst/>
                <a:gdLst>
                  <a:gd name="T0" fmla="*/ 19 w 19"/>
                  <a:gd name="T1" fmla="*/ 18 h 18"/>
                  <a:gd name="T2" fmla="*/ 0 w 19"/>
                  <a:gd name="T3" fmla="*/ 0 h 18"/>
                  <a:gd name="T4" fmla="*/ 19 w 19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9" y="18"/>
                    </a:moveTo>
                    <a:cubicBezTo>
                      <a:pt x="10" y="17"/>
                      <a:pt x="2" y="10"/>
                      <a:pt x="0" y="0"/>
                    </a:cubicBezTo>
                    <a:cubicBezTo>
                      <a:pt x="9" y="1"/>
                      <a:pt x="17" y="8"/>
                      <a:pt x="1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211"/>
              <p:cNvSpPr>
                <a:spLocks/>
              </p:cNvSpPr>
              <p:nvPr/>
            </p:nvSpPr>
            <p:spPr bwMode="auto">
              <a:xfrm>
                <a:off x="11510972" y="5505466"/>
                <a:ext cx="65088" cy="71438"/>
              </a:xfrm>
              <a:custGeom>
                <a:avLst/>
                <a:gdLst>
                  <a:gd name="T0" fmla="*/ 0 w 17"/>
                  <a:gd name="T1" fmla="*/ 19 h 19"/>
                  <a:gd name="T2" fmla="*/ 17 w 17"/>
                  <a:gd name="T3" fmla="*/ 0 h 19"/>
                  <a:gd name="T4" fmla="*/ 0 w 17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0" y="19"/>
                    </a:moveTo>
                    <a:cubicBezTo>
                      <a:pt x="0" y="10"/>
                      <a:pt x="8" y="2"/>
                      <a:pt x="17" y="0"/>
                    </a:cubicBezTo>
                    <a:cubicBezTo>
                      <a:pt x="16" y="9"/>
                      <a:pt x="9" y="17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212"/>
              <p:cNvSpPr>
                <a:spLocks/>
              </p:cNvSpPr>
              <p:nvPr/>
            </p:nvSpPr>
            <p:spPr bwMode="auto">
              <a:xfrm>
                <a:off x="11463347" y="6057918"/>
                <a:ext cx="47625" cy="93663"/>
              </a:xfrm>
              <a:custGeom>
                <a:avLst/>
                <a:gdLst>
                  <a:gd name="T0" fmla="*/ 8 w 13"/>
                  <a:gd name="T1" fmla="*/ 25 h 25"/>
                  <a:gd name="T2" fmla="*/ 4 w 13"/>
                  <a:gd name="T3" fmla="*/ 0 h 25"/>
                  <a:gd name="T4" fmla="*/ 8 w 13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5">
                    <a:moveTo>
                      <a:pt x="8" y="25"/>
                    </a:moveTo>
                    <a:cubicBezTo>
                      <a:pt x="1" y="19"/>
                      <a:pt x="0" y="8"/>
                      <a:pt x="4" y="0"/>
                    </a:cubicBezTo>
                    <a:cubicBezTo>
                      <a:pt x="11" y="6"/>
                      <a:pt x="13" y="17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213"/>
              <p:cNvSpPr>
                <a:spLocks/>
              </p:cNvSpPr>
              <p:nvPr/>
            </p:nvSpPr>
            <p:spPr bwMode="auto">
              <a:xfrm>
                <a:off x="11634797" y="6091256"/>
                <a:ext cx="98425" cy="90488"/>
              </a:xfrm>
              <a:custGeom>
                <a:avLst/>
                <a:gdLst>
                  <a:gd name="T0" fmla="*/ 0 w 26"/>
                  <a:gd name="T1" fmla="*/ 0 h 24"/>
                  <a:gd name="T2" fmla="*/ 26 w 26"/>
                  <a:gd name="T3" fmla="*/ 24 h 24"/>
                  <a:gd name="T4" fmla="*/ 0 w 26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0" y="0"/>
                    </a:moveTo>
                    <a:cubicBezTo>
                      <a:pt x="13" y="1"/>
                      <a:pt x="23" y="11"/>
                      <a:pt x="26" y="24"/>
                    </a:cubicBezTo>
                    <a:cubicBezTo>
                      <a:pt x="13" y="23"/>
                      <a:pt x="2" y="1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214"/>
              <p:cNvSpPr>
                <a:spLocks/>
              </p:cNvSpPr>
              <p:nvPr/>
            </p:nvSpPr>
            <p:spPr bwMode="auto">
              <a:xfrm>
                <a:off x="11672897" y="5964255"/>
                <a:ext cx="90488" cy="96838"/>
              </a:xfrm>
              <a:custGeom>
                <a:avLst/>
                <a:gdLst>
                  <a:gd name="T0" fmla="*/ 0 w 24"/>
                  <a:gd name="T1" fmla="*/ 26 h 26"/>
                  <a:gd name="T2" fmla="*/ 24 w 24"/>
                  <a:gd name="T3" fmla="*/ 0 h 26"/>
                  <a:gd name="T4" fmla="*/ 0 w 24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0" y="26"/>
                    </a:moveTo>
                    <a:cubicBezTo>
                      <a:pt x="1" y="14"/>
                      <a:pt x="11" y="3"/>
                      <a:pt x="24" y="0"/>
                    </a:cubicBezTo>
                    <a:cubicBezTo>
                      <a:pt x="22" y="13"/>
                      <a:pt x="13" y="24"/>
                      <a:pt x="0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215"/>
              <p:cNvSpPr>
                <a:spLocks/>
              </p:cNvSpPr>
              <p:nvPr/>
            </p:nvSpPr>
            <p:spPr bwMode="auto">
              <a:xfrm>
                <a:off x="11399847" y="5491179"/>
                <a:ext cx="58738" cy="130175"/>
              </a:xfrm>
              <a:custGeom>
                <a:avLst/>
                <a:gdLst>
                  <a:gd name="T0" fmla="*/ 9 w 16"/>
                  <a:gd name="T1" fmla="*/ 35 h 35"/>
                  <a:gd name="T2" fmla="*/ 7 w 16"/>
                  <a:gd name="T3" fmla="*/ 0 h 35"/>
                  <a:gd name="T4" fmla="*/ 9 w 16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5">
                    <a:moveTo>
                      <a:pt x="9" y="35"/>
                    </a:moveTo>
                    <a:cubicBezTo>
                      <a:pt x="1" y="25"/>
                      <a:pt x="0" y="11"/>
                      <a:pt x="7" y="0"/>
                    </a:cubicBezTo>
                    <a:cubicBezTo>
                      <a:pt x="15" y="10"/>
                      <a:pt x="16" y="24"/>
                      <a:pt x="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216"/>
              <p:cNvSpPr>
                <a:spLocks/>
              </p:cNvSpPr>
              <p:nvPr/>
            </p:nvSpPr>
            <p:spPr bwMode="auto">
              <a:xfrm>
                <a:off x="11210934" y="5403866"/>
                <a:ext cx="65088" cy="134938"/>
              </a:xfrm>
              <a:custGeom>
                <a:avLst/>
                <a:gdLst>
                  <a:gd name="T0" fmla="*/ 9 w 17"/>
                  <a:gd name="T1" fmla="*/ 36 h 36"/>
                  <a:gd name="T2" fmla="*/ 8 w 17"/>
                  <a:gd name="T3" fmla="*/ 0 h 36"/>
                  <a:gd name="T4" fmla="*/ 9 w 17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6">
                    <a:moveTo>
                      <a:pt x="9" y="36"/>
                    </a:moveTo>
                    <a:cubicBezTo>
                      <a:pt x="1" y="26"/>
                      <a:pt x="0" y="11"/>
                      <a:pt x="8" y="0"/>
                    </a:cubicBezTo>
                    <a:cubicBezTo>
                      <a:pt x="16" y="10"/>
                      <a:pt x="17" y="25"/>
                      <a:pt x="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217"/>
              <p:cNvSpPr>
                <a:spLocks/>
              </p:cNvSpPr>
              <p:nvPr/>
            </p:nvSpPr>
            <p:spPr bwMode="auto">
              <a:xfrm>
                <a:off x="11098222" y="5543567"/>
                <a:ext cx="131763" cy="60325"/>
              </a:xfrm>
              <a:custGeom>
                <a:avLst/>
                <a:gdLst>
                  <a:gd name="T0" fmla="*/ 0 w 35"/>
                  <a:gd name="T1" fmla="*/ 9 h 16"/>
                  <a:gd name="T2" fmla="*/ 35 w 35"/>
                  <a:gd name="T3" fmla="*/ 7 h 16"/>
                  <a:gd name="T4" fmla="*/ 0 w 35"/>
                  <a:gd name="T5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6">
                    <a:moveTo>
                      <a:pt x="0" y="9"/>
                    </a:moveTo>
                    <a:cubicBezTo>
                      <a:pt x="10" y="1"/>
                      <a:pt x="24" y="0"/>
                      <a:pt x="35" y="7"/>
                    </a:cubicBezTo>
                    <a:cubicBezTo>
                      <a:pt x="25" y="15"/>
                      <a:pt x="11" y="16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218"/>
              <p:cNvSpPr>
                <a:spLocks/>
              </p:cNvSpPr>
              <p:nvPr/>
            </p:nvSpPr>
            <p:spPr bwMode="auto">
              <a:xfrm>
                <a:off x="11458585" y="5629292"/>
                <a:ext cx="131763" cy="63500"/>
              </a:xfrm>
              <a:custGeom>
                <a:avLst/>
                <a:gdLst>
                  <a:gd name="T0" fmla="*/ 35 w 35"/>
                  <a:gd name="T1" fmla="*/ 8 h 17"/>
                  <a:gd name="T2" fmla="*/ 0 w 35"/>
                  <a:gd name="T3" fmla="*/ 9 h 17"/>
                  <a:gd name="T4" fmla="*/ 35 w 35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7">
                    <a:moveTo>
                      <a:pt x="35" y="8"/>
                    </a:moveTo>
                    <a:cubicBezTo>
                      <a:pt x="25" y="16"/>
                      <a:pt x="10" y="17"/>
                      <a:pt x="0" y="9"/>
                    </a:cubicBezTo>
                    <a:cubicBezTo>
                      <a:pt x="10" y="1"/>
                      <a:pt x="24" y="0"/>
                      <a:pt x="3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219"/>
              <p:cNvSpPr>
                <a:spLocks/>
              </p:cNvSpPr>
              <p:nvPr/>
            </p:nvSpPr>
            <p:spPr bwMode="auto">
              <a:xfrm>
                <a:off x="11557010" y="5964255"/>
                <a:ext cx="60325" cy="68263"/>
              </a:xfrm>
              <a:custGeom>
                <a:avLst/>
                <a:gdLst>
                  <a:gd name="T0" fmla="*/ 0 w 16"/>
                  <a:gd name="T1" fmla="*/ 18 h 18"/>
                  <a:gd name="T2" fmla="*/ 16 w 16"/>
                  <a:gd name="T3" fmla="*/ 0 h 18"/>
                  <a:gd name="T4" fmla="*/ 0 w 16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cubicBezTo>
                      <a:pt x="1" y="9"/>
                      <a:pt x="7" y="2"/>
                      <a:pt x="16" y="0"/>
                    </a:cubicBezTo>
                    <a:cubicBezTo>
                      <a:pt x="15" y="9"/>
                      <a:pt x="9" y="17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220"/>
              <p:cNvSpPr>
                <a:spLocks/>
              </p:cNvSpPr>
              <p:nvPr/>
            </p:nvSpPr>
            <p:spPr bwMode="auto">
              <a:xfrm>
                <a:off x="11523672" y="5911868"/>
                <a:ext cx="41275" cy="66675"/>
              </a:xfrm>
              <a:custGeom>
                <a:avLst/>
                <a:gdLst>
                  <a:gd name="T0" fmla="*/ 5 w 11"/>
                  <a:gd name="T1" fmla="*/ 0 h 18"/>
                  <a:gd name="T2" fmla="*/ 6 w 11"/>
                  <a:gd name="T3" fmla="*/ 18 h 18"/>
                  <a:gd name="T4" fmla="*/ 5 w 11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5" y="0"/>
                    </a:moveTo>
                    <a:cubicBezTo>
                      <a:pt x="0" y="6"/>
                      <a:pt x="0" y="13"/>
                      <a:pt x="6" y="18"/>
                    </a:cubicBezTo>
                    <a:cubicBezTo>
                      <a:pt x="11" y="13"/>
                      <a:pt x="10" y="5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221"/>
              <p:cNvSpPr>
                <a:spLocks/>
              </p:cNvSpPr>
              <p:nvPr/>
            </p:nvSpPr>
            <p:spPr bwMode="auto">
              <a:xfrm>
                <a:off x="11714172" y="6061093"/>
                <a:ext cx="68263" cy="42863"/>
              </a:xfrm>
              <a:custGeom>
                <a:avLst/>
                <a:gdLst>
                  <a:gd name="T0" fmla="*/ 18 w 18"/>
                  <a:gd name="T1" fmla="*/ 5 h 11"/>
                  <a:gd name="T2" fmla="*/ 0 w 18"/>
                  <a:gd name="T3" fmla="*/ 6 h 11"/>
                  <a:gd name="T4" fmla="*/ 18 w 18"/>
                  <a:gd name="T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18" y="5"/>
                    </a:moveTo>
                    <a:cubicBezTo>
                      <a:pt x="13" y="0"/>
                      <a:pt x="5" y="0"/>
                      <a:pt x="0" y="6"/>
                    </a:cubicBezTo>
                    <a:cubicBezTo>
                      <a:pt x="6" y="11"/>
                      <a:pt x="13" y="11"/>
                      <a:pt x="1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222"/>
              <p:cNvSpPr>
                <a:spLocks/>
              </p:cNvSpPr>
              <p:nvPr/>
            </p:nvSpPr>
            <p:spPr bwMode="auto">
              <a:xfrm>
                <a:off x="11466522" y="5961080"/>
                <a:ext cx="68263" cy="58738"/>
              </a:xfrm>
              <a:custGeom>
                <a:avLst/>
                <a:gdLst>
                  <a:gd name="T0" fmla="*/ 18 w 18"/>
                  <a:gd name="T1" fmla="*/ 16 h 16"/>
                  <a:gd name="T2" fmla="*/ 0 w 18"/>
                  <a:gd name="T3" fmla="*/ 0 h 16"/>
                  <a:gd name="T4" fmla="*/ 18 w 18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16"/>
                    </a:moveTo>
                    <a:cubicBezTo>
                      <a:pt x="9" y="15"/>
                      <a:pt x="1" y="9"/>
                      <a:pt x="0" y="0"/>
                    </a:cubicBezTo>
                    <a:cubicBezTo>
                      <a:pt x="8" y="0"/>
                      <a:pt x="16" y="7"/>
                      <a:pt x="1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223"/>
              <p:cNvSpPr>
                <a:spLocks/>
              </p:cNvSpPr>
              <p:nvPr/>
            </p:nvSpPr>
            <p:spPr bwMode="auto">
              <a:xfrm>
                <a:off x="11020434" y="5794392"/>
                <a:ext cx="63500" cy="57150"/>
              </a:xfrm>
              <a:custGeom>
                <a:avLst/>
                <a:gdLst>
                  <a:gd name="T0" fmla="*/ 17 w 17"/>
                  <a:gd name="T1" fmla="*/ 15 h 15"/>
                  <a:gd name="T2" fmla="*/ 0 w 17"/>
                  <a:gd name="T3" fmla="*/ 0 h 15"/>
                  <a:gd name="T4" fmla="*/ 17 w 17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7" y="15"/>
                    </a:moveTo>
                    <a:cubicBezTo>
                      <a:pt x="9" y="14"/>
                      <a:pt x="2" y="8"/>
                      <a:pt x="0" y="0"/>
                    </a:cubicBezTo>
                    <a:cubicBezTo>
                      <a:pt x="9" y="1"/>
                      <a:pt x="15" y="7"/>
                      <a:pt x="1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224"/>
              <p:cNvSpPr>
                <a:spLocks/>
              </p:cNvSpPr>
              <p:nvPr/>
            </p:nvSpPr>
            <p:spPr bwMode="auto">
              <a:xfrm>
                <a:off x="11042659" y="5876943"/>
                <a:ext cx="49213" cy="46038"/>
              </a:xfrm>
              <a:custGeom>
                <a:avLst/>
                <a:gdLst>
                  <a:gd name="T0" fmla="*/ 13 w 13"/>
                  <a:gd name="T1" fmla="*/ 12 h 12"/>
                  <a:gd name="T2" fmla="*/ 0 w 13"/>
                  <a:gd name="T3" fmla="*/ 0 h 12"/>
                  <a:gd name="T4" fmla="*/ 13 w 13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cubicBezTo>
                      <a:pt x="7" y="11"/>
                      <a:pt x="2" y="7"/>
                      <a:pt x="0" y="0"/>
                    </a:cubicBezTo>
                    <a:cubicBezTo>
                      <a:pt x="7" y="1"/>
                      <a:pt x="12" y="5"/>
                      <a:pt x="1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225"/>
              <p:cNvSpPr>
                <a:spLocks/>
              </p:cNvSpPr>
              <p:nvPr/>
            </p:nvSpPr>
            <p:spPr bwMode="auto">
              <a:xfrm>
                <a:off x="11075997" y="5776930"/>
                <a:ext cx="33338" cy="28575"/>
              </a:xfrm>
              <a:custGeom>
                <a:avLst/>
                <a:gdLst>
                  <a:gd name="T0" fmla="*/ 9 w 9"/>
                  <a:gd name="T1" fmla="*/ 8 h 8"/>
                  <a:gd name="T2" fmla="*/ 0 w 9"/>
                  <a:gd name="T3" fmla="*/ 0 h 8"/>
                  <a:gd name="T4" fmla="*/ 9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4" y="0"/>
                      <a:pt x="8" y="3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226"/>
              <p:cNvSpPr>
                <a:spLocks/>
              </p:cNvSpPr>
              <p:nvPr/>
            </p:nvSpPr>
            <p:spPr bwMode="auto">
              <a:xfrm>
                <a:off x="11061709" y="5948380"/>
                <a:ext cx="30163" cy="34925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8 w 8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7" y="4"/>
                      <a:pt x="4" y="8"/>
                      <a:pt x="0" y="9"/>
                    </a:cubicBezTo>
                    <a:cubicBezTo>
                      <a:pt x="0" y="5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227"/>
              <p:cNvSpPr>
                <a:spLocks/>
              </p:cNvSpPr>
              <p:nvPr/>
            </p:nvSpPr>
            <p:spPr bwMode="auto">
              <a:xfrm>
                <a:off x="11290309" y="5419741"/>
                <a:ext cx="60325" cy="1468442"/>
              </a:xfrm>
              <a:custGeom>
                <a:avLst/>
                <a:gdLst>
                  <a:gd name="T0" fmla="*/ 19 w 38"/>
                  <a:gd name="T1" fmla="*/ 0 h 925"/>
                  <a:gd name="T2" fmla="*/ 9 w 38"/>
                  <a:gd name="T3" fmla="*/ 464 h 925"/>
                  <a:gd name="T4" fmla="*/ 0 w 38"/>
                  <a:gd name="T5" fmla="*/ 925 h 925"/>
                  <a:gd name="T6" fmla="*/ 19 w 38"/>
                  <a:gd name="T7" fmla="*/ 925 h 925"/>
                  <a:gd name="T8" fmla="*/ 38 w 38"/>
                  <a:gd name="T9" fmla="*/ 925 h 925"/>
                  <a:gd name="T10" fmla="*/ 28 w 38"/>
                  <a:gd name="T11" fmla="*/ 464 h 925"/>
                  <a:gd name="T12" fmla="*/ 19 w 38"/>
                  <a:gd name="T13" fmla="*/ 0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25">
                    <a:moveTo>
                      <a:pt x="19" y="0"/>
                    </a:moveTo>
                    <a:lnTo>
                      <a:pt x="9" y="464"/>
                    </a:lnTo>
                    <a:lnTo>
                      <a:pt x="0" y="925"/>
                    </a:lnTo>
                    <a:lnTo>
                      <a:pt x="19" y="925"/>
                    </a:lnTo>
                    <a:lnTo>
                      <a:pt x="38" y="925"/>
                    </a:lnTo>
                    <a:lnTo>
                      <a:pt x="28" y="464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228"/>
              <p:cNvSpPr>
                <a:spLocks/>
              </p:cNvSpPr>
              <p:nvPr/>
            </p:nvSpPr>
            <p:spPr bwMode="auto">
              <a:xfrm>
                <a:off x="11317297" y="5595954"/>
                <a:ext cx="171450" cy="176213"/>
              </a:xfrm>
              <a:custGeom>
                <a:avLst/>
                <a:gdLst>
                  <a:gd name="T0" fmla="*/ 108 w 108"/>
                  <a:gd name="T1" fmla="*/ 0 h 111"/>
                  <a:gd name="T2" fmla="*/ 54 w 108"/>
                  <a:gd name="T3" fmla="*/ 52 h 111"/>
                  <a:gd name="T4" fmla="*/ 0 w 108"/>
                  <a:gd name="T5" fmla="*/ 106 h 111"/>
                  <a:gd name="T6" fmla="*/ 2 w 108"/>
                  <a:gd name="T7" fmla="*/ 109 h 111"/>
                  <a:gd name="T8" fmla="*/ 4 w 108"/>
                  <a:gd name="T9" fmla="*/ 111 h 111"/>
                  <a:gd name="T10" fmla="*/ 56 w 108"/>
                  <a:gd name="T11" fmla="*/ 57 h 111"/>
                  <a:gd name="T12" fmla="*/ 108 w 108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11">
                    <a:moveTo>
                      <a:pt x="108" y="0"/>
                    </a:moveTo>
                    <a:lnTo>
                      <a:pt x="54" y="52"/>
                    </a:lnTo>
                    <a:lnTo>
                      <a:pt x="0" y="106"/>
                    </a:lnTo>
                    <a:lnTo>
                      <a:pt x="2" y="109"/>
                    </a:lnTo>
                    <a:lnTo>
                      <a:pt x="4" y="111"/>
                    </a:lnTo>
                    <a:lnTo>
                      <a:pt x="56" y="57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229"/>
              <p:cNvSpPr>
                <a:spLocks/>
              </p:cNvSpPr>
              <p:nvPr/>
            </p:nvSpPr>
            <p:spPr bwMode="auto">
              <a:xfrm>
                <a:off x="11309360" y="6035693"/>
                <a:ext cx="338138" cy="334963"/>
              </a:xfrm>
              <a:custGeom>
                <a:avLst/>
                <a:gdLst>
                  <a:gd name="T0" fmla="*/ 213 w 213"/>
                  <a:gd name="T1" fmla="*/ 0 h 211"/>
                  <a:gd name="T2" fmla="*/ 106 w 213"/>
                  <a:gd name="T3" fmla="*/ 99 h 211"/>
                  <a:gd name="T4" fmla="*/ 0 w 213"/>
                  <a:gd name="T5" fmla="*/ 201 h 211"/>
                  <a:gd name="T6" fmla="*/ 5 w 213"/>
                  <a:gd name="T7" fmla="*/ 206 h 211"/>
                  <a:gd name="T8" fmla="*/ 9 w 213"/>
                  <a:gd name="T9" fmla="*/ 211 h 211"/>
                  <a:gd name="T10" fmla="*/ 111 w 213"/>
                  <a:gd name="T11" fmla="*/ 106 h 211"/>
                  <a:gd name="T12" fmla="*/ 213 w 213"/>
                  <a:gd name="T13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211">
                    <a:moveTo>
                      <a:pt x="213" y="0"/>
                    </a:moveTo>
                    <a:lnTo>
                      <a:pt x="106" y="99"/>
                    </a:lnTo>
                    <a:lnTo>
                      <a:pt x="0" y="201"/>
                    </a:lnTo>
                    <a:lnTo>
                      <a:pt x="5" y="206"/>
                    </a:lnTo>
                    <a:lnTo>
                      <a:pt x="9" y="211"/>
                    </a:lnTo>
                    <a:lnTo>
                      <a:pt x="111" y="106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230"/>
              <p:cNvSpPr>
                <a:spLocks/>
              </p:cNvSpPr>
              <p:nvPr/>
            </p:nvSpPr>
            <p:spPr bwMode="auto">
              <a:xfrm>
                <a:off x="11091872" y="5865830"/>
                <a:ext cx="228600" cy="230188"/>
              </a:xfrm>
              <a:custGeom>
                <a:avLst/>
                <a:gdLst>
                  <a:gd name="T0" fmla="*/ 0 w 144"/>
                  <a:gd name="T1" fmla="*/ 0 h 145"/>
                  <a:gd name="T2" fmla="*/ 68 w 144"/>
                  <a:gd name="T3" fmla="*/ 71 h 145"/>
                  <a:gd name="T4" fmla="*/ 139 w 144"/>
                  <a:gd name="T5" fmla="*/ 145 h 145"/>
                  <a:gd name="T6" fmla="*/ 142 w 144"/>
                  <a:gd name="T7" fmla="*/ 142 h 145"/>
                  <a:gd name="T8" fmla="*/ 144 w 144"/>
                  <a:gd name="T9" fmla="*/ 138 h 145"/>
                  <a:gd name="T10" fmla="*/ 71 w 144"/>
                  <a:gd name="T11" fmla="*/ 69 h 145"/>
                  <a:gd name="T12" fmla="*/ 0 w 144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45">
                    <a:moveTo>
                      <a:pt x="0" y="0"/>
                    </a:moveTo>
                    <a:lnTo>
                      <a:pt x="68" y="71"/>
                    </a:lnTo>
                    <a:lnTo>
                      <a:pt x="139" y="145"/>
                    </a:lnTo>
                    <a:lnTo>
                      <a:pt x="142" y="142"/>
                    </a:lnTo>
                    <a:lnTo>
                      <a:pt x="144" y="138"/>
                    </a:lnTo>
                    <a:lnTo>
                      <a:pt x="71" y="6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231"/>
              <p:cNvSpPr>
                <a:spLocks/>
              </p:cNvSpPr>
              <p:nvPr/>
            </p:nvSpPr>
            <p:spPr bwMode="auto">
              <a:xfrm>
                <a:off x="11061709" y="5934093"/>
                <a:ext cx="101600" cy="3175"/>
              </a:xfrm>
              <a:custGeom>
                <a:avLst/>
                <a:gdLst>
                  <a:gd name="T0" fmla="*/ 0 w 64"/>
                  <a:gd name="T1" fmla="*/ 0 h 2"/>
                  <a:gd name="T2" fmla="*/ 30 w 64"/>
                  <a:gd name="T3" fmla="*/ 2 h 2"/>
                  <a:gd name="T4" fmla="*/ 64 w 64"/>
                  <a:gd name="T5" fmla="*/ 2 h 2"/>
                  <a:gd name="T6" fmla="*/ 64 w 64"/>
                  <a:gd name="T7" fmla="*/ 0 h 2"/>
                  <a:gd name="T8" fmla="*/ 64 w 64"/>
                  <a:gd name="T9" fmla="*/ 0 h 2"/>
                  <a:gd name="T10" fmla="*/ 30 w 64"/>
                  <a:gd name="T11" fmla="*/ 0 h 2"/>
                  <a:gd name="T12" fmla="*/ 0 w 6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2">
                    <a:moveTo>
                      <a:pt x="0" y="0"/>
                    </a:moveTo>
                    <a:lnTo>
                      <a:pt x="30" y="2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232"/>
              <p:cNvSpPr>
                <a:spLocks/>
              </p:cNvSpPr>
              <p:nvPr/>
            </p:nvSpPr>
            <p:spPr bwMode="auto">
              <a:xfrm>
                <a:off x="11541135" y="6024580"/>
                <a:ext cx="4763" cy="112713"/>
              </a:xfrm>
              <a:custGeom>
                <a:avLst/>
                <a:gdLst>
                  <a:gd name="T0" fmla="*/ 3 w 3"/>
                  <a:gd name="T1" fmla="*/ 0 h 71"/>
                  <a:gd name="T2" fmla="*/ 0 w 3"/>
                  <a:gd name="T3" fmla="*/ 35 h 71"/>
                  <a:gd name="T4" fmla="*/ 0 w 3"/>
                  <a:gd name="T5" fmla="*/ 71 h 71"/>
                  <a:gd name="T6" fmla="*/ 3 w 3"/>
                  <a:gd name="T7" fmla="*/ 71 h 71"/>
                  <a:gd name="T8" fmla="*/ 3 w 3"/>
                  <a:gd name="T9" fmla="*/ 71 h 71"/>
                  <a:gd name="T10" fmla="*/ 3 w 3"/>
                  <a:gd name="T11" fmla="*/ 35 h 71"/>
                  <a:gd name="T12" fmla="*/ 3 w 3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1">
                    <a:moveTo>
                      <a:pt x="3" y="0"/>
                    </a:moveTo>
                    <a:lnTo>
                      <a:pt x="0" y="35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3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233"/>
              <p:cNvSpPr>
                <a:spLocks/>
              </p:cNvSpPr>
              <p:nvPr/>
            </p:nvSpPr>
            <p:spPr bwMode="auto">
              <a:xfrm>
                <a:off x="11507797" y="6167456"/>
                <a:ext cx="146050" cy="11113"/>
              </a:xfrm>
              <a:custGeom>
                <a:avLst/>
                <a:gdLst>
                  <a:gd name="T0" fmla="*/ 92 w 92"/>
                  <a:gd name="T1" fmla="*/ 5 h 7"/>
                  <a:gd name="T2" fmla="*/ 47 w 92"/>
                  <a:gd name="T3" fmla="*/ 2 h 7"/>
                  <a:gd name="T4" fmla="*/ 0 w 92"/>
                  <a:gd name="T5" fmla="*/ 0 h 7"/>
                  <a:gd name="T6" fmla="*/ 0 w 92"/>
                  <a:gd name="T7" fmla="*/ 5 h 7"/>
                  <a:gd name="T8" fmla="*/ 0 w 92"/>
                  <a:gd name="T9" fmla="*/ 7 h 7"/>
                  <a:gd name="T10" fmla="*/ 47 w 92"/>
                  <a:gd name="T11" fmla="*/ 5 h 7"/>
                  <a:gd name="T12" fmla="*/ 92 w 92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">
                    <a:moveTo>
                      <a:pt x="92" y="5"/>
                    </a:moveTo>
                    <a:lnTo>
                      <a:pt x="47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7" y="5"/>
                    </a:lnTo>
                    <a:lnTo>
                      <a:pt x="9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234"/>
              <p:cNvSpPr>
                <a:spLocks/>
              </p:cNvSpPr>
              <p:nvPr/>
            </p:nvSpPr>
            <p:spPr bwMode="auto">
              <a:xfrm>
                <a:off x="11598285" y="6084906"/>
                <a:ext cx="77788" cy="0"/>
              </a:xfrm>
              <a:custGeom>
                <a:avLst/>
                <a:gdLst>
                  <a:gd name="T0" fmla="*/ 49 w 49"/>
                  <a:gd name="T1" fmla="*/ 23 w 49"/>
                  <a:gd name="T2" fmla="*/ 0 w 49"/>
                  <a:gd name="T3" fmla="*/ 0 w 49"/>
                  <a:gd name="T4" fmla="*/ 0 w 49"/>
                  <a:gd name="T5" fmla="*/ 23 w 49"/>
                  <a:gd name="T6" fmla="*/ 49 w 4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9">
                    <a:moveTo>
                      <a:pt x="49" y="0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235"/>
              <p:cNvSpPr>
                <a:spLocks/>
              </p:cNvSpPr>
              <p:nvPr/>
            </p:nvSpPr>
            <p:spPr bwMode="auto">
              <a:xfrm>
                <a:off x="11215697" y="5535629"/>
                <a:ext cx="104775" cy="109538"/>
              </a:xfrm>
              <a:custGeom>
                <a:avLst/>
                <a:gdLst>
                  <a:gd name="T0" fmla="*/ 0 w 66"/>
                  <a:gd name="T1" fmla="*/ 0 h 69"/>
                  <a:gd name="T2" fmla="*/ 33 w 66"/>
                  <a:gd name="T3" fmla="*/ 33 h 69"/>
                  <a:gd name="T4" fmla="*/ 64 w 66"/>
                  <a:gd name="T5" fmla="*/ 69 h 69"/>
                  <a:gd name="T6" fmla="*/ 66 w 66"/>
                  <a:gd name="T7" fmla="*/ 66 h 69"/>
                  <a:gd name="T8" fmla="*/ 66 w 66"/>
                  <a:gd name="T9" fmla="*/ 64 h 69"/>
                  <a:gd name="T10" fmla="*/ 33 w 66"/>
                  <a:gd name="T11" fmla="*/ 33 h 69"/>
                  <a:gd name="T12" fmla="*/ 0 w 6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0" y="0"/>
                    </a:moveTo>
                    <a:lnTo>
                      <a:pt x="33" y="33"/>
                    </a:lnTo>
                    <a:lnTo>
                      <a:pt x="64" y="69"/>
                    </a:lnTo>
                    <a:lnTo>
                      <a:pt x="66" y="66"/>
                    </a:lnTo>
                    <a:lnTo>
                      <a:pt x="66" y="64"/>
                    </a:lnTo>
                    <a:lnTo>
                      <a:pt x="33" y="3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236"/>
              <p:cNvSpPr>
                <a:spLocks/>
              </p:cNvSpPr>
              <p:nvPr/>
            </p:nvSpPr>
            <p:spPr bwMode="auto">
              <a:xfrm>
                <a:off x="11218872" y="5716605"/>
                <a:ext cx="104775" cy="107950"/>
              </a:xfrm>
              <a:custGeom>
                <a:avLst/>
                <a:gdLst>
                  <a:gd name="T0" fmla="*/ 0 w 66"/>
                  <a:gd name="T1" fmla="*/ 0 h 68"/>
                  <a:gd name="T2" fmla="*/ 31 w 66"/>
                  <a:gd name="T3" fmla="*/ 35 h 68"/>
                  <a:gd name="T4" fmla="*/ 62 w 66"/>
                  <a:gd name="T5" fmla="*/ 68 h 68"/>
                  <a:gd name="T6" fmla="*/ 64 w 66"/>
                  <a:gd name="T7" fmla="*/ 66 h 68"/>
                  <a:gd name="T8" fmla="*/ 66 w 66"/>
                  <a:gd name="T9" fmla="*/ 61 h 68"/>
                  <a:gd name="T10" fmla="*/ 33 w 66"/>
                  <a:gd name="T11" fmla="*/ 30 h 68"/>
                  <a:gd name="T12" fmla="*/ 0 w 66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8">
                    <a:moveTo>
                      <a:pt x="0" y="0"/>
                    </a:moveTo>
                    <a:lnTo>
                      <a:pt x="31" y="35"/>
                    </a:lnTo>
                    <a:lnTo>
                      <a:pt x="62" y="68"/>
                    </a:lnTo>
                    <a:lnTo>
                      <a:pt x="64" y="66"/>
                    </a:lnTo>
                    <a:lnTo>
                      <a:pt x="66" y="61"/>
                    </a:lnTo>
                    <a:lnTo>
                      <a:pt x="33" y="3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424" name="Freeform 237"/>
          <p:cNvSpPr>
            <a:spLocks/>
          </p:cNvSpPr>
          <p:nvPr/>
        </p:nvSpPr>
        <p:spPr bwMode="auto">
          <a:xfrm>
            <a:off x="4543751" y="6636945"/>
            <a:ext cx="828676" cy="198438"/>
          </a:xfrm>
          <a:custGeom>
            <a:avLst/>
            <a:gdLst>
              <a:gd name="T0" fmla="*/ 221 w 221"/>
              <a:gd name="T1" fmla="*/ 53 h 53"/>
              <a:gd name="T2" fmla="*/ 221 w 221"/>
              <a:gd name="T3" fmla="*/ 51 h 53"/>
              <a:gd name="T4" fmla="*/ 205 w 221"/>
              <a:gd name="T5" fmla="*/ 35 h 53"/>
              <a:gd name="T6" fmla="*/ 201 w 221"/>
              <a:gd name="T7" fmla="*/ 35 h 53"/>
              <a:gd name="T8" fmla="*/ 187 w 221"/>
              <a:gd name="T9" fmla="*/ 20 h 53"/>
              <a:gd name="T10" fmla="*/ 156 w 221"/>
              <a:gd name="T11" fmla="*/ 0 h 53"/>
              <a:gd name="T12" fmla="*/ 127 w 221"/>
              <a:gd name="T13" fmla="*/ 16 h 53"/>
              <a:gd name="T14" fmla="*/ 109 w 221"/>
              <a:gd name="T15" fmla="*/ 8 h 53"/>
              <a:gd name="T16" fmla="*/ 87 w 221"/>
              <a:gd name="T17" fmla="*/ 21 h 53"/>
              <a:gd name="T18" fmla="*/ 61 w 221"/>
              <a:gd name="T19" fmla="*/ 8 h 53"/>
              <a:gd name="T20" fmla="*/ 31 w 221"/>
              <a:gd name="T21" fmla="*/ 26 h 53"/>
              <a:gd name="T22" fmla="*/ 0 w 221"/>
              <a:gd name="T23" fmla="*/ 53 h 53"/>
              <a:gd name="T24" fmla="*/ 221 w 221"/>
              <a:gd name="T25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1" h="53">
                <a:moveTo>
                  <a:pt x="221" y="53"/>
                </a:moveTo>
                <a:cubicBezTo>
                  <a:pt x="221" y="52"/>
                  <a:pt x="221" y="52"/>
                  <a:pt x="221" y="51"/>
                </a:cubicBezTo>
                <a:cubicBezTo>
                  <a:pt x="221" y="42"/>
                  <a:pt x="214" y="35"/>
                  <a:pt x="205" y="35"/>
                </a:cubicBezTo>
                <a:cubicBezTo>
                  <a:pt x="204" y="35"/>
                  <a:pt x="202" y="35"/>
                  <a:pt x="201" y="35"/>
                </a:cubicBezTo>
                <a:cubicBezTo>
                  <a:pt x="198" y="29"/>
                  <a:pt x="194" y="23"/>
                  <a:pt x="187" y="20"/>
                </a:cubicBezTo>
                <a:cubicBezTo>
                  <a:pt x="182" y="8"/>
                  <a:pt x="170" y="0"/>
                  <a:pt x="156" y="0"/>
                </a:cubicBezTo>
                <a:cubicBezTo>
                  <a:pt x="144" y="0"/>
                  <a:pt x="133" y="7"/>
                  <a:pt x="127" y="16"/>
                </a:cubicBezTo>
                <a:cubicBezTo>
                  <a:pt x="123" y="11"/>
                  <a:pt x="116" y="8"/>
                  <a:pt x="109" y="8"/>
                </a:cubicBezTo>
                <a:cubicBezTo>
                  <a:pt x="100" y="8"/>
                  <a:pt x="92" y="13"/>
                  <a:pt x="87" y="21"/>
                </a:cubicBezTo>
                <a:cubicBezTo>
                  <a:pt x="81" y="13"/>
                  <a:pt x="71" y="8"/>
                  <a:pt x="61" y="8"/>
                </a:cubicBezTo>
                <a:cubicBezTo>
                  <a:pt x="48" y="8"/>
                  <a:pt x="37" y="15"/>
                  <a:pt x="31" y="26"/>
                </a:cubicBezTo>
                <a:cubicBezTo>
                  <a:pt x="16" y="27"/>
                  <a:pt x="3" y="39"/>
                  <a:pt x="0" y="53"/>
                </a:cubicBezTo>
                <a:lnTo>
                  <a:pt x="221" y="53"/>
                </a:lnTo>
                <a:close/>
              </a:path>
            </a:pathLst>
          </a:custGeom>
          <a:solidFill>
            <a:srgbClr val="A2DB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25" name="组合 424"/>
          <p:cNvGrpSpPr/>
          <p:nvPr/>
        </p:nvGrpSpPr>
        <p:grpSpPr>
          <a:xfrm>
            <a:off x="1070833" y="5310989"/>
            <a:ext cx="1424959" cy="3053165"/>
            <a:chOff x="7269703" y="5363789"/>
            <a:chExt cx="1424959" cy="3053165"/>
          </a:xfrm>
        </p:grpSpPr>
        <p:grpSp>
          <p:nvGrpSpPr>
            <p:cNvPr id="426" name="组合 425"/>
            <p:cNvGrpSpPr/>
            <p:nvPr/>
          </p:nvGrpSpPr>
          <p:grpSpPr>
            <a:xfrm>
              <a:off x="7269703" y="5363789"/>
              <a:ext cx="1424959" cy="1524399"/>
              <a:chOff x="7266551" y="5363789"/>
              <a:chExt cx="1424959" cy="1524399"/>
            </a:xfrm>
          </p:grpSpPr>
          <p:sp>
            <p:nvSpPr>
              <p:cNvPr id="435" name="Freeform 62"/>
              <p:cNvSpPr>
                <a:spLocks/>
              </p:cNvSpPr>
              <p:nvPr/>
            </p:nvSpPr>
            <p:spPr bwMode="auto">
              <a:xfrm>
                <a:off x="7807272" y="5394364"/>
                <a:ext cx="884237" cy="838638"/>
              </a:xfrm>
              <a:custGeom>
                <a:avLst/>
                <a:gdLst>
                  <a:gd name="T0" fmla="*/ 556 w 556"/>
                  <a:gd name="T1" fmla="*/ 384 h 384"/>
                  <a:gd name="T2" fmla="*/ 0 w 556"/>
                  <a:gd name="T3" fmla="*/ 384 h 384"/>
                  <a:gd name="T4" fmla="*/ 0 w 556"/>
                  <a:gd name="T5" fmla="*/ 0 h 384"/>
                  <a:gd name="T6" fmla="*/ 556 w 556"/>
                  <a:gd name="T7" fmla="*/ 90 h 384"/>
                  <a:gd name="T8" fmla="*/ 556 w 556"/>
                  <a:gd name="T9" fmla="*/ 38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6" h="384">
                    <a:moveTo>
                      <a:pt x="556" y="384"/>
                    </a:moveTo>
                    <a:lnTo>
                      <a:pt x="0" y="384"/>
                    </a:lnTo>
                    <a:lnTo>
                      <a:pt x="0" y="0"/>
                    </a:lnTo>
                    <a:lnTo>
                      <a:pt x="556" y="90"/>
                    </a:lnTo>
                    <a:lnTo>
                      <a:pt x="556" y="384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63"/>
              <p:cNvSpPr>
                <a:spLocks/>
              </p:cNvSpPr>
              <p:nvPr/>
            </p:nvSpPr>
            <p:spPr bwMode="auto">
              <a:xfrm>
                <a:off x="7788188" y="5363789"/>
                <a:ext cx="903322" cy="264258"/>
              </a:xfrm>
              <a:custGeom>
                <a:avLst/>
                <a:gdLst>
                  <a:gd name="T0" fmla="*/ 568 w 568"/>
                  <a:gd name="T1" fmla="*/ 121 h 121"/>
                  <a:gd name="T2" fmla="*/ 0 w 568"/>
                  <a:gd name="T3" fmla="*/ 31 h 121"/>
                  <a:gd name="T4" fmla="*/ 0 w 568"/>
                  <a:gd name="T5" fmla="*/ 0 h 121"/>
                  <a:gd name="T6" fmla="*/ 568 w 568"/>
                  <a:gd name="T7" fmla="*/ 90 h 121"/>
                  <a:gd name="T8" fmla="*/ 568 w 568"/>
                  <a:gd name="T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21">
                    <a:moveTo>
                      <a:pt x="568" y="121"/>
                    </a:moveTo>
                    <a:lnTo>
                      <a:pt x="0" y="31"/>
                    </a:lnTo>
                    <a:lnTo>
                      <a:pt x="0" y="0"/>
                    </a:lnTo>
                    <a:lnTo>
                      <a:pt x="568" y="90"/>
                    </a:lnTo>
                    <a:lnTo>
                      <a:pt x="568" y="121"/>
                    </a:lnTo>
                    <a:close/>
                  </a:path>
                </a:pathLst>
              </a:custGeom>
              <a:solidFill>
                <a:srgbClr val="549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Rectangle 64"/>
              <p:cNvSpPr>
                <a:spLocks noChangeArrowheads="1"/>
              </p:cNvSpPr>
              <p:nvPr/>
            </p:nvSpPr>
            <p:spPr bwMode="auto">
              <a:xfrm>
                <a:off x="7296768" y="6252658"/>
                <a:ext cx="1394741" cy="635530"/>
              </a:xfrm>
              <a:prstGeom prst="rect">
                <a:avLst/>
              </a:pr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Rectangle 66"/>
              <p:cNvSpPr>
                <a:spLocks noChangeArrowheads="1"/>
              </p:cNvSpPr>
              <p:nvPr/>
            </p:nvSpPr>
            <p:spPr bwMode="auto">
              <a:xfrm>
                <a:off x="7401731" y="6444846"/>
                <a:ext cx="496191" cy="310121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Rectangle 67"/>
              <p:cNvSpPr>
                <a:spLocks noChangeArrowheads="1"/>
              </p:cNvSpPr>
              <p:nvPr/>
            </p:nvSpPr>
            <p:spPr bwMode="auto">
              <a:xfrm>
                <a:off x="7994934" y="6444846"/>
                <a:ext cx="594793" cy="117933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Rectangle 68"/>
              <p:cNvSpPr>
                <a:spLocks noChangeArrowheads="1"/>
              </p:cNvSpPr>
              <p:nvPr/>
            </p:nvSpPr>
            <p:spPr bwMode="auto">
              <a:xfrm>
                <a:off x="7807272" y="5776556"/>
                <a:ext cx="655226" cy="310121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Rectangle 69"/>
              <p:cNvSpPr>
                <a:spLocks noChangeArrowheads="1"/>
              </p:cNvSpPr>
              <p:nvPr/>
            </p:nvSpPr>
            <p:spPr bwMode="auto">
              <a:xfrm>
                <a:off x="7266551" y="6222082"/>
                <a:ext cx="1424958" cy="67703"/>
              </a:xfrm>
              <a:prstGeom prst="rect">
                <a:avLst/>
              </a:prstGeom>
              <a:solidFill>
                <a:srgbClr val="549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27" name="组合 426"/>
            <p:cNvGrpSpPr/>
            <p:nvPr/>
          </p:nvGrpSpPr>
          <p:grpSpPr>
            <a:xfrm flipV="1">
              <a:off x="7269703" y="6892555"/>
              <a:ext cx="1424959" cy="1524399"/>
              <a:chOff x="7266551" y="5363789"/>
              <a:chExt cx="1424959" cy="1524399"/>
            </a:xfrm>
            <a:noFill/>
          </p:grpSpPr>
          <p:sp>
            <p:nvSpPr>
              <p:cNvPr id="428" name="Freeform 62"/>
              <p:cNvSpPr>
                <a:spLocks/>
              </p:cNvSpPr>
              <p:nvPr/>
            </p:nvSpPr>
            <p:spPr bwMode="auto">
              <a:xfrm>
                <a:off x="7807272" y="5394364"/>
                <a:ext cx="884237" cy="838638"/>
              </a:xfrm>
              <a:custGeom>
                <a:avLst/>
                <a:gdLst>
                  <a:gd name="T0" fmla="*/ 556 w 556"/>
                  <a:gd name="T1" fmla="*/ 384 h 384"/>
                  <a:gd name="T2" fmla="*/ 0 w 556"/>
                  <a:gd name="T3" fmla="*/ 384 h 384"/>
                  <a:gd name="T4" fmla="*/ 0 w 556"/>
                  <a:gd name="T5" fmla="*/ 0 h 384"/>
                  <a:gd name="T6" fmla="*/ 556 w 556"/>
                  <a:gd name="T7" fmla="*/ 90 h 384"/>
                  <a:gd name="T8" fmla="*/ 556 w 556"/>
                  <a:gd name="T9" fmla="*/ 38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6" h="384">
                    <a:moveTo>
                      <a:pt x="556" y="384"/>
                    </a:moveTo>
                    <a:lnTo>
                      <a:pt x="0" y="384"/>
                    </a:lnTo>
                    <a:lnTo>
                      <a:pt x="0" y="0"/>
                    </a:lnTo>
                    <a:lnTo>
                      <a:pt x="556" y="90"/>
                    </a:lnTo>
                    <a:lnTo>
                      <a:pt x="556" y="3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63"/>
              <p:cNvSpPr>
                <a:spLocks/>
              </p:cNvSpPr>
              <p:nvPr/>
            </p:nvSpPr>
            <p:spPr bwMode="auto">
              <a:xfrm>
                <a:off x="7788188" y="5363789"/>
                <a:ext cx="903322" cy="264258"/>
              </a:xfrm>
              <a:custGeom>
                <a:avLst/>
                <a:gdLst>
                  <a:gd name="T0" fmla="*/ 568 w 568"/>
                  <a:gd name="T1" fmla="*/ 121 h 121"/>
                  <a:gd name="T2" fmla="*/ 0 w 568"/>
                  <a:gd name="T3" fmla="*/ 31 h 121"/>
                  <a:gd name="T4" fmla="*/ 0 w 568"/>
                  <a:gd name="T5" fmla="*/ 0 h 121"/>
                  <a:gd name="T6" fmla="*/ 568 w 568"/>
                  <a:gd name="T7" fmla="*/ 90 h 121"/>
                  <a:gd name="T8" fmla="*/ 568 w 568"/>
                  <a:gd name="T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21">
                    <a:moveTo>
                      <a:pt x="568" y="121"/>
                    </a:moveTo>
                    <a:lnTo>
                      <a:pt x="0" y="31"/>
                    </a:lnTo>
                    <a:lnTo>
                      <a:pt x="0" y="0"/>
                    </a:lnTo>
                    <a:lnTo>
                      <a:pt x="568" y="90"/>
                    </a:lnTo>
                    <a:lnTo>
                      <a:pt x="568" y="1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Rectangle 64"/>
              <p:cNvSpPr>
                <a:spLocks noChangeArrowheads="1"/>
              </p:cNvSpPr>
              <p:nvPr/>
            </p:nvSpPr>
            <p:spPr bwMode="auto">
              <a:xfrm>
                <a:off x="7296768" y="6252658"/>
                <a:ext cx="1394741" cy="6355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Rectangle 66"/>
              <p:cNvSpPr>
                <a:spLocks noChangeArrowheads="1"/>
              </p:cNvSpPr>
              <p:nvPr/>
            </p:nvSpPr>
            <p:spPr bwMode="auto">
              <a:xfrm>
                <a:off x="7401731" y="6444846"/>
                <a:ext cx="496191" cy="31012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Rectangle 67"/>
              <p:cNvSpPr>
                <a:spLocks noChangeArrowheads="1"/>
              </p:cNvSpPr>
              <p:nvPr/>
            </p:nvSpPr>
            <p:spPr bwMode="auto">
              <a:xfrm>
                <a:off x="7994934" y="6444846"/>
                <a:ext cx="594793" cy="11793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Rectangle 68"/>
              <p:cNvSpPr>
                <a:spLocks noChangeArrowheads="1"/>
              </p:cNvSpPr>
              <p:nvPr/>
            </p:nvSpPr>
            <p:spPr bwMode="auto">
              <a:xfrm>
                <a:off x="7807272" y="5776556"/>
                <a:ext cx="655226" cy="31012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Rectangle 69"/>
              <p:cNvSpPr>
                <a:spLocks noChangeArrowheads="1"/>
              </p:cNvSpPr>
              <p:nvPr/>
            </p:nvSpPr>
            <p:spPr bwMode="auto">
              <a:xfrm>
                <a:off x="7266551" y="6222082"/>
                <a:ext cx="1424958" cy="67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42" name="组合 441"/>
          <p:cNvGrpSpPr/>
          <p:nvPr/>
        </p:nvGrpSpPr>
        <p:grpSpPr>
          <a:xfrm>
            <a:off x="1710185" y="5289149"/>
            <a:ext cx="585445" cy="3091675"/>
            <a:chOff x="7909055" y="5341949"/>
            <a:chExt cx="585445" cy="3091675"/>
          </a:xfrm>
        </p:grpSpPr>
        <p:grpSp>
          <p:nvGrpSpPr>
            <p:cNvPr id="443" name="组合 442"/>
            <p:cNvGrpSpPr/>
            <p:nvPr/>
          </p:nvGrpSpPr>
          <p:grpSpPr>
            <a:xfrm>
              <a:off x="7909055" y="5341949"/>
              <a:ext cx="583660" cy="1546239"/>
              <a:chOff x="7909055" y="5341949"/>
              <a:chExt cx="583660" cy="1546239"/>
            </a:xfrm>
          </p:grpSpPr>
          <p:grpSp>
            <p:nvGrpSpPr>
              <p:cNvPr id="457" name="组合 456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</p:grpSpPr>
            <p:grpSp>
              <p:nvGrpSpPr>
                <p:cNvPr id="459" name="组合 458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</p:grpSpPr>
              <p:sp>
                <p:nvSpPr>
                  <p:cNvPr id="463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solidFill>
                    <a:srgbClr val="A2DB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4" name="Freeform 82"/>
                  <p:cNvSpPr>
                    <a:spLocks/>
                  </p:cNvSpPr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5" name="Freeform 83"/>
                  <p:cNvSpPr>
                    <a:spLocks/>
                  </p:cNvSpPr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6" name="Freeform 84"/>
                  <p:cNvSpPr>
                    <a:spLocks/>
                  </p:cNvSpPr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7" name="Freeform 85"/>
                  <p:cNvSpPr>
                    <a:spLocks/>
                  </p:cNvSpPr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" name="Freeform 86"/>
                  <p:cNvSpPr>
                    <a:spLocks/>
                  </p:cNvSpPr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60" name="Freeform 87"/>
                <p:cNvSpPr>
                  <a:spLocks/>
                </p:cNvSpPr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1" name="Freeform 88"/>
                <p:cNvSpPr>
                  <a:spLocks/>
                </p:cNvSpPr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2" name="Freeform 89"/>
                <p:cNvSpPr>
                  <a:spLocks/>
                </p:cNvSpPr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58" name="Freeform 81"/>
              <p:cNvSpPr>
                <a:spLocks/>
              </p:cNvSpPr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44" name="组合 443"/>
            <p:cNvGrpSpPr/>
            <p:nvPr/>
          </p:nvGrpSpPr>
          <p:grpSpPr>
            <a:xfrm flipV="1">
              <a:off x="7910840" y="6887385"/>
              <a:ext cx="583660" cy="1546239"/>
              <a:chOff x="7909055" y="5341949"/>
              <a:chExt cx="583660" cy="1546239"/>
            </a:xfrm>
            <a:noFill/>
          </p:grpSpPr>
          <p:grpSp>
            <p:nvGrpSpPr>
              <p:cNvPr id="445" name="组合 444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  <a:grpFill/>
            </p:grpSpPr>
            <p:grpSp>
              <p:nvGrpSpPr>
                <p:cNvPr id="447" name="组合 446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  <a:grpFill/>
              </p:grpSpPr>
              <p:sp>
                <p:nvSpPr>
                  <p:cNvPr id="451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2" name="Freeform 82"/>
                  <p:cNvSpPr>
                    <a:spLocks/>
                  </p:cNvSpPr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3" name="Freeform 83"/>
                  <p:cNvSpPr>
                    <a:spLocks/>
                  </p:cNvSpPr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4" name="Freeform 84"/>
                  <p:cNvSpPr>
                    <a:spLocks/>
                  </p:cNvSpPr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5" name="Freeform 85"/>
                  <p:cNvSpPr>
                    <a:spLocks/>
                  </p:cNvSpPr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6" name="Freeform 86"/>
                  <p:cNvSpPr>
                    <a:spLocks/>
                  </p:cNvSpPr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48" name="Freeform 87"/>
                <p:cNvSpPr>
                  <a:spLocks/>
                </p:cNvSpPr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9" name="Freeform 88"/>
                <p:cNvSpPr>
                  <a:spLocks/>
                </p:cNvSpPr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0" name="Freeform 89"/>
                <p:cNvSpPr>
                  <a:spLocks/>
                </p:cNvSpPr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46" name="Freeform 81"/>
              <p:cNvSpPr>
                <a:spLocks/>
              </p:cNvSpPr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469" name="Freeform 78"/>
          <p:cNvSpPr>
            <a:spLocks/>
          </p:cNvSpPr>
          <p:nvPr/>
        </p:nvSpPr>
        <p:spPr bwMode="auto">
          <a:xfrm>
            <a:off x="1638619" y="6562394"/>
            <a:ext cx="826985" cy="272994"/>
          </a:xfrm>
          <a:custGeom>
            <a:avLst/>
            <a:gdLst>
              <a:gd name="T0" fmla="*/ 220 w 220"/>
              <a:gd name="T1" fmla="*/ 53 h 53"/>
              <a:gd name="T2" fmla="*/ 220 w 220"/>
              <a:gd name="T3" fmla="*/ 51 h 53"/>
              <a:gd name="T4" fmla="*/ 204 w 220"/>
              <a:gd name="T5" fmla="*/ 35 h 53"/>
              <a:gd name="T6" fmla="*/ 201 w 220"/>
              <a:gd name="T7" fmla="*/ 35 h 53"/>
              <a:gd name="T8" fmla="*/ 187 w 220"/>
              <a:gd name="T9" fmla="*/ 20 h 53"/>
              <a:gd name="T10" fmla="*/ 156 w 220"/>
              <a:gd name="T11" fmla="*/ 0 h 53"/>
              <a:gd name="T12" fmla="*/ 127 w 220"/>
              <a:gd name="T13" fmla="*/ 16 h 53"/>
              <a:gd name="T14" fmla="*/ 109 w 220"/>
              <a:gd name="T15" fmla="*/ 8 h 53"/>
              <a:gd name="T16" fmla="*/ 87 w 220"/>
              <a:gd name="T17" fmla="*/ 21 h 53"/>
              <a:gd name="T18" fmla="*/ 60 w 220"/>
              <a:gd name="T19" fmla="*/ 8 h 53"/>
              <a:gd name="T20" fmla="*/ 30 w 220"/>
              <a:gd name="T21" fmla="*/ 26 h 53"/>
              <a:gd name="T22" fmla="*/ 0 w 220"/>
              <a:gd name="T23" fmla="*/ 53 h 53"/>
              <a:gd name="T24" fmla="*/ 220 w 220"/>
              <a:gd name="T25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0" h="53">
                <a:moveTo>
                  <a:pt x="220" y="53"/>
                </a:moveTo>
                <a:cubicBezTo>
                  <a:pt x="220" y="52"/>
                  <a:pt x="220" y="52"/>
                  <a:pt x="220" y="51"/>
                </a:cubicBezTo>
                <a:cubicBezTo>
                  <a:pt x="220" y="42"/>
                  <a:pt x="213" y="35"/>
                  <a:pt x="204" y="35"/>
                </a:cubicBezTo>
                <a:cubicBezTo>
                  <a:pt x="203" y="35"/>
                  <a:pt x="202" y="35"/>
                  <a:pt x="201" y="35"/>
                </a:cubicBezTo>
                <a:cubicBezTo>
                  <a:pt x="198" y="29"/>
                  <a:pt x="193" y="23"/>
                  <a:pt x="187" y="20"/>
                </a:cubicBezTo>
                <a:cubicBezTo>
                  <a:pt x="181" y="8"/>
                  <a:pt x="170" y="0"/>
                  <a:pt x="156" y="0"/>
                </a:cubicBezTo>
                <a:cubicBezTo>
                  <a:pt x="144" y="0"/>
                  <a:pt x="133" y="7"/>
                  <a:pt x="127" y="16"/>
                </a:cubicBezTo>
                <a:cubicBezTo>
                  <a:pt x="122" y="11"/>
                  <a:pt x="116" y="8"/>
                  <a:pt x="109" y="8"/>
                </a:cubicBezTo>
                <a:cubicBezTo>
                  <a:pt x="99" y="8"/>
                  <a:pt x="91" y="13"/>
                  <a:pt x="87" y="21"/>
                </a:cubicBezTo>
                <a:cubicBezTo>
                  <a:pt x="80" y="13"/>
                  <a:pt x="71" y="8"/>
                  <a:pt x="60" y="8"/>
                </a:cubicBezTo>
                <a:cubicBezTo>
                  <a:pt x="47" y="8"/>
                  <a:pt x="36" y="15"/>
                  <a:pt x="30" y="26"/>
                </a:cubicBezTo>
                <a:cubicBezTo>
                  <a:pt x="15" y="27"/>
                  <a:pt x="3" y="39"/>
                  <a:pt x="0" y="53"/>
                </a:cubicBezTo>
                <a:lnTo>
                  <a:pt x="220" y="53"/>
                </a:lnTo>
                <a:close/>
              </a:path>
            </a:pathLst>
          </a:custGeom>
          <a:solidFill>
            <a:srgbClr val="7AC4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70" name="组合 469"/>
          <p:cNvGrpSpPr/>
          <p:nvPr/>
        </p:nvGrpSpPr>
        <p:grpSpPr>
          <a:xfrm>
            <a:off x="1998987" y="6200381"/>
            <a:ext cx="439738" cy="1268415"/>
            <a:chOff x="8197857" y="6253181"/>
            <a:chExt cx="439738" cy="1268415"/>
          </a:xfrm>
        </p:grpSpPr>
        <p:grpSp>
          <p:nvGrpSpPr>
            <p:cNvPr id="471" name="组合 470"/>
            <p:cNvGrpSpPr/>
            <p:nvPr/>
          </p:nvGrpSpPr>
          <p:grpSpPr>
            <a:xfrm>
              <a:off x="8197857" y="6253181"/>
              <a:ext cx="439738" cy="635002"/>
              <a:chOff x="8197857" y="6253181"/>
              <a:chExt cx="439738" cy="635002"/>
            </a:xfrm>
          </p:grpSpPr>
          <p:grpSp>
            <p:nvGrpSpPr>
              <p:cNvPr id="486" name="组合 485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</p:grpSpPr>
            <p:sp>
              <p:nvSpPr>
                <p:cNvPr id="489" name="Freeform 238"/>
                <p:cNvSpPr>
                  <a:spLocks/>
                </p:cNvSpPr>
                <p:nvPr/>
              </p:nvSpPr>
              <p:spPr bwMode="auto">
                <a:xfrm>
                  <a:off x="8197857" y="6253181"/>
                  <a:ext cx="439738" cy="439739"/>
                </a:xfrm>
                <a:custGeom>
                  <a:avLst/>
                  <a:gdLst>
                    <a:gd name="T0" fmla="*/ 21 w 117"/>
                    <a:gd name="T1" fmla="*/ 96 h 117"/>
                    <a:gd name="T2" fmla="*/ 96 w 117"/>
                    <a:gd name="T3" fmla="*/ 96 h 117"/>
                    <a:gd name="T4" fmla="*/ 96 w 117"/>
                    <a:gd name="T5" fmla="*/ 21 h 117"/>
                    <a:gd name="T6" fmla="*/ 21 w 117"/>
                    <a:gd name="T7" fmla="*/ 21 h 117"/>
                    <a:gd name="T8" fmla="*/ 21 w 117"/>
                    <a:gd name="T9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" h="117">
                      <a:moveTo>
                        <a:pt x="21" y="96"/>
                      </a:moveTo>
                      <a:cubicBezTo>
                        <a:pt x="42" y="117"/>
                        <a:pt x="75" y="117"/>
                        <a:pt x="96" y="96"/>
                      </a:cubicBezTo>
                      <a:cubicBezTo>
                        <a:pt x="117" y="75"/>
                        <a:pt x="117" y="41"/>
                        <a:pt x="96" y="21"/>
                      </a:cubicBezTo>
                      <a:cubicBezTo>
                        <a:pt x="75" y="0"/>
                        <a:pt x="42" y="0"/>
                        <a:pt x="21" y="21"/>
                      </a:cubicBezTo>
                      <a:cubicBezTo>
                        <a:pt x="0" y="41"/>
                        <a:pt x="0" y="75"/>
                        <a:pt x="21" y="96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0" name="Freeform 239"/>
                <p:cNvSpPr>
                  <a:spLocks/>
                </p:cNvSpPr>
                <p:nvPr/>
              </p:nvSpPr>
              <p:spPr bwMode="auto">
                <a:xfrm>
                  <a:off x="8318507" y="6557982"/>
                  <a:ext cx="77788" cy="60325"/>
                </a:xfrm>
                <a:custGeom>
                  <a:avLst/>
                  <a:gdLst>
                    <a:gd name="T0" fmla="*/ 21 w 21"/>
                    <a:gd name="T1" fmla="*/ 16 h 16"/>
                    <a:gd name="T2" fmla="*/ 0 w 21"/>
                    <a:gd name="T3" fmla="*/ 0 h 16"/>
                    <a:gd name="T4" fmla="*/ 21 w 21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" h="16">
                      <a:moveTo>
                        <a:pt x="21" y="16"/>
                      </a:moveTo>
                      <a:cubicBezTo>
                        <a:pt x="12" y="16"/>
                        <a:pt x="3" y="10"/>
                        <a:pt x="0" y="0"/>
                      </a:cubicBezTo>
                      <a:cubicBezTo>
                        <a:pt x="9" y="0"/>
                        <a:pt x="18" y="6"/>
                        <a:pt x="21" y="16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1" name="Freeform 240"/>
                <p:cNvSpPr>
                  <a:spLocks/>
                </p:cNvSpPr>
                <p:nvPr/>
              </p:nvSpPr>
              <p:spPr bwMode="auto">
                <a:xfrm>
                  <a:off x="8453444" y="6442094"/>
                  <a:ext cx="130175" cy="60325"/>
                </a:xfrm>
                <a:custGeom>
                  <a:avLst/>
                  <a:gdLst>
                    <a:gd name="T0" fmla="*/ 0 w 35"/>
                    <a:gd name="T1" fmla="*/ 8 h 16"/>
                    <a:gd name="T2" fmla="*/ 35 w 35"/>
                    <a:gd name="T3" fmla="*/ 7 h 16"/>
                    <a:gd name="T4" fmla="*/ 0 w 35"/>
                    <a:gd name="T5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8"/>
                      </a:moveTo>
                      <a:cubicBezTo>
                        <a:pt x="10" y="0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8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2" name="Freeform 241"/>
                <p:cNvSpPr>
                  <a:spLocks/>
                </p:cNvSpPr>
                <p:nvPr/>
              </p:nvSpPr>
              <p:spPr bwMode="auto">
                <a:xfrm>
                  <a:off x="8426457" y="6294456"/>
                  <a:ext cx="60325" cy="131763"/>
                </a:xfrm>
                <a:custGeom>
                  <a:avLst/>
                  <a:gdLst>
                    <a:gd name="T0" fmla="*/ 8 w 16"/>
                    <a:gd name="T1" fmla="*/ 35 h 35"/>
                    <a:gd name="T2" fmla="*/ 7 w 16"/>
                    <a:gd name="T3" fmla="*/ 0 h 35"/>
                    <a:gd name="T4" fmla="*/ 8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8" y="35"/>
                      </a:moveTo>
                      <a:cubicBezTo>
                        <a:pt x="0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8" y="35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3" name="Freeform 242"/>
                <p:cNvSpPr>
                  <a:spLocks/>
                </p:cNvSpPr>
                <p:nvPr/>
              </p:nvSpPr>
              <p:spPr bwMode="auto">
                <a:xfrm>
                  <a:off x="8332794" y="6396057"/>
                  <a:ext cx="41275" cy="90488"/>
                </a:xfrm>
                <a:custGeom>
                  <a:avLst/>
                  <a:gdLst>
                    <a:gd name="T0" fmla="*/ 6 w 11"/>
                    <a:gd name="T1" fmla="*/ 24 h 24"/>
                    <a:gd name="T2" fmla="*/ 5 w 11"/>
                    <a:gd name="T3" fmla="*/ 0 h 24"/>
                    <a:gd name="T4" fmla="*/ 6 w 11"/>
                    <a:gd name="T5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24">
                      <a:moveTo>
                        <a:pt x="6" y="24"/>
                      </a:moveTo>
                      <a:cubicBezTo>
                        <a:pt x="0" y="17"/>
                        <a:pt x="0" y="7"/>
                        <a:pt x="5" y="0"/>
                      </a:cubicBezTo>
                      <a:cubicBezTo>
                        <a:pt x="10" y="7"/>
                        <a:pt x="11" y="17"/>
                        <a:pt x="6" y="24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4" name="Freeform 243"/>
                <p:cNvSpPr>
                  <a:spLocks/>
                </p:cNvSpPr>
                <p:nvPr/>
              </p:nvSpPr>
              <p:spPr bwMode="auto">
                <a:xfrm>
                  <a:off x="8261357" y="6411932"/>
                  <a:ext cx="49213" cy="47625"/>
                </a:xfrm>
                <a:custGeom>
                  <a:avLst/>
                  <a:gdLst>
                    <a:gd name="T0" fmla="*/ 0 w 13"/>
                    <a:gd name="T1" fmla="*/ 0 h 13"/>
                    <a:gd name="T2" fmla="*/ 13 w 13"/>
                    <a:gd name="T3" fmla="*/ 13 h 13"/>
                    <a:gd name="T4" fmla="*/ 0 w 13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0" y="8"/>
                        <a:pt x="6" y="13"/>
                        <a:pt x="13" y="13"/>
                      </a:cubicBezTo>
                      <a:cubicBezTo>
                        <a:pt x="13" y="5"/>
                        <a:pt x="7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5" name="Freeform 244"/>
                <p:cNvSpPr>
                  <a:spLocks/>
                </p:cNvSpPr>
                <p:nvPr/>
              </p:nvSpPr>
              <p:spPr bwMode="auto">
                <a:xfrm>
                  <a:off x="8501069" y="6359544"/>
                  <a:ext cx="49213" cy="52388"/>
                </a:xfrm>
                <a:custGeom>
                  <a:avLst/>
                  <a:gdLst>
                    <a:gd name="T0" fmla="*/ 13 w 13"/>
                    <a:gd name="T1" fmla="*/ 0 h 14"/>
                    <a:gd name="T2" fmla="*/ 1 w 13"/>
                    <a:gd name="T3" fmla="*/ 14 h 14"/>
                    <a:gd name="T4" fmla="*/ 13 w 13"/>
                    <a:gd name="T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5" y="1"/>
                        <a:pt x="0" y="6"/>
                        <a:pt x="1" y="14"/>
                      </a:cubicBezTo>
                      <a:cubicBezTo>
                        <a:pt x="8" y="14"/>
                        <a:pt x="13" y="8"/>
                        <a:pt x="13" y="0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6" name="Freeform 245"/>
                <p:cNvSpPr>
                  <a:spLocks/>
                </p:cNvSpPr>
                <p:nvPr/>
              </p:nvSpPr>
              <p:spPr bwMode="auto">
                <a:xfrm>
                  <a:off x="8239132" y="6475432"/>
                  <a:ext cx="90488" cy="44450"/>
                </a:xfrm>
                <a:custGeom>
                  <a:avLst/>
                  <a:gdLst>
                    <a:gd name="T0" fmla="*/ 24 w 24"/>
                    <a:gd name="T1" fmla="*/ 5 h 12"/>
                    <a:gd name="T2" fmla="*/ 0 w 24"/>
                    <a:gd name="T3" fmla="*/ 6 h 12"/>
                    <a:gd name="T4" fmla="*/ 24 w 24"/>
                    <a:gd name="T5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12">
                      <a:moveTo>
                        <a:pt x="24" y="5"/>
                      </a:moveTo>
                      <a:cubicBezTo>
                        <a:pt x="18" y="11"/>
                        <a:pt x="8" y="12"/>
                        <a:pt x="0" y="6"/>
                      </a:cubicBezTo>
                      <a:cubicBezTo>
                        <a:pt x="7" y="1"/>
                        <a:pt x="17" y="0"/>
                        <a:pt x="24" y="5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7" name="Freeform 246"/>
                <p:cNvSpPr>
                  <a:spLocks/>
                </p:cNvSpPr>
                <p:nvPr/>
              </p:nvSpPr>
              <p:spPr bwMode="auto">
                <a:xfrm>
                  <a:off x="8407407" y="6426219"/>
                  <a:ext cx="23813" cy="461964"/>
                </a:xfrm>
                <a:custGeom>
                  <a:avLst/>
                  <a:gdLst>
                    <a:gd name="T0" fmla="*/ 7 w 15"/>
                    <a:gd name="T1" fmla="*/ 0 h 291"/>
                    <a:gd name="T2" fmla="*/ 5 w 15"/>
                    <a:gd name="T3" fmla="*/ 145 h 291"/>
                    <a:gd name="T4" fmla="*/ 0 w 15"/>
                    <a:gd name="T5" fmla="*/ 291 h 291"/>
                    <a:gd name="T6" fmla="*/ 7 w 15"/>
                    <a:gd name="T7" fmla="*/ 291 h 291"/>
                    <a:gd name="T8" fmla="*/ 15 w 15"/>
                    <a:gd name="T9" fmla="*/ 291 h 291"/>
                    <a:gd name="T10" fmla="*/ 12 w 15"/>
                    <a:gd name="T11" fmla="*/ 145 h 291"/>
                    <a:gd name="T12" fmla="*/ 7 w 15"/>
                    <a:gd name="T13" fmla="*/ 0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291">
                      <a:moveTo>
                        <a:pt x="7" y="0"/>
                      </a:moveTo>
                      <a:lnTo>
                        <a:pt x="5" y="145"/>
                      </a:lnTo>
                      <a:lnTo>
                        <a:pt x="0" y="291"/>
                      </a:lnTo>
                      <a:lnTo>
                        <a:pt x="7" y="291"/>
                      </a:lnTo>
                      <a:lnTo>
                        <a:pt x="15" y="291"/>
                      </a:lnTo>
                      <a:lnTo>
                        <a:pt x="12" y="14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8" name="Freeform 248"/>
                <p:cNvSpPr>
                  <a:spLocks/>
                </p:cNvSpPr>
                <p:nvPr/>
              </p:nvSpPr>
              <p:spPr bwMode="auto">
                <a:xfrm>
                  <a:off x="8418519" y="6516707"/>
                  <a:ext cx="106363" cy="104775"/>
                </a:xfrm>
                <a:custGeom>
                  <a:avLst/>
                  <a:gdLst>
                    <a:gd name="T0" fmla="*/ 67 w 67"/>
                    <a:gd name="T1" fmla="*/ 0 h 66"/>
                    <a:gd name="T2" fmla="*/ 34 w 67"/>
                    <a:gd name="T3" fmla="*/ 31 h 66"/>
                    <a:gd name="T4" fmla="*/ 0 w 67"/>
                    <a:gd name="T5" fmla="*/ 62 h 66"/>
                    <a:gd name="T6" fmla="*/ 3 w 67"/>
                    <a:gd name="T7" fmla="*/ 64 h 66"/>
                    <a:gd name="T8" fmla="*/ 5 w 67"/>
                    <a:gd name="T9" fmla="*/ 66 h 66"/>
                    <a:gd name="T10" fmla="*/ 36 w 67"/>
                    <a:gd name="T11" fmla="*/ 33 h 66"/>
                    <a:gd name="T12" fmla="*/ 67 w 67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66">
                      <a:moveTo>
                        <a:pt x="67" y="0"/>
                      </a:moveTo>
                      <a:lnTo>
                        <a:pt x="34" y="31"/>
                      </a:lnTo>
                      <a:lnTo>
                        <a:pt x="0" y="62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36" y="33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87" name="Freeform 247"/>
              <p:cNvSpPr>
                <a:spLocks/>
              </p:cNvSpPr>
              <p:nvPr/>
            </p:nvSpPr>
            <p:spPr bwMode="auto">
              <a:xfrm>
                <a:off x="8340732" y="6489719"/>
                <a:ext cx="82550" cy="79375"/>
              </a:xfrm>
              <a:custGeom>
                <a:avLst/>
                <a:gdLst>
                  <a:gd name="T0" fmla="*/ 0 w 52"/>
                  <a:gd name="T1" fmla="*/ 0 h 50"/>
                  <a:gd name="T2" fmla="*/ 23 w 52"/>
                  <a:gd name="T3" fmla="*/ 24 h 50"/>
                  <a:gd name="T4" fmla="*/ 49 w 52"/>
                  <a:gd name="T5" fmla="*/ 50 h 50"/>
                  <a:gd name="T6" fmla="*/ 49 w 52"/>
                  <a:gd name="T7" fmla="*/ 50 h 50"/>
                  <a:gd name="T8" fmla="*/ 52 w 52"/>
                  <a:gd name="T9" fmla="*/ 48 h 50"/>
                  <a:gd name="T10" fmla="*/ 26 w 52"/>
                  <a:gd name="T11" fmla="*/ 24 h 50"/>
                  <a:gd name="T12" fmla="*/ 0 w 52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0">
                    <a:moveTo>
                      <a:pt x="0" y="0"/>
                    </a:moveTo>
                    <a:lnTo>
                      <a:pt x="23" y="24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52" y="4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249"/>
              <p:cNvSpPr>
                <a:spLocks/>
              </p:cNvSpPr>
              <p:nvPr/>
            </p:nvSpPr>
            <p:spPr bwMode="auto">
              <a:xfrm>
                <a:off x="8418519" y="6437332"/>
                <a:ext cx="60325" cy="60325"/>
              </a:xfrm>
              <a:custGeom>
                <a:avLst/>
                <a:gdLst>
                  <a:gd name="T0" fmla="*/ 38 w 38"/>
                  <a:gd name="T1" fmla="*/ 0 h 38"/>
                  <a:gd name="T2" fmla="*/ 19 w 38"/>
                  <a:gd name="T3" fmla="*/ 17 h 38"/>
                  <a:gd name="T4" fmla="*/ 0 w 38"/>
                  <a:gd name="T5" fmla="*/ 36 h 38"/>
                  <a:gd name="T6" fmla="*/ 0 w 38"/>
                  <a:gd name="T7" fmla="*/ 36 h 38"/>
                  <a:gd name="T8" fmla="*/ 3 w 38"/>
                  <a:gd name="T9" fmla="*/ 38 h 38"/>
                  <a:gd name="T10" fmla="*/ 19 w 38"/>
                  <a:gd name="T11" fmla="*/ 19 h 38"/>
                  <a:gd name="T12" fmla="*/ 38 w 38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38" y="0"/>
                    </a:moveTo>
                    <a:lnTo>
                      <a:pt x="19" y="1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19" y="1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72" name="组合 471"/>
            <p:cNvGrpSpPr/>
            <p:nvPr/>
          </p:nvGrpSpPr>
          <p:grpSpPr>
            <a:xfrm flipV="1">
              <a:off x="8197857" y="6886594"/>
              <a:ext cx="439738" cy="635002"/>
              <a:chOff x="8197857" y="6253181"/>
              <a:chExt cx="439738" cy="635002"/>
            </a:xfrm>
            <a:noFill/>
          </p:grpSpPr>
          <p:grpSp>
            <p:nvGrpSpPr>
              <p:cNvPr id="473" name="组合 472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  <a:grpFill/>
            </p:grpSpPr>
            <p:sp>
              <p:nvSpPr>
                <p:cNvPr id="476" name="Freeform 238"/>
                <p:cNvSpPr>
                  <a:spLocks/>
                </p:cNvSpPr>
                <p:nvPr/>
              </p:nvSpPr>
              <p:spPr bwMode="auto">
                <a:xfrm>
                  <a:off x="8197857" y="6253181"/>
                  <a:ext cx="439738" cy="439739"/>
                </a:xfrm>
                <a:custGeom>
                  <a:avLst/>
                  <a:gdLst>
                    <a:gd name="T0" fmla="*/ 21 w 117"/>
                    <a:gd name="T1" fmla="*/ 96 h 117"/>
                    <a:gd name="T2" fmla="*/ 96 w 117"/>
                    <a:gd name="T3" fmla="*/ 96 h 117"/>
                    <a:gd name="T4" fmla="*/ 96 w 117"/>
                    <a:gd name="T5" fmla="*/ 21 h 117"/>
                    <a:gd name="T6" fmla="*/ 21 w 117"/>
                    <a:gd name="T7" fmla="*/ 21 h 117"/>
                    <a:gd name="T8" fmla="*/ 21 w 117"/>
                    <a:gd name="T9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" h="117">
                      <a:moveTo>
                        <a:pt x="21" y="96"/>
                      </a:moveTo>
                      <a:cubicBezTo>
                        <a:pt x="42" y="117"/>
                        <a:pt x="75" y="117"/>
                        <a:pt x="96" y="96"/>
                      </a:cubicBezTo>
                      <a:cubicBezTo>
                        <a:pt x="117" y="75"/>
                        <a:pt x="117" y="41"/>
                        <a:pt x="96" y="21"/>
                      </a:cubicBezTo>
                      <a:cubicBezTo>
                        <a:pt x="75" y="0"/>
                        <a:pt x="42" y="0"/>
                        <a:pt x="21" y="21"/>
                      </a:cubicBezTo>
                      <a:cubicBezTo>
                        <a:pt x="0" y="41"/>
                        <a:pt x="0" y="75"/>
                        <a:pt x="21" y="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7" name="Freeform 239"/>
                <p:cNvSpPr>
                  <a:spLocks/>
                </p:cNvSpPr>
                <p:nvPr/>
              </p:nvSpPr>
              <p:spPr bwMode="auto">
                <a:xfrm>
                  <a:off x="8318507" y="6557982"/>
                  <a:ext cx="77788" cy="60325"/>
                </a:xfrm>
                <a:custGeom>
                  <a:avLst/>
                  <a:gdLst>
                    <a:gd name="T0" fmla="*/ 21 w 21"/>
                    <a:gd name="T1" fmla="*/ 16 h 16"/>
                    <a:gd name="T2" fmla="*/ 0 w 21"/>
                    <a:gd name="T3" fmla="*/ 0 h 16"/>
                    <a:gd name="T4" fmla="*/ 21 w 21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" h="16">
                      <a:moveTo>
                        <a:pt x="21" y="16"/>
                      </a:moveTo>
                      <a:cubicBezTo>
                        <a:pt x="12" y="16"/>
                        <a:pt x="3" y="10"/>
                        <a:pt x="0" y="0"/>
                      </a:cubicBezTo>
                      <a:cubicBezTo>
                        <a:pt x="9" y="0"/>
                        <a:pt x="18" y="6"/>
                        <a:pt x="2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8" name="Freeform 240"/>
                <p:cNvSpPr>
                  <a:spLocks/>
                </p:cNvSpPr>
                <p:nvPr/>
              </p:nvSpPr>
              <p:spPr bwMode="auto">
                <a:xfrm>
                  <a:off x="8453444" y="6442094"/>
                  <a:ext cx="130175" cy="60325"/>
                </a:xfrm>
                <a:custGeom>
                  <a:avLst/>
                  <a:gdLst>
                    <a:gd name="T0" fmla="*/ 0 w 35"/>
                    <a:gd name="T1" fmla="*/ 8 h 16"/>
                    <a:gd name="T2" fmla="*/ 35 w 35"/>
                    <a:gd name="T3" fmla="*/ 7 h 16"/>
                    <a:gd name="T4" fmla="*/ 0 w 35"/>
                    <a:gd name="T5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8"/>
                      </a:moveTo>
                      <a:cubicBezTo>
                        <a:pt x="10" y="0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9" name="Freeform 241"/>
                <p:cNvSpPr>
                  <a:spLocks/>
                </p:cNvSpPr>
                <p:nvPr/>
              </p:nvSpPr>
              <p:spPr bwMode="auto">
                <a:xfrm>
                  <a:off x="8426457" y="6294456"/>
                  <a:ext cx="60325" cy="131763"/>
                </a:xfrm>
                <a:custGeom>
                  <a:avLst/>
                  <a:gdLst>
                    <a:gd name="T0" fmla="*/ 8 w 16"/>
                    <a:gd name="T1" fmla="*/ 35 h 35"/>
                    <a:gd name="T2" fmla="*/ 7 w 16"/>
                    <a:gd name="T3" fmla="*/ 0 h 35"/>
                    <a:gd name="T4" fmla="*/ 8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8" y="35"/>
                      </a:moveTo>
                      <a:cubicBezTo>
                        <a:pt x="0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8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0" name="Freeform 242"/>
                <p:cNvSpPr>
                  <a:spLocks/>
                </p:cNvSpPr>
                <p:nvPr/>
              </p:nvSpPr>
              <p:spPr bwMode="auto">
                <a:xfrm>
                  <a:off x="8332794" y="6396057"/>
                  <a:ext cx="41275" cy="90488"/>
                </a:xfrm>
                <a:custGeom>
                  <a:avLst/>
                  <a:gdLst>
                    <a:gd name="T0" fmla="*/ 6 w 11"/>
                    <a:gd name="T1" fmla="*/ 24 h 24"/>
                    <a:gd name="T2" fmla="*/ 5 w 11"/>
                    <a:gd name="T3" fmla="*/ 0 h 24"/>
                    <a:gd name="T4" fmla="*/ 6 w 11"/>
                    <a:gd name="T5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24">
                      <a:moveTo>
                        <a:pt x="6" y="24"/>
                      </a:moveTo>
                      <a:cubicBezTo>
                        <a:pt x="0" y="17"/>
                        <a:pt x="0" y="7"/>
                        <a:pt x="5" y="0"/>
                      </a:cubicBezTo>
                      <a:cubicBezTo>
                        <a:pt x="10" y="7"/>
                        <a:pt x="11" y="17"/>
                        <a:pt x="6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1" name="Freeform 243"/>
                <p:cNvSpPr>
                  <a:spLocks/>
                </p:cNvSpPr>
                <p:nvPr/>
              </p:nvSpPr>
              <p:spPr bwMode="auto">
                <a:xfrm>
                  <a:off x="8261357" y="6411932"/>
                  <a:ext cx="49213" cy="47625"/>
                </a:xfrm>
                <a:custGeom>
                  <a:avLst/>
                  <a:gdLst>
                    <a:gd name="T0" fmla="*/ 0 w 13"/>
                    <a:gd name="T1" fmla="*/ 0 h 13"/>
                    <a:gd name="T2" fmla="*/ 13 w 13"/>
                    <a:gd name="T3" fmla="*/ 13 h 13"/>
                    <a:gd name="T4" fmla="*/ 0 w 13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0" y="8"/>
                        <a:pt x="6" y="13"/>
                        <a:pt x="13" y="13"/>
                      </a:cubicBezTo>
                      <a:cubicBezTo>
                        <a:pt x="13" y="5"/>
                        <a:pt x="7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2" name="Freeform 244"/>
                <p:cNvSpPr>
                  <a:spLocks/>
                </p:cNvSpPr>
                <p:nvPr/>
              </p:nvSpPr>
              <p:spPr bwMode="auto">
                <a:xfrm>
                  <a:off x="8501069" y="6359544"/>
                  <a:ext cx="49213" cy="52388"/>
                </a:xfrm>
                <a:custGeom>
                  <a:avLst/>
                  <a:gdLst>
                    <a:gd name="T0" fmla="*/ 13 w 13"/>
                    <a:gd name="T1" fmla="*/ 0 h 14"/>
                    <a:gd name="T2" fmla="*/ 1 w 13"/>
                    <a:gd name="T3" fmla="*/ 14 h 14"/>
                    <a:gd name="T4" fmla="*/ 13 w 13"/>
                    <a:gd name="T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5" y="1"/>
                        <a:pt x="0" y="6"/>
                        <a:pt x="1" y="14"/>
                      </a:cubicBezTo>
                      <a:cubicBezTo>
                        <a:pt x="8" y="14"/>
                        <a:pt x="13" y="8"/>
                        <a:pt x="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3" name="Freeform 245"/>
                <p:cNvSpPr>
                  <a:spLocks/>
                </p:cNvSpPr>
                <p:nvPr/>
              </p:nvSpPr>
              <p:spPr bwMode="auto">
                <a:xfrm>
                  <a:off x="8239132" y="6475432"/>
                  <a:ext cx="90488" cy="44450"/>
                </a:xfrm>
                <a:custGeom>
                  <a:avLst/>
                  <a:gdLst>
                    <a:gd name="T0" fmla="*/ 24 w 24"/>
                    <a:gd name="T1" fmla="*/ 5 h 12"/>
                    <a:gd name="T2" fmla="*/ 0 w 24"/>
                    <a:gd name="T3" fmla="*/ 6 h 12"/>
                    <a:gd name="T4" fmla="*/ 24 w 24"/>
                    <a:gd name="T5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12">
                      <a:moveTo>
                        <a:pt x="24" y="5"/>
                      </a:moveTo>
                      <a:cubicBezTo>
                        <a:pt x="18" y="11"/>
                        <a:pt x="8" y="12"/>
                        <a:pt x="0" y="6"/>
                      </a:cubicBezTo>
                      <a:cubicBezTo>
                        <a:pt x="7" y="1"/>
                        <a:pt x="17" y="0"/>
                        <a:pt x="2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4" name="Freeform 246"/>
                <p:cNvSpPr>
                  <a:spLocks/>
                </p:cNvSpPr>
                <p:nvPr/>
              </p:nvSpPr>
              <p:spPr bwMode="auto">
                <a:xfrm>
                  <a:off x="8407407" y="6426219"/>
                  <a:ext cx="23813" cy="461964"/>
                </a:xfrm>
                <a:custGeom>
                  <a:avLst/>
                  <a:gdLst>
                    <a:gd name="T0" fmla="*/ 7 w 15"/>
                    <a:gd name="T1" fmla="*/ 0 h 291"/>
                    <a:gd name="T2" fmla="*/ 5 w 15"/>
                    <a:gd name="T3" fmla="*/ 145 h 291"/>
                    <a:gd name="T4" fmla="*/ 0 w 15"/>
                    <a:gd name="T5" fmla="*/ 291 h 291"/>
                    <a:gd name="T6" fmla="*/ 7 w 15"/>
                    <a:gd name="T7" fmla="*/ 291 h 291"/>
                    <a:gd name="T8" fmla="*/ 15 w 15"/>
                    <a:gd name="T9" fmla="*/ 291 h 291"/>
                    <a:gd name="T10" fmla="*/ 12 w 15"/>
                    <a:gd name="T11" fmla="*/ 145 h 291"/>
                    <a:gd name="T12" fmla="*/ 7 w 15"/>
                    <a:gd name="T13" fmla="*/ 0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291">
                      <a:moveTo>
                        <a:pt x="7" y="0"/>
                      </a:moveTo>
                      <a:lnTo>
                        <a:pt x="5" y="145"/>
                      </a:lnTo>
                      <a:lnTo>
                        <a:pt x="0" y="291"/>
                      </a:lnTo>
                      <a:lnTo>
                        <a:pt x="7" y="291"/>
                      </a:lnTo>
                      <a:lnTo>
                        <a:pt x="15" y="291"/>
                      </a:lnTo>
                      <a:lnTo>
                        <a:pt x="12" y="14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5" name="Freeform 248"/>
                <p:cNvSpPr>
                  <a:spLocks/>
                </p:cNvSpPr>
                <p:nvPr/>
              </p:nvSpPr>
              <p:spPr bwMode="auto">
                <a:xfrm>
                  <a:off x="8418519" y="6516707"/>
                  <a:ext cx="106363" cy="104775"/>
                </a:xfrm>
                <a:custGeom>
                  <a:avLst/>
                  <a:gdLst>
                    <a:gd name="T0" fmla="*/ 67 w 67"/>
                    <a:gd name="T1" fmla="*/ 0 h 66"/>
                    <a:gd name="T2" fmla="*/ 34 w 67"/>
                    <a:gd name="T3" fmla="*/ 31 h 66"/>
                    <a:gd name="T4" fmla="*/ 0 w 67"/>
                    <a:gd name="T5" fmla="*/ 62 h 66"/>
                    <a:gd name="T6" fmla="*/ 3 w 67"/>
                    <a:gd name="T7" fmla="*/ 64 h 66"/>
                    <a:gd name="T8" fmla="*/ 5 w 67"/>
                    <a:gd name="T9" fmla="*/ 66 h 66"/>
                    <a:gd name="T10" fmla="*/ 36 w 67"/>
                    <a:gd name="T11" fmla="*/ 33 h 66"/>
                    <a:gd name="T12" fmla="*/ 67 w 67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66">
                      <a:moveTo>
                        <a:pt x="67" y="0"/>
                      </a:moveTo>
                      <a:lnTo>
                        <a:pt x="34" y="31"/>
                      </a:lnTo>
                      <a:lnTo>
                        <a:pt x="0" y="62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36" y="33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74" name="Freeform 247"/>
              <p:cNvSpPr>
                <a:spLocks/>
              </p:cNvSpPr>
              <p:nvPr/>
            </p:nvSpPr>
            <p:spPr bwMode="auto">
              <a:xfrm>
                <a:off x="8340732" y="6489719"/>
                <a:ext cx="82550" cy="79375"/>
              </a:xfrm>
              <a:custGeom>
                <a:avLst/>
                <a:gdLst>
                  <a:gd name="T0" fmla="*/ 0 w 52"/>
                  <a:gd name="T1" fmla="*/ 0 h 50"/>
                  <a:gd name="T2" fmla="*/ 23 w 52"/>
                  <a:gd name="T3" fmla="*/ 24 h 50"/>
                  <a:gd name="T4" fmla="*/ 49 w 52"/>
                  <a:gd name="T5" fmla="*/ 50 h 50"/>
                  <a:gd name="T6" fmla="*/ 49 w 52"/>
                  <a:gd name="T7" fmla="*/ 50 h 50"/>
                  <a:gd name="T8" fmla="*/ 52 w 52"/>
                  <a:gd name="T9" fmla="*/ 48 h 50"/>
                  <a:gd name="T10" fmla="*/ 26 w 52"/>
                  <a:gd name="T11" fmla="*/ 24 h 50"/>
                  <a:gd name="T12" fmla="*/ 0 w 52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0">
                    <a:moveTo>
                      <a:pt x="0" y="0"/>
                    </a:moveTo>
                    <a:lnTo>
                      <a:pt x="23" y="24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52" y="4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249"/>
              <p:cNvSpPr>
                <a:spLocks/>
              </p:cNvSpPr>
              <p:nvPr/>
            </p:nvSpPr>
            <p:spPr bwMode="auto">
              <a:xfrm>
                <a:off x="8418519" y="6437332"/>
                <a:ext cx="60325" cy="60325"/>
              </a:xfrm>
              <a:custGeom>
                <a:avLst/>
                <a:gdLst>
                  <a:gd name="T0" fmla="*/ 38 w 38"/>
                  <a:gd name="T1" fmla="*/ 0 h 38"/>
                  <a:gd name="T2" fmla="*/ 19 w 38"/>
                  <a:gd name="T3" fmla="*/ 17 h 38"/>
                  <a:gd name="T4" fmla="*/ 0 w 38"/>
                  <a:gd name="T5" fmla="*/ 36 h 38"/>
                  <a:gd name="T6" fmla="*/ 0 w 38"/>
                  <a:gd name="T7" fmla="*/ 36 h 38"/>
                  <a:gd name="T8" fmla="*/ 3 w 38"/>
                  <a:gd name="T9" fmla="*/ 38 h 38"/>
                  <a:gd name="T10" fmla="*/ 19 w 38"/>
                  <a:gd name="T11" fmla="*/ 19 h 38"/>
                  <a:gd name="T12" fmla="*/ 38 w 38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38" y="0"/>
                    </a:moveTo>
                    <a:lnTo>
                      <a:pt x="19" y="1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19" y="19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203" name="组合 1202"/>
          <p:cNvGrpSpPr/>
          <p:nvPr/>
        </p:nvGrpSpPr>
        <p:grpSpPr>
          <a:xfrm rot="18640041">
            <a:off x="5276251" y="2967805"/>
            <a:ext cx="1972943" cy="2431053"/>
            <a:chOff x="5194034" y="725115"/>
            <a:chExt cx="2375696" cy="2927326"/>
          </a:xfrm>
          <a:solidFill>
            <a:schemeClr val="bg1"/>
          </a:solidFill>
        </p:grpSpPr>
        <p:sp>
          <p:nvSpPr>
            <p:cNvPr id="1204" name="椭圆 1203"/>
            <p:cNvSpPr/>
            <p:nvPr/>
          </p:nvSpPr>
          <p:spPr>
            <a:xfrm>
              <a:off x="5194034" y="1491179"/>
              <a:ext cx="136793" cy="136793"/>
            </a:xfrm>
            <a:prstGeom prst="ellipse">
              <a:avLst/>
            </a:prstGeom>
            <a:grp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205" name="直接连接符 1204"/>
            <p:cNvCxnSpPr/>
            <p:nvPr/>
          </p:nvCxnSpPr>
          <p:spPr>
            <a:xfrm rot="2959959" flipV="1">
              <a:off x="5352220" y="1434931"/>
              <a:ext cx="2927326" cy="1507694"/>
            </a:xfrm>
            <a:prstGeom prst="line">
              <a:avLst/>
            </a:prstGeom>
            <a:grpFill/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06" name="任意多边形 1205"/>
          <p:cNvSpPr/>
          <p:nvPr/>
        </p:nvSpPr>
        <p:spPr>
          <a:xfrm rot="18640041">
            <a:off x="7527635" y="926323"/>
            <a:ext cx="3139121" cy="3139121"/>
          </a:xfrm>
          <a:custGeom>
            <a:avLst/>
            <a:gdLst>
              <a:gd name="connsiteX0" fmla="*/ 1402752 w 2805504"/>
              <a:gd name="connsiteY0" fmla="*/ 171605 h 2805504"/>
              <a:gd name="connsiteX1" fmla="*/ 171605 w 2805504"/>
              <a:gd name="connsiteY1" fmla="*/ 1402752 h 2805504"/>
              <a:gd name="connsiteX2" fmla="*/ 1402752 w 2805504"/>
              <a:gd name="connsiteY2" fmla="*/ 2633899 h 2805504"/>
              <a:gd name="connsiteX3" fmla="*/ 2633899 w 2805504"/>
              <a:gd name="connsiteY3" fmla="*/ 1402752 h 2805504"/>
              <a:gd name="connsiteX4" fmla="*/ 1402752 w 2805504"/>
              <a:gd name="connsiteY4" fmla="*/ 171605 h 2805504"/>
              <a:gd name="connsiteX5" fmla="*/ 1402752 w 2805504"/>
              <a:gd name="connsiteY5" fmla="*/ 0 h 2805504"/>
              <a:gd name="connsiteX6" fmla="*/ 2805504 w 2805504"/>
              <a:gd name="connsiteY6" fmla="*/ 1402752 h 2805504"/>
              <a:gd name="connsiteX7" fmla="*/ 1402752 w 2805504"/>
              <a:gd name="connsiteY7" fmla="*/ 2805504 h 2805504"/>
              <a:gd name="connsiteX8" fmla="*/ 0 w 2805504"/>
              <a:gd name="connsiteY8" fmla="*/ 1402752 h 2805504"/>
              <a:gd name="connsiteX9" fmla="*/ 1402752 w 2805504"/>
              <a:gd name="connsiteY9" fmla="*/ 0 h 28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05504" h="2805504">
                <a:moveTo>
                  <a:pt x="1402752" y="171605"/>
                </a:moveTo>
                <a:cubicBezTo>
                  <a:pt x="722808" y="171605"/>
                  <a:pt x="171605" y="722808"/>
                  <a:pt x="171605" y="1402752"/>
                </a:cubicBezTo>
                <a:cubicBezTo>
                  <a:pt x="171605" y="2082696"/>
                  <a:pt x="722808" y="2633899"/>
                  <a:pt x="1402752" y="2633899"/>
                </a:cubicBezTo>
                <a:cubicBezTo>
                  <a:pt x="2082696" y="2633899"/>
                  <a:pt x="2633899" y="2082696"/>
                  <a:pt x="2633899" y="1402752"/>
                </a:cubicBezTo>
                <a:cubicBezTo>
                  <a:pt x="2633899" y="722808"/>
                  <a:pt x="2082696" y="171605"/>
                  <a:pt x="1402752" y="171605"/>
                </a:cubicBezTo>
                <a:close/>
                <a:moveTo>
                  <a:pt x="1402752" y="0"/>
                </a:moveTo>
                <a:cubicBezTo>
                  <a:pt x="2177471" y="0"/>
                  <a:pt x="2805504" y="628033"/>
                  <a:pt x="2805504" y="1402752"/>
                </a:cubicBezTo>
                <a:cubicBezTo>
                  <a:pt x="2805504" y="2177471"/>
                  <a:pt x="2177471" y="2805504"/>
                  <a:pt x="1402752" y="2805504"/>
                </a:cubicBezTo>
                <a:cubicBezTo>
                  <a:pt x="628033" y="2805504"/>
                  <a:pt x="0" y="2177471"/>
                  <a:pt x="0" y="1402752"/>
                </a:cubicBezTo>
                <a:cubicBezTo>
                  <a:pt x="0" y="628033"/>
                  <a:pt x="628033" y="0"/>
                  <a:pt x="14027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47" name="组合 1646"/>
          <p:cNvGrpSpPr/>
          <p:nvPr/>
        </p:nvGrpSpPr>
        <p:grpSpPr>
          <a:xfrm>
            <a:off x="7182402" y="4626043"/>
            <a:ext cx="4252562" cy="1441207"/>
            <a:chOff x="7182402" y="4626043"/>
            <a:chExt cx="4252562" cy="1441207"/>
          </a:xfrm>
        </p:grpSpPr>
        <p:sp>
          <p:nvSpPr>
            <p:cNvPr id="1208" name="矩形 1207"/>
            <p:cNvSpPr/>
            <p:nvPr/>
          </p:nvSpPr>
          <p:spPr>
            <a:xfrm>
              <a:off x="7182402" y="4626043"/>
              <a:ext cx="3038011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8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400</a:t>
              </a:r>
              <a:r>
                <a:rPr lang="zh-CN" altLang="zh-CN" sz="8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万</a:t>
              </a:r>
              <a:endParaRPr lang="zh-CN" altLang="en-US" sz="8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cxnSp>
          <p:nvCxnSpPr>
            <p:cNvPr id="1210" name="直接连接符 1209"/>
            <p:cNvCxnSpPr/>
            <p:nvPr/>
          </p:nvCxnSpPr>
          <p:spPr>
            <a:xfrm flipH="1">
              <a:off x="9947869" y="4829625"/>
              <a:ext cx="586436" cy="1038715"/>
            </a:xfrm>
            <a:prstGeom prst="line">
              <a:avLst/>
            </a:prstGeom>
            <a:ln w="762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3" name="文本框 1212"/>
            <p:cNvSpPr txBox="1"/>
            <p:nvPr/>
          </p:nvSpPr>
          <p:spPr>
            <a:xfrm>
              <a:off x="10442831" y="4959254"/>
              <a:ext cx="746999" cy="110799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6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m</a:t>
              </a:r>
              <a:endPara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1214" name="文本框 1213"/>
            <p:cNvSpPr txBox="1"/>
            <p:nvPr/>
          </p:nvSpPr>
          <p:spPr>
            <a:xfrm>
              <a:off x="11160850" y="5062635"/>
              <a:ext cx="274114" cy="646331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3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3</a:t>
              </a:r>
              <a:endParaRPr lang="zh-CN" altLang="en-US" sz="3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grpSp>
        <p:nvGrpSpPr>
          <p:cNvPr id="1216" name="杂环2 身体"/>
          <p:cNvGrpSpPr/>
          <p:nvPr/>
        </p:nvGrpSpPr>
        <p:grpSpPr>
          <a:xfrm>
            <a:off x="9530147" y="3170277"/>
            <a:ext cx="244657" cy="415945"/>
            <a:chOff x="-2463625" y="8286776"/>
            <a:chExt cx="1467338" cy="2494650"/>
          </a:xfrm>
        </p:grpSpPr>
        <p:sp>
          <p:nvSpPr>
            <p:cNvPr id="1217" name="任意多边形 1216"/>
            <p:cNvSpPr/>
            <p:nvPr/>
          </p:nvSpPr>
          <p:spPr>
            <a:xfrm>
              <a:off x="-2175864" y="9952882"/>
              <a:ext cx="133802" cy="684864"/>
            </a:xfrm>
            <a:custGeom>
              <a:avLst/>
              <a:gdLst>
                <a:gd name="connsiteX0" fmla="*/ 273050 w 273050"/>
                <a:gd name="connsiteY0" fmla="*/ 57150 h 927100"/>
                <a:gd name="connsiteX1" fmla="*/ 146050 w 273050"/>
                <a:gd name="connsiteY1" fmla="*/ 457200 h 927100"/>
                <a:gd name="connsiteX2" fmla="*/ 241300 w 273050"/>
                <a:gd name="connsiteY2" fmla="*/ 927100 h 927100"/>
                <a:gd name="connsiteX3" fmla="*/ 82550 w 273050"/>
                <a:gd name="connsiteY3" fmla="*/ 927100 h 927100"/>
                <a:gd name="connsiteX4" fmla="*/ 0 w 273050"/>
                <a:gd name="connsiteY4" fmla="*/ 469900 h 927100"/>
                <a:gd name="connsiteX5" fmla="*/ 146050 w 273050"/>
                <a:gd name="connsiteY5" fmla="*/ 0 h 927100"/>
                <a:gd name="connsiteX6" fmla="*/ 273050 w 273050"/>
                <a:gd name="connsiteY6" fmla="*/ 57150 h 927100"/>
                <a:gd name="connsiteX0" fmla="*/ 241300 w 241300"/>
                <a:gd name="connsiteY0" fmla="*/ 53975 h 927100"/>
                <a:gd name="connsiteX1" fmla="*/ 146050 w 241300"/>
                <a:gd name="connsiteY1" fmla="*/ 457200 h 927100"/>
                <a:gd name="connsiteX2" fmla="*/ 241300 w 241300"/>
                <a:gd name="connsiteY2" fmla="*/ 927100 h 927100"/>
                <a:gd name="connsiteX3" fmla="*/ 82550 w 241300"/>
                <a:gd name="connsiteY3" fmla="*/ 927100 h 927100"/>
                <a:gd name="connsiteX4" fmla="*/ 0 w 241300"/>
                <a:gd name="connsiteY4" fmla="*/ 469900 h 927100"/>
                <a:gd name="connsiteX5" fmla="*/ 146050 w 241300"/>
                <a:gd name="connsiteY5" fmla="*/ 0 h 927100"/>
                <a:gd name="connsiteX6" fmla="*/ 241300 w 241300"/>
                <a:gd name="connsiteY6" fmla="*/ 53975 h 927100"/>
                <a:gd name="connsiteX0" fmla="*/ 241300 w 241300"/>
                <a:gd name="connsiteY0" fmla="*/ 53975 h 927100"/>
                <a:gd name="connsiteX1" fmla="*/ 104775 w 241300"/>
                <a:gd name="connsiteY1" fmla="*/ 460375 h 927100"/>
                <a:gd name="connsiteX2" fmla="*/ 241300 w 241300"/>
                <a:gd name="connsiteY2" fmla="*/ 927100 h 927100"/>
                <a:gd name="connsiteX3" fmla="*/ 82550 w 241300"/>
                <a:gd name="connsiteY3" fmla="*/ 927100 h 927100"/>
                <a:gd name="connsiteX4" fmla="*/ 0 w 241300"/>
                <a:gd name="connsiteY4" fmla="*/ 469900 h 927100"/>
                <a:gd name="connsiteX5" fmla="*/ 146050 w 241300"/>
                <a:gd name="connsiteY5" fmla="*/ 0 h 927100"/>
                <a:gd name="connsiteX6" fmla="*/ 241300 w 241300"/>
                <a:gd name="connsiteY6" fmla="*/ 53975 h 927100"/>
                <a:gd name="connsiteX0" fmla="*/ 241300 w 241300"/>
                <a:gd name="connsiteY0" fmla="*/ 53975 h 927100"/>
                <a:gd name="connsiteX1" fmla="*/ 160649 w 241300"/>
                <a:gd name="connsiteY1" fmla="*/ 460376 h 927100"/>
                <a:gd name="connsiteX2" fmla="*/ 241300 w 241300"/>
                <a:gd name="connsiteY2" fmla="*/ 927100 h 927100"/>
                <a:gd name="connsiteX3" fmla="*/ 82550 w 241300"/>
                <a:gd name="connsiteY3" fmla="*/ 927100 h 927100"/>
                <a:gd name="connsiteX4" fmla="*/ 0 w 241300"/>
                <a:gd name="connsiteY4" fmla="*/ 469900 h 927100"/>
                <a:gd name="connsiteX5" fmla="*/ 146050 w 241300"/>
                <a:gd name="connsiteY5" fmla="*/ 0 h 927100"/>
                <a:gd name="connsiteX6" fmla="*/ 241300 w 241300"/>
                <a:gd name="connsiteY6" fmla="*/ 53975 h 927100"/>
                <a:gd name="connsiteX0" fmla="*/ 181128 w 181128"/>
                <a:gd name="connsiteY0" fmla="*/ 53975 h 927100"/>
                <a:gd name="connsiteX1" fmla="*/ 100477 w 181128"/>
                <a:gd name="connsiteY1" fmla="*/ 460376 h 927100"/>
                <a:gd name="connsiteX2" fmla="*/ 181128 w 181128"/>
                <a:gd name="connsiteY2" fmla="*/ 927100 h 927100"/>
                <a:gd name="connsiteX3" fmla="*/ 22378 w 181128"/>
                <a:gd name="connsiteY3" fmla="*/ 927100 h 927100"/>
                <a:gd name="connsiteX4" fmla="*/ 0 w 181128"/>
                <a:gd name="connsiteY4" fmla="*/ 469900 h 927100"/>
                <a:gd name="connsiteX5" fmla="*/ 85878 w 181128"/>
                <a:gd name="connsiteY5" fmla="*/ 0 h 927100"/>
                <a:gd name="connsiteX6" fmla="*/ 181128 w 181128"/>
                <a:gd name="connsiteY6" fmla="*/ 53975 h 92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128" h="927100">
                  <a:moveTo>
                    <a:pt x="181128" y="53975"/>
                  </a:moveTo>
                  <a:lnTo>
                    <a:pt x="100477" y="460376"/>
                  </a:lnTo>
                  <a:lnTo>
                    <a:pt x="181128" y="927100"/>
                  </a:lnTo>
                  <a:lnTo>
                    <a:pt x="22378" y="927100"/>
                  </a:lnTo>
                  <a:lnTo>
                    <a:pt x="0" y="469900"/>
                  </a:lnTo>
                  <a:lnTo>
                    <a:pt x="85878" y="0"/>
                  </a:lnTo>
                  <a:lnTo>
                    <a:pt x="181128" y="53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8" name="任意多边形 1217"/>
            <p:cNvSpPr/>
            <p:nvPr/>
          </p:nvSpPr>
          <p:spPr>
            <a:xfrm>
              <a:off x="-1467064" y="10044963"/>
              <a:ext cx="94760" cy="633264"/>
            </a:xfrm>
            <a:custGeom>
              <a:avLst/>
              <a:gdLst>
                <a:gd name="connsiteX0" fmla="*/ 0 w 184150"/>
                <a:gd name="connsiteY0" fmla="*/ 6350 h 863600"/>
                <a:gd name="connsiteX1" fmla="*/ 63500 w 184150"/>
                <a:gd name="connsiteY1" fmla="*/ 406400 h 863600"/>
                <a:gd name="connsiteX2" fmla="*/ 6350 w 184150"/>
                <a:gd name="connsiteY2" fmla="*/ 863600 h 863600"/>
                <a:gd name="connsiteX3" fmla="*/ 107950 w 184150"/>
                <a:gd name="connsiteY3" fmla="*/ 863600 h 863600"/>
                <a:gd name="connsiteX4" fmla="*/ 184150 w 184150"/>
                <a:gd name="connsiteY4" fmla="*/ 438150 h 863600"/>
                <a:gd name="connsiteX5" fmla="*/ 114300 w 184150"/>
                <a:gd name="connsiteY5" fmla="*/ 0 h 863600"/>
                <a:gd name="connsiteX6" fmla="*/ 0 w 184150"/>
                <a:gd name="connsiteY6" fmla="*/ 6350 h 863600"/>
                <a:gd name="connsiteX0" fmla="*/ 0 w 184150"/>
                <a:gd name="connsiteY0" fmla="*/ 6350 h 863600"/>
                <a:gd name="connsiteX1" fmla="*/ 73025 w 184150"/>
                <a:gd name="connsiteY1" fmla="*/ 460375 h 863600"/>
                <a:gd name="connsiteX2" fmla="*/ 6350 w 184150"/>
                <a:gd name="connsiteY2" fmla="*/ 863600 h 863600"/>
                <a:gd name="connsiteX3" fmla="*/ 107950 w 184150"/>
                <a:gd name="connsiteY3" fmla="*/ 863600 h 863600"/>
                <a:gd name="connsiteX4" fmla="*/ 184150 w 184150"/>
                <a:gd name="connsiteY4" fmla="*/ 438150 h 863600"/>
                <a:gd name="connsiteX5" fmla="*/ 114300 w 184150"/>
                <a:gd name="connsiteY5" fmla="*/ 0 h 863600"/>
                <a:gd name="connsiteX6" fmla="*/ 0 w 184150"/>
                <a:gd name="connsiteY6" fmla="*/ 6350 h 863600"/>
                <a:gd name="connsiteX0" fmla="*/ 0 w 184150"/>
                <a:gd name="connsiteY0" fmla="*/ 6350 h 863600"/>
                <a:gd name="connsiteX1" fmla="*/ 95250 w 184150"/>
                <a:gd name="connsiteY1" fmla="*/ 466725 h 863600"/>
                <a:gd name="connsiteX2" fmla="*/ 6350 w 184150"/>
                <a:gd name="connsiteY2" fmla="*/ 863600 h 863600"/>
                <a:gd name="connsiteX3" fmla="*/ 107950 w 184150"/>
                <a:gd name="connsiteY3" fmla="*/ 863600 h 863600"/>
                <a:gd name="connsiteX4" fmla="*/ 184150 w 184150"/>
                <a:gd name="connsiteY4" fmla="*/ 438150 h 863600"/>
                <a:gd name="connsiteX5" fmla="*/ 114300 w 184150"/>
                <a:gd name="connsiteY5" fmla="*/ 0 h 863600"/>
                <a:gd name="connsiteX6" fmla="*/ 0 w 184150"/>
                <a:gd name="connsiteY6" fmla="*/ 6350 h 863600"/>
                <a:gd name="connsiteX0" fmla="*/ 0 w 184150"/>
                <a:gd name="connsiteY0" fmla="*/ 0 h 857250"/>
                <a:gd name="connsiteX1" fmla="*/ 95250 w 184150"/>
                <a:gd name="connsiteY1" fmla="*/ 460375 h 857250"/>
                <a:gd name="connsiteX2" fmla="*/ 6350 w 184150"/>
                <a:gd name="connsiteY2" fmla="*/ 857250 h 857250"/>
                <a:gd name="connsiteX3" fmla="*/ 107950 w 184150"/>
                <a:gd name="connsiteY3" fmla="*/ 857250 h 857250"/>
                <a:gd name="connsiteX4" fmla="*/ 184150 w 184150"/>
                <a:gd name="connsiteY4" fmla="*/ 431800 h 857250"/>
                <a:gd name="connsiteX5" fmla="*/ 127000 w 184150"/>
                <a:gd name="connsiteY5" fmla="*/ 9525 h 857250"/>
                <a:gd name="connsiteX6" fmla="*/ 0 w 184150"/>
                <a:gd name="connsiteY6" fmla="*/ 0 h 857250"/>
                <a:gd name="connsiteX0" fmla="*/ 0 w 184150"/>
                <a:gd name="connsiteY0" fmla="*/ 0 h 857250"/>
                <a:gd name="connsiteX1" fmla="*/ 24333 w 184150"/>
                <a:gd name="connsiteY1" fmla="*/ 436736 h 857250"/>
                <a:gd name="connsiteX2" fmla="*/ 6350 w 184150"/>
                <a:gd name="connsiteY2" fmla="*/ 857250 h 857250"/>
                <a:gd name="connsiteX3" fmla="*/ 107950 w 184150"/>
                <a:gd name="connsiteY3" fmla="*/ 857250 h 857250"/>
                <a:gd name="connsiteX4" fmla="*/ 184150 w 184150"/>
                <a:gd name="connsiteY4" fmla="*/ 431800 h 857250"/>
                <a:gd name="connsiteX5" fmla="*/ 127000 w 184150"/>
                <a:gd name="connsiteY5" fmla="*/ 9525 h 857250"/>
                <a:gd name="connsiteX6" fmla="*/ 0 w 184150"/>
                <a:gd name="connsiteY6" fmla="*/ 0 h 857250"/>
                <a:gd name="connsiteX0" fmla="*/ 0 w 128276"/>
                <a:gd name="connsiteY0" fmla="*/ 0 h 857250"/>
                <a:gd name="connsiteX1" fmla="*/ 24333 w 128276"/>
                <a:gd name="connsiteY1" fmla="*/ 436736 h 857250"/>
                <a:gd name="connsiteX2" fmla="*/ 6350 w 128276"/>
                <a:gd name="connsiteY2" fmla="*/ 857250 h 857250"/>
                <a:gd name="connsiteX3" fmla="*/ 107950 w 128276"/>
                <a:gd name="connsiteY3" fmla="*/ 857250 h 857250"/>
                <a:gd name="connsiteX4" fmla="*/ 128276 w 128276"/>
                <a:gd name="connsiteY4" fmla="*/ 440395 h 857250"/>
                <a:gd name="connsiteX5" fmla="*/ 127000 w 128276"/>
                <a:gd name="connsiteY5" fmla="*/ 9525 h 857250"/>
                <a:gd name="connsiteX6" fmla="*/ 0 w 128276"/>
                <a:gd name="connsiteY6" fmla="*/ 0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276" h="857250">
                  <a:moveTo>
                    <a:pt x="0" y="0"/>
                  </a:moveTo>
                  <a:lnTo>
                    <a:pt x="24333" y="436736"/>
                  </a:lnTo>
                  <a:lnTo>
                    <a:pt x="6350" y="857250"/>
                  </a:lnTo>
                  <a:lnTo>
                    <a:pt x="107950" y="857250"/>
                  </a:lnTo>
                  <a:lnTo>
                    <a:pt x="128276" y="440395"/>
                  </a:lnTo>
                  <a:cubicBezTo>
                    <a:pt x="127851" y="296772"/>
                    <a:pt x="127425" y="153148"/>
                    <a:pt x="127000" y="9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9" name="任意多边形 1218"/>
            <p:cNvSpPr/>
            <p:nvPr/>
          </p:nvSpPr>
          <p:spPr>
            <a:xfrm>
              <a:off x="-2414646" y="8535295"/>
              <a:ext cx="1327766" cy="1664971"/>
            </a:xfrm>
            <a:custGeom>
              <a:avLst/>
              <a:gdLst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1048420 w 1058757"/>
                <a:gd name="connsiteY8" fmla="*/ 673198 h 1664971"/>
                <a:gd name="connsiteX9" fmla="*/ 529589 w 1058757"/>
                <a:gd name="connsiteY9" fmla="*/ 1120564 h 1664971"/>
                <a:gd name="connsiteX10" fmla="*/ 265983 w 1058757"/>
                <a:gd name="connsiteY10" fmla="*/ 1046333 h 1664971"/>
                <a:gd name="connsiteX11" fmla="*/ 192721 w 1058757"/>
                <a:gd name="connsiteY11" fmla="*/ 992623 h 1664971"/>
                <a:gd name="connsiteX12" fmla="*/ 192722 w 1058757"/>
                <a:gd name="connsiteY12" fmla="*/ 992624 h 1664971"/>
                <a:gd name="connsiteX13" fmla="*/ 529590 w 1058757"/>
                <a:gd name="connsiteY13" fmla="*/ 1120565 h 1664971"/>
                <a:gd name="connsiteX14" fmla="*/ 1048421 w 1058757"/>
                <a:gd name="connsiteY14" fmla="*/ 673199 h 1664971"/>
                <a:gd name="connsiteX15" fmla="*/ 1058757 w 1058757"/>
                <a:gd name="connsiteY15" fmla="*/ 564723 h 1664971"/>
                <a:gd name="connsiteX16" fmla="*/ 1058757 w 1058757"/>
                <a:gd name="connsiteY16" fmla="*/ 1488578 h 1664971"/>
                <a:gd name="connsiteX17" fmla="*/ 882364 w 1058757"/>
                <a:gd name="connsiteY17" fmla="*/ 1664971 h 1664971"/>
                <a:gd name="connsiteX18" fmla="*/ 176816 w 1058757"/>
                <a:gd name="connsiteY18" fmla="*/ 1664971 h 1664971"/>
                <a:gd name="connsiteX19" fmla="*/ 423 w 1058757"/>
                <a:gd name="connsiteY19" fmla="*/ 1488578 h 1664971"/>
                <a:gd name="connsiteX20" fmla="*/ 423 w 1058757"/>
                <a:gd name="connsiteY20" fmla="*/ 564733 h 1664971"/>
                <a:gd name="connsiteX21" fmla="*/ 422 w 1058757"/>
                <a:gd name="connsiteY21" fmla="*/ 564722 h 1664971"/>
                <a:gd name="connsiteX22" fmla="*/ 422 w 1058757"/>
                <a:gd name="connsiteY22" fmla="*/ 564712 h 1664971"/>
                <a:gd name="connsiteX23" fmla="*/ 0 w 1058757"/>
                <a:gd name="connsiteY23" fmla="*/ 560282 h 1664971"/>
                <a:gd name="connsiteX24" fmla="*/ 422 w 1058757"/>
                <a:gd name="connsiteY24" fmla="*/ 555854 h 1664971"/>
                <a:gd name="connsiteX25" fmla="*/ 422 w 1058757"/>
                <a:gd name="connsiteY25" fmla="*/ 555843 h 1664971"/>
                <a:gd name="connsiteX26" fmla="*/ 10758 w 1058757"/>
                <a:gd name="connsiteY26" fmla="*/ 447366 h 1664971"/>
                <a:gd name="connsiteX27" fmla="*/ 155113 w 1058757"/>
                <a:gd name="connsiteY27" fmla="*/ 164103 h 1664971"/>
                <a:gd name="connsiteX28" fmla="*/ 201014 w 1058757"/>
                <a:gd name="connsiteY28" fmla="*/ 124036 h 1664971"/>
                <a:gd name="connsiteX29" fmla="*/ 201015 w 1058757"/>
                <a:gd name="connsiteY29" fmla="*/ 124036 h 1664971"/>
                <a:gd name="connsiteX30" fmla="*/ 233491 w 1058757"/>
                <a:gd name="connsiteY30" fmla="*/ 95687 h 1664971"/>
                <a:gd name="connsiteX31" fmla="*/ 529590 w 1058757"/>
                <a:gd name="connsiteY31" fmla="*/ 0 h 1664971"/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1048420 w 1058757"/>
                <a:gd name="connsiteY8" fmla="*/ 673198 h 1664971"/>
                <a:gd name="connsiteX9" fmla="*/ 529589 w 1058757"/>
                <a:gd name="connsiteY9" fmla="*/ 1120564 h 1664971"/>
                <a:gd name="connsiteX10" fmla="*/ 265983 w 1058757"/>
                <a:gd name="connsiteY10" fmla="*/ 1046333 h 1664971"/>
                <a:gd name="connsiteX11" fmla="*/ 192721 w 1058757"/>
                <a:gd name="connsiteY11" fmla="*/ 992623 h 1664971"/>
                <a:gd name="connsiteX12" fmla="*/ 192722 w 1058757"/>
                <a:gd name="connsiteY12" fmla="*/ 992624 h 1664971"/>
                <a:gd name="connsiteX13" fmla="*/ 1048421 w 1058757"/>
                <a:gd name="connsiteY13" fmla="*/ 673199 h 1664971"/>
                <a:gd name="connsiteX14" fmla="*/ 1058757 w 1058757"/>
                <a:gd name="connsiteY14" fmla="*/ 564723 h 1664971"/>
                <a:gd name="connsiteX15" fmla="*/ 1058757 w 1058757"/>
                <a:gd name="connsiteY15" fmla="*/ 1488578 h 1664971"/>
                <a:gd name="connsiteX16" fmla="*/ 882364 w 1058757"/>
                <a:gd name="connsiteY16" fmla="*/ 1664971 h 1664971"/>
                <a:gd name="connsiteX17" fmla="*/ 176816 w 1058757"/>
                <a:gd name="connsiteY17" fmla="*/ 1664971 h 1664971"/>
                <a:gd name="connsiteX18" fmla="*/ 423 w 1058757"/>
                <a:gd name="connsiteY18" fmla="*/ 1488578 h 1664971"/>
                <a:gd name="connsiteX19" fmla="*/ 423 w 1058757"/>
                <a:gd name="connsiteY19" fmla="*/ 564733 h 1664971"/>
                <a:gd name="connsiteX20" fmla="*/ 422 w 1058757"/>
                <a:gd name="connsiteY20" fmla="*/ 564722 h 1664971"/>
                <a:gd name="connsiteX21" fmla="*/ 422 w 1058757"/>
                <a:gd name="connsiteY21" fmla="*/ 564712 h 1664971"/>
                <a:gd name="connsiteX22" fmla="*/ 0 w 1058757"/>
                <a:gd name="connsiteY22" fmla="*/ 560282 h 1664971"/>
                <a:gd name="connsiteX23" fmla="*/ 422 w 1058757"/>
                <a:gd name="connsiteY23" fmla="*/ 555854 h 1664971"/>
                <a:gd name="connsiteX24" fmla="*/ 422 w 1058757"/>
                <a:gd name="connsiteY24" fmla="*/ 555843 h 1664971"/>
                <a:gd name="connsiteX25" fmla="*/ 10758 w 1058757"/>
                <a:gd name="connsiteY25" fmla="*/ 447366 h 1664971"/>
                <a:gd name="connsiteX26" fmla="*/ 155113 w 1058757"/>
                <a:gd name="connsiteY26" fmla="*/ 164103 h 1664971"/>
                <a:gd name="connsiteX27" fmla="*/ 201014 w 1058757"/>
                <a:gd name="connsiteY27" fmla="*/ 124036 h 1664971"/>
                <a:gd name="connsiteX28" fmla="*/ 201015 w 1058757"/>
                <a:gd name="connsiteY28" fmla="*/ 124036 h 1664971"/>
                <a:gd name="connsiteX29" fmla="*/ 233491 w 1058757"/>
                <a:gd name="connsiteY29" fmla="*/ 95687 h 1664971"/>
                <a:gd name="connsiteX30" fmla="*/ 529590 w 1058757"/>
                <a:gd name="connsiteY30" fmla="*/ 0 h 1664971"/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1048420 w 1058757"/>
                <a:gd name="connsiteY8" fmla="*/ 673198 h 1664971"/>
                <a:gd name="connsiteX9" fmla="*/ 529589 w 1058757"/>
                <a:gd name="connsiteY9" fmla="*/ 1120564 h 1664971"/>
                <a:gd name="connsiteX10" fmla="*/ 192721 w 1058757"/>
                <a:gd name="connsiteY10" fmla="*/ 992623 h 1664971"/>
                <a:gd name="connsiteX11" fmla="*/ 192722 w 1058757"/>
                <a:gd name="connsiteY11" fmla="*/ 992624 h 1664971"/>
                <a:gd name="connsiteX12" fmla="*/ 1048421 w 1058757"/>
                <a:gd name="connsiteY12" fmla="*/ 673199 h 1664971"/>
                <a:gd name="connsiteX13" fmla="*/ 1058757 w 1058757"/>
                <a:gd name="connsiteY13" fmla="*/ 564723 h 1664971"/>
                <a:gd name="connsiteX14" fmla="*/ 1058757 w 1058757"/>
                <a:gd name="connsiteY14" fmla="*/ 1488578 h 1664971"/>
                <a:gd name="connsiteX15" fmla="*/ 882364 w 1058757"/>
                <a:gd name="connsiteY15" fmla="*/ 1664971 h 1664971"/>
                <a:gd name="connsiteX16" fmla="*/ 176816 w 1058757"/>
                <a:gd name="connsiteY16" fmla="*/ 1664971 h 1664971"/>
                <a:gd name="connsiteX17" fmla="*/ 423 w 1058757"/>
                <a:gd name="connsiteY17" fmla="*/ 1488578 h 1664971"/>
                <a:gd name="connsiteX18" fmla="*/ 423 w 1058757"/>
                <a:gd name="connsiteY18" fmla="*/ 564733 h 1664971"/>
                <a:gd name="connsiteX19" fmla="*/ 422 w 1058757"/>
                <a:gd name="connsiteY19" fmla="*/ 564722 h 1664971"/>
                <a:gd name="connsiteX20" fmla="*/ 422 w 1058757"/>
                <a:gd name="connsiteY20" fmla="*/ 564712 h 1664971"/>
                <a:gd name="connsiteX21" fmla="*/ 0 w 1058757"/>
                <a:gd name="connsiteY21" fmla="*/ 560282 h 1664971"/>
                <a:gd name="connsiteX22" fmla="*/ 422 w 1058757"/>
                <a:gd name="connsiteY22" fmla="*/ 555854 h 1664971"/>
                <a:gd name="connsiteX23" fmla="*/ 422 w 1058757"/>
                <a:gd name="connsiteY23" fmla="*/ 555843 h 1664971"/>
                <a:gd name="connsiteX24" fmla="*/ 10758 w 1058757"/>
                <a:gd name="connsiteY24" fmla="*/ 447366 h 1664971"/>
                <a:gd name="connsiteX25" fmla="*/ 155113 w 1058757"/>
                <a:gd name="connsiteY25" fmla="*/ 164103 h 1664971"/>
                <a:gd name="connsiteX26" fmla="*/ 201014 w 1058757"/>
                <a:gd name="connsiteY26" fmla="*/ 124036 h 1664971"/>
                <a:gd name="connsiteX27" fmla="*/ 201015 w 1058757"/>
                <a:gd name="connsiteY27" fmla="*/ 124036 h 1664971"/>
                <a:gd name="connsiteX28" fmla="*/ 233491 w 1058757"/>
                <a:gd name="connsiteY28" fmla="*/ 95687 h 1664971"/>
                <a:gd name="connsiteX29" fmla="*/ 529590 w 1058757"/>
                <a:gd name="connsiteY29" fmla="*/ 0 h 1664971"/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1048420 w 1058757"/>
                <a:gd name="connsiteY8" fmla="*/ 673198 h 1664971"/>
                <a:gd name="connsiteX9" fmla="*/ 529589 w 1058757"/>
                <a:gd name="connsiteY9" fmla="*/ 1120564 h 1664971"/>
                <a:gd name="connsiteX10" fmla="*/ 242782 w 1058757"/>
                <a:gd name="connsiteY10" fmla="*/ 992104 h 1664971"/>
                <a:gd name="connsiteX11" fmla="*/ 192721 w 1058757"/>
                <a:gd name="connsiteY11" fmla="*/ 992623 h 1664971"/>
                <a:gd name="connsiteX12" fmla="*/ 192722 w 1058757"/>
                <a:gd name="connsiteY12" fmla="*/ 992624 h 1664971"/>
                <a:gd name="connsiteX13" fmla="*/ 1048421 w 1058757"/>
                <a:gd name="connsiteY13" fmla="*/ 673199 h 1664971"/>
                <a:gd name="connsiteX14" fmla="*/ 1058757 w 1058757"/>
                <a:gd name="connsiteY14" fmla="*/ 564723 h 1664971"/>
                <a:gd name="connsiteX15" fmla="*/ 1058757 w 1058757"/>
                <a:gd name="connsiteY15" fmla="*/ 1488578 h 1664971"/>
                <a:gd name="connsiteX16" fmla="*/ 882364 w 1058757"/>
                <a:gd name="connsiteY16" fmla="*/ 1664971 h 1664971"/>
                <a:gd name="connsiteX17" fmla="*/ 176816 w 1058757"/>
                <a:gd name="connsiteY17" fmla="*/ 1664971 h 1664971"/>
                <a:gd name="connsiteX18" fmla="*/ 423 w 1058757"/>
                <a:gd name="connsiteY18" fmla="*/ 1488578 h 1664971"/>
                <a:gd name="connsiteX19" fmla="*/ 423 w 1058757"/>
                <a:gd name="connsiteY19" fmla="*/ 564733 h 1664971"/>
                <a:gd name="connsiteX20" fmla="*/ 422 w 1058757"/>
                <a:gd name="connsiteY20" fmla="*/ 564722 h 1664971"/>
                <a:gd name="connsiteX21" fmla="*/ 422 w 1058757"/>
                <a:gd name="connsiteY21" fmla="*/ 564712 h 1664971"/>
                <a:gd name="connsiteX22" fmla="*/ 0 w 1058757"/>
                <a:gd name="connsiteY22" fmla="*/ 560282 h 1664971"/>
                <a:gd name="connsiteX23" fmla="*/ 422 w 1058757"/>
                <a:gd name="connsiteY23" fmla="*/ 555854 h 1664971"/>
                <a:gd name="connsiteX24" fmla="*/ 422 w 1058757"/>
                <a:gd name="connsiteY24" fmla="*/ 555843 h 1664971"/>
                <a:gd name="connsiteX25" fmla="*/ 10758 w 1058757"/>
                <a:gd name="connsiteY25" fmla="*/ 447366 h 1664971"/>
                <a:gd name="connsiteX26" fmla="*/ 155113 w 1058757"/>
                <a:gd name="connsiteY26" fmla="*/ 164103 h 1664971"/>
                <a:gd name="connsiteX27" fmla="*/ 201014 w 1058757"/>
                <a:gd name="connsiteY27" fmla="*/ 124036 h 1664971"/>
                <a:gd name="connsiteX28" fmla="*/ 201015 w 1058757"/>
                <a:gd name="connsiteY28" fmla="*/ 124036 h 1664971"/>
                <a:gd name="connsiteX29" fmla="*/ 233491 w 1058757"/>
                <a:gd name="connsiteY29" fmla="*/ 95687 h 1664971"/>
                <a:gd name="connsiteX30" fmla="*/ 529590 w 1058757"/>
                <a:gd name="connsiteY30" fmla="*/ 0 h 1664971"/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1048420 w 1058757"/>
                <a:gd name="connsiteY8" fmla="*/ 673198 h 1664971"/>
                <a:gd name="connsiteX9" fmla="*/ 529589 w 1058757"/>
                <a:gd name="connsiteY9" fmla="*/ 1120564 h 1664971"/>
                <a:gd name="connsiteX10" fmla="*/ 242782 w 1058757"/>
                <a:gd name="connsiteY10" fmla="*/ 992104 h 1664971"/>
                <a:gd name="connsiteX11" fmla="*/ 192721 w 1058757"/>
                <a:gd name="connsiteY11" fmla="*/ 992623 h 1664971"/>
                <a:gd name="connsiteX12" fmla="*/ 1048421 w 1058757"/>
                <a:gd name="connsiteY12" fmla="*/ 673199 h 1664971"/>
                <a:gd name="connsiteX13" fmla="*/ 1058757 w 1058757"/>
                <a:gd name="connsiteY13" fmla="*/ 564723 h 1664971"/>
                <a:gd name="connsiteX14" fmla="*/ 1058757 w 1058757"/>
                <a:gd name="connsiteY14" fmla="*/ 1488578 h 1664971"/>
                <a:gd name="connsiteX15" fmla="*/ 882364 w 1058757"/>
                <a:gd name="connsiteY15" fmla="*/ 1664971 h 1664971"/>
                <a:gd name="connsiteX16" fmla="*/ 176816 w 1058757"/>
                <a:gd name="connsiteY16" fmla="*/ 1664971 h 1664971"/>
                <a:gd name="connsiteX17" fmla="*/ 423 w 1058757"/>
                <a:gd name="connsiteY17" fmla="*/ 1488578 h 1664971"/>
                <a:gd name="connsiteX18" fmla="*/ 423 w 1058757"/>
                <a:gd name="connsiteY18" fmla="*/ 564733 h 1664971"/>
                <a:gd name="connsiteX19" fmla="*/ 422 w 1058757"/>
                <a:gd name="connsiteY19" fmla="*/ 564722 h 1664971"/>
                <a:gd name="connsiteX20" fmla="*/ 422 w 1058757"/>
                <a:gd name="connsiteY20" fmla="*/ 564712 h 1664971"/>
                <a:gd name="connsiteX21" fmla="*/ 0 w 1058757"/>
                <a:gd name="connsiteY21" fmla="*/ 560282 h 1664971"/>
                <a:gd name="connsiteX22" fmla="*/ 422 w 1058757"/>
                <a:gd name="connsiteY22" fmla="*/ 555854 h 1664971"/>
                <a:gd name="connsiteX23" fmla="*/ 422 w 1058757"/>
                <a:gd name="connsiteY23" fmla="*/ 555843 h 1664971"/>
                <a:gd name="connsiteX24" fmla="*/ 10758 w 1058757"/>
                <a:gd name="connsiteY24" fmla="*/ 447366 h 1664971"/>
                <a:gd name="connsiteX25" fmla="*/ 155113 w 1058757"/>
                <a:gd name="connsiteY25" fmla="*/ 164103 h 1664971"/>
                <a:gd name="connsiteX26" fmla="*/ 201014 w 1058757"/>
                <a:gd name="connsiteY26" fmla="*/ 124036 h 1664971"/>
                <a:gd name="connsiteX27" fmla="*/ 201015 w 1058757"/>
                <a:gd name="connsiteY27" fmla="*/ 124036 h 1664971"/>
                <a:gd name="connsiteX28" fmla="*/ 233491 w 1058757"/>
                <a:gd name="connsiteY28" fmla="*/ 95687 h 1664971"/>
                <a:gd name="connsiteX29" fmla="*/ 529590 w 1058757"/>
                <a:gd name="connsiteY29" fmla="*/ 0 h 1664971"/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1048420 w 1058757"/>
                <a:gd name="connsiteY8" fmla="*/ 673198 h 1664971"/>
                <a:gd name="connsiteX9" fmla="*/ 529589 w 1058757"/>
                <a:gd name="connsiteY9" fmla="*/ 1120564 h 1664971"/>
                <a:gd name="connsiteX10" fmla="*/ 242782 w 1058757"/>
                <a:gd name="connsiteY10" fmla="*/ 992104 h 1664971"/>
                <a:gd name="connsiteX11" fmla="*/ 1048421 w 1058757"/>
                <a:gd name="connsiteY11" fmla="*/ 673199 h 1664971"/>
                <a:gd name="connsiteX12" fmla="*/ 1058757 w 1058757"/>
                <a:gd name="connsiteY12" fmla="*/ 564723 h 1664971"/>
                <a:gd name="connsiteX13" fmla="*/ 1058757 w 1058757"/>
                <a:gd name="connsiteY13" fmla="*/ 1488578 h 1664971"/>
                <a:gd name="connsiteX14" fmla="*/ 882364 w 1058757"/>
                <a:gd name="connsiteY14" fmla="*/ 1664971 h 1664971"/>
                <a:gd name="connsiteX15" fmla="*/ 176816 w 1058757"/>
                <a:gd name="connsiteY15" fmla="*/ 1664971 h 1664971"/>
                <a:gd name="connsiteX16" fmla="*/ 423 w 1058757"/>
                <a:gd name="connsiteY16" fmla="*/ 1488578 h 1664971"/>
                <a:gd name="connsiteX17" fmla="*/ 423 w 1058757"/>
                <a:gd name="connsiteY17" fmla="*/ 564733 h 1664971"/>
                <a:gd name="connsiteX18" fmla="*/ 422 w 1058757"/>
                <a:gd name="connsiteY18" fmla="*/ 564722 h 1664971"/>
                <a:gd name="connsiteX19" fmla="*/ 422 w 1058757"/>
                <a:gd name="connsiteY19" fmla="*/ 564712 h 1664971"/>
                <a:gd name="connsiteX20" fmla="*/ 0 w 1058757"/>
                <a:gd name="connsiteY20" fmla="*/ 560282 h 1664971"/>
                <a:gd name="connsiteX21" fmla="*/ 422 w 1058757"/>
                <a:gd name="connsiteY21" fmla="*/ 555854 h 1664971"/>
                <a:gd name="connsiteX22" fmla="*/ 422 w 1058757"/>
                <a:gd name="connsiteY22" fmla="*/ 555843 h 1664971"/>
                <a:gd name="connsiteX23" fmla="*/ 10758 w 1058757"/>
                <a:gd name="connsiteY23" fmla="*/ 447366 h 1664971"/>
                <a:gd name="connsiteX24" fmla="*/ 155113 w 1058757"/>
                <a:gd name="connsiteY24" fmla="*/ 164103 h 1664971"/>
                <a:gd name="connsiteX25" fmla="*/ 201014 w 1058757"/>
                <a:gd name="connsiteY25" fmla="*/ 124036 h 1664971"/>
                <a:gd name="connsiteX26" fmla="*/ 201015 w 1058757"/>
                <a:gd name="connsiteY26" fmla="*/ 124036 h 1664971"/>
                <a:gd name="connsiteX27" fmla="*/ 233491 w 1058757"/>
                <a:gd name="connsiteY27" fmla="*/ 95687 h 1664971"/>
                <a:gd name="connsiteX28" fmla="*/ 529590 w 1058757"/>
                <a:gd name="connsiteY28" fmla="*/ 0 h 1664971"/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1048420 w 1058757"/>
                <a:gd name="connsiteY8" fmla="*/ 673198 h 1664971"/>
                <a:gd name="connsiteX9" fmla="*/ 242782 w 1058757"/>
                <a:gd name="connsiteY9" fmla="*/ 992104 h 1664971"/>
                <a:gd name="connsiteX10" fmla="*/ 1048421 w 1058757"/>
                <a:gd name="connsiteY10" fmla="*/ 673199 h 1664971"/>
                <a:gd name="connsiteX11" fmla="*/ 1058757 w 1058757"/>
                <a:gd name="connsiteY11" fmla="*/ 564723 h 1664971"/>
                <a:gd name="connsiteX12" fmla="*/ 1058757 w 1058757"/>
                <a:gd name="connsiteY12" fmla="*/ 1488578 h 1664971"/>
                <a:gd name="connsiteX13" fmla="*/ 882364 w 1058757"/>
                <a:gd name="connsiteY13" fmla="*/ 1664971 h 1664971"/>
                <a:gd name="connsiteX14" fmla="*/ 176816 w 1058757"/>
                <a:gd name="connsiteY14" fmla="*/ 1664971 h 1664971"/>
                <a:gd name="connsiteX15" fmla="*/ 423 w 1058757"/>
                <a:gd name="connsiteY15" fmla="*/ 1488578 h 1664971"/>
                <a:gd name="connsiteX16" fmla="*/ 423 w 1058757"/>
                <a:gd name="connsiteY16" fmla="*/ 564733 h 1664971"/>
                <a:gd name="connsiteX17" fmla="*/ 422 w 1058757"/>
                <a:gd name="connsiteY17" fmla="*/ 564722 h 1664971"/>
                <a:gd name="connsiteX18" fmla="*/ 422 w 1058757"/>
                <a:gd name="connsiteY18" fmla="*/ 564712 h 1664971"/>
                <a:gd name="connsiteX19" fmla="*/ 0 w 1058757"/>
                <a:gd name="connsiteY19" fmla="*/ 560282 h 1664971"/>
                <a:gd name="connsiteX20" fmla="*/ 422 w 1058757"/>
                <a:gd name="connsiteY20" fmla="*/ 555854 h 1664971"/>
                <a:gd name="connsiteX21" fmla="*/ 422 w 1058757"/>
                <a:gd name="connsiteY21" fmla="*/ 555843 h 1664971"/>
                <a:gd name="connsiteX22" fmla="*/ 10758 w 1058757"/>
                <a:gd name="connsiteY22" fmla="*/ 447366 h 1664971"/>
                <a:gd name="connsiteX23" fmla="*/ 155113 w 1058757"/>
                <a:gd name="connsiteY23" fmla="*/ 164103 h 1664971"/>
                <a:gd name="connsiteX24" fmla="*/ 201014 w 1058757"/>
                <a:gd name="connsiteY24" fmla="*/ 124036 h 1664971"/>
                <a:gd name="connsiteX25" fmla="*/ 201015 w 1058757"/>
                <a:gd name="connsiteY25" fmla="*/ 124036 h 1664971"/>
                <a:gd name="connsiteX26" fmla="*/ 233491 w 1058757"/>
                <a:gd name="connsiteY26" fmla="*/ 95687 h 1664971"/>
                <a:gd name="connsiteX27" fmla="*/ 529590 w 1058757"/>
                <a:gd name="connsiteY27" fmla="*/ 0 h 1664971"/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1048420 w 1058757"/>
                <a:gd name="connsiteY8" fmla="*/ 673198 h 1664971"/>
                <a:gd name="connsiteX9" fmla="*/ 242782 w 1058757"/>
                <a:gd name="connsiteY9" fmla="*/ 992104 h 1664971"/>
                <a:gd name="connsiteX10" fmla="*/ 1058757 w 1058757"/>
                <a:gd name="connsiteY10" fmla="*/ 564723 h 1664971"/>
                <a:gd name="connsiteX11" fmla="*/ 1058757 w 1058757"/>
                <a:gd name="connsiteY11" fmla="*/ 1488578 h 1664971"/>
                <a:gd name="connsiteX12" fmla="*/ 882364 w 1058757"/>
                <a:gd name="connsiteY12" fmla="*/ 1664971 h 1664971"/>
                <a:gd name="connsiteX13" fmla="*/ 176816 w 1058757"/>
                <a:gd name="connsiteY13" fmla="*/ 1664971 h 1664971"/>
                <a:gd name="connsiteX14" fmla="*/ 423 w 1058757"/>
                <a:gd name="connsiteY14" fmla="*/ 1488578 h 1664971"/>
                <a:gd name="connsiteX15" fmla="*/ 423 w 1058757"/>
                <a:gd name="connsiteY15" fmla="*/ 564733 h 1664971"/>
                <a:gd name="connsiteX16" fmla="*/ 422 w 1058757"/>
                <a:gd name="connsiteY16" fmla="*/ 564722 h 1664971"/>
                <a:gd name="connsiteX17" fmla="*/ 422 w 1058757"/>
                <a:gd name="connsiteY17" fmla="*/ 564712 h 1664971"/>
                <a:gd name="connsiteX18" fmla="*/ 0 w 1058757"/>
                <a:gd name="connsiteY18" fmla="*/ 560282 h 1664971"/>
                <a:gd name="connsiteX19" fmla="*/ 422 w 1058757"/>
                <a:gd name="connsiteY19" fmla="*/ 555854 h 1664971"/>
                <a:gd name="connsiteX20" fmla="*/ 422 w 1058757"/>
                <a:gd name="connsiteY20" fmla="*/ 555843 h 1664971"/>
                <a:gd name="connsiteX21" fmla="*/ 10758 w 1058757"/>
                <a:gd name="connsiteY21" fmla="*/ 447366 h 1664971"/>
                <a:gd name="connsiteX22" fmla="*/ 155113 w 1058757"/>
                <a:gd name="connsiteY22" fmla="*/ 164103 h 1664971"/>
                <a:gd name="connsiteX23" fmla="*/ 201014 w 1058757"/>
                <a:gd name="connsiteY23" fmla="*/ 124036 h 1664971"/>
                <a:gd name="connsiteX24" fmla="*/ 201015 w 1058757"/>
                <a:gd name="connsiteY24" fmla="*/ 124036 h 1664971"/>
                <a:gd name="connsiteX25" fmla="*/ 233491 w 1058757"/>
                <a:gd name="connsiteY25" fmla="*/ 95687 h 1664971"/>
                <a:gd name="connsiteX26" fmla="*/ 529590 w 1058757"/>
                <a:gd name="connsiteY26" fmla="*/ 0 h 1664971"/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242782 w 1058757"/>
                <a:gd name="connsiteY8" fmla="*/ 992104 h 1664971"/>
                <a:gd name="connsiteX9" fmla="*/ 1058757 w 1058757"/>
                <a:gd name="connsiteY9" fmla="*/ 564723 h 1664971"/>
                <a:gd name="connsiteX10" fmla="*/ 1058757 w 1058757"/>
                <a:gd name="connsiteY10" fmla="*/ 1488578 h 1664971"/>
                <a:gd name="connsiteX11" fmla="*/ 882364 w 1058757"/>
                <a:gd name="connsiteY11" fmla="*/ 1664971 h 1664971"/>
                <a:gd name="connsiteX12" fmla="*/ 176816 w 1058757"/>
                <a:gd name="connsiteY12" fmla="*/ 1664971 h 1664971"/>
                <a:gd name="connsiteX13" fmla="*/ 423 w 1058757"/>
                <a:gd name="connsiteY13" fmla="*/ 1488578 h 1664971"/>
                <a:gd name="connsiteX14" fmla="*/ 423 w 1058757"/>
                <a:gd name="connsiteY14" fmla="*/ 564733 h 1664971"/>
                <a:gd name="connsiteX15" fmla="*/ 422 w 1058757"/>
                <a:gd name="connsiteY15" fmla="*/ 564722 h 1664971"/>
                <a:gd name="connsiteX16" fmla="*/ 422 w 1058757"/>
                <a:gd name="connsiteY16" fmla="*/ 564712 h 1664971"/>
                <a:gd name="connsiteX17" fmla="*/ 0 w 1058757"/>
                <a:gd name="connsiteY17" fmla="*/ 560282 h 1664971"/>
                <a:gd name="connsiteX18" fmla="*/ 422 w 1058757"/>
                <a:gd name="connsiteY18" fmla="*/ 555854 h 1664971"/>
                <a:gd name="connsiteX19" fmla="*/ 422 w 1058757"/>
                <a:gd name="connsiteY19" fmla="*/ 555843 h 1664971"/>
                <a:gd name="connsiteX20" fmla="*/ 10758 w 1058757"/>
                <a:gd name="connsiteY20" fmla="*/ 447366 h 1664971"/>
                <a:gd name="connsiteX21" fmla="*/ 155113 w 1058757"/>
                <a:gd name="connsiteY21" fmla="*/ 164103 h 1664971"/>
                <a:gd name="connsiteX22" fmla="*/ 201014 w 1058757"/>
                <a:gd name="connsiteY22" fmla="*/ 124036 h 1664971"/>
                <a:gd name="connsiteX23" fmla="*/ 201015 w 1058757"/>
                <a:gd name="connsiteY23" fmla="*/ 124036 h 1664971"/>
                <a:gd name="connsiteX24" fmla="*/ 233491 w 1058757"/>
                <a:gd name="connsiteY24" fmla="*/ 95687 h 1664971"/>
                <a:gd name="connsiteX25" fmla="*/ 529590 w 1058757"/>
                <a:gd name="connsiteY25" fmla="*/ 0 h 1664971"/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242782 w 1058757"/>
                <a:gd name="connsiteY8" fmla="*/ 992104 h 1664971"/>
                <a:gd name="connsiteX9" fmla="*/ 1058757 w 1058757"/>
                <a:gd name="connsiteY9" fmla="*/ 1488578 h 1664971"/>
                <a:gd name="connsiteX10" fmla="*/ 882364 w 1058757"/>
                <a:gd name="connsiteY10" fmla="*/ 1664971 h 1664971"/>
                <a:gd name="connsiteX11" fmla="*/ 176816 w 1058757"/>
                <a:gd name="connsiteY11" fmla="*/ 1664971 h 1664971"/>
                <a:gd name="connsiteX12" fmla="*/ 423 w 1058757"/>
                <a:gd name="connsiteY12" fmla="*/ 1488578 h 1664971"/>
                <a:gd name="connsiteX13" fmla="*/ 423 w 1058757"/>
                <a:gd name="connsiteY13" fmla="*/ 564733 h 1664971"/>
                <a:gd name="connsiteX14" fmla="*/ 422 w 1058757"/>
                <a:gd name="connsiteY14" fmla="*/ 564722 h 1664971"/>
                <a:gd name="connsiteX15" fmla="*/ 422 w 1058757"/>
                <a:gd name="connsiteY15" fmla="*/ 564712 h 1664971"/>
                <a:gd name="connsiteX16" fmla="*/ 0 w 1058757"/>
                <a:gd name="connsiteY16" fmla="*/ 560282 h 1664971"/>
                <a:gd name="connsiteX17" fmla="*/ 422 w 1058757"/>
                <a:gd name="connsiteY17" fmla="*/ 555854 h 1664971"/>
                <a:gd name="connsiteX18" fmla="*/ 422 w 1058757"/>
                <a:gd name="connsiteY18" fmla="*/ 555843 h 1664971"/>
                <a:gd name="connsiteX19" fmla="*/ 10758 w 1058757"/>
                <a:gd name="connsiteY19" fmla="*/ 447366 h 1664971"/>
                <a:gd name="connsiteX20" fmla="*/ 155113 w 1058757"/>
                <a:gd name="connsiteY20" fmla="*/ 164103 h 1664971"/>
                <a:gd name="connsiteX21" fmla="*/ 201014 w 1058757"/>
                <a:gd name="connsiteY21" fmla="*/ 124036 h 1664971"/>
                <a:gd name="connsiteX22" fmla="*/ 201015 w 1058757"/>
                <a:gd name="connsiteY22" fmla="*/ 124036 h 1664971"/>
                <a:gd name="connsiteX23" fmla="*/ 233491 w 1058757"/>
                <a:gd name="connsiteY23" fmla="*/ 95687 h 1664971"/>
                <a:gd name="connsiteX24" fmla="*/ 529590 w 1058757"/>
                <a:gd name="connsiteY24" fmla="*/ 0 h 1664971"/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1058757 w 1058757"/>
                <a:gd name="connsiteY8" fmla="*/ 1488578 h 1664971"/>
                <a:gd name="connsiteX9" fmla="*/ 882364 w 1058757"/>
                <a:gd name="connsiteY9" fmla="*/ 1664971 h 1664971"/>
                <a:gd name="connsiteX10" fmla="*/ 176816 w 1058757"/>
                <a:gd name="connsiteY10" fmla="*/ 1664971 h 1664971"/>
                <a:gd name="connsiteX11" fmla="*/ 423 w 1058757"/>
                <a:gd name="connsiteY11" fmla="*/ 1488578 h 1664971"/>
                <a:gd name="connsiteX12" fmla="*/ 423 w 1058757"/>
                <a:gd name="connsiteY12" fmla="*/ 564733 h 1664971"/>
                <a:gd name="connsiteX13" fmla="*/ 422 w 1058757"/>
                <a:gd name="connsiteY13" fmla="*/ 564722 h 1664971"/>
                <a:gd name="connsiteX14" fmla="*/ 422 w 1058757"/>
                <a:gd name="connsiteY14" fmla="*/ 564712 h 1664971"/>
                <a:gd name="connsiteX15" fmla="*/ 0 w 1058757"/>
                <a:gd name="connsiteY15" fmla="*/ 560282 h 1664971"/>
                <a:gd name="connsiteX16" fmla="*/ 422 w 1058757"/>
                <a:gd name="connsiteY16" fmla="*/ 555854 h 1664971"/>
                <a:gd name="connsiteX17" fmla="*/ 422 w 1058757"/>
                <a:gd name="connsiteY17" fmla="*/ 555843 h 1664971"/>
                <a:gd name="connsiteX18" fmla="*/ 10758 w 1058757"/>
                <a:gd name="connsiteY18" fmla="*/ 447366 h 1664971"/>
                <a:gd name="connsiteX19" fmla="*/ 155113 w 1058757"/>
                <a:gd name="connsiteY19" fmla="*/ 164103 h 1664971"/>
                <a:gd name="connsiteX20" fmla="*/ 201014 w 1058757"/>
                <a:gd name="connsiteY20" fmla="*/ 124036 h 1664971"/>
                <a:gd name="connsiteX21" fmla="*/ 201015 w 1058757"/>
                <a:gd name="connsiteY21" fmla="*/ 124036 h 1664971"/>
                <a:gd name="connsiteX22" fmla="*/ 233491 w 1058757"/>
                <a:gd name="connsiteY22" fmla="*/ 95687 h 1664971"/>
                <a:gd name="connsiteX23" fmla="*/ 529590 w 1058757"/>
                <a:gd name="connsiteY23" fmla="*/ 0 h 1664971"/>
                <a:gd name="connsiteX0" fmla="*/ 529590 w 1109157"/>
                <a:gd name="connsiteY0" fmla="*/ 0 h 1664971"/>
                <a:gd name="connsiteX1" fmla="*/ 825689 w 1109157"/>
                <a:gd name="connsiteY1" fmla="*/ 95687 h 1664971"/>
                <a:gd name="connsiteX2" fmla="*/ 858166 w 1109157"/>
                <a:gd name="connsiteY2" fmla="*/ 124036 h 1664971"/>
                <a:gd name="connsiteX3" fmla="*/ 858165 w 1109157"/>
                <a:gd name="connsiteY3" fmla="*/ 124036 h 1664971"/>
                <a:gd name="connsiteX4" fmla="*/ 904065 w 1109157"/>
                <a:gd name="connsiteY4" fmla="*/ 164103 h 1664971"/>
                <a:gd name="connsiteX5" fmla="*/ 1048420 w 1109157"/>
                <a:gd name="connsiteY5" fmla="*/ 447366 h 1664971"/>
                <a:gd name="connsiteX6" fmla="*/ 1058756 w 1109157"/>
                <a:gd name="connsiteY6" fmla="*/ 555843 h 1664971"/>
                <a:gd name="connsiteX7" fmla="*/ 1058756 w 1109157"/>
                <a:gd name="connsiteY7" fmla="*/ 564722 h 1664971"/>
                <a:gd name="connsiteX8" fmla="*/ 1109157 w 1109157"/>
                <a:gd name="connsiteY8" fmla="*/ 1495778 h 1664971"/>
                <a:gd name="connsiteX9" fmla="*/ 882364 w 1109157"/>
                <a:gd name="connsiteY9" fmla="*/ 1664971 h 1664971"/>
                <a:gd name="connsiteX10" fmla="*/ 176816 w 1109157"/>
                <a:gd name="connsiteY10" fmla="*/ 1664971 h 1664971"/>
                <a:gd name="connsiteX11" fmla="*/ 423 w 1109157"/>
                <a:gd name="connsiteY11" fmla="*/ 1488578 h 1664971"/>
                <a:gd name="connsiteX12" fmla="*/ 423 w 1109157"/>
                <a:gd name="connsiteY12" fmla="*/ 564733 h 1664971"/>
                <a:gd name="connsiteX13" fmla="*/ 422 w 1109157"/>
                <a:gd name="connsiteY13" fmla="*/ 564722 h 1664971"/>
                <a:gd name="connsiteX14" fmla="*/ 422 w 1109157"/>
                <a:gd name="connsiteY14" fmla="*/ 564712 h 1664971"/>
                <a:gd name="connsiteX15" fmla="*/ 0 w 1109157"/>
                <a:gd name="connsiteY15" fmla="*/ 560282 h 1664971"/>
                <a:gd name="connsiteX16" fmla="*/ 422 w 1109157"/>
                <a:gd name="connsiteY16" fmla="*/ 555854 h 1664971"/>
                <a:gd name="connsiteX17" fmla="*/ 422 w 1109157"/>
                <a:gd name="connsiteY17" fmla="*/ 555843 h 1664971"/>
                <a:gd name="connsiteX18" fmla="*/ 10758 w 1109157"/>
                <a:gd name="connsiteY18" fmla="*/ 447366 h 1664971"/>
                <a:gd name="connsiteX19" fmla="*/ 155113 w 1109157"/>
                <a:gd name="connsiteY19" fmla="*/ 164103 h 1664971"/>
                <a:gd name="connsiteX20" fmla="*/ 201014 w 1109157"/>
                <a:gd name="connsiteY20" fmla="*/ 124036 h 1664971"/>
                <a:gd name="connsiteX21" fmla="*/ 201015 w 1109157"/>
                <a:gd name="connsiteY21" fmla="*/ 124036 h 1664971"/>
                <a:gd name="connsiteX22" fmla="*/ 233491 w 1109157"/>
                <a:gd name="connsiteY22" fmla="*/ 95687 h 1664971"/>
                <a:gd name="connsiteX23" fmla="*/ 529590 w 1109157"/>
                <a:gd name="connsiteY23" fmla="*/ 0 h 1664971"/>
                <a:gd name="connsiteX0" fmla="*/ 601167 w 1180734"/>
                <a:gd name="connsiteY0" fmla="*/ 0 h 1664971"/>
                <a:gd name="connsiteX1" fmla="*/ 897266 w 1180734"/>
                <a:gd name="connsiteY1" fmla="*/ 95687 h 1664971"/>
                <a:gd name="connsiteX2" fmla="*/ 929743 w 1180734"/>
                <a:gd name="connsiteY2" fmla="*/ 124036 h 1664971"/>
                <a:gd name="connsiteX3" fmla="*/ 929742 w 1180734"/>
                <a:gd name="connsiteY3" fmla="*/ 124036 h 1664971"/>
                <a:gd name="connsiteX4" fmla="*/ 975642 w 1180734"/>
                <a:gd name="connsiteY4" fmla="*/ 164103 h 1664971"/>
                <a:gd name="connsiteX5" fmla="*/ 1119997 w 1180734"/>
                <a:gd name="connsiteY5" fmla="*/ 447366 h 1664971"/>
                <a:gd name="connsiteX6" fmla="*/ 1130333 w 1180734"/>
                <a:gd name="connsiteY6" fmla="*/ 555843 h 1664971"/>
                <a:gd name="connsiteX7" fmla="*/ 1130333 w 1180734"/>
                <a:gd name="connsiteY7" fmla="*/ 564722 h 1664971"/>
                <a:gd name="connsiteX8" fmla="*/ 1180734 w 1180734"/>
                <a:gd name="connsiteY8" fmla="*/ 1495778 h 1664971"/>
                <a:gd name="connsiteX9" fmla="*/ 953941 w 1180734"/>
                <a:gd name="connsiteY9" fmla="*/ 1664971 h 1664971"/>
                <a:gd name="connsiteX10" fmla="*/ 248393 w 1180734"/>
                <a:gd name="connsiteY10" fmla="*/ 1664971 h 1664971"/>
                <a:gd name="connsiteX11" fmla="*/ 0 w 1180734"/>
                <a:gd name="connsiteY11" fmla="*/ 1474178 h 1664971"/>
                <a:gd name="connsiteX12" fmla="*/ 72000 w 1180734"/>
                <a:gd name="connsiteY12" fmla="*/ 564733 h 1664971"/>
                <a:gd name="connsiteX13" fmla="*/ 71999 w 1180734"/>
                <a:gd name="connsiteY13" fmla="*/ 564722 h 1664971"/>
                <a:gd name="connsiteX14" fmla="*/ 71999 w 1180734"/>
                <a:gd name="connsiteY14" fmla="*/ 564712 h 1664971"/>
                <a:gd name="connsiteX15" fmla="*/ 71577 w 1180734"/>
                <a:gd name="connsiteY15" fmla="*/ 560282 h 1664971"/>
                <a:gd name="connsiteX16" fmla="*/ 71999 w 1180734"/>
                <a:gd name="connsiteY16" fmla="*/ 555854 h 1664971"/>
                <a:gd name="connsiteX17" fmla="*/ 71999 w 1180734"/>
                <a:gd name="connsiteY17" fmla="*/ 555843 h 1664971"/>
                <a:gd name="connsiteX18" fmla="*/ 82335 w 1180734"/>
                <a:gd name="connsiteY18" fmla="*/ 447366 h 1664971"/>
                <a:gd name="connsiteX19" fmla="*/ 226690 w 1180734"/>
                <a:gd name="connsiteY19" fmla="*/ 164103 h 1664971"/>
                <a:gd name="connsiteX20" fmla="*/ 272591 w 1180734"/>
                <a:gd name="connsiteY20" fmla="*/ 124036 h 1664971"/>
                <a:gd name="connsiteX21" fmla="*/ 272592 w 1180734"/>
                <a:gd name="connsiteY21" fmla="*/ 124036 h 1664971"/>
                <a:gd name="connsiteX22" fmla="*/ 305068 w 1180734"/>
                <a:gd name="connsiteY22" fmla="*/ 95687 h 1664971"/>
                <a:gd name="connsiteX23" fmla="*/ 601167 w 1180734"/>
                <a:gd name="connsiteY23" fmla="*/ 0 h 1664971"/>
                <a:gd name="connsiteX0" fmla="*/ 601167 w 1180734"/>
                <a:gd name="connsiteY0" fmla="*/ 0 h 1664971"/>
                <a:gd name="connsiteX1" fmla="*/ 897266 w 1180734"/>
                <a:gd name="connsiteY1" fmla="*/ 95687 h 1664971"/>
                <a:gd name="connsiteX2" fmla="*/ 929743 w 1180734"/>
                <a:gd name="connsiteY2" fmla="*/ 124036 h 1664971"/>
                <a:gd name="connsiteX3" fmla="*/ 929742 w 1180734"/>
                <a:gd name="connsiteY3" fmla="*/ 124036 h 1664971"/>
                <a:gd name="connsiteX4" fmla="*/ 975642 w 1180734"/>
                <a:gd name="connsiteY4" fmla="*/ 164103 h 1664971"/>
                <a:gd name="connsiteX5" fmla="*/ 1119997 w 1180734"/>
                <a:gd name="connsiteY5" fmla="*/ 447366 h 1664971"/>
                <a:gd name="connsiteX6" fmla="*/ 1130333 w 1180734"/>
                <a:gd name="connsiteY6" fmla="*/ 555843 h 1664971"/>
                <a:gd name="connsiteX7" fmla="*/ 1130333 w 1180734"/>
                <a:gd name="connsiteY7" fmla="*/ 564722 h 1664971"/>
                <a:gd name="connsiteX8" fmla="*/ 1180734 w 1180734"/>
                <a:gd name="connsiteY8" fmla="*/ 1495778 h 1664971"/>
                <a:gd name="connsiteX9" fmla="*/ 953941 w 1180734"/>
                <a:gd name="connsiteY9" fmla="*/ 1664971 h 1664971"/>
                <a:gd name="connsiteX10" fmla="*/ 248393 w 1180734"/>
                <a:gd name="connsiteY10" fmla="*/ 1664971 h 1664971"/>
                <a:gd name="connsiteX11" fmla="*/ 0 w 1180734"/>
                <a:gd name="connsiteY11" fmla="*/ 1474178 h 1664971"/>
                <a:gd name="connsiteX12" fmla="*/ 72000 w 1180734"/>
                <a:gd name="connsiteY12" fmla="*/ 564733 h 1664971"/>
                <a:gd name="connsiteX13" fmla="*/ 71999 w 1180734"/>
                <a:gd name="connsiteY13" fmla="*/ 564722 h 1664971"/>
                <a:gd name="connsiteX14" fmla="*/ 71999 w 1180734"/>
                <a:gd name="connsiteY14" fmla="*/ 564712 h 1664971"/>
                <a:gd name="connsiteX15" fmla="*/ 71577 w 1180734"/>
                <a:gd name="connsiteY15" fmla="*/ 560282 h 1664971"/>
                <a:gd name="connsiteX16" fmla="*/ 71999 w 1180734"/>
                <a:gd name="connsiteY16" fmla="*/ 555854 h 1664971"/>
                <a:gd name="connsiteX17" fmla="*/ 82335 w 1180734"/>
                <a:gd name="connsiteY17" fmla="*/ 447366 h 1664971"/>
                <a:gd name="connsiteX18" fmla="*/ 226690 w 1180734"/>
                <a:gd name="connsiteY18" fmla="*/ 164103 h 1664971"/>
                <a:gd name="connsiteX19" fmla="*/ 272591 w 1180734"/>
                <a:gd name="connsiteY19" fmla="*/ 124036 h 1664971"/>
                <a:gd name="connsiteX20" fmla="*/ 272592 w 1180734"/>
                <a:gd name="connsiteY20" fmla="*/ 124036 h 1664971"/>
                <a:gd name="connsiteX21" fmla="*/ 305068 w 1180734"/>
                <a:gd name="connsiteY21" fmla="*/ 95687 h 1664971"/>
                <a:gd name="connsiteX22" fmla="*/ 601167 w 1180734"/>
                <a:gd name="connsiteY22" fmla="*/ 0 h 1664971"/>
                <a:gd name="connsiteX0" fmla="*/ 601167 w 1180734"/>
                <a:gd name="connsiteY0" fmla="*/ 0 h 1664971"/>
                <a:gd name="connsiteX1" fmla="*/ 897266 w 1180734"/>
                <a:gd name="connsiteY1" fmla="*/ 95687 h 1664971"/>
                <a:gd name="connsiteX2" fmla="*/ 929743 w 1180734"/>
                <a:gd name="connsiteY2" fmla="*/ 124036 h 1664971"/>
                <a:gd name="connsiteX3" fmla="*/ 929742 w 1180734"/>
                <a:gd name="connsiteY3" fmla="*/ 124036 h 1664971"/>
                <a:gd name="connsiteX4" fmla="*/ 975642 w 1180734"/>
                <a:gd name="connsiteY4" fmla="*/ 164103 h 1664971"/>
                <a:gd name="connsiteX5" fmla="*/ 1119997 w 1180734"/>
                <a:gd name="connsiteY5" fmla="*/ 447366 h 1664971"/>
                <a:gd name="connsiteX6" fmla="*/ 1130333 w 1180734"/>
                <a:gd name="connsiteY6" fmla="*/ 555843 h 1664971"/>
                <a:gd name="connsiteX7" fmla="*/ 1130333 w 1180734"/>
                <a:gd name="connsiteY7" fmla="*/ 564722 h 1664971"/>
                <a:gd name="connsiteX8" fmla="*/ 1180734 w 1180734"/>
                <a:gd name="connsiteY8" fmla="*/ 1495778 h 1664971"/>
                <a:gd name="connsiteX9" fmla="*/ 953941 w 1180734"/>
                <a:gd name="connsiteY9" fmla="*/ 1664971 h 1664971"/>
                <a:gd name="connsiteX10" fmla="*/ 248393 w 1180734"/>
                <a:gd name="connsiteY10" fmla="*/ 1664971 h 1664971"/>
                <a:gd name="connsiteX11" fmla="*/ 0 w 1180734"/>
                <a:gd name="connsiteY11" fmla="*/ 1474178 h 1664971"/>
                <a:gd name="connsiteX12" fmla="*/ 72000 w 1180734"/>
                <a:gd name="connsiteY12" fmla="*/ 564733 h 1664971"/>
                <a:gd name="connsiteX13" fmla="*/ 71999 w 1180734"/>
                <a:gd name="connsiteY13" fmla="*/ 564722 h 1664971"/>
                <a:gd name="connsiteX14" fmla="*/ 71999 w 1180734"/>
                <a:gd name="connsiteY14" fmla="*/ 564712 h 1664971"/>
                <a:gd name="connsiteX15" fmla="*/ 71577 w 1180734"/>
                <a:gd name="connsiteY15" fmla="*/ 560282 h 1664971"/>
                <a:gd name="connsiteX16" fmla="*/ 82335 w 1180734"/>
                <a:gd name="connsiteY16" fmla="*/ 447366 h 1664971"/>
                <a:gd name="connsiteX17" fmla="*/ 226690 w 1180734"/>
                <a:gd name="connsiteY17" fmla="*/ 164103 h 1664971"/>
                <a:gd name="connsiteX18" fmla="*/ 272591 w 1180734"/>
                <a:gd name="connsiteY18" fmla="*/ 124036 h 1664971"/>
                <a:gd name="connsiteX19" fmla="*/ 272592 w 1180734"/>
                <a:gd name="connsiteY19" fmla="*/ 124036 h 1664971"/>
                <a:gd name="connsiteX20" fmla="*/ 305068 w 1180734"/>
                <a:gd name="connsiteY20" fmla="*/ 95687 h 1664971"/>
                <a:gd name="connsiteX21" fmla="*/ 601167 w 1180734"/>
                <a:gd name="connsiteY21" fmla="*/ 0 h 1664971"/>
                <a:gd name="connsiteX0" fmla="*/ 601167 w 1180734"/>
                <a:gd name="connsiteY0" fmla="*/ 0 h 1664971"/>
                <a:gd name="connsiteX1" fmla="*/ 897266 w 1180734"/>
                <a:gd name="connsiteY1" fmla="*/ 95687 h 1664971"/>
                <a:gd name="connsiteX2" fmla="*/ 929743 w 1180734"/>
                <a:gd name="connsiteY2" fmla="*/ 124036 h 1664971"/>
                <a:gd name="connsiteX3" fmla="*/ 929742 w 1180734"/>
                <a:gd name="connsiteY3" fmla="*/ 124036 h 1664971"/>
                <a:gd name="connsiteX4" fmla="*/ 975642 w 1180734"/>
                <a:gd name="connsiteY4" fmla="*/ 164103 h 1664971"/>
                <a:gd name="connsiteX5" fmla="*/ 1119997 w 1180734"/>
                <a:gd name="connsiteY5" fmla="*/ 447366 h 1664971"/>
                <a:gd name="connsiteX6" fmla="*/ 1130333 w 1180734"/>
                <a:gd name="connsiteY6" fmla="*/ 555843 h 1664971"/>
                <a:gd name="connsiteX7" fmla="*/ 1130333 w 1180734"/>
                <a:gd name="connsiteY7" fmla="*/ 564722 h 1664971"/>
                <a:gd name="connsiteX8" fmla="*/ 1180734 w 1180734"/>
                <a:gd name="connsiteY8" fmla="*/ 1495778 h 1664971"/>
                <a:gd name="connsiteX9" fmla="*/ 953941 w 1180734"/>
                <a:gd name="connsiteY9" fmla="*/ 1664971 h 1664971"/>
                <a:gd name="connsiteX10" fmla="*/ 248393 w 1180734"/>
                <a:gd name="connsiteY10" fmla="*/ 1664971 h 1664971"/>
                <a:gd name="connsiteX11" fmla="*/ 0 w 1180734"/>
                <a:gd name="connsiteY11" fmla="*/ 1474178 h 1664971"/>
                <a:gd name="connsiteX12" fmla="*/ 72000 w 1180734"/>
                <a:gd name="connsiteY12" fmla="*/ 564733 h 1664971"/>
                <a:gd name="connsiteX13" fmla="*/ 71999 w 1180734"/>
                <a:gd name="connsiteY13" fmla="*/ 564722 h 1664971"/>
                <a:gd name="connsiteX14" fmla="*/ 71999 w 1180734"/>
                <a:gd name="connsiteY14" fmla="*/ 564712 h 1664971"/>
                <a:gd name="connsiteX15" fmla="*/ 82335 w 1180734"/>
                <a:gd name="connsiteY15" fmla="*/ 447366 h 1664971"/>
                <a:gd name="connsiteX16" fmla="*/ 226690 w 1180734"/>
                <a:gd name="connsiteY16" fmla="*/ 164103 h 1664971"/>
                <a:gd name="connsiteX17" fmla="*/ 272591 w 1180734"/>
                <a:gd name="connsiteY17" fmla="*/ 124036 h 1664971"/>
                <a:gd name="connsiteX18" fmla="*/ 272592 w 1180734"/>
                <a:gd name="connsiteY18" fmla="*/ 124036 h 1664971"/>
                <a:gd name="connsiteX19" fmla="*/ 305068 w 1180734"/>
                <a:gd name="connsiteY19" fmla="*/ 95687 h 1664971"/>
                <a:gd name="connsiteX20" fmla="*/ 601167 w 1180734"/>
                <a:gd name="connsiteY20" fmla="*/ 0 h 1664971"/>
                <a:gd name="connsiteX0" fmla="*/ 601167 w 1180734"/>
                <a:gd name="connsiteY0" fmla="*/ 0 h 1664971"/>
                <a:gd name="connsiteX1" fmla="*/ 897266 w 1180734"/>
                <a:gd name="connsiteY1" fmla="*/ 95687 h 1664971"/>
                <a:gd name="connsiteX2" fmla="*/ 929743 w 1180734"/>
                <a:gd name="connsiteY2" fmla="*/ 124036 h 1664971"/>
                <a:gd name="connsiteX3" fmla="*/ 929742 w 1180734"/>
                <a:gd name="connsiteY3" fmla="*/ 124036 h 1664971"/>
                <a:gd name="connsiteX4" fmla="*/ 975642 w 1180734"/>
                <a:gd name="connsiteY4" fmla="*/ 164103 h 1664971"/>
                <a:gd name="connsiteX5" fmla="*/ 1119997 w 1180734"/>
                <a:gd name="connsiteY5" fmla="*/ 447366 h 1664971"/>
                <a:gd name="connsiteX6" fmla="*/ 1130333 w 1180734"/>
                <a:gd name="connsiteY6" fmla="*/ 555843 h 1664971"/>
                <a:gd name="connsiteX7" fmla="*/ 1180734 w 1180734"/>
                <a:gd name="connsiteY7" fmla="*/ 1495778 h 1664971"/>
                <a:gd name="connsiteX8" fmla="*/ 953941 w 1180734"/>
                <a:gd name="connsiteY8" fmla="*/ 1664971 h 1664971"/>
                <a:gd name="connsiteX9" fmla="*/ 248393 w 1180734"/>
                <a:gd name="connsiteY9" fmla="*/ 1664971 h 1664971"/>
                <a:gd name="connsiteX10" fmla="*/ 0 w 1180734"/>
                <a:gd name="connsiteY10" fmla="*/ 1474178 h 1664971"/>
                <a:gd name="connsiteX11" fmla="*/ 72000 w 1180734"/>
                <a:gd name="connsiteY11" fmla="*/ 564733 h 1664971"/>
                <a:gd name="connsiteX12" fmla="*/ 71999 w 1180734"/>
                <a:gd name="connsiteY12" fmla="*/ 564722 h 1664971"/>
                <a:gd name="connsiteX13" fmla="*/ 71999 w 1180734"/>
                <a:gd name="connsiteY13" fmla="*/ 564712 h 1664971"/>
                <a:gd name="connsiteX14" fmla="*/ 82335 w 1180734"/>
                <a:gd name="connsiteY14" fmla="*/ 447366 h 1664971"/>
                <a:gd name="connsiteX15" fmla="*/ 226690 w 1180734"/>
                <a:gd name="connsiteY15" fmla="*/ 164103 h 1664971"/>
                <a:gd name="connsiteX16" fmla="*/ 272591 w 1180734"/>
                <a:gd name="connsiteY16" fmla="*/ 124036 h 1664971"/>
                <a:gd name="connsiteX17" fmla="*/ 272592 w 1180734"/>
                <a:gd name="connsiteY17" fmla="*/ 124036 h 1664971"/>
                <a:gd name="connsiteX18" fmla="*/ 305068 w 1180734"/>
                <a:gd name="connsiteY18" fmla="*/ 95687 h 1664971"/>
                <a:gd name="connsiteX19" fmla="*/ 601167 w 1180734"/>
                <a:gd name="connsiteY19" fmla="*/ 0 h 1664971"/>
                <a:gd name="connsiteX0" fmla="*/ 601167 w 1180734"/>
                <a:gd name="connsiteY0" fmla="*/ 0 h 1664971"/>
                <a:gd name="connsiteX1" fmla="*/ 897266 w 1180734"/>
                <a:gd name="connsiteY1" fmla="*/ 95687 h 1664971"/>
                <a:gd name="connsiteX2" fmla="*/ 929743 w 1180734"/>
                <a:gd name="connsiteY2" fmla="*/ 124036 h 1664971"/>
                <a:gd name="connsiteX3" fmla="*/ 929742 w 1180734"/>
                <a:gd name="connsiteY3" fmla="*/ 124036 h 1664971"/>
                <a:gd name="connsiteX4" fmla="*/ 975642 w 1180734"/>
                <a:gd name="connsiteY4" fmla="*/ 164103 h 1664971"/>
                <a:gd name="connsiteX5" fmla="*/ 1119997 w 1180734"/>
                <a:gd name="connsiteY5" fmla="*/ 447366 h 1664971"/>
                <a:gd name="connsiteX6" fmla="*/ 1130333 w 1180734"/>
                <a:gd name="connsiteY6" fmla="*/ 555843 h 1664971"/>
                <a:gd name="connsiteX7" fmla="*/ 1180734 w 1180734"/>
                <a:gd name="connsiteY7" fmla="*/ 1495778 h 1664971"/>
                <a:gd name="connsiteX8" fmla="*/ 953941 w 1180734"/>
                <a:gd name="connsiteY8" fmla="*/ 1664971 h 1664971"/>
                <a:gd name="connsiteX9" fmla="*/ 248393 w 1180734"/>
                <a:gd name="connsiteY9" fmla="*/ 1664971 h 1664971"/>
                <a:gd name="connsiteX10" fmla="*/ 0 w 1180734"/>
                <a:gd name="connsiteY10" fmla="*/ 1474178 h 1664971"/>
                <a:gd name="connsiteX11" fmla="*/ 72000 w 1180734"/>
                <a:gd name="connsiteY11" fmla="*/ 564733 h 1664971"/>
                <a:gd name="connsiteX12" fmla="*/ 71999 w 1180734"/>
                <a:gd name="connsiteY12" fmla="*/ 564722 h 1664971"/>
                <a:gd name="connsiteX13" fmla="*/ 82335 w 1180734"/>
                <a:gd name="connsiteY13" fmla="*/ 447366 h 1664971"/>
                <a:gd name="connsiteX14" fmla="*/ 226690 w 1180734"/>
                <a:gd name="connsiteY14" fmla="*/ 164103 h 1664971"/>
                <a:gd name="connsiteX15" fmla="*/ 272591 w 1180734"/>
                <a:gd name="connsiteY15" fmla="*/ 124036 h 1664971"/>
                <a:gd name="connsiteX16" fmla="*/ 272592 w 1180734"/>
                <a:gd name="connsiteY16" fmla="*/ 124036 h 1664971"/>
                <a:gd name="connsiteX17" fmla="*/ 305068 w 1180734"/>
                <a:gd name="connsiteY17" fmla="*/ 95687 h 1664971"/>
                <a:gd name="connsiteX18" fmla="*/ 601167 w 1180734"/>
                <a:gd name="connsiteY18" fmla="*/ 0 h 1664971"/>
                <a:gd name="connsiteX0" fmla="*/ 601167 w 1174384"/>
                <a:gd name="connsiteY0" fmla="*/ 0 h 1664971"/>
                <a:gd name="connsiteX1" fmla="*/ 897266 w 1174384"/>
                <a:gd name="connsiteY1" fmla="*/ 95687 h 1664971"/>
                <a:gd name="connsiteX2" fmla="*/ 929743 w 1174384"/>
                <a:gd name="connsiteY2" fmla="*/ 124036 h 1664971"/>
                <a:gd name="connsiteX3" fmla="*/ 929742 w 1174384"/>
                <a:gd name="connsiteY3" fmla="*/ 124036 h 1664971"/>
                <a:gd name="connsiteX4" fmla="*/ 975642 w 1174384"/>
                <a:gd name="connsiteY4" fmla="*/ 164103 h 1664971"/>
                <a:gd name="connsiteX5" fmla="*/ 1119997 w 1174384"/>
                <a:gd name="connsiteY5" fmla="*/ 447366 h 1664971"/>
                <a:gd name="connsiteX6" fmla="*/ 1130333 w 1174384"/>
                <a:gd name="connsiteY6" fmla="*/ 555843 h 1664971"/>
                <a:gd name="connsiteX7" fmla="*/ 1174384 w 1174384"/>
                <a:gd name="connsiteY7" fmla="*/ 1438628 h 1664971"/>
                <a:gd name="connsiteX8" fmla="*/ 953941 w 1174384"/>
                <a:gd name="connsiteY8" fmla="*/ 1664971 h 1664971"/>
                <a:gd name="connsiteX9" fmla="*/ 248393 w 1174384"/>
                <a:gd name="connsiteY9" fmla="*/ 1664971 h 1664971"/>
                <a:gd name="connsiteX10" fmla="*/ 0 w 1174384"/>
                <a:gd name="connsiteY10" fmla="*/ 1474178 h 1664971"/>
                <a:gd name="connsiteX11" fmla="*/ 72000 w 1174384"/>
                <a:gd name="connsiteY11" fmla="*/ 564733 h 1664971"/>
                <a:gd name="connsiteX12" fmla="*/ 71999 w 1174384"/>
                <a:gd name="connsiteY12" fmla="*/ 564722 h 1664971"/>
                <a:gd name="connsiteX13" fmla="*/ 82335 w 1174384"/>
                <a:gd name="connsiteY13" fmla="*/ 447366 h 1664971"/>
                <a:gd name="connsiteX14" fmla="*/ 226690 w 1174384"/>
                <a:gd name="connsiteY14" fmla="*/ 164103 h 1664971"/>
                <a:gd name="connsiteX15" fmla="*/ 272591 w 1174384"/>
                <a:gd name="connsiteY15" fmla="*/ 124036 h 1664971"/>
                <a:gd name="connsiteX16" fmla="*/ 272592 w 1174384"/>
                <a:gd name="connsiteY16" fmla="*/ 124036 h 1664971"/>
                <a:gd name="connsiteX17" fmla="*/ 305068 w 1174384"/>
                <a:gd name="connsiteY17" fmla="*/ 95687 h 1664971"/>
                <a:gd name="connsiteX18" fmla="*/ 601167 w 1174384"/>
                <a:gd name="connsiteY18" fmla="*/ 0 h 1664971"/>
                <a:gd name="connsiteX0" fmla="*/ 607517 w 1180734"/>
                <a:gd name="connsiteY0" fmla="*/ 0 h 1664971"/>
                <a:gd name="connsiteX1" fmla="*/ 903616 w 1180734"/>
                <a:gd name="connsiteY1" fmla="*/ 95687 h 1664971"/>
                <a:gd name="connsiteX2" fmla="*/ 936093 w 1180734"/>
                <a:gd name="connsiteY2" fmla="*/ 124036 h 1664971"/>
                <a:gd name="connsiteX3" fmla="*/ 936092 w 1180734"/>
                <a:gd name="connsiteY3" fmla="*/ 124036 h 1664971"/>
                <a:gd name="connsiteX4" fmla="*/ 981992 w 1180734"/>
                <a:gd name="connsiteY4" fmla="*/ 164103 h 1664971"/>
                <a:gd name="connsiteX5" fmla="*/ 1126347 w 1180734"/>
                <a:gd name="connsiteY5" fmla="*/ 447366 h 1664971"/>
                <a:gd name="connsiteX6" fmla="*/ 1136683 w 1180734"/>
                <a:gd name="connsiteY6" fmla="*/ 555843 h 1664971"/>
                <a:gd name="connsiteX7" fmla="*/ 1180734 w 1180734"/>
                <a:gd name="connsiteY7" fmla="*/ 1438628 h 1664971"/>
                <a:gd name="connsiteX8" fmla="*/ 960291 w 1180734"/>
                <a:gd name="connsiteY8" fmla="*/ 1664971 h 1664971"/>
                <a:gd name="connsiteX9" fmla="*/ 254743 w 1180734"/>
                <a:gd name="connsiteY9" fmla="*/ 1664971 h 1664971"/>
                <a:gd name="connsiteX10" fmla="*/ 0 w 1180734"/>
                <a:gd name="connsiteY10" fmla="*/ 1423378 h 1664971"/>
                <a:gd name="connsiteX11" fmla="*/ 78350 w 1180734"/>
                <a:gd name="connsiteY11" fmla="*/ 564733 h 1664971"/>
                <a:gd name="connsiteX12" fmla="*/ 78349 w 1180734"/>
                <a:gd name="connsiteY12" fmla="*/ 564722 h 1664971"/>
                <a:gd name="connsiteX13" fmla="*/ 88685 w 1180734"/>
                <a:gd name="connsiteY13" fmla="*/ 447366 h 1664971"/>
                <a:gd name="connsiteX14" fmla="*/ 233040 w 1180734"/>
                <a:gd name="connsiteY14" fmla="*/ 164103 h 1664971"/>
                <a:gd name="connsiteX15" fmla="*/ 278941 w 1180734"/>
                <a:gd name="connsiteY15" fmla="*/ 124036 h 1664971"/>
                <a:gd name="connsiteX16" fmla="*/ 278942 w 1180734"/>
                <a:gd name="connsiteY16" fmla="*/ 124036 h 1664971"/>
                <a:gd name="connsiteX17" fmla="*/ 311418 w 1180734"/>
                <a:gd name="connsiteY17" fmla="*/ 95687 h 1664971"/>
                <a:gd name="connsiteX18" fmla="*/ 607517 w 1180734"/>
                <a:gd name="connsiteY18" fmla="*/ 0 h 1664971"/>
                <a:gd name="connsiteX0" fmla="*/ 607696 w 1180913"/>
                <a:gd name="connsiteY0" fmla="*/ 0 h 1664971"/>
                <a:gd name="connsiteX1" fmla="*/ 903795 w 1180913"/>
                <a:gd name="connsiteY1" fmla="*/ 95687 h 1664971"/>
                <a:gd name="connsiteX2" fmla="*/ 936272 w 1180913"/>
                <a:gd name="connsiteY2" fmla="*/ 124036 h 1664971"/>
                <a:gd name="connsiteX3" fmla="*/ 936271 w 1180913"/>
                <a:gd name="connsiteY3" fmla="*/ 124036 h 1664971"/>
                <a:gd name="connsiteX4" fmla="*/ 982171 w 1180913"/>
                <a:gd name="connsiteY4" fmla="*/ 164103 h 1664971"/>
                <a:gd name="connsiteX5" fmla="*/ 1126526 w 1180913"/>
                <a:gd name="connsiteY5" fmla="*/ 447366 h 1664971"/>
                <a:gd name="connsiteX6" fmla="*/ 1136862 w 1180913"/>
                <a:gd name="connsiteY6" fmla="*/ 555843 h 1664971"/>
                <a:gd name="connsiteX7" fmla="*/ 1180913 w 1180913"/>
                <a:gd name="connsiteY7" fmla="*/ 1438628 h 1664971"/>
                <a:gd name="connsiteX8" fmla="*/ 960470 w 1180913"/>
                <a:gd name="connsiteY8" fmla="*/ 1664971 h 1664971"/>
                <a:gd name="connsiteX9" fmla="*/ 254922 w 1180913"/>
                <a:gd name="connsiteY9" fmla="*/ 1664971 h 1664971"/>
                <a:gd name="connsiteX10" fmla="*/ 179 w 1180913"/>
                <a:gd name="connsiteY10" fmla="*/ 1423378 h 1664971"/>
                <a:gd name="connsiteX11" fmla="*/ 78529 w 1180913"/>
                <a:gd name="connsiteY11" fmla="*/ 564733 h 1664971"/>
                <a:gd name="connsiteX12" fmla="*/ 78528 w 1180913"/>
                <a:gd name="connsiteY12" fmla="*/ 564722 h 1664971"/>
                <a:gd name="connsiteX13" fmla="*/ 88864 w 1180913"/>
                <a:gd name="connsiteY13" fmla="*/ 447366 h 1664971"/>
                <a:gd name="connsiteX14" fmla="*/ 233219 w 1180913"/>
                <a:gd name="connsiteY14" fmla="*/ 164103 h 1664971"/>
                <a:gd name="connsiteX15" fmla="*/ 279120 w 1180913"/>
                <a:gd name="connsiteY15" fmla="*/ 124036 h 1664971"/>
                <a:gd name="connsiteX16" fmla="*/ 279121 w 1180913"/>
                <a:gd name="connsiteY16" fmla="*/ 124036 h 1664971"/>
                <a:gd name="connsiteX17" fmla="*/ 311597 w 1180913"/>
                <a:gd name="connsiteY17" fmla="*/ 95687 h 1664971"/>
                <a:gd name="connsiteX18" fmla="*/ 607696 w 1180913"/>
                <a:gd name="connsiteY18" fmla="*/ 0 h 166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80913" h="1664971">
                  <a:moveTo>
                    <a:pt x="607696" y="0"/>
                  </a:moveTo>
                  <a:cubicBezTo>
                    <a:pt x="717378" y="0"/>
                    <a:pt x="819272" y="35275"/>
                    <a:pt x="903795" y="95687"/>
                  </a:cubicBezTo>
                  <a:lnTo>
                    <a:pt x="936272" y="124036"/>
                  </a:lnTo>
                  <a:lnTo>
                    <a:pt x="936271" y="124036"/>
                  </a:lnTo>
                  <a:lnTo>
                    <a:pt x="982171" y="164103"/>
                  </a:lnTo>
                  <a:cubicBezTo>
                    <a:pt x="1054049" y="240146"/>
                    <a:pt x="1105362" y="337947"/>
                    <a:pt x="1126526" y="447366"/>
                  </a:cubicBezTo>
                  <a:lnTo>
                    <a:pt x="1136862" y="555843"/>
                  </a:lnTo>
                  <a:lnTo>
                    <a:pt x="1180913" y="1438628"/>
                  </a:lnTo>
                  <a:cubicBezTo>
                    <a:pt x="1180913" y="1536047"/>
                    <a:pt x="1057889" y="1664971"/>
                    <a:pt x="960470" y="1664971"/>
                  </a:cubicBezTo>
                  <a:lnTo>
                    <a:pt x="254922" y="1664971"/>
                  </a:lnTo>
                  <a:cubicBezTo>
                    <a:pt x="157503" y="1664971"/>
                    <a:pt x="-6171" y="1533497"/>
                    <a:pt x="179" y="1423378"/>
                  </a:cubicBezTo>
                  <a:lnTo>
                    <a:pt x="78529" y="564733"/>
                  </a:lnTo>
                  <a:cubicBezTo>
                    <a:pt x="78529" y="564729"/>
                    <a:pt x="78528" y="564726"/>
                    <a:pt x="78528" y="564722"/>
                  </a:cubicBezTo>
                  <a:lnTo>
                    <a:pt x="88864" y="447366"/>
                  </a:lnTo>
                  <a:cubicBezTo>
                    <a:pt x="110029" y="337947"/>
                    <a:pt x="161341" y="240146"/>
                    <a:pt x="233219" y="164103"/>
                  </a:cubicBezTo>
                  <a:lnTo>
                    <a:pt x="279120" y="124036"/>
                  </a:lnTo>
                  <a:lnTo>
                    <a:pt x="279121" y="124036"/>
                  </a:lnTo>
                  <a:lnTo>
                    <a:pt x="311597" y="95687"/>
                  </a:lnTo>
                  <a:cubicBezTo>
                    <a:pt x="396121" y="35275"/>
                    <a:pt x="498015" y="0"/>
                    <a:pt x="607696" y="0"/>
                  </a:cubicBezTo>
                  <a:close/>
                </a:path>
              </a:pathLst>
            </a:custGeom>
            <a:solidFill>
              <a:srgbClr val="83605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0" name="任意多边形 1219"/>
            <p:cNvSpPr/>
            <p:nvPr/>
          </p:nvSpPr>
          <p:spPr>
            <a:xfrm>
              <a:off x="-2317651" y="8728657"/>
              <a:ext cx="1089554" cy="1369795"/>
            </a:xfrm>
            <a:custGeom>
              <a:avLst/>
              <a:gdLst>
                <a:gd name="connsiteX0" fmla="*/ 757634 w 1089554"/>
                <a:gd name="connsiteY0" fmla="*/ 939349 h 1369795"/>
                <a:gd name="connsiteX1" fmla="*/ 682971 w 1089554"/>
                <a:gd name="connsiteY1" fmla="*/ 987305 h 1369795"/>
                <a:gd name="connsiteX2" fmla="*/ 648356 w 1089554"/>
                <a:gd name="connsiteY2" fmla="*/ 1034498 h 1369795"/>
                <a:gd name="connsiteX3" fmla="*/ 736793 w 1089554"/>
                <a:gd name="connsiteY3" fmla="*/ 1266892 h 1369795"/>
                <a:gd name="connsiteX4" fmla="*/ 1002361 w 1089554"/>
                <a:gd name="connsiteY4" fmla="*/ 1229391 h 1369795"/>
                <a:gd name="connsiteX5" fmla="*/ 895673 w 1089554"/>
                <a:gd name="connsiteY5" fmla="*/ 1066891 h 1369795"/>
                <a:gd name="connsiteX6" fmla="*/ 757634 w 1089554"/>
                <a:gd name="connsiteY6" fmla="*/ 939349 h 1369795"/>
                <a:gd name="connsiteX7" fmla="*/ 271784 w 1089554"/>
                <a:gd name="connsiteY7" fmla="*/ 875631 h 1369795"/>
                <a:gd name="connsiteX8" fmla="*/ 160728 w 1089554"/>
                <a:gd name="connsiteY8" fmla="*/ 988530 h 1369795"/>
                <a:gd name="connsiteX9" fmla="*/ 78880 w 1089554"/>
                <a:gd name="connsiteY9" fmla="*/ 1134076 h 1369795"/>
                <a:gd name="connsiteX10" fmla="*/ 310172 w 1089554"/>
                <a:gd name="connsiteY10" fmla="*/ 1174800 h 1369795"/>
                <a:gd name="connsiteX11" fmla="*/ 371928 w 1089554"/>
                <a:gd name="connsiteY11" fmla="*/ 965075 h 1369795"/>
                <a:gd name="connsiteX12" fmla="*/ 339143 w 1089554"/>
                <a:gd name="connsiteY12" fmla="*/ 921193 h 1369795"/>
                <a:gd name="connsiteX13" fmla="*/ 271784 w 1089554"/>
                <a:gd name="connsiteY13" fmla="*/ 875631 h 1369795"/>
                <a:gd name="connsiteX14" fmla="*/ 737315 w 1089554"/>
                <a:gd name="connsiteY14" fmla="*/ 875458 h 1369795"/>
                <a:gd name="connsiteX15" fmla="*/ 919465 w 1089554"/>
                <a:gd name="connsiteY15" fmla="*/ 1043757 h 1369795"/>
                <a:gd name="connsiteX16" fmla="*/ 1060246 w 1089554"/>
                <a:gd name="connsiteY16" fmla="*/ 1258185 h 1369795"/>
                <a:gd name="connsiteX17" fmla="*/ 709814 w 1089554"/>
                <a:gd name="connsiteY17" fmla="*/ 1307672 h 1369795"/>
                <a:gd name="connsiteX18" fmla="*/ 593116 w 1089554"/>
                <a:gd name="connsiteY18" fmla="*/ 1001013 h 1369795"/>
                <a:gd name="connsiteX19" fmla="*/ 638793 w 1089554"/>
                <a:gd name="connsiteY19" fmla="*/ 938739 h 1369795"/>
                <a:gd name="connsiteX20" fmla="*/ 737315 w 1089554"/>
                <a:gd name="connsiteY20" fmla="*/ 875458 h 1369795"/>
                <a:gd name="connsiteX21" fmla="*/ 285319 w 1089554"/>
                <a:gd name="connsiteY21" fmla="*/ 817874 h 1369795"/>
                <a:gd name="connsiteX22" fmla="*/ 374203 w 1089554"/>
                <a:gd name="connsiteY22" fmla="*/ 877997 h 1369795"/>
                <a:gd name="connsiteX23" fmla="*/ 417464 w 1089554"/>
                <a:gd name="connsiteY23" fmla="*/ 935901 h 1369795"/>
                <a:gd name="connsiteX24" fmla="*/ 335974 w 1089554"/>
                <a:gd name="connsiteY24" fmla="*/ 1212647 h 1369795"/>
                <a:gd name="connsiteX25" fmla="*/ 30770 w 1089554"/>
                <a:gd name="connsiteY25" fmla="*/ 1158908 h 1369795"/>
                <a:gd name="connsiteX26" fmla="*/ 138774 w 1089554"/>
                <a:gd name="connsiteY26" fmla="*/ 966852 h 1369795"/>
                <a:gd name="connsiteX27" fmla="*/ 285319 w 1089554"/>
                <a:gd name="connsiteY27" fmla="*/ 817874 h 1369795"/>
                <a:gd name="connsiteX28" fmla="*/ 585120 w 1089554"/>
                <a:gd name="connsiteY28" fmla="*/ 647011 h 1369795"/>
                <a:gd name="connsiteX29" fmla="*/ 520440 w 1089554"/>
                <a:gd name="connsiteY29" fmla="*/ 710357 h 1369795"/>
                <a:gd name="connsiteX30" fmla="*/ 585120 w 1089554"/>
                <a:gd name="connsiteY30" fmla="*/ 773704 h 1369795"/>
                <a:gd name="connsiteX31" fmla="*/ 649800 w 1089554"/>
                <a:gd name="connsiteY31" fmla="*/ 710357 h 1369795"/>
                <a:gd name="connsiteX32" fmla="*/ 585120 w 1089554"/>
                <a:gd name="connsiteY32" fmla="*/ 647011 h 1369795"/>
                <a:gd name="connsiteX33" fmla="*/ 585120 w 1089554"/>
                <a:gd name="connsiteY33" fmla="*/ 623224 h 1369795"/>
                <a:gd name="connsiteX34" fmla="*/ 674087 w 1089554"/>
                <a:gd name="connsiteY34" fmla="*/ 710357 h 1369795"/>
                <a:gd name="connsiteX35" fmla="*/ 585120 w 1089554"/>
                <a:gd name="connsiteY35" fmla="*/ 797489 h 1369795"/>
                <a:gd name="connsiteX36" fmla="*/ 496153 w 1089554"/>
                <a:gd name="connsiteY36" fmla="*/ 710357 h 1369795"/>
                <a:gd name="connsiteX37" fmla="*/ 585120 w 1089554"/>
                <a:gd name="connsiteY37" fmla="*/ 623224 h 1369795"/>
                <a:gd name="connsiteX38" fmla="*/ 919754 w 1089554"/>
                <a:gd name="connsiteY38" fmla="*/ 559686 h 1369795"/>
                <a:gd name="connsiteX39" fmla="*/ 814191 w 1089554"/>
                <a:gd name="connsiteY39" fmla="*/ 661759 h 1369795"/>
                <a:gd name="connsiteX40" fmla="*/ 919754 w 1089554"/>
                <a:gd name="connsiteY40" fmla="*/ 763833 h 1369795"/>
                <a:gd name="connsiteX41" fmla="*/ 1025316 w 1089554"/>
                <a:gd name="connsiteY41" fmla="*/ 661759 h 1369795"/>
                <a:gd name="connsiteX42" fmla="*/ 919754 w 1089554"/>
                <a:gd name="connsiteY42" fmla="*/ 559686 h 1369795"/>
                <a:gd name="connsiteX43" fmla="*/ 919754 w 1089554"/>
                <a:gd name="connsiteY43" fmla="*/ 521358 h 1369795"/>
                <a:gd name="connsiteX44" fmla="*/ 1064954 w 1089554"/>
                <a:gd name="connsiteY44" fmla="*/ 661759 h 1369795"/>
                <a:gd name="connsiteX45" fmla="*/ 919754 w 1089554"/>
                <a:gd name="connsiteY45" fmla="*/ 802159 h 1369795"/>
                <a:gd name="connsiteX46" fmla="*/ 774553 w 1089554"/>
                <a:gd name="connsiteY46" fmla="*/ 661759 h 1369795"/>
                <a:gd name="connsiteX47" fmla="*/ 919754 w 1089554"/>
                <a:gd name="connsiteY47" fmla="*/ 521358 h 1369795"/>
                <a:gd name="connsiteX48" fmla="*/ 267414 w 1089554"/>
                <a:gd name="connsiteY48" fmla="*/ 302061 h 1369795"/>
                <a:gd name="connsiteX49" fmla="*/ 206451 w 1089554"/>
                <a:gd name="connsiteY49" fmla="*/ 504253 h 1369795"/>
                <a:gd name="connsiteX50" fmla="*/ 242622 w 1089554"/>
                <a:gd name="connsiteY50" fmla="*/ 674416 h 1369795"/>
                <a:gd name="connsiteX51" fmla="*/ 393266 w 1089554"/>
                <a:gd name="connsiteY51" fmla="*/ 498730 h 1369795"/>
                <a:gd name="connsiteX52" fmla="*/ 310085 w 1089554"/>
                <a:gd name="connsiteY52" fmla="*/ 302887 h 1369795"/>
                <a:gd name="connsiteX53" fmla="*/ 267414 w 1089554"/>
                <a:gd name="connsiteY53" fmla="*/ 302061 h 1369795"/>
                <a:gd name="connsiteX54" fmla="*/ 262631 w 1089554"/>
                <a:gd name="connsiteY54" fmla="*/ 242099 h 1369795"/>
                <a:gd name="connsiteX55" fmla="*/ 318939 w 1089554"/>
                <a:gd name="connsiteY55" fmla="*/ 243189 h 1369795"/>
                <a:gd name="connsiteX56" fmla="*/ 428702 w 1089554"/>
                <a:gd name="connsiteY56" fmla="*/ 501616 h 1369795"/>
                <a:gd name="connsiteX57" fmla="*/ 229917 w 1089554"/>
                <a:gd name="connsiteY57" fmla="*/ 733444 h 1369795"/>
                <a:gd name="connsiteX58" fmla="*/ 182187 w 1089554"/>
                <a:gd name="connsiteY58" fmla="*/ 508903 h 1369795"/>
                <a:gd name="connsiteX59" fmla="*/ 262631 w 1089554"/>
                <a:gd name="connsiteY59" fmla="*/ 242099 h 1369795"/>
                <a:gd name="connsiteX60" fmla="*/ 525264 w 1089554"/>
                <a:gd name="connsiteY60" fmla="*/ 41391 h 1369795"/>
                <a:gd name="connsiteX61" fmla="*/ 438464 w 1089554"/>
                <a:gd name="connsiteY61" fmla="*/ 105917 h 1369795"/>
                <a:gd name="connsiteX62" fmla="*/ 431844 w 1089554"/>
                <a:gd name="connsiteY62" fmla="*/ 147109 h 1369795"/>
                <a:gd name="connsiteX63" fmla="*/ 635308 w 1089554"/>
                <a:gd name="connsiteY63" fmla="*/ 241957 h 1369795"/>
                <a:gd name="connsiteX64" fmla="*/ 818340 w 1089554"/>
                <a:gd name="connsiteY64" fmla="*/ 237036 h 1369795"/>
                <a:gd name="connsiteX65" fmla="*/ 654722 w 1089554"/>
                <a:gd name="connsiteY65" fmla="*/ 60001 h 1369795"/>
                <a:gd name="connsiteX66" fmla="*/ 525264 w 1089554"/>
                <a:gd name="connsiteY66" fmla="*/ 41391 h 1369795"/>
                <a:gd name="connsiteX67" fmla="*/ 491694 w 1089554"/>
                <a:gd name="connsiteY67" fmla="*/ 1627 h 1369795"/>
                <a:gd name="connsiteX68" fmla="*/ 662522 w 1089554"/>
                <a:gd name="connsiteY68" fmla="*/ 26183 h 1369795"/>
                <a:gd name="connsiteX69" fmla="*/ 878426 w 1089554"/>
                <a:gd name="connsiteY69" fmla="*/ 259793 h 1369795"/>
                <a:gd name="connsiteX70" fmla="*/ 636904 w 1089554"/>
                <a:gd name="connsiteY70" fmla="*/ 266286 h 1369795"/>
                <a:gd name="connsiteX71" fmla="*/ 368421 w 1089554"/>
                <a:gd name="connsiteY71" fmla="*/ 141129 h 1369795"/>
                <a:gd name="connsiteX72" fmla="*/ 377157 w 1089554"/>
                <a:gd name="connsiteY72" fmla="*/ 86773 h 1369795"/>
                <a:gd name="connsiteX73" fmla="*/ 491694 w 1089554"/>
                <a:gd name="connsiteY73" fmla="*/ 1627 h 136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089554" h="1369795">
                  <a:moveTo>
                    <a:pt x="757634" y="939349"/>
                  </a:moveTo>
                  <a:cubicBezTo>
                    <a:pt x="736417" y="941120"/>
                    <a:pt x="711957" y="954880"/>
                    <a:pt x="682971" y="987305"/>
                  </a:cubicBezTo>
                  <a:cubicBezTo>
                    <a:pt x="668478" y="1003518"/>
                    <a:pt x="657063" y="1019261"/>
                    <a:pt x="648356" y="1034498"/>
                  </a:cubicBezTo>
                  <a:cubicBezTo>
                    <a:pt x="587410" y="1141149"/>
                    <a:pt x="659170" y="1222945"/>
                    <a:pt x="736793" y="1266892"/>
                  </a:cubicBezTo>
                  <a:cubicBezTo>
                    <a:pt x="825505" y="1317118"/>
                    <a:pt x="929170" y="1354711"/>
                    <a:pt x="1002361" y="1229391"/>
                  </a:cubicBezTo>
                  <a:cubicBezTo>
                    <a:pt x="1075550" y="1104071"/>
                    <a:pt x="948904" y="1107238"/>
                    <a:pt x="895673" y="1066891"/>
                  </a:cubicBezTo>
                  <a:cubicBezTo>
                    <a:pt x="855749" y="1036630"/>
                    <a:pt x="821285" y="934037"/>
                    <a:pt x="757634" y="939349"/>
                  </a:cubicBezTo>
                  <a:close/>
                  <a:moveTo>
                    <a:pt x="271784" y="875631"/>
                  </a:moveTo>
                  <a:cubicBezTo>
                    <a:pt x="216578" y="869222"/>
                    <a:pt x="193261" y="961920"/>
                    <a:pt x="160728" y="988530"/>
                  </a:cubicBezTo>
                  <a:cubicBezTo>
                    <a:pt x="117351" y="1024011"/>
                    <a:pt x="7968" y="1018009"/>
                    <a:pt x="78880" y="1134076"/>
                  </a:cubicBezTo>
                  <a:cubicBezTo>
                    <a:pt x="149792" y="1250143"/>
                    <a:pt x="236822" y="1218415"/>
                    <a:pt x="310172" y="1174800"/>
                  </a:cubicBezTo>
                  <a:cubicBezTo>
                    <a:pt x="374353" y="1136637"/>
                    <a:pt x="431121" y="1063818"/>
                    <a:pt x="371928" y="965075"/>
                  </a:cubicBezTo>
                  <a:cubicBezTo>
                    <a:pt x="363472" y="950968"/>
                    <a:pt x="352649" y="936333"/>
                    <a:pt x="339143" y="921193"/>
                  </a:cubicBezTo>
                  <a:cubicBezTo>
                    <a:pt x="312132" y="890915"/>
                    <a:pt x="290186" y="877767"/>
                    <a:pt x="271784" y="875631"/>
                  </a:cubicBezTo>
                  <a:close/>
                  <a:moveTo>
                    <a:pt x="737315" y="875458"/>
                  </a:moveTo>
                  <a:cubicBezTo>
                    <a:pt x="821307" y="868448"/>
                    <a:pt x="866783" y="1003827"/>
                    <a:pt x="919465" y="1043757"/>
                  </a:cubicBezTo>
                  <a:cubicBezTo>
                    <a:pt x="989707" y="1096997"/>
                    <a:pt x="1156825" y="1092818"/>
                    <a:pt x="1060246" y="1258185"/>
                  </a:cubicBezTo>
                  <a:cubicBezTo>
                    <a:pt x="963668" y="1423553"/>
                    <a:pt x="826874" y="1373948"/>
                    <a:pt x="709814" y="1307672"/>
                  </a:cubicBezTo>
                  <a:cubicBezTo>
                    <a:pt x="607386" y="1249681"/>
                    <a:pt x="512693" y="1141746"/>
                    <a:pt x="593116" y="1001013"/>
                  </a:cubicBezTo>
                  <a:cubicBezTo>
                    <a:pt x="604606" y="980907"/>
                    <a:pt x="619668" y="960133"/>
                    <a:pt x="638793" y="938739"/>
                  </a:cubicBezTo>
                  <a:cubicBezTo>
                    <a:pt x="677042" y="895952"/>
                    <a:pt x="709318" y="877795"/>
                    <a:pt x="737315" y="875458"/>
                  </a:cubicBezTo>
                  <a:close/>
                  <a:moveTo>
                    <a:pt x="285319" y="817874"/>
                  </a:moveTo>
                  <a:cubicBezTo>
                    <a:pt x="309602" y="820693"/>
                    <a:pt x="338560" y="838043"/>
                    <a:pt x="374203" y="877997"/>
                  </a:cubicBezTo>
                  <a:cubicBezTo>
                    <a:pt x="392025" y="897974"/>
                    <a:pt x="406306" y="917286"/>
                    <a:pt x="417464" y="935901"/>
                  </a:cubicBezTo>
                  <a:cubicBezTo>
                    <a:pt x="495574" y="1066200"/>
                    <a:pt x="420665" y="1162288"/>
                    <a:pt x="335974" y="1212647"/>
                  </a:cubicBezTo>
                  <a:cubicBezTo>
                    <a:pt x="239184" y="1270199"/>
                    <a:pt x="124343" y="1312067"/>
                    <a:pt x="30770" y="1158908"/>
                  </a:cubicBezTo>
                  <a:cubicBezTo>
                    <a:pt x="-62802" y="1005750"/>
                    <a:pt x="81535" y="1013670"/>
                    <a:pt x="138774" y="966852"/>
                  </a:cubicBezTo>
                  <a:cubicBezTo>
                    <a:pt x="181704" y="931739"/>
                    <a:pt x="212470" y="809418"/>
                    <a:pt x="285319" y="817874"/>
                  </a:cubicBezTo>
                  <a:close/>
                  <a:moveTo>
                    <a:pt x="585120" y="647011"/>
                  </a:moveTo>
                  <a:cubicBezTo>
                    <a:pt x="549398" y="647011"/>
                    <a:pt x="520440" y="675372"/>
                    <a:pt x="520440" y="710357"/>
                  </a:cubicBezTo>
                  <a:cubicBezTo>
                    <a:pt x="520440" y="745342"/>
                    <a:pt x="549398" y="773704"/>
                    <a:pt x="585120" y="773704"/>
                  </a:cubicBezTo>
                  <a:cubicBezTo>
                    <a:pt x="620842" y="773704"/>
                    <a:pt x="649800" y="745342"/>
                    <a:pt x="649800" y="710357"/>
                  </a:cubicBezTo>
                  <a:cubicBezTo>
                    <a:pt x="649800" y="675372"/>
                    <a:pt x="620842" y="647011"/>
                    <a:pt x="585120" y="647011"/>
                  </a:cubicBezTo>
                  <a:close/>
                  <a:moveTo>
                    <a:pt x="585120" y="623224"/>
                  </a:moveTo>
                  <a:cubicBezTo>
                    <a:pt x="634255" y="623224"/>
                    <a:pt x="674087" y="662235"/>
                    <a:pt x="674087" y="710357"/>
                  </a:cubicBezTo>
                  <a:cubicBezTo>
                    <a:pt x="674087" y="758479"/>
                    <a:pt x="634255" y="797489"/>
                    <a:pt x="585120" y="797489"/>
                  </a:cubicBezTo>
                  <a:cubicBezTo>
                    <a:pt x="535985" y="797489"/>
                    <a:pt x="496153" y="758479"/>
                    <a:pt x="496153" y="710357"/>
                  </a:cubicBezTo>
                  <a:cubicBezTo>
                    <a:pt x="496153" y="662235"/>
                    <a:pt x="535985" y="623224"/>
                    <a:pt x="585120" y="623224"/>
                  </a:cubicBezTo>
                  <a:close/>
                  <a:moveTo>
                    <a:pt x="919754" y="559686"/>
                  </a:moveTo>
                  <a:cubicBezTo>
                    <a:pt x="861453" y="559686"/>
                    <a:pt x="814191" y="605386"/>
                    <a:pt x="814191" y="661759"/>
                  </a:cubicBezTo>
                  <a:cubicBezTo>
                    <a:pt x="814191" y="718133"/>
                    <a:pt x="861453" y="763833"/>
                    <a:pt x="919754" y="763833"/>
                  </a:cubicBezTo>
                  <a:cubicBezTo>
                    <a:pt x="978054" y="763833"/>
                    <a:pt x="1025316" y="718133"/>
                    <a:pt x="1025316" y="661759"/>
                  </a:cubicBezTo>
                  <a:cubicBezTo>
                    <a:pt x="1025316" y="605386"/>
                    <a:pt x="978054" y="559686"/>
                    <a:pt x="919754" y="559686"/>
                  </a:cubicBezTo>
                  <a:close/>
                  <a:moveTo>
                    <a:pt x="919754" y="521358"/>
                  </a:moveTo>
                  <a:cubicBezTo>
                    <a:pt x="999946" y="521358"/>
                    <a:pt x="1064954" y="584217"/>
                    <a:pt x="1064954" y="661759"/>
                  </a:cubicBezTo>
                  <a:cubicBezTo>
                    <a:pt x="1064954" y="739300"/>
                    <a:pt x="999946" y="802159"/>
                    <a:pt x="919754" y="802159"/>
                  </a:cubicBezTo>
                  <a:cubicBezTo>
                    <a:pt x="839562" y="802159"/>
                    <a:pt x="774553" y="739300"/>
                    <a:pt x="774553" y="661759"/>
                  </a:cubicBezTo>
                  <a:cubicBezTo>
                    <a:pt x="774553" y="584217"/>
                    <a:pt x="839562" y="521358"/>
                    <a:pt x="919754" y="521358"/>
                  </a:cubicBezTo>
                  <a:close/>
                  <a:moveTo>
                    <a:pt x="267414" y="302061"/>
                  </a:moveTo>
                  <a:cubicBezTo>
                    <a:pt x="139933" y="315206"/>
                    <a:pt x="210583" y="442193"/>
                    <a:pt x="206451" y="504253"/>
                  </a:cubicBezTo>
                  <a:cubicBezTo>
                    <a:pt x="202318" y="566312"/>
                    <a:pt x="138492" y="658348"/>
                    <a:pt x="242622" y="674416"/>
                  </a:cubicBezTo>
                  <a:cubicBezTo>
                    <a:pt x="346752" y="690484"/>
                    <a:pt x="377115" y="592611"/>
                    <a:pt x="393266" y="498730"/>
                  </a:cubicBezTo>
                  <a:cubicBezTo>
                    <a:pt x="407398" y="416584"/>
                    <a:pt x="398046" y="317554"/>
                    <a:pt x="310085" y="302887"/>
                  </a:cubicBezTo>
                  <a:cubicBezTo>
                    <a:pt x="297519" y="300792"/>
                    <a:pt x="283349" y="300418"/>
                    <a:pt x="267414" y="302061"/>
                  </a:cubicBezTo>
                  <a:close/>
                  <a:moveTo>
                    <a:pt x="262631" y="242099"/>
                  </a:moveTo>
                  <a:cubicBezTo>
                    <a:pt x="283659" y="239931"/>
                    <a:pt x="302357" y="240424"/>
                    <a:pt x="318939" y="243189"/>
                  </a:cubicBezTo>
                  <a:cubicBezTo>
                    <a:pt x="435009" y="262543"/>
                    <a:pt x="447350" y="393220"/>
                    <a:pt x="428702" y="501616"/>
                  </a:cubicBezTo>
                  <a:cubicBezTo>
                    <a:pt x="407389" y="625498"/>
                    <a:pt x="367323" y="754647"/>
                    <a:pt x="229917" y="733444"/>
                  </a:cubicBezTo>
                  <a:cubicBezTo>
                    <a:pt x="92510" y="712241"/>
                    <a:pt x="176734" y="590793"/>
                    <a:pt x="182187" y="508903"/>
                  </a:cubicBezTo>
                  <a:cubicBezTo>
                    <a:pt x="187640" y="427012"/>
                    <a:pt x="94412" y="259446"/>
                    <a:pt x="262631" y="242099"/>
                  </a:cubicBezTo>
                  <a:close/>
                  <a:moveTo>
                    <a:pt x="525264" y="41391"/>
                  </a:moveTo>
                  <a:cubicBezTo>
                    <a:pt x="485113" y="46072"/>
                    <a:pt x="452073" y="64609"/>
                    <a:pt x="438464" y="105917"/>
                  </a:cubicBezTo>
                  <a:cubicBezTo>
                    <a:pt x="434575" y="117720"/>
                    <a:pt x="432273" y="131381"/>
                    <a:pt x="431844" y="147109"/>
                  </a:cubicBezTo>
                  <a:cubicBezTo>
                    <a:pt x="428413" y="272934"/>
                    <a:pt x="570892" y="226969"/>
                    <a:pt x="635308" y="241957"/>
                  </a:cubicBezTo>
                  <a:cubicBezTo>
                    <a:pt x="699724" y="256945"/>
                    <a:pt x="787474" y="335068"/>
                    <a:pt x="818340" y="237036"/>
                  </a:cubicBezTo>
                  <a:cubicBezTo>
                    <a:pt x="849206" y="139003"/>
                    <a:pt x="750833" y="92265"/>
                    <a:pt x="654722" y="60001"/>
                  </a:cubicBezTo>
                  <a:cubicBezTo>
                    <a:pt x="612673" y="45886"/>
                    <a:pt x="565414" y="36710"/>
                    <a:pt x="525264" y="41391"/>
                  </a:cubicBezTo>
                  <a:close/>
                  <a:moveTo>
                    <a:pt x="491694" y="1627"/>
                  </a:moveTo>
                  <a:cubicBezTo>
                    <a:pt x="544674" y="-4550"/>
                    <a:pt x="607037" y="7557"/>
                    <a:pt x="662522" y="26183"/>
                  </a:cubicBezTo>
                  <a:cubicBezTo>
                    <a:pt x="789346" y="68758"/>
                    <a:pt x="919156" y="130432"/>
                    <a:pt x="878426" y="259793"/>
                  </a:cubicBezTo>
                  <a:cubicBezTo>
                    <a:pt x="837695" y="389153"/>
                    <a:pt x="721904" y="286064"/>
                    <a:pt x="636904" y="266286"/>
                  </a:cubicBezTo>
                  <a:cubicBezTo>
                    <a:pt x="551904" y="246508"/>
                    <a:pt x="363895" y="307162"/>
                    <a:pt x="368421" y="141129"/>
                  </a:cubicBezTo>
                  <a:cubicBezTo>
                    <a:pt x="368987" y="120374"/>
                    <a:pt x="372025" y="102347"/>
                    <a:pt x="377157" y="86773"/>
                  </a:cubicBezTo>
                  <a:cubicBezTo>
                    <a:pt x="395115" y="32264"/>
                    <a:pt x="438713" y="7804"/>
                    <a:pt x="491694" y="1627"/>
                  </a:cubicBezTo>
                  <a:close/>
                </a:path>
              </a:pathLst>
            </a:custGeom>
            <a:solidFill>
              <a:srgbClr val="D9D2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21" name="眼镜"/>
            <p:cNvGrpSpPr/>
            <p:nvPr/>
          </p:nvGrpSpPr>
          <p:grpSpPr>
            <a:xfrm>
              <a:off x="-2463625" y="8968929"/>
              <a:ext cx="1377984" cy="450687"/>
              <a:chOff x="4972116" y="0"/>
              <a:chExt cx="1095879" cy="358421"/>
            </a:xfrm>
          </p:grpSpPr>
          <p:sp>
            <p:nvSpPr>
              <p:cNvPr id="1234" name="任意多边形 1233"/>
              <p:cNvSpPr/>
              <p:nvPr/>
            </p:nvSpPr>
            <p:spPr>
              <a:xfrm>
                <a:off x="4972116" y="0"/>
                <a:ext cx="1095879" cy="358421"/>
              </a:xfrm>
              <a:custGeom>
                <a:avLst/>
                <a:gdLst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2544 w 1095879"/>
                  <a:gd name="connsiteY6" fmla="*/ 87649 h 358421"/>
                  <a:gd name="connsiteX7" fmla="*/ 578445 w 1095879"/>
                  <a:gd name="connsiteY7" fmla="*/ 87649 h 358421"/>
                  <a:gd name="connsiteX8" fmla="*/ 579768 w 1095879"/>
                  <a:gd name="connsiteY8" fmla="*/ 82886 h 358421"/>
                  <a:gd name="connsiteX9" fmla="*/ 547026 w 1095879"/>
                  <a:gd name="connsiteY9" fmla="*/ 34070 h 358421"/>
                  <a:gd name="connsiteX10" fmla="*/ 514284 w 1095879"/>
                  <a:gd name="connsiteY10" fmla="*/ 82886 h 358421"/>
                  <a:gd name="connsiteX11" fmla="*/ 515608 w 1095879"/>
                  <a:gd name="connsiteY11" fmla="*/ 87649 h 358421"/>
                  <a:gd name="connsiteX12" fmla="*/ 513336 w 1095879"/>
                  <a:gd name="connsiteY12" fmla="*/ 87649 h 358421"/>
                  <a:gd name="connsiteX13" fmla="*/ 507896 w 1095879"/>
                  <a:gd name="connsiteY13" fmla="*/ 147023 h 358421"/>
                  <a:gd name="connsiteX14" fmla="*/ 282722 w 1095879"/>
                  <a:gd name="connsiteY14" fmla="*/ 357848 h 358421"/>
                  <a:gd name="connsiteX15" fmla="*/ 0 w 1095879"/>
                  <a:gd name="connsiteY15" fmla="*/ 60094 h 358421"/>
                  <a:gd name="connsiteX16" fmla="*/ 316 w 1095879"/>
                  <a:gd name="connsiteY16" fmla="*/ 27867 h 358421"/>
                  <a:gd name="connsiteX17" fmla="*/ 174564 w 1095879"/>
                  <a:gd name="connsiteY17" fmla="*/ 9182 h 358421"/>
                  <a:gd name="connsiteX18" fmla="*/ 412559 w 1095879"/>
                  <a:gd name="connsiteY18" fmla="*/ 1 h 358421"/>
                  <a:gd name="connsiteX19" fmla="*/ 516362 w 1095879"/>
                  <a:gd name="connsiteY19" fmla="*/ 3331 h 358421"/>
                  <a:gd name="connsiteX20" fmla="*/ 517036 w 1095879"/>
                  <a:gd name="connsiteY20" fmla="*/ 7639 h 358421"/>
                  <a:gd name="connsiteX21" fmla="*/ 578843 w 1095879"/>
                  <a:gd name="connsiteY21" fmla="*/ 7639 h 358421"/>
                  <a:gd name="connsiteX22" fmla="*/ 579517 w 1095879"/>
                  <a:gd name="connsiteY22" fmla="*/ 3330 h 358421"/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4531 w 1095879"/>
                  <a:gd name="connsiteY6" fmla="*/ 97173 h 358421"/>
                  <a:gd name="connsiteX7" fmla="*/ 582544 w 1095879"/>
                  <a:gd name="connsiteY7" fmla="*/ 87649 h 358421"/>
                  <a:gd name="connsiteX8" fmla="*/ 578445 w 1095879"/>
                  <a:gd name="connsiteY8" fmla="*/ 87649 h 358421"/>
                  <a:gd name="connsiteX9" fmla="*/ 579768 w 1095879"/>
                  <a:gd name="connsiteY9" fmla="*/ 82886 h 358421"/>
                  <a:gd name="connsiteX10" fmla="*/ 547026 w 1095879"/>
                  <a:gd name="connsiteY10" fmla="*/ 34070 h 358421"/>
                  <a:gd name="connsiteX11" fmla="*/ 514284 w 1095879"/>
                  <a:gd name="connsiteY11" fmla="*/ 82886 h 358421"/>
                  <a:gd name="connsiteX12" fmla="*/ 515608 w 1095879"/>
                  <a:gd name="connsiteY12" fmla="*/ 87649 h 358421"/>
                  <a:gd name="connsiteX13" fmla="*/ 513336 w 1095879"/>
                  <a:gd name="connsiteY13" fmla="*/ 87649 h 358421"/>
                  <a:gd name="connsiteX14" fmla="*/ 507896 w 1095879"/>
                  <a:gd name="connsiteY14" fmla="*/ 147023 h 358421"/>
                  <a:gd name="connsiteX15" fmla="*/ 282722 w 1095879"/>
                  <a:gd name="connsiteY15" fmla="*/ 357848 h 358421"/>
                  <a:gd name="connsiteX16" fmla="*/ 0 w 1095879"/>
                  <a:gd name="connsiteY16" fmla="*/ 60094 h 358421"/>
                  <a:gd name="connsiteX17" fmla="*/ 316 w 1095879"/>
                  <a:gd name="connsiteY17" fmla="*/ 27867 h 358421"/>
                  <a:gd name="connsiteX18" fmla="*/ 174564 w 1095879"/>
                  <a:gd name="connsiteY18" fmla="*/ 9182 h 358421"/>
                  <a:gd name="connsiteX19" fmla="*/ 412559 w 1095879"/>
                  <a:gd name="connsiteY19" fmla="*/ 1 h 358421"/>
                  <a:gd name="connsiteX20" fmla="*/ 516362 w 1095879"/>
                  <a:gd name="connsiteY20" fmla="*/ 3331 h 358421"/>
                  <a:gd name="connsiteX21" fmla="*/ 517036 w 1095879"/>
                  <a:gd name="connsiteY21" fmla="*/ 7639 h 358421"/>
                  <a:gd name="connsiteX22" fmla="*/ 578843 w 1095879"/>
                  <a:gd name="connsiteY22" fmla="*/ 7639 h 358421"/>
                  <a:gd name="connsiteX23" fmla="*/ 579517 w 1095879"/>
                  <a:gd name="connsiteY23" fmla="*/ 3330 h 358421"/>
                  <a:gd name="connsiteX24" fmla="*/ 683320 w 1095879"/>
                  <a:gd name="connsiteY24" fmla="*/ 0 h 358421"/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4531 w 1095879"/>
                  <a:gd name="connsiteY6" fmla="*/ 97173 h 358421"/>
                  <a:gd name="connsiteX7" fmla="*/ 582544 w 1095879"/>
                  <a:gd name="connsiteY7" fmla="*/ 87649 h 358421"/>
                  <a:gd name="connsiteX8" fmla="*/ 579768 w 1095879"/>
                  <a:gd name="connsiteY8" fmla="*/ 82886 h 358421"/>
                  <a:gd name="connsiteX9" fmla="*/ 547026 w 1095879"/>
                  <a:gd name="connsiteY9" fmla="*/ 34070 h 358421"/>
                  <a:gd name="connsiteX10" fmla="*/ 514284 w 1095879"/>
                  <a:gd name="connsiteY10" fmla="*/ 82886 h 358421"/>
                  <a:gd name="connsiteX11" fmla="*/ 515608 w 1095879"/>
                  <a:gd name="connsiteY11" fmla="*/ 87649 h 358421"/>
                  <a:gd name="connsiteX12" fmla="*/ 513336 w 1095879"/>
                  <a:gd name="connsiteY12" fmla="*/ 87649 h 358421"/>
                  <a:gd name="connsiteX13" fmla="*/ 507896 w 1095879"/>
                  <a:gd name="connsiteY13" fmla="*/ 147023 h 358421"/>
                  <a:gd name="connsiteX14" fmla="*/ 282722 w 1095879"/>
                  <a:gd name="connsiteY14" fmla="*/ 357848 h 358421"/>
                  <a:gd name="connsiteX15" fmla="*/ 0 w 1095879"/>
                  <a:gd name="connsiteY15" fmla="*/ 60094 h 358421"/>
                  <a:gd name="connsiteX16" fmla="*/ 316 w 1095879"/>
                  <a:gd name="connsiteY16" fmla="*/ 27867 h 358421"/>
                  <a:gd name="connsiteX17" fmla="*/ 174564 w 1095879"/>
                  <a:gd name="connsiteY17" fmla="*/ 9182 h 358421"/>
                  <a:gd name="connsiteX18" fmla="*/ 412559 w 1095879"/>
                  <a:gd name="connsiteY18" fmla="*/ 1 h 358421"/>
                  <a:gd name="connsiteX19" fmla="*/ 516362 w 1095879"/>
                  <a:gd name="connsiteY19" fmla="*/ 3331 h 358421"/>
                  <a:gd name="connsiteX20" fmla="*/ 517036 w 1095879"/>
                  <a:gd name="connsiteY20" fmla="*/ 7639 h 358421"/>
                  <a:gd name="connsiteX21" fmla="*/ 578843 w 1095879"/>
                  <a:gd name="connsiteY21" fmla="*/ 7639 h 358421"/>
                  <a:gd name="connsiteX22" fmla="*/ 579517 w 1095879"/>
                  <a:gd name="connsiteY22" fmla="*/ 3330 h 358421"/>
                  <a:gd name="connsiteX23" fmla="*/ 683320 w 1095879"/>
                  <a:gd name="connsiteY23" fmla="*/ 0 h 358421"/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4531 w 1095879"/>
                  <a:gd name="connsiteY6" fmla="*/ 97173 h 358421"/>
                  <a:gd name="connsiteX7" fmla="*/ 579768 w 1095879"/>
                  <a:gd name="connsiteY7" fmla="*/ 82886 h 358421"/>
                  <a:gd name="connsiteX8" fmla="*/ 547026 w 1095879"/>
                  <a:gd name="connsiteY8" fmla="*/ 34070 h 358421"/>
                  <a:gd name="connsiteX9" fmla="*/ 514284 w 1095879"/>
                  <a:gd name="connsiteY9" fmla="*/ 82886 h 358421"/>
                  <a:gd name="connsiteX10" fmla="*/ 515608 w 1095879"/>
                  <a:gd name="connsiteY10" fmla="*/ 87649 h 358421"/>
                  <a:gd name="connsiteX11" fmla="*/ 513336 w 1095879"/>
                  <a:gd name="connsiteY11" fmla="*/ 87649 h 358421"/>
                  <a:gd name="connsiteX12" fmla="*/ 507896 w 1095879"/>
                  <a:gd name="connsiteY12" fmla="*/ 147023 h 358421"/>
                  <a:gd name="connsiteX13" fmla="*/ 282722 w 1095879"/>
                  <a:gd name="connsiteY13" fmla="*/ 357848 h 358421"/>
                  <a:gd name="connsiteX14" fmla="*/ 0 w 1095879"/>
                  <a:gd name="connsiteY14" fmla="*/ 60094 h 358421"/>
                  <a:gd name="connsiteX15" fmla="*/ 316 w 1095879"/>
                  <a:gd name="connsiteY15" fmla="*/ 27867 h 358421"/>
                  <a:gd name="connsiteX16" fmla="*/ 174564 w 1095879"/>
                  <a:gd name="connsiteY16" fmla="*/ 9182 h 358421"/>
                  <a:gd name="connsiteX17" fmla="*/ 412559 w 1095879"/>
                  <a:gd name="connsiteY17" fmla="*/ 1 h 358421"/>
                  <a:gd name="connsiteX18" fmla="*/ 516362 w 1095879"/>
                  <a:gd name="connsiteY18" fmla="*/ 3331 h 358421"/>
                  <a:gd name="connsiteX19" fmla="*/ 517036 w 1095879"/>
                  <a:gd name="connsiteY19" fmla="*/ 7639 h 358421"/>
                  <a:gd name="connsiteX20" fmla="*/ 578843 w 1095879"/>
                  <a:gd name="connsiteY20" fmla="*/ 7639 h 358421"/>
                  <a:gd name="connsiteX21" fmla="*/ 579517 w 1095879"/>
                  <a:gd name="connsiteY21" fmla="*/ 3330 h 358421"/>
                  <a:gd name="connsiteX22" fmla="*/ 683320 w 1095879"/>
                  <a:gd name="connsiteY22" fmla="*/ 0 h 358421"/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4531 w 1095879"/>
                  <a:gd name="connsiteY6" fmla="*/ 97173 h 358421"/>
                  <a:gd name="connsiteX7" fmla="*/ 579768 w 1095879"/>
                  <a:gd name="connsiteY7" fmla="*/ 82886 h 358421"/>
                  <a:gd name="connsiteX8" fmla="*/ 547026 w 1095879"/>
                  <a:gd name="connsiteY8" fmla="*/ 34070 h 358421"/>
                  <a:gd name="connsiteX9" fmla="*/ 514284 w 1095879"/>
                  <a:gd name="connsiteY9" fmla="*/ 82886 h 358421"/>
                  <a:gd name="connsiteX10" fmla="*/ 513336 w 1095879"/>
                  <a:gd name="connsiteY10" fmla="*/ 87649 h 358421"/>
                  <a:gd name="connsiteX11" fmla="*/ 507896 w 1095879"/>
                  <a:gd name="connsiteY11" fmla="*/ 147023 h 358421"/>
                  <a:gd name="connsiteX12" fmla="*/ 282722 w 1095879"/>
                  <a:gd name="connsiteY12" fmla="*/ 357848 h 358421"/>
                  <a:gd name="connsiteX13" fmla="*/ 0 w 1095879"/>
                  <a:gd name="connsiteY13" fmla="*/ 60094 h 358421"/>
                  <a:gd name="connsiteX14" fmla="*/ 316 w 1095879"/>
                  <a:gd name="connsiteY14" fmla="*/ 27867 h 358421"/>
                  <a:gd name="connsiteX15" fmla="*/ 174564 w 1095879"/>
                  <a:gd name="connsiteY15" fmla="*/ 9182 h 358421"/>
                  <a:gd name="connsiteX16" fmla="*/ 412559 w 1095879"/>
                  <a:gd name="connsiteY16" fmla="*/ 1 h 358421"/>
                  <a:gd name="connsiteX17" fmla="*/ 516362 w 1095879"/>
                  <a:gd name="connsiteY17" fmla="*/ 3331 h 358421"/>
                  <a:gd name="connsiteX18" fmla="*/ 517036 w 1095879"/>
                  <a:gd name="connsiteY18" fmla="*/ 7639 h 358421"/>
                  <a:gd name="connsiteX19" fmla="*/ 578843 w 1095879"/>
                  <a:gd name="connsiteY19" fmla="*/ 7639 h 358421"/>
                  <a:gd name="connsiteX20" fmla="*/ 579517 w 1095879"/>
                  <a:gd name="connsiteY20" fmla="*/ 3330 h 358421"/>
                  <a:gd name="connsiteX21" fmla="*/ 683320 w 1095879"/>
                  <a:gd name="connsiteY21" fmla="*/ 0 h 358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5879" h="358421">
                    <a:moveTo>
                      <a:pt x="683320" y="0"/>
                    </a:moveTo>
                    <a:cubicBezTo>
                      <a:pt x="760391" y="269"/>
                      <a:pt x="839992" y="3259"/>
                      <a:pt x="921315" y="9181"/>
                    </a:cubicBezTo>
                    <a:lnTo>
                      <a:pt x="1095563" y="27866"/>
                    </a:lnTo>
                    <a:cubicBezTo>
                      <a:pt x="1095668" y="38608"/>
                      <a:pt x="1095774" y="49351"/>
                      <a:pt x="1095879" y="60093"/>
                    </a:cubicBezTo>
                    <a:cubicBezTo>
                      <a:pt x="1083144" y="234980"/>
                      <a:pt x="956565" y="368289"/>
                      <a:pt x="813157" y="357847"/>
                    </a:cubicBezTo>
                    <a:cubicBezTo>
                      <a:pt x="705602" y="350015"/>
                      <a:pt x="619127" y="263547"/>
                      <a:pt x="587984" y="147022"/>
                    </a:cubicBezTo>
                    <a:lnTo>
                      <a:pt x="584531" y="97173"/>
                    </a:lnTo>
                    <a:lnTo>
                      <a:pt x="579768" y="82886"/>
                    </a:lnTo>
                    <a:cubicBezTo>
                      <a:pt x="579768" y="55926"/>
                      <a:pt x="565109" y="34070"/>
                      <a:pt x="547026" y="34070"/>
                    </a:cubicBezTo>
                    <a:cubicBezTo>
                      <a:pt x="528943" y="34070"/>
                      <a:pt x="514284" y="55926"/>
                      <a:pt x="514284" y="82886"/>
                    </a:cubicBezTo>
                    <a:lnTo>
                      <a:pt x="513336" y="87649"/>
                    </a:lnTo>
                    <a:lnTo>
                      <a:pt x="507896" y="147023"/>
                    </a:lnTo>
                    <a:cubicBezTo>
                      <a:pt x="476753" y="263548"/>
                      <a:pt x="390277" y="350016"/>
                      <a:pt x="282722" y="357848"/>
                    </a:cubicBezTo>
                    <a:cubicBezTo>
                      <a:pt x="139314" y="368290"/>
                      <a:pt x="12735" y="234981"/>
                      <a:pt x="0" y="60094"/>
                    </a:cubicBezTo>
                    <a:cubicBezTo>
                      <a:pt x="105" y="49352"/>
                      <a:pt x="211" y="38609"/>
                      <a:pt x="316" y="27867"/>
                    </a:cubicBezTo>
                    <a:lnTo>
                      <a:pt x="174564" y="9182"/>
                    </a:lnTo>
                    <a:cubicBezTo>
                      <a:pt x="255887" y="3260"/>
                      <a:pt x="335488" y="270"/>
                      <a:pt x="412559" y="1"/>
                    </a:cubicBezTo>
                    <a:lnTo>
                      <a:pt x="516362" y="3331"/>
                    </a:lnTo>
                    <a:lnTo>
                      <a:pt x="517036" y="7639"/>
                    </a:lnTo>
                    <a:lnTo>
                      <a:pt x="578843" y="7639"/>
                    </a:lnTo>
                    <a:cubicBezTo>
                      <a:pt x="579068" y="6203"/>
                      <a:pt x="579292" y="4766"/>
                      <a:pt x="579517" y="3330"/>
                    </a:cubicBezTo>
                    <a:lnTo>
                      <a:pt x="68332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5" name="任意多边形 1234"/>
              <p:cNvSpPr/>
              <p:nvPr/>
            </p:nvSpPr>
            <p:spPr>
              <a:xfrm>
                <a:off x="5604481" y="50699"/>
                <a:ext cx="133553" cy="259070"/>
              </a:xfrm>
              <a:custGeom>
                <a:avLst/>
                <a:gdLst>
                  <a:gd name="connsiteX0" fmla="*/ 64895 w 209549"/>
                  <a:gd name="connsiteY0" fmla="*/ 0 h 343301"/>
                  <a:gd name="connsiteX1" fmla="*/ 59377 w 209549"/>
                  <a:gd name="connsiteY1" fmla="*/ 52615 h 343301"/>
                  <a:gd name="connsiteX2" fmla="*/ 171694 w 209549"/>
                  <a:gd name="connsiteY2" fmla="*/ 313276 h 343301"/>
                  <a:gd name="connsiteX3" fmla="*/ 209549 w 209549"/>
                  <a:gd name="connsiteY3" fmla="*/ 343301 h 343301"/>
                  <a:gd name="connsiteX4" fmla="*/ 169070 w 209549"/>
                  <a:gd name="connsiteY4" fmla="*/ 326432 h 343301"/>
                  <a:gd name="connsiteX5" fmla="*/ 0 w 209549"/>
                  <a:gd name="connsiteY5" fmla="*/ 82304 h 343301"/>
                  <a:gd name="connsiteX6" fmla="*/ 4419 w 209549"/>
                  <a:gd name="connsiteY6" fmla="*/ 37468 h 343301"/>
                  <a:gd name="connsiteX7" fmla="*/ 8476 w 209549"/>
                  <a:gd name="connsiteY7" fmla="*/ 23953 h 343301"/>
                  <a:gd name="connsiteX8" fmla="*/ 9253 w 209549"/>
                  <a:gd name="connsiteY8" fmla="*/ 23294 h 343301"/>
                  <a:gd name="connsiteX9" fmla="*/ 47019 w 209549"/>
                  <a:gd name="connsiteY9" fmla="*/ 3985 h 343301"/>
                  <a:gd name="connsiteX10" fmla="*/ 64895 w 209549"/>
                  <a:gd name="connsiteY10" fmla="*/ 0 h 34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49" h="343301">
                    <a:moveTo>
                      <a:pt x="64895" y="0"/>
                    </a:moveTo>
                    <a:lnTo>
                      <a:pt x="59377" y="52615"/>
                    </a:lnTo>
                    <a:cubicBezTo>
                      <a:pt x="59377" y="154411"/>
                      <a:pt x="102299" y="246568"/>
                      <a:pt x="171694" y="313276"/>
                    </a:cubicBezTo>
                    <a:lnTo>
                      <a:pt x="209549" y="343301"/>
                    </a:lnTo>
                    <a:lnTo>
                      <a:pt x="169070" y="326432"/>
                    </a:lnTo>
                    <a:cubicBezTo>
                      <a:pt x="67065" y="273525"/>
                      <a:pt x="0" y="183927"/>
                      <a:pt x="0" y="82304"/>
                    </a:cubicBezTo>
                    <a:cubicBezTo>
                      <a:pt x="0" y="67060"/>
                      <a:pt x="1509" y="52087"/>
                      <a:pt x="4419" y="37468"/>
                    </a:cubicBezTo>
                    <a:lnTo>
                      <a:pt x="8476" y="23953"/>
                    </a:lnTo>
                    <a:lnTo>
                      <a:pt x="9253" y="23294"/>
                    </a:lnTo>
                    <a:cubicBezTo>
                      <a:pt x="21125" y="15314"/>
                      <a:pt x="33755" y="8813"/>
                      <a:pt x="47019" y="3985"/>
                    </a:cubicBezTo>
                    <a:lnTo>
                      <a:pt x="6489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6" name="任意多边形 1235"/>
              <p:cNvSpPr/>
              <p:nvPr/>
            </p:nvSpPr>
            <p:spPr>
              <a:xfrm rot="-60000">
                <a:off x="5036792" y="50698"/>
                <a:ext cx="133553" cy="259070"/>
              </a:xfrm>
              <a:custGeom>
                <a:avLst/>
                <a:gdLst>
                  <a:gd name="connsiteX0" fmla="*/ 64895 w 209549"/>
                  <a:gd name="connsiteY0" fmla="*/ 0 h 343301"/>
                  <a:gd name="connsiteX1" fmla="*/ 59377 w 209549"/>
                  <a:gd name="connsiteY1" fmla="*/ 52615 h 343301"/>
                  <a:gd name="connsiteX2" fmla="*/ 171694 w 209549"/>
                  <a:gd name="connsiteY2" fmla="*/ 313276 h 343301"/>
                  <a:gd name="connsiteX3" fmla="*/ 209549 w 209549"/>
                  <a:gd name="connsiteY3" fmla="*/ 343301 h 343301"/>
                  <a:gd name="connsiteX4" fmla="*/ 169070 w 209549"/>
                  <a:gd name="connsiteY4" fmla="*/ 326432 h 343301"/>
                  <a:gd name="connsiteX5" fmla="*/ 0 w 209549"/>
                  <a:gd name="connsiteY5" fmla="*/ 82304 h 343301"/>
                  <a:gd name="connsiteX6" fmla="*/ 4419 w 209549"/>
                  <a:gd name="connsiteY6" fmla="*/ 37468 h 343301"/>
                  <a:gd name="connsiteX7" fmla="*/ 8476 w 209549"/>
                  <a:gd name="connsiteY7" fmla="*/ 23953 h 343301"/>
                  <a:gd name="connsiteX8" fmla="*/ 9253 w 209549"/>
                  <a:gd name="connsiteY8" fmla="*/ 23294 h 343301"/>
                  <a:gd name="connsiteX9" fmla="*/ 47019 w 209549"/>
                  <a:gd name="connsiteY9" fmla="*/ 3985 h 343301"/>
                  <a:gd name="connsiteX10" fmla="*/ 64895 w 209549"/>
                  <a:gd name="connsiteY10" fmla="*/ 0 h 34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49" h="343301">
                    <a:moveTo>
                      <a:pt x="64895" y="0"/>
                    </a:moveTo>
                    <a:lnTo>
                      <a:pt x="59377" y="52615"/>
                    </a:lnTo>
                    <a:cubicBezTo>
                      <a:pt x="59377" y="154411"/>
                      <a:pt x="102299" y="246568"/>
                      <a:pt x="171694" y="313276"/>
                    </a:cubicBezTo>
                    <a:lnTo>
                      <a:pt x="209549" y="343301"/>
                    </a:lnTo>
                    <a:lnTo>
                      <a:pt x="169070" y="326432"/>
                    </a:lnTo>
                    <a:cubicBezTo>
                      <a:pt x="67065" y="273525"/>
                      <a:pt x="0" y="183927"/>
                      <a:pt x="0" y="82304"/>
                    </a:cubicBezTo>
                    <a:cubicBezTo>
                      <a:pt x="0" y="67060"/>
                      <a:pt x="1509" y="52087"/>
                      <a:pt x="4419" y="37468"/>
                    </a:cubicBezTo>
                    <a:lnTo>
                      <a:pt x="8476" y="23953"/>
                    </a:lnTo>
                    <a:lnTo>
                      <a:pt x="9253" y="23294"/>
                    </a:lnTo>
                    <a:cubicBezTo>
                      <a:pt x="21125" y="15314"/>
                      <a:pt x="33755" y="8813"/>
                      <a:pt x="47019" y="3985"/>
                    </a:cubicBezTo>
                    <a:lnTo>
                      <a:pt x="6489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22" name="毛发"/>
            <p:cNvGrpSpPr/>
            <p:nvPr/>
          </p:nvGrpSpPr>
          <p:grpSpPr>
            <a:xfrm>
              <a:off x="-2407892" y="8286776"/>
              <a:ext cx="1411605" cy="608202"/>
              <a:chOff x="6440805" y="3947160"/>
              <a:chExt cx="1411605" cy="608202"/>
            </a:xfrm>
          </p:grpSpPr>
          <p:cxnSp>
            <p:nvCxnSpPr>
              <p:cNvPr id="1225" name="直接连接符 1224"/>
              <p:cNvCxnSpPr/>
              <p:nvPr/>
            </p:nvCxnSpPr>
            <p:spPr>
              <a:xfrm>
                <a:off x="6549390" y="4206240"/>
                <a:ext cx="150692" cy="164972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6" name="直接连接符 1225"/>
              <p:cNvCxnSpPr/>
              <p:nvPr/>
            </p:nvCxnSpPr>
            <p:spPr>
              <a:xfrm>
                <a:off x="6903720" y="3950970"/>
                <a:ext cx="53975" cy="292100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7" name="直接连接符 1226"/>
              <p:cNvCxnSpPr/>
              <p:nvPr/>
            </p:nvCxnSpPr>
            <p:spPr>
              <a:xfrm>
                <a:off x="7132320" y="3947160"/>
                <a:ext cx="5080" cy="271145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8" name="直接连接符 1227"/>
              <p:cNvCxnSpPr/>
              <p:nvPr/>
            </p:nvCxnSpPr>
            <p:spPr>
              <a:xfrm flipH="1">
                <a:off x="7299325" y="3992880"/>
                <a:ext cx="42545" cy="254000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9" name="直接连接符 1228"/>
              <p:cNvCxnSpPr/>
              <p:nvPr/>
            </p:nvCxnSpPr>
            <p:spPr>
              <a:xfrm flipH="1">
                <a:off x="7446428" y="4103370"/>
                <a:ext cx="158332" cy="226096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0" name="直接连接符 1229"/>
              <p:cNvCxnSpPr/>
              <p:nvPr/>
            </p:nvCxnSpPr>
            <p:spPr>
              <a:xfrm flipH="1">
                <a:off x="7668536" y="4434840"/>
                <a:ext cx="183874" cy="120522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1" name="直接连接符 1230"/>
              <p:cNvCxnSpPr/>
              <p:nvPr/>
            </p:nvCxnSpPr>
            <p:spPr>
              <a:xfrm>
                <a:off x="6678930" y="4076700"/>
                <a:ext cx="146050" cy="233680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2" name="直接连接符 1231"/>
              <p:cNvCxnSpPr/>
              <p:nvPr/>
            </p:nvCxnSpPr>
            <p:spPr>
              <a:xfrm flipH="1">
                <a:off x="7565030" y="4248150"/>
                <a:ext cx="184510" cy="191642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3" name="直接连接符 1232"/>
              <p:cNvCxnSpPr/>
              <p:nvPr/>
            </p:nvCxnSpPr>
            <p:spPr>
              <a:xfrm>
                <a:off x="6440805" y="4398010"/>
                <a:ext cx="165735" cy="132080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23" name="任意多边形 1222"/>
            <p:cNvSpPr/>
            <p:nvPr/>
          </p:nvSpPr>
          <p:spPr>
            <a:xfrm>
              <a:off x="-2375112" y="10586147"/>
              <a:ext cx="351814" cy="150107"/>
            </a:xfrm>
            <a:custGeom>
              <a:avLst/>
              <a:gdLst>
                <a:gd name="connsiteX0" fmla="*/ 254000 w 298450"/>
                <a:gd name="connsiteY0" fmla="*/ 0 h 171450"/>
                <a:gd name="connsiteX1" fmla="*/ 0 w 298450"/>
                <a:gd name="connsiteY1" fmla="*/ 171450 h 171450"/>
                <a:gd name="connsiteX2" fmla="*/ 298450 w 298450"/>
                <a:gd name="connsiteY2" fmla="*/ 171450 h 171450"/>
                <a:gd name="connsiteX3" fmla="*/ 254000 w 298450"/>
                <a:gd name="connsiteY3" fmla="*/ 0 h 171450"/>
                <a:gd name="connsiteX0" fmla="*/ 431800 w 476250"/>
                <a:gd name="connsiteY0" fmla="*/ 0 h 203200"/>
                <a:gd name="connsiteX1" fmla="*/ 0 w 476250"/>
                <a:gd name="connsiteY1" fmla="*/ 203200 h 203200"/>
                <a:gd name="connsiteX2" fmla="*/ 476250 w 476250"/>
                <a:gd name="connsiteY2" fmla="*/ 171450 h 203200"/>
                <a:gd name="connsiteX3" fmla="*/ 431800 w 476250"/>
                <a:gd name="connsiteY3" fmla="*/ 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0" h="203200">
                  <a:moveTo>
                    <a:pt x="431800" y="0"/>
                  </a:moveTo>
                  <a:lnTo>
                    <a:pt x="0" y="203200"/>
                  </a:lnTo>
                  <a:lnTo>
                    <a:pt x="476250" y="171450"/>
                  </a:lnTo>
                  <a:lnTo>
                    <a:pt x="4318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4" name="任意多边形 1223"/>
            <p:cNvSpPr/>
            <p:nvPr/>
          </p:nvSpPr>
          <p:spPr>
            <a:xfrm rot="345797" flipH="1">
              <a:off x="-1485827" y="10645391"/>
              <a:ext cx="351814" cy="136035"/>
            </a:xfrm>
            <a:custGeom>
              <a:avLst/>
              <a:gdLst>
                <a:gd name="connsiteX0" fmla="*/ 254000 w 298450"/>
                <a:gd name="connsiteY0" fmla="*/ 0 h 171450"/>
                <a:gd name="connsiteX1" fmla="*/ 0 w 298450"/>
                <a:gd name="connsiteY1" fmla="*/ 171450 h 171450"/>
                <a:gd name="connsiteX2" fmla="*/ 298450 w 298450"/>
                <a:gd name="connsiteY2" fmla="*/ 171450 h 171450"/>
                <a:gd name="connsiteX3" fmla="*/ 254000 w 298450"/>
                <a:gd name="connsiteY3" fmla="*/ 0 h 171450"/>
                <a:gd name="connsiteX0" fmla="*/ 431800 w 476250"/>
                <a:gd name="connsiteY0" fmla="*/ 0 h 203200"/>
                <a:gd name="connsiteX1" fmla="*/ 0 w 476250"/>
                <a:gd name="connsiteY1" fmla="*/ 203200 h 203200"/>
                <a:gd name="connsiteX2" fmla="*/ 476250 w 476250"/>
                <a:gd name="connsiteY2" fmla="*/ 171450 h 203200"/>
                <a:gd name="connsiteX3" fmla="*/ 431800 w 476250"/>
                <a:gd name="connsiteY3" fmla="*/ 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0" h="203200">
                  <a:moveTo>
                    <a:pt x="431800" y="0"/>
                  </a:moveTo>
                  <a:lnTo>
                    <a:pt x="0" y="203200"/>
                  </a:lnTo>
                  <a:lnTo>
                    <a:pt x="476250" y="171450"/>
                  </a:lnTo>
                  <a:lnTo>
                    <a:pt x="4318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37" name="Group 425"/>
          <p:cNvGrpSpPr/>
          <p:nvPr/>
        </p:nvGrpSpPr>
        <p:grpSpPr>
          <a:xfrm>
            <a:off x="8567835" y="1253786"/>
            <a:ext cx="357737" cy="504784"/>
            <a:chOff x="-375314" y="9092459"/>
            <a:chExt cx="2145542" cy="3027461"/>
          </a:xfrm>
        </p:grpSpPr>
        <p:grpSp>
          <p:nvGrpSpPr>
            <p:cNvPr id="1238" name="组合 1237"/>
            <p:cNvGrpSpPr/>
            <p:nvPr/>
          </p:nvGrpSpPr>
          <p:grpSpPr>
            <a:xfrm>
              <a:off x="-375314" y="9092459"/>
              <a:ext cx="1684678" cy="2814506"/>
              <a:chOff x="234286" y="6901709"/>
              <a:chExt cx="1684678" cy="2814506"/>
            </a:xfrm>
          </p:grpSpPr>
          <p:grpSp>
            <p:nvGrpSpPr>
              <p:cNvPr id="1252" name="组合 1251"/>
              <p:cNvGrpSpPr/>
              <p:nvPr/>
            </p:nvGrpSpPr>
            <p:grpSpPr>
              <a:xfrm>
                <a:off x="234286" y="6901709"/>
                <a:ext cx="1281912" cy="1531814"/>
                <a:chOff x="234286" y="6901709"/>
                <a:chExt cx="1281912" cy="1531814"/>
              </a:xfrm>
            </p:grpSpPr>
            <p:sp>
              <p:nvSpPr>
                <p:cNvPr id="1254" name="病毒 手臂"/>
                <p:cNvSpPr/>
                <p:nvPr/>
              </p:nvSpPr>
              <p:spPr>
                <a:xfrm>
                  <a:off x="586371" y="7758486"/>
                  <a:ext cx="629462" cy="67503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17975 w 674475"/>
                    <a:gd name="connsiteY2" fmla="*/ 720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43375 w 674475"/>
                    <a:gd name="connsiteY2" fmla="*/ 262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87825 w 674475"/>
                    <a:gd name="connsiteY2" fmla="*/ 516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538975 w 610975"/>
                    <a:gd name="connsiteY0" fmla="*/ 516637 h 675037"/>
                    <a:gd name="connsiteX1" fmla="*/ 140762 w 610975"/>
                    <a:gd name="connsiteY1" fmla="*/ 440100 h 675037"/>
                    <a:gd name="connsiteX2" fmla="*/ 124325 w 610975"/>
                    <a:gd name="connsiteY2" fmla="*/ 4025 h 675037"/>
                    <a:gd name="connsiteX3" fmla="*/ 0 w 610975"/>
                    <a:gd name="connsiteY3" fmla="*/ 0 h 675037"/>
                    <a:gd name="connsiteX4" fmla="*/ 30212 w 610975"/>
                    <a:gd name="connsiteY4" fmla="*/ 538237 h 675037"/>
                    <a:gd name="connsiteX5" fmla="*/ 610975 w 610975"/>
                    <a:gd name="connsiteY5" fmla="*/ 675037 h 675037"/>
                    <a:gd name="connsiteX6" fmla="*/ 538975 w 610975"/>
                    <a:gd name="connsiteY6" fmla="*/ 516637 h 675037"/>
                    <a:gd name="connsiteX0" fmla="*/ 629462 w 629462"/>
                    <a:gd name="connsiteY0" fmla="*/ 499968 h 675037"/>
                    <a:gd name="connsiteX1" fmla="*/ 140762 w 629462"/>
                    <a:gd name="connsiteY1" fmla="*/ 440100 h 675037"/>
                    <a:gd name="connsiteX2" fmla="*/ 124325 w 629462"/>
                    <a:gd name="connsiteY2" fmla="*/ 4025 h 675037"/>
                    <a:gd name="connsiteX3" fmla="*/ 0 w 629462"/>
                    <a:gd name="connsiteY3" fmla="*/ 0 h 675037"/>
                    <a:gd name="connsiteX4" fmla="*/ 30212 w 629462"/>
                    <a:gd name="connsiteY4" fmla="*/ 538237 h 675037"/>
                    <a:gd name="connsiteX5" fmla="*/ 610975 w 629462"/>
                    <a:gd name="connsiteY5" fmla="*/ 675037 h 675037"/>
                    <a:gd name="connsiteX6" fmla="*/ 629462 w 629462"/>
                    <a:gd name="connsiteY6" fmla="*/ 499968 h 675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solidFill>
                  <a:srgbClr val="353D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255" name="组合 1254"/>
                <p:cNvGrpSpPr/>
                <p:nvPr/>
              </p:nvGrpSpPr>
              <p:grpSpPr>
                <a:xfrm rot="21360916" flipH="1">
                  <a:off x="234286" y="6901709"/>
                  <a:ext cx="1281912" cy="687915"/>
                  <a:chOff x="3532474" y="-2998619"/>
                  <a:chExt cx="1705573" cy="915265"/>
                </a:xfrm>
              </p:grpSpPr>
              <p:sp>
                <p:nvSpPr>
                  <p:cNvPr id="1256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" fmla="*/ 0 w 3077028"/>
                      <a:gd name="connsiteY0" fmla="*/ 10132 h 314932"/>
                      <a:gd name="connsiteX1" fmla="*/ 322053 w 3077028"/>
                      <a:gd name="connsiteY1" fmla="*/ 0 h 314932"/>
                      <a:gd name="connsiteX2" fmla="*/ 3077028 w 3077028"/>
                      <a:gd name="connsiteY2" fmla="*/ 10132 h 314932"/>
                      <a:gd name="connsiteX3" fmla="*/ 3077028 w 3077028"/>
                      <a:gd name="connsiteY3" fmla="*/ 314932 h 314932"/>
                      <a:gd name="connsiteX4" fmla="*/ 0 w 3077028"/>
                      <a:gd name="connsiteY4" fmla="*/ 314932 h 314932"/>
                      <a:gd name="connsiteX5" fmla="*/ 0 w 3077028"/>
                      <a:gd name="connsiteY5" fmla="*/ 10132 h 314932"/>
                      <a:gd name="connsiteX0" fmla="*/ 0 w 3077028"/>
                      <a:gd name="connsiteY0" fmla="*/ 10132 h 319177"/>
                      <a:gd name="connsiteX1" fmla="*/ 322053 w 3077028"/>
                      <a:gd name="connsiteY1" fmla="*/ 0 h 319177"/>
                      <a:gd name="connsiteX2" fmla="*/ 3077028 w 3077028"/>
                      <a:gd name="connsiteY2" fmla="*/ 10132 h 319177"/>
                      <a:gd name="connsiteX3" fmla="*/ 3077028 w 3077028"/>
                      <a:gd name="connsiteY3" fmla="*/ 314932 h 319177"/>
                      <a:gd name="connsiteX4" fmla="*/ 278921 w 3077028"/>
                      <a:gd name="connsiteY4" fmla="*/ 319177 h 319177"/>
                      <a:gd name="connsiteX5" fmla="*/ 0 w 3077028"/>
                      <a:gd name="connsiteY5" fmla="*/ 314932 h 319177"/>
                      <a:gd name="connsiteX6" fmla="*/ 0 w 3077028"/>
                      <a:gd name="connsiteY6" fmla="*/ 10132 h 319177"/>
                      <a:gd name="connsiteX0" fmla="*/ 0 w 3092268"/>
                      <a:gd name="connsiteY0" fmla="*/ 0 h 370005"/>
                      <a:gd name="connsiteX1" fmla="*/ 337293 w 3092268"/>
                      <a:gd name="connsiteY1" fmla="*/ 50828 h 370005"/>
                      <a:gd name="connsiteX2" fmla="*/ 3092268 w 3092268"/>
                      <a:gd name="connsiteY2" fmla="*/ 60960 h 370005"/>
                      <a:gd name="connsiteX3" fmla="*/ 3092268 w 3092268"/>
                      <a:gd name="connsiteY3" fmla="*/ 365760 h 370005"/>
                      <a:gd name="connsiteX4" fmla="*/ 294161 w 3092268"/>
                      <a:gd name="connsiteY4" fmla="*/ 370005 h 370005"/>
                      <a:gd name="connsiteX5" fmla="*/ 15240 w 3092268"/>
                      <a:gd name="connsiteY5" fmla="*/ 365760 h 370005"/>
                      <a:gd name="connsiteX6" fmla="*/ 0 w 3092268"/>
                      <a:gd name="connsiteY6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4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57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740229 w 1306286"/>
                      <a:gd name="connsiteY4" fmla="*/ 1335314 h 1349829"/>
                      <a:gd name="connsiteX5" fmla="*/ 0 w 1306286"/>
                      <a:gd name="connsiteY5" fmla="*/ 1349829 h 1349829"/>
                      <a:gd name="connsiteX0" fmla="*/ 0 w 1306286"/>
                      <a:gd name="connsiteY0" fmla="*/ 1349829 h 1445113"/>
                      <a:gd name="connsiteX1" fmla="*/ 326572 w 1306286"/>
                      <a:gd name="connsiteY1" fmla="*/ 0 h 1445113"/>
                      <a:gd name="connsiteX2" fmla="*/ 979715 w 1306286"/>
                      <a:gd name="connsiteY2" fmla="*/ 0 h 1445113"/>
                      <a:gd name="connsiteX3" fmla="*/ 1306286 w 1306286"/>
                      <a:gd name="connsiteY3" fmla="*/ 1349829 h 1445113"/>
                      <a:gd name="connsiteX4" fmla="*/ 740229 w 1306286"/>
                      <a:gd name="connsiteY4" fmla="*/ 1335314 h 1445113"/>
                      <a:gd name="connsiteX5" fmla="*/ 0 w 1306286"/>
                      <a:gd name="connsiteY5" fmla="*/ 1349829 h 1445113"/>
                      <a:gd name="connsiteX0" fmla="*/ 0 w 1306286"/>
                      <a:gd name="connsiteY0" fmla="*/ 1349829 h 1567551"/>
                      <a:gd name="connsiteX1" fmla="*/ 326572 w 1306286"/>
                      <a:gd name="connsiteY1" fmla="*/ 0 h 1567551"/>
                      <a:gd name="connsiteX2" fmla="*/ 979715 w 1306286"/>
                      <a:gd name="connsiteY2" fmla="*/ 0 h 1567551"/>
                      <a:gd name="connsiteX3" fmla="*/ 1306286 w 1306286"/>
                      <a:gd name="connsiteY3" fmla="*/ 1349829 h 1567551"/>
                      <a:gd name="connsiteX4" fmla="*/ 667658 w 1306286"/>
                      <a:gd name="connsiteY4" fmla="*/ 1567543 h 1567551"/>
                      <a:gd name="connsiteX5" fmla="*/ 0 w 1306286"/>
                      <a:gd name="connsiteY5" fmla="*/ 1349829 h 1567551"/>
                      <a:gd name="connsiteX0" fmla="*/ 0 w 1313486"/>
                      <a:gd name="connsiteY0" fmla="*/ 1349829 h 1567551"/>
                      <a:gd name="connsiteX1" fmla="*/ 326572 w 1313486"/>
                      <a:gd name="connsiteY1" fmla="*/ 0 h 1567551"/>
                      <a:gd name="connsiteX2" fmla="*/ 979715 w 1313486"/>
                      <a:gd name="connsiteY2" fmla="*/ 0 h 1567551"/>
                      <a:gd name="connsiteX3" fmla="*/ 1313486 w 1313486"/>
                      <a:gd name="connsiteY3" fmla="*/ 1349829 h 1567551"/>
                      <a:gd name="connsiteX4" fmla="*/ 667658 w 1313486"/>
                      <a:gd name="connsiteY4" fmla="*/ 1567543 h 1567551"/>
                      <a:gd name="connsiteX5" fmla="*/ 0 w 1313486"/>
                      <a:gd name="connsiteY5" fmla="*/ 1349829 h 1567551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5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58" name="任意多边形 1257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253" name="任意多边形 1252"/>
              <p:cNvSpPr/>
              <p:nvPr/>
            </p:nvSpPr>
            <p:spPr>
              <a:xfrm rot="8079424" flipV="1">
                <a:off x="573403" y="8370655"/>
                <a:ext cx="1472539" cy="1218582"/>
              </a:xfrm>
              <a:custGeom>
                <a:avLst/>
                <a:gdLst>
                  <a:gd name="connsiteX0" fmla="*/ 1455156 w 1472539"/>
                  <a:gd name="connsiteY0" fmla="*/ 1155754 h 1218582"/>
                  <a:gd name="connsiteX1" fmla="*/ 1472539 w 1472539"/>
                  <a:gd name="connsiteY1" fmla="*/ 1136796 h 1218582"/>
                  <a:gd name="connsiteX2" fmla="*/ 1466156 w 1472539"/>
                  <a:gd name="connsiteY2" fmla="*/ 1132877 h 1218582"/>
                  <a:gd name="connsiteX3" fmla="*/ 1466530 w 1472539"/>
                  <a:gd name="connsiteY3" fmla="*/ 1132468 h 1218582"/>
                  <a:gd name="connsiteX4" fmla="*/ 1361612 w 1472539"/>
                  <a:gd name="connsiteY4" fmla="*/ 973700 h 1218582"/>
                  <a:gd name="connsiteX5" fmla="*/ 1353614 w 1472539"/>
                  <a:gd name="connsiteY5" fmla="*/ 935118 h 1218582"/>
                  <a:gd name="connsiteX6" fmla="*/ 1394724 w 1472539"/>
                  <a:gd name="connsiteY6" fmla="*/ 937813 h 1218582"/>
                  <a:gd name="connsiteX7" fmla="*/ 1394724 w 1472539"/>
                  <a:gd name="connsiteY7" fmla="*/ 811613 h 1218582"/>
                  <a:gd name="connsiteX8" fmla="*/ 1345639 w 1472539"/>
                  <a:gd name="connsiteY8" fmla="*/ 814195 h 1218582"/>
                  <a:gd name="connsiteX9" fmla="*/ 1326321 w 1472539"/>
                  <a:gd name="connsiteY9" fmla="*/ 814846 h 1218582"/>
                  <a:gd name="connsiteX10" fmla="*/ 1312222 w 1472539"/>
                  <a:gd name="connsiteY10" fmla="*/ 774036 h 1218582"/>
                  <a:gd name="connsiteX11" fmla="*/ 1072354 w 1472539"/>
                  <a:gd name="connsiteY11" fmla="*/ 774036 h 1218582"/>
                  <a:gd name="connsiteX12" fmla="*/ 1057886 w 1472539"/>
                  <a:gd name="connsiteY12" fmla="*/ 818693 h 1218582"/>
                  <a:gd name="connsiteX13" fmla="*/ 963819 w 1472539"/>
                  <a:gd name="connsiteY13" fmla="*/ 818786 h 1218582"/>
                  <a:gd name="connsiteX14" fmla="*/ 491299 w 1472539"/>
                  <a:gd name="connsiteY14" fmla="*/ 809512 h 1218582"/>
                  <a:gd name="connsiteX15" fmla="*/ 436276 w 1472539"/>
                  <a:gd name="connsiteY15" fmla="*/ 807278 h 1218582"/>
                  <a:gd name="connsiteX16" fmla="*/ 147509 w 1472539"/>
                  <a:gd name="connsiteY16" fmla="*/ 499604 h 1218582"/>
                  <a:gd name="connsiteX17" fmla="*/ 448412 w 1472539"/>
                  <a:gd name="connsiteY17" fmla="*/ 109900 h 1218582"/>
                  <a:gd name="connsiteX18" fmla="*/ 310887 w 1472539"/>
                  <a:gd name="connsiteY18" fmla="*/ 0 h 1218582"/>
                  <a:gd name="connsiteX19" fmla="*/ 0 w 1472539"/>
                  <a:gd name="connsiteY19" fmla="*/ 509264 h 1218582"/>
                  <a:gd name="connsiteX20" fmla="*/ 261578 w 1472539"/>
                  <a:gd name="connsiteY20" fmla="*/ 798452 h 1218582"/>
                  <a:gd name="connsiteX21" fmla="*/ 189465 w 1472539"/>
                  <a:gd name="connsiteY21" fmla="*/ 793458 h 1218582"/>
                  <a:gd name="connsiteX22" fmla="*/ 114390 w 1472539"/>
                  <a:gd name="connsiteY22" fmla="*/ 786373 h 1218582"/>
                  <a:gd name="connsiteX23" fmla="*/ 112812 w 1472539"/>
                  <a:gd name="connsiteY23" fmla="*/ 942546 h 1218582"/>
                  <a:gd name="connsiteX24" fmla="*/ 867348 w 1472539"/>
                  <a:gd name="connsiteY24" fmla="*/ 925982 h 1218582"/>
                  <a:gd name="connsiteX25" fmla="*/ 1025002 w 1472539"/>
                  <a:gd name="connsiteY25" fmla="*/ 926000 h 1218582"/>
                  <a:gd name="connsiteX26" fmla="*/ 1009082 w 1472539"/>
                  <a:gd name="connsiteY26" fmla="*/ 981527 h 1218582"/>
                  <a:gd name="connsiteX27" fmla="*/ 925978 w 1472539"/>
                  <a:gd name="connsiteY27" fmla="*/ 1152664 h 1218582"/>
                  <a:gd name="connsiteX28" fmla="*/ 932465 w 1472539"/>
                  <a:gd name="connsiteY28" fmla="*/ 1156376 h 1218582"/>
                  <a:gd name="connsiteX29" fmla="*/ 931987 w 1472539"/>
                  <a:gd name="connsiteY29" fmla="*/ 1156993 h 1218582"/>
                  <a:gd name="connsiteX30" fmla="*/ 1203628 w 1472539"/>
                  <a:gd name="connsiteY30" fmla="*/ 1218062 h 1218582"/>
                  <a:gd name="connsiteX31" fmla="*/ 1455156 w 1472539"/>
                  <a:gd name="connsiteY31" fmla="*/ 1155754 h 1218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472539" h="1218582">
                    <a:moveTo>
                      <a:pt x="1455156" y="1155754"/>
                    </a:moveTo>
                    <a:cubicBezTo>
                      <a:pt x="1462489" y="1149902"/>
                      <a:pt x="1468393" y="1143590"/>
                      <a:pt x="1472539" y="1136796"/>
                    </a:cubicBezTo>
                    <a:lnTo>
                      <a:pt x="1466156" y="1132877"/>
                    </a:lnTo>
                    <a:lnTo>
                      <a:pt x="1466530" y="1132468"/>
                    </a:lnTo>
                    <a:cubicBezTo>
                      <a:pt x="1403793" y="1099994"/>
                      <a:pt x="1378075" y="1040256"/>
                      <a:pt x="1361612" y="973700"/>
                    </a:cubicBezTo>
                    <a:lnTo>
                      <a:pt x="1353614" y="935118"/>
                    </a:lnTo>
                    <a:lnTo>
                      <a:pt x="1394724" y="937813"/>
                    </a:lnTo>
                    <a:lnTo>
                      <a:pt x="1394724" y="811613"/>
                    </a:lnTo>
                    <a:cubicBezTo>
                      <a:pt x="1380375" y="812567"/>
                      <a:pt x="1363930" y="813427"/>
                      <a:pt x="1345639" y="814195"/>
                    </a:cubicBezTo>
                    <a:lnTo>
                      <a:pt x="1326321" y="814846"/>
                    </a:lnTo>
                    <a:lnTo>
                      <a:pt x="1312222" y="774036"/>
                    </a:lnTo>
                    <a:lnTo>
                      <a:pt x="1072354" y="774036"/>
                    </a:lnTo>
                    <a:lnTo>
                      <a:pt x="1057886" y="818693"/>
                    </a:lnTo>
                    <a:lnTo>
                      <a:pt x="963819" y="818786"/>
                    </a:lnTo>
                    <a:cubicBezTo>
                      <a:pt x="811078" y="818005"/>
                      <a:pt x="643221" y="814914"/>
                      <a:pt x="491299" y="809512"/>
                    </a:cubicBezTo>
                    <a:lnTo>
                      <a:pt x="436276" y="807278"/>
                    </a:lnTo>
                    <a:lnTo>
                      <a:pt x="147509" y="499604"/>
                    </a:lnTo>
                    <a:lnTo>
                      <a:pt x="448412" y="109900"/>
                    </a:lnTo>
                    <a:lnTo>
                      <a:pt x="310887" y="0"/>
                    </a:lnTo>
                    <a:cubicBezTo>
                      <a:pt x="207257" y="169755"/>
                      <a:pt x="96733" y="312610"/>
                      <a:pt x="0" y="509264"/>
                    </a:cubicBezTo>
                    <a:lnTo>
                      <a:pt x="261578" y="798452"/>
                    </a:lnTo>
                    <a:lnTo>
                      <a:pt x="189465" y="793458"/>
                    </a:lnTo>
                    <a:cubicBezTo>
                      <a:pt x="161827" y="791240"/>
                      <a:pt x="136640" y="788880"/>
                      <a:pt x="114390" y="786373"/>
                    </a:cubicBezTo>
                    <a:lnTo>
                      <a:pt x="112812" y="942546"/>
                    </a:lnTo>
                    <a:cubicBezTo>
                      <a:pt x="363798" y="933081"/>
                      <a:pt x="634503" y="927165"/>
                      <a:pt x="867348" y="925982"/>
                    </a:cubicBezTo>
                    <a:lnTo>
                      <a:pt x="1025002" y="926000"/>
                    </a:lnTo>
                    <a:lnTo>
                      <a:pt x="1009082" y="981527"/>
                    </a:lnTo>
                    <a:cubicBezTo>
                      <a:pt x="987991" y="1050690"/>
                      <a:pt x="963595" y="1113794"/>
                      <a:pt x="925978" y="1152664"/>
                    </a:cubicBezTo>
                    <a:lnTo>
                      <a:pt x="932465" y="1156376"/>
                    </a:lnTo>
                    <a:lnTo>
                      <a:pt x="931987" y="1156993"/>
                    </a:lnTo>
                    <a:cubicBezTo>
                      <a:pt x="994325" y="1209321"/>
                      <a:pt x="1113536" y="1221428"/>
                      <a:pt x="1203628" y="1218062"/>
                    </a:cubicBezTo>
                    <a:cubicBezTo>
                      <a:pt x="1282457" y="1215116"/>
                      <a:pt x="1403826" y="1196717"/>
                      <a:pt x="1455156" y="1155754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39" name="任意多边形 1238"/>
            <p:cNvSpPr/>
            <p:nvPr/>
          </p:nvSpPr>
          <p:spPr>
            <a:xfrm>
              <a:off x="566956" y="11336548"/>
              <a:ext cx="133802" cy="684864"/>
            </a:xfrm>
            <a:custGeom>
              <a:avLst/>
              <a:gdLst>
                <a:gd name="connsiteX0" fmla="*/ 273050 w 273050"/>
                <a:gd name="connsiteY0" fmla="*/ 57150 h 927100"/>
                <a:gd name="connsiteX1" fmla="*/ 146050 w 273050"/>
                <a:gd name="connsiteY1" fmla="*/ 457200 h 927100"/>
                <a:gd name="connsiteX2" fmla="*/ 241300 w 273050"/>
                <a:gd name="connsiteY2" fmla="*/ 927100 h 927100"/>
                <a:gd name="connsiteX3" fmla="*/ 82550 w 273050"/>
                <a:gd name="connsiteY3" fmla="*/ 927100 h 927100"/>
                <a:gd name="connsiteX4" fmla="*/ 0 w 273050"/>
                <a:gd name="connsiteY4" fmla="*/ 469900 h 927100"/>
                <a:gd name="connsiteX5" fmla="*/ 146050 w 273050"/>
                <a:gd name="connsiteY5" fmla="*/ 0 h 927100"/>
                <a:gd name="connsiteX6" fmla="*/ 273050 w 273050"/>
                <a:gd name="connsiteY6" fmla="*/ 57150 h 927100"/>
                <a:gd name="connsiteX0" fmla="*/ 241300 w 241300"/>
                <a:gd name="connsiteY0" fmla="*/ 53975 h 927100"/>
                <a:gd name="connsiteX1" fmla="*/ 146050 w 241300"/>
                <a:gd name="connsiteY1" fmla="*/ 457200 h 927100"/>
                <a:gd name="connsiteX2" fmla="*/ 241300 w 241300"/>
                <a:gd name="connsiteY2" fmla="*/ 927100 h 927100"/>
                <a:gd name="connsiteX3" fmla="*/ 82550 w 241300"/>
                <a:gd name="connsiteY3" fmla="*/ 927100 h 927100"/>
                <a:gd name="connsiteX4" fmla="*/ 0 w 241300"/>
                <a:gd name="connsiteY4" fmla="*/ 469900 h 927100"/>
                <a:gd name="connsiteX5" fmla="*/ 146050 w 241300"/>
                <a:gd name="connsiteY5" fmla="*/ 0 h 927100"/>
                <a:gd name="connsiteX6" fmla="*/ 241300 w 241300"/>
                <a:gd name="connsiteY6" fmla="*/ 53975 h 927100"/>
                <a:gd name="connsiteX0" fmla="*/ 241300 w 241300"/>
                <a:gd name="connsiteY0" fmla="*/ 53975 h 927100"/>
                <a:gd name="connsiteX1" fmla="*/ 104775 w 241300"/>
                <a:gd name="connsiteY1" fmla="*/ 460375 h 927100"/>
                <a:gd name="connsiteX2" fmla="*/ 241300 w 241300"/>
                <a:gd name="connsiteY2" fmla="*/ 927100 h 927100"/>
                <a:gd name="connsiteX3" fmla="*/ 82550 w 241300"/>
                <a:gd name="connsiteY3" fmla="*/ 927100 h 927100"/>
                <a:gd name="connsiteX4" fmla="*/ 0 w 241300"/>
                <a:gd name="connsiteY4" fmla="*/ 469900 h 927100"/>
                <a:gd name="connsiteX5" fmla="*/ 146050 w 241300"/>
                <a:gd name="connsiteY5" fmla="*/ 0 h 927100"/>
                <a:gd name="connsiteX6" fmla="*/ 241300 w 241300"/>
                <a:gd name="connsiteY6" fmla="*/ 53975 h 927100"/>
                <a:gd name="connsiteX0" fmla="*/ 241300 w 241300"/>
                <a:gd name="connsiteY0" fmla="*/ 53975 h 927100"/>
                <a:gd name="connsiteX1" fmla="*/ 160649 w 241300"/>
                <a:gd name="connsiteY1" fmla="*/ 460376 h 927100"/>
                <a:gd name="connsiteX2" fmla="*/ 241300 w 241300"/>
                <a:gd name="connsiteY2" fmla="*/ 927100 h 927100"/>
                <a:gd name="connsiteX3" fmla="*/ 82550 w 241300"/>
                <a:gd name="connsiteY3" fmla="*/ 927100 h 927100"/>
                <a:gd name="connsiteX4" fmla="*/ 0 w 241300"/>
                <a:gd name="connsiteY4" fmla="*/ 469900 h 927100"/>
                <a:gd name="connsiteX5" fmla="*/ 146050 w 241300"/>
                <a:gd name="connsiteY5" fmla="*/ 0 h 927100"/>
                <a:gd name="connsiteX6" fmla="*/ 241300 w 241300"/>
                <a:gd name="connsiteY6" fmla="*/ 53975 h 927100"/>
                <a:gd name="connsiteX0" fmla="*/ 181128 w 181128"/>
                <a:gd name="connsiteY0" fmla="*/ 53975 h 927100"/>
                <a:gd name="connsiteX1" fmla="*/ 100477 w 181128"/>
                <a:gd name="connsiteY1" fmla="*/ 460376 h 927100"/>
                <a:gd name="connsiteX2" fmla="*/ 181128 w 181128"/>
                <a:gd name="connsiteY2" fmla="*/ 927100 h 927100"/>
                <a:gd name="connsiteX3" fmla="*/ 22378 w 181128"/>
                <a:gd name="connsiteY3" fmla="*/ 927100 h 927100"/>
                <a:gd name="connsiteX4" fmla="*/ 0 w 181128"/>
                <a:gd name="connsiteY4" fmla="*/ 469900 h 927100"/>
                <a:gd name="connsiteX5" fmla="*/ 85878 w 181128"/>
                <a:gd name="connsiteY5" fmla="*/ 0 h 927100"/>
                <a:gd name="connsiteX6" fmla="*/ 181128 w 181128"/>
                <a:gd name="connsiteY6" fmla="*/ 53975 h 92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128" h="927100">
                  <a:moveTo>
                    <a:pt x="181128" y="53975"/>
                  </a:moveTo>
                  <a:lnTo>
                    <a:pt x="100477" y="460376"/>
                  </a:lnTo>
                  <a:lnTo>
                    <a:pt x="181128" y="927100"/>
                  </a:lnTo>
                  <a:lnTo>
                    <a:pt x="22378" y="927100"/>
                  </a:lnTo>
                  <a:lnTo>
                    <a:pt x="0" y="469900"/>
                  </a:lnTo>
                  <a:lnTo>
                    <a:pt x="85878" y="0"/>
                  </a:lnTo>
                  <a:lnTo>
                    <a:pt x="181128" y="53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0" name="任意多边形 1239"/>
            <p:cNvSpPr/>
            <p:nvPr/>
          </p:nvSpPr>
          <p:spPr>
            <a:xfrm>
              <a:off x="1299405" y="11362939"/>
              <a:ext cx="94760" cy="633264"/>
            </a:xfrm>
            <a:custGeom>
              <a:avLst/>
              <a:gdLst>
                <a:gd name="connsiteX0" fmla="*/ 0 w 184150"/>
                <a:gd name="connsiteY0" fmla="*/ 6350 h 863600"/>
                <a:gd name="connsiteX1" fmla="*/ 63500 w 184150"/>
                <a:gd name="connsiteY1" fmla="*/ 406400 h 863600"/>
                <a:gd name="connsiteX2" fmla="*/ 6350 w 184150"/>
                <a:gd name="connsiteY2" fmla="*/ 863600 h 863600"/>
                <a:gd name="connsiteX3" fmla="*/ 107950 w 184150"/>
                <a:gd name="connsiteY3" fmla="*/ 863600 h 863600"/>
                <a:gd name="connsiteX4" fmla="*/ 184150 w 184150"/>
                <a:gd name="connsiteY4" fmla="*/ 438150 h 863600"/>
                <a:gd name="connsiteX5" fmla="*/ 114300 w 184150"/>
                <a:gd name="connsiteY5" fmla="*/ 0 h 863600"/>
                <a:gd name="connsiteX6" fmla="*/ 0 w 184150"/>
                <a:gd name="connsiteY6" fmla="*/ 6350 h 863600"/>
                <a:gd name="connsiteX0" fmla="*/ 0 w 184150"/>
                <a:gd name="connsiteY0" fmla="*/ 6350 h 863600"/>
                <a:gd name="connsiteX1" fmla="*/ 73025 w 184150"/>
                <a:gd name="connsiteY1" fmla="*/ 460375 h 863600"/>
                <a:gd name="connsiteX2" fmla="*/ 6350 w 184150"/>
                <a:gd name="connsiteY2" fmla="*/ 863600 h 863600"/>
                <a:gd name="connsiteX3" fmla="*/ 107950 w 184150"/>
                <a:gd name="connsiteY3" fmla="*/ 863600 h 863600"/>
                <a:gd name="connsiteX4" fmla="*/ 184150 w 184150"/>
                <a:gd name="connsiteY4" fmla="*/ 438150 h 863600"/>
                <a:gd name="connsiteX5" fmla="*/ 114300 w 184150"/>
                <a:gd name="connsiteY5" fmla="*/ 0 h 863600"/>
                <a:gd name="connsiteX6" fmla="*/ 0 w 184150"/>
                <a:gd name="connsiteY6" fmla="*/ 6350 h 863600"/>
                <a:gd name="connsiteX0" fmla="*/ 0 w 184150"/>
                <a:gd name="connsiteY0" fmla="*/ 6350 h 863600"/>
                <a:gd name="connsiteX1" fmla="*/ 95250 w 184150"/>
                <a:gd name="connsiteY1" fmla="*/ 466725 h 863600"/>
                <a:gd name="connsiteX2" fmla="*/ 6350 w 184150"/>
                <a:gd name="connsiteY2" fmla="*/ 863600 h 863600"/>
                <a:gd name="connsiteX3" fmla="*/ 107950 w 184150"/>
                <a:gd name="connsiteY3" fmla="*/ 863600 h 863600"/>
                <a:gd name="connsiteX4" fmla="*/ 184150 w 184150"/>
                <a:gd name="connsiteY4" fmla="*/ 438150 h 863600"/>
                <a:gd name="connsiteX5" fmla="*/ 114300 w 184150"/>
                <a:gd name="connsiteY5" fmla="*/ 0 h 863600"/>
                <a:gd name="connsiteX6" fmla="*/ 0 w 184150"/>
                <a:gd name="connsiteY6" fmla="*/ 6350 h 863600"/>
                <a:gd name="connsiteX0" fmla="*/ 0 w 184150"/>
                <a:gd name="connsiteY0" fmla="*/ 0 h 857250"/>
                <a:gd name="connsiteX1" fmla="*/ 95250 w 184150"/>
                <a:gd name="connsiteY1" fmla="*/ 460375 h 857250"/>
                <a:gd name="connsiteX2" fmla="*/ 6350 w 184150"/>
                <a:gd name="connsiteY2" fmla="*/ 857250 h 857250"/>
                <a:gd name="connsiteX3" fmla="*/ 107950 w 184150"/>
                <a:gd name="connsiteY3" fmla="*/ 857250 h 857250"/>
                <a:gd name="connsiteX4" fmla="*/ 184150 w 184150"/>
                <a:gd name="connsiteY4" fmla="*/ 431800 h 857250"/>
                <a:gd name="connsiteX5" fmla="*/ 127000 w 184150"/>
                <a:gd name="connsiteY5" fmla="*/ 9525 h 857250"/>
                <a:gd name="connsiteX6" fmla="*/ 0 w 184150"/>
                <a:gd name="connsiteY6" fmla="*/ 0 h 857250"/>
                <a:gd name="connsiteX0" fmla="*/ 0 w 184150"/>
                <a:gd name="connsiteY0" fmla="*/ 0 h 857250"/>
                <a:gd name="connsiteX1" fmla="*/ 24333 w 184150"/>
                <a:gd name="connsiteY1" fmla="*/ 436736 h 857250"/>
                <a:gd name="connsiteX2" fmla="*/ 6350 w 184150"/>
                <a:gd name="connsiteY2" fmla="*/ 857250 h 857250"/>
                <a:gd name="connsiteX3" fmla="*/ 107950 w 184150"/>
                <a:gd name="connsiteY3" fmla="*/ 857250 h 857250"/>
                <a:gd name="connsiteX4" fmla="*/ 184150 w 184150"/>
                <a:gd name="connsiteY4" fmla="*/ 431800 h 857250"/>
                <a:gd name="connsiteX5" fmla="*/ 127000 w 184150"/>
                <a:gd name="connsiteY5" fmla="*/ 9525 h 857250"/>
                <a:gd name="connsiteX6" fmla="*/ 0 w 184150"/>
                <a:gd name="connsiteY6" fmla="*/ 0 h 857250"/>
                <a:gd name="connsiteX0" fmla="*/ 0 w 128276"/>
                <a:gd name="connsiteY0" fmla="*/ 0 h 857250"/>
                <a:gd name="connsiteX1" fmla="*/ 24333 w 128276"/>
                <a:gd name="connsiteY1" fmla="*/ 436736 h 857250"/>
                <a:gd name="connsiteX2" fmla="*/ 6350 w 128276"/>
                <a:gd name="connsiteY2" fmla="*/ 857250 h 857250"/>
                <a:gd name="connsiteX3" fmla="*/ 107950 w 128276"/>
                <a:gd name="connsiteY3" fmla="*/ 857250 h 857250"/>
                <a:gd name="connsiteX4" fmla="*/ 128276 w 128276"/>
                <a:gd name="connsiteY4" fmla="*/ 440395 h 857250"/>
                <a:gd name="connsiteX5" fmla="*/ 127000 w 128276"/>
                <a:gd name="connsiteY5" fmla="*/ 9525 h 857250"/>
                <a:gd name="connsiteX6" fmla="*/ 0 w 128276"/>
                <a:gd name="connsiteY6" fmla="*/ 0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276" h="857250">
                  <a:moveTo>
                    <a:pt x="0" y="0"/>
                  </a:moveTo>
                  <a:lnTo>
                    <a:pt x="24333" y="436736"/>
                  </a:lnTo>
                  <a:lnTo>
                    <a:pt x="6350" y="857250"/>
                  </a:lnTo>
                  <a:lnTo>
                    <a:pt x="107950" y="857250"/>
                  </a:lnTo>
                  <a:lnTo>
                    <a:pt x="128276" y="440395"/>
                  </a:lnTo>
                  <a:cubicBezTo>
                    <a:pt x="127851" y="296772"/>
                    <a:pt x="127425" y="153148"/>
                    <a:pt x="127000" y="9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41" name="组合 1240"/>
            <p:cNvGrpSpPr/>
            <p:nvPr/>
          </p:nvGrpSpPr>
          <p:grpSpPr>
            <a:xfrm>
              <a:off x="414846" y="9891808"/>
              <a:ext cx="1289732" cy="1665251"/>
              <a:chOff x="1320174" y="4399000"/>
              <a:chExt cx="1289732" cy="1665251"/>
            </a:xfrm>
          </p:grpSpPr>
          <p:sp>
            <p:nvSpPr>
              <p:cNvPr id="1248" name="任意多边形 1247"/>
              <p:cNvSpPr/>
              <p:nvPr/>
            </p:nvSpPr>
            <p:spPr>
              <a:xfrm>
                <a:off x="1320174" y="4399000"/>
                <a:ext cx="1289732" cy="1665251"/>
              </a:xfrm>
              <a:custGeom>
                <a:avLst/>
                <a:gdLst>
                  <a:gd name="connsiteX0" fmla="*/ 0 w 1254642"/>
                  <a:gd name="connsiteY0" fmla="*/ 0 h 1527249"/>
                  <a:gd name="connsiteX1" fmla="*/ 1254642 w 1254642"/>
                  <a:gd name="connsiteY1" fmla="*/ 0 h 1527249"/>
                  <a:gd name="connsiteX2" fmla="*/ 1254642 w 1254642"/>
                  <a:gd name="connsiteY2" fmla="*/ 1527249 h 1527249"/>
                  <a:gd name="connsiteX3" fmla="*/ 1237941 w 1254642"/>
                  <a:gd name="connsiteY3" fmla="*/ 1521780 h 1527249"/>
                  <a:gd name="connsiteX4" fmla="*/ 526090 w 1254642"/>
                  <a:gd name="connsiteY4" fmla="*/ 1424098 h 1527249"/>
                  <a:gd name="connsiteX5" fmla="*/ 157523 w 1254642"/>
                  <a:gd name="connsiteY5" fmla="*/ 1449352 h 1527249"/>
                  <a:gd name="connsiteX6" fmla="*/ 0 w 1254642"/>
                  <a:gd name="connsiteY6" fmla="*/ 1476882 h 1527249"/>
                  <a:gd name="connsiteX0" fmla="*/ 0 w 1254753"/>
                  <a:gd name="connsiteY0" fmla="*/ 0 h 1527249"/>
                  <a:gd name="connsiteX1" fmla="*/ 1254642 w 1254753"/>
                  <a:gd name="connsiteY1" fmla="*/ 0 h 1527249"/>
                  <a:gd name="connsiteX2" fmla="*/ 1254753 w 1254753"/>
                  <a:gd name="connsiteY2" fmla="*/ 625653 h 1527249"/>
                  <a:gd name="connsiteX3" fmla="*/ 1254642 w 1254753"/>
                  <a:gd name="connsiteY3" fmla="*/ 1527249 h 1527249"/>
                  <a:gd name="connsiteX4" fmla="*/ 1237941 w 1254753"/>
                  <a:gd name="connsiteY4" fmla="*/ 1521780 h 1527249"/>
                  <a:gd name="connsiteX5" fmla="*/ 526090 w 1254753"/>
                  <a:gd name="connsiteY5" fmla="*/ 1424098 h 1527249"/>
                  <a:gd name="connsiteX6" fmla="*/ 157523 w 1254753"/>
                  <a:gd name="connsiteY6" fmla="*/ 1449352 h 1527249"/>
                  <a:gd name="connsiteX7" fmla="*/ 0 w 1254753"/>
                  <a:gd name="connsiteY7" fmla="*/ 1476882 h 1527249"/>
                  <a:gd name="connsiteX8" fmla="*/ 0 w 1254753"/>
                  <a:gd name="connsiteY8" fmla="*/ 0 h 1527249"/>
                  <a:gd name="connsiteX0" fmla="*/ 0 w 1347615"/>
                  <a:gd name="connsiteY0" fmla="*/ 0 h 1527249"/>
                  <a:gd name="connsiteX1" fmla="*/ 1254642 w 1347615"/>
                  <a:gd name="connsiteY1" fmla="*/ 0 h 1527249"/>
                  <a:gd name="connsiteX2" fmla="*/ 1254753 w 1347615"/>
                  <a:gd name="connsiteY2" fmla="*/ 625653 h 1527249"/>
                  <a:gd name="connsiteX3" fmla="*/ 1254642 w 1347615"/>
                  <a:gd name="connsiteY3" fmla="*/ 1527249 h 1527249"/>
                  <a:gd name="connsiteX4" fmla="*/ 1237941 w 1347615"/>
                  <a:gd name="connsiteY4" fmla="*/ 1521780 h 1527249"/>
                  <a:gd name="connsiteX5" fmla="*/ 526090 w 1347615"/>
                  <a:gd name="connsiteY5" fmla="*/ 1424098 h 1527249"/>
                  <a:gd name="connsiteX6" fmla="*/ 157523 w 1347615"/>
                  <a:gd name="connsiteY6" fmla="*/ 1449352 h 1527249"/>
                  <a:gd name="connsiteX7" fmla="*/ 0 w 1347615"/>
                  <a:gd name="connsiteY7" fmla="*/ 1476882 h 1527249"/>
                  <a:gd name="connsiteX8" fmla="*/ 0 w 1347615"/>
                  <a:gd name="connsiteY8" fmla="*/ 0 h 1527249"/>
                  <a:gd name="connsiteX0" fmla="*/ 0 w 1360204"/>
                  <a:gd name="connsiteY0" fmla="*/ 0 h 1527249"/>
                  <a:gd name="connsiteX1" fmla="*/ 1254642 w 1360204"/>
                  <a:gd name="connsiteY1" fmla="*/ 0 h 1527249"/>
                  <a:gd name="connsiteX2" fmla="*/ 1297616 w 1360204"/>
                  <a:gd name="connsiteY2" fmla="*/ 955835 h 1527249"/>
                  <a:gd name="connsiteX3" fmla="*/ 1254642 w 1360204"/>
                  <a:gd name="connsiteY3" fmla="*/ 1527249 h 1527249"/>
                  <a:gd name="connsiteX4" fmla="*/ 1237941 w 1360204"/>
                  <a:gd name="connsiteY4" fmla="*/ 1521780 h 1527249"/>
                  <a:gd name="connsiteX5" fmla="*/ 526090 w 1360204"/>
                  <a:gd name="connsiteY5" fmla="*/ 1424098 h 1527249"/>
                  <a:gd name="connsiteX6" fmla="*/ 157523 w 1360204"/>
                  <a:gd name="connsiteY6" fmla="*/ 1449352 h 1527249"/>
                  <a:gd name="connsiteX7" fmla="*/ 0 w 1360204"/>
                  <a:gd name="connsiteY7" fmla="*/ 1476882 h 1527249"/>
                  <a:gd name="connsiteX8" fmla="*/ 0 w 1360204"/>
                  <a:gd name="connsiteY8" fmla="*/ 0 h 1527249"/>
                  <a:gd name="connsiteX0" fmla="*/ 0 w 1297713"/>
                  <a:gd name="connsiteY0" fmla="*/ 0 h 1527249"/>
                  <a:gd name="connsiteX1" fmla="*/ 1254642 w 1297713"/>
                  <a:gd name="connsiteY1" fmla="*/ 0 h 1527249"/>
                  <a:gd name="connsiteX2" fmla="*/ 1297616 w 1297713"/>
                  <a:gd name="connsiteY2" fmla="*/ 955835 h 1527249"/>
                  <a:gd name="connsiteX3" fmla="*/ 1254642 w 1297713"/>
                  <a:gd name="connsiteY3" fmla="*/ 1527249 h 1527249"/>
                  <a:gd name="connsiteX4" fmla="*/ 1237941 w 1297713"/>
                  <a:gd name="connsiteY4" fmla="*/ 1521780 h 1527249"/>
                  <a:gd name="connsiteX5" fmla="*/ 526090 w 1297713"/>
                  <a:gd name="connsiteY5" fmla="*/ 1424098 h 1527249"/>
                  <a:gd name="connsiteX6" fmla="*/ 157523 w 1297713"/>
                  <a:gd name="connsiteY6" fmla="*/ 1449352 h 1527249"/>
                  <a:gd name="connsiteX7" fmla="*/ 0 w 1297713"/>
                  <a:gd name="connsiteY7" fmla="*/ 1476882 h 1527249"/>
                  <a:gd name="connsiteX8" fmla="*/ 0 w 1297713"/>
                  <a:gd name="connsiteY8" fmla="*/ 0 h 1527249"/>
                  <a:gd name="connsiteX0" fmla="*/ 0 w 1306365"/>
                  <a:gd name="connsiteY0" fmla="*/ 0 h 1527249"/>
                  <a:gd name="connsiteX1" fmla="*/ 1254642 w 1306365"/>
                  <a:gd name="connsiteY1" fmla="*/ 0 h 1527249"/>
                  <a:gd name="connsiteX2" fmla="*/ 1297616 w 1306365"/>
                  <a:gd name="connsiteY2" fmla="*/ 955835 h 1527249"/>
                  <a:gd name="connsiteX3" fmla="*/ 1254642 w 1306365"/>
                  <a:gd name="connsiteY3" fmla="*/ 1527249 h 1527249"/>
                  <a:gd name="connsiteX4" fmla="*/ 1237941 w 1306365"/>
                  <a:gd name="connsiteY4" fmla="*/ 1521780 h 1527249"/>
                  <a:gd name="connsiteX5" fmla="*/ 526090 w 1306365"/>
                  <a:gd name="connsiteY5" fmla="*/ 1424098 h 1527249"/>
                  <a:gd name="connsiteX6" fmla="*/ 157523 w 1306365"/>
                  <a:gd name="connsiteY6" fmla="*/ 1449352 h 1527249"/>
                  <a:gd name="connsiteX7" fmla="*/ 0 w 1306365"/>
                  <a:gd name="connsiteY7" fmla="*/ 1476882 h 1527249"/>
                  <a:gd name="connsiteX8" fmla="*/ 0 w 1306365"/>
                  <a:gd name="connsiteY8" fmla="*/ 0 h 1527249"/>
                  <a:gd name="connsiteX0" fmla="*/ 0 w 1314819"/>
                  <a:gd name="connsiteY0" fmla="*/ 54277 h 1581526"/>
                  <a:gd name="connsiteX1" fmla="*/ 1268930 w 1314819"/>
                  <a:gd name="connsiteY1" fmla="*/ 0 h 1581526"/>
                  <a:gd name="connsiteX2" fmla="*/ 1297616 w 1314819"/>
                  <a:gd name="connsiteY2" fmla="*/ 1010112 h 1581526"/>
                  <a:gd name="connsiteX3" fmla="*/ 1254642 w 1314819"/>
                  <a:gd name="connsiteY3" fmla="*/ 1581526 h 1581526"/>
                  <a:gd name="connsiteX4" fmla="*/ 1237941 w 1314819"/>
                  <a:gd name="connsiteY4" fmla="*/ 1576057 h 1581526"/>
                  <a:gd name="connsiteX5" fmla="*/ 526090 w 1314819"/>
                  <a:gd name="connsiteY5" fmla="*/ 1478375 h 1581526"/>
                  <a:gd name="connsiteX6" fmla="*/ 157523 w 1314819"/>
                  <a:gd name="connsiteY6" fmla="*/ 1503629 h 1581526"/>
                  <a:gd name="connsiteX7" fmla="*/ 0 w 1314819"/>
                  <a:gd name="connsiteY7" fmla="*/ 1531159 h 1581526"/>
                  <a:gd name="connsiteX8" fmla="*/ 0 w 1314819"/>
                  <a:gd name="connsiteY8" fmla="*/ 54277 h 1581526"/>
                  <a:gd name="connsiteX0" fmla="*/ 0 w 1316791"/>
                  <a:gd name="connsiteY0" fmla="*/ 54277 h 1581526"/>
                  <a:gd name="connsiteX1" fmla="*/ 1268930 w 1316791"/>
                  <a:gd name="connsiteY1" fmla="*/ 0 h 1581526"/>
                  <a:gd name="connsiteX2" fmla="*/ 1297616 w 1316791"/>
                  <a:gd name="connsiteY2" fmla="*/ 1010112 h 1581526"/>
                  <a:gd name="connsiteX3" fmla="*/ 1254642 w 1316791"/>
                  <a:gd name="connsiteY3" fmla="*/ 1581526 h 1581526"/>
                  <a:gd name="connsiteX4" fmla="*/ 1237941 w 1316791"/>
                  <a:gd name="connsiteY4" fmla="*/ 1576057 h 1581526"/>
                  <a:gd name="connsiteX5" fmla="*/ 526090 w 1316791"/>
                  <a:gd name="connsiteY5" fmla="*/ 1478375 h 1581526"/>
                  <a:gd name="connsiteX6" fmla="*/ 157523 w 1316791"/>
                  <a:gd name="connsiteY6" fmla="*/ 1503629 h 1581526"/>
                  <a:gd name="connsiteX7" fmla="*/ 0 w 1316791"/>
                  <a:gd name="connsiteY7" fmla="*/ 1531159 h 1581526"/>
                  <a:gd name="connsiteX8" fmla="*/ 0 w 1316791"/>
                  <a:gd name="connsiteY8" fmla="*/ 54277 h 1581526"/>
                  <a:gd name="connsiteX0" fmla="*/ 0 w 1316791"/>
                  <a:gd name="connsiteY0" fmla="*/ 54277 h 1581526"/>
                  <a:gd name="connsiteX1" fmla="*/ 1268930 w 1316791"/>
                  <a:gd name="connsiteY1" fmla="*/ 0 h 1581526"/>
                  <a:gd name="connsiteX2" fmla="*/ 1297616 w 1316791"/>
                  <a:gd name="connsiteY2" fmla="*/ 1010112 h 1581526"/>
                  <a:gd name="connsiteX3" fmla="*/ 1254642 w 1316791"/>
                  <a:gd name="connsiteY3" fmla="*/ 1581526 h 1581526"/>
                  <a:gd name="connsiteX4" fmla="*/ 1237941 w 1316791"/>
                  <a:gd name="connsiteY4" fmla="*/ 1576057 h 1581526"/>
                  <a:gd name="connsiteX5" fmla="*/ 526090 w 1316791"/>
                  <a:gd name="connsiteY5" fmla="*/ 1478375 h 1581526"/>
                  <a:gd name="connsiteX6" fmla="*/ 157523 w 1316791"/>
                  <a:gd name="connsiteY6" fmla="*/ 1503629 h 1581526"/>
                  <a:gd name="connsiteX7" fmla="*/ 0 w 1316791"/>
                  <a:gd name="connsiteY7" fmla="*/ 1531159 h 1581526"/>
                  <a:gd name="connsiteX8" fmla="*/ 0 w 1316791"/>
                  <a:gd name="connsiteY8" fmla="*/ 54277 h 1581526"/>
                  <a:gd name="connsiteX0" fmla="*/ 0 w 1316791"/>
                  <a:gd name="connsiteY0" fmla="*/ 54277 h 1581526"/>
                  <a:gd name="connsiteX1" fmla="*/ 1268930 w 1316791"/>
                  <a:gd name="connsiteY1" fmla="*/ 0 h 1581526"/>
                  <a:gd name="connsiteX2" fmla="*/ 1297616 w 1316791"/>
                  <a:gd name="connsiteY2" fmla="*/ 1010112 h 1581526"/>
                  <a:gd name="connsiteX3" fmla="*/ 1254642 w 1316791"/>
                  <a:gd name="connsiteY3" fmla="*/ 1581526 h 1581526"/>
                  <a:gd name="connsiteX4" fmla="*/ 1237941 w 1316791"/>
                  <a:gd name="connsiteY4" fmla="*/ 1576057 h 1581526"/>
                  <a:gd name="connsiteX5" fmla="*/ 526090 w 1316791"/>
                  <a:gd name="connsiteY5" fmla="*/ 1478375 h 1581526"/>
                  <a:gd name="connsiteX6" fmla="*/ 157523 w 1316791"/>
                  <a:gd name="connsiteY6" fmla="*/ 1503629 h 1581526"/>
                  <a:gd name="connsiteX7" fmla="*/ 0 w 1316791"/>
                  <a:gd name="connsiteY7" fmla="*/ 1531159 h 1581526"/>
                  <a:gd name="connsiteX8" fmla="*/ 0 w 1316791"/>
                  <a:gd name="connsiteY8" fmla="*/ 54277 h 1581526"/>
                  <a:gd name="connsiteX0" fmla="*/ 0 w 1312871"/>
                  <a:gd name="connsiteY0" fmla="*/ 54277 h 1581526"/>
                  <a:gd name="connsiteX1" fmla="*/ 1268930 w 1312871"/>
                  <a:gd name="connsiteY1" fmla="*/ 0 h 1581526"/>
                  <a:gd name="connsiteX2" fmla="*/ 1297616 w 1312871"/>
                  <a:gd name="connsiteY2" fmla="*/ 1010112 h 1581526"/>
                  <a:gd name="connsiteX3" fmla="*/ 1254642 w 1312871"/>
                  <a:gd name="connsiteY3" fmla="*/ 1581526 h 1581526"/>
                  <a:gd name="connsiteX4" fmla="*/ 1237941 w 1312871"/>
                  <a:gd name="connsiteY4" fmla="*/ 1576057 h 1581526"/>
                  <a:gd name="connsiteX5" fmla="*/ 526090 w 1312871"/>
                  <a:gd name="connsiteY5" fmla="*/ 1478375 h 1581526"/>
                  <a:gd name="connsiteX6" fmla="*/ 157523 w 1312871"/>
                  <a:gd name="connsiteY6" fmla="*/ 1503629 h 1581526"/>
                  <a:gd name="connsiteX7" fmla="*/ 0 w 1312871"/>
                  <a:gd name="connsiteY7" fmla="*/ 1531159 h 1581526"/>
                  <a:gd name="connsiteX8" fmla="*/ 0 w 1312871"/>
                  <a:gd name="connsiteY8" fmla="*/ 54277 h 1581526"/>
                  <a:gd name="connsiteX0" fmla="*/ 0 w 1359384"/>
                  <a:gd name="connsiteY0" fmla="*/ 54277 h 1581526"/>
                  <a:gd name="connsiteX1" fmla="*/ 1268930 w 1359384"/>
                  <a:gd name="connsiteY1" fmla="*/ 0 h 1581526"/>
                  <a:gd name="connsiteX2" fmla="*/ 1254642 w 1359384"/>
                  <a:gd name="connsiteY2" fmla="*/ 1581526 h 1581526"/>
                  <a:gd name="connsiteX3" fmla="*/ 1237941 w 1359384"/>
                  <a:gd name="connsiteY3" fmla="*/ 1576057 h 1581526"/>
                  <a:gd name="connsiteX4" fmla="*/ 526090 w 1359384"/>
                  <a:gd name="connsiteY4" fmla="*/ 1478375 h 1581526"/>
                  <a:gd name="connsiteX5" fmla="*/ 157523 w 1359384"/>
                  <a:gd name="connsiteY5" fmla="*/ 1503629 h 1581526"/>
                  <a:gd name="connsiteX6" fmla="*/ 0 w 1359384"/>
                  <a:gd name="connsiteY6" fmla="*/ 1531159 h 1581526"/>
                  <a:gd name="connsiteX7" fmla="*/ 0 w 1359384"/>
                  <a:gd name="connsiteY7" fmla="*/ 54277 h 1581526"/>
                  <a:gd name="connsiteX0" fmla="*/ 0 w 1289732"/>
                  <a:gd name="connsiteY0" fmla="*/ 54277 h 1581526"/>
                  <a:gd name="connsiteX1" fmla="*/ 1268930 w 1289732"/>
                  <a:gd name="connsiteY1" fmla="*/ 0 h 1581526"/>
                  <a:gd name="connsiteX2" fmla="*/ 1254642 w 1289732"/>
                  <a:gd name="connsiteY2" fmla="*/ 1581526 h 1581526"/>
                  <a:gd name="connsiteX3" fmla="*/ 1237941 w 1289732"/>
                  <a:gd name="connsiteY3" fmla="*/ 1576057 h 1581526"/>
                  <a:gd name="connsiteX4" fmla="*/ 526090 w 1289732"/>
                  <a:gd name="connsiteY4" fmla="*/ 1478375 h 1581526"/>
                  <a:gd name="connsiteX5" fmla="*/ 157523 w 1289732"/>
                  <a:gd name="connsiteY5" fmla="*/ 1503629 h 1581526"/>
                  <a:gd name="connsiteX6" fmla="*/ 0 w 1289732"/>
                  <a:gd name="connsiteY6" fmla="*/ 1531159 h 1581526"/>
                  <a:gd name="connsiteX7" fmla="*/ 0 w 1289732"/>
                  <a:gd name="connsiteY7" fmla="*/ 54277 h 1581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9732" h="1581526">
                    <a:moveTo>
                      <a:pt x="0" y="54277"/>
                    </a:moveTo>
                    <a:cubicBezTo>
                      <a:pt x="422977" y="36185"/>
                      <a:pt x="869766" y="81415"/>
                      <a:pt x="1268930" y="0"/>
                    </a:cubicBezTo>
                    <a:cubicBezTo>
                      <a:pt x="1320874" y="761123"/>
                      <a:pt x="1259807" y="1318850"/>
                      <a:pt x="1254642" y="1581526"/>
                    </a:cubicBezTo>
                    <a:lnTo>
                      <a:pt x="1237941" y="1576057"/>
                    </a:lnTo>
                    <a:cubicBezTo>
                      <a:pt x="1019147" y="1513158"/>
                      <a:pt x="778595" y="1478375"/>
                      <a:pt x="526090" y="1478375"/>
                    </a:cubicBezTo>
                    <a:cubicBezTo>
                      <a:pt x="399838" y="1478375"/>
                      <a:pt x="276574" y="1487071"/>
                      <a:pt x="157523" y="1503629"/>
                    </a:cubicBezTo>
                    <a:lnTo>
                      <a:pt x="0" y="1531159"/>
                    </a:lnTo>
                    <a:lnTo>
                      <a:pt x="0" y="54277"/>
                    </a:lnTo>
                    <a:close/>
                  </a:path>
                </a:pathLst>
              </a:custGeom>
              <a:solidFill>
                <a:srgbClr val="353D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9" name="心形 8"/>
              <p:cNvSpPr/>
              <p:nvPr/>
            </p:nvSpPr>
            <p:spPr>
              <a:xfrm rot="16743430">
                <a:off x="1485899" y="5399500"/>
                <a:ext cx="486653" cy="571119"/>
              </a:xfrm>
              <a:custGeom>
                <a:avLst/>
                <a:gdLst>
                  <a:gd name="connsiteX0" fmla="*/ 412750 w 825500"/>
                  <a:gd name="connsiteY0" fmla="*/ 301625 h 1206500"/>
                  <a:gd name="connsiteX1" fmla="*/ 412750 w 825500"/>
                  <a:gd name="connsiteY1" fmla="*/ 1206500 h 1206500"/>
                  <a:gd name="connsiteX2" fmla="*/ 412750 w 825500"/>
                  <a:gd name="connsiteY2" fmla="*/ 301625 h 1206500"/>
                  <a:gd name="connsiteX0" fmla="*/ 415759 w 682459"/>
                  <a:gd name="connsiteY0" fmla="*/ 286679 h 1205966"/>
                  <a:gd name="connsiteX1" fmla="*/ 682459 w 682459"/>
                  <a:gd name="connsiteY1" fmla="*/ 804204 h 1205966"/>
                  <a:gd name="connsiteX2" fmla="*/ 415759 w 682459"/>
                  <a:gd name="connsiteY2" fmla="*/ 1191554 h 1205966"/>
                  <a:gd name="connsiteX3" fmla="*/ 415759 w 682459"/>
                  <a:gd name="connsiteY3" fmla="*/ 286679 h 1205966"/>
                  <a:gd name="connsiteX0" fmla="*/ 336549 w 603249"/>
                  <a:gd name="connsiteY0" fmla="*/ 6537 h 911879"/>
                  <a:gd name="connsiteX1" fmla="*/ 603249 w 603249"/>
                  <a:gd name="connsiteY1" fmla="*/ 524062 h 911879"/>
                  <a:gd name="connsiteX2" fmla="*/ 336549 w 603249"/>
                  <a:gd name="connsiteY2" fmla="*/ 911412 h 911879"/>
                  <a:gd name="connsiteX3" fmla="*/ 0 w 603249"/>
                  <a:gd name="connsiteY3" fmla="*/ 447862 h 911879"/>
                  <a:gd name="connsiteX4" fmla="*/ 336549 w 603249"/>
                  <a:gd name="connsiteY4" fmla="*/ 6537 h 911879"/>
                  <a:gd name="connsiteX0" fmla="*/ 336549 w 607486"/>
                  <a:gd name="connsiteY0" fmla="*/ 6087 h 911374"/>
                  <a:gd name="connsiteX1" fmla="*/ 488950 w 607486"/>
                  <a:gd name="connsiteY1" fmla="*/ 212463 h 911374"/>
                  <a:gd name="connsiteX2" fmla="*/ 603249 w 607486"/>
                  <a:gd name="connsiteY2" fmla="*/ 523612 h 911374"/>
                  <a:gd name="connsiteX3" fmla="*/ 336549 w 607486"/>
                  <a:gd name="connsiteY3" fmla="*/ 910962 h 911374"/>
                  <a:gd name="connsiteX4" fmla="*/ 0 w 607486"/>
                  <a:gd name="connsiteY4" fmla="*/ 447412 h 911374"/>
                  <a:gd name="connsiteX5" fmla="*/ 336549 w 607486"/>
                  <a:gd name="connsiteY5" fmla="*/ 6087 h 911374"/>
                  <a:gd name="connsiteX0" fmla="*/ 336549 w 603688"/>
                  <a:gd name="connsiteY0" fmla="*/ 6087 h 918045"/>
                  <a:gd name="connsiteX1" fmla="*/ 488950 w 603688"/>
                  <a:gd name="connsiteY1" fmla="*/ 212463 h 918045"/>
                  <a:gd name="connsiteX2" fmla="*/ 603249 w 603688"/>
                  <a:gd name="connsiteY2" fmla="*/ 523612 h 918045"/>
                  <a:gd name="connsiteX3" fmla="*/ 520699 w 603688"/>
                  <a:gd name="connsiteY3" fmla="*/ 714113 h 918045"/>
                  <a:gd name="connsiteX4" fmla="*/ 336549 w 603688"/>
                  <a:gd name="connsiteY4" fmla="*/ 910962 h 918045"/>
                  <a:gd name="connsiteX5" fmla="*/ 0 w 603688"/>
                  <a:gd name="connsiteY5" fmla="*/ 447412 h 918045"/>
                  <a:gd name="connsiteX6" fmla="*/ 336549 w 603688"/>
                  <a:gd name="connsiteY6" fmla="*/ 6087 h 918045"/>
                  <a:gd name="connsiteX0" fmla="*/ 345677 w 612816"/>
                  <a:gd name="connsiteY0" fmla="*/ 6087 h 911172"/>
                  <a:gd name="connsiteX1" fmla="*/ 498078 w 612816"/>
                  <a:gd name="connsiteY1" fmla="*/ 212463 h 911172"/>
                  <a:gd name="connsiteX2" fmla="*/ 612377 w 612816"/>
                  <a:gd name="connsiteY2" fmla="*/ 523612 h 911172"/>
                  <a:gd name="connsiteX3" fmla="*/ 529827 w 612816"/>
                  <a:gd name="connsiteY3" fmla="*/ 714113 h 911172"/>
                  <a:gd name="connsiteX4" fmla="*/ 345677 w 612816"/>
                  <a:gd name="connsiteY4" fmla="*/ 910962 h 911172"/>
                  <a:gd name="connsiteX5" fmla="*/ 117077 w 612816"/>
                  <a:gd name="connsiteY5" fmla="*/ 676013 h 911172"/>
                  <a:gd name="connsiteX6" fmla="*/ 9128 w 612816"/>
                  <a:gd name="connsiteY6" fmla="*/ 447412 h 911172"/>
                  <a:gd name="connsiteX7" fmla="*/ 345677 w 612816"/>
                  <a:gd name="connsiteY7" fmla="*/ 6087 h 911172"/>
                  <a:gd name="connsiteX0" fmla="*/ 337943 w 605082"/>
                  <a:gd name="connsiteY0" fmla="*/ 6087 h 911172"/>
                  <a:gd name="connsiteX1" fmla="*/ 490344 w 605082"/>
                  <a:gd name="connsiteY1" fmla="*/ 212463 h 911172"/>
                  <a:gd name="connsiteX2" fmla="*/ 604643 w 605082"/>
                  <a:gd name="connsiteY2" fmla="*/ 523612 h 911172"/>
                  <a:gd name="connsiteX3" fmla="*/ 522093 w 605082"/>
                  <a:gd name="connsiteY3" fmla="*/ 714113 h 911172"/>
                  <a:gd name="connsiteX4" fmla="*/ 337943 w 605082"/>
                  <a:gd name="connsiteY4" fmla="*/ 910962 h 911172"/>
                  <a:gd name="connsiteX5" fmla="*/ 109343 w 605082"/>
                  <a:gd name="connsiteY5" fmla="*/ 676013 h 911172"/>
                  <a:gd name="connsiteX6" fmla="*/ 1394 w 605082"/>
                  <a:gd name="connsiteY6" fmla="*/ 447412 h 911172"/>
                  <a:gd name="connsiteX7" fmla="*/ 179193 w 605082"/>
                  <a:gd name="connsiteY7" fmla="*/ 123563 h 911172"/>
                  <a:gd name="connsiteX8" fmla="*/ 337943 w 605082"/>
                  <a:gd name="connsiteY8" fmla="*/ 6087 h 911172"/>
                  <a:gd name="connsiteX0" fmla="*/ 425775 w 692914"/>
                  <a:gd name="connsiteY0" fmla="*/ 62786 h 967871"/>
                  <a:gd name="connsiteX1" fmla="*/ 578176 w 692914"/>
                  <a:gd name="connsiteY1" fmla="*/ 269162 h 967871"/>
                  <a:gd name="connsiteX2" fmla="*/ 692475 w 692914"/>
                  <a:gd name="connsiteY2" fmla="*/ 580311 h 967871"/>
                  <a:gd name="connsiteX3" fmla="*/ 609925 w 692914"/>
                  <a:gd name="connsiteY3" fmla="*/ 770812 h 967871"/>
                  <a:gd name="connsiteX4" fmla="*/ 425775 w 692914"/>
                  <a:gd name="connsiteY4" fmla="*/ 967661 h 967871"/>
                  <a:gd name="connsiteX5" fmla="*/ 197175 w 692914"/>
                  <a:gd name="connsiteY5" fmla="*/ 732712 h 967871"/>
                  <a:gd name="connsiteX6" fmla="*/ 89226 w 692914"/>
                  <a:gd name="connsiteY6" fmla="*/ 504111 h 967871"/>
                  <a:gd name="connsiteX7" fmla="*/ 13025 w 692914"/>
                  <a:gd name="connsiteY7" fmla="*/ 27862 h 967871"/>
                  <a:gd name="connsiteX8" fmla="*/ 425775 w 692914"/>
                  <a:gd name="connsiteY8" fmla="*/ 62786 h 967871"/>
                  <a:gd name="connsiteX0" fmla="*/ 425775 w 932139"/>
                  <a:gd name="connsiteY0" fmla="*/ 119774 h 1024859"/>
                  <a:gd name="connsiteX1" fmla="*/ 927426 w 932139"/>
                  <a:gd name="connsiteY1" fmla="*/ 27700 h 1024859"/>
                  <a:gd name="connsiteX2" fmla="*/ 692475 w 932139"/>
                  <a:gd name="connsiteY2" fmla="*/ 637299 h 1024859"/>
                  <a:gd name="connsiteX3" fmla="*/ 609925 w 932139"/>
                  <a:gd name="connsiteY3" fmla="*/ 827800 h 1024859"/>
                  <a:gd name="connsiteX4" fmla="*/ 425775 w 932139"/>
                  <a:gd name="connsiteY4" fmla="*/ 1024649 h 1024859"/>
                  <a:gd name="connsiteX5" fmla="*/ 197175 w 932139"/>
                  <a:gd name="connsiteY5" fmla="*/ 789700 h 1024859"/>
                  <a:gd name="connsiteX6" fmla="*/ 89226 w 932139"/>
                  <a:gd name="connsiteY6" fmla="*/ 561099 h 1024859"/>
                  <a:gd name="connsiteX7" fmla="*/ 13025 w 932139"/>
                  <a:gd name="connsiteY7" fmla="*/ 84850 h 1024859"/>
                  <a:gd name="connsiteX8" fmla="*/ 425775 w 932139"/>
                  <a:gd name="connsiteY8" fmla="*/ 119774 h 1024859"/>
                  <a:gd name="connsiteX0" fmla="*/ 425775 w 932139"/>
                  <a:gd name="connsiteY0" fmla="*/ 119774 h 1183297"/>
                  <a:gd name="connsiteX1" fmla="*/ 927426 w 932139"/>
                  <a:gd name="connsiteY1" fmla="*/ 27700 h 1183297"/>
                  <a:gd name="connsiteX2" fmla="*/ 692475 w 932139"/>
                  <a:gd name="connsiteY2" fmla="*/ 637299 h 1183297"/>
                  <a:gd name="connsiteX3" fmla="*/ 895675 w 932139"/>
                  <a:gd name="connsiteY3" fmla="*/ 1170700 h 1183297"/>
                  <a:gd name="connsiteX4" fmla="*/ 425775 w 932139"/>
                  <a:gd name="connsiteY4" fmla="*/ 1024649 h 1183297"/>
                  <a:gd name="connsiteX5" fmla="*/ 197175 w 932139"/>
                  <a:gd name="connsiteY5" fmla="*/ 789700 h 1183297"/>
                  <a:gd name="connsiteX6" fmla="*/ 89226 w 932139"/>
                  <a:gd name="connsiteY6" fmla="*/ 561099 h 1183297"/>
                  <a:gd name="connsiteX7" fmla="*/ 13025 w 932139"/>
                  <a:gd name="connsiteY7" fmla="*/ 84850 h 1183297"/>
                  <a:gd name="connsiteX8" fmla="*/ 425775 w 932139"/>
                  <a:gd name="connsiteY8" fmla="*/ 119774 h 1183297"/>
                  <a:gd name="connsiteX0" fmla="*/ 474791 w 981155"/>
                  <a:gd name="connsiteY0" fmla="*/ 119774 h 1198618"/>
                  <a:gd name="connsiteX1" fmla="*/ 976442 w 981155"/>
                  <a:gd name="connsiteY1" fmla="*/ 27700 h 1198618"/>
                  <a:gd name="connsiteX2" fmla="*/ 741491 w 981155"/>
                  <a:gd name="connsiteY2" fmla="*/ 637299 h 1198618"/>
                  <a:gd name="connsiteX3" fmla="*/ 944691 w 981155"/>
                  <a:gd name="connsiteY3" fmla="*/ 1170700 h 1198618"/>
                  <a:gd name="connsiteX4" fmla="*/ 474791 w 981155"/>
                  <a:gd name="connsiteY4" fmla="*/ 1024649 h 1198618"/>
                  <a:gd name="connsiteX5" fmla="*/ 11241 w 981155"/>
                  <a:gd name="connsiteY5" fmla="*/ 1183400 h 1198618"/>
                  <a:gd name="connsiteX6" fmla="*/ 138242 w 981155"/>
                  <a:gd name="connsiteY6" fmla="*/ 561099 h 1198618"/>
                  <a:gd name="connsiteX7" fmla="*/ 62041 w 981155"/>
                  <a:gd name="connsiteY7" fmla="*/ 84850 h 1198618"/>
                  <a:gd name="connsiteX8" fmla="*/ 474791 w 981155"/>
                  <a:gd name="connsiteY8" fmla="*/ 119774 h 1198618"/>
                  <a:gd name="connsiteX0" fmla="*/ 469960 w 976324"/>
                  <a:gd name="connsiteY0" fmla="*/ 119774 h 1198618"/>
                  <a:gd name="connsiteX1" fmla="*/ 971611 w 976324"/>
                  <a:gd name="connsiteY1" fmla="*/ 27700 h 1198618"/>
                  <a:gd name="connsiteX2" fmla="*/ 736660 w 976324"/>
                  <a:gd name="connsiteY2" fmla="*/ 637299 h 1198618"/>
                  <a:gd name="connsiteX3" fmla="*/ 939860 w 976324"/>
                  <a:gd name="connsiteY3" fmla="*/ 1170700 h 1198618"/>
                  <a:gd name="connsiteX4" fmla="*/ 469960 w 976324"/>
                  <a:gd name="connsiteY4" fmla="*/ 1024649 h 1198618"/>
                  <a:gd name="connsiteX5" fmla="*/ 6410 w 976324"/>
                  <a:gd name="connsiteY5" fmla="*/ 1183400 h 1198618"/>
                  <a:gd name="connsiteX6" fmla="*/ 292161 w 976324"/>
                  <a:gd name="connsiteY6" fmla="*/ 592849 h 1198618"/>
                  <a:gd name="connsiteX7" fmla="*/ 57210 w 976324"/>
                  <a:gd name="connsiteY7" fmla="*/ 84850 h 1198618"/>
                  <a:gd name="connsiteX8" fmla="*/ 469960 w 976324"/>
                  <a:gd name="connsiteY8" fmla="*/ 119774 h 1198618"/>
                  <a:gd name="connsiteX0" fmla="*/ 469960 w 976324"/>
                  <a:gd name="connsiteY0" fmla="*/ 119774 h 1191568"/>
                  <a:gd name="connsiteX1" fmla="*/ 971611 w 976324"/>
                  <a:gd name="connsiteY1" fmla="*/ 27700 h 1191568"/>
                  <a:gd name="connsiteX2" fmla="*/ 736660 w 976324"/>
                  <a:gd name="connsiteY2" fmla="*/ 637299 h 1191568"/>
                  <a:gd name="connsiteX3" fmla="*/ 939860 w 976324"/>
                  <a:gd name="connsiteY3" fmla="*/ 1170700 h 1191568"/>
                  <a:gd name="connsiteX4" fmla="*/ 495360 w 976324"/>
                  <a:gd name="connsiteY4" fmla="*/ 770649 h 1191568"/>
                  <a:gd name="connsiteX5" fmla="*/ 6410 w 976324"/>
                  <a:gd name="connsiteY5" fmla="*/ 1183400 h 1191568"/>
                  <a:gd name="connsiteX6" fmla="*/ 292161 w 976324"/>
                  <a:gd name="connsiteY6" fmla="*/ 592849 h 1191568"/>
                  <a:gd name="connsiteX7" fmla="*/ 57210 w 976324"/>
                  <a:gd name="connsiteY7" fmla="*/ 84850 h 1191568"/>
                  <a:gd name="connsiteX8" fmla="*/ 469960 w 976324"/>
                  <a:gd name="connsiteY8" fmla="*/ 119774 h 1191568"/>
                  <a:gd name="connsiteX0" fmla="*/ 609660 w 976324"/>
                  <a:gd name="connsiteY0" fmla="*/ 364585 h 1176029"/>
                  <a:gd name="connsiteX1" fmla="*/ 971611 w 976324"/>
                  <a:gd name="connsiteY1" fmla="*/ 12161 h 1176029"/>
                  <a:gd name="connsiteX2" fmla="*/ 736660 w 976324"/>
                  <a:gd name="connsiteY2" fmla="*/ 621760 h 1176029"/>
                  <a:gd name="connsiteX3" fmla="*/ 939860 w 976324"/>
                  <a:gd name="connsiteY3" fmla="*/ 1155161 h 1176029"/>
                  <a:gd name="connsiteX4" fmla="*/ 495360 w 976324"/>
                  <a:gd name="connsiteY4" fmla="*/ 755110 h 1176029"/>
                  <a:gd name="connsiteX5" fmla="*/ 6410 w 976324"/>
                  <a:gd name="connsiteY5" fmla="*/ 1167861 h 1176029"/>
                  <a:gd name="connsiteX6" fmla="*/ 292161 w 976324"/>
                  <a:gd name="connsiteY6" fmla="*/ 577310 h 1176029"/>
                  <a:gd name="connsiteX7" fmla="*/ 57210 w 976324"/>
                  <a:gd name="connsiteY7" fmla="*/ 69311 h 1176029"/>
                  <a:gd name="connsiteX8" fmla="*/ 609660 w 97632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57210 w 975344"/>
                  <a:gd name="connsiteY7" fmla="*/ 69311 h 1176029"/>
                  <a:gd name="connsiteX8" fmla="*/ 609660 w 97534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247710 w 975344"/>
                  <a:gd name="connsiteY7" fmla="*/ 189961 h 1176029"/>
                  <a:gd name="connsiteX8" fmla="*/ 609660 w 97534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247710 w 975344"/>
                  <a:gd name="connsiteY7" fmla="*/ 189961 h 1176029"/>
                  <a:gd name="connsiteX8" fmla="*/ 609660 w 97534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247710 w 975344"/>
                  <a:gd name="connsiteY7" fmla="*/ 189961 h 1176029"/>
                  <a:gd name="connsiteX8" fmla="*/ 609660 w 975344"/>
                  <a:gd name="connsiteY8" fmla="*/ 364585 h 1176029"/>
                  <a:gd name="connsiteX0" fmla="*/ 514410 w 975344"/>
                  <a:gd name="connsiteY0" fmla="*/ 426611 h 1174555"/>
                  <a:gd name="connsiteX1" fmla="*/ 971611 w 975344"/>
                  <a:gd name="connsiteY1" fmla="*/ 10687 h 1174555"/>
                  <a:gd name="connsiteX2" fmla="*/ 654110 w 975344"/>
                  <a:gd name="connsiteY2" fmla="*/ 588536 h 1174555"/>
                  <a:gd name="connsiteX3" fmla="*/ 939860 w 975344"/>
                  <a:gd name="connsiteY3" fmla="*/ 1153687 h 1174555"/>
                  <a:gd name="connsiteX4" fmla="*/ 495360 w 975344"/>
                  <a:gd name="connsiteY4" fmla="*/ 753636 h 1174555"/>
                  <a:gd name="connsiteX5" fmla="*/ 6410 w 975344"/>
                  <a:gd name="connsiteY5" fmla="*/ 1166387 h 1174555"/>
                  <a:gd name="connsiteX6" fmla="*/ 292161 w 975344"/>
                  <a:gd name="connsiteY6" fmla="*/ 575836 h 1174555"/>
                  <a:gd name="connsiteX7" fmla="*/ 247710 w 975344"/>
                  <a:gd name="connsiteY7" fmla="*/ 188487 h 1174555"/>
                  <a:gd name="connsiteX8" fmla="*/ 514410 w 975344"/>
                  <a:gd name="connsiteY8" fmla="*/ 426611 h 1174555"/>
                  <a:gd name="connsiteX0" fmla="*/ 514410 w 975344"/>
                  <a:gd name="connsiteY0" fmla="*/ 426611 h 1174555"/>
                  <a:gd name="connsiteX1" fmla="*/ 971611 w 975344"/>
                  <a:gd name="connsiteY1" fmla="*/ 10687 h 1174555"/>
                  <a:gd name="connsiteX2" fmla="*/ 654110 w 975344"/>
                  <a:gd name="connsiteY2" fmla="*/ 588536 h 1174555"/>
                  <a:gd name="connsiteX3" fmla="*/ 939860 w 975344"/>
                  <a:gd name="connsiteY3" fmla="*/ 1153687 h 1174555"/>
                  <a:gd name="connsiteX4" fmla="*/ 495360 w 975344"/>
                  <a:gd name="connsiteY4" fmla="*/ 753636 h 1174555"/>
                  <a:gd name="connsiteX5" fmla="*/ 6410 w 975344"/>
                  <a:gd name="connsiteY5" fmla="*/ 1166387 h 1174555"/>
                  <a:gd name="connsiteX6" fmla="*/ 292161 w 975344"/>
                  <a:gd name="connsiteY6" fmla="*/ 575836 h 1174555"/>
                  <a:gd name="connsiteX7" fmla="*/ 247710 w 975344"/>
                  <a:gd name="connsiteY7" fmla="*/ 188487 h 1174555"/>
                  <a:gd name="connsiteX8" fmla="*/ 514410 w 975344"/>
                  <a:gd name="connsiteY8" fmla="*/ 426611 h 1174555"/>
                  <a:gd name="connsiteX0" fmla="*/ 296173 w 757107"/>
                  <a:gd name="connsiteY0" fmla="*/ 426611 h 1159917"/>
                  <a:gd name="connsiteX1" fmla="*/ 753374 w 757107"/>
                  <a:gd name="connsiteY1" fmla="*/ 10687 h 1159917"/>
                  <a:gd name="connsiteX2" fmla="*/ 435873 w 757107"/>
                  <a:gd name="connsiteY2" fmla="*/ 588536 h 1159917"/>
                  <a:gd name="connsiteX3" fmla="*/ 721623 w 757107"/>
                  <a:gd name="connsiteY3" fmla="*/ 1153687 h 1159917"/>
                  <a:gd name="connsiteX4" fmla="*/ 277123 w 757107"/>
                  <a:gd name="connsiteY4" fmla="*/ 753636 h 1159917"/>
                  <a:gd name="connsiteX5" fmla="*/ 16773 w 757107"/>
                  <a:gd name="connsiteY5" fmla="*/ 982237 h 1159917"/>
                  <a:gd name="connsiteX6" fmla="*/ 73924 w 757107"/>
                  <a:gd name="connsiteY6" fmla="*/ 575836 h 1159917"/>
                  <a:gd name="connsiteX7" fmla="*/ 29473 w 757107"/>
                  <a:gd name="connsiteY7" fmla="*/ 188487 h 1159917"/>
                  <a:gd name="connsiteX8" fmla="*/ 296173 w 757107"/>
                  <a:gd name="connsiteY8" fmla="*/ 426611 h 1159917"/>
                  <a:gd name="connsiteX0" fmla="*/ 341871 w 802805"/>
                  <a:gd name="connsiteY0" fmla="*/ 426611 h 1159917"/>
                  <a:gd name="connsiteX1" fmla="*/ 799072 w 802805"/>
                  <a:gd name="connsiteY1" fmla="*/ 10687 h 1159917"/>
                  <a:gd name="connsiteX2" fmla="*/ 481571 w 802805"/>
                  <a:gd name="connsiteY2" fmla="*/ 588536 h 1159917"/>
                  <a:gd name="connsiteX3" fmla="*/ 767321 w 802805"/>
                  <a:gd name="connsiteY3" fmla="*/ 1153687 h 1159917"/>
                  <a:gd name="connsiteX4" fmla="*/ 322821 w 802805"/>
                  <a:gd name="connsiteY4" fmla="*/ 753636 h 1159917"/>
                  <a:gd name="connsiteX5" fmla="*/ 62471 w 802805"/>
                  <a:gd name="connsiteY5" fmla="*/ 982237 h 1159917"/>
                  <a:gd name="connsiteX6" fmla="*/ 119622 w 802805"/>
                  <a:gd name="connsiteY6" fmla="*/ 575836 h 1159917"/>
                  <a:gd name="connsiteX7" fmla="*/ 75171 w 802805"/>
                  <a:gd name="connsiteY7" fmla="*/ 188487 h 1159917"/>
                  <a:gd name="connsiteX8" fmla="*/ 341871 w 802805"/>
                  <a:gd name="connsiteY8" fmla="*/ 426611 h 1159917"/>
                  <a:gd name="connsiteX0" fmla="*/ 341871 w 802805"/>
                  <a:gd name="connsiteY0" fmla="*/ 426611 h 1159917"/>
                  <a:gd name="connsiteX1" fmla="*/ 799072 w 802805"/>
                  <a:gd name="connsiteY1" fmla="*/ 10687 h 1159917"/>
                  <a:gd name="connsiteX2" fmla="*/ 481571 w 802805"/>
                  <a:gd name="connsiteY2" fmla="*/ 588536 h 1159917"/>
                  <a:gd name="connsiteX3" fmla="*/ 767321 w 802805"/>
                  <a:gd name="connsiteY3" fmla="*/ 1153687 h 1159917"/>
                  <a:gd name="connsiteX4" fmla="*/ 322821 w 802805"/>
                  <a:gd name="connsiteY4" fmla="*/ 753636 h 1159917"/>
                  <a:gd name="connsiteX5" fmla="*/ 62471 w 802805"/>
                  <a:gd name="connsiteY5" fmla="*/ 982237 h 1159917"/>
                  <a:gd name="connsiteX6" fmla="*/ 119622 w 802805"/>
                  <a:gd name="connsiteY6" fmla="*/ 575836 h 1159917"/>
                  <a:gd name="connsiteX7" fmla="*/ 75171 w 802805"/>
                  <a:gd name="connsiteY7" fmla="*/ 188487 h 1159917"/>
                  <a:gd name="connsiteX8" fmla="*/ 341871 w 802805"/>
                  <a:gd name="connsiteY8" fmla="*/ 426611 h 1159917"/>
                  <a:gd name="connsiteX0" fmla="*/ 341871 w 802805"/>
                  <a:gd name="connsiteY0" fmla="*/ 426611 h 1159917"/>
                  <a:gd name="connsiteX1" fmla="*/ 799072 w 802805"/>
                  <a:gd name="connsiteY1" fmla="*/ 10687 h 1159917"/>
                  <a:gd name="connsiteX2" fmla="*/ 481571 w 802805"/>
                  <a:gd name="connsiteY2" fmla="*/ 588536 h 1159917"/>
                  <a:gd name="connsiteX3" fmla="*/ 767321 w 802805"/>
                  <a:gd name="connsiteY3" fmla="*/ 1153687 h 1159917"/>
                  <a:gd name="connsiteX4" fmla="*/ 322821 w 802805"/>
                  <a:gd name="connsiteY4" fmla="*/ 753636 h 1159917"/>
                  <a:gd name="connsiteX5" fmla="*/ 62471 w 802805"/>
                  <a:gd name="connsiteY5" fmla="*/ 982237 h 1159917"/>
                  <a:gd name="connsiteX6" fmla="*/ 119622 w 802805"/>
                  <a:gd name="connsiteY6" fmla="*/ 575836 h 1159917"/>
                  <a:gd name="connsiteX7" fmla="*/ 75171 w 802805"/>
                  <a:gd name="connsiteY7" fmla="*/ 188487 h 1159917"/>
                  <a:gd name="connsiteX8" fmla="*/ 341871 w 802805"/>
                  <a:gd name="connsiteY8" fmla="*/ 426611 h 1159917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772077"/>
                  <a:gd name="connsiteY0" fmla="*/ 302363 h 901083"/>
                  <a:gd name="connsiteX1" fmla="*/ 583172 w 772077"/>
                  <a:gd name="connsiteY1" fmla="*/ 178539 h 901083"/>
                  <a:gd name="connsiteX2" fmla="*/ 481571 w 772077"/>
                  <a:gd name="connsiteY2" fmla="*/ 464288 h 901083"/>
                  <a:gd name="connsiteX3" fmla="*/ 767321 w 772077"/>
                  <a:gd name="connsiteY3" fmla="*/ 686539 h 901083"/>
                  <a:gd name="connsiteX4" fmla="*/ 322821 w 772077"/>
                  <a:gd name="connsiteY4" fmla="*/ 629388 h 901083"/>
                  <a:gd name="connsiteX5" fmla="*/ 62471 w 772077"/>
                  <a:gd name="connsiteY5" fmla="*/ 857989 h 901083"/>
                  <a:gd name="connsiteX6" fmla="*/ 119622 w 772077"/>
                  <a:gd name="connsiteY6" fmla="*/ 451588 h 901083"/>
                  <a:gd name="connsiteX7" fmla="*/ 75171 w 772077"/>
                  <a:gd name="connsiteY7" fmla="*/ 64239 h 901083"/>
                  <a:gd name="connsiteX8" fmla="*/ 341871 w 772077"/>
                  <a:gd name="connsiteY8" fmla="*/ 302363 h 901083"/>
                  <a:gd name="connsiteX0" fmla="*/ 341871 w 772077"/>
                  <a:gd name="connsiteY0" fmla="*/ 302363 h 901083"/>
                  <a:gd name="connsiteX1" fmla="*/ 583172 w 772077"/>
                  <a:gd name="connsiteY1" fmla="*/ 178539 h 901083"/>
                  <a:gd name="connsiteX2" fmla="*/ 481571 w 772077"/>
                  <a:gd name="connsiteY2" fmla="*/ 464288 h 901083"/>
                  <a:gd name="connsiteX3" fmla="*/ 767321 w 772077"/>
                  <a:gd name="connsiteY3" fmla="*/ 686539 h 901083"/>
                  <a:gd name="connsiteX4" fmla="*/ 322821 w 772077"/>
                  <a:gd name="connsiteY4" fmla="*/ 629388 h 901083"/>
                  <a:gd name="connsiteX5" fmla="*/ 62471 w 772077"/>
                  <a:gd name="connsiteY5" fmla="*/ 857989 h 901083"/>
                  <a:gd name="connsiteX6" fmla="*/ 119622 w 772077"/>
                  <a:gd name="connsiteY6" fmla="*/ 451588 h 901083"/>
                  <a:gd name="connsiteX7" fmla="*/ 75171 w 772077"/>
                  <a:gd name="connsiteY7" fmla="*/ 64239 h 901083"/>
                  <a:gd name="connsiteX8" fmla="*/ 341871 w 772077"/>
                  <a:gd name="connsiteY8" fmla="*/ 302363 h 901083"/>
                  <a:gd name="connsiteX0" fmla="*/ 341871 w 797120"/>
                  <a:gd name="connsiteY0" fmla="*/ 302363 h 901083"/>
                  <a:gd name="connsiteX1" fmla="*/ 583172 w 797120"/>
                  <a:gd name="connsiteY1" fmla="*/ 178539 h 901083"/>
                  <a:gd name="connsiteX2" fmla="*/ 481571 w 797120"/>
                  <a:gd name="connsiteY2" fmla="*/ 464288 h 901083"/>
                  <a:gd name="connsiteX3" fmla="*/ 792721 w 797120"/>
                  <a:gd name="connsiteY3" fmla="*/ 686539 h 901083"/>
                  <a:gd name="connsiteX4" fmla="*/ 322821 w 797120"/>
                  <a:gd name="connsiteY4" fmla="*/ 629388 h 901083"/>
                  <a:gd name="connsiteX5" fmla="*/ 62471 w 797120"/>
                  <a:gd name="connsiteY5" fmla="*/ 857989 h 901083"/>
                  <a:gd name="connsiteX6" fmla="*/ 119622 w 797120"/>
                  <a:gd name="connsiteY6" fmla="*/ 451588 h 901083"/>
                  <a:gd name="connsiteX7" fmla="*/ 75171 w 797120"/>
                  <a:gd name="connsiteY7" fmla="*/ 64239 h 901083"/>
                  <a:gd name="connsiteX8" fmla="*/ 341871 w 797120"/>
                  <a:gd name="connsiteY8" fmla="*/ 302363 h 901083"/>
                  <a:gd name="connsiteX0" fmla="*/ 341871 w 792721"/>
                  <a:gd name="connsiteY0" fmla="*/ 302363 h 901083"/>
                  <a:gd name="connsiteX1" fmla="*/ 583172 w 792721"/>
                  <a:gd name="connsiteY1" fmla="*/ 178539 h 901083"/>
                  <a:gd name="connsiteX2" fmla="*/ 481571 w 792721"/>
                  <a:gd name="connsiteY2" fmla="*/ 464288 h 901083"/>
                  <a:gd name="connsiteX3" fmla="*/ 792721 w 792721"/>
                  <a:gd name="connsiteY3" fmla="*/ 686539 h 901083"/>
                  <a:gd name="connsiteX4" fmla="*/ 322821 w 792721"/>
                  <a:gd name="connsiteY4" fmla="*/ 629388 h 901083"/>
                  <a:gd name="connsiteX5" fmla="*/ 62471 w 792721"/>
                  <a:gd name="connsiteY5" fmla="*/ 857989 h 901083"/>
                  <a:gd name="connsiteX6" fmla="*/ 119622 w 792721"/>
                  <a:gd name="connsiteY6" fmla="*/ 451588 h 901083"/>
                  <a:gd name="connsiteX7" fmla="*/ 75171 w 792721"/>
                  <a:gd name="connsiteY7" fmla="*/ 64239 h 901083"/>
                  <a:gd name="connsiteX8" fmla="*/ 341871 w 792721"/>
                  <a:gd name="connsiteY8" fmla="*/ 302363 h 901083"/>
                  <a:gd name="connsiteX0" fmla="*/ 328518 w 779368"/>
                  <a:gd name="connsiteY0" fmla="*/ 240615 h 839335"/>
                  <a:gd name="connsiteX1" fmla="*/ 569819 w 779368"/>
                  <a:gd name="connsiteY1" fmla="*/ 116791 h 839335"/>
                  <a:gd name="connsiteX2" fmla="*/ 468218 w 779368"/>
                  <a:gd name="connsiteY2" fmla="*/ 402540 h 839335"/>
                  <a:gd name="connsiteX3" fmla="*/ 779368 w 779368"/>
                  <a:gd name="connsiteY3" fmla="*/ 624791 h 839335"/>
                  <a:gd name="connsiteX4" fmla="*/ 309468 w 779368"/>
                  <a:gd name="connsiteY4" fmla="*/ 567640 h 839335"/>
                  <a:gd name="connsiteX5" fmla="*/ 49118 w 779368"/>
                  <a:gd name="connsiteY5" fmla="*/ 796241 h 839335"/>
                  <a:gd name="connsiteX6" fmla="*/ 195169 w 779368"/>
                  <a:gd name="connsiteY6" fmla="*/ 421590 h 839335"/>
                  <a:gd name="connsiteX7" fmla="*/ 61818 w 779368"/>
                  <a:gd name="connsiteY7" fmla="*/ 2491 h 839335"/>
                  <a:gd name="connsiteX8" fmla="*/ 328518 w 779368"/>
                  <a:gd name="connsiteY8" fmla="*/ 240615 h 839335"/>
                  <a:gd name="connsiteX0" fmla="*/ 328518 w 779368"/>
                  <a:gd name="connsiteY0" fmla="*/ 240615 h 835389"/>
                  <a:gd name="connsiteX1" fmla="*/ 569819 w 779368"/>
                  <a:gd name="connsiteY1" fmla="*/ 116791 h 835389"/>
                  <a:gd name="connsiteX2" fmla="*/ 468218 w 779368"/>
                  <a:gd name="connsiteY2" fmla="*/ 402540 h 835389"/>
                  <a:gd name="connsiteX3" fmla="*/ 779368 w 779368"/>
                  <a:gd name="connsiteY3" fmla="*/ 624791 h 835389"/>
                  <a:gd name="connsiteX4" fmla="*/ 311056 w 779368"/>
                  <a:gd name="connsiteY4" fmla="*/ 515252 h 835389"/>
                  <a:gd name="connsiteX5" fmla="*/ 49118 w 779368"/>
                  <a:gd name="connsiteY5" fmla="*/ 796241 h 835389"/>
                  <a:gd name="connsiteX6" fmla="*/ 195169 w 779368"/>
                  <a:gd name="connsiteY6" fmla="*/ 421590 h 835389"/>
                  <a:gd name="connsiteX7" fmla="*/ 61818 w 779368"/>
                  <a:gd name="connsiteY7" fmla="*/ 2491 h 835389"/>
                  <a:gd name="connsiteX8" fmla="*/ 328518 w 779368"/>
                  <a:gd name="connsiteY8" fmla="*/ 240615 h 835389"/>
                  <a:gd name="connsiteX0" fmla="*/ 328518 w 779368"/>
                  <a:gd name="connsiteY0" fmla="*/ 240615 h 835389"/>
                  <a:gd name="connsiteX1" fmla="*/ 569819 w 779368"/>
                  <a:gd name="connsiteY1" fmla="*/ 116791 h 835389"/>
                  <a:gd name="connsiteX2" fmla="*/ 439643 w 779368"/>
                  <a:gd name="connsiteY2" fmla="*/ 405715 h 835389"/>
                  <a:gd name="connsiteX3" fmla="*/ 779368 w 779368"/>
                  <a:gd name="connsiteY3" fmla="*/ 624791 h 835389"/>
                  <a:gd name="connsiteX4" fmla="*/ 311056 w 779368"/>
                  <a:gd name="connsiteY4" fmla="*/ 515252 h 835389"/>
                  <a:gd name="connsiteX5" fmla="*/ 49118 w 779368"/>
                  <a:gd name="connsiteY5" fmla="*/ 796241 h 835389"/>
                  <a:gd name="connsiteX6" fmla="*/ 195169 w 779368"/>
                  <a:gd name="connsiteY6" fmla="*/ 421590 h 835389"/>
                  <a:gd name="connsiteX7" fmla="*/ 61818 w 779368"/>
                  <a:gd name="connsiteY7" fmla="*/ 2491 h 835389"/>
                  <a:gd name="connsiteX8" fmla="*/ 328518 w 779368"/>
                  <a:gd name="connsiteY8" fmla="*/ 240615 h 835389"/>
                  <a:gd name="connsiteX0" fmla="*/ 338043 w 779368"/>
                  <a:gd name="connsiteY0" fmla="*/ 343246 h 833245"/>
                  <a:gd name="connsiteX1" fmla="*/ 569819 w 779368"/>
                  <a:gd name="connsiteY1" fmla="*/ 114647 h 833245"/>
                  <a:gd name="connsiteX2" fmla="*/ 439643 w 779368"/>
                  <a:gd name="connsiteY2" fmla="*/ 403571 h 833245"/>
                  <a:gd name="connsiteX3" fmla="*/ 779368 w 779368"/>
                  <a:gd name="connsiteY3" fmla="*/ 622647 h 833245"/>
                  <a:gd name="connsiteX4" fmla="*/ 311056 w 779368"/>
                  <a:gd name="connsiteY4" fmla="*/ 513108 h 833245"/>
                  <a:gd name="connsiteX5" fmla="*/ 49118 w 779368"/>
                  <a:gd name="connsiteY5" fmla="*/ 794097 h 833245"/>
                  <a:gd name="connsiteX6" fmla="*/ 195169 w 779368"/>
                  <a:gd name="connsiteY6" fmla="*/ 419446 h 833245"/>
                  <a:gd name="connsiteX7" fmla="*/ 61818 w 779368"/>
                  <a:gd name="connsiteY7" fmla="*/ 347 h 833245"/>
                  <a:gd name="connsiteX8" fmla="*/ 338043 w 779368"/>
                  <a:gd name="connsiteY8" fmla="*/ 343246 h 833245"/>
                  <a:gd name="connsiteX0" fmla="*/ 338043 w 779368"/>
                  <a:gd name="connsiteY0" fmla="*/ 343212 h 833211"/>
                  <a:gd name="connsiteX1" fmla="*/ 569819 w 779368"/>
                  <a:gd name="connsiteY1" fmla="*/ 114613 h 833211"/>
                  <a:gd name="connsiteX2" fmla="*/ 439643 w 779368"/>
                  <a:gd name="connsiteY2" fmla="*/ 403537 h 833211"/>
                  <a:gd name="connsiteX3" fmla="*/ 779368 w 779368"/>
                  <a:gd name="connsiteY3" fmla="*/ 622613 h 833211"/>
                  <a:gd name="connsiteX4" fmla="*/ 311056 w 779368"/>
                  <a:gd name="connsiteY4" fmla="*/ 513074 h 833211"/>
                  <a:gd name="connsiteX5" fmla="*/ 49118 w 779368"/>
                  <a:gd name="connsiteY5" fmla="*/ 794063 h 833211"/>
                  <a:gd name="connsiteX6" fmla="*/ 195169 w 779368"/>
                  <a:gd name="connsiteY6" fmla="*/ 419412 h 833211"/>
                  <a:gd name="connsiteX7" fmla="*/ 61818 w 779368"/>
                  <a:gd name="connsiteY7" fmla="*/ 313 h 833211"/>
                  <a:gd name="connsiteX8" fmla="*/ 338043 w 779368"/>
                  <a:gd name="connsiteY8" fmla="*/ 343212 h 833211"/>
                  <a:gd name="connsiteX0" fmla="*/ 342612 w 783937"/>
                  <a:gd name="connsiteY0" fmla="*/ 343417 h 833416"/>
                  <a:gd name="connsiteX1" fmla="*/ 574388 w 783937"/>
                  <a:gd name="connsiteY1" fmla="*/ 114818 h 833416"/>
                  <a:gd name="connsiteX2" fmla="*/ 444212 w 783937"/>
                  <a:gd name="connsiteY2" fmla="*/ 403742 h 833416"/>
                  <a:gd name="connsiteX3" fmla="*/ 783937 w 783937"/>
                  <a:gd name="connsiteY3" fmla="*/ 622818 h 833416"/>
                  <a:gd name="connsiteX4" fmla="*/ 315625 w 783937"/>
                  <a:gd name="connsiteY4" fmla="*/ 513279 h 833416"/>
                  <a:gd name="connsiteX5" fmla="*/ 53687 w 783937"/>
                  <a:gd name="connsiteY5" fmla="*/ 794268 h 833416"/>
                  <a:gd name="connsiteX6" fmla="*/ 199738 w 783937"/>
                  <a:gd name="connsiteY6" fmla="*/ 419617 h 833416"/>
                  <a:gd name="connsiteX7" fmla="*/ 66387 w 783937"/>
                  <a:gd name="connsiteY7" fmla="*/ 518 h 833416"/>
                  <a:gd name="connsiteX8" fmla="*/ 342612 w 783937"/>
                  <a:gd name="connsiteY8" fmla="*/ 343417 h 833416"/>
                  <a:gd name="connsiteX0" fmla="*/ 362248 w 803573"/>
                  <a:gd name="connsiteY0" fmla="*/ 345713 h 835712"/>
                  <a:gd name="connsiteX1" fmla="*/ 594024 w 803573"/>
                  <a:gd name="connsiteY1" fmla="*/ 117114 h 835712"/>
                  <a:gd name="connsiteX2" fmla="*/ 463848 w 803573"/>
                  <a:gd name="connsiteY2" fmla="*/ 406038 h 835712"/>
                  <a:gd name="connsiteX3" fmla="*/ 803573 w 803573"/>
                  <a:gd name="connsiteY3" fmla="*/ 625114 h 835712"/>
                  <a:gd name="connsiteX4" fmla="*/ 335261 w 803573"/>
                  <a:gd name="connsiteY4" fmla="*/ 515575 h 835712"/>
                  <a:gd name="connsiteX5" fmla="*/ 73323 w 803573"/>
                  <a:gd name="connsiteY5" fmla="*/ 796564 h 835712"/>
                  <a:gd name="connsiteX6" fmla="*/ 219374 w 803573"/>
                  <a:gd name="connsiteY6" fmla="*/ 421913 h 835712"/>
                  <a:gd name="connsiteX7" fmla="*/ 86023 w 803573"/>
                  <a:gd name="connsiteY7" fmla="*/ 2814 h 835712"/>
                  <a:gd name="connsiteX8" fmla="*/ 362248 w 803573"/>
                  <a:gd name="connsiteY8" fmla="*/ 345713 h 835712"/>
                  <a:gd name="connsiteX0" fmla="*/ 362248 w 803573"/>
                  <a:gd name="connsiteY0" fmla="*/ 345713 h 798758"/>
                  <a:gd name="connsiteX1" fmla="*/ 594024 w 803573"/>
                  <a:gd name="connsiteY1" fmla="*/ 117114 h 798758"/>
                  <a:gd name="connsiteX2" fmla="*/ 463848 w 803573"/>
                  <a:gd name="connsiteY2" fmla="*/ 406038 h 798758"/>
                  <a:gd name="connsiteX3" fmla="*/ 803573 w 803573"/>
                  <a:gd name="connsiteY3" fmla="*/ 625114 h 798758"/>
                  <a:gd name="connsiteX4" fmla="*/ 335261 w 803573"/>
                  <a:gd name="connsiteY4" fmla="*/ 515575 h 798758"/>
                  <a:gd name="connsiteX5" fmla="*/ 73323 w 803573"/>
                  <a:gd name="connsiteY5" fmla="*/ 796564 h 798758"/>
                  <a:gd name="connsiteX6" fmla="*/ 219374 w 803573"/>
                  <a:gd name="connsiteY6" fmla="*/ 421913 h 798758"/>
                  <a:gd name="connsiteX7" fmla="*/ 86023 w 803573"/>
                  <a:gd name="connsiteY7" fmla="*/ 2814 h 798758"/>
                  <a:gd name="connsiteX8" fmla="*/ 362248 w 803573"/>
                  <a:gd name="connsiteY8" fmla="*/ 345713 h 798758"/>
                  <a:gd name="connsiteX0" fmla="*/ 362248 w 807629"/>
                  <a:gd name="connsiteY0" fmla="*/ 345713 h 798758"/>
                  <a:gd name="connsiteX1" fmla="*/ 594024 w 807629"/>
                  <a:gd name="connsiteY1" fmla="*/ 117114 h 798758"/>
                  <a:gd name="connsiteX2" fmla="*/ 463848 w 807629"/>
                  <a:gd name="connsiteY2" fmla="*/ 406038 h 798758"/>
                  <a:gd name="connsiteX3" fmla="*/ 803573 w 807629"/>
                  <a:gd name="connsiteY3" fmla="*/ 625114 h 798758"/>
                  <a:gd name="connsiteX4" fmla="*/ 335261 w 807629"/>
                  <a:gd name="connsiteY4" fmla="*/ 515575 h 798758"/>
                  <a:gd name="connsiteX5" fmla="*/ 73323 w 807629"/>
                  <a:gd name="connsiteY5" fmla="*/ 796564 h 798758"/>
                  <a:gd name="connsiteX6" fmla="*/ 219374 w 807629"/>
                  <a:gd name="connsiteY6" fmla="*/ 421913 h 798758"/>
                  <a:gd name="connsiteX7" fmla="*/ 86023 w 807629"/>
                  <a:gd name="connsiteY7" fmla="*/ 2814 h 798758"/>
                  <a:gd name="connsiteX8" fmla="*/ 362248 w 807629"/>
                  <a:gd name="connsiteY8" fmla="*/ 345713 h 798758"/>
                  <a:gd name="connsiteX0" fmla="*/ 362248 w 815067"/>
                  <a:gd name="connsiteY0" fmla="*/ 345713 h 798758"/>
                  <a:gd name="connsiteX1" fmla="*/ 594024 w 815067"/>
                  <a:gd name="connsiteY1" fmla="*/ 117114 h 798758"/>
                  <a:gd name="connsiteX2" fmla="*/ 463848 w 815067"/>
                  <a:gd name="connsiteY2" fmla="*/ 406038 h 798758"/>
                  <a:gd name="connsiteX3" fmla="*/ 803573 w 815067"/>
                  <a:gd name="connsiteY3" fmla="*/ 625114 h 798758"/>
                  <a:gd name="connsiteX4" fmla="*/ 625772 w 815067"/>
                  <a:gd name="connsiteY4" fmla="*/ 742589 h 798758"/>
                  <a:gd name="connsiteX5" fmla="*/ 335261 w 815067"/>
                  <a:gd name="connsiteY5" fmla="*/ 515575 h 798758"/>
                  <a:gd name="connsiteX6" fmla="*/ 73323 w 815067"/>
                  <a:gd name="connsiteY6" fmla="*/ 796564 h 798758"/>
                  <a:gd name="connsiteX7" fmla="*/ 219374 w 815067"/>
                  <a:gd name="connsiteY7" fmla="*/ 421913 h 798758"/>
                  <a:gd name="connsiteX8" fmla="*/ 86023 w 815067"/>
                  <a:gd name="connsiteY8" fmla="*/ 2814 h 798758"/>
                  <a:gd name="connsiteX9" fmla="*/ 362248 w 815067"/>
                  <a:gd name="connsiteY9" fmla="*/ 345713 h 798758"/>
                  <a:gd name="connsiteX0" fmla="*/ 362248 w 646141"/>
                  <a:gd name="connsiteY0" fmla="*/ 345713 h 798758"/>
                  <a:gd name="connsiteX1" fmla="*/ 594024 w 646141"/>
                  <a:gd name="connsiteY1" fmla="*/ 117114 h 798758"/>
                  <a:gd name="connsiteX2" fmla="*/ 463848 w 646141"/>
                  <a:gd name="connsiteY2" fmla="*/ 406038 h 798758"/>
                  <a:gd name="connsiteX3" fmla="*/ 625772 w 646141"/>
                  <a:gd name="connsiteY3" fmla="*/ 742589 h 798758"/>
                  <a:gd name="connsiteX4" fmla="*/ 335261 w 646141"/>
                  <a:gd name="connsiteY4" fmla="*/ 515575 h 798758"/>
                  <a:gd name="connsiteX5" fmla="*/ 73323 w 646141"/>
                  <a:gd name="connsiteY5" fmla="*/ 796564 h 798758"/>
                  <a:gd name="connsiteX6" fmla="*/ 219374 w 646141"/>
                  <a:gd name="connsiteY6" fmla="*/ 421913 h 798758"/>
                  <a:gd name="connsiteX7" fmla="*/ 86023 w 646141"/>
                  <a:gd name="connsiteY7" fmla="*/ 2814 h 798758"/>
                  <a:gd name="connsiteX8" fmla="*/ 362248 w 646141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0625" h="798758">
                    <a:moveTo>
                      <a:pt x="362248" y="345713"/>
                    </a:moveTo>
                    <a:cubicBezTo>
                      <a:pt x="443740" y="306555"/>
                      <a:pt x="452736" y="22922"/>
                      <a:pt x="594024" y="117114"/>
                    </a:cubicBezTo>
                    <a:cubicBezTo>
                      <a:pt x="717849" y="292268"/>
                      <a:pt x="458557" y="322430"/>
                      <a:pt x="463848" y="406038"/>
                    </a:cubicBezTo>
                    <a:cubicBezTo>
                      <a:pt x="469139" y="510284"/>
                      <a:pt x="810715" y="668771"/>
                      <a:pt x="625772" y="742589"/>
                    </a:cubicBezTo>
                    <a:cubicBezTo>
                      <a:pt x="535020" y="787833"/>
                      <a:pt x="455117" y="488852"/>
                      <a:pt x="335261" y="515575"/>
                    </a:cubicBezTo>
                    <a:cubicBezTo>
                      <a:pt x="120419" y="515575"/>
                      <a:pt x="269114" y="827784"/>
                      <a:pt x="73323" y="796564"/>
                    </a:cubicBezTo>
                    <a:cubicBezTo>
                      <a:pt x="-90718" y="712956"/>
                      <a:pt x="207732" y="513988"/>
                      <a:pt x="219374" y="421913"/>
                    </a:cubicBezTo>
                    <a:cubicBezTo>
                      <a:pt x="231016" y="329838"/>
                      <a:pt x="-171021" y="66527"/>
                      <a:pt x="86023" y="2814"/>
                    </a:cubicBezTo>
                    <a:cubicBezTo>
                      <a:pt x="248665" y="-37500"/>
                      <a:pt x="264353" y="368996"/>
                      <a:pt x="362248" y="345713"/>
                    </a:cubicBezTo>
                    <a:close/>
                  </a:path>
                </a:pathLst>
              </a:custGeom>
              <a:solidFill>
                <a:srgbClr val="7887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50" name="心形 8"/>
              <p:cNvSpPr/>
              <p:nvPr/>
            </p:nvSpPr>
            <p:spPr>
              <a:xfrm rot="2034116">
                <a:off x="2081369" y="4910861"/>
                <a:ext cx="492312" cy="577761"/>
              </a:xfrm>
              <a:custGeom>
                <a:avLst/>
                <a:gdLst>
                  <a:gd name="connsiteX0" fmla="*/ 412750 w 825500"/>
                  <a:gd name="connsiteY0" fmla="*/ 301625 h 1206500"/>
                  <a:gd name="connsiteX1" fmla="*/ 412750 w 825500"/>
                  <a:gd name="connsiteY1" fmla="*/ 1206500 h 1206500"/>
                  <a:gd name="connsiteX2" fmla="*/ 412750 w 825500"/>
                  <a:gd name="connsiteY2" fmla="*/ 301625 h 1206500"/>
                  <a:gd name="connsiteX0" fmla="*/ 415759 w 682459"/>
                  <a:gd name="connsiteY0" fmla="*/ 286679 h 1205966"/>
                  <a:gd name="connsiteX1" fmla="*/ 682459 w 682459"/>
                  <a:gd name="connsiteY1" fmla="*/ 804204 h 1205966"/>
                  <a:gd name="connsiteX2" fmla="*/ 415759 w 682459"/>
                  <a:gd name="connsiteY2" fmla="*/ 1191554 h 1205966"/>
                  <a:gd name="connsiteX3" fmla="*/ 415759 w 682459"/>
                  <a:gd name="connsiteY3" fmla="*/ 286679 h 1205966"/>
                  <a:gd name="connsiteX0" fmla="*/ 336549 w 603249"/>
                  <a:gd name="connsiteY0" fmla="*/ 6537 h 911879"/>
                  <a:gd name="connsiteX1" fmla="*/ 603249 w 603249"/>
                  <a:gd name="connsiteY1" fmla="*/ 524062 h 911879"/>
                  <a:gd name="connsiteX2" fmla="*/ 336549 w 603249"/>
                  <a:gd name="connsiteY2" fmla="*/ 911412 h 911879"/>
                  <a:gd name="connsiteX3" fmla="*/ 0 w 603249"/>
                  <a:gd name="connsiteY3" fmla="*/ 447862 h 911879"/>
                  <a:gd name="connsiteX4" fmla="*/ 336549 w 603249"/>
                  <a:gd name="connsiteY4" fmla="*/ 6537 h 911879"/>
                  <a:gd name="connsiteX0" fmla="*/ 336549 w 607486"/>
                  <a:gd name="connsiteY0" fmla="*/ 6087 h 911374"/>
                  <a:gd name="connsiteX1" fmla="*/ 488950 w 607486"/>
                  <a:gd name="connsiteY1" fmla="*/ 212463 h 911374"/>
                  <a:gd name="connsiteX2" fmla="*/ 603249 w 607486"/>
                  <a:gd name="connsiteY2" fmla="*/ 523612 h 911374"/>
                  <a:gd name="connsiteX3" fmla="*/ 336549 w 607486"/>
                  <a:gd name="connsiteY3" fmla="*/ 910962 h 911374"/>
                  <a:gd name="connsiteX4" fmla="*/ 0 w 607486"/>
                  <a:gd name="connsiteY4" fmla="*/ 447412 h 911374"/>
                  <a:gd name="connsiteX5" fmla="*/ 336549 w 607486"/>
                  <a:gd name="connsiteY5" fmla="*/ 6087 h 911374"/>
                  <a:gd name="connsiteX0" fmla="*/ 336549 w 603688"/>
                  <a:gd name="connsiteY0" fmla="*/ 6087 h 918045"/>
                  <a:gd name="connsiteX1" fmla="*/ 488950 w 603688"/>
                  <a:gd name="connsiteY1" fmla="*/ 212463 h 918045"/>
                  <a:gd name="connsiteX2" fmla="*/ 603249 w 603688"/>
                  <a:gd name="connsiteY2" fmla="*/ 523612 h 918045"/>
                  <a:gd name="connsiteX3" fmla="*/ 520699 w 603688"/>
                  <a:gd name="connsiteY3" fmla="*/ 714113 h 918045"/>
                  <a:gd name="connsiteX4" fmla="*/ 336549 w 603688"/>
                  <a:gd name="connsiteY4" fmla="*/ 910962 h 918045"/>
                  <a:gd name="connsiteX5" fmla="*/ 0 w 603688"/>
                  <a:gd name="connsiteY5" fmla="*/ 447412 h 918045"/>
                  <a:gd name="connsiteX6" fmla="*/ 336549 w 603688"/>
                  <a:gd name="connsiteY6" fmla="*/ 6087 h 918045"/>
                  <a:gd name="connsiteX0" fmla="*/ 345677 w 612816"/>
                  <a:gd name="connsiteY0" fmla="*/ 6087 h 911172"/>
                  <a:gd name="connsiteX1" fmla="*/ 498078 w 612816"/>
                  <a:gd name="connsiteY1" fmla="*/ 212463 h 911172"/>
                  <a:gd name="connsiteX2" fmla="*/ 612377 w 612816"/>
                  <a:gd name="connsiteY2" fmla="*/ 523612 h 911172"/>
                  <a:gd name="connsiteX3" fmla="*/ 529827 w 612816"/>
                  <a:gd name="connsiteY3" fmla="*/ 714113 h 911172"/>
                  <a:gd name="connsiteX4" fmla="*/ 345677 w 612816"/>
                  <a:gd name="connsiteY4" fmla="*/ 910962 h 911172"/>
                  <a:gd name="connsiteX5" fmla="*/ 117077 w 612816"/>
                  <a:gd name="connsiteY5" fmla="*/ 676013 h 911172"/>
                  <a:gd name="connsiteX6" fmla="*/ 9128 w 612816"/>
                  <a:gd name="connsiteY6" fmla="*/ 447412 h 911172"/>
                  <a:gd name="connsiteX7" fmla="*/ 345677 w 612816"/>
                  <a:gd name="connsiteY7" fmla="*/ 6087 h 911172"/>
                  <a:gd name="connsiteX0" fmla="*/ 337943 w 605082"/>
                  <a:gd name="connsiteY0" fmla="*/ 6087 h 911172"/>
                  <a:gd name="connsiteX1" fmla="*/ 490344 w 605082"/>
                  <a:gd name="connsiteY1" fmla="*/ 212463 h 911172"/>
                  <a:gd name="connsiteX2" fmla="*/ 604643 w 605082"/>
                  <a:gd name="connsiteY2" fmla="*/ 523612 h 911172"/>
                  <a:gd name="connsiteX3" fmla="*/ 522093 w 605082"/>
                  <a:gd name="connsiteY3" fmla="*/ 714113 h 911172"/>
                  <a:gd name="connsiteX4" fmla="*/ 337943 w 605082"/>
                  <a:gd name="connsiteY4" fmla="*/ 910962 h 911172"/>
                  <a:gd name="connsiteX5" fmla="*/ 109343 w 605082"/>
                  <a:gd name="connsiteY5" fmla="*/ 676013 h 911172"/>
                  <a:gd name="connsiteX6" fmla="*/ 1394 w 605082"/>
                  <a:gd name="connsiteY6" fmla="*/ 447412 h 911172"/>
                  <a:gd name="connsiteX7" fmla="*/ 179193 w 605082"/>
                  <a:gd name="connsiteY7" fmla="*/ 123563 h 911172"/>
                  <a:gd name="connsiteX8" fmla="*/ 337943 w 605082"/>
                  <a:gd name="connsiteY8" fmla="*/ 6087 h 911172"/>
                  <a:gd name="connsiteX0" fmla="*/ 425775 w 692914"/>
                  <a:gd name="connsiteY0" fmla="*/ 62786 h 967871"/>
                  <a:gd name="connsiteX1" fmla="*/ 578176 w 692914"/>
                  <a:gd name="connsiteY1" fmla="*/ 269162 h 967871"/>
                  <a:gd name="connsiteX2" fmla="*/ 692475 w 692914"/>
                  <a:gd name="connsiteY2" fmla="*/ 580311 h 967871"/>
                  <a:gd name="connsiteX3" fmla="*/ 609925 w 692914"/>
                  <a:gd name="connsiteY3" fmla="*/ 770812 h 967871"/>
                  <a:gd name="connsiteX4" fmla="*/ 425775 w 692914"/>
                  <a:gd name="connsiteY4" fmla="*/ 967661 h 967871"/>
                  <a:gd name="connsiteX5" fmla="*/ 197175 w 692914"/>
                  <a:gd name="connsiteY5" fmla="*/ 732712 h 967871"/>
                  <a:gd name="connsiteX6" fmla="*/ 89226 w 692914"/>
                  <a:gd name="connsiteY6" fmla="*/ 504111 h 967871"/>
                  <a:gd name="connsiteX7" fmla="*/ 13025 w 692914"/>
                  <a:gd name="connsiteY7" fmla="*/ 27862 h 967871"/>
                  <a:gd name="connsiteX8" fmla="*/ 425775 w 692914"/>
                  <a:gd name="connsiteY8" fmla="*/ 62786 h 967871"/>
                  <a:gd name="connsiteX0" fmla="*/ 425775 w 932139"/>
                  <a:gd name="connsiteY0" fmla="*/ 119774 h 1024859"/>
                  <a:gd name="connsiteX1" fmla="*/ 927426 w 932139"/>
                  <a:gd name="connsiteY1" fmla="*/ 27700 h 1024859"/>
                  <a:gd name="connsiteX2" fmla="*/ 692475 w 932139"/>
                  <a:gd name="connsiteY2" fmla="*/ 637299 h 1024859"/>
                  <a:gd name="connsiteX3" fmla="*/ 609925 w 932139"/>
                  <a:gd name="connsiteY3" fmla="*/ 827800 h 1024859"/>
                  <a:gd name="connsiteX4" fmla="*/ 425775 w 932139"/>
                  <a:gd name="connsiteY4" fmla="*/ 1024649 h 1024859"/>
                  <a:gd name="connsiteX5" fmla="*/ 197175 w 932139"/>
                  <a:gd name="connsiteY5" fmla="*/ 789700 h 1024859"/>
                  <a:gd name="connsiteX6" fmla="*/ 89226 w 932139"/>
                  <a:gd name="connsiteY6" fmla="*/ 561099 h 1024859"/>
                  <a:gd name="connsiteX7" fmla="*/ 13025 w 932139"/>
                  <a:gd name="connsiteY7" fmla="*/ 84850 h 1024859"/>
                  <a:gd name="connsiteX8" fmla="*/ 425775 w 932139"/>
                  <a:gd name="connsiteY8" fmla="*/ 119774 h 1024859"/>
                  <a:gd name="connsiteX0" fmla="*/ 425775 w 932139"/>
                  <a:gd name="connsiteY0" fmla="*/ 119774 h 1183297"/>
                  <a:gd name="connsiteX1" fmla="*/ 927426 w 932139"/>
                  <a:gd name="connsiteY1" fmla="*/ 27700 h 1183297"/>
                  <a:gd name="connsiteX2" fmla="*/ 692475 w 932139"/>
                  <a:gd name="connsiteY2" fmla="*/ 637299 h 1183297"/>
                  <a:gd name="connsiteX3" fmla="*/ 895675 w 932139"/>
                  <a:gd name="connsiteY3" fmla="*/ 1170700 h 1183297"/>
                  <a:gd name="connsiteX4" fmla="*/ 425775 w 932139"/>
                  <a:gd name="connsiteY4" fmla="*/ 1024649 h 1183297"/>
                  <a:gd name="connsiteX5" fmla="*/ 197175 w 932139"/>
                  <a:gd name="connsiteY5" fmla="*/ 789700 h 1183297"/>
                  <a:gd name="connsiteX6" fmla="*/ 89226 w 932139"/>
                  <a:gd name="connsiteY6" fmla="*/ 561099 h 1183297"/>
                  <a:gd name="connsiteX7" fmla="*/ 13025 w 932139"/>
                  <a:gd name="connsiteY7" fmla="*/ 84850 h 1183297"/>
                  <a:gd name="connsiteX8" fmla="*/ 425775 w 932139"/>
                  <a:gd name="connsiteY8" fmla="*/ 119774 h 1183297"/>
                  <a:gd name="connsiteX0" fmla="*/ 474791 w 981155"/>
                  <a:gd name="connsiteY0" fmla="*/ 119774 h 1198618"/>
                  <a:gd name="connsiteX1" fmla="*/ 976442 w 981155"/>
                  <a:gd name="connsiteY1" fmla="*/ 27700 h 1198618"/>
                  <a:gd name="connsiteX2" fmla="*/ 741491 w 981155"/>
                  <a:gd name="connsiteY2" fmla="*/ 637299 h 1198618"/>
                  <a:gd name="connsiteX3" fmla="*/ 944691 w 981155"/>
                  <a:gd name="connsiteY3" fmla="*/ 1170700 h 1198618"/>
                  <a:gd name="connsiteX4" fmla="*/ 474791 w 981155"/>
                  <a:gd name="connsiteY4" fmla="*/ 1024649 h 1198618"/>
                  <a:gd name="connsiteX5" fmla="*/ 11241 w 981155"/>
                  <a:gd name="connsiteY5" fmla="*/ 1183400 h 1198618"/>
                  <a:gd name="connsiteX6" fmla="*/ 138242 w 981155"/>
                  <a:gd name="connsiteY6" fmla="*/ 561099 h 1198618"/>
                  <a:gd name="connsiteX7" fmla="*/ 62041 w 981155"/>
                  <a:gd name="connsiteY7" fmla="*/ 84850 h 1198618"/>
                  <a:gd name="connsiteX8" fmla="*/ 474791 w 981155"/>
                  <a:gd name="connsiteY8" fmla="*/ 119774 h 1198618"/>
                  <a:gd name="connsiteX0" fmla="*/ 469960 w 976324"/>
                  <a:gd name="connsiteY0" fmla="*/ 119774 h 1198618"/>
                  <a:gd name="connsiteX1" fmla="*/ 971611 w 976324"/>
                  <a:gd name="connsiteY1" fmla="*/ 27700 h 1198618"/>
                  <a:gd name="connsiteX2" fmla="*/ 736660 w 976324"/>
                  <a:gd name="connsiteY2" fmla="*/ 637299 h 1198618"/>
                  <a:gd name="connsiteX3" fmla="*/ 939860 w 976324"/>
                  <a:gd name="connsiteY3" fmla="*/ 1170700 h 1198618"/>
                  <a:gd name="connsiteX4" fmla="*/ 469960 w 976324"/>
                  <a:gd name="connsiteY4" fmla="*/ 1024649 h 1198618"/>
                  <a:gd name="connsiteX5" fmla="*/ 6410 w 976324"/>
                  <a:gd name="connsiteY5" fmla="*/ 1183400 h 1198618"/>
                  <a:gd name="connsiteX6" fmla="*/ 292161 w 976324"/>
                  <a:gd name="connsiteY6" fmla="*/ 592849 h 1198618"/>
                  <a:gd name="connsiteX7" fmla="*/ 57210 w 976324"/>
                  <a:gd name="connsiteY7" fmla="*/ 84850 h 1198618"/>
                  <a:gd name="connsiteX8" fmla="*/ 469960 w 976324"/>
                  <a:gd name="connsiteY8" fmla="*/ 119774 h 1198618"/>
                  <a:gd name="connsiteX0" fmla="*/ 469960 w 976324"/>
                  <a:gd name="connsiteY0" fmla="*/ 119774 h 1191568"/>
                  <a:gd name="connsiteX1" fmla="*/ 971611 w 976324"/>
                  <a:gd name="connsiteY1" fmla="*/ 27700 h 1191568"/>
                  <a:gd name="connsiteX2" fmla="*/ 736660 w 976324"/>
                  <a:gd name="connsiteY2" fmla="*/ 637299 h 1191568"/>
                  <a:gd name="connsiteX3" fmla="*/ 939860 w 976324"/>
                  <a:gd name="connsiteY3" fmla="*/ 1170700 h 1191568"/>
                  <a:gd name="connsiteX4" fmla="*/ 495360 w 976324"/>
                  <a:gd name="connsiteY4" fmla="*/ 770649 h 1191568"/>
                  <a:gd name="connsiteX5" fmla="*/ 6410 w 976324"/>
                  <a:gd name="connsiteY5" fmla="*/ 1183400 h 1191568"/>
                  <a:gd name="connsiteX6" fmla="*/ 292161 w 976324"/>
                  <a:gd name="connsiteY6" fmla="*/ 592849 h 1191568"/>
                  <a:gd name="connsiteX7" fmla="*/ 57210 w 976324"/>
                  <a:gd name="connsiteY7" fmla="*/ 84850 h 1191568"/>
                  <a:gd name="connsiteX8" fmla="*/ 469960 w 976324"/>
                  <a:gd name="connsiteY8" fmla="*/ 119774 h 1191568"/>
                  <a:gd name="connsiteX0" fmla="*/ 609660 w 976324"/>
                  <a:gd name="connsiteY0" fmla="*/ 364585 h 1176029"/>
                  <a:gd name="connsiteX1" fmla="*/ 971611 w 976324"/>
                  <a:gd name="connsiteY1" fmla="*/ 12161 h 1176029"/>
                  <a:gd name="connsiteX2" fmla="*/ 736660 w 976324"/>
                  <a:gd name="connsiteY2" fmla="*/ 621760 h 1176029"/>
                  <a:gd name="connsiteX3" fmla="*/ 939860 w 976324"/>
                  <a:gd name="connsiteY3" fmla="*/ 1155161 h 1176029"/>
                  <a:gd name="connsiteX4" fmla="*/ 495360 w 976324"/>
                  <a:gd name="connsiteY4" fmla="*/ 755110 h 1176029"/>
                  <a:gd name="connsiteX5" fmla="*/ 6410 w 976324"/>
                  <a:gd name="connsiteY5" fmla="*/ 1167861 h 1176029"/>
                  <a:gd name="connsiteX6" fmla="*/ 292161 w 976324"/>
                  <a:gd name="connsiteY6" fmla="*/ 577310 h 1176029"/>
                  <a:gd name="connsiteX7" fmla="*/ 57210 w 976324"/>
                  <a:gd name="connsiteY7" fmla="*/ 69311 h 1176029"/>
                  <a:gd name="connsiteX8" fmla="*/ 609660 w 97632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57210 w 975344"/>
                  <a:gd name="connsiteY7" fmla="*/ 69311 h 1176029"/>
                  <a:gd name="connsiteX8" fmla="*/ 609660 w 97534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247710 w 975344"/>
                  <a:gd name="connsiteY7" fmla="*/ 189961 h 1176029"/>
                  <a:gd name="connsiteX8" fmla="*/ 609660 w 97534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247710 w 975344"/>
                  <a:gd name="connsiteY7" fmla="*/ 189961 h 1176029"/>
                  <a:gd name="connsiteX8" fmla="*/ 609660 w 97534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247710 w 975344"/>
                  <a:gd name="connsiteY7" fmla="*/ 189961 h 1176029"/>
                  <a:gd name="connsiteX8" fmla="*/ 609660 w 975344"/>
                  <a:gd name="connsiteY8" fmla="*/ 364585 h 1176029"/>
                  <a:gd name="connsiteX0" fmla="*/ 514410 w 975344"/>
                  <a:gd name="connsiteY0" fmla="*/ 426611 h 1174555"/>
                  <a:gd name="connsiteX1" fmla="*/ 971611 w 975344"/>
                  <a:gd name="connsiteY1" fmla="*/ 10687 h 1174555"/>
                  <a:gd name="connsiteX2" fmla="*/ 654110 w 975344"/>
                  <a:gd name="connsiteY2" fmla="*/ 588536 h 1174555"/>
                  <a:gd name="connsiteX3" fmla="*/ 939860 w 975344"/>
                  <a:gd name="connsiteY3" fmla="*/ 1153687 h 1174555"/>
                  <a:gd name="connsiteX4" fmla="*/ 495360 w 975344"/>
                  <a:gd name="connsiteY4" fmla="*/ 753636 h 1174555"/>
                  <a:gd name="connsiteX5" fmla="*/ 6410 w 975344"/>
                  <a:gd name="connsiteY5" fmla="*/ 1166387 h 1174555"/>
                  <a:gd name="connsiteX6" fmla="*/ 292161 w 975344"/>
                  <a:gd name="connsiteY6" fmla="*/ 575836 h 1174555"/>
                  <a:gd name="connsiteX7" fmla="*/ 247710 w 975344"/>
                  <a:gd name="connsiteY7" fmla="*/ 188487 h 1174555"/>
                  <a:gd name="connsiteX8" fmla="*/ 514410 w 975344"/>
                  <a:gd name="connsiteY8" fmla="*/ 426611 h 1174555"/>
                  <a:gd name="connsiteX0" fmla="*/ 514410 w 975344"/>
                  <a:gd name="connsiteY0" fmla="*/ 426611 h 1174555"/>
                  <a:gd name="connsiteX1" fmla="*/ 971611 w 975344"/>
                  <a:gd name="connsiteY1" fmla="*/ 10687 h 1174555"/>
                  <a:gd name="connsiteX2" fmla="*/ 654110 w 975344"/>
                  <a:gd name="connsiteY2" fmla="*/ 588536 h 1174555"/>
                  <a:gd name="connsiteX3" fmla="*/ 939860 w 975344"/>
                  <a:gd name="connsiteY3" fmla="*/ 1153687 h 1174555"/>
                  <a:gd name="connsiteX4" fmla="*/ 495360 w 975344"/>
                  <a:gd name="connsiteY4" fmla="*/ 753636 h 1174555"/>
                  <a:gd name="connsiteX5" fmla="*/ 6410 w 975344"/>
                  <a:gd name="connsiteY5" fmla="*/ 1166387 h 1174555"/>
                  <a:gd name="connsiteX6" fmla="*/ 292161 w 975344"/>
                  <a:gd name="connsiteY6" fmla="*/ 575836 h 1174555"/>
                  <a:gd name="connsiteX7" fmla="*/ 247710 w 975344"/>
                  <a:gd name="connsiteY7" fmla="*/ 188487 h 1174555"/>
                  <a:gd name="connsiteX8" fmla="*/ 514410 w 975344"/>
                  <a:gd name="connsiteY8" fmla="*/ 426611 h 1174555"/>
                  <a:gd name="connsiteX0" fmla="*/ 296173 w 757107"/>
                  <a:gd name="connsiteY0" fmla="*/ 426611 h 1159917"/>
                  <a:gd name="connsiteX1" fmla="*/ 753374 w 757107"/>
                  <a:gd name="connsiteY1" fmla="*/ 10687 h 1159917"/>
                  <a:gd name="connsiteX2" fmla="*/ 435873 w 757107"/>
                  <a:gd name="connsiteY2" fmla="*/ 588536 h 1159917"/>
                  <a:gd name="connsiteX3" fmla="*/ 721623 w 757107"/>
                  <a:gd name="connsiteY3" fmla="*/ 1153687 h 1159917"/>
                  <a:gd name="connsiteX4" fmla="*/ 277123 w 757107"/>
                  <a:gd name="connsiteY4" fmla="*/ 753636 h 1159917"/>
                  <a:gd name="connsiteX5" fmla="*/ 16773 w 757107"/>
                  <a:gd name="connsiteY5" fmla="*/ 982237 h 1159917"/>
                  <a:gd name="connsiteX6" fmla="*/ 73924 w 757107"/>
                  <a:gd name="connsiteY6" fmla="*/ 575836 h 1159917"/>
                  <a:gd name="connsiteX7" fmla="*/ 29473 w 757107"/>
                  <a:gd name="connsiteY7" fmla="*/ 188487 h 1159917"/>
                  <a:gd name="connsiteX8" fmla="*/ 296173 w 757107"/>
                  <a:gd name="connsiteY8" fmla="*/ 426611 h 1159917"/>
                  <a:gd name="connsiteX0" fmla="*/ 341871 w 802805"/>
                  <a:gd name="connsiteY0" fmla="*/ 426611 h 1159917"/>
                  <a:gd name="connsiteX1" fmla="*/ 799072 w 802805"/>
                  <a:gd name="connsiteY1" fmla="*/ 10687 h 1159917"/>
                  <a:gd name="connsiteX2" fmla="*/ 481571 w 802805"/>
                  <a:gd name="connsiteY2" fmla="*/ 588536 h 1159917"/>
                  <a:gd name="connsiteX3" fmla="*/ 767321 w 802805"/>
                  <a:gd name="connsiteY3" fmla="*/ 1153687 h 1159917"/>
                  <a:gd name="connsiteX4" fmla="*/ 322821 w 802805"/>
                  <a:gd name="connsiteY4" fmla="*/ 753636 h 1159917"/>
                  <a:gd name="connsiteX5" fmla="*/ 62471 w 802805"/>
                  <a:gd name="connsiteY5" fmla="*/ 982237 h 1159917"/>
                  <a:gd name="connsiteX6" fmla="*/ 119622 w 802805"/>
                  <a:gd name="connsiteY6" fmla="*/ 575836 h 1159917"/>
                  <a:gd name="connsiteX7" fmla="*/ 75171 w 802805"/>
                  <a:gd name="connsiteY7" fmla="*/ 188487 h 1159917"/>
                  <a:gd name="connsiteX8" fmla="*/ 341871 w 802805"/>
                  <a:gd name="connsiteY8" fmla="*/ 426611 h 1159917"/>
                  <a:gd name="connsiteX0" fmla="*/ 341871 w 802805"/>
                  <a:gd name="connsiteY0" fmla="*/ 426611 h 1159917"/>
                  <a:gd name="connsiteX1" fmla="*/ 799072 w 802805"/>
                  <a:gd name="connsiteY1" fmla="*/ 10687 h 1159917"/>
                  <a:gd name="connsiteX2" fmla="*/ 481571 w 802805"/>
                  <a:gd name="connsiteY2" fmla="*/ 588536 h 1159917"/>
                  <a:gd name="connsiteX3" fmla="*/ 767321 w 802805"/>
                  <a:gd name="connsiteY3" fmla="*/ 1153687 h 1159917"/>
                  <a:gd name="connsiteX4" fmla="*/ 322821 w 802805"/>
                  <a:gd name="connsiteY4" fmla="*/ 753636 h 1159917"/>
                  <a:gd name="connsiteX5" fmla="*/ 62471 w 802805"/>
                  <a:gd name="connsiteY5" fmla="*/ 982237 h 1159917"/>
                  <a:gd name="connsiteX6" fmla="*/ 119622 w 802805"/>
                  <a:gd name="connsiteY6" fmla="*/ 575836 h 1159917"/>
                  <a:gd name="connsiteX7" fmla="*/ 75171 w 802805"/>
                  <a:gd name="connsiteY7" fmla="*/ 188487 h 1159917"/>
                  <a:gd name="connsiteX8" fmla="*/ 341871 w 802805"/>
                  <a:gd name="connsiteY8" fmla="*/ 426611 h 1159917"/>
                  <a:gd name="connsiteX0" fmla="*/ 341871 w 802805"/>
                  <a:gd name="connsiteY0" fmla="*/ 426611 h 1159917"/>
                  <a:gd name="connsiteX1" fmla="*/ 799072 w 802805"/>
                  <a:gd name="connsiteY1" fmla="*/ 10687 h 1159917"/>
                  <a:gd name="connsiteX2" fmla="*/ 481571 w 802805"/>
                  <a:gd name="connsiteY2" fmla="*/ 588536 h 1159917"/>
                  <a:gd name="connsiteX3" fmla="*/ 767321 w 802805"/>
                  <a:gd name="connsiteY3" fmla="*/ 1153687 h 1159917"/>
                  <a:gd name="connsiteX4" fmla="*/ 322821 w 802805"/>
                  <a:gd name="connsiteY4" fmla="*/ 753636 h 1159917"/>
                  <a:gd name="connsiteX5" fmla="*/ 62471 w 802805"/>
                  <a:gd name="connsiteY5" fmla="*/ 982237 h 1159917"/>
                  <a:gd name="connsiteX6" fmla="*/ 119622 w 802805"/>
                  <a:gd name="connsiteY6" fmla="*/ 575836 h 1159917"/>
                  <a:gd name="connsiteX7" fmla="*/ 75171 w 802805"/>
                  <a:gd name="connsiteY7" fmla="*/ 188487 h 1159917"/>
                  <a:gd name="connsiteX8" fmla="*/ 341871 w 802805"/>
                  <a:gd name="connsiteY8" fmla="*/ 426611 h 1159917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772077"/>
                  <a:gd name="connsiteY0" fmla="*/ 302363 h 901083"/>
                  <a:gd name="connsiteX1" fmla="*/ 583172 w 772077"/>
                  <a:gd name="connsiteY1" fmla="*/ 178539 h 901083"/>
                  <a:gd name="connsiteX2" fmla="*/ 481571 w 772077"/>
                  <a:gd name="connsiteY2" fmla="*/ 464288 h 901083"/>
                  <a:gd name="connsiteX3" fmla="*/ 767321 w 772077"/>
                  <a:gd name="connsiteY3" fmla="*/ 686539 h 901083"/>
                  <a:gd name="connsiteX4" fmla="*/ 322821 w 772077"/>
                  <a:gd name="connsiteY4" fmla="*/ 629388 h 901083"/>
                  <a:gd name="connsiteX5" fmla="*/ 62471 w 772077"/>
                  <a:gd name="connsiteY5" fmla="*/ 857989 h 901083"/>
                  <a:gd name="connsiteX6" fmla="*/ 119622 w 772077"/>
                  <a:gd name="connsiteY6" fmla="*/ 451588 h 901083"/>
                  <a:gd name="connsiteX7" fmla="*/ 75171 w 772077"/>
                  <a:gd name="connsiteY7" fmla="*/ 64239 h 901083"/>
                  <a:gd name="connsiteX8" fmla="*/ 341871 w 772077"/>
                  <a:gd name="connsiteY8" fmla="*/ 302363 h 901083"/>
                  <a:gd name="connsiteX0" fmla="*/ 341871 w 772077"/>
                  <a:gd name="connsiteY0" fmla="*/ 302363 h 901083"/>
                  <a:gd name="connsiteX1" fmla="*/ 583172 w 772077"/>
                  <a:gd name="connsiteY1" fmla="*/ 178539 h 901083"/>
                  <a:gd name="connsiteX2" fmla="*/ 481571 w 772077"/>
                  <a:gd name="connsiteY2" fmla="*/ 464288 h 901083"/>
                  <a:gd name="connsiteX3" fmla="*/ 767321 w 772077"/>
                  <a:gd name="connsiteY3" fmla="*/ 686539 h 901083"/>
                  <a:gd name="connsiteX4" fmla="*/ 322821 w 772077"/>
                  <a:gd name="connsiteY4" fmla="*/ 629388 h 901083"/>
                  <a:gd name="connsiteX5" fmla="*/ 62471 w 772077"/>
                  <a:gd name="connsiteY5" fmla="*/ 857989 h 901083"/>
                  <a:gd name="connsiteX6" fmla="*/ 119622 w 772077"/>
                  <a:gd name="connsiteY6" fmla="*/ 451588 h 901083"/>
                  <a:gd name="connsiteX7" fmla="*/ 75171 w 772077"/>
                  <a:gd name="connsiteY7" fmla="*/ 64239 h 901083"/>
                  <a:gd name="connsiteX8" fmla="*/ 341871 w 772077"/>
                  <a:gd name="connsiteY8" fmla="*/ 302363 h 901083"/>
                  <a:gd name="connsiteX0" fmla="*/ 341871 w 797120"/>
                  <a:gd name="connsiteY0" fmla="*/ 302363 h 901083"/>
                  <a:gd name="connsiteX1" fmla="*/ 583172 w 797120"/>
                  <a:gd name="connsiteY1" fmla="*/ 178539 h 901083"/>
                  <a:gd name="connsiteX2" fmla="*/ 481571 w 797120"/>
                  <a:gd name="connsiteY2" fmla="*/ 464288 h 901083"/>
                  <a:gd name="connsiteX3" fmla="*/ 792721 w 797120"/>
                  <a:gd name="connsiteY3" fmla="*/ 686539 h 901083"/>
                  <a:gd name="connsiteX4" fmla="*/ 322821 w 797120"/>
                  <a:gd name="connsiteY4" fmla="*/ 629388 h 901083"/>
                  <a:gd name="connsiteX5" fmla="*/ 62471 w 797120"/>
                  <a:gd name="connsiteY5" fmla="*/ 857989 h 901083"/>
                  <a:gd name="connsiteX6" fmla="*/ 119622 w 797120"/>
                  <a:gd name="connsiteY6" fmla="*/ 451588 h 901083"/>
                  <a:gd name="connsiteX7" fmla="*/ 75171 w 797120"/>
                  <a:gd name="connsiteY7" fmla="*/ 64239 h 901083"/>
                  <a:gd name="connsiteX8" fmla="*/ 341871 w 797120"/>
                  <a:gd name="connsiteY8" fmla="*/ 302363 h 901083"/>
                  <a:gd name="connsiteX0" fmla="*/ 341871 w 792721"/>
                  <a:gd name="connsiteY0" fmla="*/ 302363 h 901083"/>
                  <a:gd name="connsiteX1" fmla="*/ 583172 w 792721"/>
                  <a:gd name="connsiteY1" fmla="*/ 178539 h 901083"/>
                  <a:gd name="connsiteX2" fmla="*/ 481571 w 792721"/>
                  <a:gd name="connsiteY2" fmla="*/ 464288 h 901083"/>
                  <a:gd name="connsiteX3" fmla="*/ 792721 w 792721"/>
                  <a:gd name="connsiteY3" fmla="*/ 686539 h 901083"/>
                  <a:gd name="connsiteX4" fmla="*/ 322821 w 792721"/>
                  <a:gd name="connsiteY4" fmla="*/ 629388 h 901083"/>
                  <a:gd name="connsiteX5" fmla="*/ 62471 w 792721"/>
                  <a:gd name="connsiteY5" fmla="*/ 857989 h 901083"/>
                  <a:gd name="connsiteX6" fmla="*/ 119622 w 792721"/>
                  <a:gd name="connsiteY6" fmla="*/ 451588 h 901083"/>
                  <a:gd name="connsiteX7" fmla="*/ 75171 w 792721"/>
                  <a:gd name="connsiteY7" fmla="*/ 64239 h 901083"/>
                  <a:gd name="connsiteX8" fmla="*/ 341871 w 792721"/>
                  <a:gd name="connsiteY8" fmla="*/ 302363 h 901083"/>
                  <a:gd name="connsiteX0" fmla="*/ 328518 w 779368"/>
                  <a:gd name="connsiteY0" fmla="*/ 240615 h 839335"/>
                  <a:gd name="connsiteX1" fmla="*/ 569819 w 779368"/>
                  <a:gd name="connsiteY1" fmla="*/ 116791 h 839335"/>
                  <a:gd name="connsiteX2" fmla="*/ 468218 w 779368"/>
                  <a:gd name="connsiteY2" fmla="*/ 402540 h 839335"/>
                  <a:gd name="connsiteX3" fmla="*/ 779368 w 779368"/>
                  <a:gd name="connsiteY3" fmla="*/ 624791 h 839335"/>
                  <a:gd name="connsiteX4" fmla="*/ 309468 w 779368"/>
                  <a:gd name="connsiteY4" fmla="*/ 567640 h 839335"/>
                  <a:gd name="connsiteX5" fmla="*/ 49118 w 779368"/>
                  <a:gd name="connsiteY5" fmla="*/ 796241 h 839335"/>
                  <a:gd name="connsiteX6" fmla="*/ 195169 w 779368"/>
                  <a:gd name="connsiteY6" fmla="*/ 421590 h 839335"/>
                  <a:gd name="connsiteX7" fmla="*/ 61818 w 779368"/>
                  <a:gd name="connsiteY7" fmla="*/ 2491 h 839335"/>
                  <a:gd name="connsiteX8" fmla="*/ 328518 w 779368"/>
                  <a:gd name="connsiteY8" fmla="*/ 240615 h 839335"/>
                  <a:gd name="connsiteX0" fmla="*/ 328518 w 779368"/>
                  <a:gd name="connsiteY0" fmla="*/ 240615 h 835389"/>
                  <a:gd name="connsiteX1" fmla="*/ 569819 w 779368"/>
                  <a:gd name="connsiteY1" fmla="*/ 116791 h 835389"/>
                  <a:gd name="connsiteX2" fmla="*/ 468218 w 779368"/>
                  <a:gd name="connsiteY2" fmla="*/ 402540 h 835389"/>
                  <a:gd name="connsiteX3" fmla="*/ 779368 w 779368"/>
                  <a:gd name="connsiteY3" fmla="*/ 624791 h 835389"/>
                  <a:gd name="connsiteX4" fmla="*/ 311056 w 779368"/>
                  <a:gd name="connsiteY4" fmla="*/ 515252 h 835389"/>
                  <a:gd name="connsiteX5" fmla="*/ 49118 w 779368"/>
                  <a:gd name="connsiteY5" fmla="*/ 796241 h 835389"/>
                  <a:gd name="connsiteX6" fmla="*/ 195169 w 779368"/>
                  <a:gd name="connsiteY6" fmla="*/ 421590 h 835389"/>
                  <a:gd name="connsiteX7" fmla="*/ 61818 w 779368"/>
                  <a:gd name="connsiteY7" fmla="*/ 2491 h 835389"/>
                  <a:gd name="connsiteX8" fmla="*/ 328518 w 779368"/>
                  <a:gd name="connsiteY8" fmla="*/ 240615 h 835389"/>
                  <a:gd name="connsiteX0" fmla="*/ 328518 w 779368"/>
                  <a:gd name="connsiteY0" fmla="*/ 240615 h 835389"/>
                  <a:gd name="connsiteX1" fmla="*/ 569819 w 779368"/>
                  <a:gd name="connsiteY1" fmla="*/ 116791 h 835389"/>
                  <a:gd name="connsiteX2" fmla="*/ 439643 w 779368"/>
                  <a:gd name="connsiteY2" fmla="*/ 405715 h 835389"/>
                  <a:gd name="connsiteX3" fmla="*/ 779368 w 779368"/>
                  <a:gd name="connsiteY3" fmla="*/ 624791 h 835389"/>
                  <a:gd name="connsiteX4" fmla="*/ 311056 w 779368"/>
                  <a:gd name="connsiteY4" fmla="*/ 515252 h 835389"/>
                  <a:gd name="connsiteX5" fmla="*/ 49118 w 779368"/>
                  <a:gd name="connsiteY5" fmla="*/ 796241 h 835389"/>
                  <a:gd name="connsiteX6" fmla="*/ 195169 w 779368"/>
                  <a:gd name="connsiteY6" fmla="*/ 421590 h 835389"/>
                  <a:gd name="connsiteX7" fmla="*/ 61818 w 779368"/>
                  <a:gd name="connsiteY7" fmla="*/ 2491 h 835389"/>
                  <a:gd name="connsiteX8" fmla="*/ 328518 w 779368"/>
                  <a:gd name="connsiteY8" fmla="*/ 240615 h 835389"/>
                  <a:gd name="connsiteX0" fmla="*/ 338043 w 779368"/>
                  <a:gd name="connsiteY0" fmla="*/ 343246 h 833245"/>
                  <a:gd name="connsiteX1" fmla="*/ 569819 w 779368"/>
                  <a:gd name="connsiteY1" fmla="*/ 114647 h 833245"/>
                  <a:gd name="connsiteX2" fmla="*/ 439643 w 779368"/>
                  <a:gd name="connsiteY2" fmla="*/ 403571 h 833245"/>
                  <a:gd name="connsiteX3" fmla="*/ 779368 w 779368"/>
                  <a:gd name="connsiteY3" fmla="*/ 622647 h 833245"/>
                  <a:gd name="connsiteX4" fmla="*/ 311056 w 779368"/>
                  <a:gd name="connsiteY4" fmla="*/ 513108 h 833245"/>
                  <a:gd name="connsiteX5" fmla="*/ 49118 w 779368"/>
                  <a:gd name="connsiteY5" fmla="*/ 794097 h 833245"/>
                  <a:gd name="connsiteX6" fmla="*/ 195169 w 779368"/>
                  <a:gd name="connsiteY6" fmla="*/ 419446 h 833245"/>
                  <a:gd name="connsiteX7" fmla="*/ 61818 w 779368"/>
                  <a:gd name="connsiteY7" fmla="*/ 347 h 833245"/>
                  <a:gd name="connsiteX8" fmla="*/ 338043 w 779368"/>
                  <a:gd name="connsiteY8" fmla="*/ 343246 h 833245"/>
                  <a:gd name="connsiteX0" fmla="*/ 338043 w 779368"/>
                  <a:gd name="connsiteY0" fmla="*/ 343212 h 833211"/>
                  <a:gd name="connsiteX1" fmla="*/ 569819 w 779368"/>
                  <a:gd name="connsiteY1" fmla="*/ 114613 h 833211"/>
                  <a:gd name="connsiteX2" fmla="*/ 439643 w 779368"/>
                  <a:gd name="connsiteY2" fmla="*/ 403537 h 833211"/>
                  <a:gd name="connsiteX3" fmla="*/ 779368 w 779368"/>
                  <a:gd name="connsiteY3" fmla="*/ 622613 h 833211"/>
                  <a:gd name="connsiteX4" fmla="*/ 311056 w 779368"/>
                  <a:gd name="connsiteY4" fmla="*/ 513074 h 833211"/>
                  <a:gd name="connsiteX5" fmla="*/ 49118 w 779368"/>
                  <a:gd name="connsiteY5" fmla="*/ 794063 h 833211"/>
                  <a:gd name="connsiteX6" fmla="*/ 195169 w 779368"/>
                  <a:gd name="connsiteY6" fmla="*/ 419412 h 833211"/>
                  <a:gd name="connsiteX7" fmla="*/ 61818 w 779368"/>
                  <a:gd name="connsiteY7" fmla="*/ 313 h 833211"/>
                  <a:gd name="connsiteX8" fmla="*/ 338043 w 779368"/>
                  <a:gd name="connsiteY8" fmla="*/ 343212 h 833211"/>
                  <a:gd name="connsiteX0" fmla="*/ 342612 w 783937"/>
                  <a:gd name="connsiteY0" fmla="*/ 343417 h 833416"/>
                  <a:gd name="connsiteX1" fmla="*/ 574388 w 783937"/>
                  <a:gd name="connsiteY1" fmla="*/ 114818 h 833416"/>
                  <a:gd name="connsiteX2" fmla="*/ 444212 w 783937"/>
                  <a:gd name="connsiteY2" fmla="*/ 403742 h 833416"/>
                  <a:gd name="connsiteX3" fmla="*/ 783937 w 783937"/>
                  <a:gd name="connsiteY3" fmla="*/ 622818 h 833416"/>
                  <a:gd name="connsiteX4" fmla="*/ 315625 w 783937"/>
                  <a:gd name="connsiteY4" fmla="*/ 513279 h 833416"/>
                  <a:gd name="connsiteX5" fmla="*/ 53687 w 783937"/>
                  <a:gd name="connsiteY5" fmla="*/ 794268 h 833416"/>
                  <a:gd name="connsiteX6" fmla="*/ 199738 w 783937"/>
                  <a:gd name="connsiteY6" fmla="*/ 419617 h 833416"/>
                  <a:gd name="connsiteX7" fmla="*/ 66387 w 783937"/>
                  <a:gd name="connsiteY7" fmla="*/ 518 h 833416"/>
                  <a:gd name="connsiteX8" fmla="*/ 342612 w 783937"/>
                  <a:gd name="connsiteY8" fmla="*/ 343417 h 833416"/>
                  <a:gd name="connsiteX0" fmla="*/ 362248 w 803573"/>
                  <a:gd name="connsiteY0" fmla="*/ 345713 h 835712"/>
                  <a:gd name="connsiteX1" fmla="*/ 594024 w 803573"/>
                  <a:gd name="connsiteY1" fmla="*/ 117114 h 835712"/>
                  <a:gd name="connsiteX2" fmla="*/ 463848 w 803573"/>
                  <a:gd name="connsiteY2" fmla="*/ 406038 h 835712"/>
                  <a:gd name="connsiteX3" fmla="*/ 803573 w 803573"/>
                  <a:gd name="connsiteY3" fmla="*/ 625114 h 835712"/>
                  <a:gd name="connsiteX4" fmla="*/ 335261 w 803573"/>
                  <a:gd name="connsiteY4" fmla="*/ 515575 h 835712"/>
                  <a:gd name="connsiteX5" fmla="*/ 73323 w 803573"/>
                  <a:gd name="connsiteY5" fmla="*/ 796564 h 835712"/>
                  <a:gd name="connsiteX6" fmla="*/ 219374 w 803573"/>
                  <a:gd name="connsiteY6" fmla="*/ 421913 h 835712"/>
                  <a:gd name="connsiteX7" fmla="*/ 86023 w 803573"/>
                  <a:gd name="connsiteY7" fmla="*/ 2814 h 835712"/>
                  <a:gd name="connsiteX8" fmla="*/ 362248 w 803573"/>
                  <a:gd name="connsiteY8" fmla="*/ 345713 h 835712"/>
                  <a:gd name="connsiteX0" fmla="*/ 362248 w 803573"/>
                  <a:gd name="connsiteY0" fmla="*/ 345713 h 798758"/>
                  <a:gd name="connsiteX1" fmla="*/ 594024 w 803573"/>
                  <a:gd name="connsiteY1" fmla="*/ 117114 h 798758"/>
                  <a:gd name="connsiteX2" fmla="*/ 463848 w 803573"/>
                  <a:gd name="connsiteY2" fmla="*/ 406038 h 798758"/>
                  <a:gd name="connsiteX3" fmla="*/ 803573 w 803573"/>
                  <a:gd name="connsiteY3" fmla="*/ 625114 h 798758"/>
                  <a:gd name="connsiteX4" fmla="*/ 335261 w 803573"/>
                  <a:gd name="connsiteY4" fmla="*/ 515575 h 798758"/>
                  <a:gd name="connsiteX5" fmla="*/ 73323 w 803573"/>
                  <a:gd name="connsiteY5" fmla="*/ 796564 h 798758"/>
                  <a:gd name="connsiteX6" fmla="*/ 219374 w 803573"/>
                  <a:gd name="connsiteY6" fmla="*/ 421913 h 798758"/>
                  <a:gd name="connsiteX7" fmla="*/ 86023 w 803573"/>
                  <a:gd name="connsiteY7" fmla="*/ 2814 h 798758"/>
                  <a:gd name="connsiteX8" fmla="*/ 362248 w 803573"/>
                  <a:gd name="connsiteY8" fmla="*/ 345713 h 798758"/>
                  <a:gd name="connsiteX0" fmla="*/ 362248 w 807629"/>
                  <a:gd name="connsiteY0" fmla="*/ 345713 h 798758"/>
                  <a:gd name="connsiteX1" fmla="*/ 594024 w 807629"/>
                  <a:gd name="connsiteY1" fmla="*/ 117114 h 798758"/>
                  <a:gd name="connsiteX2" fmla="*/ 463848 w 807629"/>
                  <a:gd name="connsiteY2" fmla="*/ 406038 h 798758"/>
                  <a:gd name="connsiteX3" fmla="*/ 803573 w 807629"/>
                  <a:gd name="connsiteY3" fmla="*/ 625114 h 798758"/>
                  <a:gd name="connsiteX4" fmla="*/ 335261 w 807629"/>
                  <a:gd name="connsiteY4" fmla="*/ 515575 h 798758"/>
                  <a:gd name="connsiteX5" fmla="*/ 73323 w 807629"/>
                  <a:gd name="connsiteY5" fmla="*/ 796564 h 798758"/>
                  <a:gd name="connsiteX6" fmla="*/ 219374 w 807629"/>
                  <a:gd name="connsiteY6" fmla="*/ 421913 h 798758"/>
                  <a:gd name="connsiteX7" fmla="*/ 86023 w 807629"/>
                  <a:gd name="connsiteY7" fmla="*/ 2814 h 798758"/>
                  <a:gd name="connsiteX8" fmla="*/ 362248 w 807629"/>
                  <a:gd name="connsiteY8" fmla="*/ 345713 h 798758"/>
                  <a:gd name="connsiteX0" fmla="*/ 362248 w 815067"/>
                  <a:gd name="connsiteY0" fmla="*/ 345713 h 798758"/>
                  <a:gd name="connsiteX1" fmla="*/ 594024 w 815067"/>
                  <a:gd name="connsiteY1" fmla="*/ 117114 h 798758"/>
                  <a:gd name="connsiteX2" fmla="*/ 463848 w 815067"/>
                  <a:gd name="connsiteY2" fmla="*/ 406038 h 798758"/>
                  <a:gd name="connsiteX3" fmla="*/ 803573 w 815067"/>
                  <a:gd name="connsiteY3" fmla="*/ 625114 h 798758"/>
                  <a:gd name="connsiteX4" fmla="*/ 625772 w 815067"/>
                  <a:gd name="connsiteY4" fmla="*/ 742589 h 798758"/>
                  <a:gd name="connsiteX5" fmla="*/ 335261 w 815067"/>
                  <a:gd name="connsiteY5" fmla="*/ 515575 h 798758"/>
                  <a:gd name="connsiteX6" fmla="*/ 73323 w 815067"/>
                  <a:gd name="connsiteY6" fmla="*/ 796564 h 798758"/>
                  <a:gd name="connsiteX7" fmla="*/ 219374 w 815067"/>
                  <a:gd name="connsiteY7" fmla="*/ 421913 h 798758"/>
                  <a:gd name="connsiteX8" fmla="*/ 86023 w 815067"/>
                  <a:gd name="connsiteY8" fmla="*/ 2814 h 798758"/>
                  <a:gd name="connsiteX9" fmla="*/ 362248 w 815067"/>
                  <a:gd name="connsiteY9" fmla="*/ 345713 h 798758"/>
                  <a:gd name="connsiteX0" fmla="*/ 362248 w 646141"/>
                  <a:gd name="connsiteY0" fmla="*/ 345713 h 798758"/>
                  <a:gd name="connsiteX1" fmla="*/ 594024 w 646141"/>
                  <a:gd name="connsiteY1" fmla="*/ 117114 h 798758"/>
                  <a:gd name="connsiteX2" fmla="*/ 463848 w 646141"/>
                  <a:gd name="connsiteY2" fmla="*/ 406038 h 798758"/>
                  <a:gd name="connsiteX3" fmla="*/ 625772 w 646141"/>
                  <a:gd name="connsiteY3" fmla="*/ 742589 h 798758"/>
                  <a:gd name="connsiteX4" fmla="*/ 335261 w 646141"/>
                  <a:gd name="connsiteY4" fmla="*/ 515575 h 798758"/>
                  <a:gd name="connsiteX5" fmla="*/ 73323 w 646141"/>
                  <a:gd name="connsiteY5" fmla="*/ 796564 h 798758"/>
                  <a:gd name="connsiteX6" fmla="*/ 219374 w 646141"/>
                  <a:gd name="connsiteY6" fmla="*/ 421913 h 798758"/>
                  <a:gd name="connsiteX7" fmla="*/ 86023 w 646141"/>
                  <a:gd name="connsiteY7" fmla="*/ 2814 h 798758"/>
                  <a:gd name="connsiteX8" fmla="*/ 362248 w 646141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0625" h="798758">
                    <a:moveTo>
                      <a:pt x="362248" y="345713"/>
                    </a:moveTo>
                    <a:cubicBezTo>
                      <a:pt x="443740" y="306555"/>
                      <a:pt x="452736" y="22922"/>
                      <a:pt x="594024" y="117114"/>
                    </a:cubicBezTo>
                    <a:cubicBezTo>
                      <a:pt x="717849" y="292268"/>
                      <a:pt x="458557" y="322430"/>
                      <a:pt x="463848" y="406038"/>
                    </a:cubicBezTo>
                    <a:cubicBezTo>
                      <a:pt x="469139" y="510284"/>
                      <a:pt x="810715" y="668771"/>
                      <a:pt x="625772" y="742589"/>
                    </a:cubicBezTo>
                    <a:cubicBezTo>
                      <a:pt x="535020" y="787833"/>
                      <a:pt x="455117" y="488852"/>
                      <a:pt x="335261" y="515575"/>
                    </a:cubicBezTo>
                    <a:cubicBezTo>
                      <a:pt x="120419" y="515575"/>
                      <a:pt x="269114" y="827784"/>
                      <a:pt x="73323" y="796564"/>
                    </a:cubicBezTo>
                    <a:cubicBezTo>
                      <a:pt x="-90718" y="712956"/>
                      <a:pt x="207732" y="513988"/>
                      <a:pt x="219374" y="421913"/>
                    </a:cubicBezTo>
                    <a:cubicBezTo>
                      <a:pt x="231016" y="329838"/>
                      <a:pt x="-171021" y="66527"/>
                      <a:pt x="86023" y="2814"/>
                    </a:cubicBezTo>
                    <a:cubicBezTo>
                      <a:pt x="248665" y="-37500"/>
                      <a:pt x="264353" y="368996"/>
                      <a:pt x="362248" y="345713"/>
                    </a:cubicBezTo>
                    <a:close/>
                  </a:path>
                </a:pathLst>
              </a:custGeom>
              <a:solidFill>
                <a:srgbClr val="7887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51" name="心形 8"/>
              <p:cNvSpPr/>
              <p:nvPr/>
            </p:nvSpPr>
            <p:spPr>
              <a:xfrm rot="2061930">
                <a:off x="1474674" y="4534503"/>
                <a:ext cx="577449" cy="822810"/>
              </a:xfrm>
              <a:custGeom>
                <a:avLst/>
                <a:gdLst>
                  <a:gd name="connsiteX0" fmla="*/ 412750 w 825500"/>
                  <a:gd name="connsiteY0" fmla="*/ 301625 h 1206500"/>
                  <a:gd name="connsiteX1" fmla="*/ 412750 w 825500"/>
                  <a:gd name="connsiteY1" fmla="*/ 1206500 h 1206500"/>
                  <a:gd name="connsiteX2" fmla="*/ 412750 w 825500"/>
                  <a:gd name="connsiteY2" fmla="*/ 301625 h 1206500"/>
                  <a:gd name="connsiteX0" fmla="*/ 415759 w 682459"/>
                  <a:gd name="connsiteY0" fmla="*/ 286679 h 1205966"/>
                  <a:gd name="connsiteX1" fmla="*/ 682459 w 682459"/>
                  <a:gd name="connsiteY1" fmla="*/ 804204 h 1205966"/>
                  <a:gd name="connsiteX2" fmla="*/ 415759 w 682459"/>
                  <a:gd name="connsiteY2" fmla="*/ 1191554 h 1205966"/>
                  <a:gd name="connsiteX3" fmla="*/ 415759 w 682459"/>
                  <a:gd name="connsiteY3" fmla="*/ 286679 h 1205966"/>
                  <a:gd name="connsiteX0" fmla="*/ 336549 w 603249"/>
                  <a:gd name="connsiteY0" fmla="*/ 6537 h 911879"/>
                  <a:gd name="connsiteX1" fmla="*/ 603249 w 603249"/>
                  <a:gd name="connsiteY1" fmla="*/ 524062 h 911879"/>
                  <a:gd name="connsiteX2" fmla="*/ 336549 w 603249"/>
                  <a:gd name="connsiteY2" fmla="*/ 911412 h 911879"/>
                  <a:gd name="connsiteX3" fmla="*/ 0 w 603249"/>
                  <a:gd name="connsiteY3" fmla="*/ 447862 h 911879"/>
                  <a:gd name="connsiteX4" fmla="*/ 336549 w 603249"/>
                  <a:gd name="connsiteY4" fmla="*/ 6537 h 911879"/>
                  <a:gd name="connsiteX0" fmla="*/ 336549 w 607486"/>
                  <a:gd name="connsiteY0" fmla="*/ 6087 h 911374"/>
                  <a:gd name="connsiteX1" fmla="*/ 488950 w 607486"/>
                  <a:gd name="connsiteY1" fmla="*/ 212463 h 911374"/>
                  <a:gd name="connsiteX2" fmla="*/ 603249 w 607486"/>
                  <a:gd name="connsiteY2" fmla="*/ 523612 h 911374"/>
                  <a:gd name="connsiteX3" fmla="*/ 336549 w 607486"/>
                  <a:gd name="connsiteY3" fmla="*/ 910962 h 911374"/>
                  <a:gd name="connsiteX4" fmla="*/ 0 w 607486"/>
                  <a:gd name="connsiteY4" fmla="*/ 447412 h 911374"/>
                  <a:gd name="connsiteX5" fmla="*/ 336549 w 607486"/>
                  <a:gd name="connsiteY5" fmla="*/ 6087 h 911374"/>
                  <a:gd name="connsiteX0" fmla="*/ 336549 w 603688"/>
                  <a:gd name="connsiteY0" fmla="*/ 6087 h 918045"/>
                  <a:gd name="connsiteX1" fmla="*/ 488950 w 603688"/>
                  <a:gd name="connsiteY1" fmla="*/ 212463 h 918045"/>
                  <a:gd name="connsiteX2" fmla="*/ 603249 w 603688"/>
                  <a:gd name="connsiteY2" fmla="*/ 523612 h 918045"/>
                  <a:gd name="connsiteX3" fmla="*/ 520699 w 603688"/>
                  <a:gd name="connsiteY3" fmla="*/ 714113 h 918045"/>
                  <a:gd name="connsiteX4" fmla="*/ 336549 w 603688"/>
                  <a:gd name="connsiteY4" fmla="*/ 910962 h 918045"/>
                  <a:gd name="connsiteX5" fmla="*/ 0 w 603688"/>
                  <a:gd name="connsiteY5" fmla="*/ 447412 h 918045"/>
                  <a:gd name="connsiteX6" fmla="*/ 336549 w 603688"/>
                  <a:gd name="connsiteY6" fmla="*/ 6087 h 918045"/>
                  <a:gd name="connsiteX0" fmla="*/ 345677 w 612816"/>
                  <a:gd name="connsiteY0" fmla="*/ 6087 h 911172"/>
                  <a:gd name="connsiteX1" fmla="*/ 498078 w 612816"/>
                  <a:gd name="connsiteY1" fmla="*/ 212463 h 911172"/>
                  <a:gd name="connsiteX2" fmla="*/ 612377 w 612816"/>
                  <a:gd name="connsiteY2" fmla="*/ 523612 h 911172"/>
                  <a:gd name="connsiteX3" fmla="*/ 529827 w 612816"/>
                  <a:gd name="connsiteY3" fmla="*/ 714113 h 911172"/>
                  <a:gd name="connsiteX4" fmla="*/ 345677 w 612816"/>
                  <a:gd name="connsiteY4" fmla="*/ 910962 h 911172"/>
                  <a:gd name="connsiteX5" fmla="*/ 117077 w 612816"/>
                  <a:gd name="connsiteY5" fmla="*/ 676013 h 911172"/>
                  <a:gd name="connsiteX6" fmla="*/ 9128 w 612816"/>
                  <a:gd name="connsiteY6" fmla="*/ 447412 h 911172"/>
                  <a:gd name="connsiteX7" fmla="*/ 345677 w 612816"/>
                  <a:gd name="connsiteY7" fmla="*/ 6087 h 911172"/>
                  <a:gd name="connsiteX0" fmla="*/ 337943 w 605082"/>
                  <a:gd name="connsiteY0" fmla="*/ 6087 h 911172"/>
                  <a:gd name="connsiteX1" fmla="*/ 490344 w 605082"/>
                  <a:gd name="connsiteY1" fmla="*/ 212463 h 911172"/>
                  <a:gd name="connsiteX2" fmla="*/ 604643 w 605082"/>
                  <a:gd name="connsiteY2" fmla="*/ 523612 h 911172"/>
                  <a:gd name="connsiteX3" fmla="*/ 522093 w 605082"/>
                  <a:gd name="connsiteY3" fmla="*/ 714113 h 911172"/>
                  <a:gd name="connsiteX4" fmla="*/ 337943 w 605082"/>
                  <a:gd name="connsiteY4" fmla="*/ 910962 h 911172"/>
                  <a:gd name="connsiteX5" fmla="*/ 109343 w 605082"/>
                  <a:gd name="connsiteY5" fmla="*/ 676013 h 911172"/>
                  <a:gd name="connsiteX6" fmla="*/ 1394 w 605082"/>
                  <a:gd name="connsiteY6" fmla="*/ 447412 h 911172"/>
                  <a:gd name="connsiteX7" fmla="*/ 179193 w 605082"/>
                  <a:gd name="connsiteY7" fmla="*/ 123563 h 911172"/>
                  <a:gd name="connsiteX8" fmla="*/ 337943 w 605082"/>
                  <a:gd name="connsiteY8" fmla="*/ 6087 h 911172"/>
                  <a:gd name="connsiteX0" fmla="*/ 425775 w 692914"/>
                  <a:gd name="connsiteY0" fmla="*/ 62786 h 967871"/>
                  <a:gd name="connsiteX1" fmla="*/ 578176 w 692914"/>
                  <a:gd name="connsiteY1" fmla="*/ 269162 h 967871"/>
                  <a:gd name="connsiteX2" fmla="*/ 692475 w 692914"/>
                  <a:gd name="connsiteY2" fmla="*/ 580311 h 967871"/>
                  <a:gd name="connsiteX3" fmla="*/ 609925 w 692914"/>
                  <a:gd name="connsiteY3" fmla="*/ 770812 h 967871"/>
                  <a:gd name="connsiteX4" fmla="*/ 425775 w 692914"/>
                  <a:gd name="connsiteY4" fmla="*/ 967661 h 967871"/>
                  <a:gd name="connsiteX5" fmla="*/ 197175 w 692914"/>
                  <a:gd name="connsiteY5" fmla="*/ 732712 h 967871"/>
                  <a:gd name="connsiteX6" fmla="*/ 89226 w 692914"/>
                  <a:gd name="connsiteY6" fmla="*/ 504111 h 967871"/>
                  <a:gd name="connsiteX7" fmla="*/ 13025 w 692914"/>
                  <a:gd name="connsiteY7" fmla="*/ 27862 h 967871"/>
                  <a:gd name="connsiteX8" fmla="*/ 425775 w 692914"/>
                  <a:gd name="connsiteY8" fmla="*/ 62786 h 967871"/>
                  <a:gd name="connsiteX0" fmla="*/ 425775 w 932139"/>
                  <a:gd name="connsiteY0" fmla="*/ 119774 h 1024859"/>
                  <a:gd name="connsiteX1" fmla="*/ 927426 w 932139"/>
                  <a:gd name="connsiteY1" fmla="*/ 27700 h 1024859"/>
                  <a:gd name="connsiteX2" fmla="*/ 692475 w 932139"/>
                  <a:gd name="connsiteY2" fmla="*/ 637299 h 1024859"/>
                  <a:gd name="connsiteX3" fmla="*/ 609925 w 932139"/>
                  <a:gd name="connsiteY3" fmla="*/ 827800 h 1024859"/>
                  <a:gd name="connsiteX4" fmla="*/ 425775 w 932139"/>
                  <a:gd name="connsiteY4" fmla="*/ 1024649 h 1024859"/>
                  <a:gd name="connsiteX5" fmla="*/ 197175 w 932139"/>
                  <a:gd name="connsiteY5" fmla="*/ 789700 h 1024859"/>
                  <a:gd name="connsiteX6" fmla="*/ 89226 w 932139"/>
                  <a:gd name="connsiteY6" fmla="*/ 561099 h 1024859"/>
                  <a:gd name="connsiteX7" fmla="*/ 13025 w 932139"/>
                  <a:gd name="connsiteY7" fmla="*/ 84850 h 1024859"/>
                  <a:gd name="connsiteX8" fmla="*/ 425775 w 932139"/>
                  <a:gd name="connsiteY8" fmla="*/ 119774 h 1024859"/>
                  <a:gd name="connsiteX0" fmla="*/ 425775 w 932139"/>
                  <a:gd name="connsiteY0" fmla="*/ 119774 h 1183297"/>
                  <a:gd name="connsiteX1" fmla="*/ 927426 w 932139"/>
                  <a:gd name="connsiteY1" fmla="*/ 27700 h 1183297"/>
                  <a:gd name="connsiteX2" fmla="*/ 692475 w 932139"/>
                  <a:gd name="connsiteY2" fmla="*/ 637299 h 1183297"/>
                  <a:gd name="connsiteX3" fmla="*/ 895675 w 932139"/>
                  <a:gd name="connsiteY3" fmla="*/ 1170700 h 1183297"/>
                  <a:gd name="connsiteX4" fmla="*/ 425775 w 932139"/>
                  <a:gd name="connsiteY4" fmla="*/ 1024649 h 1183297"/>
                  <a:gd name="connsiteX5" fmla="*/ 197175 w 932139"/>
                  <a:gd name="connsiteY5" fmla="*/ 789700 h 1183297"/>
                  <a:gd name="connsiteX6" fmla="*/ 89226 w 932139"/>
                  <a:gd name="connsiteY6" fmla="*/ 561099 h 1183297"/>
                  <a:gd name="connsiteX7" fmla="*/ 13025 w 932139"/>
                  <a:gd name="connsiteY7" fmla="*/ 84850 h 1183297"/>
                  <a:gd name="connsiteX8" fmla="*/ 425775 w 932139"/>
                  <a:gd name="connsiteY8" fmla="*/ 119774 h 1183297"/>
                  <a:gd name="connsiteX0" fmla="*/ 474791 w 981155"/>
                  <a:gd name="connsiteY0" fmla="*/ 119774 h 1198618"/>
                  <a:gd name="connsiteX1" fmla="*/ 976442 w 981155"/>
                  <a:gd name="connsiteY1" fmla="*/ 27700 h 1198618"/>
                  <a:gd name="connsiteX2" fmla="*/ 741491 w 981155"/>
                  <a:gd name="connsiteY2" fmla="*/ 637299 h 1198618"/>
                  <a:gd name="connsiteX3" fmla="*/ 944691 w 981155"/>
                  <a:gd name="connsiteY3" fmla="*/ 1170700 h 1198618"/>
                  <a:gd name="connsiteX4" fmla="*/ 474791 w 981155"/>
                  <a:gd name="connsiteY4" fmla="*/ 1024649 h 1198618"/>
                  <a:gd name="connsiteX5" fmla="*/ 11241 w 981155"/>
                  <a:gd name="connsiteY5" fmla="*/ 1183400 h 1198618"/>
                  <a:gd name="connsiteX6" fmla="*/ 138242 w 981155"/>
                  <a:gd name="connsiteY6" fmla="*/ 561099 h 1198618"/>
                  <a:gd name="connsiteX7" fmla="*/ 62041 w 981155"/>
                  <a:gd name="connsiteY7" fmla="*/ 84850 h 1198618"/>
                  <a:gd name="connsiteX8" fmla="*/ 474791 w 981155"/>
                  <a:gd name="connsiteY8" fmla="*/ 119774 h 1198618"/>
                  <a:gd name="connsiteX0" fmla="*/ 469960 w 976324"/>
                  <a:gd name="connsiteY0" fmla="*/ 119774 h 1198618"/>
                  <a:gd name="connsiteX1" fmla="*/ 971611 w 976324"/>
                  <a:gd name="connsiteY1" fmla="*/ 27700 h 1198618"/>
                  <a:gd name="connsiteX2" fmla="*/ 736660 w 976324"/>
                  <a:gd name="connsiteY2" fmla="*/ 637299 h 1198618"/>
                  <a:gd name="connsiteX3" fmla="*/ 939860 w 976324"/>
                  <a:gd name="connsiteY3" fmla="*/ 1170700 h 1198618"/>
                  <a:gd name="connsiteX4" fmla="*/ 469960 w 976324"/>
                  <a:gd name="connsiteY4" fmla="*/ 1024649 h 1198618"/>
                  <a:gd name="connsiteX5" fmla="*/ 6410 w 976324"/>
                  <a:gd name="connsiteY5" fmla="*/ 1183400 h 1198618"/>
                  <a:gd name="connsiteX6" fmla="*/ 292161 w 976324"/>
                  <a:gd name="connsiteY6" fmla="*/ 592849 h 1198618"/>
                  <a:gd name="connsiteX7" fmla="*/ 57210 w 976324"/>
                  <a:gd name="connsiteY7" fmla="*/ 84850 h 1198618"/>
                  <a:gd name="connsiteX8" fmla="*/ 469960 w 976324"/>
                  <a:gd name="connsiteY8" fmla="*/ 119774 h 1198618"/>
                  <a:gd name="connsiteX0" fmla="*/ 469960 w 976324"/>
                  <a:gd name="connsiteY0" fmla="*/ 119774 h 1191568"/>
                  <a:gd name="connsiteX1" fmla="*/ 971611 w 976324"/>
                  <a:gd name="connsiteY1" fmla="*/ 27700 h 1191568"/>
                  <a:gd name="connsiteX2" fmla="*/ 736660 w 976324"/>
                  <a:gd name="connsiteY2" fmla="*/ 637299 h 1191568"/>
                  <a:gd name="connsiteX3" fmla="*/ 939860 w 976324"/>
                  <a:gd name="connsiteY3" fmla="*/ 1170700 h 1191568"/>
                  <a:gd name="connsiteX4" fmla="*/ 495360 w 976324"/>
                  <a:gd name="connsiteY4" fmla="*/ 770649 h 1191568"/>
                  <a:gd name="connsiteX5" fmla="*/ 6410 w 976324"/>
                  <a:gd name="connsiteY5" fmla="*/ 1183400 h 1191568"/>
                  <a:gd name="connsiteX6" fmla="*/ 292161 w 976324"/>
                  <a:gd name="connsiteY6" fmla="*/ 592849 h 1191568"/>
                  <a:gd name="connsiteX7" fmla="*/ 57210 w 976324"/>
                  <a:gd name="connsiteY7" fmla="*/ 84850 h 1191568"/>
                  <a:gd name="connsiteX8" fmla="*/ 469960 w 976324"/>
                  <a:gd name="connsiteY8" fmla="*/ 119774 h 1191568"/>
                  <a:gd name="connsiteX0" fmla="*/ 609660 w 976324"/>
                  <a:gd name="connsiteY0" fmla="*/ 364585 h 1176029"/>
                  <a:gd name="connsiteX1" fmla="*/ 971611 w 976324"/>
                  <a:gd name="connsiteY1" fmla="*/ 12161 h 1176029"/>
                  <a:gd name="connsiteX2" fmla="*/ 736660 w 976324"/>
                  <a:gd name="connsiteY2" fmla="*/ 621760 h 1176029"/>
                  <a:gd name="connsiteX3" fmla="*/ 939860 w 976324"/>
                  <a:gd name="connsiteY3" fmla="*/ 1155161 h 1176029"/>
                  <a:gd name="connsiteX4" fmla="*/ 495360 w 976324"/>
                  <a:gd name="connsiteY4" fmla="*/ 755110 h 1176029"/>
                  <a:gd name="connsiteX5" fmla="*/ 6410 w 976324"/>
                  <a:gd name="connsiteY5" fmla="*/ 1167861 h 1176029"/>
                  <a:gd name="connsiteX6" fmla="*/ 292161 w 976324"/>
                  <a:gd name="connsiteY6" fmla="*/ 577310 h 1176029"/>
                  <a:gd name="connsiteX7" fmla="*/ 57210 w 976324"/>
                  <a:gd name="connsiteY7" fmla="*/ 69311 h 1176029"/>
                  <a:gd name="connsiteX8" fmla="*/ 609660 w 97632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57210 w 975344"/>
                  <a:gd name="connsiteY7" fmla="*/ 69311 h 1176029"/>
                  <a:gd name="connsiteX8" fmla="*/ 609660 w 97534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247710 w 975344"/>
                  <a:gd name="connsiteY7" fmla="*/ 189961 h 1176029"/>
                  <a:gd name="connsiteX8" fmla="*/ 609660 w 97534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247710 w 975344"/>
                  <a:gd name="connsiteY7" fmla="*/ 189961 h 1176029"/>
                  <a:gd name="connsiteX8" fmla="*/ 609660 w 97534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247710 w 975344"/>
                  <a:gd name="connsiteY7" fmla="*/ 189961 h 1176029"/>
                  <a:gd name="connsiteX8" fmla="*/ 609660 w 975344"/>
                  <a:gd name="connsiteY8" fmla="*/ 364585 h 1176029"/>
                  <a:gd name="connsiteX0" fmla="*/ 514410 w 975344"/>
                  <a:gd name="connsiteY0" fmla="*/ 426611 h 1174555"/>
                  <a:gd name="connsiteX1" fmla="*/ 971611 w 975344"/>
                  <a:gd name="connsiteY1" fmla="*/ 10687 h 1174555"/>
                  <a:gd name="connsiteX2" fmla="*/ 654110 w 975344"/>
                  <a:gd name="connsiteY2" fmla="*/ 588536 h 1174555"/>
                  <a:gd name="connsiteX3" fmla="*/ 939860 w 975344"/>
                  <a:gd name="connsiteY3" fmla="*/ 1153687 h 1174555"/>
                  <a:gd name="connsiteX4" fmla="*/ 495360 w 975344"/>
                  <a:gd name="connsiteY4" fmla="*/ 753636 h 1174555"/>
                  <a:gd name="connsiteX5" fmla="*/ 6410 w 975344"/>
                  <a:gd name="connsiteY5" fmla="*/ 1166387 h 1174555"/>
                  <a:gd name="connsiteX6" fmla="*/ 292161 w 975344"/>
                  <a:gd name="connsiteY6" fmla="*/ 575836 h 1174555"/>
                  <a:gd name="connsiteX7" fmla="*/ 247710 w 975344"/>
                  <a:gd name="connsiteY7" fmla="*/ 188487 h 1174555"/>
                  <a:gd name="connsiteX8" fmla="*/ 514410 w 975344"/>
                  <a:gd name="connsiteY8" fmla="*/ 426611 h 1174555"/>
                  <a:gd name="connsiteX0" fmla="*/ 514410 w 975344"/>
                  <a:gd name="connsiteY0" fmla="*/ 426611 h 1174555"/>
                  <a:gd name="connsiteX1" fmla="*/ 971611 w 975344"/>
                  <a:gd name="connsiteY1" fmla="*/ 10687 h 1174555"/>
                  <a:gd name="connsiteX2" fmla="*/ 654110 w 975344"/>
                  <a:gd name="connsiteY2" fmla="*/ 588536 h 1174555"/>
                  <a:gd name="connsiteX3" fmla="*/ 939860 w 975344"/>
                  <a:gd name="connsiteY3" fmla="*/ 1153687 h 1174555"/>
                  <a:gd name="connsiteX4" fmla="*/ 495360 w 975344"/>
                  <a:gd name="connsiteY4" fmla="*/ 753636 h 1174555"/>
                  <a:gd name="connsiteX5" fmla="*/ 6410 w 975344"/>
                  <a:gd name="connsiteY5" fmla="*/ 1166387 h 1174555"/>
                  <a:gd name="connsiteX6" fmla="*/ 292161 w 975344"/>
                  <a:gd name="connsiteY6" fmla="*/ 575836 h 1174555"/>
                  <a:gd name="connsiteX7" fmla="*/ 247710 w 975344"/>
                  <a:gd name="connsiteY7" fmla="*/ 188487 h 1174555"/>
                  <a:gd name="connsiteX8" fmla="*/ 514410 w 975344"/>
                  <a:gd name="connsiteY8" fmla="*/ 426611 h 1174555"/>
                  <a:gd name="connsiteX0" fmla="*/ 296173 w 757107"/>
                  <a:gd name="connsiteY0" fmla="*/ 426611 h 1159917"/>
                  <a:gd name="connsiteX1" fmla="*/ 753374 w 757107"/>
                  <a:gd name="connsiteY1" fmla="*/ 10687 h 1159917"/>
                  <a:gd name="connsiteX2" fmla="*/ 435873 w 757107"/>
                  <a:gd name="connsiteY2" fmla="*/ 588536 h 1159917"/>
                  <a:gd name="connsiteX3" fmla="*/ 721623 w 757107"/>
                  <a:gd name="connsiteY3" fmla="*/ 1153687 h 1159917"/>
                  <a:gd name="connsiteX4" fmla="*/ 277123 w 757107"/>
                  <a:gd name="connsiteY4" fmla="*/ 753636 h 1159917"/>
                  <a:gd name="connsiteX5" fmla="*/ 16773 w 757107"/>
                  <a:gd name="connsiteY5" fmla="*/ 982237 h 1159917"/>
                  <a:gd name="connsiteX6" fmla="*/ 73924 w 757107"/>
                  <a:gd name="connsiteY6" fmla="*/ 575836 h 1159917"/>
                  <a:gd name="connsiteX7" fmla="*/ 29473 w 757107"/>
                  <a:gd name="connsiteY7" fmla="*/ 188487 h 1159917"/>
                  <a:gd name="connsiteX8" fmla="*/ 296173 w 757107"/>
                  <a:gd name="connsiteY8" fmla="*/ 426611 h 1159917"/>
                  <a:gd name="connsiteX0" fmla="*/ 341871 w 802805"/>
                  <a:gd name="connsiteY0" fmla="*/ 426611 h 1159917"/>
                  <a:gd name="connsiteX1" fmla="*/ 799072 w 802805"/>
                  <a:gd name="connsiteY1" fmla="*/ 10687 h 1159917"/>
                  <a:gd name="connsiteX2" fmla="*/ 481571 w 802805"/>
                  <a:gd name="connsiteY2" fmla="*/ 588536 h 1159917"/>
                  <a:gd name="connsiteX3" fmla="*/ 767321 w 802805"/>
                  <a:gd name="connsiteY3" fmla="*/ 1153687 h 1159917"/>
                  <a:gd name="connsiteX4" fmla="*/ 322821 w 802805"/>
                  <a:gd name="connsiteY4" fmla="*/ 753636 h 1159917"/>
                  <a:gd name="connsiteX5" fmla="*/ 62471 w 802805"/>
                  <a:gd name="connsiteY5" fmla="*/ 982237 h 1159917"/>
                  <a:gd name="connsiteX6" fmla="*/ 119622 w 802805"/>
                  <a:gd name="connsiteY6" fmla="*/ 575836 h 1159917"/>
                  <a:gd name="connsiteX7" fmla="*/ 75171 w 802805"/>
                  <a:gd name="connsiteY7" fmla="*/ 188487 h 1159917"/>
                  <a:gd name="connsiteX8" fmla="*/ 341871 w 802805"/>
                  <a:gd name="connsiteY8" fmla="*/ 426611 h 1159917"/>
                  <a:gd name="connsiteX0" fmla="*/ 341871 w 802805"/>
                  <a:gd name="connsiteY0" fmla="*/ 426611 h 1159917"/>
                  <a:gd name="connsiteX1" fmla="*/ 799072 w 802805"/>
                  <a:gd name="connsiteY1" fmla="*/ 10687 h 1159917"/>
                  <a:gd name="connsiteX2" fmla="*/ 481571 w 802805"/>
                  <a:gd name="connsiteY2" fmla="*/ 588536 h 1159917"/>
                  <a:gd name="connsiteX3" fmla="*/ 767321 w 802805"/>
                  <a:gd name="connsiteY3" fmla="*/ 1153687 h 1159917"/>
                  <a:gd name="connsiteX4" fmla="*/ 322821 w 802805"/>
                  <a:gd name="connsiteY4" fmla="*/ 753636 h 1159917"/>
                  <a:gd name="connsiteX5" fmla="*/ 62471 w 802805"/>
                  <a:gd name="connsiteY5" fmla="*/ 982237 h 1159917"/>
                  <a:gd name="connsiteX6" fmla="*/ 119622 w 802805"/>
                  <a:gd name="connsiteY6" fmla="*/ 575836 h 1159917"/>
                  <a:gd name="connsiteX7" fmla="*/ 75171 w 802805"/>
                  <a:gd name="connsiteY7" fmla="*/ 188487 h 1159917"/>
                  <a:gd name="connsiteX8" fmla="*/ 341871 w 802805"/>
                  <a:gd name="connsiteY8" fmla="*/ 426611 h 1159917"/>
                  <a:gd name="connsiteX0" fmla="*/ 341871 w 802805"/>
                  <a:gd name="connsiteY0" fmla="*/ 426611 h 1159917"/>
                  <a:gd name="connsiteX1" fmla="*/ 799072 w 802805"/>
                  <a:gd name="connsiteY1" fmla="*/ 10687 h 1159917"/>
                  <a:gd name="connsiteX2" fmla="*/ 481571 w 802805"/>
                  <a:gd name="connsiteY2" fmla="*/ 588536 h 1159917"/>
                  <a:gd name="connsiteX3" fmla="*/ 767321 w 802805"/>
                  <a:gd name="connsiteY3" fmla="*/ 1153687 h 1159917"/>
                  <a:gd name="connsiteX4" fmla="*/ 322821 w 802805"/>
                  <a:gd name="connsiteY4" fmla="*/ 753636 h 1159917"/>
                  <a:gd name="connsiteX5" fmla="*/ 62471 w 802805"/>
                  <a:gd name="connsiteY5" fmla="*/ 982237 h 1159917"/>
                  <a:gd name="connsiteX6" fmla="*/ 119622 w 802805"/>
                  <a:gd name="connsiteY6" fmla="*/ 575836 h 1159917"/>
                  <a:gd name="connsiteX7" fmla="*/ 75171 w 802805"/>
                  <a:gd name="connsiteY7" fmla="*/ 188487 h 1159917"/>
                  <a:gd name="connsiteX8" fmla="*/ 341871 w 802805"/>
                  <a:gd name="connsiteY8" fmla="*/ 426611 h 1159917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772077"/>
                  <a:gd name="connsiteY0" fmla="*/ 302363 h 901083"/>
                  <a:gd name="connsiteX1" fmla="*/ 583172 w 772077"/>
                  <a:gd name="connsiteY1" fmla="*/ 178539 h 901083"/>
                  <a:gd name="connsiteX2" fmla="*/ 481571 w 772077"/>
                  <a:gd name="connsiteY2" fmla="*/ 464288 h 901083"/>
                  <a:gd name="connsiteX3" fmla="*/ 767321 w 772077"/>
                  <a:gd name="connsiteY3" fmla="*/ 686539 h 901083"/>
                  <a:gd name="connsiteX4" fmla="*/ 322821 w 772077"/>
                  <a:gd name="connsiteY4" fmla="*/ 629388 h 901083"/>
                  <a:gd name="connsiteX5" fmla="*/ 62471 w 772077"/>
                  <a:gd name="connsiteY5" fmla="*/ 857989 h 901083"/>
                  <a:gd name="connsiteX6" fmla="*/ 119622 w 772077"/>
                  <a:gd name="connsiteY6" fmla="*/ 451588 h 901083"/>
                  <a:gd name="connsiteX7" fmla="*/ 75171 w 772077"/>
                  <a:gd name="connsiteY7" fmla="*/ 64239 h 901083"/>
                  <a:gd name="connsiteX8" fmla="*/ 341871 w 772077"/>
                  <a:gd name="connsiteY8" fmla="*/ 302363 h 901083"/>
                  <a:gd name="connsiteX0" fmla="*/ 341871 w 772077"/>
                  <a:gd name="connsiteY0" fmla="*/ 302363 h 901083"/>
                  <a:gd name="connsiteX1" fmla="*/ 583172 w 772077"/>
                  <a:gd name="connsiteY1" fmla="*/ 178539 h 901083"/>
                  <a:gd name="connsiteX2" fmla="*/ 481571 w 772077"/>
                  <a:gd name="connsiteY2" fmla="*/ 464288 h 901083"/>
                  <a:gd name="connsiteX3" fmla="*/ 767321 w 772077"/>
                  <a:gd name="connsiteY3" fmla="*/ 686539 h 901083"/>
                  <a:gd name="connsiteX4" fmla="*/ 322821 w 772077"/>
                  <a:gd name="connsiteY4" fmla="*/ 629388 h 901083"/>
                  <a:gd name="connsiteX5" fmla="*/ 62471 w 772077"/>
                  <a:gd name="connsiteY5" fmla="*/ 857989 h 901083"/>
                  <a:gd name="connsiteX6" fmla="*/ 119622 w 772077"/>
                  <a:gd name="connsiteY6" fmla="*/ 451588 h 901083"/>
                  <a:gd name="connsiteX7" fmla="*/ 75171 w 772077"/>
                  <a:gd name="connsiteY7" fmla="*/ 64239 h 901083"/>
                  <a:gd name="connsiteX8" fmla="*/ 341871 w 772077"/>
                  <a:gd name="connsiteY8" fmla="*/ 302363 h 901083"/>
                  <a:gd name="connsiteX0" fmla="*/ 341871 w 797120"/>
                  <a:gd name="connsiteY0" fmla="*/ 302363 h 901083"/>
                  <a:gd name="connsiteX1" fmla="*/ 583172 w 797120"/>
                  <a:gd name="connsiteY1" fmla="*/ 178539 h 901083"/>
                  <a:gd name="connsiteX2" fmla="*/ 481571 w 797120"/>
                  <a:gd name="connsiteY2" fmla="*/ 464288 h 901083"/>
                  <a:gd name="connsiteX3" fmla="*/ 792721 w 797120"/>
                  <a:gd name="connsiteY3" fmla="*/ 686539 h 901083"/>
                  <a:gd name="connsiteX4" fmla="*/ 322821 w 797120"/>
                  <a:gd name="connsiteY4" fmla="*/ 629388 h 901083"/>
                  <a:gd name="connsiteX5" fmla="*/ 62471 w 797120"/>
                  <a:gd name="connsiteY5" fmla="*/ 857989 h 901083"/>
                  <a:gd name="connsiteX6" fmla="*/ 119622 w 797120"/>
                  <a:gd name="connsiteY6" fmla="*/ 451588 h 901083"/>
                  <a:gd name="connsiteX7" fmla="*/ 75171 w 797120"/>
                  <a:gd name="connsiteY7" fmla="*/ 64239 h 901083"/>
                  <a:gd name="connsiteX8" fmla="*/ 341871 w 797120"/>
                  <a:gd name="connsiteY8" fmla="*/ 302363 h 901083"/>
                  <a:gd name="connsiteX0" fmla="*/ 341871 w 792721"/>
                  <a:gd name="connsiteY0" fmla="*/ 302363 h 901083"/>
                  <a:gd name="connsiteX1" fmla="*/ 583172 w 792721"/>
                  <a:gd name="connsiteY1" fmla="*/ 178539 h 901083"/>
                  <a:gd name="connsiteX2" fmla="*/ 481571 w 792721"/>
                  <a:gd name="connsiteY2" fmla="*/ 464288 h 901083"/>
                  <a:gd name="connsiteX3" fmla="*/ 792721 w 792721"/>
                  <a:gd name="connsiteY3" fmla="*/ 686539 h 901083"/>
                  <a:gd name="connsiteX4" fmla="*/ 322821 w 792721"/>
                  <a:gd name="connsiteY4" fmla="*/ 629388 h 901083"/>
                  <a:gd name="connsiteX5" fmla="*/ 62471 w 792721"/>
                  <a:gd name="connsiteY5" fmla="*/ 857989 h 901083"/>
                  <a:gd name="connsiteX6" fmla="*/ 119622 w 792721"/>
                  <a:gd name="connsiteY6" fmla="*/ 451588 h 901083"/>
                  <a:gd name="connsiteX7" fmla="*/ 75171 w 792721"/>
                  <a:gd name="connsiteY7" fmla="*/ 64239 h 901083"/>
                  <a:gd name="connsiteX8" fmla="*/ 341871 w 792721"/>
                  <a:gd name="connsiteY8" fmla="*/ 302363 h 901083"/>
                  <a:gd name="connsiteX0" fmla="*/ 328518 w 779368"/>
                  <a:gd name="connsiteY0" fmla="*/ 240615 h 839335"/>
                  <a:gd name="connsiteX1" fmla="*/ 569819 w 779368"/>
                  <a:gd name="connsiteY1" fmla="*/ 116791 h 839335"/>
                  <a:gd name="connsiteX2" fmla="*/ 468218 w 779368"/>
                  <a:gd name="connsiteY2" fmla="*/ 402540 h 839335"/>
                  <a:gd name="connsiteX3" fmla="*/ 779368 w 779368"/>
                  <a:gd name="connsiteY3" fmla="*/ 624791 h 839335"/>
                  <a:gd name="connsiteX4" fmla="*/ 309468 w 779368"/>
                  <a:gd name="connsiteY4" fmla="*/ 567640 h 839335"/>
                  <a:gd name="connsiteX5" fmla="*/ 49118 w 779368"/>
                  <a:gd name="connsiteY5" fmla="*/ 796241 h 839335"/>
                  <a:gd name="connsiteX6" fmla="*/ 195169 w 779368"/>
                  <a:gd name="connsiteY6" fmla="*/ 421590 h 839335"/>
                  <a:gd name="connsiteX7" fmla="*/ 61818 w 779368"/>
                  <a:gd name="connsiteY7" fmla="*/ 2491 h 839335"/>
                  <a:gd name="connsiteX8" fmla="*/ 328518 w 779368"/>
                  <a:gd name="connsiteY8" fmla="*/ 240615 h 839335"/>
                  <a:gd name="connsiteX0" fmla="*/ 328518 w 779368"/>
                  <a:gd name="connsiteY0" fmla="*/ 240615 h 835389"/>
                  <a:gd name="connsiteX1" fmla="*/ 569819 w 779368"/>
                  <a:gd name="connsiteY1" fmla="*/ 116791 h 835389"/>
                  <a:gd name="connsiteX2" fmla="*/ 468218 w 779368"/>
                  <a:gd name="connsiteY2" fmla="*/ 402540 h 835389"/>
                  <a:gd name="connsiteX3" fmla="*/ 779368 w 779368"/>
                  <a:gd name="connsiteY3" fmla="*/ 624791 h 835389"/>
                  <a:gd name="connsiteX4" fmla="*/ 311056 w 779368"/>
                  <a:gd name="connsiteY4" fmla="*/ 515252 h 835389"/>
                  <a:gd name="connsiteX5" fmla="*/ 49118 w 779368"/>
                  <a:gd name="connsiteY5" fmla="*/ 796241 h 835389"/>
                  <a:gd name="connsiteX6" fmla="*/ 195169 w 779368"/>
                  <a:gd name="connsiteY6" fmla="*/ 421590 h 835389"/>
                  <a:gd name="connsiteX7" fmla="*/ 61818 w 779368"/>
                  <a:gd name="connsiteY7" fmla="*/ 2491 h 835389"/>
                  <a:gd name="connsiteX8" fmla="*/ 328518 w 779368"/>
                  <a:gd name="connsiteY8" fmla="*/ 240615 h 835389"/>
                  <a:gd name="connsiteX0" fmla="*/ 328518 w 779368"/>
                  <a:gd name="connsiteY0" fmla="*/ 240615 h 835389"/>
                  <a:gd name="connsiteX1" fmla="*/ 569819 w 779368"/>
                  <a:gd name="connsiteY1" fmla="*/ 116791 h 835389"/>
                  <a:gd name="connsiteX2" fmla="*/ 439643 w 779368"/>
                  <a:gd name="connsiteY2" fmla="*/ 405715 h 835389"/>
                  <a:gd name="connsiteX3" fmla="*/ 779368 w 779368"/>
                  <a:gd name="connsiteY3" fmla="*/ 624791 h 835389"/>
                  <a:gd name="connsiteX4" fmla="*/ 311056 w 779368"/>
                  <a:gd name="connsiteY4" fmla="*/ 515252 h 835389"/>
                  <a:gd name="connsiteX5" fmla="*/ 49118 w 779368"/>
                  <a:gd name="connsiteY5" fmla="*/ 796241 h 835389"/>
                  <a:gd name="connsiteX6" fmla="*/ 195169 w 779368"/>
                  <a:gd name="connsiteY6" fmla="*/ 421590 h 835389"/>
                  <a:gd name="connsiteX7" fmla="*/ 61818 w 779368"/>
                  <a:gd name="connsiteY7" fmla="*/ 2491 h 835389"/>
                  <a:gd name="connsiteX8" fmla="*/ 328518 w 779368"/>
                  <a:gd name="connsiteY8" fmla="*/ 240615 h 835389"/>
                  <a:gd name="connsiteX0" fmla="*/ 338043 w 779368"/>
                  <a:gd name="connsiteY0" fmla="*/ 343246 h 833245"/>
                  <a:gd name="connsiteX1" fmla="*/ 569819 w 779368"/>
                  <a:gd name="connsiteY1" fmla="*/ 114647 h 833245"/>
                  <a:gd name="connsiteX2" fmla="*/ 439643 w 779368"/>
                  <a:gd name="connsiteY2" fmla="*/ 403571 h 833245"/>
                  <a:gd name="connsiteX3" fmla="*/ 779368 w 779368"/>
                  <a:gd name="connsiteY3" fmla="*/ 622647 h 833245"/>
                  <a:gd name="connsiteX4" fmla="*/ 311056 w 779368"/>
                  <a:gd name="connsiteY4" fmla="*/ 513108 h 833245"/>
                  <a:gd name="connsiteX5" fmla="*/ 49118 w 779368"/>
                  <a:gd name="connsiteY5" fmla="*/ 794097 h 833245"/>
                  <a:gd name="connsiteX6" fmla="*/ 195169 w 779368"/>
                  <a:gd name="connsiteY6" fmla="*/ 419446 h 833245"/>
                  <a:gd name="connsiteX7" fmla="*/ 61818 w 779368"/>
                  <a:gd name="connsiteY7" fmla="*/ 347 h 833245"/>
                  <a:gd name="connsiteX8" fmla="*/ 338043 w 779368"/>
                  <a:gd name="connsiteY8" fmla="*/ 343246 h 833245"/>
                  <a:gd name="connsiteX0" fmla="*/ 338043 w 779368"/>
                  <a:gd name="connsiteY0" fmla="*/ 343212 h 833211"/>
                  <a:gd name="connsiteX1" fmla="*/ 569819 w 779368"/>
                  <a:gd name="connsiteY1" fmla="*/ 114613 h 833211"/>
                  <a:gd name="connsiteX2" fmla="*/ 439643 w 779368"/>
                  <a:gd name="connsiteY2" fmla="*/ 403537 h 833211"/>
                  <a:gd name="connsiteX3" fmla="*/ 779368 w 779368"/>
                  <a:gd name="connsiteY3" fmla="*/ 622613 h 833211"/>
                  <a:gd name="connsiteX4" fmla="*/ 311056 w 779368"/>
                  <a:gd name="connsiteY4" fmla="*/ 513074 h 833211"/>
                  <a:gd name="connsiteX5" fmla="*/ 49118 w 779368"/>
                  <a:gd name="connsiteY5" fmla="*/ 794063 h 833211"/>
                  <a:gd name="connsiteX6" fmla="*/ 195169 w 779368"/>
                  <a:gd name="connsiteY6" fmla="*/ 419412 h 833211"/>
                  <a:gd name="connsiteX7" fmla="*/ 61818 w 779368"/>
                  <a:gd name="connsiteY7" fmla="*/ 313 h 833211"/>
                  <a:gd name="connsiteX8" fmla="*/ 338043 w 779368"/>
                  <a:gd name="connsiteY8" fmla="*/ 343212 h 833211"/>
                  <a:gd name="connsiteX0" fmla="*/ 342612 w 783937"/>
                  <a:gd name="connsiteY0" fmla="*/ 343417 h 833416"/>
                  <a:gd name="connsiteX1" fmla="*/ 574388 w 783937"/>
                  <a:gd name="connsiteY1" fmla="*/ 114818 h 833416"/>
                  <a:gd name="connsiteX2" fmla="*/ 444212 w 783937"/>
                  <a:gd name="connsiteY2" fmla="*/ 403742 h 833416"/>
                  <a:gd name="connsiteX3" fmla="*/ 783937 w 783937"/>
                  <a:gd name="connsiteY3" fmla="*/ 622818 h 833416"/>
                  <a:gd name="connsiteX4" fmla="*/ 315625 w 783937"/>
                  <a:gd name="connsiteY4" fmla="*/ 513279 h 833416"/>
                  <a:gd name="connsiteX5" fmla="*/ 53687 w 783937"/>
                  <a:gd name="connsiteY5" fmla="*/ 794268 h 833416"/>
                  <a:gd name="connsiteX6" fmla="*/ 199738 w 783937"/>
                  <a:gd name="connsiteY6" fmla="*/ 419617 h 833416"/>
                  <a:gd name="connsiteX7" fmla="*/ 66387 w 783937"/>
                  <a:gd name="connsiteY7" fmla="*/ 518 h 833416"/>
                  <a:gd name="connsiteX8" fmla="*/ 342612 w 783937"/>
                  <a:gd name="connsiteY8" fmla="*/ 343417 h 833416"/>
                  <a:gd name="connsiteX0" fmla="*/ 362248 w 803573"/>
                  <a:gd name="connsiteY0" fmla="*/ 345713 h 835712"/>
                  <a:gd name="connsiteX1" fmla="*/ 594024 w 803573"/>
                  <a:gd name="connsiteY1" fmla="*/ 117114 h 835712"/>
                  <a:gd name="connsiteX2" fmla="*/ 463848 w 803573"/>
                  <a:gd name="connsiteY2" fmla="*/ 406038 h 835712"/>
                  <a:gd name="connsiteX3" fmla="*/ 803573 w 803573"/>
                  <a:gd name="connsiteY3" fmla="*/ 625114 h 835712"/>
                  <a:gd name="connsiteX4" fmla="*/ 335261 w 803573"/>
                  <a:gd name="connsiteY4" fmla="*/ 515575 h 835712"/>
                  <a:gd name="connsiteX5" fmla="*/ 73323 w 803573"/>
                  <a:gd name="connsiteY5" fmla="*/ 796564 h 835712"/>
                  <a:gd name="connsiteX6" fmla="*/ 219374 w 803573"/>
                  <a:gd name="connsiteY6" fmla="*/ 421913 h 835712"/>
                  <a:gd name="connsiteX7" fmla="*/ 86023 w 803573"/>
                  <a:gd name="connsiteY7" fmla="*/ 2814 h 835712"/>
                  <a:gd name="connsiteX8" fmla="*/ 362248 w 803573"/>
                  <a:gd name="connsiteY8" fmla="*/ 345713 h 835712"/>
                  <a:gd name="connsiteX0" fmla="*/ 362248 w 803573"/>
                  <a:gd name="connsiteY0" fmla="*/ 345713 h 798758"/>
                  <a:gd name="connsiteX1" fmla="*/ 594024 w 803573"/>
                  <a:gd name="connsiteY1" fmla="*/ 117114 h 798758"/>
                  <a:gd name="connsiteX2" fmla="*/ 463848 w 803573"/>
                  <a:gd name="connsiteY2" fmla="*/ 406038 h 798758"/>
                  <a:gd name="connsiteX3" fmla="*/ 803573 w 803573"/>
                  <a:gd name="connsiteY3" fmla="*/ 625114 h 798758"/>
                  <a:gd name="connsiteX4" fmla="*/ 335261 w 803573"/>
                  <a:gd name="connsiteY4" fmla="*/ 515575 h 798758"/>
                  <a:gd name="connsiteX5" fmla="*/ 73323 w 803573"/>
                  <a:gd name="connsiteY5" fmla="*/ 796564 h 798758"/>
                  <a:gd name="connsiteX6" fmla="*/ 219374 w 803573"/>
                  <a:gd name="connsiteY6" fmla="*/ 421913 h 798758"/>
                  <a:gd name="connsiteX7" fmla="*/ 86023 w 803573"/>
                  <a:gd name="connsiteY7" fmla="*/ 2814 h 798758"/>
                  <a:gd name="connsiteX8" fmla="*/ 362248 w 803573"/>
                  <a:gd name="connsiteY8" fmla="*/ 345713 h 798758"/>
                  <a:gd name="connsiteX0" fmla="*/ 362248 w 807629"/>
                  <a:gd name="connsiteY0" fmla="*/ 345713 h 798758"/>
                  <a:gd name="connsiteX1" fmla="*/ 594024 w 807629"/>
                  <a:gd name="connsiteY1" fmla="*/ 117114 h 798758"/>
                  <a:gd name="connsiteX2" fmla="*/ 463848 w 807629"/>
                  <a:gd name="connsiteY2" fmla="*/ 406038 h 798758"/>
                  <a:gd name="connsiteX3" fmla="*/ 803573 w 807629"/>
                  <a:gd name="connsiteY3" fmla="*/ 625114 h 798758"/>
                  <a:gd name="connsiteX4" fmla="*/ 335261 w 807629"/>
                  <a:gd name="connsiteY4" fmla="*/ 515575 h 798758"/>
                  <a:gd name="connsiteX5" fmla="*/ 73323 w 807629"/>
                  <a:gd name="connsiteY5" fmla="*/ 796564 h 798758"/>
                  <a:gd name="connsiteX6" fmla="*/ 219374 w 807629"/>
                  <a:gd name="connsiteY6" fmla="*/ 421913 h 798758"/>
                  <a:gd name="connsiteX7" fmla="*/ 86023 w 807629"/>
                  <a:gd name="connsiteY7" fmla="*/ 2814 h 798758"/>
                  <a:gd name="connsiteX8" fmla="*/ 362248 w 807629"/>
                  <a:gd name="connsiteY8" fmla="*/ 345713 h 798758"/>
                  <a:gd name="connsiteX0" fmla="*/ 362248 w 815067"/>
                  <a:gd name="connsiteY0" fmla="*/ 345713 h 798758"/>
                  <a:gd name="connsiteX1" fmla="*/ 594024 w 815067"/>
                  <a:gd name="connsiteY1" fmla="*/ 117114 h 798758"/>
                  <a:gd name="connsiteX2" fmla="*/ 463848 w 815067"/>
                  <a:gd name="connsiteY2" fmla="*/ 406038 h 798758"/>
                  <a:gd name="connsiteX3" fmla="*/ 803573 w 815067"/>
                  <a:gd name="connsiteY3" fmla="*/ 625114 h 798758"/>
                  <a:gd name="connsiteX4" fmla="*/ 625772 w 815067"/>
                  <a:gd name="connsiteY4" fmla="*/ 742589 h 798758"/>
                  <a:gd name="connsiteX5" fmla="*/ 335261 w 815067"/>
                  <a:gd name="connsiteY5" fmla="*/ 515575 h 798758"/>
                  <a:gd name="connsiteX6" fmla="*/ 73323 w 815067"/>
                  <a:gd name="connsiteY6" fmla="*/ 796564 h 798758"/>
                  <a:gd name="connsiteX7" fmla="*/ 219374 w 815067"/>
                  <a:gd name="connsiteY7" fmla="*/ 421913 h 798758"/>
                  <a:gd name="connsiteX8" fmla="*/ 86023 w 815067"/>
                  <a:gd name="connsiteY8" fmla="*/ 2814 h 798758"/>
                  <a:gd name="connsiteX9" fmla="*/ 362248 w 815067"/>
                  <a:gd name="connsiteY9" fmla="*/ 345713 h 798758"/>
                  <a:gd name="connsiteX0" fmla="*/ 362248 w 646141"/>
                  <a:gd name="connsiteY0" fmla="*/ 345713 h 798758"/>
                  <a:gd name="connsiteX1" fmla="*/ 594024 w 646141"/>
                  <a:gd name="connsiteY1" fmla="*/ 117114 h 798758"/>
                  <a:gd name="connsiteX2" fmla="*/ 463848 w 646141"/>
                  <a:gd name="connsiteY2" fmla="*/ 406038 h 798758"/>
                  <a:gd name="connsiteX3" fmla="*/ 625772 w 646141"/>
                  <a:gd name="connsiteY3" fmla="*/ 742589 h 798758"/>
                  <a:gd name="connsiteX4" fmla="*/ 335261 w 646141"/>
                  <a:gd name="connsiteY4" fmla="*/ 515575 h 798758"/>
                  <a:gd name="connsiteX5" fmla="*/ 73323 w 646141"/>
                  <a:gd name="connsiteY5" fmla="*/ 796564 h 798758"/>
                  <a:gd name="connsiteX6" fmla="*/ 219374 w 646141"/>
                  <a:gd name="connsiteY6" fmla="*/ 421913 h 798758"/>
                  <a:gd name="connsiteX7" fmla="*/ 86023 w 646141"/>
                  <a:gd name="connsiteY7" fmla="*/ 2814 h 798758"/>
                  <a:gd name="connsiteX8" fmla="*/ 362248 w 646141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  <a:gd name="connsiteX0" fmla="*/ 373540 w 691917"/>
                  <a:gd name="connsiteY0" fmla="*/ 457261 h 910306"/>
                  <a:gd name="connsiteX1" fmla="*/ 605316 w 691917"/>
                  <a:gd name="connsiteY1" fmla="*/ 228662 h 910306"/>
                  <a:gd name="connsiteX2" fmla="*/ 475140 w 691917"/>
                  <a:gd name="connsiteY2" fmla="*/ 517586 h 910306"/>
                  <a:gd name="connsiteX3" fmla="*/ 637064 w 691917"/>
                  <a:gd name="connsiteY3" fmla="*/ 854137 h 910306"/>
                  <a:gd name="connsiteX4" fmla="*/ 346553 w 691917"/>
                  <a:gd name="connsiteY4" fmla="*/ 627123 h 910306"/>
                  <a:gd name="connsiteX5" fmla="*/ 84615 w 691917"/>
                  <a:gd name="connsiteY5" fmla="*/ 908112 h 910306"/>
                  <a:gd name="connsiteX6" fmla="*/ 230666 w 691917"/>
                  <a:gd name="connsiteY6" fmla="*/ 533461 h 910306"/>
                  <a:gd name="connsiteX7" fmla="*/ 84104 w 691917"/>
                  <a:gd name="connsiteY7" fmla="*/ 2235 h 910306"/>
                  <a:gd name="connsiteX8" fmla="*/ 373540 w 691917"/>
                  <a:gd name="connsiteY8" fmla="*/ 457261 h 910306"/>
                  <a:gd name="connsiteX0" fmla="*/ 373540 w 638854"/>
                  <a:gd name="connsiteY0" fmla="*/ 457261 h 910306"/>
                  <a:gd name="connsiteX1" fmla="*/ 605316 w 638854"/>
                  <a:gd name="connsiteY1" fmla="*/ 228662 h 910306"/>
                  <a:gd name="connsiteX2" fmla="*/ 475140 w 638854"/>
                  <a:gd name="connsiteY2" fmla="*/ 517586 h 910306"/>
                  <a:gd name="connsiteX3" fmla="*/ 445706 w 638854"/>
                  <a:gd name="connsiteY3" fmla="*/ 869603 h 910306"/>
                  <a:gd name="connsiteX4" fmla="*/ 346553 w 638854"/>
                  <a:gd name="connsiteY4" fmla="*/ 627123 h 910306"/>
                  <a:gd name="connsiteX5" fmla="*/ 84615 w 638854"/>
                  <a:gd name="connsiteY5" fmla="*/ 908112 h 910306"/>
                  <a:gd name="connsiteX6" fmla="*/ 230666 w 638854"/>
                  <a:gd name="connsiteY6" fmla="*/ 533461 h 910306"/>
                  <a:gd name="connsiteX7" fmla="*/ 84104 w 638854"/>
                  <a:gd name="connsiteY7" fmla="*/ 2235 h 910306"/>
                  <a:gd name="connsiteX8" fmla="*/ 373540 w 638854"/>
                  <a:gd name="connsiteY8" fmla="*/ 457261 h 91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8854" h="910306">
                    <a:moveTo>
                      <a:pt x="373540" y="457261"/>
                    </a:moveTo>
                    <a:cubicBezTo>
                      <a:pt x="455032" y="418103"/>
                      <a:pt x="464028" y="134470"/>
                      <a:pt x="605316" y="228662"/>
                    </a:cubicBezTo>
                    <a:cubicBezTo>
                      <a:pt x="729141" y="403816"/>
                      <a:pt x="469849" y="433978"/>
                      <a:pt x="475140" y="517586"/>
                    </a:cubicBezTo>
                    <a:cubicBezTo>
                      <a:pt x="480431" y="621832"/>
                      <a:pt x="630649" y="795785"/>
                      <a:pt x="445706" y="869603"/>
                    </a:cubicBezTo>
                    <a:cubicBezTo>
                      <a:pt x="354954" y="914847"/>
                      <a:pt x="466409" y="600400"/>
                      <a:pt x="346553" y="627123"/>
                    </a:cubicBezTo>
                    <a:cubicBezTo>
                      <a:pt x="131711" y="627123"/>
                      <a:pt x="280406" y="939332"/>
                      <a:pt x="84615" y="908112"/>
                    </a:cubicBezTo>
                    <a:cubicBezTo>
                      <a:pt x="-79426" y="824504"/>
                      <a:pt x="219024" y="625536"/>
                      <a:pt x="230666" y="533461"/>
                    </a:cubicBezTo>
                    <a:cubicBezTo>
                      <a:pt x="242308" y="441386"/>
                      <a:pt x="-172940" y="65948"/>
                      <a:pt x="84104" y="2235"/>
                    </a:cubicBezTo>
                    <a:cubicBezTo>
                      <a:pt x="246746" y="-38079"/>
                      <a:pt x="275645" y="480544"/>
                      <a:pt x="373540" y="457261"/>
                    </a:cubicBezTo>
                    <a:close/>
                  </a:path>
                </a:pathLst>
              </a:custGeom>
              <a:solidFill>
                <a:srgbClr val="7887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42" name="眼镜"/>
            <p:cNvGrpSpPr/>
            <p:nvPr/>
          </p:nvGrpSpPr>
          <p:grpSpPr>
            <a:xfrm>
              <a:off x="322341" y="10126884"/>
              <a:ext cx="1447887" cy="480320"/>
              <a:chOff x="4938862" y="-13594"/>
              <a:chExt cx="1162388" cy="385609"/>
            </a:xfrm>
          </p:grpSpPr>
          <p:sp>
            <p:nvSpPr>
              <p:cNvPr id="1245" name="任意多边形 1244"/>
              <p:cNvSpPr/>
              <p:nvPr/>
            </p:nvSpPr>
            <p:spPr>
              <a:xfrm>
                <a:off x="4938862" y="-13594"/>
                <a:ext cx="1162388" cy="385609"/>
              </a:xfrm>
              <a:custGeom>
                <a:avLst/>
                <a:gdLst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2544 w 1095879"/>
                  <a:gd name="connsiteY6" fmla="*/ 87649 h 358421"/>
                  <a:gd name="connsiteX7" fmla="*/ 578445 w 1095879"/>
                  <a:gd name="connsiteY7" fmla="*/ 87649 h 358421"/>
                  <a:gd name="connsiteX8" fmla="*/ 579768 w 1095879"/>
                  <a:gd name="connsiteY8" fmla="*/ 82886 h 358421"/>
                  <a:gd name="connsiteX9" fmla="*/ 547026 w 1095879"/>
                  <a:gd name="connsiteY9" fmla="*/ 34070 h 358421"/>
                  <a:gd name="connsiteX10" fmla="*/ 514284 w 1095879"/>
                  <a:gd name="connsiteY10" fmla="*/ 82886 h 358421"/>
                  <a:gd name="connsiteX11" fmla="*/ 515608 w 1095879"/>
                  <a:gd name="connsiteY11" fmla="*/ 87649 h 358421"/>
                  <a:gd name="connsiteX12" fmla="*/ 513336 w 1095879"/>
                  <a:gd name="connsiteY12" fmla="*/ 87649 h 358421"/>
                  <a:gd name="connsiteX13" fmla="*/ 507896 w 1095879"/>
                  <a:gd name="connsiteY13" fmla="*/ 147023 h 358421"/>
                  <a:gd name="connsiteX14" fmla="*/ 282722 w 1095879"/>
                  <a:gd name="connsiteY14" fmla="*/ 357848 h 358421"/>
                  <a:gd name="connsiteX15" fmla="*/ 0 w 1095879"/>
                  <a:gd name="connsiteY15" fmla="*/ 60094 h 358421"/>
                  <a:gd name="connsiteX16" fmla="*/ 316 w 1095879"/>
                  <a:gd name="connsiteY16" fmla="*/ 27867 h 358421"/>
                  <a:gd name="connsiteX17" fmla="*/ 174564 w 1095879"/>
                  <a:gd name="connsiteY17" fmla="*/ 9182 h 358421"/>
                  <a:gd name="connsiteX18" fmla="*/ 412559 w 1095879"/>
                  <a:gd name="connsiteY18" fmla="*/ 1 h 358421"/>
                  <a:gd name="connsiteX19" fmla="*/ 516362 w 1095879"/>
                  <a:gd name="connsiteY19" fmla="*/ 3331 h 358421"/>
                  <a:gd name="connsiteX20" fmla="*/ 517036 w 1095879"/>
                  <a:gd name="connsiteY20" fmla="*/ 7639 h 358421"/>
                  <a:gd name="connsiteX21" fmla="*/ 578843 w 1095879"/>
                  <a:gd name="connsiteY21" fmla="*/ 7639 h 358421"/>
                  <a:gd name="connsiteX22" fmla="*/ 579517 w 1095879"/>
                  <a:gd name="connsiteY22" fmla="*/ 3330 h 358421"/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4531 w 1095879"/>
                  <a:gd name="connsiteY6" fmla="*/ 97173 h 358421"/>
                  <a:gd name="connsiteX7" fmla="*/ 582544 w 1095879"/>
                  <a:gd name="connsiteY7" fmla="*/ 87649 h 358421"/>
                  <a:gd name="connsiteX8" fmla="*/ 578445 w 1095879"/>
                  <a:gd name="connsiteY8" fmla="*/ 87649 h 358421"/>
                  <a:gd name="connsiteX9" fmla="*/ 579768 w 1095879"/>
                  <a:gd name="connsiteY9" fmla="*/ 82886 h 358421"/>
                  <a:gd name="connsiteX10" fmla="*/ 547026 w 1095879"/>
                  <a:gd name="connsiteY10" fmla="*/ 34070 h 358421"/>
                  <a:gd name="connsiteX11" fmla="*/ 514284 w 1095879"/>
                  <a:gd name="connsiteY11" fmla="*/ 82886 h 358421"/>
                  <a:gd name="connsiteX12" fmla="*/ 515608 w 1095879"/>
                  <a:gd name="connsiteY12" fmla="*/ 87649 h 358421"/>
                  <a:gd name="connsiteX13" fmla="*/ 513336 w 1095879"/>
                  <a:gd name="connsiteY13" fmla="*/ 87649 h 358421"/>
                  <a:gd name="connsiteX14" fmla="*/ 507896 w 1095879"/>
                  <a:gd name="connsiteY14" fmla="*/ 147023 h 358421"/>
                  <a:gd name="connsiteX15" fmla="*/ 282722 w 1095879"/>
                  <a:gd name="connsiteY15" fmla="*/ 357848 h 358421"/>
                  <a:gd name="connsiteX16" fmla="*/ 0 w 1095879"/>
                  <a:gd name="connsiteY16" fmla="*/ 60094 h 358421"/>
                  <a:gd name="connsiteX17" fmla="*/ 316 w 1095879"/>
                  <a:gd name="connsiteY17" fmla="*/ 27867 h 358421"/>
                  <a:gd name="connsiteX18" fmla="*/ 174564 w 1095879"/>
                  <a:gd name="connsiteY18" fmla="*/ 9182 h 358421"/>
                  <a:gd name="connsiteX19" fmla="*/ 412559 w 1095879"/>
                  <a:gd name="connsiteY19" fmla="*/ 1 h 358421"/>
                  <a:gd name="connsiteX20" fmla="*/ 516362 w 1095879"/>
                  <a:gd name="connsiteY20" fmla="*/ 3331 h 358421"/>
                  <a:gd name="connsiteX21" fmla="*/ 517036 w 1095879"/>
                  <a:gd name="connsiteY21" fmla="*/ 7639 h 358421"/>
                  <a:gd name="connsiteX22" fmla="*/ 578843 w 1095879"/>
                  <a:gd name="connsiteY22" fmla="*/ 7639 h 358421"/>
                  <a:gd name="connsiteX23" fmla="*/ 579517 w 1095879"/>
                  <a:gd name="connsiteY23" fmla="*/ 3330 h 358421"/>
                  <a:gd name="connsiteX24" fmla="*/ 683320 w 1095879"/>
                  <a:gd name="connsiteY24" fmla="*/ 0 h 358421"/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4531 w 1095879"/>
                  <a:gd name="connsiteY6" fmla="*/ 97173 h 358421"/>
                  <a:gd name="connsiteX7" fmla="*/ 582544 w 1095879"/>
                  <a:gd name="connsiteY7" fmla="*/ 87649 h 358421"/>
                  <a:gd name="connsiteX8" fmla="*/ 579768 w 1095879"/>
                  <a:gd name="connsiteY8" fmla="*/ 82886 h 358421"/>
                  <a:gd name="connsiteX9" fmla="*/ 547026 w 1095879"/>
                  <a:gd name="connsiteY9" fmla="*/ 34070 h 358421"/>
                  <a:gd name="connsiteX10" fmla="*/ 514284 w 1095879"/>
                  <a:gd name="connsiteY10" fmla="*/ 82886 h 358421"/>
                  <a:gd name="connsiteX11" fmla="*/ 515608 w 1095879"/>
                  <a:gd name="connsiteY11" fmla="*/ 87649 h 358421"/>
                  <a:gd name="connsiteX12" fmla="*/ 513336 w 1095879"/>
                  <a:gd name="connsiteY12" fmla="*/ 87649 h 358421"/>
                  <a:gd name="connsiteX13" fmla="*/ 507896 w 1095879"/>
                  <a:gd name="connsiteY13" fmla="*/ 147023 h 358421"/>
                  <a:gd name="connsiteX14" fmla="*/ 282722 w 1095879"/>
                  <a:gd name="connsiteY14" fmla="*/ 357848 h 358421"/>
                  <a:gd name="connsiteX15" fmla="*/ 0 w 1095879"/>
                  <a:gd name="connsiteY15" fmla="*/ 60094 h 358421"/>
                  <a:gd name="connsiteX16" fmla="*/ 316 w 1095879"/>
                  <a:gd name="connsiteY16" fmla="*/ 27867 h 358421"/>
                  <a:gd name="connsiteX17" fmla="*/ 174564 w 1095879"/>
                  <a:gd name="connsiteY17" fmla="*/ 9182 h 358421"/>
                  <a:gd name="connsiteX18" fmla="*/ 412559 w 1095879"/>
                  <a:gd name="connsiteY18" fmla="*/ 1 h 358421"/>
                  <a:gd name="connsiteX19" fmla="*/ 516362 w 1095879"/>
                  <a:gd name="connsiteY19" fmla="*/ 3331 h 358421"/>
                  <a:gd name="connsiteX20" fmla="*/ 517036 w 1095879"/>
                  <a:gd name="connsiteY20" fmla="*/ 7639 h 358421"/>
                  <a:gd name="connsiteX21" fmla="*/ 578843 w 1095879"/>
                  <a:gd name="connsiteY21" fmla="*/ 7639 h 358421"/>
                  <a:gd name="connsiteX22" fmla="*/ 579517 w 1095879"/>
                  <a:gd name="connsiteY22" fmla="*/ 3330 h 358421"/>
                  <a:gd name="connsiteX23" fmla="*/ 683320 w 1095879"/>
                  <a:gd name="connsiteY23" fmla="*/ 0 h 358421"/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4531 w 1095879"/>
                  <a:gd name="connsiteY6" fmla="*/ 97173 h 358421"/>
                  <a:gd name="connsiteX7" fmla="*/ 579768 w 1095879"/>
                  <a:gd name="connsiteY7" fmla="*/ 82886 h 358421"/>
                  <a:gd name="connsiteX8" fmla="*/ 547026 w 1095879"/>
                  <a:gd name="connsiteY8" fmla="*/ 34070 h 358421"/>
                  <a:gd name="connsiteX9" fmla="*/ 514284 w 1095879"/>
                  <a:gd name="connsiteY9" fmla="*/ 82886 h 358421"/>
                  <a:gd name="connsiteX10" fmla="*/ 515608 w 1095879"/>
                  <a:gd name="connsiteY10" fmla="*/ 87649 h 358421"/>
                  <a:gd name="connsiteX11" fmla="*/ 513336 w 1095879"/>
                  <a:gd name="connsiteY11" fmla="*/ 87649 h 358421"/>
                  <a:gd name="connsiteX12" fmla="*/ 507896 w 1095879"/>
                  <a:gd name="connsiteY12" fmla="*/ 147023 h 358421"/>
                  <a:gd name="connsiteX13" fmla="*/ 282722 w 1095879"/>
                  <a:gd name="connsiteY13" fmla="*/ 357848 h 358421"/>
                  <a:gd name="connsiteX14" fmla="*/ 0 w 1095879"/>
                  <a:gd name="connsiteY14" fmla="*/ 60094 h 358421"/>
                  <a:gd name="connsiteX15" fmla="*/ 316 w 1095879"/>
                  <a:gd name="connsiteY15" fmla="*/ 27867 h 358421"/>
                  <a:gd name="connsiteX16" fmla="*/ 174564 w 1095879"/>
                  <a:gd name="connsiteY16" fmla="*/ 9182 h 358421"/>
                  <a:gd name="connsiteX17" fmla="*/ 412559 w 1095879"/>
                  <a:gd name="connsiteY17" fmla="*/ 1 h 358421"/>
                  <a:gd name="connsiteX18" fmla="*/ 516362 w 1095879"/>
                  <a:gd name="connsiteY18" fmla="*/ 3331 h 358421"/>
                  <a:gd name="connsiteX19" fmla="*/ 517036 w 1095879"/>
                  <a:gd name="connsiteY19" fmla="*/ 7639 h 358421"/>
                  <a:gd name="connsiteX20" fmla="*/ 578843 w 1095879"/>
                  <a:gd name="connsiteY20" fmla="*/ 7639 h 358421"/>
                  <a:gd name="connsiteX21" fmla="*/ 579517 w 1095879"/>
                  <a:gd name="connsiteY21" fmla="*/ 3330 h 358421"/>
                  <a:gd name="connsiteX22" fmla="*/ 683320 w 1095879"/>
                  <a:gd name="connsiteY22" fmla="*/ 0 h 358421"/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4531 w 1095879"/>
                  <a:gd name="connsiteY6" fmla="*/ 97173 h 358421"/>
                  <a:gd name="connsiteX7" fmla="*/ 579768 w 1095879"/>
                  <a:gd name="connsiteY7" fmla="*/ 82886 h 358421"/>
                  <a:gd name="connsiteX8" fmla="*/ 547026 w 1095879"/>
                  <a:gd name="connsiteY8" fmla="*/ 34070 h 358421"/>
                  <a:gd name="connsiteX9" fmla="*/ 514284 w 1095879"/>
                  <a:gd name="connsiteY9" fmla="*/ 82886 h 358421"/>
                  <a:gd name="connsiteX10" fmla="*/ 513336 w 1095879"/>
                  <a:gd name="connsiteY10" fmla="*/ 87649 h 358421"/>
                  <a:gd name="connsiteX11" fmla="*/ 507896 w 1095879"/>
                  <a:gd name="connsiteY11" fmla="*/ 147023 h 358421"/>
                  <a:gd name="connsiteX12" fmla="*/ 282722 w 1095879"/>
                  <a:gd name="connsiteY12" fmla="*/ 357848 h 358421"/>
                  <a:gd name="connsiteX13" fmla="*/ 0 w 1095879"/>
                  <a:gd name="connsiteY13" fmla="*/ 60094 h 358421"/>
                  <a:gd name="connsiteX14" fmla="*/ 316 w 1095879"/>
                  <a:gd name="connsiteY14" fmla="*/ 27867 h 358421"/>
                  <a:gd name="connsiteX15" fmla="*/ 174564 w 1095879"/>
                  <a:gd name="connsiteY15" fmla="*/ 9182 h 358421"/>
                  <a:gd name="connsiteX16" fmla="*/ 412559 w 1095879"/>
                  <a:gd name="connsiteY16" fmla="*/ 1 h 358421"/>
                  <a:gd name="connsiteX17" fmla="*/ 516362 w 1095879"/>
                  <a:gd name="connsiteY17" fmla="*/ 3331 h 358421"/>
                  <a:gd name="connsiteX18" fmla="*/ 517036 w 1095879"/>
                  <a:gd name="connsiteY18" fmla="*/ 7639 h 358421"/>
                  <a:gd name="connsiteX19" fmla="*/ 578843 w 1095879"/>
                  <a:gd name="connsiteY19" fmla="*/ 7639 h 358421"/>
                  <a:gd name="connsiteX20" fmla="*/ 579517 w 1095879"/>
                  <a:gd name="connsiteY20" fmla="*/ 3330 h 358421"/>
                  <a:gd name="connsiteX21" fmla="*/ 683320 w 1095879"/>
                  <a:gd name="connsiteY21" fmla="*/ 0 h 358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5879" h="358421">
                    <a:moveTo>
                      <a:pt x="683320" y="0"/>
                    </a:moveTo>
                    <a:cubicBezTo>
                      <a:pt x="760391" y="269"/>
                      <a:pt x="839992" y="3259"/>
                      <a:pt x="921315" y="9181"/>
                    </a:cubicBezTo>
                    <a:lnTo>
                      <a:pt x="1095563" y="27866"/>
                    </a:lnTo>
                    <a:cubicBezTo>
                      <a:pt x="1095668" y="38608"/>
                      <a:pt x="1095774" y="49351"/>
                      <a:pt x="1095879" y="60093"/>
                    </a:cubicBezTo>
                    <a:cubicBezTo>
                      <a:pt x="1083144" y="234980"/>
                      <a:pt x="956565" y="368289"/>
                      <a:pt x="813157" y="357847"/>
                    </a:cubicBezTo>
                    <a:cubicBezTo>
                      <a:pt x="705602" y="350015"/>
                      <a:pt x="619127" y="263547"/>
                      <a:pt x="587984" y="147022"/>
                    </a:cubicBezTo>
                    <a:lnTo>
                      <a:pt x="584531" y="97173"/>
                    </a:lnTo>
                    <a:lnTo>
                      <a:pt x="579768" y="82886"/>
                    </a:lnTo>
                    <a:cubicBezTo>
                      <a:pt x="579768" y="55926"/>
                      <a:pt x="565109" y="34070"/>
                      <a:pt x="547026" y="34070"/>
                    </a:cubicBezTo>
                    <a:cubicBezTo>
                      <a:pt x="528943" y="34070"/>
                      <a:pt x="514284" y="55926"/>
                      <a:pt x="514284" y="82886"/>
                    </a:cubicBezTo>
                    <a:lnTo>
                      <a:pt x="513336" y="87649"/>
                    </a:lnTo>
                    <a:lnTo>
                      <a:pt x="507896" y="147023"/>
                    </a:lnTo>
                    <a:cubicBezTo>
                      <a:pt x="476753" y="263548"/>
                      <a:pt x="390277" y="350016"/>
                      <a:pt x="282722" y="357848"/>
                    </a:cubicBezTo>
                    <a:cubicBezTo>
                      <a:pt x="139314" y="368290"/>
                      <a:pt x="12735" y="234981"/>
                      <a:pt x="0" y="60094"/>
                    </a:cubicBezTo>
                    <a:cubicBezTo>
                      <a:pt x="105" y="49352"/>
                      <a:pt x="211" y="38609"/>
                      <a:pt x="316" y="27867"/>
                    </a:cubicBezTo>
                    <a:lnTo>
                      <a:pt x="174564" y="9182"/>
                    </a:lnTo>
                    <a:cubicBezTo>
                      <a:pt x="255887" y="3260"/>
                      <a:pt x="335488" y="270"/>
                      <a:pt x="412559" y="1"/>
                    </a:cubicBezTo>
                    <a:lnTo>
                      <a:pt x="516362" y="3331"/>
                    </a:lnTo>
                    <a:lnTo>
                      <a:pt x="517036" y="7639"/>
                    </a:lnTo>
                    <a:lnTo>
                      <a:pt x="578843" y="7639"/>
                    </a:lnTo>
                    <a:cubicBezTo>
                      <a:pt x="579068" y="6203"/>
                      <a:pt x="579292" y="4766"/>
                      <a:pt x="579517" y="3330"/>
                    </a:cubicBezTo>
                    <a:lnTo>
                      <a:pt x="68332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6" name="任意多边形 1245"/>
              <p:cNvSpPr/>
              <p:nvPr/>
            </p:nvSpPr>
            <p:spPr>
              <a:xfrm>
                <a:off x="5604481" y="50699"/>
                <a:ext cx="133553" cy="259070"/>
              </a:xfrm>
              <a:custGeom>
                <a:avLst/>
                <a:gdLst>
                  <a:gd name="connsiteX0" fmla="*/ 64895 w 209549"/>
                  <a:gd name="connsiteY0" fmla="*/ 0 h 343301"/>
                  <a:gd name="connsiteX1" fmla="*/ 59377 w 209549"/>
                  <a:gd name="connsiteY1" fmla="*/ 52615 h 343301"/>
                  <a:gd name="connsiteX2" fmla="*/ 171694 w 209549"/>
                  <a:gd name="connsiteY2" fmla="*/ 313276 h 343301"/>
                  <a:gd name="connsiteX3" fmla="*/ 209549 w 209549"/>
                  <a:gd name="connsiteY3" fmla="*/ 343301 h 343301"/>
                  <a:gd name="connsiteX4" fmla="*/ 169070 w 209549"/>
                  <a:gd name="connsiteY4" fmla="*/ 326432 h 343301"/>
                  <a:gd name="connsiteX5" fmla="*/ 0 w 209549"/>
                  <a:gd name="connsiteY5" fmla="*/ 82304 h 343301"/>
                  <a:gd name="connsiteX6" fmla="*/ 4419 w 209549"/>
                  <a:gd name="connsiteY6" fmla="*/ 37468 h 343301"/>
                  <a:gd name="connsiteX7" fmla="*/ 8476 w 209549"/>
                  <a:gd name="connsiteY7" fmla="*/ 23953 h 343301"/>
                  <a:gd name="connsiteX8" fmla="*/ 9253 w 209549"/>
                  <a:gd name="connsiteY8" fmla="*/ 23294 h 343301"/>
                  <a:gd name="connsiteX9" fmla="*/ 47019 w 209549"/>
                  <a:gd name="connsiteY9" fmla="*/ 3985 h 343301"/>
                  <a:gd name="connsiteX10" fmla="*/ 64895 w 209549"/>
                  <a:gd name="connsiteY10" fmla="*/ 0 h 34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49" h="343301">
                    <a:moveTo>
                      <a:pt x="64895" y="0"/>
                    </a:moveTo>
                    <a:lnTo>
                      <a:pt x="59377" y="52615"/>
                    </a:lnTo>
                    <a:cubicBezTo>
                      <a:pt x="59377" y="154411"/>
                      <a:pt x="102299" y="246568"/>
                      <a:pt x="171694" y="313276"/>
                    </a:cubicBezTo>
                    <a:lnTo>
                      <a:pt x="209549" y="343301"/>
                    </a:lnTo>
                    <a:lnTo>
                      <a:pt x="169070" y="326432"/>
                    </a:lnTo>
                    <a:cubicBezTo>
                      <a:pt x="67065" y="273525"/>
                      <a:pt x="0" y="183927"/>
                      <a:pt x="0" y="82304"/>
                    </a:cubicBezTo>
                    <a:cubicBezTo>
                      <a:pt x="0" y="67060"/>
                      <a:pt x="1509" y="52087"/>
                      <a:pt x="4419" y="37468"/>
                    </a:cubicBezTo>
                    <a:lnTo>
                      <a:pt x="8476" y="23953"/>
                    </a:lnTo>
                    <a:lnTo>
                      <a:pt x="9253" y="23294"/>
                    </a:lnTo>
                    <a:cubicBezTo>
                      <a:pt x="21125" y="15314"/>
                      <a:pt x="33755" y="8813"/>
                      <a:pt x="47019" y="3985"/>
                    </a:cubicBezTo>
                    <a:lnTo>
                      <a:pt x="6489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7" name="任意多边形 1246"/>
              <p:cNvSpPr/>
              <p:nvPr/>
            </p:nvSpPr>
            <p:spPr>
              <a:xfrm rot="-60000">
                <a:off x="5036792" y="50698"/>
                <a:ext cx="133553" cy="259070"/>
              </a:xfrm>
              <a:custGeom>
                <a:avLst/>
                <a:gdLst>
                  <a:gd name="connsiteX0" fmla="*/ 64895 w 209549"/>
                  <a:gd name="connsiteY0" fmla="*/ 0 h 343301"/>
                  <a:gd name="connsiteX1" fmla="*/ 59377 w 209549"/>
                  <a:gd name="connsiteY1" fmla="*/ 52615 h 343301"/>
                  <a:gd name="connsiteX2" fmla="*/ 171694 w 209549"/>
                  <a:gd name="connsiteY2" fmla="*/ 313276 h 343301"/>
                  <a:gd name="connsiteX3" fmla="*/ 209549 w 209549"/>
                  <a:gd name="connsiteY3" fmla="*/ 343301 h 343301"/>
                  <a:gd name="connsiteX4" fmla="*/ 169070 w 209549"/>
                  <a:gd name="connsiteY4" fmla="*/ 326432 h 343301"/>
                  <a:gd name="connsiteX5" fmla="*/ 0 w 209549"/>
                  <a:gd name="connsiteY5" fmla="*/ 82304 h 343301"/>
                  <a:gd name="connsiteX6" fmla="*/ 4419 w 209549"/>
                  <a:gd name="connsiteY6" fmla="*/ 37468 h 343301"/>
                  <a:gd name="connsiteX7" fmla="*/ 8476 w 209549"/>
                  <a:gd name="connsiteY7" fmla="*/ 23953 h 343301"/>
                  <a:gd name="connsiteX8" fmla="*/ 9253 w 209549"/>
                  <a:gd name="connsiteY8" fmla="*/ 23294 h 343301"/>
                  <a:gd name="connsiteX9" fmla="*/ 47019 w 209549"/>
                  <a:gd name="connsiteY9" fmla="*/ 3985 h 343301"/>
                  <a:gd name="connsiteX10" fmla="*/ 64895 w 209549"/>
                  <a:gd name="connsiteY10" fmla="*/ 0 h 34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49" h="343301">
                    <a:moveTo>
                      <a:pt x="64895" y="0"/>
                    </a:moveTo>
                    <a:lnTo>
                      <a:pt x="59377" y="52615"/>
                    </a:lnTo>
                    <a:cubicBezTo>
                      <a:pt x="59377" y="154411"/>
                      <a:pt x="102299" y="246568"/>
                      <a:pt x="171694" y="313276"/>
                    </a:cubicBezTo>
                    <a:lnTo>
                      <a:pt x="209549" y="343301"/>
                    </a:lnTo>
                    <a:lnTo>
                      <a:pt x="169070" y="326432"/>
                    </a:lnTo>
                    <a:cubicBezTo>
                      <a:pt x="67065" y="273525"/>
                      <a:pt x="0" y="183927"/>
                      <a:pt x="0" y="82304"/>
                    </a:cubicBezTo>
                    <a:cubicBezTo>
                      <a:pt x="0" y="67060"/>
                      <a:pt x="1509" y="52087"/>
                      <a:pt x="4419" y="37468"/>
                    </a:cubicBezTo>
                    <a:lnTo>
                      <a:pt x="8476" y="23953"/>
                    </a:lnTo>
                    <a:lnTo>
                      <a:pt x="9253" y="23294"/>
                    </a:lnTo>
                    <a:cubicBezTo>
                      <a:pt x="21125" y="15314"/>
                      <a:pt x="33755" y="8813"/>
                      <a:pt x="47019" y="3985"/>
                    </a:cubicBezTo>
                    <a:lnTo>
                      <a:pt x="6489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43" name="任意多边形 1242"/>
            <p:cNvSpPr/>
            <p:nvPr/>
          </p:nvSpPr>
          <p:spPr>
            <a:xfrm>
              <a:off x="367708" y="11969813"/>
              <a:ext cx="351814" cy="150107"/>
            </a:xfrm>
            <a:custGeom>
              <a:avLst/>
              <a:gdLst>
                <a:gd name="connsiteX0" fmla="*/ 254000 w 298450"/>
                <a:gd name="connsiteY0" fmla="*/ 0 h 171450"/>
                <a:gd name="connsiteX1" fmla="*/ 0 w 298450"/>
                <a:gd name="connsiteY1" fmla="*/ 171450 h 171450"/>
                <a:gd name="connsiteX2" fmla="*/ 298450 w 298450"/>
                <a:gd name="connsiteY2" fmla="*/ 171450 h 171450"/>
                <a:gd name="connsiteX3" fmla="*/ 254000 w 298450"/>
                <a:gd name="connsiteY3" fmla="*/ 0 h 171450"/>
                <a:gd name="connsiteX0" fmla="*/ 431800 w 476250"/>
                <a:gd name="connsiteY0" fmla="*/ 0 h 203200"/>
                <a:gd name="connsiteX1" fmla="*/ 0 w 476250"/>
                <a:gd name="connsiteY1" fmla="*/ 203200 h 203200"/>
                <a:gd name="connsiteX2" fmla="*/ 476250 w 476250"/>
                <a:gd name="connsiteY2" fmla="*/ 171450 h 203200"/>
                <a:gd name="connsiteX3" fmla="*/ 431800 w 476250"/>
                <a:gd name="connsiteY3" fmla="*/ 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0" h="203200">
                  <a:moveTo>
                    <a:pt x="431800" y="0"/>
                  </a:moveTo>
                  <a:lnTo>
                    <a:pt x="0" y="203200"/>
                  </a:lnTo>
                  <a:lnTo>
                    <a:pt x="476250" y="171450"/>
                  </a:lnTo>
                  <a:lnTo>
                    <a:pt x="4318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4" name="任意多边形 1243"/>
            <p:cNvSpPr/>
            <p:nvPr/>
          </p:nvSpPr>
          <p:spPr>
            <a:xfrm flipH="1">
              <a:off x="1280642" y="11963367"/>
              <a:ext cx="351814" cy="136035"/>
            </a:xfrm>
            <a:custGeom>
              <a:avLst/>
              <a:gdLst>
                <a:gd name="connsiteX0" fmla="*/ 254000 w 298450"/>
                <a:gd name="connsiteY0" fmla="*/ 0 h 171450"/>
                <a:gd name="connsiteX1" fmla="*/ 0 w 298450"/>
                <a:gd name="connsiteY1" fmla="*/ 171450 h 171450"/>
                <a:gd name="connsiteX2" fmla="*/ 298450 w 298450"/>
                <a:gd name="connsiteY2" fmla="*/ 171450 h 171450"/>
                <a:gd name="connsiteX3" fmla="*/ 254000 w 298450"/>
                <a:gd name="connsiteY3" fmla="*/ 0 h 171450"/>
                <a:gd name="connsiteX0" fmla="*/ 431800 w 476250"/>
                <a:gd name="connsiteY0" fmla="*/ 0 h 203200"/>
                <a:gd name="connsiteX1" fmla="*/ 0 w 476250"/>
                <a:gd name="connsiteY1" fmla="*/ 203200 h 203200"/>
                <a:gd name="connsiteX2" fmla="*/ 476250 w 476250"/>
                <a:gd name="connsiteY2" fmla="*/ 171450 h 203200"/>
                <a:gd name="connsiteX3" fmla="*/ 431800 w 476250"/>
                <a:gd name="connsiteY3" fmla="*/ 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0" h="203200">
                  <a:moveTo>
                    <a:pt x="431800" y="0"/>
                  </a:moveTo>
                  <a:lnTo>
                    <a:pt x="0" y="203200"/>
                  </a:lnTo>
                  <a:lnTo>
                    <a:pt x="476250" y="171450"/>
                  </a:lnTo>
                  <a:lnTo>
                    <a:pt x="4318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59" name="组合 1258"/>
          <p:cNvGrpSpPr/>
          <p:nvPr/>
        </p:nvGrpSpPr>
        <p:grpSpPr>
          <a:xfrm>
            <a:off x="9786889" y="1833873"/>
            <a:ext cx="462393" cy="470776"/>
            <a:chOff x="2305050" y="10270720"/>
            <a:chExt cx="2773220" cy="2823494"/>
          </a:xfrm>
        </p:grpSpPr>
        <p:grpSp>
          <p:nvGrpSpPr>
            <p:cNvPr id="1260" name="组合 1259"/>
            <p:cNvGrpSpPr/>
            <p:nvPr/>
          </p:nvGrpSpPr>
          <p:grpSpPr>
            <a:xfrm>
              <a:off x="3270136" y="10270720"/>
              <a:ext cx="1808134" cy="2823494"/>
              <a:chOff x="10331336" y="7512099"/>
              <a:chExt cx="1808134" cy="2823494"/>
            </a:xfrm>
          </p:grpSpPr>
          <p:grpSp>
            <p:nvGrpSpPr>
              <p:cNvPr id="1271" name="组合 1270"/>
              <p:cNvGrpSpPr/>
              <p:nvPr/>
            </p:nvGrpSpPr>
            <p:grpSpPr>
              <a:xfrm>
                <a:off x="10733194" y="7512099"/>
                <a:ext cx="1406276" cy="1499218"/>
                <a:chOff x="10733194" y="7512099"/>
                <a:chExt cx="1406276" cy="1499218"/>
              </a:xfrm>
            </p:grpSpPr>
            <p:sp>
              <p:nvSpPr>
                <p:cNvPr id="1273" name="病毒 手臂"/>
                <p:cNvSpPr/>
                <p:nvPr/>
              </p:nvSpPr>
              <p:spPr>
                <a:xfrm flipH="1">
                  <a:off x="11039295" y="8381550"/>
                  <a:ext cx="582563" cy="62976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17975 w 674475"/>
                    <a:gd name="connsiteY2" fmla="*/ 720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43375 w 674475"/>
                    <a:gd name="connsiteY2" fmla="*/ 262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87825 w 674475"/>
                    <a:gd name="connsiteY2" fmla="*/ 516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538975 w 610975"/>
                    <a:gd name="connsiteY0" fmla="*/ 516637 h 675037"/>
                    <a:gd name="connsiteX1" fmla="*/ 140762 w 610975"/>
                    <a:gd name="connsiteY1" fmla="*/ 440100 h 675037"/>
                    <a:gd name="connsiteX2" fmla="*/ 124325 w 610975"/>
                    <a:gd name="connsiteY2" fmla="*/ 4025 h 675037"/>
                    <a:gd name="connsiteX3" fmla="*/ 0 w 610975"/>
                    <a:gd name="connsiteY3" fmla="*/ 0 h 675037"/>
                    <a:gd name="connsiteX4" fmla="*/ 30212 w 610975"/>
                    <a:gd name="connsiteY4" fmla="*/ 538237 h 675037"/>
                    <a:gd name="connsiteX5" fmla="*/ 610975 w 610975"/>
                    <a:gd name="connsiteY5" fmla="*/ 675037 h 675037"/>
                    <a:gd name="connsiteX6" fmla="*/ 538975 w 610975"/>
                    <a:gd name="connsiteY6" fmla="*/ 516637 h 675037"/>
                    <a:gd name="connsiteX0" fmla="*/ 629462 w 629462"/>
                    <a:gd name="connsiteY0" fmla="*/ 499968 h 675037"/>
                    <a:gd name="connsiteX1" fmla="*/ 140762 w 629462"/>
                    <a:gd name="connsiteY1" fmla="*/ 440100 h 675037"/>
                    <a:gd name="connsiteX2" fmla="*/ 124325 w 629462"/>
                    <a:gd name="connsiteY2" fmla="*/ 4025 h 675037"/>
                    <a:gd name="connsiteX3" fmla="*/ 0 w 629462"/>
                    <a:gd name="connsiteY3" fmla="*/ 0 h 675037"/>
                    <a:gd name="connsiteX4" fmla="*/ 30212 w 629462"/>
                    <a:gd name="connsiteY4" fmla="*/ 538237 h 675037"/>
                    <a:gd name="connsiteX5" fmla="*/ 610975 w 629462"/>
                    <a:gd name="connsiteY5" fmla="*/ 675037 h 675037"/>
                    <a:gd name="connsiteX6" fmla="*/ 629462 w 629462"/>
                    <a:gd name="connsiteY6" fmla="*/ 499968 h 675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solidFill>
                  <a:srgbClr val="16150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274" name="组合 1273"/>
                <p:cNvGrpSpPr/>
                <p:nvPr/>
              </p:nvGrpSpPr>
              <p:grpSpPr>
                <a:xfrm rot="568597">
                  <a:off x="10733194" y="7512099"/>
                  <a:ext cx="1406276" cy="754653"/>
                  <a:chOff x="3532474" y="-2998619"/>
                  <a:chExt cx="1705573" cy="915265"/>
                </a:xfrm>
              </p:grpSpPr>
              <p:sp>
                <p:nvSpPr>
                  <p:cNvPr id="1275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" fmla="*/ 0 w 3077028"/>
                      <a:gd name="connsiteY0" fmla="*/ 10132 h 314932"/>
                      <a:gd name="connsiteX1" fmla="*/ 322053 w 3077028"/>
                      <a:gd name="connsiteY1" fmla="*/ 0 h 314932"/>
                      <a:gd name="connsiteX2" fmla="*/ 3077028 w 3077028"/>
                      <a:gd name="connsiteY2" fmla="*/ 10132 h 314932"/>
                      <a:gd name="connsiteX3" fmla="*/ 3077028 w 3077028"/>
                      <a:gd name="connsiteY3" fmla="*/ 314932 h 314932"/>
                      <a:gd name="connsiteX4" fmla="*/ 0 w 3077028"/>
                      <a:gd name="connsiteY4" fmla="*/ 314932 h 314932"/>
                      <a:gd name="connsiteX5" fmla="*/ 0 w 3077028"/>
                      <a:gd name="connsiteY5" fmla="*/ 10132 h 314932"/>
                      <a:gd name="connsiteX0" fmla="*/ 0 w 3077028"/>
                      <a:gd name="connsiteY0" fmla="*/ 10132 h 319177"/>
                      <a:gd name="connsiteX1" fmla="*/ 322053 w 3077028"/>
                      <a:gd name="connsiteY1" fmla="*/ 0 h 319177"/>
                      <a:gd name="connsiteX2" fmla="*/ 3077028 w 3077028"/>
                      <a:gd name="connsiteY2" fmla="*/ 10132 h 319177"/>
                      <a:gd name="connsiteX3" fmla="*/ 3077028 w 3077028"/>
                      <a:gd name="connsiteY3" fmla="*/ 314932 h 319177"/>
                      <a:gd name="connsiteX4" fmla="*/ 278921 w 3077028"/>
                      <a:gd name="connsiteY4" fmla="*/ 319177 h 319177"/>
                      <a:gd name="connsiteX5" fmla="*/ 0 w 3077028"/>
                      <a:gd name="connsiteY5" fmla="*/ 314932 h 319177"/>
                      <a:gd name="connsiteX6" fmla="*/ 0 w 3077028"/>
                      <a:gd name="connsiteY6" fmla="*/ 10132 h 319177"/>
                      <a:gd name="connsiteX0" fmla="*/ 0 w 3092268"/>
                      <a:gd name="connsiteY0" fmla="*/ 0 h 370005"/>
                      <a:gd name="connsiteX1" fmla="*/ 337293 w 3092268"/>
                      <a:gd name="connsiteY1" fmla="*/ 50828 h 370005"/>
                      <a:gd name="connsiteX2" fmla="*/ 3092268 w 3092268"/>
                      <a:gd name="connsiteY2" fmla="*/ 60960 h 370005"/>
                      <a:gd name="connsiteX3" fmla="*/ 3092268 w 3092268"/>
                      <a:gd name="connsiteY3" fmla="*/ 365760 h 370005"/>
                      <a:gd name="connsiteX4" fmla="*/ 294161 w 3092268"/>
                      <a:gd name="connsiteY4" fmla="*/ 370005 h 370005"/>
                      <a:gd name="connsiteX5" fmla="*/ 15240 w 3092268"/>
                      <a:gd name="connsiteY5" fmla="*/ 365760 h 370005"/>
                      <a:gd name="connsiteX6" fmla="*/ 0 w 3092268"/>
                      <a:gd name="connsiteY6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4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76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740229 w 1306286"/>
                      <a:gd name="connsiteY4" fmla="*/ 1335314 h 1349829"/>
                      <a:gd name="connsiteX5" fmla="*/ 0 w 1306286"/>
                      <a:gd name="connsiteY5" fmla="*/ 1349829 h 1349829"/>
                      <a:gd name="connsiteX0" fmla="*/ 0 w 1306286"/>
                      <a:gd name="connsiteY0" fmla="*/ 1349829 h 1445113"/>
                      <a:gd name="connsiteX1" fmla="*/ 326572 w 1306286"/>
                      <a:gd name="connsiteY1" fmla="*/ 0 h 1445113"/>
                      <a:gd name="connsiteX2" fmla="*/ 979715 w 1306286"/>
                      <a:gd name="connsiteY2" fmla="*/ 0 h 1445113"/>
                      <a:gd name="connsiteX3" fmla="*/ 1306286 w 1306286"/>
                      <a:gd name="connsiteY3" fmla="*/ 1349829 h 1445113"/>
                      <a:gd name="connsiteX4" fmla="*/ 740229 w 1306286"/>
                      <a:gd name="connsiteY4" fmla="*/ 1335314 h 1445113"/>
                      <a:gd name="connsiteX5" fmla="*/ 0 w 1306286"/>
                      <a:gd name="connsiteY5" fmla="*/ 1349829 h 1445113"/>
                      <a:gd name="connsiteX0" fmla="*/ 0 w 1306286"/>
                      <a:gd name="connsiteY0" fmla="*/ 1349829 h 1567551"/>
                      <a:gd name="connsiteX1" fmla="*/ 326572 w 1306286"/>
                      <a:gd name="connsiteY1" fmla="*/ 0 h 1567551"/>
                      <a:gd name="connsiteX2" fmla="*/ 979715 w 1306286"/>
                      <a:gd name="connsiteY2" fmla="*/ 0 h 1567551"/>
                      <a:gd name="connsiteX3" fmla="*/ 1306286 w 1306286"/>
                      <a:gd name="connsiteY3" fmla="*/ 1349829 h 1567551"/>
                      <a:gd name="connsiteX4" fmla="*/ 667658 w 1306286"/>
                      <a:gd name="connsiteY4" fmla="*/ 1567543 h 1567551"/>
                      <a:gd name="connsiteX5" fmla="*/ 0 w 1306286"/>
                      <a:gd name="connsiteY5" fmla="*/ 1349829 h 1567551"/>
                      <a:gd name="connsiteX0" fmla="*/ 0 w 1313486"/>
                      <a:gd name="connsiteY0" fmla="*/ 1349829 h 1567551"/>
                      <a:gd name="connsiteX1" fmla="*/ 326572 w 1313486"/>
                      <a:gd name="connsiteY1" fmla="*/ 0 h 1567551"/>
                      <a:gd name="connsiteX2" fmla="*/ 979715 w 1313486"/>
                      <a:gd name="connsiteY2" fmla="*/ 0 h 1567551"/>
                      <a:gd name="connsiteX3" fmla="*/ 1313486 w 1313486"/>
                      <a:gd name="connsiteY3" fmla="*/ 1349829 h 1567551"/>
                      <a:gd name="connsiteX4" fmla="*/ 667658 w 1313486"/>
                      <a:gd name="connsiteY4" fmla="*/ 1567543 h 1567551"/>
                      <a:gd name="connsiteX5" fmla="*/ 0 w 1313486"/>
                      <a:gd name="connsiteY5" fmla="*/ 1349829 h 1567551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5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77" name="任意多边形 1276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272" name="任意多边形 1271"/>
              <p:cNvSpPr/>
              <p:nvPr/>
            </p:nvSpPr>
            <p:spPr>
              <a:xfrm rot="13850089" flipH="1" flipV="1">
                <a:off x="10171848" y="9003441"/>
                <a:ext cx="1491640" cy="1172664"/>
              </a:xfrm>
              <a:custGeom>
                <a:avLst/>
                <a:gdLst>
                  <a:gd name="connsiteX0" fmla="*/ 1491640 w 1491640"/>
                  <a:gd name="connsiteY0" fmla="*/ 1082944 h 1172664"/>
                  <a:gd name="connsiteX1" fmla="*/ 1196640 w 1491640"/>
                  <a:gd name="connsiteY1" fmla="*/ 1172093 h 1172664"/>
                  <a:gd name="connsiteX2" fmla="*/ 898647 w 1491640"/>
                  <a:gd name="connsiteY2" fmla="*/ 1105100 h 1172664"/>
                  <a:gd name="connsiteX3" fmla="*/ 899172 w 1491640"/>
                  <a:gd name="connsiteY3" fmla="*/ 1104423 h 1172664"/>
                  <a:gd name="connsiteX4" fmla="*/ 892056 w 1491640"/>
                  <a:gd name="connsiteY4" fmla="*/ 1100351 h 1172664"/>
                  <a:gd name="connsiteX5" fmla="*/ 983221 w 1491640"/>
                  <a:gd name="connsiteY5" fmla="*/ 912610 h 1172664"/>
                  <a:gd name="connsiteX6" fmla="*/ 1000686 w 1491640"/>
                  <a:gd name="connsiteY6" fmla="*/ 851697 h 1172664"/>
                  <a:gd name="connsiteX7" fmla="*/ 827737 w 1491640"/>
                  <a:gd name="connsiteY7" fmla="*/ 851678 h 1172664"/>
                  <a:gd name="connsiteX8" fmla="*/ 0 w 1491640"/>
                  <a:gd name="connsiteY8" fmla="*/ 869849 h 1172664"/>
                  <a:gd name="connsiteX9" fmla="*/ 1730 w 1491640"/>
                  <a:gd name="connsiteY9" fmla="*/ 698525 h 1172664"/>
                  <a:gd name="connsiteX10" fmla="*/ 182583 w 1491640"/>
                  <a:gd name="connsiteY10" fmla="*/ 713118 h 1172664"/>
                  <a:gd name="connsiteX11" fmla="*/ 267054 w 1491640"/>
                  <a:gd name="connsiteY11" fmla="*/ 717568 h 1172664"/>
                  <a:gd name="connsiteX12" fmla="*/ 25465 w 1491640"/>
                  <a:gd name="connsiteY12" fmla="*/ 497336 h 1172664"/>
                  <a:gd name="connsiteX13" fmla="*/ 265971 w 1491640"/>
                  <a:gd name="connsiteY13" fmla="*/ 0 h 1172664"/>
                  <a:gd name="connsiteX14" fmla="*/ 403410 w 1491640"/>
                  <a:gd name="connsiteY14" fmla="*/ 89885 h 1172664"/>
                  <a:gd name="connsiteX15" fmla="*/ 161067 w 1491640"/>
                  <a:gd name="connsiteY15" fmla="*/ 475832 h 1172664"/>
                  <a:gd name="connsiteX16" fmla="*/ 444275 w 1491640"/>
                  <a:gd name="connsiteY16" fmla="*/ 724693 h 1172664"/>
                  <a:gd name="connsiteX17" fmla="*/ 674049 w 1491640"/>
                  <a:gd name="connsiteY17" fmla="*/ 730897 h 1172664"/>
                  <a:gd name="connsiteX18" fmla="*/ 933567 w 1491640"/>
                  <a:gd name="connsiteY18" fmla="*/ 734082 h 1172664"/>
                  <a:gd name="connsiteX19" fmla="*/ 1036760 w 1491640"/>
                  <a:gd name="connsiteY19" fmla="*/ 733980 h 1172664"/>
                  <a:gd name="connsiteX20" fmla="*/ 1052632 w 1491640"/>
                  <a:gd name="connsiteY20" fmla="*/ 684990 h 1172664"/>
                  <a:gd name="connsiteX21" fmla="*/ 1315771 w 1491640"/>
                  <a:gd name="connsiteY21" fmla="*/ 684990 h 1172664"/>
                  <a:gd name="connsiteX22" fmla="*/ 1331238 w 1491640"/>
                  <a:gd name="connsiteY22" fmla="*/ 729760 h 1172664"/>
                  <a:gd name="connsiteX23" fmla="*/ 1352429 w 1491640"/>
                  <a:gd name="connsiteY23" fmla="*/ 729046 h 1172664"/>
                  <a:gd name="connsiteX24" fmla="*/ 1406276 w 1491640"/>
                  <a:gd name="connsiteY24" fmla="*/ 726214 h 1172664"/>
                  <a:gd name="connsiteX25" fmla="*/ 1406276 w 1491640"/>
                  <a:gd name="connsiteY25" fmla="*/ 864657 h 1172664"/>
                  <a:gd name="connsiteX26" fmla="*/ 1361178 w 1491640"/>
                  <a:gd name="connsiteY26" fmla="*/ 861701 h 1172664"/>
                  <a:gd name="connsiteX27" fmla="*/ 1369951 w 1491640"/>
                  <a:gd name="connsiteY27" fmla="*/ 904026 h 1172664"/>
                  <a:gd name="connsiteX28" fmla="*/ 1485049 w 1491640"/>
                  <a:gd name="connsiteY28" fmla="*/ 1078195 h 1172664"/>
                  <a:gd name="connsiteX29" fmla="*/ 1484638 w 1491640"/>
                  <a:gd name="connsiteY29" fmla="*/ 1078644 h 1172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91640" h="1172664">
                    <a:moveTo>
                      <a:pt x="1491640" y="1082944"/>
                    </a:moveTo>
                    <a:cubicBezTo>
                      <a:pt x="1455255" y="1142564"/>
                      <a:pt x="1295473" y="1168401"/>
                      <a:pt x="1196640" y="1172093"/>
                    </a:cubicBezTo>
                    <a:cubicBezTo>
                      <a:pt x="1097809" y="1175785"/>
                      <a:pt x="967034" y="1162504"/>
                      <a:pt x="898647" y="1105100"/>
                    </a:cubicBezTo>
                    <a:lnTo>
                      <a:pt x="899172" y="1104423"/>
                    </a:lnTo>
                    <a:lnTo>
                      <a:pt x="892056" y="1100351"/>
                    </a:lnTo>
                    <a:cubicBezTo>
                      <a:pt x="933322" y="1057710"/>
                      <a:pt x="960085" y="988483"/>
                      <a:pt x="983221" y="912610"/>
                    </a:cubicBezTo>
                    <a:lnTo>
                      <a:pt x="1000686" y="851697"/>
                    </a:lnTo>
                    <a:lnTo>
                      <a:pt x="827737" y="851678"/>
                    </a:lnTo>
                    <a:cubicBezTo>
                      <a:pt x="572303" y="852976"/>
                      <a:pt x="275336" y="859466"/>
                      <a:pt x="0" y="869849"/>
                    </a:cubicBezTo>
                    <a:lnTo>
                      <a:pt x="1730" y="698525"/>
                    </a:lnTo>
                    <a:cubicBezTo>
                      <a:pt x="50547" y="704024"/>
                      <a:pt x="112252" y="708887"/>
                      <a:pt x="182583" y="713118"/>
                    </a:cubicBezTo>
                    <a:lnTo>
                      <a:pt x="267054" y="717568"/>
                    </a:lnTo>
                    <a:lnTo>
                      <a:pt x="25465" y="497336"/>
                    </a:lnTo>
                    <a:cubicBezTo>
                      <a:pt x="96761" y="307275"/>
                      <a:pt x="185802" y="165779"/>
                      <a:pt x="265971" y="0"/>
                    </a:cubicBezTo>
                    <a:lnTo>
                      <a:pt x="403410" y="89885"/>
                    </a:lnTo>
                    <a:lnTo>
                      <a:pt x="161067" y="475832"/>
                    </a:lnTo>
                    <a:lnTo>
                      <a:pt x="444275" y="724693"/>
                    </a:lnTo>
                    <a:lnTo>
                      <a:pt x="674049" y="730897"/>
                    </a:lnTo>
                    <a:cubicBezTo>
                      <a:pt x="761863" y="732592"/>
                      <a:pt x="849787" y="733654"/>
                      <a:pt x="933567" y="734082"/>
                    </a:cubicBezTo>
                    <a:lnTo>
                      <a:pt x="1036760" y="733980"/>
                    </a:lnTo>
                    <a:lnTo>
                      <a:pt x="1052632" y="684990"/>
                    </a:lnTo>
                    <a:lnTo>
                      <a:pt x="1315771" y="684990"/>
                    </a:lnTo>
                    <a:lnTo>
                      <a:pt x="1331238" y="729760"/>
                    </a:lnTo>
                    <a:lnTo>
                      <a:pt x="1352429" y="729046"/>
                    </a:lnTo>
                    <a:cubicBezTo>
                      <a:pt x="1372495" y="728204"/>
                      <a:pt x="1390535" y="727259"/>
                      <a:pt x="1406276" y="726214"/>
                    </a:cubicBezTo>
                    <a:lnTo>
                      <a:pt x="1406276" y="864657"/>
                    </a:lnTo>
                    <a:lnTo>
                      <a:pt x="1361178" y="861701"/>
                    </a:lnTo>
                    <a:lnTo>
                      <a:pt x="1369951" y="904026"/>
                    </a:lnTo>
                    <a:cubicBezTo>
                      <a:pt x="1388012" y="977037"/>
                      <a:pt x="1416225" y="1042571"/>
                      <a:pt x="1485049" y="1078195"/>
                    </a:cubicBezTo>
                    <a:lnTo>
                      <a:pt x="1484638" y="1078644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61" name="组合 1260"/>
            <p:cNvGrpSpPr/>
            <p:nvPr/>
          </p:nvGrpSpPr>
          <p:grpSpPr>
            <a:xfrm>
              <a:off x="2305050" y="11050157"/>
              <a:ext cx="1871817" cy="2003685"/>
              <a:chOff x="5257800" y="3544457"/>
              <a:chExt cx="1871817" cy="2003685"/>
            </a:xfrm>
          </p:grpSpPr>
          <p:sp>
            <p:nvSpPr>
              <p:cNvPr id="1262" name="任意多边形 1261"/>
              <p:cNvSpPr/>
              <p:nvPr/>
            </p:nvSpPr>
            <p:spPr>
              <a:xfrm>
                <a:off x="5875035" y="4817305"/>
                <a:ext cx="123833" cy="638935"/>
              </a:xfrm>
              <a:custGeom>
                <a:avLst/>
                <a:gdLst>
                  <a:gd name="connsiteX0" fmla="*/ 273050 w 273050"/>
                  <a:gd name="connsiteY0" fmla="*/ 57150 h 927100"/>
                  <a:gd name="connsiteX1" fmla="*/ 146050 w 273050"/>
                  <a:gd name="connsiteY1" fmla="*/ 457200 h 927100"/>
                  <a:gd name="connsiteX2" fmla="*/ 241300 w 273050"/>
                  <a:gd name="connsiteY2" fmla="*/ 927100 h 927100"/>
                  <a:gd name="connsiteX3" fmla="*/ 82550 w 273050"/>
                  <a:gd name="connsiteY3" fmla="*/ 927100 h 927100"/>
                  <a:gd name="connsiteX4" fmla="*/ 0 w 273050"/>
                  <a:gd name="connsiteY4" fmla="*/ 469900 h 927100"/>
                  <a:gd name="connsiteX5" fmla="*/ 146050 w 273050"/>
                  <a:gd name="connsiteY5" fmla="*/ 0 h 927100"/>
                  <a:gd name="connsiteX6" fmla="*/ 273050 w 273050"/>
                  <a:gd name="connsiteY6" fmla="*/ 57150 h 927100"/>
                  <a:gd name="connsiteX0" fmla="*/ 241300 w 241300"/>
                  <a:gd name="connsiteY0" fmla="*/ 53975 h 927100"/>
                  <a:gd name="connsiteX1" fmla="*/ 146050 w 241300"/>
                  <a:gd name="connsiteY1" fmla="*/ 457200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241300 w 241300"/>
                  <a:gd name="connsiteY0" fmla="*/ 53975 h 927100"/>
                  <a:gd name="connsiteX1" fmla="*/ 104775 w 241300"/>
                  <a:gd name="connsiteY1" fmla="*/ 460375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241300 w 241300"/>
                  <a:gd name="connsiteY0" fmla="*/ 53975 h 927100"/>
                  <a:gd name="connsiteX1" fmla="*/ 160649 w 241300"/>
                  <a:gd name="connsiteY1" fmla="*/ 460376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181128 w 181128"/>
                  <a:gd name="connsiteY0" fmla="*/ 53975 h 927100"/>
                  <a:gd name="connsiteX1" fmla="*/ 100477 w 181128"/>
                  <a:gd name="connsiteY1" fmla="*/ 460376 h 927100"/>
                  <a:gd name="connsiteX2" fmla="*/ 181128 w 181128"/>
                  <a:gd name="connsiteY2" fmla="*/ 927100 h 927100"/>
                  <a:gd name="connsiteX3" fmla="*/ 22378 w 181128"/>
                  <a:gd name="connsiteY3" fmla="*/ 927100 h 927100"/>
                  <a:gd name="connsiteX4" fmla="*/ 0 w 181128"/>
                  <a:gd name="connsiteY4" fmla="*/ 469900 h 927100"/>
                  <a:gd name="connsiteX5" fmla="*/ 85878 w 181128"/>
                  <a:gd name="connsiteY5" fmla="*/ 0 h 927100"/>
                  <a:gd name="connsiteX6" fmla="*/ 181128 w 181128"/>
                  <a:gd name="connsiteY6" fmla="*/ 53975 h 927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128" h="927100">
                    <a:moveTo>
                      <a:pt x="181128" y="53975"/>
                    </a:moveTo>
                    <a:lnTo>
                      <a:pt x="100477" y="460376"/>
                    </a:lnTo>
                    <a:lnTo>
                      <a:pt x="181128" y="927100"/>
                    </a:lnTo>
                    <a:lnTo>
                      <a:pt x="22378" y="927100"/>
                    </a:lnTo>
                    <a:lnTo>
                      <a:pt x="0" y="469900"/>
                    </a:lnTo>
                    <a:lnTo>
                      <a:pt x="85878" y="0"/>
                    </a:lnTo>
                    <a:lnTo>
                      <a:pt x="181128" y="539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3" name="任意多边形 1262"/>
              <p:cNvSpPr/>
              <p:nvPr/>
            </p:nvSpPr>
            <p:spPr>
              <a:xfrm>
                <a:off x="6552912" y="4841926"/>
                <a:ext cx="87700" cy="590795"/>
              </a:xfrm>
              <a:custGeom>
                <a:avLst/>
                <a:gdLst>
                  <a:gd name="connsiteX0" fmla="*/ 0 w 184150"/>
                  <a:gd name="connsiteY0" fmla="*/ 6350 h 863600"/>
                  <a:gd name="connsiteX1" fmla="*/ 63500 w 184150"/>
                  <a:gd name="connsiteY1" fmla="*/ 406400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6350 h 863600"/>
                  <a:gd name="connsiteX1" fmla="*/ 73025 w 184150"/>
                  <a:gd name="connsiteY1" fmla="*/ 460375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6350 h 863600"/>
                  <a:gd name="connsiteX1" fmla="*/ 95250 w 184150"/>
                  <a:gd name="connsiteY1" fmla="*/ 466725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0 h 857250"/>
                  <a:gd name="connsiteX1" fmla="*/ 95250 w 184150"/>
                  <a:gd name="connsiteY1" fmla="*/ 460375 h 857250"/>
                  <a:gd name="connsiteX2" fmla="*/ 6350 w 184150"/>
                  <a:gd name="connsiteY2" fmla="*/ 857250 h 857250"/>
                  <a:gd name="connsiteX3" fmla="*/ 107950 w 184150"/>
                  <a:gd name="connsiteY3" fmla="*/ 857250 h 857250"/>
                  <a:gd name="connsiteX4" fmla="*/ 184150 w 184150"/>
                  <a:gd name="connsiteY4" fmla="*/ 431800 h 857250"/>
                  <a:gd name="connsiteX5" fmla="*/ 127000 w 184150"/>
                  <a:gd name="connsiteY5" fmla="*/ 9525 h 857250"/>
                  <a:gd name="connsiteX6" fmla="*/ 0 w 184150"/>
                  <a:gd name="connsiteY6" fmla="*/ 0 h 857250"/>
                  <a:gd name="connsiteX0" fmla="*/ 0 w 184150"/>
                  <a:gd name="connsiteY0" fmla="*/ 0 h 857250"/>
                  <a:gd name="connsiteX1" fmla="*/ 24333 w 184150"/>
                  <a:gd name="connsiteY1" fmla="*/ 436736 h 857250"/>
                  <a:gd name="connsiteX2" fmla="*/ 6350 w 184150"/>
                  <a:gd name="connsiteY2" fmla="*/ 857250 h 857250"/>
                  <a:gd name="connsiteX3" fmla="*/ 107950 w 184150"/>
                  <a:gd name="connsiteY3" fmla="*/ 857250 h 857250"/>
                  <a:gd name="connsiteX4" fmla="*/ 184150 w 184150"/>
                  <a:gd name="connsiteY4" fmla="*/ 431800 h 857250"/>
                  <a:gd name="connsiteX5" fmla="*/ 127000 w 184150"/>
                  <a:gd name="connsiteY5" fmla="*/ 9525 h 857250"/>
                  <a:gd name="connsiteX6" fmla="*/ 0 w 184150"/>
                  <a:gd name="connsiteY6" fmla="*/ 0 h 857250"/>
                  <a:gd name="connsiteX0" fmla="*/ 0 w 128276"/>
                  <a:gd name="connsiteY0" fmla="*/ 0 h 857250"/>
                  <a:gd name="connsiteX1" fmla="*/ 24333 w 128276"/>
                  <a:gd name="connsiteY1" fmla="*/ 436736 h 857250"/>
                  <a:gd name="connsiteX2" fmla="*/ 6350 w 128276"/>
                  <a:gd name="connsiteY2" fmla="*/ 857250 h 857250"/>
                  <a:gd name="connsiteX3" fmla="*/ 107950 w 128276"/>
                  <a:gd name="connsiteY3" fmla="*/ 857250 h 857250"/>
                  <a:gd name="connsiteX4" fmla="*/ 128276 w 128276"/>
                  <a:gd name="connsiteY4" fmla="*/ 440395 h 857250"/>
                  <a:gd name="connsiteX5" fmla="*/ 127000 w 128276"/>
                  <a:gd name="connsiteY5" fmla="*/ 9525 h 857250"/>
                  <a:gd name="connsiteX6" fmla="*/ 0 w 128276"/>
                  <a:gd name="connsiteY6" fmla="*/ 0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276" h="857250">
                    <a:moveTo>
                      <a:pt x="0" y="0"/>
                    </a:moveTo>
                    <a:lnTo>
                      <a:pt x="24333" y="436736"/>
                    </a:lnTo>
                    <a:lnTo>
                      <a:pt x="6350" y="857250"/>
                    </a:lnTo>
                    <a:lnTo>
                      <a:pt x="107950" y="857250"/>
                    </a:lnTo>
                    <a:lnTo>
                      <a:pt x="128276" y="440395"/>
                    </a:lnTo>
                    <a:cubicBezTo>
                      <a:pt x="127851" y="296772"/>
                      <a:pt x="127425" y="153148"/>
                      <a:pt x="12700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4" name="任意多边形 1263"/>
              <p:cNvSpPr/>
              <p:nvPr/>
            </p:nvSpPr>
            <p:spPr>
              <a:xfrm>
                <a:off x="5690633" y="5408102"/>
                <a:ext cx="325601" cy="140040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" fmla="*/ 431800 w 476250"/>
                  <a:gd name="connsiteY0" fmla="*/ 0 h 203200"/>
                  <a:gd name="connsiteX1" fmla="*/ 0 w 476250"/>
                  <a:gd name="connsiteY1" fmla="*/ 203200 h 203200"/>
                  <a:gd name="connsiteX2" fmla="*/ 476250 w 476250"/>
                  <a:gd name="connsiteY2" fmla="*/ 171450 h 203200"/>
                  <a:gd name="connsiteX3" fmla="*/ 431800 w 476250"/>
                  <a:gd name="connsiteY3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5" name="任意多边形 1264"/>
              <p:cNvSpPr/>
              <p:nvPr/>
            </p:nvSpPr>
            <p:spPr>
              <a:xfrm flipH="1">
                <a:off x="6535547" y="5402088"/>
                <a:ext cx="325601" cy="126912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" fmla="*/ 431800 w 476250"/>
                  <a:gd name="connsiteY0" fmla="*/ 0 h 203200"/>
                  <a:gd name="connsiteX1" fmla="*/ 0 w 476250"/>
                  <a:gd name="connsiteY1" fmla="*/ 203200 h 203200"/>
                  <a:gd name="connsiteX2" fmla="*/ 476250 w 476250"/>
                  <a:gd name="connsiteY2" fmla="*/ 171450 h 203200"/>
                  <a:gd name="connsiteX3" fmla="*/ 431800 w 476250"/>
                  <a:gd name="connsiteY3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6" name="椭圆 1265"/>
              <p:cNvSpPr/>
              <p:nvPr/>
            </p:nvSpPr>
            <p:spPr>
              <a:xfrm>
                <a:off x="5382226" y="3544457"/>
                <a:ext cx="1731721" cy="1666661"/>
              </a:xfrm>
              <a:prstGeom prst="ellipse">
                <a:avLst/>
              </a:prstGeom>
              <a:gradFill flip="none" rotWithShape="1">
                <a:gsLst>
                  <a:gs pos="25000">
                    <a:srgbClr val="2C291A"/>
                  </a:gs>
                  <a:gs pos="100000">
                    <a:srgbClr val="020202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67" name="眼镜"/>
              <p:cNvGrpSpPr/>
              <p:nvPr/>
            </p:nvGrpSpPr>
            <p:grpSpPr>
              <a:xfrm>
                <a:off x="5257800" y="3890995"/>
                <a:ext cx="1871817" cy="617127"/>
                <a:chOff x="4972116" y="0"/>
                <a:chExt cx="1095879" cy="358421"/>
              </a:xfrm>
            </p:grpSpPr>
            <p:sp>
              <p:nvSpPr>
                <p:cNvPr id="1268" name="任意多边形 1267"/>
                <p:cNvSpPr/>
                <p:nvPr/>
              </p:nvSpPr>
              <p:spPr>
                <a:xfrm>
                  <a:off x="4972116" y="0"/>
                  <a:ext cx="1095879" cy="358421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8445 w 1095879"/>
                    <a:gd name="connsiteY8" fmla="*/ 87649 h 358421"/>
                    <a:gd name="connsiteX9" fmla="*/ 579768 w 1095879"/>
                    <a:gd name="connsiteY9" fmla="*/ 82886 h 358421"/>
                    <a:gd name="connsiteX10" fmla="*/ 547026 w 1095879"/>
                    <a:gd name="connsiteY10" fmla="*/ 34070 h 358421"/>
                    <a:gd name="connsiteX11" fmla="*/ 514284 w 1095879"/>
                    <a:gd name="connsiteY11" fmla="*/ 82886 h 358421"/>
                    <a:gd name="connsiteX12" fmla="*/ 515608 w 1095879"/>
                    <a:gd name="connsiteY12" fmla="*/ 87649 h 358421"/>
                    <a:gd name="connsiteX13" fmla="*/ 513336 w 1095879"/>
                    <a:gd name="connsiteY13" fmla="*/ 87649 h 358421"/>
                    <a:gd name="connsiteX14" fmla="*/ 507896 w 1095879"/>
                    <a:gd name="connsiteY14" fmla="*/ 147023 h 358421"/>
                    <a:gd name="connsiteX15" fmla="*/ 282722 w 1095879"/>
                    <a:gd name="connsiteY15" fmla="*/ 357848 h 358421"/>
                    <a:gd name="connsiteX16" fmla="*/ 0 w 1095879"/>
                    <a:gd name="connsiteY16" fmla="*/ 60094 h 358421"/>
                    <a:gd name="connsiteX17" fmla="*/ 316 w 1095879"/>
                    <a:gd name="connsiteY17" fmla="*/ 27867 h 358421"/>
                    <a:gd name="connsiteX18" fmla="*/ 174564 w 1095879"/>
                    <a:gd name="connsiteY18" fmla="*/ 9182 h 358421"/>
                    <a:gd name="connsiteX19" fmla="*/ 412559 w 1095879"/>
                    <a:gd name="connsiteY19" fmla="*/ 1 h 358421"/>
                    <a:gd name="connsiteX20" fmla="*/ 516362 w 1095879"/>
                    <a:gd name="connsiteY20" fmla="*/ 3331 h 358421"/>
                    <a:gd name="connsiteX21" fmla="*/ 517036 w 1095879"/>
                    <a:gd name="connsiteY21" fmla="*/ 7639 h 358421"/>
                    <a:gd name="connsiteX22" fmla="*/ 578843 w 1095879"/>
                    <a:gd name="connsiteY22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23" fmla="*/ 683320 w 1095879"/>
                    <a:gd name="connsiteY23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5608 w 1095879"/>
                    <a:gd name="connsiteY10" fmla="*/ 87649 h 358421"/>
                    <a:gd name="connsiteX11" fmla="*/ 513336 w 1095879"/>
                    <a:gd name="connsiteY11" fmla="*/ 87649 h 358421"/>
                    <a:gd name="connsiteX12" fmla="*/ 507896 w 1095879"/>
                    <a:gd name="connsiteY12" fmla="*/ 147023 h 358421"/>
                    <a:gd name="connsiteX13" fmla="*/ 282722 w 1095879"/>
                    <a:gd name="connsiteY13" fmla="*/ 357848 h 358421"/>
                    <a:gd name="connsiteX14" fmla="*/ 0 w 1095879"/>
                    <a:gd name="connsiteY14" fmla="*/ 60094 h 358421"/>
                    <a:gd name="connsiteX15" fmla="*/ 316 w 1095879"/>
                    <a:gd name="connsiteY15" fmla="*/ 27867 h 358421"/>
                    <a:gd name="connsiteX16" fmla="*/ 174564 w 1095879"/>
                    <a:gd name="connsiteY16" fmla="*/ 9182 h 358421"/>
                    <a:gd name="connsiteX17" fmla="*/ 412559 w 1095879"/>
                    <a:gd name="connsiteY17" fmla="*/ 1 h 358421"/>
                    <a:gd name="connsiteX18" fmla="*/ 516362 w 1095879"/>
                    <a:gd name="connsiteY18" fmla="*/ 3331 h 358421"/>
                    <a:gd name="connsiteX19" fmla="*/ 517036 w 1095879"/>
                    <a:gd name="connsiteY19" fmla="*/ 7639 h 358421"/>
                    <a:gd name="connsiteX20" fmla="*/ 578843 w 1095879"/>
                    <a:gd name="connsiteY20" fmla="*/ 7639 h 358421"/>
                    <a:gd name="connsiteX21" fmla="*/ 579517 w 1095879"/>
                    <a:gd name="connsiteY21" fmla="*/ 3330 h 358421"/>
                    <a:gd name="connsiteX22" fmla="*/ 683320 w 1095879"/>
                    <a:gd name="connsiteY22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3336 w 1095879"/>
                    <a:gd name="connsiteY10" fmla="*/ 87649 h 358421"/>
                    <a:gd name="connsiteX11" fmla="*/ 507896 w 1095879"/>
                    <a:gd name="connsiteY11" fmla="*/ 147023 h 358421"/>
                    <a:gd name="connsiteX12" fmla="*/ 282722 w 1095879"/>
                    <a:gd name="connsiteY12" fmla="*/ 357848 h 358421"/>
                    <a:gd name="connsiteX13" fmla="*/ 0 w 1095879"/>
                    <a:gd name="connsiteY13" fmla="*/ 60094 h 358421"/>
                    <a:gd name="connsiteX14" fmla="*/ 316 w 1095879"/>
                    <a:gd name="connsiteY14" fmla="*/ 27867 h 358421"/>
                    <a:gd name="connsiteX15" fmla="*/ 174564 w 1095879"/>
                    <a:gd name="connsiteY15" fmla="*/ 9182 h 358421"/>
                    <a:gd name="connsiteX16" fmla="*/ 412559 w 1095879"/>
                    <a:gd name="connsiteY16" fmla="*/ 1 h 358421"/>
                    <a:gd name="connsiteX17" fmla="*/ 516362 w 1095879"/>
                    <a:gd name="connsiteY17" fmla="*/ 3331 h 358421"/>
                    <a:gd name="connsiteX18" fmla="*/ 517036 w 1095879"/>
                    <a:gd name="connsiteY18" fmla="*/ 7639 h 358421"/>
                    <a:gd name="connsiteX19" fmla="*/ 578843 w 1095879"/>
                    <a:gd name="connsiteY19" fmla="*/ 7639 h 358421"/>
                    <a:gd name="connsiteX20" fmla="*/ 579517 w 1095879"/>
                    <a:gd name="connsiteY20" fmla="*/ 3330 h 358421"/>
                    <a:gd name="connsiteX21" fmla="*/ 683320 w 1095879"/>
                    <a:gd name="connsiteY21" fmla="*/ 0 h 358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9" name="任意多边形 1268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0" name="任意多边形 1269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78" name="组合 1277"/>
          <p:cNvGrpSpPr/>
          <p:nvPr/>
        </p:nvGrpSpPr>
        <p:grpSpPr>
          <a:xfrm>
            <a:off x="9865364" y="2502209"/>
            <a:ext cx="374376" cy="474481"/>
            <a:chOff x="15863449" y="-4007767"/>
            <a:chExt cx="2245334" cy="2845717"/>
          </a:xfrm>
        </p:grpSpPr>
        <p:grpSp>
          <p:nvGrpSpPr>
            <p:cNvPr id="1279" name="组合 1278"/>
            <p:cNvGrpSpPr/>
            <p:nvPr/>
          </p:nvGrpSpPr>
          <p:grpSpPr>
            <a:xfrm>
              <a:off x="15863449" y="-4007767"/>
              <a:ext cx="1437767" cy="2817049"/>
              <a:chOff x="1990514" y="7334132"/>
              <a:chExt cx="1437767" cy="2817049"/>
            </a:xfrm>
          </p:grpSpPr>
          <p:grpSp>
            <p:nvGrpSpPr>
              <p:cNvPr id="1290" name="组合 1289"/>
              <p:cNvGrpSpPr/>
              <p:nvPr/>
            </p:nvGrpSpPr>
            <p:grpSpPr>
              <a:xfrm>
                <a:off x="1990514" y="7334132"/>
                <a:ext cx="1281912" cy="1450631"/>
                <a:chOff x="1990514" y="7334132"/>
                <a:chExt cx="1281912" cy="1450631"/>
              </a:xfrm>
            </p:grpSpPr>
            <p:sp>
              <p:nvSpPr>
                <p:cNvPr id="1292" name="病毒 手臂"/>
                <p:cNvSpPr/>
                <p:nvPr/>
              </p:nvSpPr>
              <p:spPr>
                <a:xfrm>
                  <a:off x="2501148" y="8147826"/>
                  <a:ext cx="386575" cy="63693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17975 w 674475"/>
                    <a:gd name="connsiteY2" fmla="*/ 720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43375 w 674475"/>
                    <a:gd name="connsiteY2" fmla="*/ 262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87825 w 674475"/>
                    <a:gd name="connsiteY2" fmla="*/ 516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538975 w 610975"/>
                    <a:gd name="connsiteY0" fmla="*/ 516637 h 675037"/>
                    <a:gd name="connsiteX1" fmla="*/ 140762 w 610975"/>
                    <a:gd name="connsiteY1" fmla="*/ 440100 h 675037"/>
                    <a:gd name="connsiteX2" fmla="*/ 124325 w 610975"/>
                    <a:gd name="connsiteY2" fmla="*/ 4025 h 675037"/>
                    <a:gd name="connsiteX3" fmla="*/ 0 w 610975"/>
                    <a:gd name="connsiteY3" fmla="*/ 0 h 675037"/>
                    <a:gd name="connsiteX4" fmla="*/ 30212 w 610975"/>
                    <a:gd name="connsiteY4" fmla="*/ 538237 h 675037"/>
                    <a:gd name="connsiteX5" fmla="*/ 610975 w 610975"/>
                    <a:gd name="connsiteY5" fmla="*/ 675037 h 675037"/>
                    <a:gd name="connsiteX6" fmla="*/ 538975 w 610975"/>
                    <a:gd name="connsiteY6" fmla="*/ 516637 h 675037"/>
                    <a:gd name="connsiteX0" fmla="*/ 629462 w 629462"/>
                    <a:gd name="connsiteY0" fmla="*/ 499968 h 675037"/>
                    <a:gd name="connsiteX1" fmla="*/ 140762 w 629462"/>
                    <a:gd name="connsiteY1" fmla="*/ 440100 h 675037"/>
                    <a:gd name="connsiteX2" fmla="*/ 124325 w 629462"/>
                    <a:gd name="connsiteY2" fmla="*/ 4025 h 675037"/>
                    <a:gd name="connsiteX3" fmla="*/ 0 w 629462"/>
                    <a:gd name="connsiteY3" fmla="*/ 0 h 675037"/>
                    <a:gd name="connsiteX4" fmla="*/ 30212 w 629462"/>
                    <a:gd name="connsiteY4" fmla="*/ 538237 h 675037"/>
                    <a:gd name="connsiteX5" fmla="*/ 610975 w 629462"/>
                    <a:gd name="connsiteY5" fmla="*/ 675037 h 675037"/>
                    <a:gd name="connsiteX6" fmla="*/ 629462 w 629462"/>
                    <a:gd name="connsiteY6" fmla="*/ 499968 h 675037"/>
                    <a:gd name="connsiteX0" fmla="*/ 386575 w 610975"/>
                    <a:gd name="connsiteY0" fmla="*/ 466630 h 675037"/>
                    <a:gd name="connsiteX1" fmla="*/ 140762 w 610975"/>
                    <a:gd name="connsiteY1" fmla="*/ 440100 h 675037"/>
                    <a:gd name="connsiteX2" fmla="*/ 124325 w 610975"/>
                    <a:gd name="connsiteY2" fmla="*/ 4025 h 675037"/>
                    <a:gd name="connsiteX3" fmla="*/ 0 w 610975"/>
                    <a:gd name="connsiteY3" fmla="*/ 0 h 675037"/>
                    <a:gd name="connsiteX4" fmla="*/ 30212 w 610975"/>
                    <a:gd name="connsiteY4" fmla="*/ 538237 h 675037"/>
                    <a:gd name="connsiteX5" fmla="*/ 610975 w 610975"/>
                    <a:gd name="connsiteY5" fmla="*/ 675037 h 675037"/>
                    <a:gd name="connsiteX6" fmla="*/ 386575 w 610975"/>
                    <a:gd name="connsiteY6" fmla="*/ 466630 h 675037"/>
                    <a:gd name="connsiteX0" fmla="*/ 386575 w 386575"/>
                    <a:gd name="connsiteY0" fmla="*/ 466630 h 636937"/>
                    <a:gd name="connsiteX1" fmla="*/ 140762 w 386575"/>
                    <a:gd name="connsiteY1" fmla="*/ 440100 h 636937"/>
                    <a:gd name="connsiteX2" fmla="*/ 124325 w 386575"/>
                    <a:gd name="connsiteY2" fmla="*/ 4025 h 636937"/>
                    <a:gd name="connsiteX3" fmla="*/ 0 w 386575"/>
                    <a:gd name="connsiteY3" fmla="*/ 0 h 636937"/>
                    <a:gd name="connsiteX4" fmla="*/ 30212 w 386575"/>
                    <a:gd name="connsiteY4" fmla="*/ 538237 h 636937"/>
                    <a:gd name="connsiteX5" fmla="*/ 372850 w 386575"/>
                    <a:gd name="connsiteY5" fmla="*/ 636937 h 636937"/>
                    <a:gd name="connsiteX6" fmla="*/ 386575 w 386575"/>
                    <a:gd name="connsiteY6" fmla="*/ 466630 h 63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6575" h="636937">
                      <a:moveTo>
                        <a:pt x="386575" y="466630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179262" y="591337"/>
                        <a:pt x="372850" y="636937"/>
                      </a:cubicBezTo>
                      <a:lnTo>
                        <a:pt x="386575" y="466630"/>
                      </a:lnTo>
                      <a:close/>
                    </a:path>
                  </a:pathLst>
                </a:custGeom>
                <a:solidFill>
                  <a:srgbClr val="02020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293" name="组合 1292"/>
                <p:cNvGrpSpPr/>
                <p:nvPr/>
              </p:nvGrpSpPr>
              <p:grpSpPr>
                <a:xfrm rot="20462234" flipH="1">
                  <a:off x="1990514" y="7334132"/>
                  <a:ext cx="1281912" cy="687915"/>
                  <a:chOff x="3532474" y="-2998619"/>
                  <a:chExt cx="1705573" cy="915265"/>
                </a:xfrm>
              </p:grpSpPr>
              <p:sp>
                <p:nvSpPr>
                  <p:cNvPr id="1294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" fmla="*/ 0 w 3077028"/>
                      <a:gd name="connsiteY0" fmla="*/ 10132 h 314932"/>
                      <a:gd name="connsiteX1" fmla="*/ 322053 w 3077028"/>
                      <a:gd name="connsiteY1" fmla="*/ 0 h 314932"/>
                      <a:gd name="connsiteX2" fmla="*/ 3077028 w 3077028"/>
                      <a:gd name="connsiteY2" fmla="*/ 10132 h 314932"/>
                      <a:gd name="connsiteX3" fmla="*/ 3077028 w 3077028"/>
                      <a:gd name="connsiteY3" fmla="*/ 314932 h 314932"/>
                      <a:gd name="connsiteX4" fmla="*/ 0 w 3077028"/>
                      <a:gd name="connsiteY4" fmla="*/ 314932 h 314932"/>
                      <a:gd name="connsiteX5" fmla="*/ 0 w 3077028"/>
                      <a:gd name="connsiteY5" fmla="*/ 10132 h 314932"/>
                      <a:gd name="connsiteX0" fmla="*/ 0 w 3077028"/>
                      <a:gd name="connsiteY0" fmla="*/ 10132 h 319177"/>
                      <a:gd name="connsiteX1" fmla="*/ 322053 w 3077028"/>
                      <a:gd name="connsiteY1" fmla="*/ 0 h 319177"/>
                      <a:gd name="connsiteX2" fmla="*/ 3077028 w 3077028"/>
                      <a:gd name="connsiteY2" fmla="*/ 10132 h 319177"/>
                      <a:gd name="connsiteX3" fmla="*/ 3077028 w 3077028"/>
                      <a:gd name="connsiteY3" fmla="*/ 314932 h 319177"/>
                      <a:gd name="connsiteX4" fmla="*/ 278921 w 3077028"/>
                      <a:gd name="connsiteY4" fmla="*/ 319177 h 319177"/>
                      <a:gd name="connsiteX5" fmla="*/ 0 w 3077028"/>
                      <a:gd name="connsiteY5" fmla="*/ 314932 h 319177"/>
                      <a:gd name="connsiteX6" fmla="*/ 0 w 3077028"/>
                      <a:gd name="connsiteY6" fmla="*/ 10132 h 319177"/>
                      <a:gd name="connsiteX0" fmla="*/ 0 w 3092268"/>
                      <a:gd name="connsiteY0" fmla="*/ 0 h 370005"/>
                      <a:gd name="connsiteX1" fmla="*/ 337293 w 3092268"/>
                      <a:gd name="connsiteY1" fmla="*/ 50828 h 370005"/>
                      <a:gd name="connsiteX2" fmla="*/ 3092268 w 3092268"/>
                      <a:gd name="connsiteY2" fmla="*/ 60960 h 370005"/>
                      <a:gd name="connsiteX3" fmla="*/ 3092268 w 3092268"/>
                      <a:gd name="connsiteY3" fmla="*/ 365760 h 370005"/>
                      <a:gd name="connsiteX4" fmla="*/ 294161 w 3092268"/>
                      <a:gd name="connsiteY4" fmla="*/ 370005 h 370005"/>
                      <a:gd name="connsiteX5" fmla="*/ 15240 w 3092268"/>
                      <a:gd name="connsiteY5" fmla="*/ 365760 h 370005"/>
                      <a:gd name="connsiteX6" fmla="*/ 0 w 3092268"/>
                      <a:gd name="connsiteY6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4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95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740229 w 1306286"/>
                      <a:gd name="connsiteY4" fmla="*/ 1335314 h 1349829"/>
                      <a:gd name="connsiteX5" fmla="*/ 0 w 1306286"/>
                      <a:gd name="connsiteY5" fmla="*/ 1349829 h 1349829"/>
                      <a:gd name="connsiteX0" fmla="*/ 0 w 1306286"/>
                      <a:gd name="connsiteY0" fmla="*/ 1349829 h 1445113"/>
                      <a:gd name="connsiteX1" fmla="*/ 326572 w 1306286"/>
                      <a:gd name="connsiteY1" fmla="*/ 0 h 1445113"/>
                      <a:gd name="connsiteX2" fmla="*/ 979715 w 1306286"/>
                      <a:gd name="connsiteY2" fmla="*/ 0 h 1445113"/>
                      <a:gd name="connsiteX3" fmla="*/ 1306286 w 1306286"/>
                      <a:gd name="connsiteY3" fmla="*/ 1349829 h 1445113"/>
                      <a:gd name="connsiteX4" fmla="*/ 740229 w 1306286"/>
                      <a:gd name="connsiteY4" fmla="*/ 1335314 h 1445113"/>
                      <a:gd name="connsiteX5" fmla="*/ 0 w 1306286"/>
                      <a:gd name="connsiteY5" fmla="*/ 1349829 h 1445113"/>
                      <a:gd name="connsiteX0" fmla="*/ 0 w 1306286"/>
                      <a:gd name="connsiteY0" fmla="*/ 1349829 h 1567551"/>
                      <a:gd name="connsiteX1" fmla="*/ 326572 w 1306286"/>
                      <a:gd name="connsiteY1" fmla="*/ 0 h 1567551"/>
                      <a:gd name="connsiteX2" fmla="*/ 979715 w 1306286"/>
                      <a:gd name="connsiteY2" fmla="*/ 0 h 1567551"/>
                      <a:gd name="connsiteX3" fmla="*/ 1306286 w 1306286"/>
                      <a:gd name="connsiteY3" fmla="*/ 1349829 h 1567551"/>
                      <a:gd name="connsiteX4" fmla="*/ 667658 w 1306286"/>
                      <a:gd name="connsiteY4" fmla="*/ 1567543 h 1567551"/>
                      <a:gd name="connsiteX5" fmla="*/ 0 w 1306286"/>
                      <a:gd name="connsiteY5" fmla="*/ 1349829 h 1567551"/>
                      <a:gd name="connsiteX0" fmla="*/ 0 w 1313486"/>
                      <a:gd name="connsiteY0" fmla="*/ 1349829 h 1567551"/>
                      <a:gd name="connsiteX1" fmla="*/ 326572 w 1313486"/>
                      <a:gd name="connsiteY1" fmla="*/ 0 h 1567551"/>
                      <a:gd name="connsiteX2" fmla="*/ 979715 w 1313486"/>
                      <a:gd name="connsiteY2" fmla="*/ 0 h 1567551"/>
                      <a:gd name="connsiteX3" fmla="*/ 1313486 w 1313486"/>
                      <a:gd name="connsiteY3" fmla="*/ 1349829 h 1567551"/>
                      <a:gd name="connsiteX4" fmla="*/ 667658 w 1313486"/>
                      <a:gd name="connsiteY4" fmla="*/ 1567543 h 1567551"/>
                      <a:gd name="connsiteX5" fmla="*/ 0 w 1313486"/>
                      <a:gd name="connsiteY5" fmla="*/ 1349829 h 1567551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5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96" name="任意多边形 1295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291" name="任意多边形 1290"/>
              <p:cNvSpPr/>
              <p:nvPr/>
            </p:nvSpPr>
            <p:spPr>
              <a:xfrm rot="7180742" flipV="1">
                <a:off x="2237465" y="8960364"/>
                <a:ext cx="1468402" cy="913231"/>
              </a:xfrm>
              <a:custGeom>
                <a:avLst/>
                <a:gdLst>
                  <a:gd name="connsiteX0" fmla="*/ 83902 w 1468402"/>
                  <a:gd name="connsiteY0" fmla="*/ 0 h 913231"/>
                  <a:gd name="connsiteX1" fmla="*/ 0 w 1468402"/>
                  <a:gd name="connsiteY1" fmla="*/ 346559 h 913231"/>
                  <a:gd name="connsiteX2" fmla="*/ 222893 w 1468402"/>
                  <a:gd name="connsiteY2" fmla="*/ 490709 h 913231"/>
                  <a:gd name="connsiteX3" fmla="*/ 185327 w 1468402"/>
                  <a:gd name="connsiteY3" fmla="*/ 488107 h 913231"/>
                  <a:gd name="connsiteX4" fmla="*/ 110252 w 1468402"/>
                  <a:gd name="connsiteY4" fmla="*/ 481023 h 913231"/>
                  <a:gd name="connsiteX5" fmla="*/ 108675 w 1468402"/>
                  <a:gd name="connsiteY5" fmla="*/ 637196 h 913231"/>
                  <a:gd name="connsiteX6" fmla="*/ 434463 w 1468402"/>
                  <a:gd name="connsiteY6" fmla="*/ 627537 h 913231"/>
                  <a:gd name="connsiteX7" fmla="*/ 452668 w 1468402"/>
                  <a:gd name="connsiteY7" fmla="*/ 639310 h 913231"/>
                  <a:gd name="connsiteX8" fmla="*/ 459270 w 1468402"/>
                  <a:gd name="connsiteY8" fmla="*/ 626801 h 913231"/>
                  <a:gd name="connsiteX9" fmla="*/ 492747 w 1468402"/>
                  <a:gd name="connsiteY9" fmla="*/ 625809 h 913231"/>
                  <a:gd name="connsiteX10" fmla="*/ 863211 w 1468402"/>
                  <a:gd name="connsiteY10" fmla="*/ 620632 h 913231"/>
                  <a:gd name="connsiteX11" fmla="*/ 1020865 w 1468402"/>
                  <a:gd name="connsiteY11" fmla="*/ 620650 h 913231"/>
                  <a:gd name="connsiteX12" fmla="*/ 1004945 w 1468402"/>
                  <a:gd name="connsiteY12" fmla="*/ 676176 h 913231"/>
                  <a:gd name="connsiteX13" fmla="*/ 921841 w 1468402"/>
                  <a:gd name="connsiteY13" fmla="*/ 847313 h 913231"/>
                  <a:gd name="connsiteX14" fmla="*/ 928329 w 1468402"/>
                  <a:gd name="connsiteY14" fmla="*/ 851026 h 913231"/>
                  <a:gd name="connsiteX15" fmla="*/ 927851 w 1468402"/>
                  <a:gd name="connsiteY15" fmla="*/ 851642 h 913231"/>
                  <a:gd name="connsiteX16" fmla="*/ 1199491 w 1468402"/>
                  <a:gd name="connsiteY16" fmla="*/ 912711 h 913231"/>
                  <a:gd name="connsiteX17" fmla="*/ 1468402 w 1468402"/>
                  <a:gd name="connsiteY17" fmla="*/ 831446 h 913231"/>
                  <a:gd name="connsiteX18" fmla="*/ 1461946 w 1468402"/>
                  <a:gd name="connsiteY18" fmla="*/ 827481 h 913231"/>
                  <a:gd name="connsiteX19" fmla="*/ 1462393 w 1468402"/>
                  <a:gd name="connsiteY19" fmla="*/ 827117 h 913231"/>
                  <a:gd name="connsiteX20" fmla="*/ 1357474 w 1468402"/>
                  <a:gd name="connsiteY20" fmla="*/ 668350 h 913231"/>
                  <a:gd name="connsiteX21" fmla="*/ 1349477 w 1468402"/>
                  <a:gd name="connsiteY21" fmla="*/ 629769 h 913231"/>
                  <a:gd name="connsiteX22" fmla="*/ 1390587 w 1468402"/>
                  <a:gd name="connsiteY22" fmla="*/ 632464 h 913231"/>
                  <a:gd name="connsiteX23" fmla="*/ 1390587 w 1468402"/>
                  <a:gd name="connsiteY23" fmla="*/ 506263 h 913231"/>
                  <a:gd name="connsiteX24" fmla="*/ 1322066 w 1468402"/>
                  <a:gd name="connsiteY24" fmla="*/ 509154 h 913231"/>
                  <a:gd name="connsiteX25" fmla="*/ 1308085 w 1468402"/>
                  <a:gd name="connsiteY25" fmla="*/ 468686 h 913231"/>
                  <a:gd name="connsiteX26" fmla="*/ 1068217 w 1468402"/>
                  <a:gd name="connsiteY26" fmla="*/ 468686 h 913231"/>
                  <a:gd name="connsiteX27" fmla="*/ 1053749 w 1468402"/>
                  <a:gd name="connsiteY27" fmla="*/ 513342 h 913231"/>
                  <a:gd name="connsiteX28" fmla="*/ 959681 w 1468402"/>
                  <a:gd name="connsiteY28" fmla="*/ 513436 h 913231"/>
                  <a:gd name="connsiteX29" fmla="*/ 487163 w 1468402"/>
                  <a:gd name="connsiteY29" fmla="*/ 504162 h 913231"/>
                  <a:gd name="connsiteX30" fmla="*/ 468876 w 1468402"/>
                  <a:gd name="connsiteY30" fmla="*/ 503314 h 913231"/>
                  <a:gd name="connsiteX31" fmla="*/ 140001 w 1468402"/>
                  <a:gd name="connsiteY31" fmla="*/ 299103 h 913231"/>
                  <a:gd name="connsiteX32" fmla="*/ 238663 w 1468402"/>
                  <a:gd name="connsiteY32" fmla="*/ 72402 h 913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468402" h="913231">
                    <a:moveTo>
                      <a:pt x="83902" y="0"/>
                    </a:moveTo>
                    <a:cubicBezTo>
                      <a:pt x="27667" y="190770"/>
                      <a:pt x="42621" y="131586"/>
                      <a:pt x="0" y="346559"/>
                    </a:cubicBezTo>
                    <a:lnTo>
                      <a:pt x="222893" y="490709"/>
                    </a:lnTo>
                    <a:lnTo>
                      <a:pt x="185327" y="488107"/>
                    </a:lnTo>
                    <a:cubicBezTo>
                      <a:pt x="157689" y="485890"/>
                      <a:pt x="132502" y="483529"/>
                      <a:pt x="110252" y="481023"/>
                    </a:cubicBezTo>
                    <a:lnTo>
                      <a:pt x="108675" y="637196"/>
                    </a:lnTo>
                    <a:lnTo>
                      <a:pt x="434463" y="627537"/>
                    </a:lnTo>
                    <a:lnTo>
                      <a:pt x="452668" y="639310"/>
                    </a:lnTo>
                    <a:lnTo>
                      <a:pt x="459270" y="626801"/>
                    </a:lnTo>
                    <a:lnTo>
                      <a:pt x="492747" y="625809"/>
                    </a:lnTo>
                    <a:cubicBezTo>
                      <a:pt x="620902" y="622999"/>
                      <a:pt x="746789" y="621224"/>
                      <a:pt x="863211" y="620632"/>
                    </a:cubicBezTo>
                    <a:lnTo>
                      <a:pt x="1020865" y="620650"/>
                    </a:lnTo>
                    <a:lnTo>
                      <a:pt x="1004945" y="676176"/>
                    </a:lnTo>
                    <a:cubicBezTo>
                      <a:pt x="983854" y="745339"/>
                      <a:pt x="959457" y="808444"/>
                      <a:pt x="921841" y="847313"/>
                    </a:cubicBezTo>
                    <a:lnTo>
                      <a:pt x="928329" y="851026"/>
                    </a:lnTo>
                    <a:lnTo>
                      <a:pt x="927851" y="851642"/>
                    </a:lnTo>
                    <a:cubicBezTo>
                      <a:pt x="990189" y="903970"/>
                      <a:pt x="1109399" y="916077"/>
                      <a:pt x="1199491" y="912711"/>
                    </a:cubicBezTo>
                    <a:cubicBezTo>
                      <a:pt x="1289582" y="909345"/>
                      <a:pt x="1435234" y="885793"/>
                      <a:pt x="1468402" y="831446"/>
                    </a:cubicBezTo>
                    <a:lnTo>
                      <a:pt x="1461946" y="827481"/>
                    </a:lnTo>
                    <a:lnTo>
                      <a:pt x="1462393" y="827117"/>
                    </a:lnTo>
                    <a:cubicBezTo>
                      <a:pt x="1399656" y="794643"/>
                      <a:pt x="1373938" y="734905"/>
                      <a:pt x="1357474" y="668350"/>
                    </a:cubicBezTo>
                    <a:lnTo>
                      <a:pt x="1349477" y="629769"/>
                    </a:lnTo>
                    <a:lnTo>
                      <a:pt x="1390587" y="632464"/>
                    </a:lnTo>
                    <a:lnTo>
                      <a:pt x="1390587" y="506263"/>
                    </a:lnTo>
                    <a:lnTo>
                      <a:pt x="1322066" y="509154"/>
                    </a:lnTo>
                    <a:lnTo>
                      <a:pt x="1308085" y="468686"/>
                    </a:lnTo>
                    <a:lnTo>
                      <a:pt x="1068217" y="468686"/>
                    </a:lnTo>
                    <a:lnTo>
                      <a:pt x="1053749" y="513342"/>
                    </a:lnTo>
                    <a:lnTo>
                      <a:pt x="959681" y="513436"/>
                    </a:lnTo>
                    <a:cubicBezTo>
                      <a:pt x="806941" y="512655"/>
                      <a:pt x="639084" y="509564"/>
                      <a:pt x="487163" y="504162"/>
                    </a:cubicBezTo>
                    <a:lnTo>
                      <a:pt x="468876" y="503314"/>
                    </a:lnTo>
                    <a:lnTo>
                      <a:pt x="140001" y="299103"/>
                    </a:lnTo>
                    <a:lnTo>
                      <a:pt x="238663" y="72402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80" name="组合 1279"/>
            <p:cNvGrpSpPr/>
            <p:nvPr/>
          </p:nvGrpSpPr>
          <p:grpSpPr>
            <a:xfrm>
              <a:off x="16620225" y="-3343153"/>
              <a:ext cx="1488558" cy="2181103"/>
              <a:chOff x="-1688638" y="3958785"/>
              <a:chExt cx="1488558" cy="2181103"/>
            </a:xfrm>
          </p:grpSpPr>
          <p:sp>
            <p:nvSpPr>
              <p:cNvPr id="1281" name="任意多边形 1280"/>
              <p:cNvSpPr/>
              <p:nvPr/>
            </p:nvSpPr>
            <p:spPr>
              <a:xfrm>
                <a:off x="-1382660" y="5356516"/>
                <a:ext cx="133802" cy="684864"/>
              </a:xfrm>
              <a:custGeom>
                <a:avLst/>
                <a:gdLst>
                  <a:gd name="connsiteX0" fmla="*/ 273050 w 273050"/>
                  <a:gd name="connsiteY0" fmla="*/ 57150 h 927100"/>
                  <a:gd name="connsiteX1" fmla="*/ 146050 w 273050"/>
                  <a:gd name="connsiteY1" fmla="*/ 457200 h 927100"/>
                  <a:gd name="connsiteX2" fmla="*/ 241300 w 273050"/>
                  <a:gd name="connsiteY2" fmla="*/ 927100 h 927100"/>
                  <a:gd name="connsiteX3" fmla="*/ 82550 w 273050"/>
                  <a:gd name="connsiteY3" fmla="*/ 927100 h 927100"/>
                  <a:gd name="connsiteX4" fmla="*/ 0 w 273050"/>
                  <a:gd name="connsiteY4" fmla="*/ 469900 h 927100"/>
                  <a:gd name="connsiteX5" fmla="*/ 146050 w 273050"/>
                  <a:gd name="connsiteY5" fmla="*/ 0 h 927100"/>
                  <a:gd name="connsiteX6" fmla="*/ 273050 w 273050"/>
                  <a:gd name="connsiteY6" fmla="*/ 57150 h 927100"/>
                  <a:gd name="connsiteX0" fmla="*/ 241300 w 241300"/>
                  <a:gd name="connsiteY0" fmla="*/ 53975 h 927100"/>
                  <a:gd name="connsiteX1" fmla="*/ 146050 w 241300"/>
                  <a:gd name="connsiteY1" fmla="*/ 457200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241300 w 241300"/>
                  <a:gd name="connsiteY0" fmla="*/ 53975 h 927100"/>
                  <a:gd name="connsiteX1" fmla="*/ 104775 w 241300"/>
                  <a:gd name="connsiteY1" fmla="*/ 460375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241300 w 241300"/>
                  <a:gd name="connsiteY0" fmla="*/ 53975 h 927100"/>
                  <a:gd name="connsiteX1" fmla="*/ 160649 w 241300"/>
                  <a:gd name="connsiteY1" fmla="*/ 460376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181128 w 181128"/>
                  <a:gd name="connsiteY0" fmla="*/ 53975 h 927100"/>
                  <a:gd name="connsiteX1" fmla="*/ 100477 w 181128"/>
                  <a:gd name="connsiteY1" fmla="*/ 460376 h 927100"/>
                  <a:gd name="connsiteX2" fmla="*/ 181128 w 181128"/>
                  <a:gd name="connsiteY2" fmla="*/ 927100 h 927100"/>
                  <a:gd name="connsiteX3" fmla="*/ 22378 w 181128"/>
                  <a:gd name="connsiteY3" fmla="*/ 927100 h 927100"/>
                  <a:gd name="connsiteX4" fmla="*/ 0 w 181128"/>
                  <a:gd name="connsiteY4" fmla="*/ 469900 h 927100"/>
                  <a:gd name="connsiteX5" fmla="*/ 85878 w 181128"/>
                  <a:gd name="connsiteY5" fmla="*/ 0 h 927100"/>
                  <a:gd name="connsiteX6" fmla="*/ 181128 w 181128"/>
                  <a:gd name="connsiteY6" fmla="*/ 53975 h 927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128" h="927100">
                    <a:moveTo>
                      <a:pt x="181128" y="53975"/>
                    </a:moveTo>
                    <a:lnTo>
                      <a:pt x="100477" y="460376"/>
                    </a:lnTo>
                    <a:lnTo>
                      <a:pt x="181128" y="927100"/>
                    </a:lnTo>
                    <a:lnTo>
                      <a:pt x="22378" y="927100"/>
                    </a:lnTo>
                    <a:lnTo>
                      <a:pt x="0" y="469900"/>
                    </a:lnTo>
                    <a:lnTo>
                      <a:pt x="85878" y="0"/>
                    </a:lnTo>
                    <a:lnTo>
                      <a:pt x="181128" y="539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2" name="任意多边形 1281"/>
              <p:cNvSpPr/>
              <p:nvPr/>
            </p:nvSpPr>
            <p:spPr>
              <a:xfrm>
                <a:off x="-650211" y="5382907"/>
                <a:ext cx="94760" cy="633264"/>
              </a:xfrm>
              <a:custGeom>
                <a:avLst/>
                <a:gdLst>
                  <a:gd name="connsiteX0" fmla="*/ 0 w 184150"/>
                  <a:gd name="connsiteY0" fmla="*/ 6350 h 863600"/>
                  <a:gd name="connsiteX1" fmla="*/ 63500 w 184150"/>
                  <a:gd name="connsiteY1" fmla="*/ 406400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6350 h 863600"/>
                  <a:gd name="connsiteX1" fmla="*/ 73025 w 184150"/>
                  <a:gd name="connsiteY1" fmla="*/ 460375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6350 h 863600"/>
                  <a:gd name="connsiteX1" fmla="*/ 95250 w 184150"/>
                  <a:gd name="connsiteY1" fmla="*/ 466725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0 h 857250"/>
                  <a:gd name="connsiteX1" fmla="*/ 95250 w 184150"/>
                  <a:gd name="connsiteY1" fmla="*/ 460375 h 857250"/>
                  <a:gd name="connsiteX2" fmla="*/ 6350 w 184150"/>
                  <a:gd name="connsiteY2" fmla="*/ 857250 h 857250"/>
                  <a:gd name="connsiteX3" fmla="*/ 107950 w 184150"/>
                  <a:gd name="connsiteY3" fmla="*/ 857250 h 857250"/>
                  <a:gd name="connsiteX4" fmla="*/ 184150 w 184150"/>
                  <a:gd name="connsiteY4" fmla="*/ 431800 h 857250"/>
                  <a:gd name="connsiteX5" fmla="*/ 127000 w 184150"/>
                  <a:gd name="connsiteY5" fmla="*/ 9525 h 857250"/>
                  <a:gd name="connsiteX6" fmla="*/ 0 w 184150"/>
                  <a:gd name="connsiteY6" fmla="*/ 0 h 857250"/>
                  <a:gd name="connsiteX0" fmla="*/ 0 w 184150"/>
                  <a:gd name="connsiteY0" fmla="*/ 0 h 857250"/>
                  <a:gd name="connsiteX1" fmla="*/ 24333 w 184150"/>
                  <a:gd name="connsiteY1" fmla="*/ 436736 h 857250"/>
                  <a:gd name="connsiteX2" fmla="*/ 6350 w 184150"/>
                  <a:gd name="connsiteY2" fmla="*/ 857250 h 857250"/>
                  <a:gd name="connsiteX3" fmla="*/ 107950 w 184150"/>
                  <a:gd name="connsiteY3" fmla="*/ 857250 h 857250"/>
                  <a:gd name="connsiteX4" fmla="*/ 184150 w 184150"/>
                  <a:gd name="connsiteY4" fmla="*/ 431800 h 857250"/>
                  <a:gd name="connsiteX5" fmla="*/ 127000 w 184150"/>
                  <a:gd name="connsiteY5" fmla="*/ 9525 h 857250"/>
                  <a:gd name="connsiteX6" fmla="*/ 0 w 184150"/>
                  <a:gd name="connsiteY6" fmla="*/ 0 h 857250"/>
                  <a:gd name="connsiteX0" fmla="*/ 0 w 128276"/>
                  <a:gd name="connsiteY0" fmla="*/ 0 h 857250"/>
                  <a:gd name="connsiteX1" fmla="*/ 24333 w 128276"/>
                  <a:gd name="connsiteY1" fmla="*/ 436736 h 857250"/>
                  <a:gd name="connsiteX2" fmla="*/ 6350 w 128276"/>
                  <a:gd name="connsiteY2" fmla="*/ 857250 h 857250"/>
                  <a:gd name="connsiteX3" fmla="*/ 107950 w 128276"/>
                  <a:gd name="connsiteY3" fmla="*/ 857250 h 857250"/>
                  <a:gd name="connsiteX4" fmla="*/ 128276 w 128276"/>
                  <a:gd name="connsiteY4" fmla="*/ 440395 h 857250"/>
                  <a:gd name="connsiteX5" fmla="*/ 127000 w 128276"/>
                  <a:gd name="connsiteY5" fmla="*/ 9525 h 857250"/>
                  <a:gd name="connsiteX6" fmla="*/ 0 w 128276"/>
                  <a:gd name="connsiteY6" fmla="*/ 0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276" h="857250">
                    <a:moveTo>
                      <a:pt x="0" y="0"/>
                    </a:moveTo>
                    <a:lnTo>
                      <a:pt x="24333" y="436736"/>
                    </a:lnTo>
                    <a:lnTo>
                      <a:pt x="6350" y="857250"/>
                    </a:lnTo>
                    <a:lnTo>
                      <a:pt x="107950" y="857250"/>
                    </a:lnTo>
                    <a:lnTo>
                      <a:pt x="128276" y="440395"/>
                    </a:lnTo>
                    <a:cubicBezTo>
                      <a:pt x="127851" y="296772"/>
                      <a:pt x="127425" y="153148"/>
                      <a:pt x="12700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3" name="任意多边形 1282"/>
              <p:cNvSpPr/>
              <p:nvPr/>
            </p:nvSpPr>
            <p:spPr>
              <a:xfrm>
                <a:off x="-1581908" y="5989781"/>
                <a:ext cx="351814" cy="150107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" fmla="*/ 431800 w 476250"/>
                  <a:gd name="connsiteY0" fmla="*/ 0 h 203200"/>
                  <a:gd name="connsiteX1" fmla="*/ 0 w 476250"/>
                  <a:gd name="connsiteY1" fmla="*/ 203200 h 203200"/>
                  <a:gd name="connsiteX2" fmla="*/ 476250 w 476250"/>
                  <a:gd name="connsiteY2" fmla="*/ 171450 h 203200"/>
                  <a:gd name="connsiteX3" fmla="*/ 431800 w 476250"/>
                  <a:gd name="connsiteY3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4" name="任意多边形 1283"/>
              <p:cNvSpPr/>
              <p:nvPr/>
            </p:nvSpPr>
            <p:spPr>
              <a:xfrm flipH="1">
                <a:off x="-668974" y="5983335"/>
                <a:ext cx="351814" cy="136035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" fmla="*/ 431800 w 476250"/>
                  <a:gd name="connsiteY0" fmla="*/ 0 h 203200"/>
                  <a:gd name="connsiteX1" fmla="*/ 0 w 476250"/>
                  <a:gd name="connsiteY1" fmla="*/ 203200 h 203200"/>
                  <a:gd name="connsiteX2" fmla="*/ 476250 w 476250"/>
                  <a:gd name="connsiteY2" fmla="*/ 171450 h 203200"/>
                  <a:gd name="connsiteX3" fmla="*/ 431800 w 476250"/>
                  <a:gd name="connsiteY3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5" name="任意多边形 1284"/>
              <p:cNvSpPr/>
              <p:nvPr/>
            </p:nvSpPr>
            <p:spPr>
              <a:xfrm>
                <a:off x="-1688638" y="3958785"/>
                <a:ext cx="1488558" cy="1559442"/>
              </a:xfrm>
              <a:custGeom>
                <a:avLst/>
                <a:gdLst>
                  <a:gd name="connsiteX0" fmla="*/ 595423 w 1488558"/>
                  <a:gd name="connsiteY0" fmla="*/ 0 h 1516912"/>
                  <a:gd name="connsiteX1" fmla="*/ 106326 w 1488558"/>
                  <a:gd name="connsiteY1" fmla="*/ 304800 h 1516912"/>
                  <a:gd name="connsiteX2" fmla="*/ 0 w 1488558"/>
                  <a:gd name="connsiteY2" fmla="*/ 1155405 h 1516912"/>
                  <a:gd name="connsiteX3" fmla="*/ 262270 w 1488558"/>
                  <a:gd name="connsiteY3" fmla="*/ 1509824 h 1516912"/>
                  <a:gd name="connsiteX4" fmla="*/ 1226288 w 1488558"/>
                  <a:gd name="connsiteY4" fmla="*/ 1516912 h 1516912"/>
                  <a:gd name="connsiteX5" fmla="*/ 1488558 w 1488558"/>
                  <a:gd name="connsiteY5" fmla="*/ 1275907 h 1516912"/>
                  <a:gd name="connsiteX6" fmla="*/ 1417674 w 1488558"/>
                  <a:gd name="connsiteY6" fmla="*/ 411126 h 1516912"/>
                  <a:gd name="connsiteX7" fmla="*/ 595423 w 1488558"/>
                  <a:gd name="connsiteY7" fmla="*/ 0 h 1516912"/>
                  <a:gd name="connsiteX0" fmla="*/ 935664 w 1488558"/>
                  <a:gd name="connsiteY0" fmla="*/ 0 h 1559442"/>
                  <a:gd name="connsiteX1" fmla="*/ 106326 w 1488558"/>
                  <a:gd name="connsiteY1" fmla="*/ 347330 h 1559442"/>
                  <a:gd name="connsiteX2" fmla="*/ 0 w 1488558"/>
                  <a:gd name="connsiteY2" fmla="*/ 1197935 h 1559442"/>
                  <a:gd name="connsiteX3" fmla="*/ 262270 w 1488558"/>
                  <a:gd name="connsiteY3" fmla="*/ 1552354 h 1559442"/>
                  <a:gd name="connsiteX4" fmla="*/ 1226288 w 1488558"/>
                  <a:gd name="connsiteY4" fmla="*/ 1559442 h 1559442"/>
                  <a:gd name="connsiteX5" fmla="*/ 1488558 w 1488558"/>
                  <a:gd name="connsiteY5" fmla="*/ 1318437 h 1559442"/>
                  <a:gd name="connsiteX6" fmla="*/ 1417674 w 1488558"/>
                  <a:gd name="connsiteY6" fmla="*/ 453656 h 1559442"/>
                  <a:gd name="connsiteX7" fmla="*/ 935664 w 1488558"/>
                  <a:gd name="connsiteY7" fmla="*/ 0 h 1559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8558" h="1559442">
                    <a:moveTo>
                      <a:pt x="935664" y="0"/>
                    </a:moveTo>
                    <a:lnTo>
                      <a:pt x="106326" y="347330"/>
                    </a:lnTo>
                    <a:lnTo>
                      <a:pt x="0" y="1197935"/>
                    </a:lnTo>
                    <a:lnTo>
                      <a:pt x="262270" y="1552354"/>
                    </a:lnTo>
                    <a:lnTo>
                      <a:pt x="1226288" y="1559442"/>
                    </a:lnTo>
                    <a:lnTo>
                      <a:pt x="1488558" y="1318437"/>
                    </a:lnTo>
                    <a:lnTo>
                      <a:pt x="1417674" y="453656"/>
                    </a:lnTo>
                    <a:lnTo>
                      <a:pt x="935664" y="0"/>
                    </a:lnTo>
                    <a:close/>
                  </a:path>
                </a:pathLst>
              </a:custGeom>
              <a:blipFill dpi="0" rotWithShape="1">
                <a:blip r:embed="rId6"/>
                <a:srcRect/>
                <a:tile tx="-488950" ty="-539750" sx="50000" sy="5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86" name="眼镜"/>
              <p:cNvGrpSpPr/>
              <p:nvPr/>
            </p:nvGrpSpPr>
            <p:grpSpPr>
              <a:xfrm>
                <a:off x="-1659471" y="4337819"/>
                <a:ext cx="1429757" cy="467620"/>
                <a:chOff x="4972116" y="0"/>
                <a:chExt cx="1095879" cy="358421"/>
              </a:xfrm>
            </p:grpSpPr>
            <p:sp>
              <p:nvSpPr>
                <p:cNvPr id="1287" name="任意多边形 1286"/>
                <p:cNvSpPr/>
                <p:nvPr/>
              </p:nvSpPr>
              <p:spPr>
                <a:xfrm>
                  <a:off x="4972116" y="0"/>
                  <a:ext cx="1095879" cy="358421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8445 w 1095879"/>
                    <a:gd name="connsiteY8" fmla="*/ 87649 h 358421"/>
                    <a:gd name="connsiteX9" fmla="*/ 579768 w 1095879"/>
                    <a:gd name="connsiteY9" fmla="*/ 82886 h 358421"/>
                    <a:gd name="connsiteX10" fmla="*/ 547026 w 1095879"/>
                    <a:gd name="connsiteY10" fmla="*/ 34070 h 358421"/>
                    <a:gd name="connsiteX11" fmla="*/ 514284 w 1095879"/>
                    <a:gd name="connsiteY11" fmla="*/ 82886 h 358421"/>
                    <a:gd name="connsiteX12" fmla="*/ 515608 w 1095879"/>
                    <a:gd name="connsiteY12" fmla="*/ 87649 h 358421"/>
                    <a:gd name="connsiteX13" fmla="*/ 513336 w 1095879"/>
                    <a:gd name="connsiteY13" fmla="*/ 87649 h 358421"/>
                    <a:gd name="connsiteX14" fmla="*/ 507896 w 1095879"/>
                    <a:gd name="connsiteY14" fmla="*/ 147023 h 358421"/>
                    <a:gd name="connsiteX15" fmla="*/ 282722 w 1095879"/>
                    <a:gd name="connsiteY15" fmla="*/ 357848 h 358421"/>
                    <a:gd name="connsiteX16" fmla="*/ 0 w 1095879"/>
                    <a:gd name="connsiteY16" fmla="*/ 60094 h 358421"/>
                    <a:gd name="connsiteX17" fmla="*/ 316 w 1095879"/>
                    <a:gd name="connsiteY17" fmla="*/ 27867 h 358421"/>
                    <a:gd name="connsiteX18" fmla="*/ 174564 w 1095879"/>
                    <a:gd name="connsiteY18" fmla="*/ 9182 h 358421"/>
                    <a:gd name="connsiteX19" fmla="*/ 412559 w 1095879"/>
                    <a:gd name="connsiteY19" fmla="*/ 1 h 358421"/>
                    <a:gd name="connsiteX20" fmla="*/ 516362 w 1095879"/>
                    <a:gd name="connsiteY20" fmla="*/ 3331 h 358421"/>
                    <a:gd name="connsiteX21" fmla="*/ 517036 w 1095879"/>
                    <a:gd name="connsiteY21" fmla="*/ 7639 h 358421"/>
                    <a:gd name="connsiteX22" fmla="*/ 578843 w 1095879"/>
                    <a:gd name="connsiteY22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23" fmla="*/ 683320 w 1095879"/>
                    <a:gd name="connsiteY23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5608 w 1095879"/>
                    <a:gd name="connsiteY10" fmla="*/ 87649 h 358421"/>
                    <a:gd name="connsiteX11" fmla="*/ 513336 w 1095879"/>
                    <a:gd name="connsiteY11" fmla="*/ 87649 h 358421"/>
                    <a:gd name="connsiteX12" fmla="*/ 507896 w 1095879"/>
                    <a:gd name="connsiteY12" fmla="*/ 147023 h 358421"/>
                    <a:gd name="connsiteX13" fmla="*/ 282722 w 1095879"/>
                    <a:gd name="connsiteY13" fmla="*/ 357848 h 358421"/>
                    <a:gd name="connsiteX14" fmla="*/ 0 w 1095879"/>
                    <a:gd name="connsiteY14" fmla="*/ 60094 h 358421"/>
                    <a:gd name="connsiteX15" fmla="*/ 316 w 1095879"/>
                    <a:gd name="connsiteY15" fmla="*/ 27867 h 358421"/>
                    <a:gd name="connsiteX16" fmla="*/ 174564 w 1095879"/>
                    <a:gd name="connsiteY16" fmla="*/ 9182 h 358421"/>
                    <a:gd name="connsiteX17" fmla="*/ 412559 w 1095879"/>
                    <a:gd name="connsiteY17" fmla="*/ 1 h 358421"/>
                    <a:gd name="connsiteX18" fmla="*/ 516362 w 1095879"/>
                    <a:gd name="connsiteY18" fmla="*/ 3331 h 358421"/>
                    <a:gd name="connsiteX19" fmla="*/ 517036 w 1095879"/>
                    <a:gd name="connsiteY19" fmla="*/ 7639 h 358421"/>
                    <a:gd name="connsiteX20" fmla="*/ 578843 w 1095879"/>
                    <a:gd name="connsiteY20" fmla="*/ 7639 h 358421"/>
                    <a:gd name="connsiteX21" fmla="*/ 579517 w 1095879"/>
                    <a:gd name="connsiteY21" fmla="*/ 3330 h 358421"/>
                    <a:gd name="connsiteX22" fmla="*/ 683320 w 1095879"/>
                    <a:gd name="connsiteY22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3336 w 1095879"/>
                    <a:gd name="connsiteY10" fmla="*/ 87649 h 358421"/>
                    <a:gd name="connsiteX11" fmla="*/ 507896 w 1095879"/>
                    <a:gd name="connsiteY11" fmla="*/ 147023 h 358421"/>
                    <a:gd name="connsiteX12" fmla="*/ 282722 w 1095879"/>
                    <a:gd name="connsiteY12" fmla="*/ 357848 h 358421"/>
                    <a:gd name="connsiteX13" fmla="*/ 0 w 1095879"/>
                    <a:gd name="connsiteY13" fmla="*/ 60094 h 358421"/>
                    <a:gd name="connsiteX14" fmla="*/ 316 w 1095879"/>
                    <a:gd name="connsiteY14" fmla="*/ 27867 h 358421"/>
                    <a:gd name="connsiteX15" fmla="*/ 174564 w 1095879"/>
                    <a:gd name="connsiteY15" fmla="*/ 9182 h 358421"/>
                    <a:gd name="connsiteX16" fmla="*/ 412559 w 1095879"/>
                    <a:gd name="connsiteY16" fmla="*/ 1 h 358421"/>
                    <a:gd name="connsiteX17" fmla="*/ 516362 w 1095879"/>
                    <a:gd name="connsiteY17" fmla="*/ 3331 h 358421"/>
                    <a:gd name="connsiteX18" fmla="*/ 517036 w 1095879"/>
                    <a:gd name="connsiteY18" fmla="*/ 7639 h 358421"/>
                    <a:gd name="connsiteX19" fmla="*/ 578843 w 1095879"/>
                    <a:gd name="connsiteY19" fmla="*/ 7639 h 358421"/>
                    <a:gd name="connsiteX20" fmla="*/ 579517 w 1095879"/>
                    <a:gd name="connsiteY20" fmla="*/ 3330 h 358421"/>
                    <a:gd name="connsiteX21" fmla="*/ 683320 w 1095879"/>
                    <a:gd name="connsiteY21" fmla="*/ 0 h 358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8" name="任意多边形 1287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9" name="任意多边形 1288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97" name="组合 1296"/>
          <p:cNvGrpSpPr/>
          <p:nvPr/>
        </p:nvGrpSpPr>
        <p:grpSpPr>
          <a:xfrm>
            <a:off x="9308155" y="1303035"/>
            <a:ext cx="359335" cy="492760"/>
            <a:chOff x="1302900" y="9691794"/>
            <a:chExt cx="2155129" cy="2955347"/>
          </a:xfrm>
        </p:grpSpPr>
        <p:grpSp>
          <p:nvGrpSpPr>
            <p:cNvPr id="1298" name="组合 1297"/>
            <p:cNvGrpSpPr/>
            <p:nvPr/>
          </p:nvGrpSpPr>
          <p:grpSpPr>
            <a:xfrm>
              <a:off x="1302900" y="9691794"/>
              <a:ext cx="1688246" cy="2531439"/>
              <a:chOff x="4922400" y="7653444"/>
              <a:chExt cx="1688246" cy="2531439"/>
            </a:xfrm>
          </p:grpSpPr>
          <p:grpSp>
            <p:nvGrpSpPr>
              <p:cNvPr id="1311" name="组合 1310"/>
              <p:cNvGrpSpPr/>
              <p:nvPr/>
            </p:nvGrpSpPr>
            <p:grpSpPr>
              <a:xfrm>
                <a:off x="4922400" y="7653444"/>
                <a:ext cx="1281912" cy="1432918"/>
                <a:chOff x="4922400" y="7653444"/>
                <a:chExt cx="1281912" cy="1432918"/>
              </a:xfrm>
            </p:grpSpPr>
            <p:sp>
              <p:nvSpPr>
                <p:cNvPr id="1313" name="病毒 手臂"/>
                <p:cNvSpPr/>
                <p:nvPr/>
              </p:nvSpPr>
              <p:spPr>
                <a:xfrm>
                  <a:off x="5256228" y="8411325"/>
                  <a:ext cx="610975" cy="67503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17975 w 674475"/>
                    <a:gd name="connsiteY2" fmla="*/ 720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43375 w 674475"/>
                    <a:gd name="connsiteY2" fmla="*/ 262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87825 w 674475"/>
                    <a:gd name="connsiteY2" fmla="*/ 516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538975 w 610975"/>
                    <a:gd name="connsiteY0" fmla="*/ 516637 h 675037"/>
                    <a:gd name="connsiteX1" fmla="*/ 140762 w 610975"/>
                    <a:gd name="connsiteY1" fmla="*/ 440100 h 675037"/>
                    <a:gd name="connsiteX2" fmla="*/ 124325 w 610975"/>
                    <a:gd name="connsiteY2" fmla="*/ 4025 h 675037"/>
                    <a:gd name="connsiteX3" fmla="*/ 0 w 610975"/>
                    <a:gd name="connsiteY3" fmla="*/ 0 h 675037"/>
                    <a:gd name="connsiteX4" fmla="*/ 30212 w 610975"/>
                    <a:gd name="connsiteY4" fmla="*/ 538237 h 675037"/>
                    <a:gd name="connsiteX5" fmla="*/ 610975 w 610975"/>
                    <a:gd name="connsiteY5" fmla="*/ 675037 h 675037"/>
                    <a:gd name="connsiteX6" fmla="*/ 538975 w 610975"/>
                    <a:gd name="connsiteY6" fmla="*/ 516637 h 675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0975" h="675037">
                      <a:moveTo>
                        <a:pt x="538975" y="516637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538975" y="516637"/>
                      </a:lnTo>
                      <a:close/>
                    </a:path>
                  </a:pathLst>
                </a:custGeom>
                <a:solidFill>
                  <a:srgbClr val="61513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14" name="组合 1313"/>
                <p:cNvGrpSpPr/>
                <p:nvPr/>
              </p:nvGrpSpPr>
              <p:grpSpPr>
                <a:xfrm rot="188224" flipH="1">
                  <a:off x="4922400" y="7653444"/>
                  <a:ext cx="1281912" cy="687915"/>
                  <a:chOff x="3532474" y="-2998619"/>
                  <a:chExt cx="1705573" cy="915265"/>
                </a:xfrm>
              </p:grpSpPr>
              <p:sp>
                <p:nvSpPr>
                  <p:cNvPr id="1315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" fmla="*/ 0 w 3077028"/>
                      <a:gd name="connsiteY0" fmla="*/ 10132 h 314932"/>
                      <a:gd name="connsiteX1" fmla="*/ 322053 w 3077028"/>
                      <a:gd name="connsiteY1" fmla="*/ 0 h 314932"/>
                      <a:gd name="connsiteX2" fmla="*/ 3077028 w 3077028"/>
                      <a:gd name="connsiteY2" fmla="*/ 10132 h 314932"/>
                      <a:gd name="connsiteX3" fmla="*/ 3077028 w 3077028"/>
                      <a:gd name="connsiteY3" fmla="*/ 314932 h 314932"/>
                      <a:gd name="connsiteX4" fmla="*/ 0 w 3077028"/>
                      <a:gd name="connsiteY4" fmla="*/ 314932 h 314932"/>
                      <a:gd name="connsiteX5" fmla="*/ 0 w 3077028"/>
                      <a:gd name="connsiteY5" fmla="*/ 10132 h 314932"/>
                      <a:gd name="connsiteX0" fmla="*/ 0 w 3077028"/>
                      <a:gd name="connsiteY0" fmla="*/ 10132 h 319177"/>
                      <a:gd name="connsiteX1" fmla="*/ 322053 w 3077028"/>
                      <a:gd name="connsiteY1" fmla="*/ 0 h 319177"/>
                      <a:gd name="connsiteX2" fmla="*/ 3077028 w 3077028"/>
                      <a:gd name="connsiteY2" fmla="*/ 10132 h 319177"/>
                      <a:gd name="connsiteX3" fmla="*/ 3077028 w 3077028"/>
                      <a:gd name="connsiteY3" fmla="*/ 314932 h 319177"/>
                      <a:gd name="connsiteX4" fmla="*/ 278921 w 3077028"/>
                      <a:gd name="connsiteY4" fmla="*/ 319177 h 319177"/>
                      <a:gd name="connsiteX5" fmla="*/ 0 w 3077028"/>
                      <a:gd name="connsiteY5" fmla="*/ 314932 h 319177"/>
                      <a:gd name="connsiteX6" fmla="*/ 0 w 3077028"/>
                      <a:gd name="connsiteY6" fmla="*/ 10132 h 319177"/>
                      <a:gd name="connsiteX0" fmla="*/ 0 w 3092268"/>
                      <a:gd name="connsiteY0" fmla="*/ 0 h 370005"/>
                      <a:gd name="connsiteX1" fmla="*/ 337293 w 3092268"/>
                      <a:gd name="connsiteY1" fmla="*/ 50828 h 370005"/>
                      <a:gd name="connsiteX2" fmla="*/ 3092268 w 3092268"/>
                      <a:gd name="connsiteY2" fmla="*/ 60960 h 370005"/>
                      <a:gd name="connsiteX3" fmla="*/ 3092268 w 3092268"/>
                      <a:gd name="connsiteY3" fmla="*/ 365760 h 370005"/>
                      <a:gd name="connsiteX4" fmla="*/ 294161 w 3092268"/>
                      <a:gd name="connsiteY4" fmla="*/ 370005 h 370005"/>
                      <a:gd name="connsiteX5" fmla="*/ 15240 w 3092268"/>
                      <a:gd name="connsiteY5" fmla="*/ 365760 h 370005"/>
                      <a:gd name="connsiteX6" fmla="*/ 0 w 3092268"/>
                      <a:gd name="connsiteY6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4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16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740229 w 1306286"/>
                      <a:gd name="connsiteY4" fmla="*/ 1335314 h 1349829"/>
                      <a:gd name="connsiteX5" fmla="*/ 0 w 1306286"/>
                      <a:gd name="connsiteY5" fmla="*/ 1349829 h 1349829"/>
                      <a:gd name="connsiteX0" fmla="*/ 0 w 1306286"/>
                      <a:gd name="connsiteY0" fmla="*/ 1349829 h 1445113"/>
                      <a:gd name="connsiteX1" fmla="*/ 326572 w 1306286"/>
                      <a:gd name="connsiteY1" fmla="*/ 0 h 1445113"/>
                      <a:gd name="connsiteX2" fmla="*/ 979715 w 1306286"/>
                      <a:gd name="connsiteY2" fmla="*/ 0 h 1445113"/>
                      <a:gd name="connsiteX3" fmla="*/ 1306286 w 1306286"/>
                      <a:gd name="connsiteY3" fmla="*/ 1349829 h 1445113"/>
                      <a:gd name="connsiteX4" fmla="*/ 740229 w 1306286"/>
                      <a:gd name="connsiteY4" fmla="*/ 1335314 h 1445113"/>
                      <a:gd name="connsiteX5" fmla="*/ 0 w 1306286"/>
                      <a:gd name="connsiteY5" fmla="*/ 1349829 h 1445113"/>
                      <a:gd name="connsiteX0" fmla="*/ 0 w 1306286"/>
                      <a:gd name="connsiteY0" fmla="*/ 1349829 h 1567551"/>
                      <a:gd name="connsiteX1" fmla="*/ 326572 w 1306286"/>
                      <a:gd name="connsiteY1" fmla="*/ 0 h 1567551"/>
                      <a:gd name="connsiteX2" fmla="*/ 979715 w 1306286"/>
                      <a:gd name="connsiteY2" fmla="*/ 0 h 1567551"/>
                      <a:gd name="connsiteX3" fmla="*/ 1306286 w 1306286"/>
                      <a:gd name="connsiteY3" fmla="*/ 1349829 h 1567551"/>
                      <a:gd name="connsiteX4" fmla="*/ 667658 w 1306286"/>
                      <a:gd name="connsiteY4" fmla="*/ 1567543 h 1567551"/>
                      <a:gd name="connsiteX5" fmla="*/ 0 w 1306286"/>
                      <a:gd name="connsiteY5" fmla="*/ 1349829 h 1567551"/>
                      <a:gd name="connsiteX0" fmla="*/ 0 w 1313486"/>
                      <a:gd name="connsiteY0" fmla="*/ 1349829 h 1567551"/>
                      <a:gd name="connsiteX1" fmla="*/ 326572 w 1313486"/>
                      <a:gd name="connsiteY1" fmla="*/ 0 h 1567551"/>
                      <a:gd name="connsiteX2" fmla="*/ 979715 w 1313486"/>
                      <a:gd name="connsiteY2" fmla="*/ 0 h 1567551"/>
                      <a:gd name="connsiteX3" fmla="*/ 1313486 w 1313486"/>
                      <a:gd name="connsiteY3" fmla="*/ 1349829 h 1567551"/>
                      <a:gd name="connsiteX4" fmla="*/ 667658 w 1313486"/>
                      <a:gd name="connsiteY4" fmla="*/ 1567543 h 1567551"/>
                      <a:gd name="connsiteX5" fmla="*/ 0 w 1313486"/>
                      <a:gd name="connsiteY5" fmla="*/ 1349829 h 1567551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5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17" name="任意多边形 1316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312" name="任意多边形 1311"/>
              <p:cNvSpPr/>
              <p:nvPr/>
            </p:nvSpPr>
            <p:spPr>
              <a:xfrm rot="8506732" flipV="1">
                <a:off x="5250918" y="8986814"/>
                <a:ext cx="1359728" cy="1198069"/>
              </a:xfrm>
              <a:custGeom>
                <a:avLst/>
                <a:gdLst>
                  <a:gd name="connsiteX0" fmla="*/ 381608 w 1359728"/>
                  <a:gd name="connsiteY0" fmla="*/ 0 h 1198069"/>
                  <a:gd name="connsiteX1" fmla="*/ 9981 w 1359728"/>
                  <a:gd name="connsiteY1" fmla="*/ 466791 h 1198069"/>
                  <a:gd name="connsiteX2" fmla="*/ 231163 w 1359728"/>
                  <a:gd name="connsiteY2" fmla="*/ 782573 h 1198069"/>
                  <a:gd name="connsiteX3" fmla="*/ 166437 w 1359728"/>
                  <a:gd name="connsiteY3" fmla="*/ 779163 h 1198069"/>
                  <a:gd name="connsiteX4" fmla="*/ 1578 w 1359728"/>
                  <a:gd name="connsiteY4" fmla="*/ 765861 h 1198069"/>
                  <a:gd name="connsiteX5" fmla="*/ 0 w 1359728"/>
                  <a:gd name="connsiteY5" fmla="*/ 922034 h 1198069"/>
                  <a:gd name="connsiteX6" fmla="*/ 754537 w 1359728"/>
                  <a:gd name="connsiteY6" fmla="*/ 905471 h 1198069"/>
                  <a:gd name="connsiteX7" fmla="*/ 912191 w 1359728"/>
                  <a:gd name="connsiteY7" fmla="*/ 905488 h 1198069"/>
                  <a:gd name="connsiteX8" fmla="*/ 896271 w 1359728"/>
                  <a:gd name="connsiteY8" fmla="*/ 961014 h 1198069"/>
                  <a:gd name="connsiteX9" fmla="*/ 813167 w 1359728"/>
                  <a:gd name="connsiteY9" fmla="*/ 1132151 h 1198069"/>
                  <a:gd name="connsiteX10" fmla="*/ 819654 w 1359728"/>
                  <a:gd name="connsiteY10" fmla="*/ 1135863 h 1198069"/>
                  <a:gd name="connsiteX11" fmla="*/ 819176 w 1359728"/>
                  <a:gd name="connsiteY11" fmla="*/ 1136480 h 1198069"/>
                  <a:gd name="connsiteX12" fmla="*/ 1090817 w 1359728"/>
                  <a:gd name="connsiteY12" fmla="*/ 1197549 h 1198069"/>
                  <a:gd name="connsiteX13" fmla="*/ 1359728 w 1359728"/>
                  <a:gd name="connsiteY13" fmla="*/ 1116284 h 1198069"/>
                  <a:gd name="connsiteX14" fmla="*/ 1353344 w 1359728"/>
                  <a:gd name="connsiteY14" fmla="*/ 1112364 h 1198069"/>
                  <a:gd name="connsiteX15" fmla="*/ 1353719 w 1359728"/>
                  <a:gd name="connsiteY15" fmla="*/ 1111955 h 1198069"/>
                  <a:gd name="connsiteX16" fmla="*/ 1248801 w 1359728"/>
                  <a:gd name="connsiteY16" fmla="*/ 953188 h 1198069"/>
                  <a:gd name="connsiteX17" fmla="*/ 1240803 w 1359728"/>
                  <a:gd name="connsiteY17" fmla="*/ 914607 h 1198069"/>
                  <a:gd name="connsiteX18" fmla="*/ 1281912 w 1359728"/>
                  <a:gd name="connsiteY18" fmla="*/ 917302 h 1198069"/>
                  <a:gd name="connsiteX19" fmla="*/ 1281912 w 1359728"/>
                  <a:gd name="connsiteY19" fmla="*/ 791101 h 1198069"/>
                  <a:gd name="connsiteX20" fmla="*/ 1232827 w 1359728"/>
                  <a:gd name="connsiteY20" fmla="*/ 793683 h 1198069"/>
                  <a:gd name="connsiteX21" fmla="*/ 1213510 w 1359728"/>
                  <a:gd name="connsiteY21" fmla="*/ 794334 h 1198069"/>
                  <a:gd name="connsiteX22" fmla="*/ 1199411 w 1359728"/>
                  <a:gd name="connsiteY22" fmla="*/ 753524 h 1198069"/>
                  <a:gd name="connsiteX23" fmla="*/ 959543 w 1359728"/>
                  <a:gd name="connsiteY23" fmla="*/ 753523 h 1198069"/>
                  <a:gd name="connsiteX24" fmla="*/ 945075 w 1359728"/>
                  <a:gd name="connsiteY24" fmla="*/ 798181 h 1198069"/>
                  <a:gd name="connsiteX25" fmla="*/ 851007 w 1359728"/>
                  <a:gd name="connsiteY25" fmla="*/ 798274 h 1198069"/>
                  <a:gd name="connsiteX26" fmla="*/ 614440 w 1359728"/>
                  <a:gd name="connsiteY26" fmla="*/ 795370 h 1198069"/>
                  <a:gd name="connsiteX27" fmla="*/ 385996 w 1359728"/>
                  <a:gd name="connsiteY27" fmla="*/ 789203 h 1198069"/>
                  <a:gd name="connsiteX28" fmla="*/ 157550 w 1359728"/>
                  <a:gd name="connsiteY28" fmla="*/ 475494 h 1198069"/>
                  <a:gd name="connsiteX29" fmla="*/ 423044 w 1359728"/>
                  <a:gd name="connsiteY29" fmla="*/ 168990 h 119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359728" h="1198069">
                    <a:moveTo>
                      <a:pt x="381608" y="0"/>
                    </a:moveTo>
                    <a:cubicBezTo>
                      <a:pt x="257732" y="155598"/>
                      <a:pt x="130349" y="283647"/>
                      <a:pt x="9981" y="466791"/>
                    </a:cubicBezTo>
                    <a:lnTo>
                      <a:pt x="231163" y="782573"/>
                    </a:lnTo>
                    <a:lnTo>
                      <a:pt x="166437" y="779163"/>
                    </a:lnTo>
                    <a:cubicBezTo>
                      <a:pt x="102324" y="775307"/>
                      <a:pt x="46078" y="770873"/>
                      <a:pt x="1578" y="765861"/>
                    </a:cubicBezTo>
                    <a:lnTo>
                      <a:pt x="0" y="922034"/>
                    </a:lnTo>
                    <a:cubicBezTo>
                      <a:pt x="250986" y="912569"/>
                      <a:pt x="521691" y="906653"/>
                      <a:pt x="754537" y="905471"/>
                    </a:cubicBezTo>
                    <a:lnTo>
                      <a:pt x="912191" y="905488"/>
                    </a:lnTo>
                    <a:lnTo>
                      <a:pt x="896271" y="961014"/>
                    </a:lnTo>
                    <a:cubicBezTo>
                      <a:pt x="875180" y="1030177"/>
                      <a:pt x="850784" y="1093282"/>
                      <a:pt x="813167" y="1132151"/>
                    </a:cubicBezTo>
                    <a:lnTo>
                      <a:pt x="819654" y="1135863"/>
                    </a:lnTo>
                    <a:lnTo>
                      <a:pt x="819176" y="1136480"/>
                    </a:lnTo>
                    <a:cubicBezTo>
                      <a:pt x="881514" y="1188808"/>
                      <a:pt x="1000725" y="1200915"/>
                      <a:pt x="1090817" y="1197549"/>
                    </a:cubicBezTo>
                    <a:cubicBezTo>
                      <a:pt x="1180909" y="1194184"/>
                      <a:pt x="1326560" y="1170632"/>
                      <a:pt x="1359728" y="1116284"/>
                    </a:cubicBezTo>
                    <a:lnTo>
                      <a:pt x="1353344" y="1112364"/>
                    </a:lnTo>
                    <a:lnTo>
                      <a:pt x="1353719" y="1111955"/>
                    </a:lnTo>
                    <a:cubicBezTo>
                      <a:pt x="1290982" y="1079481"/>
                      <a:pt x="1265264" y="1019742"/>
                      <a:pt x="1248801" y="953188"/>
                    </a:cubicBezTo>
                    <a:lnTo>
                      <a:pt x="1240803" y="914607"/>
                    </a:lnTo>
                    <a:lnTo>
                      <a:pt x="1281912" y="917302"/>
                    </a:lnTo>
                    <a:lnTo>
                      <a:pt x="1281912" y="791101"/>
                    </a:lnTo>
                    <a:cubicBezTo>
                      <a:pt x="1267563" y="792054"/>
                      <a:pt x="1251118" y="792915"/>
                      <a:pt x="1232827" y="793683"/>
                    </a:cubicBezTo>
                    <a:lnTo>
                      <a:pt x="1213510" y="794334"/>
                    </a:lnTo>
                    <a:lnTo>
                      <a:pt x="1199411" y="753524"/>
                    </a:lnTo>
                    <a:lnTo>
                      <a:pt x="959543" y="753523"/>
                    </a:lnTo>
                    <a:lnTo>
                      <a:pt x="945075" y="798181"/>
                    </a:lnTo>
                    <a:lnTo>
                      <a:pt x="851007" y="798274"/>
                    </a:lnTo>
                    <a:cubicBezTo>
                      <a:pt x="774636" y="797883"/>
                      <a:pt x="694487" y="796916"/>
                      <a:pt x="614440" y="795370"/>
                    </a:cubicBezTo>
                    <a:lnTo>
                      <a:pt x="385996" y="789203"/>
                    </a:lnTo>
                    <a:lnTo>
                      <a:pt x="157550" y="475494"/>
                    </a:lnTo>
                    <a:lnTo>
                      <a:pt x="423044" y="16899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99" name="组合 1298"/>
            <p:cNvGrpSpPr/>
            <p:nvPr/>
          </p:nvGrpSpPr>
          <p:grpSpPr>
            <a:xfrm>
              <a:off x="2004641" y="10159252"/>
              <a:ext cx="1453388" cy="2487889"/>
              <a:chOff x="4976441" y="4063252"/>
              <a:chExt cx="1453388" cy="2487889"/>
            </a:xfrm>
          </p:grpSpPr>
          <p:grpSp>
            <p:nvGrpSpPr>
              <p:cNvPr id="1300" name="左脚"/>
              <p:cNvGrpSpPr/>
              <p:nvPr/>
            </p:nvGrpSpPr>
            <p:grpSpPr>
              <a:xfrm>
                <a:off x="5051813" y="5767769"/>
                <a:ext cx="351814" cy="783372"/>
                <a:chOff x="3943350" y="4203700"/>
                <a:chExt cx="476250" cy="1060450"/>
              </a:xfrm>
              <a:solidFill>
                <a:schemeClr val="tx1"/>
              </a:solidFill>
            </p:grpSpPr>
            <p:sp>
              <p:nvSpPr>
                <p:cNvPr id="1309" name="任意多边形 1308"/>
                <p:cNvSpPr/>
                <p:nvPr/>
              </p:nvSpPr>
              <p:spPr>
                <a:xfrm>
                  <a:off x="4152900" y="4203700"/>
                  <a:ext cx="241300" cy="927100"/>
                </a:xfrm>
                <a:custGeom>
                  <a:avLst/>
                  <a:gdLst>
                    <a:gd name="connsiteX0" fmla="*/ 273050 w 273050"/>
                    <a:gd name="connsiteY0" fmla="*/ 57150 h 927100"/>
                    <a:gd name="connsiteX1" fmla="*/ 146050 w 273050"/>
                    <a:gd name="connsiteY1" fmla="*/ 457200 h 927100"/>
                    <a:gd name="connsiteX2" fmla="*/ 241300 w 273050"/>
                    <a:gd name="connsiteY2" fmla="*/ 927100 h 927100"/>
                    <a:gd name="connsiteX3" fmla="*/ 82550 w 273050"/>
                    <a:gd name="connsiteY3" fmla="*/ 927100 h 927100"/>
                    <a:gd name="connsiteX4" fmla="*/ 0 w 273050"/>
                    <a:gd name="connsiteY4" fmla="*/ 469900 h 927100"/>
                    <a:gd name="connsiteX5" fmla="*/ 146050 w 273050"/>
                    <a:gd name="connsiteY5" fmla="*/ 0 h 927100"/>
                    <a:gd name="connsiteX6" fmla="*/ 273050 w 273050"/>
                    <a:gd name="connsiteY6" fmla="*/ 57150 h 927100"/>
                    <a:gd name="connsiteX0" fmla="*/ 241300 w 241300"/>
                    <a:gd name="connsiteY0" fmla="*/ 53975 h 927100"/>
                    <a:gd name="connsiteX1" fmla="*/ 146050 w 241300"/>
                    <a:gd name="connsiteY1" fmla="*/ 457200 h 927100"/>
                    <a:gd name="connsiteX2" fmla="*/ 241300 w 241300"/>
                    <a:gd name="connsiteY2" fmla="*/ 927100 h 927100"/>
                    <a:gd name="connsiteX3" fmla="*/ 82550 w 241300"/>
                    <a:gd name="connsiteY3" fmla="*/ 927100 h 927100"/>
                    <a:gd name="connsiteX4" fmla="*/ 0 w 241300"/>
                    <a:gd name="connsiteY4" fmla="*/ 469900 h 927100"/>
                    <a:gd name="connsiteX5" fmla="*/ 146050 w 241300"/>
                    <a:gd name="connsiteY5" fmla="*/ 0 h 927100"/>
                    <a:gd name="connsiteX6" fmla="*/ 241300 w 241300"/>
                    <a:gd name="connsiteY6" fmla="*/ 53975 h 927100"/>
                    <a:gd name="connsiteX0" fmla="*/ 241300 w 241300"/>
                    <a:gd name="connsiteY0" fmla="*/ 53975 h 927100"/>
                    <a:gd name="connsiteX1" fmla="*/ 104775 w 241300"/>
                    <a:gd name="connsiteY1" fmla="*/ 460375 h 927100"/>
                    <a:gd name="connsiteX2" fmla="*/ 241300 w 241300"/>
                    <a:gd name="connsiteY2" fmla="*/ 927100 h 927100"/>
                    <a:gd name="connsiteX3" fmla="*/ 82550 w 241300"/>
                    <a:gd name="connsiteY3" fmla="*/ 927100 h 927100"/>
                    <a:gd name="connsiteX4" fmla="*/ 0 w 241300"/>
                    <a:gd name="connsiteY4" fmla="*/ 469900 h 927100"/>
                    <a:gd name="connsiteX5" fmla="*/ 146050 w 241300"/>
                    <a:gd name="connsiteY5" fmla="*/ 0 h 927100"/>
                    <a:gd name="connsiteX6" fmla="*/ 241300 w 241300"/>
                    <a:gd name="connsiteY6" fmla="*/ 53975 h 927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1300" h="927100">
                      <a:moveTo>
                        <a:pt x="241300" y="53975"/>
                      </a:moveTo>
                      <a:lnTo>
                        <a:pt x="104775" y="460375"/>
                      </a:lnTo>
                      <a:lnTo>
                        <a:pt x="241300" y="927100"/>
                      </a:lnTo>
                      <a:lnTo>
                        <a:pt x="82550" y="927100"/>
                      </a:lnTo>
                      <a:lnTo>
                        <a:pt x="0" y="469900"/>
                      </a:lnTo>
                      <a:lnTo>
                        <a:pt x="146050" y="0"/>
                      </a:lnTo>
                      <a:lnTo>
                        <a:pt x="241300" y="539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0" name="任意多边形 1309"/>
                <p:cNvSpPr/>
                <p:nvPr/>
              </p:nvSpPr>
              <p:spPr>
                <a:xfrm>
                  <a:off x="3943350" y="5060950"/>
                  <a:ext cx="476250" cy="203200"/>
                </a:xfrm>
                <a:custGeom>
                  <a:avLst/>
                  <a:gdLst>
                    <a:gd name="connsiteX0" fmla="*/ 254000 w 298450"/>
                    <a:gd name="connsiteY0" fmla="*/ 0 h 171450"/>
                    <a:gd name="connsiteX1" fmla="*/ 0 w 298450"/>
                    <a:gd name="connsiteY1" fmla="*/ 171450 h 171450"/>
                    <a:gd name="connsiteX2" fmla="*/ 298450 w 298450"/>
                    <a:gd name="connsiteY2" fmla="*/ 171450 h 171450"/>
                    <a:gd name="connsiteX3" fmla="*/ 254000 w 298450"/>
                    <a:gd name="connsiteY3" fmla="*/ 0 h 171450"/>
                    <a:gd name="connsiteX0" fmla="*/ 431800 w 476250"/>
                    <a:gd name="connsiteY0" fmla="*/ 0 h 203200"/>
                    <a:gd name="connsiteX1" fmla="*/ 0 w 476250"/>
                    <a:gd name="connsiteY1" fmla="*/ 203200 h 203200"/>
                    <a:gd name="connsiteX2" fmla="*/ 476250 w 476250"/>
                    <a:gd name="connsiteY2" fmla="*/ 171450 h 203200"/>
                    <a:gd name="connsiteX3" fmla="*/ 431800 w 476250"/>
                    <a:gd name="connsiteY3" fmla="*/ 0 h 203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0" h="203200">
                      <a:moveTo>
                        <a:pt x="431800" y="0"/>
                      </a:moveTo>
                      <a:lnTo>
                        <a:pt x="0" y="203200"/>
                      </a:lnTo>
                      <a:lnTo>
                        <a:pt x="476250" y="171450"/>
                      </a:lnTo>
                      <a:lnTo>
                        <a:pt x="43180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01" name="右脚"/>
              <p:cNvGrpSpPr/>
              <p:nvPr/>
            </p:nvGrpSpPr>
            <p:grpSpPr>
              <a:xfrm>
                <a:off x="5964747" y="5794160"/>
                <a:ext cx="351814" cy="736463"/>
                <a:chOff x="4641850" y="4254500"/>
                <a:chExt cx="476250" cy="996950"/>
              </a:xfrm>
              <a:solidFill>
                <a:schemeClr val="tx1"/>
              </a:solidFill>
            </p:grpSpPr>
            <p:sp>
              <p:nvSpPr>
                <p:cNvPr id="1307" name="任意多边形 1306"/>
                <p:cNvSpPr/>
                <p:nvPr/>
              </p:nvSpPr>
              <p:spPr>
                <a:xfrm>
                  <a:off x="4667250" y="4254500"/>
                  <a:ext cx="184150" cy="857250"/>
                </a:xfrm>
                <a:custGeom>
                  <a:avLst/>
                  <a:gdLst>
                    <a:gd name="connsiteX0" fmla="*/ 0 w 184150"/>
                    <a:gd name="connsiteY0" fmla="*/ 6350 h 863600"/>
                    <a:gd name="connsiteX1" fmla="*/ 63500 w 184150"/>
                    <a:gd name="connsiteY1" fmla="*/ 406400 h 863600"/>
                    <a:gd name="connsiteX2" fmla="*/ 6350 w 184150"/>
                    <a:gd name="connsiteY2" fmla="*/ 863600 h 863600"/>
                    <a:gd name="connsiteX3" fmla="*/ 107950 w 184150"/>
                    <a:gd name="connsiteY3" fmla="*/ 863600 h 863600"/>
                    <a:gd name="connsiteX4" fmla="*/ 184150 w 184150"/>
                    <a:gd name="connsiteY4" fmla="*/ 438150 h 863600"/>
                    <a:gd name="connsiteX5" fmla="*/ 114300 w 184150"/>
                    <a:gd name="connsiteY5" fmla="*/ 0 h 863600"/>
                    <a:gd name="connsiteX6" fmla="*/ 0 w 184150"/>
                    <a:gd name="connsiteY6" fmla="*/ 6350 h 863600"/>
                    <a:gd name="connsiteX0" fmla="*/ 0 w 184150"/>
                    <a:gd name="connsiteY0" fmla="*/ 6350 h 863600"/>
                    <a:gd name="connsiteX1" fmla="*/ 73025 w 184150"/>
                    <a:gd name="connsiteY1" fmla="*/ 460375 h 863600"/>
                    <a:gd name="connsiteX2" fmla="*/ 6350 w 184150"/>
                    <a:gd name="connsiteY2" fmla="*/ 863600 h 863600"/>
                    <a:gd name="connsiteX3" fmla="*/ 107950 w 184150"/>
                    <a:gd name="connsiteY3" fmla="*/ 863600 h 863600"/>
                    <a:gd name="connsiteX4" fmla="*/ 184150 w 184150"/>
                    <a:gd name="connsiteY4" fmla="*/ 438150 h 863600"/>
                    <a:gd name="connsiteX5" fmla="*/ 114300 w 184150"/>
                    <a:gd name="connsiteY5" fmla="*/ 0 h 863600"/>
                    <a:gd name="connsiteX6" fmla="*/ 0 w 184150"/>
                    <a:gd name="connsiteY6" fmla="*/ 6350 h 863600"/>
                    <a:gd name="connsiteX0" fmla="*/ 0 w 184150"/>
                    <a:gd name="connsiteY0" fmla="*/ 6350 h 863600"/>
                    <a:gd name="connsiteX1" fmla="*/ 95250 w 184150"/>
                    <a:gd name="connsiteY1" fmla="*/ 466725 h 863600"/>
                    <a:gd name="connsiteX2" fmla="*/ 6350 w 184150"/>
                    <a:gd name="connsiteY2" fmla="*/ 863600 h 863600"/>
                    <a:gd name="connsiteX3" fmla="*/ 107950 w 184150"/>
                    <a:gd name="connsiteY3" fmla="*/ 863600 h 863600"/>
                    <a:gd name="connsiteX4" fmla="*/ 184150 w 184150"/>
                    <a:gd name="connsiteY4" fmla="*/ 438150 h 863600"/>
                    <a:gd name="connsiteX5" fmla="*/ 114300 w 184150"/>
                    <a:gd name="connsiteY5" fmla="*/ 0 h 863600"/>
                    <a:gd name="connsiteX6" fmla="*/ 0 w 184150"/>
                    <a:gd name="connsiteY6" fmla="*/ 6350 h 863600"/>
                    <a:gd name="connsiteX0" fmla="*/ 0 w 184150"/>
                    <a:gd name="connsiteY0" fmla="*/ 0 h 857250"/>
                    <a:gd name="connsiteX1" fmla="*/ 95250 w 184150"/>
                    <a:gd name="connsiteY1" fmla="*/ 460375 h 857250"/>
                    <a:gd name="connsiteX2" fmla="*/ 6350 w 184150"/>
                    <a:gd name="connsiteY2" fmla="*/ 857250 h 857250"/>
                    <a:gd name="connsiteX3" fmla="*/ 107950 w 184150"/>
                    <a:gd name="connsiteY3" fmla="*/ 857250 h 857250"/>
                    <a:gd name="connsiteX4" fmla="*/ 184150 w 184150"/>
                    <a:gd name="connsiteY4" fmla="*/ 431800 h 857250"/>
                    <a:gd name="connsiteX5" fmla="*/ 127000 w 184150"/>
                    <a:gd name="connsiteY5" fmla="*/ 9525 h 857250"/>
                    <a:gd name="connsiteX6" fmla="*/ 0 w 184150"/>
                    <a:gd name="connsiteY6" fmla="*/ 0 h 857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4150" h="857250">
                      <a:moveTo>
                        <a:pt x="0" y="0"/>
                      </a:moveTo>
                      <a:lnTo>
                        <a:pt x="95250" y="460375"/>
                      </a:lnTo>
                      <a:lnTo>
                        <a:pt x="6350" y="857250"/>
                      </a:lnTo>
                      <a:lnTo>
                        <a:pt x="107950" y="857250"/>
                      </a:lnTo>
                      <a:lnTo>
                        <a:pt x="184150" y="431800"/>
                      </a:lnTo>
                      <a:lnTo>
                        <a:pt x="127000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8" name="任意多边形 1307"/>
                <p:cNvSpPr/>
                <p:nvPr/>
              </p:nvSpPr>
              <p:spPr>
                <a:xfrm flipH="1">
                  <a:off x="4641850" y="5067300"/>
                  <a:ext cx="476250" cy="184150"/>
                </a:xfrm>
                <a:custGeom>
                  <a:avLst/>
                  <a:gdLst>
                    <a:gd name="connsiteX0" fmla="*/ 254000 w 298450"/>
                    <a:gd name="connsiteY0" fmla="*/ 0 h 171450"/>
                    <a:gd name="connsiteX1" fmla="*/ 0 w 298450"/>
                    <a:gd name="connsiteY1" fmla="*/ 171450 h 171450"/>
                    <a:gd name="connsiteX2" fmla="*/ 298450 w 298450"/>
                    <a:gd name="connsiteY2" fmla="*/ 171450 h 171450"/>
                    <a:gd name="connsiteX3" fmla="*/ 254000 w 298450"/>
                    <a:gd name="connsiteY3" fmla="*/ 0 h 171450"/>
                    <a:gd name="connsiteX0" fmla="*/ 431800 w 476250"/>
                    <a:gd name="connsiteY0" fmla="*/ 0 h 203200"/>
                    <a:gd name="connsiteX1" fmla="*/ 0 w 476250"/>
                    <a:gd name="connsiteY1" fmla="*/ 203200 h 203200"/>
                    <a:gd name="connsiteX2" fmla="*/ 476250 w 476250"/>
                    <a:gd name="connsiteY2" fmla="*/ 171450 h 203200"/>
                    <a:gd name="connsiteX3" fmla="*/ 431800 w 476250"/>
                    <a:gd name="connsiteY3" fmla="*/ 0 h 203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0" h="203200">
                      <a:moveTo>
                        <a:pt x="431800" y="0"/>
                      </a:moveTo>
                      <a:lnTo>
                        <a:pt x="0" y="203200"/>
                      </a:lnTo>
                      <a:lnTo>
                        <a:pt x="476250" y="171450"/>
                      </a:lnTo>
                      <a:lnTo>
                        <a:pt x="43180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302" name="病毒 身体"/>
              <p:cNvSpPr/>
              <p:nvPr/>
            </p:nvSpPr>
            <p:spPr>
              <a:xfrm>
                <a:off x="4976441" y="4063252"/>
                <a:ext cx="1453388" cy="1868948"/>
              </a:xfrm>
              <a:custGeom>
                <a:avLst/>
                <a:gdLst>
                  <a:gd name="connsiteX0" fmla="*/ 912022 w 1403350"/>
                  <a:gd name="connsiteY0" fmla="*/ 0 h 1868948"/>
                  <a:gd name="connsiteX1" fmla="*/ 1000133 w 1403350"/>
                  <a:gd name="connsiteY1" fmla="*/ 242771 h 1868948"/>
                  <a:gd name="connsiteX2" fmla="*/ 1115127 w 1403350"/>
                  <a:gd name="connsiteY2" fmla="*/ 36270 h 1868948"/>
                  <a:gd name="connsiteX3" fmla="*/ 1168501 w 1403350"/>
                  <a:gd name="connsiteY3" fmla="*/ 290972 h 1868948"/>
                  <a:gd name="connsiteX4" fmla="*/ 1176526 w 1403350"/>
                  <a:gd name="connsiteY4" fmla="*/ 290972 h 1868948"/>
                  <a:gd name="connsiteX5" fmla="*/ 1176629 w 1403350"/>
                  <a:gd name="connsiteY5" fmla="*/ 291594 h 1868948"/>
                  <a:gd name="connsiteX6" fmla="*/ 1250950 w 1403350"/>
                  <a:gd name="connsiteY6" fmla="*/ 192548 h 1868948"/>
                  <a:gd name="connsiteX7" fmla="*/ 1403350 w 1403350"/>
                  <a:gd name="connsiteY7" fmla="*/ 1668922 h 1868948"/>
                  <a:gd name="connsiteX8" fmla="*/ 1372386 w 1403350"/>
                  <a:gd name="connsiteY8" fmla="*/ 1668922 h 1868948"/>
                  <a:gd name="connsiteX9" fmla="*/ 1307842 w 1403350"/>
                  <a:gd name="connsiteY9" fmla="*/ 1716439 h 1868948"/>
                  <a:gd name="connsiteX10" fmla="*/ 701675 w 1403350"/>
                  <a:gd name="connsiteY10" fmla="*/ 1868948 h 1868948"/>
                  <a:gd name="connsiteX11" fmla="*/ 95508 w 1403350"/>
                  <a:gd name="connsiteY11" fmla="*/ 1716439 h 1868948"/>
                  <a:gd name="connsiteX12" fmla="*/ 30964 w 1403350"/>
                  <a:gd name="connsiteY12" fmla="*/ 1668922 h 1868948"/>
                  <a:gd name="connsiteX13" fmla="*/ 0 w 1403350"/>
                  <a:gd name="connsiteY13" fmla="*/ 1668922 h 1868948"/>
                  <a:gd name="connsiteX14" fmla="*/ 207503 w 1403350"/>
                  <a:gd name="connsiteY14" fmla="*/ 169525 h 1868948"/>
                  <a:gd name="connsiteX15" fmla="*/ 260095 w 1403350"/>
                  <a:gd name="connsiteY15" fmla="*/ 290972 h 1868948"/>
                  <a:gd name="connsiteX16" fmla="*/ 268132 w 1403350"/>
                  <a:gd name="connsiteY16" fmla="*/ 290972 h 1868948"/>
                  <a:gd name="connsiteX17" fmla="*/ 332673 w 1403350"/>
                  <a:gd name="connsiteY17" fmla="*/ 87070 h 1868948"/>
                  <a:gd name="connsiteX18" fmla="*/ 466717 w 1403350"/>
                  <a:gd name="connsiteY18" fmla="*/ 249121 h 1868948"/>
                  <a:gd name="connsiteX19" fmla="*/ 484978 w 1403350"/>
                  <a:gd name="connsiteY19" fmla="*/ 44450 h 1868948"/>
                  <a:gd name="connsiteX20" fmla="*/ 624331 w 1403350"/>
                  <a:gd name="connsiteY20" fmla="*/ 212502 h 1868948"/>
                  <a:gd name="connsiteX21" fmla="*/ 730250 w 1403350"/>
                  <a:gd name="connsiteY21" fmla="*/ 33797 h 1868948"/>
                  <a:gd name="connsiteX22" fmla="*/ 804419 w 1403350"/>
                  <a:gd name="connsiteY22" fmla="*/ 193452 h 1868948"/>
                  <a:gd name="connsiteX0" fmla="*/ 881058 w 1372386"/>
                  <a:gd name="connsiteY0" fmla="*/ 0 h 1868948"/>
                  <a:gd name="connsiteX1" fmla="*/ 969169 w 1372386"/>
                  <a:gd name="connsiteY1" fmla="*/ 242771 h 1868948"/>
                  <a:gd name="connsiteX2" fmla="*/ 1084163 w 1372386"/>
                  <a:gd name="connsiteY2" fmla="*/ 36270 h 1868948"/>
                  <a:gd name="connsiteX3" fmla="*/ 1137537 w 1372386"/>
                  <a:gd name="connsiteY3" fmla="*/ 290972 h 1868948"/>
                  <a:gd name="connsiteX4" fmla="*/ 1145562 w 1372386"/>
                  <a:gd name="connsiteY4" fmla="*/ 290972 h 1868948"/>
                  <a:gd name="connsiteX5" fmla="*/ 1145665 w 1372386"/>
                  <a:gd name="connsiteY5" fmla="*/ 291594 h 1868948"/>
                  <a:gd name="connsiteX6" fmla="*/ 1219986 w 1372386"/>
                  <a:gd name="connsiteY6" fmla="*/ 192548 h 1868948"/>
                  <a:gd name="connsiteX7" fmla="*/ 1372386 w 1372386"/>
                  <a:gd name="connsiteY7" fmla="*/ 1668922 h 1868948"/>
                  <a:gd name="connsiteX8" fmla="*/ 1341422 w 1372386"/>
                  <a:gd name="connsiteY8" fmla="*/ 1668922 h 1868948"/>
                  <a:gd name="connsiteX9" fmla="*/ 1276878 w 1372386"/>
                  <a:gd name="connsiteY9" fmla="*/ 1716439 h 1868948"/>
                  <a:gd name="connsiteX10" fmla="*/ 670711 w 1372386"/>
                  <a:gd name="connsiteY10" fmla="*/ 1868948 h 1868948"/>
                  <a:gd name="connsiteX11" fmla="*/ 64544 w 1372386"/>
                  <a:gd name="connsiteY11" fmla="*/ 1716439 h 1868948"/>
                  <a:gd name="connsiteX12" fmla="*/ 0 w 1372386"/>
                  <a:gd name="connsiteY12" fmla="*/ 1668922 h 1868948"/>
                  <a:gd name="connsiteX13" fmla="*/ 176539 w 1372386"/>
                  <a:gd name="connsiteY13" fmla="*/ 169525 h 1868948"/>
                  <a:gd name="connsiteX14" fmla="*/ 229131 w 1372386"/>
                  <a:gd name="connsiteY14" fmla="*/ 290972 h 1868948"/>
                  <a:gd name="connsiteX15" fmla="*/ 237168 w 1372386"/>
                  <a:gd name="connsiteY15" fmla="*/ 290972 h 1868948"/>
                  <a:gd name="connsiteX16" fmla="*/ 301709 w 1372386"/>
                  <a:gd name="connsiteY16" fmla="*/ 87070 h 1868948"/>
                  <a:gd name="connsiteX17" fmla="*/ 435753 w 1372386"/>
                  <a:gd name="connsiteY17" fmla="*/ 249121 h 1868948"/>
                  <a:gd name="connsiteX18" fmla="*/ 454014 w 1372386"/>
                  <a:gd name="connsiteY18" fmla="*/ 44450 h 1868948"/>
                  <a:gd name="connsiteX19" fmla="*/ 593367 w 1372386"/>
                  <a:gd name="connsiteY19" fmla="*/ 212502 h 1868948"/>
                  <a:gd name="connsiteX20" fmla="*/ 699286 w 1372386"/>
                  <a:gd name="connsiteY20" fmla="*/ 33797 h 1868948"/>
                  <a:gd name="connsiteX21" fmla="*/ 773455 w 1372386"/>
                  <a:gd name="connsiteY21" fmla="*/ 193452 h 1868948"/>
                  <a:gd name="connsiteX22" fmla="*/ 881058 w 1372386"/>
                  <a:gd name="connsiteY22" fmla="*/ 0 h 1868948"/>
                  <a:gd name="connsiteX0" fmla="*/ 881058 w 1341422"/>
                  <a:gd name="connsiteY0" fmla="*/ 0 h 1868948"/>
                  <a:gd name="connsiteX1" fmla="*/ 969169 w 1341422"/>
                  <a:gd name="connsiteY1" fmla="*/ 242771 h 1868948"/>
                  <a:gd name="connsiteX2" fmla="*/ 1084163 w 1341422"/>
                  <a:gd name="connsiteY2" fmla="*/ 36270 h 1868948"/>
                  <a:gd name="connsiteX3" fmla="*/ 1137537 w 1341422"/>
                  <a:gd name="connsiteY3" fmla="*/ 290972 h 1868948"/>
                  <a:gd name="connsiteX4" fmla="*/ 1145562 w 1341422"/>
                  <a:gd name="connsiteY4" fmla="*/ 290972 h 1868948"/>
                  <a:gd name="connsiteX5" fmla="*/ 1145665 w 1341422"/>
                  <a:gd name="connsiteY5" fmla="*/ 291594 h 1868948"/>
                  <a:gd name="connsiteX6" fmla="*/ 1219986 w 1341422"/>
                  <a:gd name="connsiteY6" fmla="*/ 192548 h 1868948"/>
                  <a:gd name="connsiteX7" fmla="*/ 1341422 w 1341422"/>
                  <a:gd name="connsiteY7" fmla="*/ 1668922 h 1868948"/>
                  <a:gd name="connsiteX8" fmla="*/ 1276878 w 1341422"/>
                  <a:gd name="connsiteY8" fmla="*/ 1716439 h 1868948"/>
                  <a:gd name="connsiteX9" fmla="*/ 670711 w 1341422"/>
                  <a:gd name="connsiteY9" fmla="*/ 1868948 h 1868948"/>
                  <a:gd name="connsiteX10" fmla="*/ 64544 w 1341422"/>
                  <a:gd name="connsiteY10" fmla="*/ 1716439 h 1868948"/>
                  <a:gd name="connsiteX11" fmla="*/ 0 w 1341422"/>
                  <a:gd name="connsiteY11" fmla="*/ 1668922 h 1868948"/>
                  <a:gd name="connsiteX12" fmla="*/ 176539 w 1341422"/>
                  <a:gd name="connsiteY12" fmla="*/ 169525 h 1868948"/>
                  <a:gd name="connsiteX13" fmla="*/ 229131 w 1341422"/>
                  <a:gd name="connsiteY13" fmla="*/ 290972 h 1868948"/>
                  <a:gd name="connsiteX14" fmla="*/ 237168 w 1341422"/>
                  <a:gd name="connsiteY14" fmla="*/ 290972 h 1868948"/>
                  <a:gd name="connsiteX15" fmla="*/ 301709 w 1341422"/>
                  <a:gd name="connsiteY15" fmla="*/ 87070 h 1868948"/>
                  <a:gd name="connsiteX16" fmla="*/ 435753 w 1341422"/>
                  <a:gd name="connsiteY16" fmla="*/ 249121 h 1868948"/>
                  <a:gd name="connsiteX17" fmla="*/ 454014 w 1341422"/>
                  <a:gd name="connsiteY17" fmla="*/ 44450 h 1868948"/>
                  <a:gd name="connsiteX18" fmla="*/ 593367 w 1341422"/>
                  <a:gd name="connsiteY18" fmla="*/ 212502 h 1868948"/>
                  <a:gd name="connsiteX19" fmla="*/ 699286 w 1341422"/>
                  <a:gd name="connsiteY19" fmla="*/ 33797 h 1868948"/>
                  <a:gd name="connsiteX20" fmla="*/ 773455 w 1341422"/>
                  <a:gd name="connsiteY20" fmla="*/ 193452 h 1868948"/>
                  <a:gd name="connsiteX21" fmla="*/ 881058 w 1341422"/>
                  <a:gd name="connsiteY21" fmla="*/ 0 h 1868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41422" h="1868948">
                    <a:moveTo>
                      <a:pt x="881058" y="0"/>
                    </a:moveTo>
                    <a:lnTo>
                      <a:pt x="969169" y="242771"/>
                    </a:lnTo>
                    <a:lnTo>
                      <a:pt x="1084163" y="36270"/>
                    </a:lnTo>
                    <a:lnTo>
                      <a:pt x="1137537" y="290972"/>
                    </a:lnTo>
                    <a:lnTo>
                      <a:pt x="1145562" y="290972"/>
                    </a:lnTo>
                    <a:cubicBezTo>
                      <a:pt x="1145596" y="291179"/>
                      <a:pt x="1145631" y="291387"/>
                      <a:pt x="1145665" y="291594"/>
                    </a:cubicBezTo>
                    <a:lnTo>
                      <a:pt x="1219986" y="192548"/>
                    </a:lnTo>
                    <a:lnTo>
                      <a:pt x="1341422" y="1668922"/>
                    </a:lnTo>
                    <a:lnTo>
                      <a:pt x="1276878" y="1716439"/>
                    </a:lnTo>
                    <a:cubicBezTo>
                      <a:pt x="1121747" y="1810667"/>
                      <a:pt x="907434" y="1868948"/>
                      <a:pt x="670711" y="1868948"/>
                    </a:cubicBezTo>
                    <a:cubicBezTo>
                      <a:pt x="433988" y="1868948"/>
                      <a:pt x="219676" y="1810667"/>
                      <a:pt x="64544" y="1716439"/>
                    </a:cubicBezTo>
                    <a:lnTo>
                      <a:pt x="0" y="1668922"/>
                    </a:lnTo>
                    <a:lnTo>
                      <a:pt x="176539" y="169525"/>
                    </a:lnTo>
                    <a:lnTo>
                      <a:pt x="229131" y="290972"/>
                    </a:lnTo>
                    <a:lnTo>
                      <a:pt x="237168" y="290972"/>
                    </a:lnTo>
                    <a:lnTo>
                      <a:pt x="301709" y="87070"/>
                    </a:lnTo>
                    <a:lnTo>
                      <a:pt x="435753" y="249121"/>
                    </a:lnTo>
                    <a:lnTo>
                      <a:pt x="454014" y="44450"/>
                    </a:lnTo>
                    <a:lnTo>
                      <a:pt x="593367" y="212502"/>
                    </a:lnTo>
                    <a:lnTo>
                      <a:pt x="699286" y="33797"/>
                    </a:lnTo>
                    <a:lnTo>
                      <a:pt x="773455" y="193452"/>
                    </a:lnTo>
                    <a:lnTo>
                      <a:pt x="881058" y="0"/>
                    </a:lnTo>
                    <a:close/>
                  </a:path>
                </a:pathLst>
              </a:custGeom>
              <a:solidFill>
                <a:srgbClr val="61513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03" name="病毒 眼镜"/>
              <p:cNvGrpSpPr/>
              <p:nvPr/>
            </p:nvGrpSpPr>
            <p:grpSpPr>
              <a:xfrm>
                <a:off x="4976441" y="4465028"/>
                <a:ext cx="1453388" cy="614972"/>
                <a:chOff x="4793362" y="-128275"/>
                <a:chExt cx="1453388" cy="614972"/>
              </a:xfrm>
            </p:grpSpPr>
            <p:sp>
              <p:nvSpPr>
                <p:cNvPr id="1304" name="任意多边形 1303"/>
                <p:cNvSpPr/>
                <p:nvPr/>
              </p:nvSpPr>
              <p:spPr>
                <a:xfrm>
                  <a:off x="4793362" y="-128275"/>
                  <a:ext cx="1453388" cy="614972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8445 w 1095879"/>
                    <a:gd name="connsiteY8" fmla="*/ 87649 h 358421"/>
                    <a:gd name="connsiteX9" fmla="*/ 579768 w 1095879"/>
                    <a:gd name="connsiteY9" fmla="*/ 82886 h 358421"/>
                    <a:gd name="connsiteX10" fmla="*/ 547026 w 1095879"/>
                    <a:gd name="connsiteY10" fmla="*/ 34070 h 358421"/>
                    <a:gd name="connsiteX11" fmla="*/ 514284 w 1095879"/>
                    <a:gd name="connsiteY11" fmla="*/ 82886 h 358421"/>
                    <a:gd name="connsiteX12" fmla="*/ 515608 w 1095879"/>
                    <a:gd name="connsiteY12" fmla="*/ 87649 h 358421"/>
                    <a:gd name="connsiteX13" fmla="*/ 513336 w 1095879"/>
                    <a:gd name="connsiteY13" fmla="*/ 87649 h 358421"/>
                    <a:gd name="connsiteX14" fmla="*/ 507896 w 1095879"/>
                    <a:gd name="connsiteY14" fmla="*/ 147023 h 358421"/>
                    <a:gd name="connsiteX15" fmla="*/ 282722 w 1095879"/>
                    <a:gd name="connsiteY15" fmla="*/ 357848 h 358421"/>
                    <a:gd name="connsiteX16" fmla="*/ 0 w 1095879"/>
                    <a:gd name="connsiteY16" fmla="*/ 60094 h 358421"/>
                    <a:gd name="connsiteX17" fmla="*/ 316 w 1095879"/>
                    <a:gd name="connsiteY17" fmla="*/ 27867 h 358421"/>
                    <a:gd name="connsiteX18" fmla="*/ 174564 w 1095879"/>
                    <a:gd name="connsiteY18" fmla="*/ 9182 h 358421"/>
                    <a:gd name="connsiteX19" fmla="*/ 412559 w 1095879"/>
                    <a:gd name="connsiteY19" fmla="*/ 1 h 358421"/>
                    <a:gd name="connsiteX20" fmla="*/ 516362 w 1095879"/>
                    <a:gd name="connsiteY20" fmla="*/ 3331 h 358421"/>
                    <a:gd name="connsiteX21" fmla="*/ 517036 w 1095879"/>
                    <a:gd name="connsiteY21" fmla="*/ 7639 h 358421"/>
                    <a:gd name="connsiteX22" fmla="*/ 578843 w 1095879"/>
                    <a:gd name="connsiteY22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23" fmla="*/ 683320 w 1095879"/>
                    <a:gd name="connsiteY23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5608 w 1095879"/>
                    <a:gd name="connsiteY10" fmla="*/ 87649 h 358421"/>
                    <a:gd name="connsiteX11" fmla="*/ 513336 w 1095879"/>
                    <a:gd name="connsiteY11" fmla="*/ 87649 h 358421"/>
                    <a:gd name="connsiteX12" fmla="*/ 507896 w 1095879"/>
                    <a:gd name="connsiteY12" fmla="*/ 147023 h 358421"/>
                    <a:gd name="connsiteX13" fmla="*/ 282722 w 1095879"/>
                    <a:gd name="connsiteY13" fmla="*/ 357848 h 358421"/>
                    <a:gd name="connsiteX14" fmla="*/ 0 w 1095879"/>
                    <a:gd name="connsiteY14" fmla="*/ 60094 h 358421"/>
                    <a:gd name="connsiteX15" fmla="*/ 316 w 1095879"/>
                    <a:gd name="connsiteY15" fmla="*/ 27867 h 358421"/>
                    <a:gd name="connsiteX16" fmla="*/ 174564 w 1095879"/>
                    <a:gd name="connsiteY16" fmla="*/ 9182 h 358421"/>
                    <a:gd name="connsiteX17" fmla="*/ 412559 w 1095879"/>
                    <a:gd name="connsiteY17" fmla="*/ 1 h 358421"/>
                    <a:gd name="connsiteX18" fmla="*/ 516362 w 1095879"/>
                    <a:gd name="connsiteY18" fmla="*/ 3331 h 358421"/>
                    <a:gd name="connsiteX19" fmla="*/ 517036 w 1095879"/>
                    <a:gd name="connsiteY19" fmla="*/ 7639 h 358421"/>
                    <a:gd name="connsiteX20" fmla="*/ 578843 w 1095879"/>
                    <a:gd name="connsiteY20" fmla="*/ 7639 h 358421"/>
                    <a:gd name="connsiteX21" fmla="*/ 579517 w 1095879"/>
                    <a:gd name="connsiteY21" fmla="*/ 3330 h 358421"/>
                    <a:gd name="connsiteX22" fmla="*/ 683320 w 1095879"/>
                    <a:gd name="connsiteY22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3336 w 1095879"/>
                    <a:gd name="connsiteY10" fmla="*/ 87649 h 358421"/>
                    <a:gd name="connsiteX11" fmla="*/ 507896 w 1095879"/>
                    <a:gd name="connsiteY11" fmla="*/ 147023 h 358421"/>
                    <a:gd name="connsiteX12" fmla="*/ 282722 w 1095879"/>
                    <a:gd name="connsiteY12" fmla="*/ 357848 h 358421"/>
                    <a:gd name="connsiteX13" fmla="*/ 0 w 1095879"/>
                    <a:gd name="connsiteY13" fmla="*/ 60094 h 358421"/>
                    <a:gd name="connsiteX14" fmla="*/ 316 w 1095879"/>
                    <a:gd name="connsiteY14" fmla="*/ 27867 h 358421"/>
                    <a:gd name="connsiteX15" fmla="*/ 174564 w 1095879"/>
                    <a:gd name="connsiteY15" fmla="*/ 9182 h 358421"/>
                    <a:gd name="connsiteX16" fmla="*/ 412559 w 1095879"/>
                    <a:gd name="connsiteY16" fmla="*/ 1 h 358421"/>
                    <a:gd name="connsiteX17" fmla="*/ 516362 w 1095879"/>
                    <a:gd name="connsiteY17" fmla="*/ 3331 h 358421"/>
                    <a:gd name="connsiteX18" fmla="*/ 517036 w 1095879"/>
                    <a:gd name="connsiteY18" fmla="*/ 7639 h 358421"/>
                    <a:gd name="connsiteX19" fmla="*/ 578843 w 1095879"/>
                    <a:gd name="connsiteY19" fmla="*/ 7639 h 358421"/>
                    <a:gd name="connsiteX20" fmla="*/ 579517 w 1095879"/>
                    <a:gd name="connsiteY20" fmla="*/ 3330 h 358421"/>
                    <a:gd name="connsiteX21" fmla="*/ 683320 w 1095879"/>
                    <a:gd name="connsiteY21" fmla="*/ 0 h 358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5" name="任意多边形 1304"/>
                <p:cNvSpPr/>
                <p:nvPr/>
              </p:nvSpPr>
              <p:spPr>
                <a:xfrm>
                  <a:off x="5634684" y="27168"/>
                  <a:ext cx="157816" cy="306132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6" name="任意多边形 1305"/>
                <p:cNvSpPr/>
                <p:nvPr/>
              </p:nvSpPr>
              <p:spPr>
                <a:xfrm rot="21540000">
                  <a:off x="4973861" y="27167"/>
                  <a:ext cx="157816" cy="306132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18" name="组合 1317"/>
          <p:cNvGrpSpPr/>
          <p:nvPr/>
        </p:nvGrpSpPr>
        <p:grpSpPr>
          <a:xfrm>
            <a:off x="8059246" y="1710872"/>
            <a:ext cx="433069" cy="499125"/>
            <a:chOff x="2637971" y="9453383"/>
            <a:chExt cx="2597355" cy="2993528"/>
          </a:xfrm>
        </p:grpSpPr>
        <p:grpSp>
          <p:nvGrpSpPr>
            <p:cNvPr id="1319" name="组合 1318"/>
            <p:cNvGrpSpPr/>
            <p:nvPr/>
          </p:nvGrpSpPr>
          <p:grpSpPr>
            <a:xfrm>
              <a:off x="3476023" y="9453383"/>
              <a:ext cx="1759303" cy="2828544"/>
              <a:chOff x="9008687" y="7584669"/>
              <a:chExt cx="1759303" cy="2828544"/>
            </a:xfrm>
          </p:grpSpPr>
          <p:grpSp>
            <p:nvGrpSpPr>
              <p:cNvPr id="1332" name="组合 1331"/>
              <p:cNvGrpSpPr/>
              <p:nvPr/>
            </p:nvGrpSpPr>
            <p:grpSpPr>
              <a:xfrm>
                <a:off x="9361714" y="7584669"/>
                <a:ext cx="1406276" cy="1429462"/>
                <a:chOff x="9361714" y="7584669"/>
                <a:chExt cx="1406276" cy="1429462"/>
              </a:xfrm>
            </p:grpSpPr>
            <p:sp>
              <p:nvSpPr>
                <p:cNvPr id="1334" name="病毒 手臂"/>
                <p:cNvSpPr/>
                <p:nvPr/>
              </p:nvSpPr>
              <p:spPr>
                <a:xfrm flipH="1">
                  <a:off x="9720611" y="8377618"/>
                  <a:ext cx="575357" cy="636513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17975 w 674475"/>
                    <a:gd name="connsiteY2" fmla="*/ 720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43375 w 674475"/>
                    <a:gd name="connsiteY2" fmla="*/ 262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87825 w 674475"/>
                    <a:gd name="connsiteY2" fmla="*/ 516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538975 w 610975"/>
                    <a:gd name="connsiteY0" fmla="*/ 516637 h 675037"/>
                    <a:gd name="connsiteX1" fmla="*/ 140762 w 610975"/>
                    <a:gd name="connsiteY1" fmla="*/ 440100 h 675037"/>
                    <a:gd name="connsiteX2" fmla="*/ 124325 w 610975"/>
                    <a:gd name="connsiteY2" fmla="*/ 4025 h 675037"/>
                    <a:gd name="connsiteX3" fmla="*/ 0 w 610975"/>
                    <a:gd name="connsiteY3" fmla="*/ 0 h 675037"/>
                    <a:gd name="connsiteX4" fmla="*/ 30212 w 610975"/>
                    <a:gd name="connsiteY4" fmla="*/ 538237 h 675037"/>
                    <a:gd name="connsiteX5" fmla="*/ 610975 w 610975"/>
                    <a:gd name="connsiteY5" fmla="*/ 675037 h 675037"/>
                    <a:gd name="connsiteX6" fmla="*/ 538975 w 610975"/>
                    <a:gd name="connsiteY6" fmla="*/ 516637 h 675037"/>
                    <a:gd name="connsiteX0" fmla="*/ 629462 w 629462"/>
                    <a:gd name="connsiteY0" fmla="*/ 499968 h 675037"/>
                    <a:gd name="connsiteX1" fmla="*/ 140762 w 629462"/>
                    <a:gd name="connsiteY1" fmla="*/ 440100 h 675037"/>
                    <a:gd name="connsiteX2" fmla="*/ 124325 w 629462"/>
                    <a:gd name="connsiteY2" fmla="*/ 4025 h 675037"/>
                    <a:gd name="connsiteX3" fmla="*/ 0 w 629462"/>
                    <a:gd name="connsiteY3" fmla="*/ 0 h 675037"/>
                    <a:gd name="connsiteX4" fmla="*/ 30212 w 629462"/>
                    <a:gd name="connsiteY4" fmla="*/ 538237 h 675037"/>
                    <a:gd name="connsiteX5" fmla="*/ 610975 w 629462"/>
                    <a:gd name="connsiteY5" fmla="*/ 675037 h 675037"/>
                    <a:gd name="connsiteX6" fmla="*/ 629462 w 629462"/>
                    <a:gd name="connsiteY6" fmla="*/ 499968 h 675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blipFill>
                  <a:blip r:embed="rId7"/>
                  <a:tile tx="0" ty="0" sx="50000" sy="50000" flip="none" algn="tl"/>
                </a:blip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35" name="组合 1334"/>
                <p:cNvGrpSpPr/>
                <p:nvPr/>
              </p:nvGrpSpPr>
              <p:grpSpPr>
                <a:xfrm rot="448780">
                  <a:off x="9361714" y="7584669"/>
                  <a:ext cx="1406276" cy="754653"/>
                  <a:chOff x="3532474" y="-2998619"/>
                  <a:chExt cx="1705573" cy="915265"/>
                </a:xfrm>
              </p:grpSpPr>
              <p:sp>
                <p:nvSpPr>
                  <p:cNvPr id="1336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" fmla="*/ 0 w 3077028"/>
                      <a:gd name="connsiteY0" fmla="*/ 10132 h 314932"/>
                      <a:gd name="connsiteX1" fmla="*/ 322053 w 3077028"/>
                      <a:gd name="connsiteY1" fmla="*/ 0 h 314932"/>
                      <a:gd name="connsiteX2" fmla="*/ 3077028 w 3077028"/>
                      <a:gd name="connsiteY2" fmla="*/ 10132 h 314932"/>
                      <a:gd name="connsiteX3" fmla="*/ 3077028 w 3077028"/>
                      <a:gd name="connsiteY3" fmla="*/ 314932 h 314932"/>
                      <a:gd name="connsiteX4" fmla="*/ 0 w 3077028"/>
                      <a:gd name="connsiteY4" fmla="*/ 314932 h 314932"/>
                      <a:gd name="connsiteX5" fmla="*/ 0 w 3077028"/>
                      <a:gd name="connsiteY5" fmla="*/ 10132 h 314932"/>
                      <a:gd name="connsiteX0" fmla="*/ 0 w 3077028"/>
                      <a:gd name="connsiteY0" fmla="*/ 10132 h 319177"/>
                      <a:gd name="connsiteX1" fmla="*/ 322053 w 3077028"/>
                      <a:gd name="connsiteY1" fmla="*/ 0 h 319177"/>
                      <a:gd name="connsiteX2" fmla="*/ 3077028 w 3077028"/>
                      <a:gd name="connsiteY2" fmla="*/ 10132 h 319177"/>
                      <a:gd name="connsiteX3" fmla="*/ 3077028 w 3077028"/>
                      <a:gd name="connsiteY3" fmla="*/ 314932 h 319177"/>
                      <a:gd name="connsiteX4" fmla="*/ 278921 w 3077028"/>
                      <a:gd name="connsiteY4" fmla="*/ 319177 h 319177"/>
                      <a:gd name="connsiteX5" fmla="*/ 0 w 3077028"/>
                      <a:gd name="connsiteY5" fmla="*/ 314932 h 319177"/>
                      <a:gd name="connsiteX6" fmla="*/ 0 w 3077028"/>
                      <a:gd name="connsiteY6" fmla="*/ 10132 h 319177"/>
                      <a:gd name="connsiteX0" fmla="*/ 0 w 3092268"/>
                      <a:gd name="connsiteY0" fmla="*/ 0 h 370005"/>
                      <a:gd name="connsiteX1" fmla="*/ 337293 w 3092268"/>
                      <a:gd name="connsiteY1" fmla="*/ 50828 h 370005"/>
                      <a:gd name="connsiteX2" fmla="*/ 3092268 w 3092268"/>
                      <a:gd name="connsiteY2" fmla="*/ 60960 h 370005"/>
                      <a:gd name="connsiteX3" fmla="*/ 3092268 w 3092268"/>
                      <a:gd name="connsiteY3" fmla="*/ 365760 h 370005"/>
                      <a:gd name="connsiteX4" fmla="*/ 294161 w 3092268"/>
                      <a:gd name="connsiteY4" fmla="*/ 370005 h 370005"/>
                      <a:gd name="connsiteX5" fmla="*/ 15240 w 3092268"/>
                      <a:gd name="connsiteY5" fmla="*/ 365760 h 370005"/>
                      <a:gd name="connsiteX6" fmla="*/ 0 w 3092268"/>
                      <a:gd name="connsiteY6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4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37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740229 w 1306286"/>
                      <a:gd name="connsiteY4" fmla="*/ 1335314 h 1349829"/>
                      <a:gd name="connsiteX5" fmla="*/ 0 w 1306286"/>
                      <a:gd name="connsiteY5" fmla="*/ 1349829 h 1349829"/>
                      <a:gd name="connsiteX0" fmla="*/ 0 w 1306286"/>
                      <a:gd name="connsiteY0" fmla="*/ 1349829 h 1445113"/>
                      <a:gd name="connsiteX1" fmla="*/ 326572 w 1306286"/>
                      <a:gd name="connsiteY1" fmla="*/ 0 h 1445113"/>
                      <a:gd name="connsiteX2" fmla="*/ 979715 w 1306286"/>
                      <a:gd name="connsiteY2" fmla="*/ 0 h 1445113"/>
                      <a:gd name="connsiteX3" fmla="*/ 1306286 w 1306286"/>
                      <a:gd name="connsiteY3" fmla="*/ 1349829 h 1445113"/>
                      <a:gd name="connsiteX4" fmla="*/ 740229 w 1306286"/>
                      <a:gd name="connsiteY4" fmla="*/ 1335314 h 1445113"/>
                      <a:gd name="connsiteX5" fmla="*/ 0 w 1306286"/>
                      <a:gd name="connsiteY5" fmla="*/ 1349829 h 1445113"/>
                      <a:gd name="connsiteX0" fmla="*/ 0 w 1306286"/>
                      <a:gd name="connsiteY0" fmla="*/ 1349829 h 1567551"/>
                      <a:gd name="connsiteX1" fmla="*/ 326572 w 1306286"/>
                      <a:gd name="connsiteY1" fmla="*/ 0 h 1567551"/>
                      <a:gd name="connsiteX2" fmla="*/ 979715 w 1306286"/>
                      <a:gd name="connsiteY2" fmla="*/ 0 h 1567551"/>
                      <a:gd name="connsiteX3" fmla="*/ 1306286 w 1306286"/>
                      <a:gd name="connsiteY3" fmla="*/ 1349829 h 1567551"/>
                      <a:gd name="connsiteX4" fmla="*/ 667658 w 1306286"/>
                      <a:gd name="connsiteY4" fmla="*/ 1567543 h 1567551"/>
                      <a:gd name="connsiteX5" fmla="*/ 0 w 1306286"/>
                      <a:gd name="connsiteY5" fmla="*/ 1349829 h 1567551"/>
                      <a:gd name="connsiteX0" fmla="*/ 0 w 1313486"/>
                      <a:gd name="connsiteY0" fmla="*/ 1349829 h 1567551"/>
                      <a:gd name="connsiteX1" fmla="*/ 326572 w 1313486"/>
                      <a:gd name="connsiteY1" fmla="*/ 0 h 1567551"/>
                      <a:gd name="connsiteX2" fmla="*/ 979715 w 1313486"/>
                      <a:gd name="connsiteY2" fmla="*/ 0 h 1567551"/>
                      <a:gd name="connsiteX3" fmla="*/ 1313486 w 1313486"/>
                      <a:gd name="connsiteY3" fmla="*/ 1349829 h 1567551"/>
                      <a:gd name="connsiteX4" fmla="*/ 667658 w 1313486"/>
                      <a:gd name="connsiteY4" fmla="*/ 1567543 h 1567551"/>
                      <a:gd name="connsiteX5" fmla="*/ 0 w 1313486"/>
                      <a:gd name="connsiteY5" fmla="*/ 1349829 h 1567551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5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38" name="任意多边形 1337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333" name="任意多边形 1332"/>
              <p:cNvSpPr/>
              <p:nvPr/>
            </p:nvSpPr>
            <p:spPr>
              <a:xfrm rot="14399185" flipH="1" flipV="1">
                <a:off x="8808081" y="9101852"/>
                <a:ext cx="1511967" cy="1110756"/>
              </a:xfrm>
              <a:custGeom>
                <a:avLst/>
                <a:gdLst>
                  <a:gd name="connsiteX0" fmla="*/ 158345 w 1511967"/>
                  <a:gd name="connsiteY0" fmla="*/ 0 h 1110756"/>
                  <a:gd name="connsiteX1" fmla="*/ 308330 w 1511967"/>
                  <a:gd name="connsiteY1" fmla="*/ 66882 h 1110756"/>
                  <a:gd name="connsiteX2" fmla="*/ 130456 w 1511967"/>
                  <a:gd name="connsiteY2" fmla="*/ 486460 h 1110756"/>
                  <a:gd name="connsiteX3" fmla="*/ 407639 w 1511967"/>
                  <a:gd name="connsiteY3" fmla="*/ 660708 h 1110756"/>
                  <a:gd name="connsiteX4" fmla="*/ 435533 w 1511967"/>
                  <a:gd name="connsiteY4" fmla="*/ 662001 h 1110756"/>
                  <a:gd name="connsiteX5" fmla="*/ 953894 w 1511967"/>
                  <a:gd name="connsiteY5" fmla="*/ 672175 h 1110756"/>
                  <a:gd name="connsiteX6" fmla="*/ 1057089 w 1511967"/>
                  <a:gd name="connsiteY6" fmla="*/ 672073 h 1110756"/>
                  <a:gd name="connsiteX7" fmla="*/ 1072961 w 1511967"/>
                  <a:gd name="connsiteY7" fmla="*/ 623082 h 1110756"/>
                  <a:gd name="connsiteX8" fmla="*/ 1336099 w 1511967"/>
                  <a:gd name="connsiteY8" fmla="*/ 623082 h 1110756"/>
                  <a:gd name="connsiteX9" fmla="*/ 1351437 w 1511967"/>
                  <a:gd name="connsiteY9" fmla="*/ 667477 h 1110756"/>
                  <a:gd name="connsiteX10" fmla="*/ 1426603 w 1511967"/>
                  <a:gd name="connsiteY10" fmla="*/ 664306 h 1110756"/>
                  <a:gd name="connsiteX11" fmla="*/ 1426604 w 1511967"/>
                  <a:gd name="connsiteY11" fmla="*/ 802750 h 1110756"/>
                  <a:gd name="connsiteX12" fmla="*/ 1381507 w 1511967"/>
                  <a:gd name="connsiteY12" fmla="*/ 799794 h 1110756"/>
                  <a:gd name="connsiteX13" fmla="*/ 1390280 w 1511967"/>
                  <a:gd name="connsiteY13" fmla="*/ 842117 h 1110756"/>
                  <a:gd name="connsiteX14" fmla="*/ 1505377 w 1511967"/>
                  <a:gd name="connsiteY14" fmla="*/ 1016287 h 1110756"/>
                  <a:gd name="connsiteX15" fmla="*/ 1504885 w 1511967"/>
                  <a:gd name="connsiteY15" fmla="*/ 1016686 h 1110756"/>
                  <a:gd name="connsiteX16" fmla="*/ 1511967 w 1511967"/>
                  <a:gd name="connsiteY16" fmla="*/ 1021036 h 1110756"/>
                  <a:gd name="connsiteX17" fmla="*/ 1216967 w 1511967"/>
                  <a:gd name="connsiteY17" fmla="*/ 1110185 h 1110756"/>
                  <a:gd name="connsiteX18" fmla="*/ 918974 w 1511967"/>
                  <a:gd name="connsiteY18" fmla="*/ 1043192 h 1110756"/>
                  <a:gd name="connsiteX19" fmla="*/ 919499 w 1511967"/>
                  <a:gd name="connsiteY19" fmla="*/ 1042514 h 1110756"/>
                  <a:gd name="connsiteX20" fmla="*/ 912385 w 1511967"/>
                  <a:gd name="connsiteY20" fmla="*/ 1038443 h 1110756"/>
                  <a:gd name="connsiteX21" fmla="*/ 1003551 w 1511967"/>
                  <a:gd name="connsiteY21" fmla="*/ 850703 h 1110756"/>
                  <a:gd name="connsiteX22" fmla="*/ 1021015 w 1511967"/>
                  <a:gd name="connsiteY22" fmla="*/ 789791 h 1110756"/>
                  <a:gd name="connsiteX23" fmla="*/ 848064 w 1511967"/>
                  <a:gd name="connsiteY23" fmla="*/ 789771 h 1110756"/>
                  <a:gd name="connsiteX24" fmla="*/ 441659 w 1511967"/>
                  <a:gd name="connsiteY24" fmla="*/ 795450 h 1110756"/>
                  <a:gd name="connsiteX25" fmla="*/ 425483 w 1511967"/>
                  <a:gd name="connsiteY25" fmla="*/ 795930 h 1110756"/>
                  <a:gd name="connsiteX26" fmla="*/ 420822 w 1511967"/>
                  <a:gd name="connsiteY26" fmla="*/ 804642 h 1110756"/>
                  <a:gd name="connsiteX27" fmla="*/ 408286 w 1511967"/>
                  <a:gd name="connsiteY27" fmla="*/ 796439 h 1110756"/>
                  <a:gd name="connsiteX28" fmla="*/ 20327 w 1511967"/>
                  <a:gd name="connsiteY28" fmla="*/ 807943 h 1110756"/>
                  <a:gd name="connsiteX29" fmla="*/ 22058 w 1511967"/>
                  <a:gd name="connsiteY29" fmla="*/ 636618 h 1110756"/>
                  <a:gd name="connsiteX30" fmla="*/ 104416 w 1511967"/>
                  <a:gd name="connsiteY30" fmla="*/ 644389 h 1110756"/>
                  <a:gd name="connsiteX31" fmla="*/ 184401 w 1511967"/>
                  <a:gd name="connsiteY31" fmla="*/ 649928 h 1110756"/>
                  <a:gd name="connsiteX32" fmla="*/ 0 w 1511967"/>
                  <a:gd name="connsiteY32" fmla="*/ 529257 h 1110756"/>
                  <a:gd name="connsiteX33" fmla="*/ 158345 w 1511967"/>
                  <a:gd name="connsiteY33" fmla="*/ 0 h 1110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511967" h="1110756">
                    <a:moveTo>
                      <a:pt x="158345" y="0"/>
                    </a:moveTo>
                    <a:lnTo>
                      <a:pt x="308330" y="66882"/>
                    </a:lnTo>
                    <a:lnTo>
                      <a:pt x="130456" y="486460"/>
                    </a:lnTo>
                    <a:lnTo>
                      <a:pt x="407639" y="660708"/>
                    </a:lnTo>
                    <a:lnTo>
                      <a:pt x="435533" y="662001"/>
                    </a:lnTo>
                    <a:cubicBezTo>
                      <a:pt x="602194" y="667927"/>
                      <a:pt x="786335" y="671320"/>
                      <a:pt x="953894" y="672175"/>
                    </a:cubicBezTo>
                    <a:lnTo>
                      <a:pt x="1057089" y="672073"/>
                    </a:lnTo>
                    <a:lnTo>
                      <a:pt x="1072961" y="623082"/>
                    </a:lnTo>
                    <a:lnTo>
                      <a:pt x="1336099" y="623082"/>
                    </a:lnTo>
                    <a:lnTo>
                      <a:pt x="1351437" y="667477"/>
                    </a:lnTo>
                    <a:lnTo>
                      <a:pt x="1426603" y="664306"/>
                    </a:lnTo>
                    <a:lnTo>
                      <a:pt x="1426604" y="802750"/>
                    </a:lnTo>
                    <a:lnTo>
                      <a:pt x="1381507" y="799794"/>
                    </a:lnTo>
                    <a:lnTo>
                      <a:pt x="1390280" y="842117"/>
                    </a:lnTo>
                    <a:cubicBezTo>
                      <a:pt x="1408341" y="915129"/>
                      <a:pt x="1436554" y="980662"/>
                      <a:pt x="1505377" y="1016287"/>
                    </a:cubicBezTo>
                    <a:lnTo>
                      <a:pt x="1504885" y="1016686"/>
                    </a:lnTo>
                    <a:lnTo>
                      <a:pt x="1511967" y="1021036"/>
                    </a:lnTo>
                    <a:cubicBezTo>
                      <a:pt x="1475581" y="1080656"/>
                      <a:pt x="1315799" y="1106492"/>
                      <a:pt x="1216967" y="1110185"/>
                    </a:cubicBezTo>
                    <a:cubicBezTo>
                      <a:pt x="1118135" y="1113878"/>
                      <a:pt x="987360" y="1100596"/>
                      <a:pt x="918974" y="1043192"/>
                    </a:cubicBezTo>
                    <a:lnTo>
                      <a:pt x="919499" y="1042514"/>
                    </a:lnTo>
                    <a:lnTo>
                      <a:pt x="912385" y="1038443"/>
                    </a:lnTo>
                    <a:cubicBezTo>
                      <a:pt x="953651" y="995803"/>
                      <a:pt x="980414" y="926576"/>
                      <a:pt x="1003551" y="850703"/>
                    </a:cubicBezTo>
                    <a:lnTo>
                      <a:pt x="1021015" y="789791"/>
                    </a:lnTo>
                    <a:lnTo>
                      <a:pt x="848064" y="789771"/>
                    </a:lnTo>
                    <a:cubicBezTo>
                      <a:pt x="720348" y="790420"/>
                      <a:pt x="582247" y="792367"/>
                      <a:pt x="441659" y="795450"/>
                    </a:cubicBezTo>
                    <a:lnTo>
                      <a:pt x="425483" y="795930"/>
                    </a:lnTo>
                    <a:lnTo>
                      <a:pt x="420822" y="804642"/>
                    </a:lnTo>
                    <a:lnTo>
                      <a:pt x="408286" y="796439"/>
                    </a:lnTo>
                    <a:lnTo>
                      <a:pt x="20327" y="807943"/>
                    </a:lnTo>
                    <a:lnTo>
                      <a:pt x="22058" y="636618"/>
                    </a:lnTo>
                    <a:cubicBezTo>
                      <a:pt x="46467" y="639367"/>
                      <a:pt x="74097" y="641957"/>
                      <a:pt x="104416" y="644389"/>
                    </a:cubicBezTo>
                    <a:lnTo>
                      <a:pt x="184401" y="649928"/>
                    </a:lnTo>
                    <a:lnTo>
                      <a:pt x="0" y="529257"/>
                    </a:lnTo>
                    <a:cubicBezTo>
                      <a:pt x="40160" y="330276"/>
                      <a:pt x="105563" y="176419"/>
                      <a:pt x="158345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20" name="组合 1319"/>
            <p:cNvGrpSpPr/>
            <p:nvPr/>
          </p:nvGrpSpPr>
          <p:grpSpPr>
            <a:xfrm>
              <a:off x="2637971" y="9799051"/>
              <a:ext cx="1772831" cy="2647860"/>
              <a:chOff x="3800021" y="2255251"/>
              <a:chExt cx="1772831" cy="2647860"/>
            </a:xfrm>
          </p:grpSpPr>
          <p:sp>
            <p:nvSpPr>
              <p:cNvPr id="1321" name="任意多边形 1320"/>
              <p:cNvSpPr/>
              <p:nvPr/>
            </p:nvSpPr>
            <p:spPr>
              <a:xfrm>
                <a:off x="4283483" y="4164445"/>
                <a:ext cx="122301" cy="645780"/>
              </a:xfrm>
              <a:custGeom>
                <a:avLst/>
                <a:gdLst>
                  <a:gd name="connsiteX0" fmla="*/ 273050 w 273050"/>
                  <a:gd name="connsiteY0" fmla="*/ 57150 h 927100"/>
                  <a:gd name="connsiteX1" fmla="*/ 146050 w 273050"/>
                  <a:gd name="connsiteY1" fmla="*/ 457200 h 927100"/>
                  <a:gd name="connsiteX2" fmla="*/ 241300 w 273050"/>
                  <a:gd name="connsiteY2" fmla="*/ 927100 h 927100"/>
                  <a:gd name="connsiteX3" fmla="*/ 82550 w 273050"/>
                  <a:gd name="connsiteY3" fmla="*/ 927100 h 927100"/>
                  <a:gd name="connsiteX4" fmla="*/ 0 w 273050"/>
                  <a:gd name="connsiteY4" fmla="*/ 469900 h 927100"/>
                  <a:gd name="connsiteX5" fmla="*/ 146050 w 273050"/>
                  <a:gd name="connsiteY5" fmla="*/ 0 h 927100"/>
                  <a:gd name="connsiteX6" fmla="*/ 273050 w 273050"/>
                  <a:gd name="connsiteY6" fmla="*/ 57150 h 927100"/>
                  <a:gd name="connsiteX0" fmla="*/ 241300 w 241300"/>
                  <a:gd name="connsiteY0" fmla="*/ 53975 h 927100"/>
                  <a:gd name="connsiteX1" fmla="*/ 146050 w 241300"/>
                  <a:gd name="connsiteY1" fmla="*/ 457200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241300 w 241300"/>
                  <a:gd name="connsiteY0" fmla="*/ 53975 h 927100"/>
                  <a:gd name="connsiteX1" fmla="*/ 104775 w 241300"/>
                  <a:gd name="connsiteY1" fmla="*/ 460375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241300 w 241300"/>
                  <a:gd name="connsiteY0" fmla="*/ 53975 h 927100"/>
                  <a:gd name="connsiteX1" fmla="*/ 160649 w 241300"/>
                  <a:gd name="connsiteY1" fmla="*/ 460376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181128 w 181128"/>
                  <a:gd name="connsiteY0" fmla="*/ 53975 h 927100"/>
                  <a:gd name="connsiteX1" fmla="*/ 100477 w 181128"/>
                  <a:gd name="connsiteY1" fmla="*/ 460376 h 927100"/>
                  <a:gd name="connsiteX2" fmla="*/ 181128 w 181128"/>
                  <a:gd name="connsiteY2" fmla="*/ 927100 h 927100"/>
                  <a:gd name="connsiteX3" fmla="*/ 22378 w 181128"/>
                  <a:gd name="connsiteY3" fmla="*/ 927100 h 927100"/>
                  <a:gd name="connsiteX4" fmla="*/ 0 w 181128"/>
                  <a:gd name="connsiteY4" fmla="*/ 469900 h 927100"/>
                  <a:gd name="connsiteX5" fmla="*/ 85878 w 181128"/>
                  <a:gd name="connsiteY5" fmla="*/ 0 h 927100"/>
                  <a:gd name="connsiteX6" fmla="*/ 181128 w 181128"/>
                  <a:gd name="connsiteY6" fmla="*/ 53975 h 927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128" h="927100">
                    <a:moveTo>
                      <a:pt x="181128" y="53975"/>
                    </a:moveTo>
                    <a:lnTo>
                      <a:pt x="100477" y="460376"/>
                    </a:lnTo>
                    <a:lnTo>
                      <a:pt x="181128" y="927100"/>
                    </a:lnTo>
                    <a:lnTo>
                      <a:pt x="22378" y="927100"/>
                    </a:lnTo>
                    <a:lnTo>
                      <a:pt x="0" y="469900"/>
                    </a:lnTo>
                    <a:lnTo>
                      <a:pt x="85878" y="0"/>
                    </a:lnTo>
                    <a:lnTo>
                      <a:pt x="181128" y="539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2" name="任意多边形 1321"/>
              <p:cNvSpPr/>
              <p:nvPr/>
            </p:nvSpPr>
            <p:spPr>
              <a:xfrm>
                <a:off x="5084537" y="4189330"/>
                <a:ext cx="86615" cy="597124"/>
              </a:xfrm>
              <a:custGeom>
                <a:avLst/>
                <a:gdLst>
                  <a:gd name="connsiteX0" fmla="*/ 0 w 184150"/>
                  <a:gd name="connsiteY0" fmla="*/ 6350 h 863600"/>
                  <a:gd name="connsiteX1" fmla="*/ 63500 w 184150"/>
                  <a:gd name="connsiteY1" fmla="*/ 406400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6350 h 863600"/>
                  <a:gd name="connsiteX1" fmla="*/ 73025 w 184150"/>
                  <a:gd name="connsiteY1" fmla="*/ 460375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6350 h 863600"/>
                  <a:gd name="connsiteX1" fmla="*/ 95250 w 184150"/>
                  <a:gd name="connsiteY1" fmla="*/ 466725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0 h 857250"/>
                  <a:gd name="connsiteX1" fmla="*/ 95250 w 184150"/>
                  <a:gd name="connsiteY1" fmla="*/ 460375 h 857250"/>
                  <a:gd name="connsiteX2" fmla="*/ 6350 w 184150"/>
                  <a:gd name="connsiteY2" fmla="*/ 857250 h 857250"/>
                  <a:gd name="connsiteX3" fmla="*/ 107950 w 184150"/>
                  <a:gd name="connsiteY3" fmla="*/ 857250 h 857250"/>
                  <a:gd name="connsiteX4" fmla="*/ 184150 w 184150"/>
                  <a:gd name="connsiteY4" fmla="*/ 431800 h 857250"/>
                  <a:gd name="connsiteX5" fmla="*/ 127000 w 184150"/>
                  <a:gd name="connsiteY5" fmla="*/ 9525 h 857250"/>
                  <a:gd name="connsiteX6" fmla="*/ 0 w 184150"/>
                  <a:gd name="connsiteY6" fmla="*/ 0 h 857250"/>
                  <a:gd name="connsiteX0" fmla="*/ 0 w 184150"/>
                  <a:gd name="connsiteY0" fmla="*/ 0 h 857250"/>
                  <a:gd name="connsiteX1" fmla="*/ 24333 w 184150"/>
                  <a:gd name="connsiteY1" fmla="*/ 436736 h 857250"/>
                  <a:gd name="connsiteX2" fmla="*/ 6350 w 184150"/>
                  <a:gd name="connsiteY2" fmla="*/ 857250 h 857250"/>
                  <a:gd name="connsiteX3" fmla="*/ 107950 w 184150"/>
                  <a:gd name="connsiteY3" fmla="*/ 857250 h 857250"/>
                  <a:gd name="connsiteX4" fmla="*/ 184150 w 184150"/>
                  <a:gd name="connsiteY4" fmla="*/ 431800 h 857250"/>
                  <a:gd name="connsiteX5" fmla="*/ 127000 w 184150"/>
                  <a:gd name="connsiteY5" fmla="*/ 9525 h 857250"/>
                  <a:gd name="connsiteX6" fmla="*/ 0 w 184150"/>
                  <a:gd name="connsiteY6" fmla="*/ 0 h 857250"/>
                  <a:gd name="connsiteX0" fmla="*/ 0 w 128276"/>
                  <a:gd name="connsiteY0" fmla="*/ 0 h 857250"/>
                  <a:gd name="connsiteX1" fmla="*/ 24333 w 128276"/>
                  <a:gd name="connsiteY1" fmla="*/ 436736 h 857250"/>
                  <a:gd name="connsiteX2" fmla="*/ 6350 w 128276"/>
                  <a:gd name="connsiteY2" fmla="*/ 857250 h 857250"/>
                  <a:gd name="connsiteX3" fmla="*/ 107950 w 128276"/>
                  <a:gd name="connsiteY3" fmla="*/ 857250 h 857250"/>
                  <a:gd name="connsiteX4" fmla="*/ 128276 w 128276"/>
                  <a:gd name="connsiteY4" fmla="*/ 440395 h 857250"/>
                  <a:gd name="connsiteX5" fmla="*/ 127000 w 128276"/>
                  <a:gd name="connsiteY5" fmla="*/ 9525 h 857250"/>
                  <a:gd name="connsiteX6" fmla="*/ 0 w 128276"/>
                  <a:gd name="connsiteY6" fmla="*/ 0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276" h="857250">
                    <a:moveTo>
                      <a:pt x="0" y="0"/>
                    </a:moveTo>
                    <a:lnTo>
                      <a:pt x="24333" y="436736"/>
                    </a:lnTo>
                    <a:lnTo>
                      <a:pt x="6350" y="857250"/>
                    </a:lnTo>
                    <a:lnTo>
                      <a:pt x="107950" y="857250"/>
                    </a:lnTo>
                    <a:lnTo>
                      <a:pt x="128276" y="440395"/>
                    </a:lnTo>
                    <a:cubicBezTo>
                      <a:pt x="127851" y="296772"/>
                      <a:pt x="127425" y="153148"/>
                      <a:pt x="12700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3" name="任意多边形 1322"/>
              <p:cNvSpPr/>
              <p:nvPr/>
            </p:nvSpPr>
            <p:spPr>
              <a:xfrm>
                <a:off x="4101361" y="4761570"/>
                <a:ext cx="321574" cy="141541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" fmla="*/ 431800 w 476250"/>
                  <a:gd name="connsiteY0" fmla="*/ 0 h 203200"/>
                  <a:gd name="connsiteX1" fmla="*/ 0 w 476250"/>
                  <a:gd name="connsiteY1" fmla="*/ 203200 h 203200"/>
                  <a:gd name="connsiteX2" fmla="*/ 476250 w 476250"/>
                  <a:gd name="connsiteY2" fmla="*/ 171450 h 203200"/>
                  <a:gd name="connsiteX3" fmla="*/ 431800 w 476250"/>
                  <a:gd name="connsiteY3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4" name="任意多边形 1323"/>
              <p:cNvSpPr/>
              <p:nvPr/>
            </p:nvSpPr>
            <p:spPr>
              <a:xfrm flipH="1">
                <a:off x="5067387" y="4755492"/>
                <a:ext cx="321574" cy="128272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" fmla="*/ 431800 w 476250"/>
                  <a:gd name="connsiteY0" fmla="*/ 0 h 203200"/>
                  <a:gd name="connsiteX1" fmla="*/ 0 w 476250"/>
                  <a:gd name="connsiteY1" fmla="*/ 203200 h 203200"/>
                  <a:gd name="connsiteX2" fmla="*/ 476250 w 476250"/>
                  <a:gd name="connsiteY2" fmla="*/ 171450 h 203200"/>
                  <a:gd name="connsiteX3" fmla="*/ 431800 w 476250"/>
                  <a:gd name="connsiteY3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25" name="组合 1324"/>
              <p:cNvGrpSpPr/>
              <p:nvPr/>
            </p:nvGrpSpPr>
            <p:grpSpPr>
              <a:xfrm>
                <a:off x="3901244" y="2255251"/>
                <a:ext cx="1671608" cy="2315210"/>
                <a:chOff x="6709833" y="3649134"/>
                <a:chExt cx="1828800" cy="2455333"/>
              </a:xfrm>
            </p:grpSpPr>
            <p:sp>
              <p:nvSpPr>
                <p:cNvPr id="1330" name="任意多边形 1329"/>
                <p:cNvSpPr/>
                <p:nvPr/>
              </p:nvSpPr>
              <p:spPr>
                <a:xfrm>
                  <a:off x="6709833" y="3649134"/>
                  <a:ext cx="1828800" cy="2455333"/>
                </a:xfrm>
                <a:custGeom>
                  <a:avLst/>
                  <a:gdLst>
                    <a:gd name="connsiteX0" fmla="*/ 448734 w 2099734"/>
                    <a:gd name="connsiteY0" fmla="*/ 220133 h 2455333"/>
                    <a:gd name="connsiteX1" fmla="*/ 1727200 w 2099734"/>
                    <a:gd name="connsiteY1" fmla="*/ 423333 h 2455333"/>
                    <a:gd name="connsiteX2" fmla="*/ 2099734 w 2099734"/>
                    <a:gd name="connsiteY2" fmla="*/ 1769533 h 2455333"/>
                    <a:gd name="connsiteX3" fmla="*/ 1871134 w 2099734"/>
                    <a:gd name="connsiteY3" fmla="*/ 2209800 h 2455333"/>
                    <a:gd name="connsiteX4" fmla="*/ 42334 w 2099734"/>
                    <a:gd name="connsiteY4" fmla="*/ 2455333 h 2455333"/>
                    <a:gd name="connsiteX5" fmla="*/ 0 w 2099734"/>
                    <a:gd name="connsiteY5" fmla="*/ 1312333 h 2455333"/>
                    <a:gd name="connsiteX6" fmla="*/ 397934 w 2099734"/>
                    <a:gd name="connsiteY6" fmla="*/ 0 h 2455333"/>
                    <a:gd name="connsiteX7" fmla="*/ 448734 w 2099734"/>
                    <a:gd name="connsiteY7" fmla="*/ 220133 h 245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99734" h="2455333">
                      <a:moveTo>
                        <a:pt x="448734" y="220133"/>
                      </a:moveTo>
                      <a:lnTo>
                        <a:pt x="1727200" y="423333"/>
                      </a:lnTo>
                      <a:lnTo>
                        <a:pt x="2099734" y="1769533"/>
                      </a:lnTo>
                      <a:lnTo>
                        <a:pt x="1871134" y="2209800"/>
                      </a:lnTo>
                      <a:lnTo>
                        <a:pt x="42334" y="2455333"/>
                      </a:lnTo>
                      <a:lnTo>
                        <a:pt x="0" y="1312333"/>
                      </a:lnTo>
                      <a:lnTo>
                        <a:pt x="397934" y="0"/>
                      </a:lnTo>
                      <a:lnTo>
                        <a:pt x="448734" y="220133"/>
                      </a:lnTo>
                      <a:close/>
                    </a:path>
                  </a:pathLst>
                </a:custGeom>
                <a:blipFill dpi="0" rotWithShape="1">
                  <a:blip r:embed="rId7"/>
                  <a:srcRect/>
                  <a:tile tx="0" ty="0" sx="50000" sy="50000" flip="none" algn="tl"/>
                </a:blip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1" name="任意多边形 1330"/>
                <p:cNvSpPr/>
                <p:nvPr/>
              </p:nvSpPr>
              <p:spPr>
                <a:xfrm>
                  <a:off x="6709833" y="3649134"/>
                  <a:ext cx="1828800" cy="2455333"/>
                </a:xfrm>
                <a:custGeom>
                  <a:avLst/>
                  <a:gdLst>
                    <a:gd name="connsiteX0" fmla="*/ 448734 w 2099734"/>
                    <a:gd name="connsiteY0" fmla="*/ 220133 h 2455333"/>
                    <a:gd name="connsiteX1" fmla="*/ 1727200 w 2099734"/>
                    <a:gd name="connsiteY1" fmla="*/ 423333 h 2455333"/>
                    <a:gd name="connsiteX2" fmla="*/ 2099734 w 2099734"/>
                    <a:gd name="connsiteY2" fmla="*/ 1769533 h 2455333"/>
                    <a:gd name="connsiteX3" fmla="*/ 1871134 w 2099734"/>
                    <a:gd name="connsiteY3" fmla="*/ 2209800 h 2455333"/>
                    <a:gd name="connsiteX4" fmla="*/ 42334 w 2099734"/>
                    <a:gd name="connsiteY4" fmla="*/ 2455333 h 2455333"/>
                    <a:gd name="connsiteX5" fmla="*/ 0 w 2099734"/>
                    <a:gd name="connsiteY5" fmla="*/ 1312333 h 2455333"/>
                    <a:gd name="connsiteX6" fmla="*/ 397934 w 2099734"/>
                    <a:gd name="connsiteY6" fmla="*/ 0 h 2455333"/>
                    <a:gd name="connsiteX7" fmla="*/ 448734 w 2099734"/>
                    <a:gd name="connsiteY7" fmla="*/ 220133 h 245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99734" h="2455333">
                      <a:moveTo>
                        <a:pt x="448734" y="220133"/>
                      </a:moveTo>
                      <a:lnTo>
                        <a:pt x="1727200" y="423333"/>
                      </a:lnTo>
                      <a:lnTo>
                        <a:pt x="2099734" y="1769533"/>
                      </a:lnTo>
                      <a:lnTo>
                        <a:pt x="1871134" y="2209800"/>
                      </a:lnTo>
                      <a:lnTo>
                        <a:pt x="42334" y="2455333"/>
                      </a:lnTo>
                      <a:lnTo>
                        <a:pt x="0" y="1312333"/>
                      </a:lnTo>
                      <a:lnTo>
                        <a:pt x="397934" y="0"/>
                      </a:lnTo>
                      <a:lnTo>
                        <a:pt x="448734" y="220133"/>
                      </a:lnTo>
                      <a:close/>
                    </a:path>
                  </a:pathLst>
                </a:custGeom>
                <a:gradFill flip="none" rotWithShape="1">
                  <a:gsLst>
                    <a:gs pos="62000">
                      <a:schemeClr val="tx1">
                        <a:alpha val="0"/>
                      </a:schemeClr>
                    </a:gs>
                    <a:gs pos="100000">
                      <a:srgbClr val="412D14">
                        <a:alpha val="75000"/>
                      </a:srgbClr>
                    </a:gs>
                  </a:gsLst>
                  <a:lin ang="6600000" scaled="0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26" name="眼镜"/>
              <p:cNvGrpSpPr/>
              <p:nvPr/>
            </p:nvGrpSpPr>
            <p:grpSpPr>
              <a:xfrm>
                <a:off x="3800021" y="2993357"/>
                <a:ext cx="1621922" cy="547235"/>
                <a:chOff x="4972116" y="0"/>
                <a:chExt cx="1095879" cy="358421"/>
              </a:xfrm>
            </p:grpSpPr>
            <p:sp>
              <p:nvSpPr>
                <p:cNvPr id="1327" name="任意多边形 1326"/>
                <p:cNvSpPr/>
                <p:nvPr/>
              </p:nvSpPr>
              <p:spPr>
                <a:xfrm>
                  <a:off x="4972116" y="0"/>
                  <a:ext cx="1095879" cy="358421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8445 w 1095879"/>
                    <a:gd name="connsiteY8" fmla="*/ 87649 h 358421"/>
                    <a:gd name="connsiteX9" fmla="*/ 579768 w 1095879"/>
                    <a:gd name="connsiteY9" fmla="*/ 82886 h 358421"/>
                    <a:gd name="connsiteX10" fmla="*/ 547026 w 1095879"/>
                    <a:gd name="connsiteY10" fmla="*/ 34070 h 358421"/>
                    <a:gd name="connsiteX11" fmla="*/ 514284 w 1095879"/>
                    <a:gd name="connsiteY11" fmla="*/ 82886 h 358421"/>
                    <a:gd name="connsiteX12" fmla="*/ 515608 w 1095879"/>
                    <a:gd name="connsiteY12" fmla="*/ 87649 h 358421"/>
                    <a:gd name="connsiteX13" fmla="*/ 513336 w 1095879"/>
                    <a:gd name="connsiteY13" fmla="*/ 87649 h 358421"/>
                    <a:gd name="connsiteX14" fmla="*/ 507896 w 1095879"/>
                    <a:gd name="connsiteY14" fmla="*/ 147023 h 358421"/>
                    <a:gd name="connsiteX15" fmla="*/ 282722 w 1095879"/>
                    <a:gd name="connsiteY15" fmla="*/ 357848 h 358421"/>
                    <a:gd name="connsiteX16" fmla="*/ 0 w 1095879"/>
                    <a:gd name="connsiteY16" fmla="*/ 60094 h 358421"/>
                    <a:gd name="connsiteX17" fmla="*/ 316 w 1095879"/>
                    <a:gd name="connsiteY17" fmla="*/ 27867 h 358421"/>
                    <a:gd name="connsiteX18" fmla="*/ 174564 w 1095879"/>
                    <a:gd name="connsiteY18" fmla="*/ 9182 h 358421"/>
                    <a:gd name="connsiteX19" fmla="*/ 412559 w 1095879"/>
                    <a:gd name="connsiteY19" fmla="*/ 1 h 358421"/>
                    <a:gd name="connsiteX20" fmla="*/ 516362 w 1095879"/>
                    <a:gd name="connsiteY20" fmla="*/ 3331 h 358421"/>
                    <a:gd name="connsiteX21" fmla="*/ 517036 w 1095879"/>
                    <a:gd name="connsiteY21" fmla="*/ 7639 h 358421"/>
                    <a:gd name="connsiteX22" fmla="*/ 578843 w 1095879"/>
                    <a:gd name="connsiteY22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23" fmla="*/ 683320 w 1095879"/>
                    <a:gd name="connsiteY23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5608 w 1095879"/>
                    <a:gd name="connsiteY10" fmla="*/ 87649 h 358421"/>
                    <a:gd name="connsiteX11" fmla="*/ 513336 w 1095879"/>
                    <a:gd name="connsiteY11" fmla="*/ 87649 h 358421"/>
                    <a:gd name="connsiteX12" fmla="*/ 507896 w 1095879"/>
                    <a:gd name="connsiteY12" fmla="*/ 147023 h 358421"/>
                    <a:gd name="connsiteX13" fmla="*/ 282722 w 1095879"/>
                    <a:gd name="connsiteY13" fmla="*/ 357848 h 358421"/>
                    <a:gd name="connsiteX14" fmla="*/ 0 w 1095879"/>
                    <a:gd name="connsiteY14" fmla="*/ 60094 h 358421"/>
                    <a:gd name="connsiteX15" fmla="*/ 316 w 1095879"/>
                    <a:gd name="connsiteY15" fmla="*/ 27867 h 358421"/>
                    <a:gd name="connsiteX16" fmla="*/ 174564 w 1095879"/>
                    <a:gd name="connsiteY16" fmla="*/ 9182 h 358421"/>
                    <a:gd name="connsiteX17" fmla="*/ 412559 w 1095879"/>
                    <a:gd name="connsiteY17" fmla="*/ 1 h 358421"/>
                    <a:gd name="connsiteX18" fmla="*/ 516362 w 1095879"/>
                    <a:gd name="connsiteY18" fmla="*/ 3331 h 358421"/>
                    <a:gd name="connsiteX19" fmla="*/ 517036 w 1095879"/>
                    <a:gd name="connsiteY19" fmla="*/ 7639 h 358421"/>
                    <a:gd name="connsiteX20" fmla="*/ 578843 w 1095879"/>
                    <a:gd name="connsiteY20" fmla="*/ 7639 h 358421"/>
                    <a:gd name="connsiteX21" fmla="*/ 579517 w 1095879"/>
                    <a:gd name="connsiteY21" fmla="*/ 3330 h 358421"/>
                    <a:gd name="connsiteX22" fmla="*/ 683320 w 1095879"/>
                    <a:gd name="connsiteY22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3336 w 1095879"/>
                    <a:gd name="connsiteY10" fmla="*/ 87649 h 358421"/>
                    <a:gd name="connsiteX11" fmla="*/ 507896 w 1095879"/>
                    <a:gd name="connsiteY11" fmla="*/ 147023 h 358421"/>
                    <a:gd name="connsiteX12" fmla="*/ 282722 w 1095879"/>
                    <a:gd name="connsiteY12" fmla="*/ 357848 h 358421"/>
                    <a:gd name="connsiteX13" fmla="*/ 0 w 1095879"/>
                    <a:gd name="connsiteY13" fmla="*/ 60094 h 358421"/>
                    <a:gd name="connsiteX14" fmla="*/ 316 w 1095879"/>
                    <a:gd name="connsiteY14" fmla="*/ 27867 h 358421"/>
                    <a:gd name="connsiteX15" fmla="*/ 174564 w 1095879"/>
                    <a:gd name="connsiteY15" fmla="*/ 9182 h 358421"/>
                    <a:gd name="connsiteX16" fmla="*/ 412559 w 1095879"/>
                    <a:gd name="connsiteY16" fmla="*/ 1 h 358421"/>
                    <a:gd name="connsiteX17" fmla="*/ 516362 w 1095879"/>
                    <a:gd name="connsiteY17" fmla="*/ 3331 h 358421"/>
                    <a:gd name="connsiteX18" fmla="*/ 517036 w 1095879"/>
                    <a:gd name="connsiteY18" fmla="*/ 7639 h 358421"/>
                    <a:gd name="connsiteX19" fmla="*/ 578843 w 1095879"/>
                    <a:gd name="connsiteY19" fmla="*/ 7639 h 358421"/>
                    <a:gd name="connsiteX20" fmla="*/ 579517 w 1095879"/>
                    <a:gd name="connsiteY20" fmla="*/ 3330 h 358421"/>
                    <a:gd name="connsiteX21" fmla="*/ 683320 w 1095879"/>
                    <a:gd name="connsiteY21" fmla="*/ 0 h 358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8" name="任意多边形 1327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9" name="任意多边形 1328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39" name="组合 1338"/>
          <p:cNvGrpSpPr/>
          <p:nvPr/>
        </p:nvGrpSpPr>
        <p:grpSpPr>
          <a:xfrm>
            <a:off x="7883267" y="2524401"/>
            <a:ext cx="495347" cy="498352"/>
            <a:chOff x="1457102" y="9544099"/>
            <a:chExt cx="2970867" cy="2988880"/>
          </a:xfrm>
        </p:grpSpPr>
        <p:grpSp>
          <p:nvGrpSpPr>
            <p:cNvPr id="1340" name="组合 1339"/>
            <p:cNvGrpSpPr/>
            <p:nvPr/>
          </p:nvGrpSpPr>
          <p:grpSpPr>
            <a:xfrm>
              <a:off x="2164443" y="9544099"/>
              <a:ext cx="2263526" cy="2856891"/>
              <a:chOff x="7517493" y="7410499"/>
              <a:chExt cx="2263526" cy="2856891"/>
            </a:xfrm>
          </p:grpSpPr>
          <p:grpSp>
            <p:nvGrpSpPr>
              <p:cNvPr id="1356" name="组合 1355"/>
              <p:cNvGrpSpPr/>
              <p:nvPr/>
            </p:nvGrpSpPr>
            <p:grpSpPr>
              <a:xfrm>
                <a:off x="8374743" y="7410499"/>
                <a:ext cx="1406276" cy="1504341"/>
                <a:chOff x="8374743" y="7410499"/>
                <a:chExt cx="1406276" cy="1504341"/>
              </a:xfrm>
            </p:grpSpPr>
            <p:sp>
              <p:nvSpPr>
                <p:cNvPr id="1363" name="病毒 手臂"/>
                <p:cNvSpPr/>
                <p:nvPr/>
              </p:nvSpPr>
              <p:spPr>
                <a:xfrm flipH="1">
                  <a:off x="8624855" y="8285073"/>
                  <a:ext cx="582563" cy="62976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17975 w 674475"/>
                    <a:gd name="connsiteY2" fmla="*/ 720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43375 w 674475"/>
                    <a:gd name="connsiteY2" fmla="*/ 262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87825 w 674475"/>
                    <a:gd name="connsiteY2" fmla="*/ 516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538975 w 610975"/>
                    <a:gd name="connsiteY0" fmla="*/ 516637 h 675037"/>
                    <a:gd name="connsiteX1" fmla="*/ 140762 w 610975"/>
                    <a:gd name="connsiteY1" fmla="*/ 440100 h 675037"/>
                    <a:gd name="connsiteX2" fmla="*/ 124325 w 610975"/>
                    <a:gd name="connsiteY2" fmla="*/ 4025 h 675037"/>
                    <a:gd name="connsiteX3" fmla="*/ 0 w 610975"/>
                    <a:gd name="connsiteY3" fmla="*/ 0 h 675037"/>
                    <a:gd name="connsiteX4" fmla="*/ 30212 w 610975"/>
                    <a:gd name="connsiteY4" fmla="*/ 538237 h 675037"/>
                    <a:gd name="connsiteX5" fmla="*/ 610975 w 610975"/>
                    <a:gd name="connsiteY5" fmla="*/ 675037 h 675037"/>
                    <a:gd name="connsiteX6" fmla="*/ 538975 w 610975"/>
                    <a:gd name="connsiteY6" fmla="*/ 516637 h 675037"/>
                    <a:gd name="connsiteX0" fmla="*/ 629462 w 629462"/>
                    <a:gd name="connsiteY0" fmla="*/ 499968 h 675037"/>
                    <a:gd name="connsiteX1" fmla="*/ 140762 w 629462"/>
                    <a:gd name="connsiteY1" fmla="*/ 440100 h 675037"/>
                    <a:gd name="connsiteX2" fmla="*/ 124325 w 629462"/>
                    <a:gd name="connsiteY2" fmla="*/ 4025 h 675037"/>
                    <a:gd name="connsiteX3" fmla="*/ 0 w 629462"/>
                    <a:gd name="connsiteY3" fmla="*/ 0 h 675037"/>
                    <a:gd name="connsiteX4" fmla="*/ 30212 w 629462"/>
                    <a:gd name="connsiteY4" fmla="*/ 538237 h 675037"/>
                    <a:gd name="connsiteX5" fmla="*/ 610975 w 629462"/>
                    <a:gd name="connsiteY5" fmla="*/ 675037 h 675037"/>
                    <a:gd name="connsiteX6" fmla="*/ 629462 w 629462"/>
                    <a:gd name="connsiteY6" fmla="*/ 499968 h 675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solidFill>
                  <a:srgbClr val="3B44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64" name="组合 1363"/>
                <p:cNvGrpSpPr/>
                <p:nvPr/>
              </p:nvGrpSpPr>
              <p:grpSpPr>
                <a:xfrm rot="1117693">
                  <a:off x="8374743" y="7410499"/>
                  <a:ext cx="1406276" cy="754653"/>
                  <a:chOff x="3532474" y="-2998619"/>
                  <a:chExt cx="1705573" cy="915265"/>
                </a:xfrm>
              </p:grpSpPr>
              <p:sp>
                <p:nvSpPr>
                  <p:cNvPr id="1365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" fmla="*/ 0 w 3077028"/>
                      <a:gd name="connsiteY0" fmla="*/ 10132 h 314932"/>
                      <a:gd name="connsiteX1" fmla="*/ 322053 w 3077028"/>
                      <a:gd name="connsiteY1" fmla="*/ 0 h 314932"/>
                      <a:gd name="connsiteX2" fmla="*/ 3077028 w 3077028"/>
                      <a:gd name="connsiteY2" fmla="*/ 10132 h 314932"/>
                      <a:gd name="connsiteX3" fmla="*/ 3077028 w 3077028"/>
                      <a:gd name="connsiteY3" fmla="*/ 314932 h 314932"/>
                      <a:gd name="connsiteX4" fmla="*/ 0 w 3077028"/>
                      <a:gd name="connsiteY4" fmla="*/ 314932 h 314932"/>
                      <a:gd name="connsiteX5" fmla="*/ 0 w 3077028"/>
                      <a:gd name="connsiteY5" fmla="*/ 10132 h 314932"/>
                      <a:gd name="connsiteX0" fmla="*/ 0 w 3077028"/>
                      <a:gd name="connsiteY0" fmla="*/ 10132 h 319177"/>
                      <a:gd name="connsiteX1" fmla="*/ 322053 w 3077028"/>
                      <a:gd name="connsiteY1" fmla="*/ 0 h 319177"/>
                      <a:gd name="connsiteX2" fmla="*/ 3077028 w 3077028"/>
                      <a:gd name="connsiteY2" fmla="*/ 10132 h 319177"/>
                      <a:gd name="connsiteX3" fmla="*/ 3077028 w 3077028"/>
                      <a:gd name="connsiteY3" fmla="*/ 314932 h 319177"/>
                      <a:gd name="connsiteX4" fmla="*/ 278921 w 3077028"/>
                      <a:gd name="connsiteY4" fmla="*/ 319177 h 319177"/>
                      <a:gd name="connsiteX5" fmla="*/ 0 w 3077028"/>
                      <a:gd name="connsiteY5" fmla="*/ 314932 h 319177"/>
                      <a:gd name="connsiteX6" fmla="*/ 0 w 3077028"/>
                      <a:gd name="connsiteY6" fmla="*/ 10132 h 319177"/>
                      <a:gd name="connsiteX0" fmla="*/ 0 w 3092268"/>
                      <a:gd name="connsiteY0" fmla="*/ 0 h 370005"/>
                      <a:gd name="connsiteX1" fmla="*/ 337293 w 3092268"/>
                      <a:gd name="connsiteY1" fmla="*/ 50828 h 370005"/>
                      <a:gd name="connsiteX2" fmla="*/ 3092268 w 3092268"/>
                      <a:gd name="connsiteY2" fmla="*/ 60960 h 370005"/>
                      <a:gd name="connsiteX3" fmla="*/ 3092268 w 3092268"/>
                      <a:gd name="connsiteY3" fmla="*/ 365760 h 370005"/>
                      <a:gd name="connsiteX4" fmla="*/ 294161 w 3092268"/>
                      <a:gd name="connsiteY4" fmla="*/ 370005 h 370005"/>
                      <a:gd name="connsiteX5" fmla="*/ 15240 w 3092268"/>
                      <a:gd name="connsiteY5" fmla="*/ 365760 h 370005"/>
                      <a:gd name="connsiteX6" fmla="*/ 0 w 3092268"/>
                      <a:gd name="connsiteY6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4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66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740229 w 1306286"/>
                      <a:gd name="connsiteY4" fmla="*/ 1335314 h 1349829"/>
                      <a:gd name="connsiteX5" fmla="*/ 0 w 1306286"/>
                      <a:gd name="connsiteY5" fmla="*/ 1349829 h 1349829"/>
                      <a:gd name="connsiteX0" fmla="*/ 0 w 1306286"/>
                      <a:gd name="connsiteY0" fmla="*/ 1349829 h 1445113"/>
                      <a:gd name="connsiteX1" fmla="*/ 326572 w 1306286"/>
                      <a:gd name="connsiteY1" fmla="*/ 0 h 1445113"/>
                      <a:gd name="connsiteX2" fmla="*/ 979715 w 1306286"/>
                      <a:gd name="connsiteY2" fmla="*/ 0 h 1445113"/>
                      <a:gd name="connsiteX3" fmla="*/ 1306286 w 1306286"/>
                      <a:gd name="connsiteY3" fmla="*/ 1349829 h 1445113"/>
                      <a:gd name="connsiteX4" fmla="*/ 740229 w 1306286"/>
                      <a:gd name="connsiteY4" fmla="*/ 1335314 h 1445113"/>
                      <a:gd name="connsiteX5" fmla="*/ 0 w 1306286"/>
                      <a:gd name="connsiteY5" fmla="*/ 1349829 h 1445113"/>
                      <a:gd name="connsiteX0" fmla="*/ 0 w 1306286"/>
                      <a:gd name="connsiteY0" fmla="*/ 1349829 h 1567551"/>
                      <a:gd name="connsiteX1" fmla="*/ 326572 w 1306286"/>
                      <a:gd name="connsiteY1" fmla="*/ 0 h 1567551"/>
                      <a:gd name="connsiteX2" fmla="*/ 979715 w 1306286"/>
                      <a:gd name="connsiteY2" fmla="*/ 0 h 1567551"/>
                      <a:gd name="connsiteX3" fmla="*/ 1306286 w 1306286"/>
                      <a:gd name="connsiteY3" fmla="*/ 1349829 h 1567551"/>
                      <a:gd name="connsiteX4" fmla="*/ 667658 w 1306286"/>
                      <a:gd name="connsiteY4" fmla="*/ 1567543 h 1567551"/>
                      <a:gd name="connsiteX5" fmla="*/ 0 w 1306286"/>
                      <a:gd name="connsiteY5" fmla="*/ 1349829 h 1567551"/>
                      <a:gd name="connsiteX0" fmla="*/ 0 w 1313486"/>
                      <a:gd name="connsiteY0" fmla="*/ 1349829 h 1567551"/>
                      <a:gd name="connsiteX1" fmla="*/ 326572 w 1313486"/>
                      <a:gd name="connsiteY1" fmla="*/ 0 h 1567551"/>
                      <a:gd name="connsiteX2" fmla="*/ 979715 w 1313486"/>
                      <a:gd name="connsiteY2" fmla="*/ 0 h 1567551"/>
                      <a:gd name="connsiteX3" fmla="*/ 1313486 w 1313486"/>
                      <a:gd name="connsiteY3" fmla="*/ 1349829 h 1567551"/>
                      <a:gd name="connsiteX4" fmla="*/ 667658 w 1313486"/>
                      <a:gd name="connsiteY4" fmla="*/ 1567543 h 1567551"/>
                      <a:gd name="connsiteX5" fmla="*/ 0 w 1313486"/>
                      <a:gd name="connsiteY5" fmla="*/ 1349829 h 1567551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5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67" name="任意多边形 1366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357" name="组合 1356"/>
              <p:cNvGrpSpPr/>
              <p:nvPr/>
            </p:nvGrpSpPr>
            <p:grpSpPr>
              <a:xfrm flipH="1" flipV="1">
                <a:off x="7517493" y="8763049"/>
                <a:ext cx="1406276" cy="1504341"/>
                <a:chOff x="8374743" y="7410499"/>
                <a:chExt cx="1406276" cy="1504341"/>
              </a:xfrm>
              <a:noFill/>
            </p:grpSpPr>
            <p:sp>
              <p:nvSpPr>
                <p:cNvPr id="1358" name="病毒 手臂"/>
                <p:cNvSpPr/>
                <p:nvPr/>
              </p:nvSpPr>
              <p:spPr>
                <a:xfrm flipH="1">
                  <a:off x="8624855" y="8285073"/>
                  <a:ext cx="582563" cy="62976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17975 w 674475"/>
                    <a:gd name="connsiteY2" fmla="*/ 720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43375 w 674475"/>
                    <a:gd name="connsiteY2" fmla="*/ 262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87825 w 674475"/>
                    <a:gd name="connsiteY2" fmla="*/ 516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538975 w 610975"/>
                    <a:gd name="connsiteY0" fmla="*/ 516637 h 675037"/>
                    <a:gd name="connsiteX1" fmla="*/ 140762 w 610975"/>
                    <a:gd name="connsiteY1" fmla="*/ 440100 h 675037"/>
                    <a:gd name="connsiteX2" fmla="*/ 124325 w 610975"/>
                    <a:gd name="connsiteY2" fmla="*/ 4025 h 675037"/>
                    <a:gd name="connsiteX3" fmla="*/ 0 w 610975"/>
                    <a:gd name="connsiteY3" fmla="*/ 0 h 675037"/>
                    <a:gd name="connsiteX4" fmla="*/ 30212 w 610975"/>
                    <a:gd name="connsiteY4" fmla="*/ 538237 h 675037"/>
                    <a:gd name="connsiteX5" fmla="*/ 610975 w 610975"/>
                    <a:gd name="connsiteY5" fmla="*/ 675037 h 675037"/>
                    <a:gd name="connsiteX6" fmla="*/ 538975 w 610975"/>
                    <a:gd name="connsiteY6" fmla="*/ 516637 h 675037"/>
                    <a:gd name="connsiteX0" fmla="*/ 629462 w 629462"/>
                    <a:gd name="connsiteY0" fmla="*/ 499968 h 675037"/>
                    <a:gd name="connsiteX1" fmla="*/ 140762 w 629462"/>
                    <a:gd name="connsiteY1" fmla="*/ 440100 h 675037"/>
                    <a:gd name="connsiteX2" fmla="*/ 124325 w 629462"/>
                    <a:gd name="connsiteY2" fmla="*/ 4025 h 675037"/>
                    <a:gd name="connsiteX3" fmla="*/ 0 w 629462"/>
                    <a:gd name="connsiteY3" fmla="*/ 0 h 675037"/>
                    <a:gd name="connsiteX4" fmla="*/ 30212 w 629462"/>
                    <a:gd name="connsiteY4" fmla="*/ 538237 h 675037"/>
                    <a:gd name="connsiteX5" fmla="*/ 610975 w 629462"/>
                    <a:gd name="connsiteY5" fmla="*/ 675037 h 675037"/>
                    <a:gd name="connsiteX6" fmla="*/ 629462 w 629462"/>
                    <a:gd name="connsiteY6" fmla="*/ 499968 h 675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59" name="组合 1358"/>
                <p:cNvGrpSpPr/>
                <p:nvPr/>
              </p:nvGrpSpPr>
              <p:grpSpPr>
                <a:xfrm rot="1117693">
                  <a:off x="8374743" y="7410499"/>
                  <a:ext cx="1406276" cy="754653"/>
                  <a:chOff x="3532474" y="-2998619"/>
                  <a:chExt cx="1705573" cy="915265"/>
                </a:xfrm>
                <a:grpFill/>
              </p:grpSpPr>
              <p:sp>
                <p:nvSpPr>
                  <p:cNvPr id="1360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" fmla="*/ 0 w 3077028"/>
                      <a:gd name="connsiteY0" fmla="*/ 10132 h 314932"/>
                      <a:gd name="connsiteX1" fmla="*/ 322053 w 3077028"/>
                      <a:gd name="connsiteY1" fmla="*/ 0 h 314932"/>
                      <a:gd name="connsiteX2" fmla="*/ 3077028 w 3077028"/>
                      <a:gd name="connsiteY2" fmla="*/ 10132 h 314932"/>
                      <a:gd name="connsiteX3" fmla="*/ 3077028 w 3077028"/>
                      <a:gd name="connsiteY3" fmla="*/ 314932 h 314932"/>
                      <a:gd name="connsiteX4" fmla="*/ 0 w 3077028"/>
                      <a:gd name="connsiteY4" fmla="*/ 314932 h 314932"/>
                      <a:gd name="connsiteX5" fmla="*/ 0 w 3077028"/>
                      <a:gd name="connsiteY5" fmla="*/ 10132 h 314932"/>
                      <a:gd name="connsiteX0" fmla="*/ 0 w 3077028"/>
                      <a:gd name="connsiteY0" fmla="*/ 10132 h 319177"/>
                      <a:gd name="connsiteX1" fmla="*/ 322053 w 3077028"/>
                      <a:gd name="connsiteY1" fmla="*/ 0 h 319177"/>
                      <a:gd name="connsiteX2" fmla="*/ 3077028 w 3077028"/>
                      <a:gd name="connsiteY2" fmla="*/ 10132 h 319177"/>
                      <a:gd name="connsiteX3" fmla="*/ 3077028 w 3077028"/>
                      <a:gd name="connsiteY3" fmla="*/ 314932 h 319177"/>
                      <a:gd name="connsiteX4" fmla="*/ 278921 w 3077028"/>
                      <a:gd name="connsiteY4" fmla="*/ 319177 h 319177"/>
                      <a:gd name="connsiteX5" fmla="*/ 0 w 3077028"/>
                      <a:gd name="connsiteY5" fmla="*/ 314932 h 319177"/>
                      <a:gd name="connsiteX6" fmla="*/ 0 w 3077028"/>
                      <a:gd name="connsiteY6" fmla="*/ 10132 h 319177"/>
                      <a:gd name="connsiteX0" fmla="*/ 0 w 3092268"/>
                      <a:gd name="connsiteY0" fmla="*/ 0 h 370005"/>
                      <a:gd name="connsiteX1" fmla="*/ 337293 w 3092268"/>
                      <a:gd name="connsiteY1" fmla="*/ 50828 h 370005"/>
                      <a:gd name="connsiteX2" fmla="*/ 3092268 w 3092268"/>
                      <a:gd name="connsiteY2" fmla="*/ 60960 h 370005"/>
                      <a:gd name="connsiteX3" fmla="*/ 3092268 w 3092268"/>
                      <a:gd name="connsiteY3" fmla="*/ 365760 h 370005"/>
                      <a:gd name="connsiteX4" fmla="*/ 294161 w 3092268"/>
                      <a:gd name="connsiteY4" fmla="*/ 370005 h 370005"/>
                      <a:gd name="connsiteX5" fmla="*/ 15240 w 3092268"/>
                      <a:gd name="connsiteY5" fmla="*/ 365760 h 370005"/>
                      <a:gd name="connsiteX6" fmla="*/ 0 w 3092268"/>
                      <a:gd name="connsiteY6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61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740229 w 1306286"/>
                      <a:gd name="connsiteY4" fmla="*/ 1335314 h 1349829"/>
                      <a:gd name="connsiteX5" fmla="*/ 0 w 1306286"/>
                      <a:gd name="connsiteY5" fmla="*/ 1349829 h 1349829"/>
                      <a:gd name="connsiteX0" fmla="*/ 0 w 1306286"/>
                      <a:gd name="connsiteY0" fmla="*/ 1349829 h 1445113"/>
                      <a:gd name="connsiteX1" fmla="*/ 326572 w 1306286"/>
                      <a:gd name="connsiteY1" fmla="*/ 0 h 1445113"/>
                      <a:gd name="connsiteX2" fmla="*/ 979715 w 1306286"/>
                      <a:gd name="connsiteY2" fmla="*/ 0 h 1445113"/>
                      <a:gd name="connsiteX3" fmla="*/ 1306286 w 1306286"/>
                      <a:gd name="connsiteY3" fmla="*/ 1349829 h 1445113"/>
                      <a:gd name="connsiteX4" fmla="*/ 740229 w 1306286"/>
                      <a:gd name="connsiteY4" fmla="*/ 1335314 h 1445113"/>
                      <a:gd name="connsiteX5" fmla="*/ 0 w 1306286"/>
                      <a:gd name="connsiteY5" fmla="*/ 1349829 h 1445113"/>
                      <a:gd name="connsiteX0" fmla="*/ 0 w 1306286"/>
                      <a:gd name="connsiteY0" fmla="*/ 1349829 h 1567551"/>
                      <a:gd name="connsiteX1" fmla="*/ 326572 w 1306286"/>
                      <a:gd name="connsiteY1" fmla="*/ 0 h 1567551"/>
                      <a:gd name="connsiteX2" fmla="*/ 979715 w 1306286"/>
                      <a:gd name="connsiteY2" fmla="*/ 0 h 1567551"/>
                      <a:gd name="connsiteX3" fmla="*/ 1306286 w 1306286"/>
                      <a:gd name="connsiteY3" fmla="*/ 1349829 h 1567551"/>
                      <a:gd name="connsiteX4" fmla="*/ 667658 w 1306286"/>
                      <a:gd name="connsiteY4" fmla="*/ 1567543 h 1567551"/>
                      <a:gd name="connsiteX5" fmla="*/ 0 w 1306286"/>
                      <a:gd name="connsiteY5" fmla="*/ 1349829 h 1567551"/>
                      <a:gd name="connsiteX0" fmla="*/ 0 w 1313486"/>
                      <a:gd name="connsiteY0" fmla="*/ 1349829 h 1567551"/>
                      <a:gd name="connsiteX1" fmla="*/ 326572 w 1313486"/>
                      <a:gd name="connsiteY1" fmla="*/ 0 h 1567551"/>
                      <a:gd name="connsiteX2" fmla="*/ 979715 w 1313486"/>
                      <a:gd name="connsiteY2" fmla="*/ 0 h 1567551"/>
                      <a:gd name="connsiteX3" fmla="*/ 1313486 w 1313486"/>
                      <a:gd name="connsiteY3" fmla="*/ 1349829 h 1567551"/>
                      <a:gd name="connsiteX4" fmla="*/ 667658 w 1313486"/>
                      <a:gd name="connsiteY4" fmla="*/ 1567543 h 1567551"/>
                      <a:gd name="connsiteX5" fmla="*/ 0 w 1313486"/>
                      <a:gd name="connsiteY5" fmla="*/ 1349829 h 1567551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62" name="任意多边形 1361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341" name="组合 1340"/>
            <p:cNvGrpSpPr/>
            <p:nvPr/>
          </p:nvGrpSpPr>
          <p:grpSpPr>
            <a:xfrm>
              <a:off x="1457102" y="10091772"/>
              <a:ext cx="1878464" cy="2441207"/>
              <a:chOff x="3743102" y="2166972"/>
              <a:chExt cx="1878464" cy="2441207"/>
            </a:xfrm>
          </p:grpSpPr>
          <p:sp>
            <p:nvSpPr>
              <p:cNvPr id="1342" name="任意多边形 1341"/>
              <p:cNvSpPr/>
              <p:nvPr/>
            </p:nvSpPr>
            <p:spPr>
              <a:xfrm>
                <a:off x="4344560" y="3877342"/>
                <a:ext cx="123833" cy="638935"/>
              </a:xfrm>
              <a:custGeom>
                <a:avLst/>
                <a:gdLst>
                  <a:gd name="connsiteX0" fmla="*/ 273050 w 273050"/>
                  <a:gd name="connsiteY0" fmla="*/ 57150 h 927100"/>
                  <a:gd name="connsiteX1" fmla="*/ 146050 w 273050"/>
                  <a:gd name="connsiteY1" fmla="*/ 457200 h 927100"/>
                  <a:gd name="connsiteX2" fmla="*/ 241300 w 273050"/>
                  <a:gd name="connsiteY2" fmla="*/ 927100 h 927100"/>
                  <a:gd name="connsiteX3" fmla="*/ 82550 w 273050"/>
                  <a:gd name="connsiteY3" fmla="*/ 927100 h 927100"/>
                  <a:gd name="connsiteX4" fmla="*/ 0 w 273050"/>
                  <a:gd name="connsiteY4" fmla="*/ 469900 h 927100"/>
                  <a:gd name="connsiteX5" fmla="*/ 146050 w 273050"/>
                  <a:gd name="connsiteY5" fmla="*/ 0 h 927100"/>
                  <a:gd name="connsiteX6" fmla="*/ 273050 w 273050"/>
                  <a:gd name="connsiteY6" fmla="*/ 57150 h 927100"/>
                  <a:gd name="connsiteX0" fmla="*/ 241300 w 241300"/>
                  <a:gd name="connsiteY0" fmla="*/ 53975 h 927100"/>
                  <a:gd name="connsiteX1" fmla="*/ 146050 w 241300"/>
                  <a:gd name="connsiteY1" fmla="*/ 457200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241300 w 241300"/>
                  <a:gd name="connsiteY0" fmla="*/ 53975 h 927100"/>
                  <a:gd name="connsiteX1" fmla="*/ 104775 w 241300"/>
                  <a:gd name="connsiteY1" fmla="*/ 460375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241300 w 241300"/>
                  <a:gd name="connsiteY0" fmla="*/ 53975 h 927100"/>
                  <a:gd name="connsiteX1" fmla="*/ 160649 w 241300"/>
                  <a:gd name="connsiteY1" fmla="*/ 460376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181128 w 181128"/>
                  <a:gd name="connsiteY0" fmla="*/ 53975 h 927100"/>
                  <a:gd name="connsiteX1" fmla="*/ 100477 w 181128"/>
                  <a:gd name="connsiteY1" fmla="*/ 460376 h 927100"/>
                  <a:gd name="connsiteX2" fmla="*/ 181128 w 181128"/>
                  <a:gd name="connsiteY2" fmla="*/ 927100 h 927100"/>
                  <a:gd name="connsiteX3" fmla="*/ 22378 w 181128"/>
                  <a:gd name="connsiteY3" fmla="*/ 927100 h 927100"/>
                  <a:gd name="connsiteX4" fmla="*/ 0 w 181128"/>
                  <a:gd name="connsiteY4" fmla="*/ 469900 h 927100"/>
                  <a:gd name="connsiteX5" fmla="*/ 85878 w 181128"/>
                  <a:gd name="connsiteY5" fmla="*/ 0 h 927100"/>
                  <a:gd name="connsiteX6" fmla="*/ 181128 w 181128"/>
                  <a:gd name="connsiteY6" fmla="*/ 53975 h 927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128" h="927100">
                    <a:moveTo>
                      <a:pt x="181128" y="53975"/>
                    </a:moveTo>
                    <a:lnTo>
                      <a:pt x="100477" y="460376"/>
                    </a:lnTo>
                    <a:lnTo>
                      <a:pt x="181128" y="927100"/>
                    </a:lnTo>
                    <a:lnTo>
                      <a:pt x="22378" y="927100"/>
                    </a:lnTo>
                    <a:lnTo>
                      <a:pt x="0" y="469900"/>
                    </a:lnTo>
                    <a:lnTo>
                      <a:pt x="85878" y="0"/>
                    </a:lnTo>
                    <a:lnTo>
                      <a:pt x="181128" y="539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3" name="任意多边形 1342"/>
              <p:cNvSpPr/>
              <p:nvPr/>
            </p:nvSpPr>
            <p:spPr>
              <a:xfrm>
                <a:off x="5022436" y="3901963"/>
                <a:ext cx="87700" cy="590795"/>
              </a:xfrm>
              <a:custGeom>
                <a:avLst/>
                <a:gdLst>
                  <a:gd name="connsiteX0" fmla="*/ 0 w 184150"/>
                  <a:gd name="connsiteY0" fmla="*/ 6350 h 863600"/>
                  <a:gd name="connsiteX1" fmla="*/ 63500 w 184150"/>
                  <a:gd name="connsiteY1" fmla="*/ 406400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6350 h 863600"/>
                  <a:gd name="connsiteX1" fmla="*/ 73025 w 184150"/>
                  <a:gd name="connsiteY1" fmla="*/ 460375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6350 h 863600"/>
                  <a:gd name="connsiteX1" fmla="*/ 95250 w 184150"/>
                  <a:gd name="connsiteY1" fmla="*/ 466725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0 h 857250"/>
                  <a:gd name="connsiteX1" fmla="*/ 95250 w 184150"/>
                  <a:gd name="connsiteY1" fmla="*/ 460375 h 857250"/>
                  <a:gd name="connsiteX2" fmla="*/ 6350 w 184150"/>
                  <a:gd name="connsiteY2" fmla="*/ 857250 h 857250"/>
                  <a:gd name="connsiteX3" fmla="*/ 107950 w 184150"/>
                  <a:gd name="connsiteY3" fmla="*/ 857250 h 857250"/>
                  <a:gd name="connsiteX4" fmla="*/ 184150 w 184150"/>
                  <a:gd name="connsiteY4" fmla="*/ 431800 h 857250"/>
                  <a:gd name="connsiteX5" fmla="*/ 127000 w 184150"/>
                  <a:gd name="connsiteY5" fmla="*/ 9525 h 857250"/>
                  <a:gd name="connsiteX6" fmla="*/ 0 w 184150"/>
                  <a:gd name="connsiteY6" fmla="*/ 0 h 857250"/>
                  <a:gd name="connsiteX0" fmla="*/ 0 w 184150"/>
                  <a:gd name="connsiteY0" fmla="*/ 0 h 857250"/>
                  <a:gd name="connsiteX1" fmla="*/ 24333 w 184150"/>
                  <a:gd name="connsiteY1" fmla="*/ 436736 h 857250"/>
                  <a:gd name="connsiteX2" fmla="*/ 6350 w 184150"/>
                  <a:gd name="connsiteY2" fmla="*/ 857250 h 857250"/>
                  <a:gd name="connsiteX3" fmla="*/ 107950 w 184150"/>
                  <a:gd name="connsiteY3" fmla="*/ 857250 h 857250"/>
                  <a:gd name="connsiteX4" fmla="*/ 184150 w 184150"/>
                  <a:gd name="connsiteY4" fmla="*/ 431800 h 857250"/>
                  <a:gd name="connsiteX5" fmla="*/ 127000 w 184150"/>
                  <a:gd name="connsiteY5" fmla="*/ 9525 h 857250"/>
                  <a:gd name="connsiteX6" fmla="*/ 0 w 184150"/>
                  <a:gd name="connsiteY6" fmla="*/ 0 h 857250"/>
                  <a:gd name="connsiteX0" fmla="*/ 0 w 128276"/>
                  <a:gd name="connsiteY0" fmla="*/ 0 h 857250"/>
                  <a:gd name="connsiteX1" fmla="*/ 24333 w 128276"/>
                  <a:gd name="connsiteY1" fmla="*/ 436736 h 857250"/>
                  <a:gd name="connsiteX2" fmla="*/ 6350 w 128276"/>
                  <a:gd name="connsiteY2" fmla="*/ 857250 h 857250"/>
                  <a:gd name="connsiteX3" fmla="*/ 107950 w 128276"/>
                  <a:gd name="connsiteY3" fmla="*/ 857250 h 857250"/>
                  <a:gd name="connsiteX4" fmla="*/ 128276 w 128276"/>
                  <a:gd name="connsiteY4" fmla="*/ 440395 h 857250"/>
                  <a:gd name="connsiteX5" fmla="*/ 127000 w 128276"/>
                  <a:gd name="connsiteY5" fmla="*/ 9525 h 857250"/>
                  <a:gd name="connsiteX6" fmla="*/ 0 w 128276"/>
                  <a:gd name="connsiteY6" fmla="*/ 0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276" h="857250">
                    <a:moveTo>
                      <a:pt x="0" y="0"/>
                    </a:moveTo>
                    <a:lnTo>
                      <a:pt x="24333" y="436736"/>
                    </a:lnTo>
                    <a:lnTo>
                      <a:pt x="6350" y="857250"/>
                    </a:lnTo>
                    <a:lnTo>
                      <a:pt x="107950" y="857250"/>
                    </a:lnTo>
                    <a:lnTo>
                      <a:pt x="128276" y="440395"/>
                    </a:lnTo>
                    <a:cubicBezTo>
                      <a:pt x="127851" y="296772"/>
                      <a:pt x="127425" y="153148"/>
                      <a:pt x="12700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4" name="任意多边形 1343"/>
              <p:cNvSpPr/>
              <p:nvPr/>
            </p:nvSpPr>
            <p:spPr>
              <a:xfrm>
                <a:off x="4160157" y="4468139"/>
                <a:ext cx="325601" cy="140040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" fmla="*/ 431800 w 476250"/>
                  <a:gd name="connsiteY0" fmla="*/ 0 h 203200"/>
                  <a:gd name="connsiteX1" fmla="*/ 0 w 476250"/>
                  <a:gd name="connsiteY1" fmla="*/ 203200 h 203200"/>
                  <a:gd name="connsiteX2" fmla="*/ 476250 w 476250"/>
                  <a:gd name="connsiteY2" fmla="*/ 171450 h 203200"/>
                  <a:gd name="connsiteX3" fmla="*/ 431800 w 476250"/>
                  <a:gd name="connsiteY3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5" name="任意多边形 1344"/>
              <p:cNvSpPr/>
              <p:nvPr/>
            </p:nvSpPr>
            <p:spPr>
              <a:xfrm flipH="1">
                <a:off x="5005071" y="4462125"/>
                <a:ext cx="325601" cy="126912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" fmla="*/ 431800 w 476250"/>
                  <a:gd name="connsiteY0" fmla="*/ 0 h 203200"/>
                  <a:gd name="connsiteX1" fmla="*/ 0 w 476250"/>
                  <a:gd name="connsiteY1" fmla="*/ 203200 h 203200"/>
                  <a:gd name="connsiteX2" fmla="*/ 476250 w 476250"/>
                  <a:gd name="connsiteY2" fmla="*/ 171450 h 203200"/>
                  <a:gd name="connsiteX3" fmla="*/ 431800 w 476250"/>
                  <a:gd name="connsiteY3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6" name="椭圆 1345"/>
              <p:cNvSpPr/>
              <p:nvPr/>
            </p:nvSpPr>
            <p:spPr>
              <a:xfrm>
                <a:off x="3899850" y="2228807"/>
                <a:ext cx="1721716" cy="1892272"/>
              </a:xfrm>
              <a:prstGeom prst="ellipse">
                <a:avLst/>
              </a:prstGeom>
              <a:solidFill>
                <a:srgbClr val="3B442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7" name="椭圆 1346"/>
              <p:cNvSpPr/>
              <p:nvPr/>
            </p:nvSpPr>
            <p:spPr>
              <a:xfrm rot="18459283">
                <a:off x="3915670" y="2344482"/>
                <a:ext cx="824522" cy="517166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8" name="椭圆 1347"/>
              <p:cNvSpPr/>
              <p:nvPr/>
            </p:nvSpPr>
            <p:spPr>
              <a:xfrm rot="2496104">
                <a:off x="4103540" y="3739124"/>
                <a:ext cx="468154" cy="284445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9" name="椭圆 1348"/>
              <p:cNvSpPr/>
              <p:nvPr/>
            </p:nvSpPr>
            <p:spPr>
              <a:xfrm rot="2496104">
                <a:off x="4920132" y="3500815"/>
                <a:ext cx="271887" cy="315946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0" name="椭圆 1349"/>
              <p:cNvSpPr/>
              <p:nvPr/>
            </p:nvSpPr>
            <p:spPr>
              <a:xfrm rot="20021015">
                <a:off x="5052613" y="2462792"/>
                <a:ext cx="489701" cy="544071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1" name="椭圆 1350"/>
              <p:cNvSpPr/>
              <p:nvPr/>
            </p:nvSpPr>
            <p:spPr>
              <a:xfrm rot="891343">
                <a:off x="4812828" y="2166972"/>
                <a:ext cx="296770" cy="253129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2" name="眼镜"/>
              <p:cNvGrpSpPr/>
              <p:nvPr/>
            </p:nvGrpSpPr>
            <p:grpSpPr>
              <a:xfrm>
                <a:off x="3743102" y="2729864"/>
                <a:ext cx="1871817" cy="617127"/>
                <a:chOff x="4924929" y="0"/>
                <a:chExt cx="1095879" cy="358421"/>
              </a:xfrm>
            </p:grpSpPr>
            <p:sp>
              <p:nvSpPr>
                <p:cNvPr id="1353" name="任意多边形 1352"/>
                <p:cNvSpPr/>
                <p:nvPr/>
              </p:nvSpPr>
              <p:spPr>
                <a:xfrm>
                  <a:off x="4924929" y="0"/>
                  <a:ext cx="1095879" cy="358421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8445 w 1095879"/>
                    <a:gd name="connsiteY8" fmla="*/ 87649 h 358421"/>
                    <a:gd name="connsiteX9" fmla="*/ 579768 w 1095879"/>
                    <a:gd name="connsiteY9" fmla="*/ 82886 h 358421"/>
                    <a:gd name="connsiteX10" fmla="*/ 547026 w 1095879"/>
                    <a:gd name="connsiteY10" fmla="*/ 34070 h 358421"/>
                    <a:gd name="connsiteX11" fmla="*/ 514284 w 1095879"/>
                    <a:gd name="connsiteY11" fmla="*/ 82886 h 358421"/>
                    <a:gd name="connsiteX12" fmla="*/ 515608 w 1095879"/>
                    <a:gd name="connsiteY12" fmla="*/ 87649 h 358421"/>
                    <a:gd name="connsiteX13" fmla="*/ 513336 w 1095879"/>
                    <a:gd name="connsiteY13" fmla="*/ 87649 h 358421"/>
                    <a:gd name="connsiteX14" fmla="*/ 507896 w 1095879"/>
                    <a:gd name="connsiteY14" fmla="*/ 147023 h 358421"/>
                    <a:gd name="connsiteX15" fmla="*/ 282722 w 1095879"/>
                    <a:gd name="connsiteY15" fmla="*/ 357848 h 358421"/>
                    <a:gd name="connsiteX16" fmla="*/ 0 w 1095879"/>
                    <a:gd name="connsiteY16" fmla="*/ 60094 h 358421"/>
                    <a:gd name="connsiteX17" fmla="*/ 316 w 1095879"/>
                    <a:gd name="connsiteY17" fmla="*/ 27867 h 358421"/>
                    <a:gd name="connsiteX18" fmla="*/ 174564 w 1095879"/>
                    <a:gd name="connsiteY18" fmla="*/ 9182 h 358421"/>
                    <a:gd name="connsiteX19" fmla="*/ 412559 w 1095879"/>
                    <a:gd name="connsiteY19" fmla="*/ 1 h 358421"/>
                    <a:gd name="connsiteX20" fmla="*/ 516362 w 1095879"/>
                    <a:gd name="connsiteY20" fmla="*/ 3331 h 358421"/>
                    <a:gd name="connsiteX21" fmla="*/ 517036 w 1095879"/>
                    <a:gd name="connsiteY21" fmla="*/ 7639 h 358421"/>
                    <a:gd name="connsiteX22" fmla="*/ 578843 w 1095879"/>
                    <a:gd name="connsiteY22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23" fmla="*/ 683320 w 1095879"/>
                    <a:gd name="connsiteY23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5608 w 1095879"/>
                    <a:gd name="connsiteY10" fmla="*/ 87649 h 358421"/>
                    <a:gd name="connsiteX11" fmla="*/ 513336 w 1095879"/>
                    <a:gd name="connsiteY11" fmla="*/ 87649 h 358421"/>
                    <a:gd name="connsiteX12" fmla="*/ 507896 w 1095879"/>
                    <a:gd name="connsiteY12" fmla="*/ 147023 h 358421"/>
                    <a:gd name="connsiteX13" fmla="*/ 282722 w 1095879"/>
                    <a:gd name="connsiteY13" fmla="*/ 357848 h 358421"/>
                    <a:gd name="connsiteX14" fmla="*/ 0 w 1095879"/>
                    <a:gd name="connsiteY14" fmla="*/ 60094 h 358421"/>
                    <a:gd name="connsiteX15" fmla="*/ 316 w 1095879"/>
                    <a:gd name="connsiteY15" fmla="*/ 27867 h 358421"/>
                    <a:gd name="connsiteX16" fmla="*/ 174564 w 1095879"/>
                    <a:gd name="connsiteY16" fmla="*/ 9182 h 358421"/>
                    <a:gd name="connsiteX17" fmla="*/ 412559 w 1095879"/>
                    <a:gd name="connsiteY17" fmla="*/ 1 h 358421"/>
                    <a:gd name="connsiteX18" fmla="*/ 516362 w 1095879"/>
                    <a:gd name="connsiteY18" fmla="*/ 3331 h 358421"/>
                    <a:gd name="connsiteX19" fmla="*/ 517036 w 1095879"/>
                    <a:gd name="connsiteY19" fmla="*/ 7639 h 358421"/>
                    <a:gd name="connsiteX20" fmla="*/ 578843 w 1095879"/>
                    <a:gd name="connsiteY20" fmla="*/ 7639 h 358421"/>
                    <a:gd name="connsiteX21" fmla="*/ 579517 w 1095879"/>
                    <a:gd name="connsiteY21" fmla="*/ 3330 h 358421"/>
                    <a:gd name="connsiteX22" fmla="*/ 683320 w 1095879"/>
                    <a:gd name="connsiteY22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3336 w 1095879"/>
                    <a:gd name="connsiteY10" fmla="*/ 87649 h 358421"/>
                    <a:gd name="connsiteX11" fmla="*/ 507896 w 1095879"/>
                    <a:gd name="connsiteY11" fmla="*/ 147023 h 358421"/>
                    <a:gd name="connsiteX12" fmla="*/ 282722 w 1095879"/>
                    <a:gd name="connsiteY12" fmla="*/ 357848 h 358421"/>
                    <a:gd name="connsiteX13" fmla="*/ 0 w 1095879"/>
                    <a:gd name="connsiteY13" fmla="*/ 60094 h 358421"/>
                    <a:gd name="connsiteX14" fmla="*/ 316 w 1095879"/>
                    <a:gd name="connsiteY14" fmla="*/ 27867 h 358421"/>
                    <a:gd name="connsiteX15" fmla="*/ 174564 w 1095879"/>
                    <a:gd name="connsiteY15" fmla="*/ 9182 h 358421"/>
                    <a:gd name="connsiteX16" fmla="*/ 412559 w 1095879"/>
                    <a:gd name="connsiteY16" fmla="*/ 1 h 358421"/>
                    <a:gd name="connsiteX17" fmla="*/ 516362 w 1095879"/>
                    <a:gd name="connsiteY17" fmla="*/ 3331 h 358421"/>
                    <a:gd name="connsiteX18" fmla="*/ 517036 w 1095879"/>
                    <a:gd name="connsiteY18" fmla="*/ 7639 h 358421"/>
                    <a:gd name="connsiteX19" fmla="*/ 578843 w 1095879"/>
                    <a:gd name="connsiteY19" fmla="*/ 7639 h 358421"/>
                    <a:gd name="connsiteX20" fmla="*/ 579517 w 1095879"/>
                    <a:gd name="connsiteY20" fmla="*/ 3330 h 358421"/>
                    <a:gd name="connsiteX21" fmla="*/ 683320 w 1095879"/>
                    <a:gd name="connsiteY21" fmla="*/ 0 h 358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4" name="任意多边形 1353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5" name="任意多边形 1354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68" name="组合 1367"/>
          <p:cNvGrpSpPr/>
          <p:nvPr/>
        </p:nvGrpSpPr>
        <p:grpSpPr>
          <a:xfrm>
            <a:off x="8474678" y="3103574"/>
            <a:ext cx="375533" cy="476573"/>
            <a:chOff x="3175366" y="9129529"/>
            <a:chExt cx="2252274" cy="2858267"/>
          </a:xfrm>
        </p:grpSpPr>
        <p:grpSp>
          <p:nvGrpSpPr>
            <p:cNvPr id="1369" name="组合 1368"/>
            <p:cNvGrpSpPr/>
            <p:nvPr/>
          </p:nvGrpSpPr>
          <p:grpSpPr>
            <a:xfrm>
              <a:off x="3711132" y="9129529"/>
              <a:ext cx="1716508" cy="2702634"/>
              <a:chOff x="6511482" y="7091179"/>
              <a:chExt cx="1716508" cy="2702634"/>
            </a:xfrm>
          </p:grpSpPr>
          <p:grpSp>
            <p:nvGrpSpPr>
              <p:cNvPr id="1381" name="组合 1380"/>
              <p:cNvGrpSpPr/>
              <p:nvPr/>
            </p:nvGrpSpPr>
            <p:grpSpPr>
              <a:xfrm>
                <a:off x="6821714" y="7091179"/>
                <a:ext cx="1406276" cy="1546727"/>
                <a:chOff x="6821714" y="7091179"/>
                <a:chExt cx="1406276" cy="1546727"/>
              </a:xfrm>
            </p:grpSpPr>
            <p:sp>
              <p:nvSpPr>
                <p:cNvPr id="1383" name="病毒 手臂"/>
                <p:cNvSpPr/>
                <p:nvPr/>
              </p:nvSpPr>
              <p:spPr>
                <a:xfrm flipH="1">
                  <a:off x="7324974" y="8008139"/>
                  <a:ext cx="582563" cy="62976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17975 w 674475"/>
                    <a:gd name="connsiteY2" fmla="*/ 720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43375 w 674475"/>
                    <a:gd name="connsiteY2" fmla="*/ 262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87825 w 674475"/>
                    <a:gd name="connsiteY2" fmla="*/ 516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538975 w 610975"/>
                    <a:gd name="connsiteY0" fmla="*/ 516637 h 675037"/>
                    <a:gd name="connsiteX1" fmla="*/ 140762 w 610975"/>
                    <a:gd name="connsiteY1" fmla="*/ 440100 h 675037"/>
                    <a:gd name="connsiteX2" fmla="*/ 124325 w 610975"/>
                    <a:gd name="connsiteY2" fmla="*/ 4025 h 675037"/>
                    <a:gd name="connsiteX3" fmla="*/ 0 w 610975"/>
                    <a:gd name="connsiteY3" fmla="*/ 0 h 675037"/>
                    <a:gd name="connsiteX4" fmla="*/ 30212 w 610975"/>
                    <a:gd name="connsiteY4" fmla="*/ 538237 h 675037"/>
                    <a:gd name="connsiteX5" fmla="*/ 610975 w 610975"/>
                    <a:gd name="connsiteY5" fmla="*/ 675037 h 675037"/>
                    <a:gd name="connsiteX6" fmla="*/ 538975 w 610975"/>
                    <a:gd name="connsiteY6" fmla="*/ 516637 h 675037"/>
                    <a:gd name="connsiteX0" fmla="*/ 629462 w 629462"/>
                    <a:gd name="connsiteY0" fmla="*/ 499968 h 675037"/>
                    <a:gd name="connsiteX1" fmla="*/ 140762 w 629462"/>
                    <a:gd name="connsiteY1" fmla="*/ 440100 h 675037"/>
                    <a:gd name="connsiteX2" fmla="*/ 124325 w 629462"/>
                    <a:gd name="connsiteY2" fmla="*/ 4025 h 675037"/>
                    <a:gd name="connsiteX3" fmla="*/ 0 w 629462"/>
                    <a:gd name="connsiteY3" fmla="*/ 0 h 675037"/>
                    <a:gd name="connsiteX4" fmla="*/ 30212 w 629462"/>
                    <a:gd name="connsiteY4" fmla="*/ 538237 h 675037"/>
                    <a:gd name="connsiteX5" fmla="*/ 610975 w 629462"/>
                    <a:gd name="connsiteY5" fmla="*/ 675037 h 675037"/>
                    <a:gd name="connsiteX6" fmla="*/ 629462 w 629462"/>
                    <a:gd name="connsiteY6" fmla="*/ 499968 h 675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solidFill>
                  <a:srgbClr val="8A724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84" name="组合 1383"/>
                <p:cNvGrpSpPr/>
                <p:nvPr/>
              </p:nvGrpSpPr>
              <p:grpSpPr>
                <a:xfrm>
                  <a:off x="6821714" y="7091179"/>
                  <a:ext cx="1406276" cy="754654"/>
                  <a:chOff x="3532474" y="-2998619"/>
                  <a:chExt cx="1705573" cy="915265"/>
                </a:xfrm>
              </p:grpSpPr>
              <p:sp>
                <p:nvSpPr>
                  <p:cNvPr id="1385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" fmla="*/ 0 w 3077028"/>
                      <a:gd name="connsiteY0" fmla="*/ 10132 h 314932"/>
                      <a:gd name="connsiteX1" fmla="*/ 322053 w 3077028"/>
                      <a:gd name="connsiteY1" fmla="*/ 0 h 314932"/>
                      <a:gd name="connsiteX2" fmla="*/ 3077028 w 3077028"/>
                      <a:gd name="connsiteY2" fmla="*/ 10132 h 314932"/>
                      <a:gd name="connsiteX3" fmla="*/ 3077028 w 3077028"/>
                      <a:gd name="connsiteY3" fmla="*/ 314932 h 314932"/>
                      <a:gd name="connsiteX4" fmla="*/ 0 w 3077028"/>
                      <a:gd name="connsiteY4" fmla="*/ 314932 h 314932"/>
                      <a:gd name="connsiteX5" fmla="*/ 0 w 3077028"/>
                      <a:gd name="connsiteY5" fmla="*/ 10132 h 314932"/>
                      <a:gd name="connsiteX0" fmla="*/ 0 w 3077028"/>
                      <a:gd name="connsiteY0" fmla="*/ 10132 h 319177"/>
                      <a:gd name="connsiteX1" fmla="*/ 322053 w 3077028"/>
                      <a:gd name="connsiteY1" fmla="*/ 0 h 319177"/>
                      <a:gd name="connsiteX2" fmla="*/ 3077028 w 3077028"/>
                      <a:gd name="connsiteY2" fmla="*/ 10132 h 319177"/>
                      <a:gd name="connsiteX3" fmla="*/ 3077028 w 3077028"/>
                      <a:gd name="connsiteY3" fmla="*/ 314932 h 319177"/>
                      <a:gd name="connsiteX4" fmla="*/ 278921 w 3077028"/>
                      <a:gd name="connsiteY4" fmla="*/ 319177 h 319177"/>
                      <a:gd name="connsiteX5" fmla="*/ 0 w 3077028"/>
                      <a:gd name="connsiteY5" fmla="*/ 314932 h 319177"/>
                      <a:gd name="connsiteX6" fmla="*/ 0 w 3077028"/>
                      <a:gd name="connsiteY6" fmla="*/ 10132 h 319177"/>
                      <a:gd name="connsiteX0" fmla="*/ 0 w 3092268"/>
                      <a:gd name="connsiteY0" fmla="*/ 0 h 370005"/>
                      <a:gd name="connsiteX1" fmla="*/ 337293 w 3092268"/>
                      <a:gd name="connsiteY1" fmla="*/ 50828 h 370005"/>
                      <a:gd name="connsiteX2" fmla="*/ 3092268 w 3092268"/>
                      <a:gd name="connsiteY2" fmla="*/ 60960 h 370005"/>
                      <a:gd name="connsiteX3" fmla="*/ 3092268 w 3092268"/>
                      <a:gd name="connsiteY3" fmla="*/ 365760 h 370005"/>
                      <a:gd name="connsiteX4" fmla="*/ 294161 w 3092268"/>
                      <a:gd name="connsiteY4" fmla="*/ 370005 h 370005"/>
                      <a:gd name="connsiteX5" fmla="*/ 15240 w 3092268"/>
                      <a:gd name="connsiteY5" fmla="*/ 365760 h 370005"/>
                      <a:gd name="connsiteX6" fmla="*/ 0 w 3092268"/>
                      <a:gd name="connsiteY6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4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86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740229 w 1306286"/>
                      <a:gd name="connsiteY4" fmla="*/ 1335314 h 1349829"/>
                      <a:gd name="connsiteX5" fmla="*/ 0 w 1306286"/>
                      <a:gd name="connsiteY5" fmla="*/ 1349829 h 1349829"/>
                      <a:gd name="connsiteX0" fmla="*/ 0 w 1306286"/>
                      <a:gd name="connsiteY0" fmla="*/ 1349829 h 1445113"/>
                      <a:gd name="connsiteX1" fmla="*/ 326572 w 1306286"/>
                      <a:gd name="connsiteY1" fmla="*/ 0 h 1445113"/>
                      <a:gd name="connsiteX2" fmla="*/ 979715 w 1306286"/>
                      <a:gd name="connsiteY2" fmla="*/ 0 h 1445113"/>
                      <a:gd name="connsiteX3" fmla="*/ 1306286 w 1306286"/>
                      <a:gd name="connsiteY3" fmla="*/ 1349829 h 1445113"/>
                      <a:gd name="connsiteX4" fmla="*/ 740229 w 1306286"/>
                      <a:gd name="connsiteY4" fmla="*/ 1335314 h 1445113"/>
                      <a:gd name="connsiteX5" fmla="*/ 0 w 1306286"/>
                      <a:gd name="connsiteY5" fmla="*/ 1349829 h 1445113"/>
                      <a:gd name="connsiteX0" fmla="*/ 0 w 1306286"/>
                      <a:gd name="connsiteY0" fmla="*/ 1349829 h 1567551"/>
                      <a:gd name="connsiteX1" fmla="*/ 326572 w 1306286"/>
                      <a:gd name="connsiteY1" fmla="*/ 0 h 1567551"/>
                      <a:gd name="connsiteX2" fmla="*/ 979715 w 1306286"/>
                      <a:gd name="connsiteY2" fmla="*/ 0 h 1567551"/>
                      <a:gd name="connsiteX3" fmla="*/ 1306286 w 1306286"/>
                      <a:gd name="connsiteY3" fmla="*/ 1349829 h 1567551"/>
                      <a:gd name="connsiteX4" fmla="*/ 667658 w 1306286"/>
                      <a:gd name="connsiteY4" fmla="*/ 1567543 h 1567551"/>
                      <a:gd name="connsiteX5" fmla="*/ 0 w 1306286"/>
                      <a:gd name="connsiteY5" fmla="*/ 1349829 h 1567551"/>
                      <a:gd name="connsiteX0" fmla="*/ 0 w 1313486"/>
                      <a:gd name="connsiteY0" fmla="*/ 1349829 h 1567551"/>
                      <a:gd name="connsiteX1" fmla="*/ 326572 w 1313486"/>
                      <a:gd name="connsiteY1" fmla="*/ 0 h 1567551"/>
                      <a:gd name="connsiteX2" fmla="*/ 979715 w 1313486"/>
                      <a:gd name="connsiteY2" fmla="*/ 0 h 1567551"/>
                      <a:gd name="connsiteX3" fmla="*/ 1313486 w 1313486"/>
                      <a:gd name="connsiteY3" fmla="*/ 1349829 h 1567551"/>
                      <a:gd name="connsiteX4" fmla="*/ 667658 w 1313486"/>
                      <a:gd name="connsiteY4" fmla="*/ 1567543 h 1567551"/>
                      <a:gd name="connsiteX5" fmla="*/ 0 w 1313486"/>
                      <a:gd name="connsiteY5" fmla="*/ 1349829 h 1567551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5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87" name="任意多边形 1386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382" name="任意多边形 1381"/>
              <p:cNvSpPr/>
              <p:nvPr/>
            </p:nvSpPr>
            <p:spPr>
              <a:xfrm rot="13281492" flipH="1" flipV="1">
                <a:off x="6511482" y="8625749"/>
                <a:ext cx="1550400" cy="1168064"/>
              </a:xfrm>
              <a:custGeom>
                <a:avLst/>
                <a:gdLst>
                  <a:gd name="connsiteX0" fmla="*/ 319108 w 1550400"/>
                  <a:gd name="connsiteY0" fmla="*/ 0 h 1168064"/>
                  <a:gd name="connsiteX1" fmla="*/ 439871 w 1550400"/>
                  <a:gd name="connsiteY1" fmla="*/ 111288 h 1168064"/>
                  <a:gd name="connsiteX2" fmla="*/ 137292 w 1550400"/>
                  <a:gd name="connsiteY2" fmla="*/ 452067 h 1168064"/>
                  <a:gd name="connsiteX3" fmla="*/ 351301 w 1550400"/>
                  <a:gd name="connsiteY3" fmla="*/ 714311 h 1168064"/>
                  <a:gd name="connsiteX4" fmla="*/ 352780 w 1550400"/>
                  <a:gd name="connsiteY4" fmla="*/ 714389 h 1168064"/>
                  <a:gd name="connsiteX5" fmla="*/ 992326 w 1550400"/>
                  <a:gd name="connsiteY5" fmla="*/ 729483 h 1168064"/>
                  <a:gd name="connsiteX6" fmla="*/ 1095519 w 1550400"/>
                  <a:gd name="connsiteY6" fmla="*/ 729380 h 1168064"/>
                  <a:gd name="connsiteX7" fmla="*/ 1111391 w 1550400"/>
                  <a:gd name="connsiteY7" fmla="*/ 680390 h 1168064"/>
                  <a:gd name="connsiteX8" fmla="*/ 1374530 w 1550400"/>
                  <a:gd name="connsiteY8" fmla="*/ 680391 h 1168064"/>
                  <a:gd name="connsiteX9" fmla="*/ 1389997 w 1550400"/>
                  <a:gd name="connsiteY9" fmla="*/ 725160 h 1168064"/>
                  <a:gd name="connsiteX10" fmla="*/ 1411188 w 1550400"/>
                  <a:gd name="connsiteY10" fmla="*/ 724447 h 1168064"/>
                  <a:gd name="connsiteX11" fmla="*/ 1465035 w 1550400"/>
                  <a:gd name="connsiteY11" fmla="*/ 721614 h 1168064"/>
                  <a:gd name="connsiteX12" fmla="*/ 1465035 w 1550400"/>
                  <a:gd name="connsiteY12" fmla="*/ 860057 h 1168064"/>
                  <a:gd name="connsiteX13" fmla="*/ 1419814 w 1550400"/>
                  <a:gd name="connsiteY13" fmla="*/ 856506 h 1168064"/>
                  <a:gd name="connsiteX14" fmla="*/ 1428711 w 1550400"/>
                  <a:gd name="connsiteY14" fmla="*/ 899426 h 1168064"/>
                  <a:gd name="connsiteX15" fmla="*/ 1543808 w 1550400"/>
                  <a:gd name="connsiteY15" fmla="*/ 1073596 h 1168064"/>
                  <a:gd name="connsiteX16" fmla="*/ 1543397 w 1550400"/>
                  <a:gd name="connsiteY16" fmla="*/ 1074044 h 1168064"/>
                  <a:gd name="connsiteX17" fmla="*/ 1550400 w 1550400"/>
                  <a:gd name="connsiteY17" fmla="*/ 1078345 h 1168064"/>
                  <a:gd name="connsiteX18" fmla="*/ 1255400 w 1550400"/>
                  <a:gd name="connsiteY18" fmla="*/ 1167493 h 1168064"/>
                  <a:gd name="connsiteX19" fmla="*/ 957407 w 1550400"/>
                  <a:gd name="connsiteY19" fmla="*/ 1100500 h 1168064"/>
                  <a:gd name="connsiteX20" fmla="*/ 957931 w 1550400"/>
                  <a:gd name="connsiteY20" fmla="*/ 1099824 h 1168064"/>
                  <a:gd name="connsiteX21" fmla="*/ 950815 w 1550400"/>
                  <a:gd name="connsiteY21" fmla="*/ 1095751 h 1168064"/>
                  <a:gd name="connsiteX22" fmla="*/ 1041981 w 1550400"/>
                  <a:gd name="connsiteY22" fmla="*/ 908010 h 1168064"/>
                  <a:gd name="connsiteX23" fmla="*/ 1059445 w 1550400"/>
                  <a:gd name="connsiteY23" fmla="*/ 847097 h 1168064"/>
                  <a:gd name="connsiteX24" fmla="*/ 886496 w 1550400"/>
                  <a:gd name="connsiteY24" fmla="*/ 847078 h 1168064"/>
                  <a:gd name="connsiteX25" fmla="*/ 58759 w 1550400"/>
                  <a:gd name="connsiteY25" fmla="*/ 865249 h 1168064"/>
                  <a:gd name="connsiteX26" fmla="*/ 60490 w 1550400"/>
                  <a:gd name="connsiteY26" fmla="*/ 693925 h 1168064"/>
                  <a:gd name="connsiteX27" fmla="*/ 142848 w 1550400"/>
                  <a:gd name="connsiteY27" fmla="*/ 701697 h 1168064"/>
                  <a:gd name="connsiteX28" fmla="*/ 200237 w 1550400"/>
                  <a:gd name="connsiteY28" fmla="*/ 705672 h 1168064"/>
                  <a:gd name="connsiteX29" fmla="*/ 0 w 1550400"/>
                  <a:gd name="connsiteY29" fmla="*/ 450951 h 1168064"/>
                  <a:gd name="connsiteX30" fmla="*/ 319108 w 1550400"/>
                  <a:gd name="connsiteY30" fmla="*/ 0 h 1168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550400" h="1168064">
                    <a:moveTo>
                      <a:pt x="319108" y="0"/>
                    </a:moveTo>
                    <a:lnTo>
                      <a:pt x="439871" y="111288"/>
                    </a:lnTo>
                    <a:lnTo>
                      <a:pt x="137292" y="452067"/>
                    </a:lnTo>
                    <a:lnTo>
                      <a:pt x="351301" y="714311"/>
                    </a:lnTo>
                    <a:lnTo>
                      <a:pt x="352780" y="714389"/>
                    </a:lnTo>
                    <a:cubicBezTo>
                      <a:pt x="547519" y="723381"/>
                      <a:pt x="782878" y="728412"/>
                      <a:pt x="992326" y="729483"/>
                    </a:cubicBezTo>
                    <a:lnTo>
                      <a:pt x="1095519" y="729380"/>
                    </a:lnTo>
                    <a:lnTo>
                      <a:pt x="1111391" y="680390"/>
                    </a:lnTo>
                    <a:lnTo>
                      <a:pt x="1374530" y="680391"/>
                    </a:lnTo>
                    <a:lnTo>
                      <a:pt x="1389997" y="725160"/>
                    </a:lnTo>
                    <a:lnTo>
                      <a:pt x="1411188" y="724447"/>
                    </a:lnTo>
                    <a:cubicBezTo>
                      <a:pt x="1431253" y="723604"/>
                      <a:pt x="1449293" y="722659"/>
                      <a:pt x="1465035" y="721614"/>
                    </a:cubicBezTo>
                    <a:lnTo>
                      <a:pt x="1465035" y="860057"/>
                    </a:lnTo>
                    <a:lnTo>
                      <a:pt x="1419814" y="856506"/>
                    </a:lnTo>
                    <a:lnTo>
                      <a:pt x="1428711" y="899426"/>
                    </a:lnTo>
                    <a:cubicBezTo>
                      <a:pt x="1446772" y="972437"/>
                      <a:pt x="1474985" y="1037971"/>
                      <a:pt x="1543808" y="1073596"/>
                    </a:cubicBezTo>
                    <a:lnTo>
                      <a:pt x="1543397" y="1074044"/>
                    </a:lnTo>
                    <a:lnTo>
                      <a:pt x="1550400" y="1078345"/>
                    </a:lnTo>
                    <a:cubicBezTo>
                      <a:pt x="1514014" y="1137964"/>
                      <a:pt x="1354232" y="1163801"/>
                      <a:pt x="1255400" y="1167493"/>
                    </a:cubicBezTo>
                    <a:cubicBezTo>
                      <a:pt x="1156568" y="1171186"/>
                      <a:pt x="1025792" y="1157904"/>
                      <a:pt x="957407" y="1100500"/>
                    </a:cubicBezTo>
                    <a:lnTo>
                      <a:pt x="957931" y="1099824"/>
                    </a:lnTo>
                    <a:lnTo>
                      <a:pt x="950815" y="1095751"/>
                    </a:lnTo>
                    <a:cubicBezTo>
                      <a:pt x="992082" y="1053111"/>
                      <a:pt x="1018844" y="983884"/>
                      <a:pt x="1041981" y="908010"/>
                    </a:cubicBezTo>
                    <a:lnTo>
                      <a:pt x="1059445" y="847097"/>
                    </a:lnTo>
                    <a:lnTo>
                      <a:pt x="886496" y="847078"/>
                    </a:lnTo>
                    <a:cubicBezTo>
                      <a:pt x="631063" y="848376"/>
                      <a:pt x="334095" y="854866"/>
                      <a:pt x="58759" y="865249"/>
                    </a:cubicBezTo>
                    <a:lnTo>
                      <a:pt x="60490" y="693925"/>
                    </a:lnTo>
                    <a:cubicBezTo>
                      <a:pt x="84899" y="696675"/>
                      <a:pt x="112529" y="699265"/>
                      <a:pt x="142848" y="701697"/>
                    </a:cubicBezTo>
                    <a:lnTo>
                      <a:pt x="200237" y="705672"/>
                    </a:lnTo>
                    <a:lnTo>
                      <a:pt x="0" y="450951"/>
                    </a:lnTo>
                    <a:cubicBezTo>
                      <a:pt x="101615" y="275223"/>
                      <a:pt x="212738" y="150318"/>
                      <a:pt x="319108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70" name="组合 1369"/>
            <p:cNvGrpSpPr/>
            <p:nvPr/>
          </p:nvGrpSpPr>
          <p:grpSpPr>
            <a:xfrm>
              <a:off x="3175366" y="9834034"/>
              <a:ext cx="1673998" cy="2153762"/>
              <a:chOff x="3784966" y="2956984"/>
              <a:chExt cx="1673998" cy="2153762"/>
            </a:xfrm>
          </p:grpSpPr>
          <p:grpSp>
            <p:nvGrpSpPr>
              <p:cNvPr id="1371" name="组合 1370"/>
              <p:cNvGrpSpPr/>
              <p:nvPr/>
            </p:nvGrpSpPr>
            <p:grpSpPr>
              <a:xfrm>
                <a:off x="3910002" y="2956984"/>
                <a:ext cx="1441794" cy="2153762"/>
                <a:chOff x="3910002" y="2956984"/>
                <a:chExt cx="1441794" cy="2153762"/>
              </a:xfrm>
            </p:grpSpPr>
            <p:sp>
              <p:nvSpPr>
                <p:cNvPr id="1376" name="任意多边形 1375"/>
                <p:cNvSpPr/>
                <p:nvPr/>
              </p:nvSpPr>
              <p:spPr>
                <a:xfrm>
                  <a:off x="4230424" y="4379909"/>
                  <a:ext cx="123833" cy="638935"/>
                </a:xfrm>
                <a:custGeom>
                  <a:avLst/>
                  <a:gdLst>
                    <a:gd name="connsiteX0" fmla="*/ 273050 w 273050"/>
                    <a:gd name="connsiteY0" fmla="*/ 57150 h 927100"/>
                    <a:gd name="connsiteX1" fmla="*/ 146050 w 273050"/>
                    <a:gd name="connsiteY1" fmla="*/ 457200 h 927100"/>
                    <a:gd name="connsiteX2" fmla="*/ 241300 w 273050"/>
                    <a:gd name="connsiteY2" fmla="*/ 927100 h 927100"/>
                    <a:gd name="connsiteX3" fmla="*/ 82550 w 273050"/>
                    <a:gd name="connsiteY3" fmla="*/ 927100 h 927100"/>
                    <a:gd name="connsiteX4" fmla="*/ 0 w 273050"/>
                    <a:gd name="connsiteY4" fmla="*/ 469900 h 927100"/>
                    <a:gd name="connsiteX5" fmla="*/ 146050 w 273050"/>
                    <a:gd name="connsiteY5" fmla="*/ 0 h 927100"/>
                    <a:gd name="connsiteX6" fmla="*/ 273050 w 273050"/>
                    <a:gd name="connsiteY6" fmla="*/ 57150 h 927100"/>
                    <a:gd name="connsiteX0" fmla="*/ 241300 w 241300"/>
                    <a:gd name="connsiteY0" fmla="*/ 53975 h 927100"/>
                    <a:gd name="connsiteX1" fmla="*/ 146050 w 241300"/>
                    <a:gd name="connsiteY1" fmla="*/ 457200 h 927100"/>
                    <a:gd name="connsiteX2" fmla="*/ 241300 w 241300"/>
                    <a:gd name="connsiteY2" fmla="*/ 927100 h 927100"/>
                    <a:gd name="connsiteX3" fmla="*/ 82550 w 241300"/>
                    <a:gd name="connsiteY3" fmla="*/ 927100 h 927100"/>
                    <a:gd name="connsiteX4" fmla="*/ 0 w 241300"/>
                    <a:gd name="connsiteY4" fmla="*/ 469900 h 927100"/>
                    <a:gd name="connsiteX5" fmla="*/ 146050 w 241300"/>
                    <a:gd name="connsiteY5" fmla="*/ 0 h 927100"/>
                    <a:gd name="connsiteX6" fmla="*/ 241300 w 241300"/>
                    <a:gd name="connsiteY6" fmla="*/ 53975 h 927100"/>
                    <a:gd name="connsiteX0" fmla="*/ 241300 w 241300"/>
                    <a:gd name="connsiteY0" fmla="*/ 53975 h 927100"/>
                    <a:gd name="connsiteX1" fmla="*/ 104775 w 241300"/>
                    <a:gd name="connsiteY1" fmla="*/ 460375 h 927100"/>
                    <a:gd name="connsiteX2" fmla="*/ 241300 w 241300"/>
                    <a:gd name="connsiteY2" fmla="*/ 927100 h 927100"/>
                    <a:gd name="connsiteX3" fmla="*/ 82550 w 241300"/>
                    <a:gd name="connsiteY3" fmla="*/ 927100 h 927100"/>
                    <a:gd name="connsiteX4" fmla="*/ 0 w 241300"/>
                    <a:gd name="connsiteY4" fmla="*/ 469900 h 927100"/>
                    <a:gd name="connsiteX5" fmla="*/ 146050 w 241300"/>
                    <a:gd name="connsiteY5" fmla="*/ 0 h 927100"/>
                    <a:gd name="connsiteX6" fmla="*/ 241300 w 241300"/>
                    <a:gd name="connsiteY6" fmla="*/ 53975 h 927100"/>
                    <a:gd name="connsiteX0" fmla="*/ 241300 w 241300"/>
                    <a:gd name="connsiteY0" fmla="*/ 53975 h 927100"/>
                    <a:gd name="connsiteX1" fmla="*/ 160649 w 241300"/>
                    <a:gd name="connsiteY1" fmla="*/ 460376 h 927100"/>
                    <a:gd name="connsiteX2" fmla="*/ 241300 w 241300"/>
                    <a:gd name="connsiteY2" fmla="*/ 927100 h 927100"/>
                    <a:gd name="connsiteX3" fmla="*/ 82550 w 241300"/>
                    <a:gd name="connsiteY3" fmla="*/ 927100 h 927100"/>
                    <a:gd name="connsiteX4" fmla="*/ 0 w 241300"/>
                    <a:gd name="connsiteY4" fmla="*/ 469900 h 927100"/>
                    <a:gd name="connsiteX5" fmla="*/ 146050 w 241300"/>
                    <a:gd name="connsiteY5" fmla="*/ 0 h 927100"/>
                    <a:gd name="connsiteX6" fmla="*/ 241300 w 241300"/>
                    <a:gd name="connsiteY6" fmla="*/ 53975 h 927100"/>
                    <a:gd name="connsiteX0" fmla="*/ 181128 w 181128"/>
                    <a:gd name="connsiteY0" fmla="*/ 53975 h 927100"/>
                    <a:gd name="connsiteX1" fmla="*/ 100477 w 181128"/>
                    <a:gd name="connsiteY1" fmla="*/ 460376 h 927100"/>
                    <a:gd name="connsiteX2" fmla="*/ 181128 w 181128"/>
                    <a:gd name="connsiteY2" fmla="*/ 927100 h 927100"/>
                    <a:gd name="connsiteX3" fmla="*/ 22378 w 181128"/>
                    <a:gd name="connsiteY3" fmla="*/ 927100 h 927100"/>
                    <a:gd name="connsiteX4" fmla="*/ 0 w 181128"/>
                    <a:gd name="connsiteY4" fmla="*/ 469900 h 927100"/>
                    <a:gd name="connsiteX5" fmla="*/ 85878 w 181128"/>
                    <a:gd name="connsiteY5" fmla="*/ 0 h 927100"/>
                    <a:gd name="connsiteX6" fmla="*/ 181128 w 181128"/>
                    <a:gd name="connsiteY6" fmla="*/ 53975 h 927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1128" h="927100">
                      <a:moveTo>
                        <a:pt x="181128" y="53975"/>
                      </a:moveTo>
                      <a:lnTo>
                        <a:pt x="100477" y="460376"/>
                      </a:lnTo>
                      <a:lnTo>
                        <a:pt x="181128" y="927100"/>
                      </a:lnTo>
                      <a:lnTo>
                        <a:pt x="22378" y="927100"/>
                      </a:lnTo>
                      <a:lnTo>
                        <a:pt x="0" y="469900"/>
                      </a:lnTo>
                      <a:lnTo>
                        <a:pt x="85878" y="0"/>
                      </a:lnTo>
                      <a:lnTo>
                        <a:pt x="181128" y="53975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7" name="任意多边形 1376"/>
                <p:cNvSpPr/>
                <p:nvPr/>
              </p:nvSpPr>
              <p:spPr>
                <a:xfrm>
                  <a:off x="4908301" y="4404530"/>
                  <a:ext cx="87700" cy="590795"/>
                </a:xfrm>
                <a:custGeom>
                  <a:avLst/>
                  <a:gdLst>
                    <a:gd name="connsiteX0" fmla="*/ 0 w 184150"/>
                    <a:gd name="connsiteY0" fmla="*/ 6350 h 863600"/>
                    <a:gd name="connsiteX1" fmla="*/ 63500 w 184150"/>
                    <a:gd name="connsiteY1" fmla="*/ 406400 h 863600"/>
                    <a:gd name="connsiteX2" fmla="*/ 6350 w 184150"/>
                    <a:gd name="connsiteY2" fmla="*/ 863600 h 863600"/>
                    <a:gd name="connsiteX3" fmla="*/ 107950 w 184150"/>
                    <a:gd name="connsiteY3" fmla="*/ 863600 h 863600"/>
                    <a:gd name="connsiteX4" fmla="*/ 184150 w 184150"/>
                    <a:gd name="connsiteY4" fmla="*/ 438150 h 863600"/>
                    <a:gd name="connsiteX5" fmla="*/ 114300 w 184150"/>
                    <a:gd name="connsiteY5" fmla="*/ 0 h 863600"/>
                    <a:gd name="connsiteX6" fmla="*/ 0 w 184150"/>
                    <a:gd name="connsiteY6" fmla="*/ 6350 h 863600"/>
                    <a:gd name="connsiteX0" fmla="*/ 0 w 184150"/>
                    <a:gd name="connsiteY0" fmla="*/ 6350 h 863600"/>
                    <a:gd name="connsiteX1" fmla="*/ 73025 w 184150"/>
                    <a:gd name="connsiteY1" fmla="*/ 460375 h 863600"/>
                    <a:gd name="connsiteX2" fmla="*/ 6350 w 184150"/>
                    <a:gd name="connsiteY2" fmla="*/ 863600 h 863600"/>
                    <a:gd name="connsiteX3" fmla="*/ 107950 w 184150"/>
                    <a:gd name="connsiteY3" fmla="*/ 863600 h 863600"/>
                    <a:gd name="connsiteX4" fmla="*/ 184150 w 184150"/>
                    <a:gd name="connsiteY4" fmla="*/ 438150 h 863600"/>
                    <a:gd name="connsiteX5" fmla="*/ 114300 w 184150"/>
                    <a:gd name="connsiteY5" fmla="*/ 0 h 863600"/>
                    <a:gd name="connsiteX6" fmla="*/ 0 w 184150"/>
                    <a:gd name="connsiteY6" fmla="*/ 6350 h 863600"/>
                    <a:gd name="connsiteX0" fmla="*/ 0 w 184150"/>
                    <a:gd name="connsiteY0" fmla="*/ 6350 h 863600"/>
                    <a:gd name="connsiteX1" fmla="*/ 95250 w 184150"/>
                    <a:gd name="connsiteY1" fmla="*/ 466725 h 863600"/>
                    <a:gd name="connsiteX2" fmla="*/ 6350 w 184150"/>
                    <a:gd name="connsiteY2" fmla="*/ 863600 h 863600"/>
                    <a:gd name="connsiteX3" fmla="*/ 107950 w 184150"/>
                    <a:gd name="connsiteY3" fmla="*/ 863600 h 863600"/>
                    <a:gd name="connsiteX4" fmla="*/ 184150 w 184150"/>
                    <a:gd name="connsiteY4" fmla="*/ 438150 h 863600"/>
                    <a:gd name="connsiteX5" fmla="*/ 114300 w 184150"/>
                    <a:gd name="connsiteY5" fmla="*/ 0 h 863600"/>
                    <a:gd name="connsiteX6" fmla="*/ 0 w 184150"/>
                    <a:gd name="connsiteY6" fmla="*/ 6350 h 863600"/>
                    <a:gd name="connsiteX0" fmla="*/ 0 w 184150"/>
                    <a:gd name="connsiteY0" fmla="*/ 0 h 857250"/>
                    <a:gd name="connsiteX1" fmla="*/ 95250 w 184150"/>
                    <a:gd name="connsiteY1" fmla="*/ 460375 h 857250"/>
                    <a:gd name="connsiteX2" fmla="*/ 6350 w 184150"/>
                    <a:gd name="connsiteY2" fmla="*/ 857250 h 857250"/>
                    <a:gd name="connsiteX3" fmla="*/ 107950 w 184150"/>
                    <a:gd name="connsiteY3" fmla="*/ 857250 h 857250"/>
                    <a:gd name="connsiteX4" fmla="*/ 184150 w 184150"/>
                    <a:gd name="connsiteY4" fmla="*/ 431800 h 857250"/>
                    <a:gd name="connsiteX5" fmla="*/ 127000 w 184150"/>
                    <a:gd name="connsiteY5" fmla="*/ 9525 h 857250"/>
                    <a:gd name="connsiteX6" fmla="*/ 0 w 184150"/>
                    <a:gd name="connsiteY6" fmla="*/ 0 h 857250"/>
                    <a:gd name="connsiteX0" fmla="*/ 0 w 184150"/>
                    <a:gd name="connsiteY0" fmla="*/ 0 h 857250"/>
                    <a:gd name="connsiteX1" fmla="*/ 24333 w 184150"/>
                    <a:gd name="connsiteY1" fmla="*/ 436736 h 857250"/>
                    <a:gd name="connsiteX2" fmla="*/ 6350 w 184150"/>
                    <a:gd name="connsiteY2" fmla="*/ 857250 h 857250"/>
                    <a:gd name="connsiteX3" fmla="*/ 107950 w 184150"/>
                    <a:gd name="connsiteY3" fmla="*/ 857250 h 857250"/>
                    <a:gd name="connsiteX4" fmla="*/ 184150 w 184150"/>
                    <a:gd name="connsiteY4" fmla="*/ 431800 h 857250"/>
                    <a:gd name="connsiteX5" fmla="*/ 127000 w 184150"/>
                    <a:gd name="connsiteY5" fmla="*/ 9525 h 857250"/>
                    <a:gd name="connsiteX6" fmla="*/ 0 w 184150"/>
                    <a:gd name="connsiteY6" fmla="*/ 0 h 857250"/>
                    <a:gd name="connsiteX0" fmla="*/ 0 w 128276"/>
                    <a:gd name="connsiteY0" fmla="*/ 0 h 857250"/>
                    <a:gd name="connsiteX1" fmla="*/ 24333 w 128276"/>
                    <a:gd name="connsiteY1" fmla="*/ 436736 h 857250"/>
                    <a:gd name="connsiteX2" fmla="*/ 6350 w 128276"/>
                    <a:gd name="connsiteY2" fmla="*/ 857250 h 857250"/>
                    <a:gd name="connsiteX3" fmla="*/ 107950 w 128276"/>
                    <a:gd name="connsiteY3" fmla="*/ 857250 h 857250"/>
                    <a:gd name="connsiteX4" fmla="*/ 128276 w 128276"/>
                    <a:gd name="connsiteY4" fmla="*/ 440395 h 857250"/>
                    <a:gd name="connsiteX5" fmla="*/ 127000 w 128276"/>
                    <a:gd name="connsiteY5" fmla="*/ 9525 h 857250"/>
                    <a:gd name="connsiteX6" fmla="*/ 0 w 128276"/>
                    <a:gd name="connsiteY6" fmla="*/ 0 h 857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8276" h="857250">
                      <a:moveTo>
                        <a:pt x="0" y="0"/>
                      </a:moveTo>
                      <a:lnTo>
                        <a:pt x="24333" y="436736"/>
                      </a:lnTo>
                      <a:lnTo>
                        <a:pt x="6350" y="857250"/>
                      </a:lnTo>
                      <a:lnTo>
                        <a:pt x="107950" y="857250"/>
                      </a:lnTo>
                      <a:lnTo>
                        <a:pt x="128276" y="440395"/>
                      </a:lnTo>
                      <a:cubicBezTo>
                        <a:pt x="127851" y="296772"/>
                        <a:pt x="127425" y="153148"/>
                        <a:pt x="127000" y="95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8" name="任意多边形 1377"/>
                <p:cNvSpPr/>
                <p:nvPr/>
              </p:nvSpPr>
              <p:spPr>
                <a:xfrm>
                  <a:off x="4046022" y="4970706"/>
                  <a:ext cx="325601" cy="140040"/>
                </a:xfrm>
                <a:custGeom>
                  <a:avLst/>
                  <a:gdLst>
                    <a:gd name="connsiteX0" fmla="*/ 254000 w 298450"/>
                    <a:gd name="connsiteY0" fmla="*/ 0 h 171450"/>
                    <a:gd name="connsiteX1" fmla="*/ 0 w 298450"/>
                    <a:gd name="connsiteY1" fmla="*/ 171450 h 171450"/>
                    <a:gd name="connsiteX2" fmla="*/ 298450 w 298450"/>
                    <a:gd name="connsiteY2" fmla="*/ 171450 h 171450"/>
                    <a:gd name="connsiteX3" fmla="*/ 254000 w 298450"/>
                    <a:gd name="connsiteY3" fmla="*/ 0 h 171450"/>
                    <a:gd name="connsiteX0" fmla="*/ 431800 w 476250"/>
                    <a:gd name="connsiteY0" fmla="*/ 0 h 203200"/>
                    <a:gd name="connsiteX1" fmla="*/ 0 w 476250"/>
                    <a:gd name="connsiteY1" fmla="*/ 203200 h 203200"/>
                    <a:gd name="connsiteX2" fmla="*/ 476250 w 476250"/>
                    <a:gd name="connsiteY2" fmla="*/ 171450 h 203200"/>
                    <a:gd name="connsiteX3" fmla="*/ 431800 w 476250"/>
                    <a:gd name="connsiteY3" fmla="*/ 0 h 203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0" h="203200">
                      <a:moveTo>
                        <a:pt x="431800" y="0"/>
                      </a:moveTo>
                      <a:lnTo>
                        <a:pt x="0" y="203200"/>
                      </a:lnTo>
                      <a:lnTo>
                        <a:pt x="476250" y="171450"/>
                      </a:lnTo>
                      <a:lnTo>
                        <a:pt x="43180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9" name="任意多边形 1378"/>
                <p:cNvSpPr/>
                <p:nvPr/>
              </p:nvSpPr>
              <p:spPr>
                <a:xfrm flipH="1">
                  <a:off x="4890936" y="4964692"/>
                  <a:ext cx="325601" cy="126912"/>
                </a:xfrm>
                <a:custGeom>
                  <a:avLst/>
                  <a:gdLst>
                    <a:gd name="connsiteX0" fmla="*/ 254000 w 298450"/>
                    <a:gd name="connsiteY0" fmla="*/ 0 h 171450"/>
                    <a:gd name="connsiteX1" fmla="*/ 0 w 298450"/>
                    <a:gd name="connsiteY1" fmla="*/ 171450 h 171450"/>
                    <a:gd name="connsiteX2" fmla="*/ 298450 w 298450"/>
                    <a:gd name="connsiteY2" fmla="*/ 171450 h 171450"/>
                    <a:gd name="connsiteX3" fmla="*/ 254000 w 298450"/>
                    <a:gd name="connsiteY3" fmla="*/ 0 h 171450"/>
                    <a:gd name="connsiteX0" fmla="*/ 431800 w 476250"/>
                    <a:gd name="connsiteY0" fmla="*/ 0 h 203200"/>
                    <a:gd name="connsiteX1" fmla="*/ 0 w 476250"/>
                    <a:gd name="connsiteY1" fmla="*/ 203200 h 203200"/>
                    <a:gd name="connsiteX2" fmla="*/ 476250 w 476250"/>
                    <a:gd name="connsiteY2" fmla="*/ 171450 h 203200"/>
                    <a:gd name="connsiteX3" fmla="*/ 431800 w 476250"/>
                    <a:gd name="connsiteY3" fmla="*/ 0 h 203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0" h="203200">
                      <a:moveTo>
                        <a:pt x="431800" y="0"/>
                      </a:moveTo>
                      <a:lnTo>
                        <a:pt x="0" y="203200"/>
                      </a:lnTo>
                      <a:lnTo>
                        <a:pt x="476250" y="171450"/>
                      </a:lnTo>
                      <a:lnTo>
                        <a:pt x="43180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0" name="任意多边形 1379"/>
                <p:cNvSpPr/>
                <p:nvPr/>
              </p:nvSpPr>
              <p:spPr>
                <a:xfrm flipV="1">
                  <a:off x="3910002" y="2956984"/>
                  <a:ext cx="1441794" cy="1579774"/>
                </a:xfrm>
                <a:custGeom>
                  <a:avLst/>
                  <a:gdLst>
                    <a:gd name="connsiteX0" fmla="*/ 0 w 1557866"/>
                    <a:gd name="connsiteY0" fmla="*/ 1693334 h 1693334"/>
                    <a:gd name="connsiteX1" fmla="*/ 1557866 w 1557866"/>
                    <a:gd name="connsiteY1" fmla="*/ 1693334 h 1693334"/>
                    <a:gd name="connsiteX2" fmla="*/ 1417847 w 1557866"/>
                    <a:gd name="connsiteY2" fmla="*/ 46020 h 1693334"/>
                    <a:gd name="connsiteX3" fmla="*/ 1252091 w 1557866"/>
                    <a:gd name="connsiteY3" fmla="*/ 69874 h 1693334"/>
                    <a:gd name="connsiteX4" fmla="*/ 935567 w 1557866"/>
                    <a:gd name="connsiteY4" fmla="*/ 84667 h 1693334"/>
                    <a:gd name="connsiteX5" fmla="*/ 324232 w 1557866"/>
                    <a:gd name="connsiteY5" fmla="*/ 27447 h 1693334"/>
                    <a:gd name="connsiteX6" fmla="*/ 201336 w 1557866"/>
                    <a:gd name="connsiteY6" fmla="*/ 0 h 1693334"/>
                    <a:gd name="connsiteX7" fmla="*/ 143931 w 1557866"/>
                    <a:gd name="connsiteY7" fmla="*/ 0 h 169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7866" h="1693334">
                      <a:moveTo>
                        <a:pt x="0" y="1693334"/>
                      </a:moveTo>
                      <a:lnTo>
                        <a:pt x="1557866" y="1693334"/>
                      </a:lnTo>
                      <a:lnTo>
                        <a:pt x="1417847" y="46020"/>
                      </a:lnTo>
                      <a:lnTo>
                        <a:pt x="1252091" y="69874"/>
                      </a:lnTo>
                      <a:cubicBezTo>
                        <a:pt x="1149851" y="79574"/>
                        <a:pt x="1043992" y="84667"/>
                        <a:pt x="935567" y="84667"/>
                      </a:cubicBezTo>
                      <a:cubicBezTo>
                        <a:pt x="718717" y="84667"/>
                        <a:pt x="512132" y="64293"/>
                        <a:pt x="324232" y="27447"/>
                      </a:cubicBezTo>
                      <a:lnTo>
                        <a:pt x="201336" y="0"/>
                      </a:lnTo>
                      <a:lnTo>
                        <a:pt x="14393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27000">
                      <a:srgbClr val="795C32"/>
                    </a:gs>
                    <a:gs pos="66000">
                      <a:srgbClr val="8A7246"/>
                    </a:gs>
                    <a:gs pos="53000">
                      <a:srgbClr val="D3DCCB"/>
                    </a:gs>
                    <a:gs pos="82000">
                      <a:srgbClr val="DCE3D3"/>
                    </a:gs>
                    <a:gs pos="100000">
                      <a:srgbClr val="412D14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72" name="眼镜"/>
              <p:cNvGrpSpPr/>
              <p:nvPr/>
            </p:nvGrpSpPr>
            <p:grpSpPr>
              <a:xfrm>
                <a:off x="3784966" y="3233445"/>
                <a:ext cx="1673998" cy="551907"/>
                <a:chOff x="4972116" y="0"/>
                <a:chExt cx="1095879" cy="358421"/>
              </a:xfrm>
            </p:grpSpPr>
            <p:sp>
              <p:nvSpPr>
                <p:cNvPr id="1373" name="任意多边形 1372"/>
                <p:cNvSpPr/>
                <p:nvPr/>
              </p:nvSpPr>
              <p:spPr>
                <a:xfrm>
                  <a:off x="4972116" y="0"/>
                  <a:ext cx="1095879" cy="358421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8445 w 1095879"/>
                    <a:gd name="connsiteY8" fmla="*/ 87649 h 358421"/>
                    <a:gd name="connsiteX9" fmla="*/ 579768 w 1095879"/>
                    <a:gd name="connsiteY9" fmla="*/ 82886 h 358421"/>
                    <a:gd name="connsiteX10" fmla="*/ 547026 w 1095879"/>
                    <a:gd name="connsiteY10" fmla="*/ 34070 h 358421"/>
                    <a:gd name="connsiteX11" fmla="*/ 514284 w 1095879"/>
                    <a:gd name="connsiteY11" fmla="*/ 82886 h 358421"/>
                    <a:gd name="connsiteX12" fmla="*/ 515608 w 1095879"/>
                    <a:gd name="connsiteY12" fmla="*/ 87649 h 358421"/>
                    <a:gd name="connsiteX13" fmla="*/ 513336 w 1095879"/>
                    <a:gd name="connsiteY13" fmla="*/ 87649 h 358421"/>
                    <a:gd name="connsiteX14" fmla="*/ 507896 w 1095879"/>
                    <a:gd name="connsiteY14" fmla="*/ 147023 h 358421"/>
                    <a:gd name="connsiteX15" fmla="*/ 282722 w 1095879"/>
                    <a:gd name="connsiteY15" fmla="*/ 357848 h 358421"/>
                    <a:gd name="connsiteX16" fmla="*/ 0 w 1095879"/>
                    <a:gd name="connsiteY16" fmla="*/ 60094 h 358421"/>
                    <a:gd name="connsiteX17" fmla="*/ 316 w 1095879"/>
                    <a:gd name="connsiteY17" fmla="*/ 27867 h 358421"/>
                    <a:gd name="connsiteX18" fmla="*/ 174564 w 1095879"/>
                    <a:gd name="connsiteY18" fmla="*/ 9182 h 358421"/>
                    <a:gd name="connsiteX19" fmla="*/ 412559 w 1095879"/>
                    <a:gd name="connsiteY19" fmla="*/ 1 h 358421"/>
                    <a:gd name="connsiteX20" fmla="*/ 516362 w 1095879"/>
                    <a:gd name="connsiteY20" fmla="*/ 3331 h 358421"/>
                    <a:gd name="connsiteX21" fmla="*/ 517036 w 1095879"/>
                    <a:gd name="connsiteY21" fmla="*/ 7639 h 358421"/>
                    <a:gd name="connsiteX22" fmla="*/ 578843 w 1095879"/>
                    <a:gd name="connsiteY22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23" fmla="*/ 683320 w 1095879"/>
                    <a:gd name="connsiteY23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5608 w 1095879"/>
                    <a:gd name="connsiteY10" fmla="*/ 87649 h 358421"/>
                    <a:gd name="connsiteX11" fmla="*/ 513336 w 1095879"/>
                    <a:gd name="connsiteY11" fmla="*/ 87649 h 358421"/>
                    <a:gd name="connsiteX12" fmla="*/ 507896 w 1095879"/>
                    <a:gd name="connsiteY12" fmla="*/ 147023 h 358421"/>
                    <a:gd name="connsiteX13" fmla="*/ 282722 w 1095879"/>
                    <a:gd name="connsiteY13" fmla="*/ 357848 h 358421"/>
                    <a:gd name="connsiteX14" fmla="*/ 0 w 1095879"/>
                    <a:gd name="connsiteY14" fmla="*/ 60094 h 358421"/>
                    <a:gd name="connsiteX15" fmla="*/ 316 w 1095879"/>
                    <a:gd name="connsiteY15" fmla="*/ 27867 h 358421"/>
                    <a:gd name="connsiteX16" fmla="*/ 174564 w 1095879"/>
                    <a:gd name="connsiteY16" fmla="*/ 9182 h 358421"/>
                    <a:gd name="connsiteX17" fmla="*/ 412559 w 1095879"/>
                    <a:gd name="connsiteY17" fmla="*/ 1 h 358421"/>
                    <a:gd name="connsiteX18" fmla="*/ 516362 w 1095879"/>
                    <a:gd name="connsiteY18" fmla="*/ 3331 h 358421"/>
                    <a:gd name="connsiteX19" fmla="*/ 517036 w 1095879"/>
                    <a:gd name="connsiteY19" fmla="*/ 7639 h 358421"/>
                    <a:gd name="connsiteX20" fmla="*/ 578843 w 1095879"/>
                    <a:gd name="connsiteY20" fmla="*/ 7639 h 358421"/>
                    <a:gd name="connsiteX21" fmla="*/ 579517 w 1095879"/>
                    <a:gd name="connsiteY21" fmla="*/ 3330 h 358421"/>
                    <a:gd name="connsiteX22" fmla="*/ 683320 w 1095879"/>
                    <a:gd name="connsiteY22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3336 w 1095879"/>
                    <a:gd name="connsiteY10" fmla="*/ 87649 h 358421"/>
                    <a:gd name="connsiteX11" fmla="*/ 507896 w 1095879"/>
                    <a:gd name="connsiteY11" fmla="*/ 147023 h 358421"/>
                    <a:gd name="connsiteX12" fmla="*/ 282722 w 1095879"/>
                    <a:gd name="connsiteY12" fmla="*/ 357848 h 358421"/>
                    <a:gd name="connsiteX13" fmla="*/ 0 w 1095879"/>
                    <a:gd name="connsiteY13" fmla="*/ 60094 h 358421"/>
                    <a:gd name="connsiteX14" fmla="*/ 316 w 1095879"/>
                    <a:gd name="connsiteY14" fmla="*/ 27867 h 358421"/>
                    <a:gd name="connsiteX15" fmla="*/ 174564 w 1095879"/>
                    <a:gd name="connsiteY15" fmla="*/ 9182 h 358421"/>
                    <a:gd name="connsiteX16" fmla="*/ 412559 w 1095879"/>
                    <a:gd name="connsiteY16" fmla="*/ 1 h 358421"/>
                    <a:gd name="connsiteX17" fmla="*/ 516362 w 1095879"/>
                    <a:gd name="connsiteY17" fmla="*/ 3331 h 358421"/>
                    <a:gd name="connsiteX18" fmla="*/ 517036 w 1095879"/>
                    <a:gd name="connsiteY18" fmla="*/ 7639 h 358421"/>
                    <a:gd name="connsiteX19" fmla="*/ 578843 w 1095879"/>
                    <a:gd name="connsiteY19" fmla="*/ 7639 h 358421"/>
                    <a:gd name="connsiteX20" fmla="*/ 579517 w 1095879"/>
                    <a:gd name="connsiteY20" fmla="*/ 3330 h 358421"/>
                    <a:gd name="connsiteX21" fmla="*/ 683320 w 1095879"/>
                    <a:gd name="connsiteY21" fmla="*/ 0 h 358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4" name="任意多边形 1373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5" name="任意多边形 1374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88" name="组合 1387"/>
          <p:cNvGrpSpPr/>
          <p:nvPr/>
        </p:nvGrpSpPr>
        <p:grpSpPr>
          <a:xfrm>
            <a:off x="8780203" y="1909260"/>
            <a:ext cx="858164" cy="1112803"/>
            <a:chOff x="4883397" y="1362258"/>
            <a:chExt cx="3486751" cy="4521347"/>
          </a:xfrm>
        </p:grpSpPr>
        <p:grpSp>
          <p:nvGrpSpPr>
            <p:cNvPr id="1389" name="组合 1388"/>
            <p:cNvGrpSpPr/>
            <p:nvPr/>
          </p:nvGrpSpPr>
          <p:grpSpPr>
            <a:xfrm rot="1080000" flipH="1">
              <a:off x="4883397" y="3183905"/>
              <a:ext cx="368961" cy="1637339"/>
              <a:chOff x="7777833" y="4124470"/>
              <a:chExt cx="414218" cy="1838180"/>
            </a:xfrm>
          </p:grpSpPr>
          <p:sp>
            <p:nvSpPr>
              <p:cNvPr id="1429" name="任意多边形 1428"/>
              <p:cNvSpPr/>
              <p:nvPr/>
            </p:nvSpPr>
            <p:spPr>
              <a:xfrm rot="302727">
                <a:off x="7777833" y="4124470"/>
                <a:ext cx="414218" cy="1640643"/>
              </a:xfrm>
              <a:custGeom>
                <a:avLst/>
                <a:gdLst>
                  <a:gd name="connsiteX0" fmla="*/ 410400 w 410400"/>
                  <a:gd name="connsiteY0" fmla="*/ 7200 h 1684800"/>
                  <a:gd name="connsiteX1" fmla="*/ 172800 w 410400"/>
                  <a:gd name="connsiteY1" fmla="*/ 0 h 1684800"/>
                  <a:gd name="connsiteX2" fmla="*/ 0 w 410400"/>
                  <a:gd name="connsiteY2" fmla="*/ 856800 h 1684800"/>
                  <a:gd name="connsiteX3" fmla="*/ 72000 w 410400"/>
                  <a:gd name="connsiteY3" fmla="*/ 1684800 h 1684800"/>
                  <a:gd name="connsiteX4" fmla="*/ 273600 w 410400"/>
                  <a:gd name="connsiteY4" fmla="*/ 1663200 h 1684800"/>
                  <a:gd name="connsiteX5" fmla="*/ 201600 w 410400"/>
                  <a:gd name="connsiteY5" fmla="*/ 892800 h 1684800"/>
                  <a:gd name="connsiteX6" fmla="*/ 410400 w 410400"/>
                  <a:gd name="connsiteY6" fmla="*/ 7200 h 1684800"/>
                  <a:gd name="connsiteX0" fmla="*/ 414104 w 414104"/>
                  <a:gd name="connsiteY0" fmla="*/ 7200 h 1684800"/>
                  <a:gd name="connsiteX1" fmla="*/ 176504 w 414104"/>
                  <a:gd name="connsiteY1" fmla="*/ 0 h 1684800"/>
                  <a:gd name="connsiteX2" fmla="*/ 3704 w 414104"/>
                  <a:gd name="connsiteY2" fmla="*/ 856800 h 1684800"/>
                  <a:gd name="connsiteX3" fmla="*/ 75704 w 414104"/>
                  <a:gd name="connsiteY3" fmla="*/ 1684800 h 1684800"/>
                  <a:gd name="connsiteX4" fmla="*/ 277304 w 414104"/>
                  <a:gd name="connsiteY4" fmla="*/ 1663200 h 1684800"/>
                  <a:gd name="connsiteX5" fmla="*/ 205304 w 414104"/>
                  <a:gd name="connsiteY5" fmla="*/ 892800 h 1684800"/>
                  <a:gd name="connsiteX6" fmla="*/ 414104 w 414104"/>
                  <a:gd name="connsiteY6" fmla="*/ 7200 h 1684800"/>
                  <a:gd name="connsiteX0" fmla="*/ 414104 w 414193"/>
                  <a:gd name="connsiteY0" fmla="*/ 7200 h 1684800"/>
                  <a:gd name="connsiteX1" fmla="*/ 176504 w 414193"/>
                  <a:gd name="connsiteY1" fmla="*/ 0 h 1684800"/>
                  <a:gd name="connsiteX2" fmla="*/ 3704 w 414193"/>
                  <a:gd name="connsiteY2" fmla="*/ 856800 h 1684800"/>
                  <a:gd name="connsiteX3" fmla="*/ 75704 w 414193"/>
                  <a:gd name="connsiteY3" fmla="*/ 1684800 h 1684800"/>
                  <a:gd name="connsiteX4" fmla="*/ 277304 w 414193"/>
                  <a:gd name="connsiteY4" fmla="*/ 1663200 h 1684800"/>
                  <a:gd name="connsiteX5" fmla="*/ 205304 w 414193"/>
                  <a:gd name="connsiteY5" fmla="*/ 892800 h 1684800"/>
                  <a:gd name="connsiteX6" fmla="*/ 414104 w 414193"/>
                  <a:gd name="connsiteY6" fmla="*/ 7200 h 1684800"/>
                  <a:gd name="connsiteX0" fmla="*/ 414104 w 414218"/>
                  <a:gd name="connsiteY0" fmla="*/ 7200 h 1684800"/>
                  <a:gd name="connsiteX1" fmla="*/ 176504 w 414218"/>
                  <a:gd name="connsiteY1" fmla="*/ 0 h 1684800"/>
                  <a:gd name="connsiteX2" fmla="*/ 3704 w 414218"/>
                  <a:gd name="connsiteY2" fmla="*/ 856800 h 1684800"/>
                  <a:gd name="connsiteX3" fmla="*/ 75704 w 414218"/>
                  <a:gd name="connsiteY3" fmla="*/ 1684800 h 1684800"/>
                  <a:gd name="connsiteX4" fmla="*/ 277304 w 414218"/>
                  <a:gd name="connsiteY4" fmla="*/ 1663200 h 1684800"/>
                  <a:gd name="connsiteX5" fmla="*/ 248504 w 414218"/>
                  <a:gd name="connsiteY5" fmla="*/ 833650 h 1684800"/>
                  <a:gd name="connsiteX6" fmla="*/ 414104 w 414218"/>
                  <a:gd name="connsiteY6" fmla="*/ 7200 h 168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218" h="1684800">
                    <a:moveTo>
                      <a:pt x="414104" y="7200"/>
                    </a:moveTo>
                    <a:lnTo>
                      <a:pt x="176504" y="0"/>
                    </a:lnTo>
                    <a:cubicBezTo>
                      <a:pt x="108104" y="141600"/>
                      <a:pt x="20504" y="576000"/>
                      <a:pt x="3704" y="856800"/>
                    </a:cubicBezTo>
                    <a:cubicBezTo>
                      <a:pt x="-13096" y="1137600"/>
                      <a:pt x="30104" y="1550400"/>
                      <a:pt x="75704" y="1684800"/>
                    </a:cubicBezTo>
                    <a:lnTo>
                      <a:pt x="277304" y="1663200"/>
                    </a:lnTo>
                    <a:cubicBezTo>
                      <a:pt x="298904" y="1531200"/>
                      <a:pt x="225704" y="1109650"/>
                      <a:pt x="248504" y="833650"/>
                    </a:cubicBezTo>
                    <a:cubicBezTo>
                      <a:pt x="271304" y="557650"/>
                      <a:pt x="418904" y="156000"/>
                      <a:pt x="414104" y="7200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430" name="任意多边形 1429"/>
              <p:cNvSpPr/>
              <p:nvPr/>
            </p:nvSpPr>
            <p:spPr>
              <a:xfrm>
                <a:off x="7829550" y="5734050"/>
                <a:ext cx="215900" cy="228600"/>
              </a:xfrm>
              <a:custGeom>
                <a:avLst/>
                <a:gdLst>
                  <a:gd name="connsiteX0" fmla="*/ 6350 w 215900"/>
                  <a:gd name="connsiteY0" fmla="*/ 6350 h 228600"/>
                  <a:gd name="connsiteX1" fmla="*/ 0 w 215900"/>
                  <a:gd name="connsiteY1" fmla="*/ 133350 h 228600"/>
                  <a:gd name="connsiteX2" fmla="*/ 215900 w 215900"/>
                  <a:gd name="connsiteY2" fmla="*/ 228600 h 228600"/>
                  <a:gd name="connsiteX3" fmla="*/ 101600 w 215900"/>
                  <a:gd name="connsiteY3" fmla="*/ 0 h 228600"/>
                  <a:gd name="connsiteX4" fmla="*/ 6350 w 215900"/>
                  <a:gd name="connsiteY4" fmla="*/ 635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228600">
                    <a:moveTo>
                      <a:pt x="6350" y="6350"/>
                    </a:moveTo>
                    <a:lnTo>
                      <a:pt x="0" y="133350"/>
                    </a:lnTo>
                    <a:lnTo>
                      <a:pt x="215900" y="228600"/>
                    </a:lnTo>
                    <a:lnTo>
                      <a:pt x="101600" y="0"/>
                    </a:lnTo>
                    <a:lnTo>
                      <a:pt x="6350" y="63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90" name="组合 1389"/>
            <p:cNvGrpSpPr/>
            <p:nvPr/>
          </p:nvGrpSpPr>
          <p:grpSpPr>
            <a:xfrm>
              <a:off x="4998398" y="1362258"/>
              <a:ext cx="3371750" cy="4521347"/>
              <a:chOff x="4998398" y="1362258"/>
              <a:chExt cx="3371750" cy="4521347"/>
            </a:xfrm>
          </p:grpSpPr>
          <p:sp>
            <p:nvSpPr>
              <p:cNvPr id="1391" name="左腿"/>
              <p:cNvSpPr/>
              <p:nvPr/>
            </p:nvSpPr>
            <p:spPr>
              <a:xfrm rot="604027">
                <a:off x="5312350" y="4291667"/>
                <a:ext cx="837848" cy="1591938"/>
              </a:xfrm>
              <a:custGeom>
                <a:avLst/>
                <a:gdLst>
                  <a:gd name="connsiteX0" fmla="*/ 824607 w 837848"/>
                  <a:gd name="connsiteY0" fmla="*/ 0 h 1591938"/>
                  <a:gd name="connsiteX1" fmla="*/ 837848 w 837848"/>
                  <a:gd name="connsiteY1" fmla="*/ 448863 h 1591938"/>
                  <a:gd name="connsiteX2" fmla="*/ 202868 w 837848"/>
                  <a:gd name="connsiteY2" fmla="*/ 1283357 h 1591938"/>
                  <a:gd name="connsiteX3" fmla="*/ 195542 w 837848"/>
                  <a:gd name="connsiteY3" fmla="*/ 1368882 h 1591938"/>
                  <a:gd name="connsiteX4" fmla="*/ 201651 w 837848"/>
                  <a:gd name="connsiteY4" fmla="*/ 1373030 h 1591938"/>
                  <a:gd name="connsiteX5" fmla="*/ 202752 w 837848"/>
                  <a:gd name="connsiteY5" fmla="*/ 1376647 h 1591938"/>
                  <a:gd name="connsiteX6" fmla="*/ 243116 w 837848"/>
                  <a:gd name="connsiteY6" fmla="*/ 1417568 h 1591938"/>
                  <a:gd name="connsiteX7" fmla="*/ 0 w 837848"/>
                  <a:gd name="connsiteY7" fmla="*/ 1591938 h 1591938"/>
                  <a:gd name="connsiteX8" fmla="*/ 57796 w 837848"/>
                  <a:gd name="connsiteY8" fmla="*/ 1439599 h 1591938"/>
                  <a:gd name="connsiteX9" fmla="*/ 59206 w 837848"/>
                  <a:gd name="connsiteY9" fmla="*/ 1433647 h 1591938"/>
                  <a:gd name="connsiteX10" fmla="*/ 61296 w 837848"/>
                  <a:gd name="connsiteY10" fmla="*/ 1430372 h 1591938"/>
                  <a:gd name="connsiteX11" fmla="*/ 89308 w 837848"/>
                  <a:gd name="connsiteY11" fmla="*/ 1356538 h 1591938"/>
                  <a:gd name="connsiteX12" fmla="*/ 114942 w 837848"/>
                  <a:gd name="connsiteY12" fmla="*/ 1355287 h 1591938"/>
                  <a:gd name="connsiteX13" fmla="*/ 103704 w 837848"/>
                  <a:gd name="connsiteY13" fmla="*/ 1289358 h 1591938"/>
                  <a:gd name="connsiteX14" fmla="*/ 85276 w 837848"/>
                  <a:gd name="connsiteY14" fmla="*/ 241249 h 159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7848" h="1591938">
                    <a:moveTo>
                      <a:pt x="824607" y="0"/>
                    </a:moveTo>
                    <a:lnTo>
                      <a:pt x="837848" y="448863"/>
                    </a:lnTo>
                    <a:cubicBezTo>
                      <a:pt x="551080" y="467685"/>
                      <a:pt x="272414" y="665998"/>
                      <a:pt x="202868" y="1283357"/>
                    </a:cubicBezTo>
                    <a:lnTo>
                      <a:pt x="195542" y="1368882"/>
                    </a:lnTo>
                    <a:lnTo>
                      <a:pt x="201651" y="1373030"/>
                    </a:lnTo>
                    <a:lnTo>
                      <a:pt x="202752" y="1376647"/>
                    </a:lnTo>
                    <a:lnTo>
                      <a:pt x="243116" y="1417568"/>
                    </a:lnTo>
                    <a:lnTo>
                      <a:pt x="0" y="1591938"/>
                    </a:lnTo>
                    <a:lnTo>
                      <a:pt x="57796" y="1439599"/>
                    </a:lnTo>
                    <a:lnTo>
                      <a:pt x="59206" y="1433647"/>
                    </a:lnTo>
                    <a:lnTo>
                      <a:pt x="61296" y="1430372"/>
                    </a:lnTo>
                    <a:lnTo>
                      <a:pt x="89308" y="1356538"/>
                    </a:lnTo>
                    <a:lnTo>
                      <a:pt x="114942" y="1355287"/>
                    </a:lnTo>
                    <a:lnTo>
                      <a:pt x="103704" y="1289358"/>
                    </a:lnTo>
                    <a:cubicBezTo>
                      <a:pt x="49956" y="942027"/>
                      <a:pt x="24471" y="529372"/>
                      <a:pt x="85276" y="2412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2" name="右腿"/>
              <p:cNvSpPr/>
              <p:nvPr/>
            </p:nvSpPr>
            <p:spPr>
              <a:xfrm rot="20932628" flipH="1">
                <a:off x="6058476" y="4291667"/>
                <a:ext cx="837848" cy="1591938"/>
              </a:xfrm>
              <a:custGeom>
                <a:avLst/>
                <a:gdLst>
                  <a:gd name="connsiteX0" fmla="*/ 824607 w 837848"/>
                  <a:gd name="connsiteY0" fmla="*/ 0 h 1591938"/>
                  <a:gd name="connsiteX1" fmla="*/ 837848 w 837848"/>
                  <a:gd name="connsiteY1" fmla="*/ 448863 h 1591938"/>
                  <a:gd name="connsiteX2" fmla="*/ 202868 w 837848"/>
                  <a:gd name="connsiteY2" fmla="*/ 1283357 h 1591938"/>
                  <a:gd name="connsiteX3" fmla="*/ 195542 w 837848"/>
                  <a:gd name="connsiteY3" fmla="*/ 1368882 h 1591938"/>
                  <a:gd name="connsiteX4" fmla="*/ 201651 w 837848"/>
                  <a:gd name="connsiteY4" fmla="*/ 1373030 h 1591938"/>
                  <a:gd name="connsiteX5" fmla="*/ 202752 w 837848"/>
                  <a:gd name="connsiteY5" fmla="*/ 1376647 h 1591938"/>
                  <a:gd name="connsiteX6" fmla="*/ 243116 w 837848"/>
                  <a:gd name="connsiteY6" fmla="*/ 1417568 h 1591938"/>
                  <a:gd name="connsiteX7" fmla="*/ 0 w 837848"/>
                  <a:gd name="connsiteY7" fmla="*/ 1591938 h 1591938"/>
                  <a:gd name="connsiteX8" fmla="*/ 57796 w 837848"/>
                  <a:gd name="connsiteY8" fmla="*/ 1439599 h 1591938"/>
                  <a:gd name="connsiteX9" fmla="*/ 59206 w 837848"/>
                  <a:gd name="connsiteY9" fmla="*/ 1433647 h 1591938"/>
                  <a:gd name="connsiteX10" fmla="*/ 61296 w 837848"/>
                  <a:gd name="connsiteY10" fmla="*/ 1430372 h 1591938"/>
                  <a:gd name="connsiteX11" fmla="*/ 89308 w 837848"/>
                  <a:gd name="connsiteY11" fmla="*/ 1356538 h 1591938"/>
                  <a:gd name="connsiteX12" fmla="*/ 114942 w 837848"/>
                  <a:gd name="connsiteY12" fmla="*/ 1355287 h 1591938"/>
                  <a:gd name="connsiteX13" fmla="*/ 103704 w 837848"/>
                  <a:gd name="connsiteY13" fmla="*/ 1289358 h 1591938"/>
                  <a:gd name="connsiteX14" fmla="*/ 85276 w 837848"/>
                  <a:gd name="connsiteY14" fmla="*/ 241249 h 159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7848" h="1591938">
                    <a:moveTo>
                      <a:pt x="824607" y="0"/>
                    </a:moveTo>
                    <a:lnTo>
                      <a:pt x="837848" y="448863"/>
                    </a:lnTo>
                    <a:cubicBezTo>
                      <a:pt x="551080" y="467685"/>
                      <a:pt x="272414" y="665998"/>
                      <a:pt x="202868" y="1283357"/>
                    </a:cubicBezTo>
                    <a:lnTo>
                      <a:pt x="195542" y="1368882"/>
                    </a:lnTo>
                    <a:lnTo>
                      <a:pt x="201651" y="1373030"/>
                    </a:lnTo>
                    <a:lnTo>
                      <a:pt x="202752" y="1376647"/>
                    </a:lnTo>
                    <a:lnTo>
                      <a:pt x="243116" y="1417568"/>
                    </a:lnTo>
                    <a:lnTo>
                      <a:pt x="0" y="1591938"/>
                    </a:lnTo>
                    <a:lnTo>
                      <a:pt x="57796" y="1439599"/>
                    </a:lnTo>
                    <a:lnTo>
                      <a:pt x="59206" y="1433647"/>
                    </a:lnTo>
                    <a:lnTo>
                      <a:pt x="61296" y="1430372"/>
                    </a:lnTo>
                    <a:lnTo>
                      <a:pt x="89308" y="1356538"/>
                    </a:lnTo>
                    <a:lnTo>
                      <a:pt x="114942" y="1355287"/>
                    </a:lnTo>
                    <a:lnTo>
                      <a:pt x="103704" y="1289358"/>
                    </a:lnTo>
                    <a:cubicBezTo>
                      <a:pt x="49956" y="942027"/>
                      <a:pt x="24471" y="529372"/>
                      <a:pt x="85276" y="2412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93" name="组合 1392"/>
              <p:cNvGrpSpPr/>
              <p:nvPr/>
            </p:nvGrpSpPr>
            <p:grpSpPr>
              <a:xfrm rot="10800000" flipH="1" flipV="1">
                <a:off x="5269271" y="1362258"/>
                <a:ext cx="3100877" cy="4150559"/>
                <a:chOff x="12927661" y="-3569987"/>
                <a:chExt cx="3100877" cy="4150559"/>
              </a:xfrm>
            </p:grpSpPr>
            <p:grpSp>
              <p:nvGrpSpPr>
                <p:cNvPr id="1411" name="组合 1410"/>
                <p:cNvGrpSpPr/>
                <p:nvPr/>
              </p:nvGrpSpPr>
              <p:grpSpPr>
                <a:xfrm>
                  <a:off x="14219431" y="-3569987"/>
                  <a:ext cx="1809107" cy="2339739"/>
                  <a:chOff x="7092917" y="-1668615"/>
                  <a:chExt cx="1809107" cy="2339739"/>
                </a:xfrm>
              </p:grpSpPr>
              <p:grpSp>
                <p:nvGrpSpPr>
                  <p:cNvPr id="1421" name="组合 1420"/>
                  <p:cNvGrpSpPr/>
                  <p:nvPr/>
                </p:nvGrpSpPr>
                <p:grpSpPr>
                  <a:xfrm rot="-8640000">
                    <a:off x="7743051" y="-966219"/>
                    <a:ext cx="368961" cy="1637343"/>
                    <a:chOff x="7777833" y="4124467"/>
                    <a:chExt cx="414218" cy="1838183"/>
                  </a:xfrm>
                </p:grpSpPr>
                <p:sp>
                  <p:nvSpPr>
                    <p:cNvPr id="1427" name="任意多边形 1426"/>
                    <p:cNvSpPr/>
                    <p:nvPr/>
                  </p:nvSpPr>
                  <p:spPr>
                    <a:xfrm rot="302727">
                      <a:off x="7777833" y="4124467"/>
                      <a:ext cx="414218" cy="1640642"/>
                    </a:xfrm>
                    <a:custGeom>
                      <a:avLst/>
                      <a:gdLst>
                        <a:gd name="connsiteX0" fmla="*/ 410400 w 410400"/>
                        <a:gd name="connsiteY0" fmla="*/ 7200 h 1684800"/>
                        <a:gd name="connsiteX1" fmla="*/ 172800 w 410400"/>
                        <a:gd name="connsiteY1" fmla="*/ 0 h 1684800"/>
                        <a:gd name="connsiteX2" fmla="*/ 0 w 410400"/>
                        <a:gd name="connsiteY2" fmla="*/ 856800 h 1684800"/>
                        <a:gd name="connsiteX3" fmla="*/ 72000 w 410400"/>
                        <a:gd name="connsiteY3" fmla="*/ 1684800 h 1684800"/>
                        <a:gd name="connsiteX4" fmla="*/ 273600 w 410400"/>
                        <a:gd name="connsiteY4" fmla="*/ 1663200 h 1684800"/>
                        <a:gd name="connsiteX5" fmla="*/ 201600 w 410400"/>
                        <a:gd name="connsiteY5" fmla="*/ 892800 h 1684800"/>
                        <a:gd name="connsiteX6" fmla="*/ 410400 w 410400"/>
                        <a:gd name="connsiteY6" fmla="*/ 7200 h 1684800"/>
                        <a:gd name="connsiteX0" fmla="*/ 414104 w 414104"/>
                        <a:gd name="connsiteY0" fmla="*/ 7200 h 1684800"/>
                        <a:gd name="connsiteX1" fmla="*/ 176504 w 414104"/>
                        <a:gd name="connsiteY1" fmla="*/ 0 h 1684800"/>
                        <a:gd name="connsiteX2" fmla="*/ 3704 w 414104"/>
                        <a:gd name="connsiteY2" fmla="*/ 856800 h 1684800"/>
                        <a:gd name="connsiteX3" fmla="*/ 75704 w 414104"/>
                        <a:gd name="connsiteY3" fmla="*/ 1684800 h 1684800"/>
                        <a:gd name="connsiteX4" fmla="*/ 277304 w 414104"/>
                        <a:gd name="connsiteY4" fmla="*/ 1663200 h 1684800"/>
                        <a:gd name="connsiteX5" fmla="*/ 205304 w 414104"/>
                        <a:gd name="connsiteY5" fmla="*/ 892800 h 1684800"/>
                        <a:gd name="connsiteX6" fmla="*/ 414104 w 414104"/>
                        <a:gd name="connsiteY6" fmla="*/ 7200 h 1684800"/>
                        <a:gd name="connsiteX0" fmla="*/ 414104 w 414193"/>
                        <a:gd name="connsiteY0" fmla="*/ 7200 h 1684800"/>
                        <a:gd name="connsiteX1" fmla="*/ 176504 w 414193"/>
                        <a:gd name="connsiteY1" fmla="*/ 0 h 1684800"/>
                        <a:gd name="connsiteX2" fmla="*/ 3704 w 414193"/>
                        <a:gd name="connsiteY2" fmla="*/ 856800 h 1684800"/>
                        <a:gd name="connsiteX3" fmla="*/ 75704 w 414193"/>
                        <a:gd name="connsiteY3" fmla="*/ 1684800 h 1684800"/>
                        <a:gd name="connsiteX4" fmla="*/ 277304 w 414193"/>
                        <a:gd name="connsiteY4" fmla="*/ 1663200 h 1684800"/>
                        <a:gd name="connsiteX5" fmla="*/ 205304 w 414193"/>
                        <a:gd name="connsiteY5" fmla="*/ 892800 h 1684800"/>
                        <a:gd name="connsiteX6" fmla="*/ 414104 w 414193"/>
                        <a:gd name="connsiteY6" fmla="*/ 7200 h 1684800"/>
                        <a:gd name="connsiteX0" fmla="*/ 414104 w 414218"/>
                        <a:gd name="connsiteY0" fmla="*/ 7200 h 1684800"/>
                        <a:gd name="connsiteX1" fmla="*/ 176504 w 414218"/>
                        <a:gd name="connsiteY1" fmla="*/ 0 h 1684800"/>
                        <a:gd name="connsiteX2" fmla="*/ 3704 w 414218"/>
                        <a:gd name="connsiteY2" fmla="*/ 856800 h 1684800"/>
                        <a:gd name="connsiteX3" fmla="*/ 75704 w 414218"/>
                        <a:gd name="connsiteY3" fmla="*/ 1684800 h 1684800"/>
                        <a:gd name="connsiteX4" fmla="*/ 277304 w 414218"/>
                        <a:gd name="connsiteY4" fmla="*/ 1663200 h 1684800"/>
                        <a:gd name="connsiteX5" fmla="*/ 248504 w 414218"/>
                        <a:gd name="connsiteY5" fmla="*/ 833650 h 1684800"/>
                        <a:gd name="connsiteX6" fmla="*/ 414104 w 414218"/>
                        <a:gd name="connsiteY6" fmla="*/ 7200 h 16848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14218" h="1684800">
                          <a:moveTo>
                            <a:pt x="414104" y="7200"/>
                          </a:moveTo>
                          <a:lnTo>
                            <a:pt x="176504" y="0"/>
                          </a:lnTo>
                          <a:cubicBezTo>
                            <a:pt x="108104" y="141600"/>
                            <a:pt x="20504" y="576000"/>
                            <a:pt x="3704" y="856800"/>
                          </a:cubicBezTo>
                          <a:cubicBezTo>
                            <a:pt x="-13096" y="1137600"/>
                            <a:pt x="30104" y="1550400"/>
                            <a:pt x="75704" y="1684800"/>
                          </a:cubicBezTo>
                          <a:lnTo>
                            <a:pt x="277304" y="1663200"/>
                          </a:lnTo>
                          <a:cubicBezTo>
                            <a:pt x="298904" y="1531200"/>
                            <a:pt x="225704" y="1109650"/>
                            <a:pt x="248504" y="833650"/>
                          </a:cubicBezTo>
                          <a:cubicBezTo>
                            <a:pt x="271304" y="557650"/>
                            <a:pt x="418904" y="156000"/>
                            <a:pt x="414104" y="7200"/>
                          </a:cubicBez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 dirty="0"/>
                    </a:p>
                  </p:txBody>
                </p:sp>
                <p:sp>
                  <p:nvSpPr>
                    <p:cNvPr id="1428" name="任意多边形 1427"/>
                    <p:cNvSpPr/>
                    <p:nvPr/>
                  </p:nvSpPr>
                  <p:spPr>
                    <a:xfrm>
                      <a:off x="7829550" y="5734050"/>
                      <a:ext cx="215900" cy="228600"/>
                    </a:xfrm>
                    <a:custGeom>
                      <a:avLst/>
                      <a:gdLst>
                        <a:gd name="connsiteX0" fmla="*/ 6350 w 215900"/>
                        <a:gd name="connsiteY0" fmla="*/ 6350 h 228600"/>
                        <a:gd name="connsiteX1" fmla="*/ 0 w 215900"/>
                        <a:gd name="connsiteY1" fmla="*/ 133350 h 228600"/>
                        <a:gd name="connsiteX2" fmla="*/ 215900 w 215900"/>
                        <a:gd name="connsiteY2" fmla="*/ 228600 h 228600"/>
                        <a:gd name="connsiteX3" fmla="*/ 101600 w 215900"/>
                        <a:gd name="connsiteY3" fmla="*/ 0 h 228600"/>
                        <a:gd name="connsiteX4" fmla="*/ 6350 w 215900"/>
                        <a:gd name="connsiteY4" fmla="*/ 6350 h 22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900" h="228600">
                          <a:moveTo>
                            <a:pt x="6350" y="6350"/>
                          </a:moveTo>
                          <a:lnTo>
                            <a:pt x="0" y="133350"/>
                          </a:lnTo>
                          <a:lnTo>
                            <a:pt x="215900" y="228600"/>
                          </a:lnTo>
                          <a:lnTo>
                            <a:pt x="101600" y="0"/>
                          </a:lnTo>
                          <a:lnTo>
                            <a:pt x="6350" y="635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grpSp>
                <p:nvGrpSpPr>
                  <p:cNvPr id="1422" name="组合 1421"/>
                  <p:cNvGrpSpPr/>
                  <p:nvPr/>
                </p:nvGrpSpPr>
                <p:grpSpPr>
                  <a:xfrm rot="13281492">
                    <a:off x="7092917" y="-1668615"/>
                    <a:ext cx="1809107" cy="591465"/>
                    <a:chOff x="11563350" y="-2064699"/>
                    <a:chExt cx="3284020" cy="1073669"/>
                  </a:xfrm>
                </p:grpSpPr>
                <p:sp>
                  <p:nvSpPr>
                    <p:cNvPr id="1423" name="矩形 231"/>
                    <p:cNvSpPr/>
                    <p:nvPr/>
                  </p:nvSpPr>
                  <p:spPr>
                    <a:xfrm>
                      <a:off x="11563350" y="-2034903"/>
                      <a:ext cx="3096078" cy="377190"/>
                    </a:xfrm>
                    <a:custGeom>
                      <a:avLst/>
                      <a:gdLst>
                        <a:gd name="connsiteX0" fmla="*/ 0 w 3077028"/>
                        <a:gd name="connsiteY0" fmla="*/ 0 h 304800"/>
                        <a:gd name="connsiteX1" fmla="*/ 3077028 w 3077028"/>
                        <a:gd name="connsiteY1" fmla="*/ 0 h 304800"/>
                        <a:gd name="connsiteX2" fmla="*/ 3077028 w 3077028"/>
                        <a:gd name="connsiteY2" fmla="*/ 304800 h 304800"/>
                        <a:gd name="connsiteX3" fmla="*/ 0 w 3077028"/>
                        <a:gd name="connsiteY3" fmla="*/ 304800 h 304800"/>
                        <a:gd name="connsiteX4" fmla="*/ 0 w 3077028"/>
                        <a:gd name="connsiteY4" fmla="*/ 0 h 304800"/>
                        <a:gd name="connsiteX0" fmla="*/ 0 w 3077028"/>
                        <a:gd name="connsiteY0" fmla="*/ 10132 h 314932"/>
                        <a:gd name="connsiteX1" fmla="*/ 322053 w 3077028"/>
                        <a:gd name="connsiteY1" fmla="*/ 0 h 314932"/>
                        <a:gd name="connsiteX2" fmla="*/ 3077028 w 3077028"/>
                        <a:gd name="connsiteY2" fmla="*/ 10132 h 314932"/>
                        <a:gd name="connsiteX3" fmla="*/ 3077028 w 3077028"/>
                        <a:gd name="connsiteY3" fmla="*/ 314932 h 314932"/>
                        <a:gd name="connsiteX4" fmla="*/ 0 w 3077028"/>
                        <a:gd name="connsiteY4" fmla="*/ 314932 h 314932"/>
                        <a:gd name="connsiteX5" fmla="*/ 0 w 3077028"/>
                        <a:gd name="connsiteY5" fmla="*/ 10132 h 314932"/>
                        <a:gd name="connsiteX0" fmla="*/ 0 w 3077028"/>
                        <a:gd name="connsiteY0" fmla="*/ 10132 h 319177"/>
                        <a:gd name="connsiteX1" fmla="*/ 322053 w 3077028"/>
                        <a:gd name="connsiteY1" fmla="*/ 0 h 319177"/>
                        <a:gd name="connsiteX2" fmla="*/ 3077028 w 3077028"/>
                        <a:gd name="connsiteY2" fmla="*/ 10132 h 319177"/>
                        <a:gd name="connsiteX3" fmla="*/ 3077028 w 3077028"/>
                        <a:gd name="connsiteY3" fmla="*/ 314932 h 319177"/>
                        <a:gd name="connsiteX4" fmla="*/ 278921 w 3077028"/>
                        <a:gd name="connsiteY4" fmla="*/ 319177 h 319177"/>
                        <a:gd name="connsiteX5" fmla="*/ 0 w 3077028"/>
                        <a:gd name="connsiteY5" fmla="*/ 314932 h 319177"/>
                        <a:gd name="connsiteX6" fmla="*/ 0 w 3077028"/>
                        <a:gd name="connsiteY6" fmla="*/ 10132 h 319177"/>
                        <a:gd name="connsiteX0" fmla="*/ 0 w 3092268"/>
                        <a:gd name="connsiteY0" fmla="*/ 0 h 370005"/>
                        <a:gd name="connsiteX1" fmla="*/ 337293 w 3092268"/>
                        <a:gd name="connsiteY1" fmla="*/ 50828 h 370005"/>
                        <a:gd name="connsiteX2" fmla="*/ 3092268 w 3092268"/>
                        <a:gd name="connsiteY2" fmla="*/ 60960 h 370005"/>
                        <a:gd name="connsiteX3" fmla="*/ 3092268 w 3092268"/>
                        <a:gd name="connsiteY3" fmla="*/ 365760 h 370005"/>
                        <a:gd name="connsiteX4" fmla="*/ 294161 w 3092268"/>
                        <a:gd name="connsiteY4" fmla="*/ 370005 h 370005"/>
                        <a:gd name="connsiteX5" fmla="*/ 15240 w 3092268"/>
                        <a:gd name="connsiteY5" fmla="*/ 365760 h 370005"/>
                        <a:gd name="connsiteX6" fmla="*/ 0 w 3092268"/>
                        <a:gd name="connsiteY6" fmla="*/ 0 h 370005"/>
                        <a:gd name="connsiteX0" fmla="*/ 0 w 3092268"/>
                        <a:gd name="connsiteY0" fmla="*/ 0 h 370005"/>
                        <a:gd name="connsiteX1" fmla="*/ 3092268 w 3092268"/>
                        <a:gd name="connsiteY1" fmla="*/ 60960 h 370005"/>
                        <a:gd name="connsiteX2" fmla="*/ 3092268 w 3092268"/>
                        <a:gd name="connsiteY2" fmla="*/ 365760 h 370005"/>
                        <a:gd name="connsiteX3" fmla="*/ 294161 w 3092268"/>
                        <a:gd name="connsiteY3" fmla="*/ 370005 h 370005"/>
                        <a:gd name="connsiteX4" fmla="*/ 15240 w 3092268"/>
                        <a:gd name="connsiteY4" fmla="*/ 365760 h 370005"/>
                        <a:gd name="connsiteX5" fmla="*/ 0 w 3092268"/>
                        <a:gd name="connsiteY5" fmla="*/ 0 h 370005"/>
                        <a:gd name="connsiteX0" fmla="*/ 0 w 3092268"/>
                        <a:gd name="connsiteY0" fmla="*/ 0 h 370005"/>
                        <a:gd name="connsiteX1" fmla="*/ 3092268 w 3092268"/>
                        <a:gd name="connsiteY1" fmla="*/ 60960 h 370005"/>
                        <a:gd name="connsiteX2" fmla="*/ 3092268 w 3092268"/>
                        <a:gd name="connsiteY2" fmla="*/ 365760 h 370005"/>
                        <a:gd name="connsiteX3" fmla="*/ 294161 w 3092268"/>
                        <a:gd name="connsiteY3" fmla="*/ 370005 h 370005"/>
                        <a:gd name="connsiteX4" fmla="*/ 15240 w 3092268"/>
                        <a:gd name="connsiteY4" fmla="*/ 365760 h 370005"/>
                        <a:gd name="connsiteX5" fmla="*/ 0 w 3092268"/>
                        <a:gd name="connsiteY5" fmla="*/ 0 h 370005"/>
                        <a:gd name="connsiteX0" fmla="*/ 0 w 3092268"/>
                        <a:gd name="connsiteY0" fmla="*/ 0 h 365760"/>
                        <a:gd name="connsiteX1" fmla="*/ 3092268 w 3092268"/>
                        <a:gd name="connsiteY1" fmla="*/ 60960 h 365760"/>
                        <a:gd name="connsiteX2" fmla="*/ 3092268 w 3092268"/>
                        <a:gd name="connsiteY2" fmla="*/ 365760 h 365760"/>
                        <a:gd name="connsiteX3" fmla="*/ 15240 w 3092268"/>
                        <a:gd name="connsiteY3" fmla="*/ 365760 h 365760"/>
                        <a:gd name="connsiteX4" fmla="*/ 0 w 3092268"/>
                        <a:gd name="connsiteY4" fmla="*/ 0 h 365760"/>
                        <a:gd name="connsiteX0" fmla="*/ 0 w 3092268"/>
                        <a:gd name="connsiteY0" fmla="*/ 0 h 365760"/>
                        <a:gd name="connsiteX1" fmla="*/ 3092268 w 3092268"/>
                        <a:gd name="connsiteY1" fmla="*/ 60960 h 365760"/>
                        <a:gd name="connsiteX2" fmla="*/ 3092268 w 3092268"/>
                        <a:gd name="connsiteY2" fmla="*/ 365760 h 365760"/>
                        <a:gd name="connsiteX3" fmla="*/ 15240 w 3092268"/>
                        <a:gd name="connsiteY3" fmla="*/ 365760 h 365760"/>
                        <a:gd name="connsiteX4" fmla="*/ 0 w 3092268"/>
                        <a:gd name="connsiteY4" fmla="*/ 0 h 36576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96078" h="377190">
                          <a:moveTo>
                            <a:pt x="3810" y="0"/>
                          </a:moveTo>
                          <a:cubicBezTo>
                            <a:pt x="691666" y="77470"/>
                            <a:pt x="2541572" y="97790"/>
                            <a:pt x="3096078" y="60960"/>
                          </a:cubicBezTo>
                          <a:lnTo>
                            <a:pt x="3096078" y="365760"/>
                          </a:lnTo>
                          <a:cubicBezTo>
                            <a:pt x="2615232" y="320040"/>
                            <a:pt x="1212366" y="331470"/>
                            <a:pt x="0" y="377190"/>
                          </a:cubicBezTo>
                          <a:lnTo>
                            <a:pt x="3810" y="0"/>
                          </a:lnTo>
                          <a:close/>
                        </a:path>
                      </a:pathLst>
                    </a:custGeom>
                    <a:blipFill>
                      <a:blip r:embed="rId4"/>
                      <a:tile tx="0" ty="0" sx="50000" sy="5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grpSp>
                  <p:nvGrpSpPr>
                    <p:cNvPr id="1424" name="组合 1423"/>
                    <p:cNvGrpSpPr/>
                    <p:nvPr/>
                  </p:nvGrpSpPr>
                  <p:grpSpPr>
                    <a:xfrm>
                      <a:off x="13527313" y="-2064699"/>
                      <a:ext cx="1320057" cy="1073669"/>
                      <a:chOff x="11746138" y="-1035999"/>
                      <a:chExt cx="1320057" cy="1073669"/>
                    </a:xfrm>
                    <a:effectLst>
                      <a:outerShdw blurRad="50800" dist="50800" dir="2700000" sx="19000" sy="19000" algn="ctr" rotWithShape="0">
                        <a:srgbClr val="000000">
                          <a:alpha val="43137"/>
                        </a:srgbClr>
                      </a:outerShdw>
                    </a:effectLst>
                  </p:grpSpPr>
                  <p:sp>
                    <p:nvSpPr>
                      <p:cNvPr id="1425" name="梯形 230"/>
                      <p:cNvSpPr/>
                      <p:nvPr/>
                    </p:nvSpPr>
                    <p:spPr>
                      <a:xfrm>
                        <a:off x="11746138" y="-1035999"/>
                        <a:ext cx="1305543" cy="1063213"/>
                      </a:xfrm>
                      <a:custGeom>
                        <a:avLst/>
                        <a:gdLst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0 w 1306286"/>
                          <a:gd name="connsiteY4" fmla="*/ 1349829 h 1349829"/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740229 w 1306286"/>
                          <a:gd name="connsiteY4" fmla="*/ 1335314 h 1349829"/>
                          <a:gd name="connsiteX5" fmla="*/ 0 w 1306286"/>
                          <a:gd name="connsiteY5" fmla="*/ 1349829 h 1349829"/>
                          <a:gd name="connsiteX0" fmla="*/ 0 w 1306286"/>
                          <a:gd name="connsiteY0" fmla="*/ 1349829 h 1445113"/>
                          <a:gd name="connsiteX1" fmla="*/ 326572 w 1306286"/>
                          <a:gd name="connsiteY1" fmla="*/ 0 h 1445113"/>
                          <a:gd name="connsiteX2" fmla="*/ 979715 w 1306286"/>
                          <a:gd name="connsiteY2" fmla="*/ 0 h 1445113"/>
                          <a:gd name="connsiteX3" fmla="*/ 1306286 w 1306286"/>
                          <a:gd name="connsiteY3" fmla="*/ 1349829 h 1445113"/>
                          <a:gd name="connsiteX4" fmla="*/ 740229 w 1306286"/>
                          <a:gd name="connsiteY4" fmla="*/ 1335314 h 1445113"/>
                          <a:gd name="connsiteX5" fmla="*/ 0 w 1306286"/>
                          <a:gd name="connsiteY5" fmla="*/ 1349829 h 1445113"/>
                          <a:gd name="connsiteX0" fmla="*/ 0 w 1306286"/>
                          <a:gd name="connsiteY0" fmla="*/ 1349829 h 1567551"/>
                          <a:gd name="connsiteX1" fmla="*/ 326572 w 1306286"/>
                          <a:gd name="connsiteY1" fmla="*/ 0 h 1567551"/>
                          <a:gd name="connsiteX2" fmla="*/ 979715 w 1306286"/>
                          <a:gd name="connsiteY2" fmla="*/ 0 h 1567551"/>
                          <a:gd name="connsiteX3" fmla="*/ 1306286 w 1306286"/>
                          <a:gd name="connsiteY3" fmla="*/ 1349829 h 1567551"/>
                          <a:gd name="connsiteX4" fmla="*/ 667658 w 1306286"/>
                          <a:gd name="connsiteY4" fmla="*/ 1567543 h 1567551"/>
                          <a:gd name="connsiteX5" fmla="*/ 0 w 1306286"/>
                          <a:gd name="connsiteY5" fmla="*/ 1349829 h 1567551"/>
                          <a:gd name="connsiteX0" fmla="*/ 0 w 1313486"/>
                          <a:gd name="connsiteY0" fmla="*/ 1349829 h 1567551"/>
                          <a:gd name="connsiteX1" fmla="*/ 326572 w 1313486"/>
                          <a:gd name="connsiteY1" fmla="*/ 0 h 1567551"/>
                          <a:gd name="connsiteX2" fmla="*/ 979715 w 1313486"/>
                          <a:gd name="connsiteY2" fmla="*/ 0 h 1567551"/>
                          <a:gd name="connsiteX3" fmla="*/ 1313486 w 1313486"/>
                          <a:gd name="connsiteY3" fmla="*/ 1349829 h 1567551"/>
                          <a:gd name="connsiteX4" fmla="*/ 667658 w 1313486"/>
                          <a:gd name="connsiteY4" fmla="*/ 1567543 h 1567551"/>
                          <a:gd name="connsiteX5" fmla="*/ 0 w 1313486"/>
                          <a:gd name="connsiteY5" fmla="*/ 1349829 h 1567551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471886"/>
                          <a:gd name="connsiteY0" fmla="*/ 1349829 h 1571038"/>
                          <a:gd name="connsiteX1" fmla="*/ 398572 w 1471886"/>
                          <a:gd name="connsiteY1" fmla="*/ 0 h 1571038"/>
                          <a:gd name="connsiteX2" fmla="*/ 1051715 w 1471886"/>
                          <a:gd name="connsiteY2" fmla="*/ 0 h 1571038"/>
                          <a:gd name="connsiteX3" fmla="*/ 1471886 w 1471886"/>
                          <a:gd name="connsiteY3" fmla="*/ 1277829 h 1571038"/>
                          <a:gd name="connsiteX4" fmla="*/ 739658 w 1471886"/>
                          <a:gd name="connsiteY4" fmla="*/ 1567543 h 1571038"/>
                          <a:gd name="connsiteX5" fmla="*/ 0 w 1471886"/>
                          <a:gd name="connsiteY5" fmla="*/ 1349829 h 1571038"/>
                          <a:gd name="connsiteX0" fmla="*/ 0 w 1471886"/>
                          <a:gd name="connsiteY0" fmla="*/ 1349829 h 1571038"/>
                          <a:gd name="connsiteX1" fmla="*/ 398572 w 1471886"/>
                          <a:gd name="connsiteY1" fmla="*/ 0 h 1571038"/>
                          <a:gd name="connsiteX2" fmla="*/ 1051715 w 1471886"/>
                          <a:gd name="connsiteY2" fmla="*/ 0 h 1571038"/>
                          <a:gd name="connsiteX3" fmla="*/ 1471886 w 1471886"/>
                          <a:gd name="connsiteY3" fmla="*/ 1277829 h 1571038"/>
                          <a:gd name="connsiteX4" fmla="*/ 739658 w 1471886"/>
                          <a:gd name="connsiteY4" fmla="*/ 1567543 h 1571038"/>
                          <a:gd name="connsiteX5" fmla="*/ 0 w 1471886"/>
                          <a:gd name="connsiteY5" fmla="*/ 1349829 h 1571038"/>
                          <a:gd name="connsiteX0" fmla="*/ 0 w 1471886"/>
                          <a:gd name="connsiteY0" fmla="*/ 1349829 h 1569399"/>
                          <a:gd name="connsiteX1" fmla="*/ 398572 w 1471886"/>
                          <a:gd name="connsiteY1" fmla="*/ 0 h 1569399"/>
                          <a:gd name="connsiteX2" fmla="*/ 1051715 w 1471886"/>
                          <a:gd name="connsiteY2" fmla="*/ 0 h 1569399"/>
                          <a:gd name="connsiteX3" fmla="*/ 1471886 w 1471886"/>
                          <a:gd name="connsiteY3" fmla="*/ 1277829 h 1569399"/>
                          <a:gd name="connsiteX4" fmla="*/ 739658 w 1471886"/>
                          <a:gd name="connsiteY4" fmla="*/ 1567543 h 1569399"/>
                          <a:gd name="connsiteX5" fmla="*/ 0 w 1471886"/>
                          <a:gd name="connsiteY5" fmla="*/ 1349829 h 1569399"/>
                          <a:gd name="connsiteX0" fmla="*/ 0 w 1471886"/>
                          <a:gd name="connsiteY0" fmla="*/ 1349829 h 1569399"/>
                          <a:gd name="connsiteX1" fmla="*/ 398572 w 1471886"/>
                          <a:gd name="connsiteY1" fmla="*/ 0 h 1569399"/>
                          <a:gd name="connsiteX2" fmla="*/ 1051715 w 1471886"/>
                          <a:gd name="connsiteY2" fmla="*/ 0 h 1569399"/>
                          <a:gd name="connsiteX3" fmla="*/ 1471886 w 1471886"/>
                          <a:gd name="connsiteY3" fmla="*/ 1277829 h 1569399"/>
                          <a:gd name="connsiteX4" fmla="*/ 739658 w 1471886"/>
                          <a:gd name="connsiteY4" fmla="*/ 1567543 h 1569399"/>
                          <a:gd name="connsiteX5" fmla="*/ 0 w 1471886"/>
                          <a:gd name="connsiteY5" fmla="*/ 1349829 h 15693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471886" h="1569399">
                            <a:moveTo>
                              <a:pt x="0" y="1349829"/>
                            </a:moveTo>
                            <a:cubicBezTo>
                              <a:pt x="204857" y="1072686"/>
                              <a:pt x="265715" y="449943"/>
                              <a:pt x="398572" y="0"/>
                            </a:cubicBezTo>
                            <a:lnTo>
                              <a:pt x="1051715" y="0"/>
                            </a:lnTo>
                            <a:cubicBezTo>
                              <a:pt x="1191772" y="425943"/>
                              <a:pt x="1130229" y="1046286"/>
                              <a:pt x="1471886" y="1277829"/>
                            </a:cubicBezTo>
                            <a:cubicBezTo>
                              <a:pt x="1381572" y="1471581"/>
                              <a:pt x="984972" y="1555543"/>
                              <a:pt x="739658" y="1567543"/>
                            </a:cubicBezTo>
                            <a:cubicBezTo>
                              <a:pt x="494344" y="1579543"/>
                              <a:pt x="169743" y="1536381"/>
                              <a:pt x="0" y="1349829"/>
                            </a:cubicBezTo>
                            <a:close/>
                          </a:path>
                        </a:pathLst>
                      </a:custGeom>
                      <a:blipFill>
                        <a:blip r:embed="rId5"/>
                        <a:tile tx="0" ty="0" sx="50000" sy="5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  <p:sp>
                    <p:nvSpPr>
                      <p:cNvPr id="1426" name="任意多边形 1425"/>
                      <p:cNvSpPr/>
                      <p:nvPr/>
                    </p:nvSpPr>
                    <p:spPr>
                      <a:xfrm>
                        <a:off x="11760652" y="-216742"/>
                        <a:ext cx="1305543" cy="254412"/>
                      </a:xfrm>
                      <a:custGeom>
                        <a:avLst/>
                        <a:gdLst>
                          <a:gd name="connsiteX0" fmla="*/ 1379595 w 1471886"/>
                          <a:gd name="connsiteY0" fmla="*/ 0 h 375535"/>
                          <a:gd name="connsiteX1" fmla="*/ 1412403 w 1471886"/>
                          <a:gd name="connsiteY1" fmla="*/ 36137 h 375535"/>
                          <a:gd name="connsiteX2" fmla="*/ 1471886 w 1471886"/>
                          <a:gd name="connsiteY2" fmla="*/ 83965 h 375535"/>
                          <a:gd name="connsiteX3" fmla="*/ 739658 w 1471886"/>
                          <a:gd name="connsiteY3" fmla="*/ 373679 h 375535"/>
                          <a:gd name="connsiteX4" fmla="*/ 0 w 1471886"/>
                          <a:gd name="connsiteY4" fmla="*/ 155965 h 375535"/>
                          <a:gd name="connsiteX5" fmla="*/ 70493 w 1471886"/>
                          <a:gd name="connsiteY5" fmla="*/ 36849 h 375535"/>
                          <a:gd name="connsiteX6" fmla="*/ 72362 w 1471886"/>
                          <a:gd name="connsiteY6" fmla="*/ 32282 h 375535"/>
                          <a:gd name="connsiteX7" fmla="*/ 152685 w 1471886"/>
                          <a:gd name="connsiteY7" fmla="*/ 82098 h 375535"/>
                          <a:gd name="connsiteX8" fmla="*/ 739658 w 1471886"/>
                          <a:gd name="connsiteY8" fmla="*/ 185405 h 375535"/>
                          <a:gd name="connsiteX9" fmla="*/ 1353871 w 1471886"/>
                          <a:gd name="connsiteY9" fmla="*/ 21011 h 3755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471886" h="375535">
                            <a:moveTo>
                              <a:pt x="1379595" y="0"/>
                            </a:moveTo>
                            <a:lnTo>
                              <a:pt x="1412403" y="36137"/>
                            </a:lnTo>
                            <a:cubicBezTo>
                              <a:pt x="1430754" y="53503"/>
                              <a:pt x="1450532" y="69494"/>
                              <a:pt x="1471886" y="83965"/>
                            </a:cubicBezTo>
                            <a:cubicBezTo>
                              <a:pt x="1381572" y="277717"/>
                              <a:pt x="984972" y="361679"/>
                              <a:pt x="739658" y="373679"/>
                            </a:cubicBezTo>
                            <a:cubicBezTo>
                              <a:pt x="494344" y="385679"/>
                              <a:pt x="169743" y="342517"/>
                              <a:pt x="0" y="155965"/>
                            </a:cubicBezTo>
                            <a:cubicBezTo>
                              <a:pt x="25607" y="121322"/>
                              <a:pt x="48964" y="81279"/>
                              <a:pt x="70493" y="36849"/>
                            </a:cubicBezTo>
                            <a:lnTo>
                              <a:pt x="72362" y="32282"/>
                            </a:lnTo>
                            <a:lnTo>
                              <a:pt x="152685" y="82098"/>
                            </a:lnTo>
                            <a:cubicBezTo>
                              <a:pt x="327088" y="172376"/>
                              <a:pt x="555673" y="194405"/>
                              <a:pt x="739658" y="185405"/>
                            </a:cubicBezTo>
                            <a:cubicBezTo>
                              <a:pt x="923644" y="176405"/>
                              <a:pt x="1192727" y="126926"/>
                              <a:pt x="1353871" y="21011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1412" name="组合 1411"/>
                <p:cNvGrpSpPr/>
                <p:nvPr/>
              </p:nvGrpSpPr>
              <p:grpSpPr>
                <a:xfrm flipH="1" flipV="1">
                  <a:off x="12927661" y="-1759167"/>
                  <a:ext cx="1809107" cy="2339739"/>
                  <a:chOff x="7092917" y="-1668615"/>
                  <a:chExt cx="1809107" cy="2339739"/>
                </a:xfrm>
                <a:noFill/>
              </p:grpSpPr>
              <p:grpSp>
                <p:nvGrpSpPr>
                  <p:cNvPr id="1413" name="组合 1412"/>
                  <p:cNvGrpSpPr/>
                  <p:nvPr/>
                </p:nvGrpSpPr>
                <p:grpSpPr>
                  <a:xfrm rot="-8640000">
                    <a:off x="7743051" y="-966219"/>
                    <a:ext cx="368961" cy="1637343"/>
                    <a:chOff x="7777833" y="4124467"/>
                    <a:chExt cx="414218" cy="1838183"/>
                  </a:xfrm>
                  <a:grpFill/>
                </p:grpSpPr>
                <p:sp>
                  <p:nvSpPr>
                    <p:cNvPr id="1419" name="任意多边形 1418"/>
                    <p:cNvSpPr/>
                    <p:nvPr/>
                  </p:nvSpPr>
                  <p:spPr>
                    <a:xfrm rot="302727">
                      <a:off x="7777833" y="4124467"/>
                      <a:ext cx="414218" cy="1640642"/>
                    </a:xfrm>
                    <a:custGeom>
                      <a:avLst/>
                      <a:gdLst>
                        <a:gd name="connsiteX0" fmla="*/ 410400 w 410400"/>
                        <a:gd name="connsiteY0" fmla="*/ 7200 h 1684800"/>
                        <a:gd name="connsiteX1" fmla="*/ 172800 w 410400"/>
                        <a:gd name="connsiteY1" fmla="*/ 0 h 1684800"/>
                        <a:gd name="connsiteX2" fmla="*/ 0 w 410400"/>
                        <a:gd name="connsiteY2" fmla="*/ 856800 h 1684800"/>
                        <a:gd name="connsiteX3" fmla="*/ 72000 w 410400"/>
                        <a:gd name="connsiteY3" fmla="*/ 1684800 h 1684800"/>
                        <a:gd name="connsiteX4" fmla="*/ 273600 w 410400"/>
                        <a:gd name="connsiteY4" fmla="*/ 1663200 h 1684800"/>
                        <a:gd name="connsiteX5" fmla="*/ 201600 w 410400"/>
                        <a:gd name="connsiteY5" fmla="*/ 892800 h 1684800"/>
                        <a:gd name="connsiteX6" fmla="*/ 410400 w 410400"/>
                        <a:gd name="connsiteY6" fmla="*/ 7200 h 1684800"/>
                        <a:gd name="connsiteX0" fmla="*/ 414104 w 414104"/>
                        <a:gd name="connsiteY0" fmla="*/ 7200 h 1684800"/>
                        <a:gd name="connsiteX1" fmla="*/ 176504 w 414104"/>
                        <a:gd name="connsiteY1" fmla="*/ 0 h 1684800"/>
                        <a:gd name="connsiteX2" fmla="*/ 3704 w 414104"/>
                        <a:gd name="connsiteY2" fmla="*/ 856800 h 1684800"/>
                        <a:gd name="connsiteX3" fmla="*/ 75704 w 414104"/>
                        <a:gd name="connsiteY3" fmla="*/ 1684800 h 1684800"/>
                        <a:gd name="connsiteX4" fmla="*/ 277304 w 414104"/>
                        <a:gd name="connsiteY4" fmla="*/ 1663200 h 1684800"/>
                        <a:gd name="connsiteX5" fmla="*/ 205304 w 414104"/>
                        <a:gd name="connsiteY5" fmla="*/ 892800 h 1684800"/>
                        <a:gd name="connsiteX6" fmla="*/ 414104 w 414104"/>
                        <a:gd name="connsiteY6" fmla="*/ 7200 h 1684800"/>
                        <a:gd name="connsiteX0" fmla="*/ 414104 w 414193"/>
                        <a:gd name="connsiteY0" fmla="*/ 7200 h 1684800"/>
                        <a:gd name="connsiteX1" fmla="*/ 176504 w 414193"/>
                        <a:gd name="connsiteY1" fmla="*/ 0 h 1684800"/>
                        <a:gd name="connsiteX2" fmla="*/ 3704 w 414193"/>
                        <a:gd name="connsiteY2" fmla="*/ 856800 h 1684800"/>
                        <a:gd name="connsiteX3" fmla="*/ 75704 w 414193"/>
                        <a:gd name="connsiteY3" fmla="*/ 1684800 h 1684800"/>
                        <a:gd name="connsiteX4" fmla="*/ 277304 w 414193"/>
                        <a:gd name="connsiteY4" fmla="*/ 1663200 h 1684800"/>
                        <a:gd name="connsiteX5" fmla="*/ 205304 w 414193"/>
                        <a:gd name="connsiteY5" fmla="*/ 892800 h 1684800"/>
                        <a:gd name="connsiteX6" fmla="*/ 414104 w 414193"/>
                        <a:gd name="connsiteY6" fmla="*/ 7200 h 1684800"/>
                        <a:gd name="connsiteX0" fmla="*/ 414104 w 414218"/>
                        <a:gd name="connsiteY0" fmla="*/ 7200 h 1684800"/>
                        <a:gd name="connsiteX1" fmla="*/ 176504 w 414218"/>
                        <a:gd name="connsiteY1" fmla="*/ 0 h 1684800"/>
                        <a:gd name="connsiteX2" fmla="*/ 3704 w 414218"/>
                        <a:gd name="connsiteY2" fmla="*/ 856800 h 1684800"/>
                        <a:gd name="connsiteX3" fmla="*/ 75704 w 414218"/>
                        <a:gd name="connsiteY3" fmla="*/ 1684800 h 1684800"/>
                        <a:gd name="connsiteX4" fmla="*/ 277304 w 414218"/>
                        <a:gd name="connsiteY4" fmla="*/ 1663200 h 1684800"/>
                        <a:gd name="connsiteX5" fmla="*/ 248504 w 414218"/>
                        <a:gd name="connsiteY5" fmla="*/ 833650 h 1684800"/>
                        <a:gd name="connsiteX6" fmla="*/ 414104 w 414218"/>
                        <a:gd name="connsiteY6" fmla="*/ 7200 h 16848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14218" h="1684800">
                          <a:moveTo>
                            <a:pt x="414104" y="7200"/>
                          </a:moveTo>
                          <a:lnTo>
                            <a:pt x="176504" y="0"/>
                          </a:lnTo>
                          <a:cubicBezTo>
                            <a:pt x="108104" y="141600"/>
                            <a:pt x="20504" y="576000"/>
                            <a:pt x="3704" y="856800"/>
                          </a:cubicBezTo>
                          <a:cubicBezTo>
                            <a:pt x="-13096" y="1137600"/>
                            <a:pt x="30104" y="1550400"/>
                            <a:pt x="75704" y="1684800"/>
                          </a:cubicBezTo>
                          <a:lnTo>
                            <a:pt x="277304" y="1663200"/>
                          </a:lnTo>
                          <a:cubicBezTo>
                            <a:pt x="298904" y="1531200"/>
                            <a:pt x="225704" y="1109650"/>
                            <a:pt x="248504" y="833650"/>
                          </a:cubicBezTo>
                          <a:cubicBezTo>
                            <a:pt x="271304" y="557650"/>
                            <a:pt x="418904" y="156000"/>
                            <a:pt x="414104" y="720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 dirty="0"/>
                    </a:p>
                  </p:txBody>
                </p:sp>
                <p:sp>
                  <p:nvSpPr>
                    <p:cNvPr id="1420" name="任意多边形 1419"/>
                    <p:cNvSpPr/>
                    <p:nvPr/>
                  </p:nvSpPr>
                  <p:spPr>
                    <a:xfrm>
                      <a:off x="7829550" y="5734050"/>
                      <a:ext cx="215900" cy="228600"/>
                    </a:xfrm>
                    <a:custGeom>
                      <a:avLst/>
                      <a:gdLst>
                        <a:gd name="connsiteX0" fmla="*/ 6350 w 215900"/>
                        <a:gd name="connsiteY0" fmla="*/ 6350 h 228600"/>
                        <a:gd name="connsiteX1" fmla="*/ 0 w 215900"/>
                        <a:gd name="connsiteY1" fmla="*/ 133350 h 228600"/>
                        <a:gd name="connsiteX2" fmla="*/ 215900 w 215900"/>
                        <a:gd name="connsiteY2" fmla="*/ 228600 h 228600"/>
                        <a:gd name="connsiteX3" fmla="*/ 101600 w 215900"/>
                        <a:gd name="connsiteY3" fmla="*/ 0 h 228600"/>
                        <a:gd name="connsiteX4" fmla="*/ 6350 w 215900"/>
                        <a:gd name="connsiteY4" fmla="*/ 6350 h 22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900" h="228600">
                          <a:moveTo>
                            <a:pt x="6350" y="6350"/>
                          </a:moveTo>
                          <a:lnTo>
                            <a:pt x="0" y="133350"/>
                          </a:lnTo>
                          <a:lnTo>
                            <a:pt x="215900" y="228600"/>
                          </a:lnTo>
                          <a:lnTo>
                            <a:pt x="101600" y="0"/>
                          </a:lnTo>
                          <a:lnTo>
                            <a:pt x="6350" y="635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grpSp>
                <p:nvGrpSpPr>
                  <p:cNvPr id="1414" name="组合 1413"/>
                  <p:cNvGrpSpPr/>
                  <p:nvPr/>
                </p:nvGrpSpPr>
                <p:grpSpPr>
                  <a:xfrm rot="13281492">
                    <a:off x="7092917" y="-1668615"/>
                    <a:ext cx="1809107" cy="591465"/>
                    <a:chOff x="11563350" y="-2064699"/>
                    <a:chExt cx="3284020" cy="1073669"/>
                  </a:xfrm>
                  <a:grpFill/>
                </p:grpSpPr>
                <p:sp>
                  <p:nvSpPr>
                    <p:cNvPr id="1415" name="矩形 231"/>
                    <p:cNvSpPr/>
                    <p:nvPr/>
                  </p:nvSpPr>
                  <p:spPr>
                    <a:xfrm>
                      <a:off x="11563350" y="-2034903"/>
                      <a:ext cx="3096078" cy="377190"/>
                    </a:xfrm>
                    <a:custGeom>
                      <a:avLst/>
                      <a:gdLst>
                        <a:gd name="connsiteX0" fmla="*/ 0 w 3077028"/>
                        <a:gd name="connsiteY0" fmla="*/ 0 h 304800"/>
                        <a:gd name="connsiteX1" fmla="*/ 3077028 w 3077028"/>
                        <a:gd name="connsiteY1" fmla="*/ 0 h 304800"/>
                        <a:gd name="connsiteX2" fmla="*/ 3077028 w 3077028"/>
                        <a:gd name="connsiteY2" fmla="*/ 304800 h 304800"/>
                        <a:gd name="connsiteX3" fmla="*/ 0 w 3077028"/>
                        <a:gd name="connsiteY3" fmla="*/ 304800 h 304800"/>
                        <a:gd name="connsiteX4" fmla="*/ 0 w 3077028"/>
                        <a:gd name="connsiteY4" fmla="*/ 0 h 304800"/>
                        <a:gd name="connsiteX0" fmla="*/ 0 w 3077028"/>
                        <a:gd name="connsiteY0" fmla="*/ 10132 h 314932"/>
                        <a:gd name="connsiteX1" fmla="*/ 322053 w 3077028"/>
                        <a:gd name="connsiteY1" fmla="*/ 0 h 314932"/>
                        <a:gd name="connsiteX2" fmla="*/ 3077028 w 3077028"/>
                        <a:gd name="connsiteY2" fmla="*/ 10132 h 314932"/>
                        <a:gd name="connsiteX3" fmla="*/ 3077028 w 3077028"/>
                        <a:gd name="connsiteY3" fmla="*/ 314932 h 314932"/>
                        <a:gd name="connsiteX4" fmla="*/ 0 w 3077028"/>
                        <a:gd name="connsiteY4" fmla="*/ 314932 h 314932"/>
                        <a:gd name="connsiteX5" fmla="*/ 0 w 3077028"/>
                        <a:gd name="connsiteY5" fmla="*/ 10132 h 314932"/>
                        <a:gd name="connsiteX0" fmla="*/ 0 w 3077028"/>
                        <a:gd name="connsiteY0" fmla="*/ 10132 h 319177"/>
                        <a:gd name="connsiteX1" fmla="*/ 322053 w 3077028"/>
                        <a:gd name="connsiteY1" fmla="*/ 0 h 319177"/>
                        <a:gd name="connsiteX2" fmla="*/ 3077028 w 3077028"/>
                        <a:gd name="connsiteY2" fmla="*/ 10132 h 319177"/>
                        <a:gd name="connsiteX3" fmla="*/ 3077028 w 3077028"/>
                        <a:gd name="connsiteY3" fmla="*/ 314932 h 319177"/>
                        <a:gd name="connsiteX4" fmla="*/ 278921 w 3077028"/>
                        <a:gd name="connsiteY4" fmla="*/ 319177 h 319177"/>
                        <a:gd name="connsiteX5" fmla="*/ 0 w 3077028"/>
                        <a:gd name="connsiteY5" fmla="*/ 314932 h 319177"/>
                        <a:gd name="connsiteX6" fmla="*/ 0 w 3077028"/>
                        <a:gd name="connsiteY6" fmla="*/ 10132 h 319177"/>
                        <a:gd name="connsiteX0" fmla="*/ 0 w 3092268"/>
                        <a:gd name="connsiteY0" fmla="*/ 0 h 370005"/>
                        <a:gd name="connsiteX1" fmla="*/ 337293 w 3092268"/>
                        <a:gd name="connsiteY1" fmla="*/ 50828 h 370005"/>
                        <a:gd name="connsiteX2" fmla="*/ 3092268 w 3092268"/>
                        <a:gd name="connsiteY2" fmla="*/ 60960 h 370005"/>
                        <a:gd name="connsiteX3" fmla="*/ 3092268 w 3092268"/>
                        <a:gd name="connsiteY3" fmla="*/ 365760 h 370005"/>
                        <a:gd name="connsiteX4" fmla="*/ 294161 w 3092268"/>
                        <a:gd name="connsiteY4" fmla="*/ 370005 h 370005"/>
                        <a:gd name="connsiteX5" fmla="*/ 15240 w 3092268"/>
                        <a:gd name="connsiteY5" fmla="*/ 365760 h 370005"/>
                        <a:gd name="connsiteX6" fmla="*/ 0 w 3092268"/>
                        <a:gd name="connsiteY6" fmla="*/ 0 h 370005"/>
                        <a:gd name="connsiteX0" fmla="*/ 0 w 3092268"/>
                        <a:gd name="connsiteY0" fmla="*/ 0 h 370005"/>
                        <a:gd name="connsiteX1" fmla="*/ 3092268 w 3092268"/>
                        <a:gd name="connsiteY1" fmla="*/ 60960 h 370005"/>
                        <a:gd name="connsiteX2" fmla="*/ 3092268 w 3092268"/>
                        <a:gd name="connsiteY2" fmla="*/ 365760 h 370005"/>
                        <a:gd name="connsiteX3" fmla="*/ 294161 w 3092268"/>
                        <a:gd name="connsiteY3" fmla="*/ 370005 h 370005"/>
                        <a:gd name="connsiteX4" fmla="*/ 15240 w 3092268"/>
                        <a:gd name="connsiteY4" fmla="*/ 365760 h 370005"/>
                        <a:gd name="connsiteX5" fmla="*/ 0 w 3092268"/>
                        <a:gd name="connsiteY5" fmla="*/ 0 h 370005"/>
                        <a:gd name="connsiteX0" fmla="*/ 0 w 3092268"/>
                        <a:gd name="connsiteY0" fmla="*/ 0 h 370005"/>
                        <a:gd name="connsiteX1" fmla="*/ 3092268 w 3092268"/>
                        <a:gd name="connsiteY1" fmla="*/ 60960 h 370005"/>
                        <a:gd name="connsiteX2" fmla="*/ 3092268 w 3092268"/>
                        <a:gd name="connsiteY2" fmla="*/ 365760 h 370005"/>
                        <a:gd name="connsiteX3" fmla="*/ 294161 w 3092268"/>
                        <a:gd name="connsiteY3" fmla="*/ 370005 h 370005"/>
                        <a:gd name="connsiteX4" fmla="*/ 15240 w 3092268"/>
                        <a:gd name="connsiteY4" fmla="*/ 365760 h 370005"/>
                        <a:gd name="connsiteX5" fmla="*/ 0 w 3092268"/>
                        <a:gd name="connsiteY5" fmla="*/ 0 h 370005"/>
                        <a:gd name="connsiteX0" fmla="*/ 0 w 3092268"/>
                        <a:gd name="connsiteY0" fmla="*/ 0 h 365760"/>
                        <a:gd name="connsiteX1" fmla="*/ 3092268 w 3092268"/>
                        <a:gd name="connsiteY1" fmla="*/ 60960 h 365760"/>
                        <a:gd name="connsiteX2" fmla="*/ 3092268 w 3092268"/>
                        <a:gd name="connsiteY2" fmla="*/ 365760 h 365760"/>
                        <a:gd name="connsiteX3" fmla="*/ 15240 w 3092268"/>
                        <a:gd name="connsiteY3" fmla="*/ 365760 h 365760"/>
                        <a:gd name="connsiteX4" fmla="*/ 0 w 3092268"/>
                        <a:gd name="connsiteY4" fmla="*/ 0 h 365760"/>
                        <a:gd name="connsiteX0" fmla="*/ 0 w 3092268"/>
                        <a:gd name="connsiteY0" fmla="*/ 0 h 365760"/>
                        <a:gd name="connsiteX1" fmla="*/ 3092268 w 3092268"/>
                        <a:gd name="connsiteY1" fmla="*/ 60960 h 365760"/>
                        <a:gd name="connsiteX2" fmla="*/ 3092268 w 3092268"/>
                        <a:gd name="connsiteY2" fmla="*/ 365760 h 365760"/>
                        <a:gd name="connsiteX3" fmla="*/ 15240 w 3092268"/>
                        <a:gd name="connsiteY3" fmla="*/ 365760 h 365760"/>
                        <a:gd name="connsiteX4" fmla="*/ 0 w 3092268"/>
                        <a:gd name="connsiteY4" fmla="*/ 0 h 36576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96078" h="377190">
                          <a:moveTo>
                            <a:pt x="3810" y="0"/>
                          </a:moveTo>
                          <a:cubicBezTo>
                            <a:pt x="691666" y="77470"/>
                            <a:pt x="2541572" y="97790"/>
                            <a:pt x="3096078" y="60960"/>
                          </a:cubicBezTo>
                          <a:lnTo>
                            <a:pt x="3096078" y="365760"/>
                          </a:lnTo>
                          <a:cubicBezTo>
                            <a:pt x="2615232" y="320040"/>
                            <a:pt x="1212366" y="331470"/>
                            <a:pt x="0" y="377190"/>
                          </a:cubicBezTo>
                          <a:lnTo>
                            <a:pt x="3810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grpSp>
                  <p:nvGrpSpPr>
                    <p:cNvPr id="1416" name="组合 1415"/>
                    <p:cNvGrpSpPr/>
                    <p:nvPr/>
                  </p:nvGrpSpPr>
                  <p:grpSpPr>
                    <a:xfrm>
                      <a:off x="13527313" y="-2064699"/>
                      <a:ext cx="1320057" cy="1073669"/>
                      <a:chOff x="11746138" y="-1035999"/>
                      <a:chExt cx="1320057" cy="1073669"/>
                    </a:xfrm>
                    <a:grpFill/>
                    <a:effectLst>
                      <a:outerShdw blurRad="50800" dist="50800" dir="2700000" sx="19000" sy="19000" algn="ctr" rotWithShape="0">
                        <a:srgbClr val="000000">
                          <a:alpha val="43137"/>
                        </a:srgbClr>
                      </a:outerShdw>
                    </a:effectLst>
                  </p:grpSpPr>
                  <p:sp>
                    <p:nvSpPr>
                      <p:cNvPr id="1417" name="梯形 230"/>
                      <p:cNvSpPr/>
                      <p:nvPr/>
                    </p:nvSpPr>
                    <p:spPr>
                      <a:xfrm>
                        <a:off x="11746138" y="-1035999"/>
                        <a:ext cx="1305543" cy="1063213"/>
                      </a:xfrm>
                      <a:custGeom>
                        <a:avLst/>
                        <a:gdLst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0 w 1306286"/>
                          <a:gd name="connsiteY4" fmla="*/ 1349829 h 1349829"/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740229 w 1306286"/>
                          <a:gd name="connsiteY4" fmla="*/ 1335314 h 1349829"/>
                          <a:gd name="connsiteX5" fmla="*/ 0 w 1306286"/>
                          <a:gd name="connsiteY5" fmla="*/ 1349829 h 1349829"/>
                          <a:gd name="connsiteX0" fmla="*/ 0 w 1306286"/>
                          <a:gd name="connsiteY0" fmla="*/ 1349829 h 1445113"/>
                          <a:gd name="connsiteX1" fmla="*/ 326572 w 1306286"/>
                          <a:gd name="connsiteY1" fmla="*/ 0 h 1445113"/>
                          <a:gd name="connsiteX2" fmla="*/ 979715 w 1306286"/>
                          <a:gd name="connsiteY2" fmla="*/ 0 h 1445113"/>
                          <a:gd name="connsiteX3" fmla="*/ 1306286 w 1306286"/>
                          <a:gd name="connsiteY3" fmla="*/ 1349829 h 1445113"/>
                          <a:gd name="connsiteX4" fmla="*/ 740229 w 1306286"/>
                          <a:gd name="connsiteY4" fmla="*/ 1335314 h 1445113"/>
                          <a:gd name="connsiteX5" fmla="*/ 0 w 1306286"/>
                          <a:gd name="connsiteY5" fmla="*/ 1349829 h 1445113"/>
                          <a:gd name="connsiteX0" fmla="*/ 0 w 1306286"/>
                          <a:gd name="connsiteY0" fmla="*/ 1349829 h 1567551"/>
                          <a:gd name="connsiteX1" fmla="*/ 326572 w 1306286"/>
                          <a:gd name="connsiteY1" fmla="*/ 0 h 1567551"/>
                          <a:gd name="connsiteX2" fmla="*/ 979715 w 1306286"/>
                          <a:gd name="connsiteY2" fmla="*/ 0 h 1567551"/>
                          <a:gd name="connsiteX3" fmla="*/ 1306286 w 1306286"/>
                          <a:gd name="connsiteY3" fmla="*/ 1349829 h 1567551"/>
                          <a:gd name="connsiteX4" fmla="*/ 667658 w 1306286"/>
                          <a:gd name="connsiteY4" fmla="*/ 1567543 h 1567551"/>
                          <a:gd name="connsiteX5" fmla="*/ 0 w 1306286"/>
                          <a:gd name="connsiteY5" fmla="*/ 1349829 h 1567551"/>
                          <a:gd name="connsiteX0" fmla="*/ 0 w 1313486"/>
                          <a:gd name="connsiteY0" fmla="*/ 1349829 h 1567551"/>
                          <a:gd name="connsiteX1" fmla="*/ 326572 w 1313486"/>
                          <a:gd name="connsiteY1" fmla="*/ 0 h 1567551"/>
                          <a:gd name="connsiteX2" fmla="*/ 979715 w 1313486"/>
                          <a:gd name="connsiteY2" fmla="*/ 0 h 1567551"/>
                          <a:gd name="connsiteX3" fmla="*/ 1313486 w 1313486"/>
                          <a:gd name="connsiteY3" fmla="*/ 1349829 h 1567551"/>
                          <a:gd name="connsiteX4" fmla="*/ 667658 w 1313486"/>
                          <a:gd name="connsiteY4" fmla="*/ 1567543 h 1567551"/>
                          <a:gd name="connsiteX5" fmla="*/ 0 w 1313486"/>
                          <a:gd name="connsiteY5" fmla="*/ 1349829 h 1567551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471886"/>
                          <a:gd name="connsiteY0" fmla="*/ 1349829 h 1571038"/>
                          <a:gd name="connsiteX1" fmla="*/ 398572 w 1471886"/>
                          <a:gd name="connsiteY1" fmla="*/ 0 h 1571038"/>
                          <a:gd name="connsiteX2" fmla="*/ 1051715 w 1471886"/>
                          <a:gd name="connsiteY2" fmla="*/ 0 h 1571038"/>
                          <a:gd name="connsiteX3" fmla="*/ 1471886 w 1471886"/>
                          <a:gd name="connsiteY3" fmla="*/ 1277829 h 1571038"/>
                          <a:gd name="connsiteX4" fmla="*/ 739658 w 1471886"/>
                          <a:gd name="connsiteY4" fmla="*/ 1567543 h 1571038"/>
                          <a:gd name="connsiteX5" fmla="*/ 0 w 1471886"/>
                          <a:gd name="connsiteY5" fmla="*/ 1349829 h 1571038"/>
                          <a:gd name="connsiteX0" fmla="*/ 0 w 1471886"/>
                          <a:gd name="connsiteY0" fmla="*/ 1349829 h 1571038"/>
                          <a:gd name="connsiteX1" fmla="*/ 398572 w 1471886"/>
                          <a:gd name="connsiteY1" fmla="*/ 0 h 1571038"/>
                          <a:gd name="connsiteX2" fmla="*/ 1051715 w 1471886"/>
                          <a:gd name="connsiteY2" fmla="*/ 0 h 1571038"/>
                          <a:gd name="connsiteX3" fmla="*/ 1471886 w 1471886"/>
                          <a:gd name="connsiteY3" fmla="*/ 1277829 h 1571038"/>
                          <a:gd name="connsiteX4" fmla="*/ 739658 w 1471886"/>
                          <a:gd name="connsiteY4" fmla="*/ 1567543 h 1571038"/>
                          <a:gd name="connsiteX5" fmla="*/ 0 w 1471886"/>
                          <a:gd name="connsiteY5" fmla="*/ 1349829 h 1571038"/>
                          <a:gd name="connsiteX0" fmla="*/ 0 w 1471886"/>
                          <a:gd name="connsiteY0" fmla="*/ 1349829 h 1569399"/>
                          <a:gd name="connsiteX1" fmla="*/ 398572 w 1471886"/>
                          <a:gd name="connsiteY1" fmla="*/ 0 h 1569399"/>
                          <a:gd name="connsiteX2" fmla="*/ 1051715 w 1471886"/>
                          <a:gd name="connsiteY2" fmla="*/ 0 h 1569399"/>
                          <a:gd name="connsiteX3" fmla="*/ 1471886 w 1471886"/>
                          <a:gd name="connsiteY3" fmla="*/ 1277829 h 1569399"/>
                          <a:gd name="connsiteX4" fmla="*/ 739658 w 1471886"/>
                          <a:gd name="connsiteY4" fmla="*/ 1567543 h 1569399"/>
                          <a:gd name="connsiteX5" fmla="*/ 0 w 1471886"/>
                          <a:gd name="connsiteY5" fmla="*/ 1349829 h 1569399"/>
                          <a:gd name="connsiteX0" fmla="*/ 0 w 1471886"/>
                          <a:gd name="connsiteY0" fmla="*/ 1349829 h 1569399"/>
                          <a:gd name="connsiteX1" fmla="*/ 398572 w 1471886"/>
                          <a:gd name="connsiteY1" fmla="*/ 0 h 1569399"/>
                          <a:gd name="connsiteX2" fmla="*/ 1051715 w 1471886"/>
                          <a:gd name="connsiteY2" fmla="*/ 0 h 1569399"/>
                          <a:gd name="connsiteX3" fmla="*/ 1471886 w 1471886"/>
                          <a:gd name="connsiteY3" fmla="*/ 1277829 h 1569399"/>
                          <a:gd name="connsiteX4" fmla="*/ 739658 w 1471886"/>
                          <a:gd name="connsiteY4" fmla="*/ 1567543 h 1569399"/>
                          <a:gd name="connsiteX5" fmla="*/ 0 w 1471886"/>
                          <a:gd name="connsiteY5" fmla="*/ 1349829 h 15693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471886" h="1569399">
                            <a:moveTo>
                              <a:pt x="0" y="1349829"/>
                            </a:moveTo>
                            <a:cubicBezTo>
                              <a:pt x="204857" y="1072686"/>
                              <a:pt x="265715" y="449943"/>
                              <a:pt x="398572" y="0"/>
                            </a:cubicBezTo>
                            <a:lnTo>
                              <a:pt x="1051715" y="0"/>
                            </a:lnTo>
                            <a:cubicBezTo>
                              <a:pt x="1191772" y="425943"/>
                              <a:pt x="1130229" y="1046286"/>
                              <a:pt x="1471886" y="1277829"/>
                            </a:cubicBezTo>
                            <a:cubicBezTo>
                              <a:pt x="1381572" y="1471581"/>
                              <a:pt x="984972" y="1555543"/>
                              <a:pt x="739658" y="1567543"/>
                            </a:cubicBezTo>
                            <a:cubicBezTo>
                              <a:pt x="494344" y="1579543"/>
                              <a:pt x="169743" y="1536381"/>
                              <a:pt x="0" y="1349829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  <p:sp>
                    <p:nvSpPr>
                      <p:cNvPr id="1418" name="任意多边形 1417"/>
                      <p:cNvSpPr/>
                      <p:nvPr/>
                    </p:nvSpPr>
                    <p:spPr>
                      <a:xfrm>
                        <a:off x="11760652" y="-216742"/>
                        <a:ext cx="1305543" cy="254412"/>
                      </a:xfrm>
                      <a:custGeom>
                        <a:avLst/>
                        <a:gdLst>
                          <a:gd name="connsiteX0" fmla="*/ 1379595 w 1471886"/>
                          <a:gd name="connsiteY0" fmla="*/ 0 h 375535"/>
                          <a:gd name="connsiteX1" fmla="*/ 1412403 w 1471886"/>
                          <a:gd name="connsiteY1" fmla="*/ 36137 h 375535"/>
                          <a:gd name="connsiteX2" fmla="*/ 1471886 w 1471886"/>
                          <a:gd name="connsiteY2" fmla="*/ 83965 h 375535"/>
                          <a:gd name="connsiteX3" fmla="*/ 739658 w 1471886"/>
                          <a:gd name="connsiteY3" fmla="*/ 373679 h 375535"/>
                          <a:gd name="connsiteX4" fmla="*/ 0 w 1471886"/>
                          <a:gd name="connsiteY4" fmla="*/ 155965 h 375535"/>
                          <a:gd name="connsiteX5" fmla="*/ 70493 w 1471886"/>
                          <a:gd name="connsiteY5" fmla="*/ 36849 h 375535"/>
                          <a:gd name="connsiteX6" fmla="*/ 72362 w 1471886"/>
                          <a:gd name="connsiteY6" fmla="*/ 32282 h 375535"/>
                          <a:gd name="connsiteX7" fmla="*/ 152685 w 1471886"/>
                          <a:gd name="connsiteY7" fmla="*/ 82098 h 375535"/>
                          <a:gd name="connsiteX8" fmla="*/ 739658 w 1471886"/>
                          <a:gd name="connsiteY8" fmla="*/ 185405 h 375535"/>
                          <a:gd name="connsiteX9" fmla="*/ 1353871 w 1471886"/>
                          <a:gd name="connsiteY9" fmla="*/ 21011 h 3755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471886" h="375535">
                            <a:moveTo>
                              <a:pt x="1379595" y="0"/>
                            </a:moveTo>
                            <a:lnTo>
                              <a:pt x="1412403" y="36137"/>
                            </a:lnTo>
                            <a:cubicBezTo>
                              <a:pt x="1430754" y="53503"/>
                              <a:pt x="1450532" y="69494"/>
                              <a:pt x="1471886" y="83965"/>
                            </a:cubicBezTo>
                            <a:cubicBezTo>
                              <a:pt x="1381572" y="277717"/>
                              <a:pt x="984972" y="361679"/>
                              <a:pt x="739658" y="373679"/>
                            </a:cubicBezTo>
                            <a:cubicBezTo>
                              <a:pt x="494344" y="385679"/>
                              <a:pt x="169743" y="342517"/>
                              <a:pt x="0" y="155965"/>
                            </a:cubicBezTo>
                            <a:cubicBezTo>
                              <a:pt x="25607" y="121322"/>
                              <a:pt x="48964" y="81279"/>
                              <a:pt x="70493" y="36849"/>
                            </a:cubicBezTo>
                            <a:lnTo>
                              <a:pt x="72362" y="32282"/>
                            </a:lnTo>
                            <a:lnTo>
                              <a:pt x="152685" y="82098"/>
                            </a:lnTo>
                            <a:cubicBezTo>
                              <a:pt x="327088" y="172376"/>
                              <a:pt x="555673" y="194405"/>
                              <a:pt x="739658" y="185405"/>
                            </a:cubicBezTo>
                            <a:cubicBezTo>
                              <a:pt x="923644" y="176405"/>
                              <a:pt x="1192727" y="126926"/>
                              <a:pt x="1353871" y="2101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</p:grpSp>
              </p:grpSp>
            </p:grpSp>
          </p:grpSp>
          <p:grpSp>
            <p:nvGrpSpPr>
              <p:cNvPr id="1394" name="组合 1393"/>
              <p:cNvGrpSpPr/>
              <p:nvPr/>
            </p:nvGrpSpPr>
            <p:grpSpPr>
              <a:xfrm>
                <a:off x="4998398" y="2051419"/>
                <a:ext cx="2214253" cy="2692291"/>
                <a:chOff x="4855523" y="1737094"/>
                <a:chExt cx="2214253" cy="2692291"/>
              </a:xfrm>
            </p:grpSpPr>
            <p:sp>
              <p:nvSpPr>
                <p:cNvPr id="1395" name="头"/>
                <p:cNvSpPr/>
                <p:nvPr/>
              </p:nvSpPr>
              <p:spPr>
                <a:xfrm>
                  <a:off x="4855523" y="1737094"/>
                  <a:ext cx="2214253" cy="1929498"/>
                </a:xfrm>
                <a:custGeom>
                  <a:avLst/>
                  <a:gdLst>
                    <a:gd name="connsiteX0" fmla="*/ 0 w 2606400"/>
                    <a:gd name="connsiteY0" fmla="*/ 1008000 h 2016000"/>
                    <a:gd name="connsiteX1" fmla="*/ 158810 w 2606400"/>
                    <a:gd name="connsiteY1" fmla="*/ 891462 h 2016000"/>
                    <a:gd name="connsiteX2" fmla="*/ 44405 w 2606400"/>
                    <a:gd name="connsiteY2" fmla="*/ 747110 h 2016000"/>
                    <a:gd name="connsiteX3" fmla="*/ 236793 w 2606400"/>
                    <a:gd name="connsiteY3" fmla="*/ 666341 h 2016000"/>
                    <a:gd name="connsiteX4" fmla="*/ 174596 w 2606400"/>
                    <a:gd name="connsiteY4" fmla="*/ 504000 h 2016000"/>
                    <a:gd name="connsiteX5" fmla="*/ 387460 w 2606400"/>
                    <a:gd name="connsiteY5" fmla="*/ 464496 h 2016000"/>
                    <a:gd name="connsiteX6" fmla="*/ 381698 w 2606400"/>
                    <a:gd name="connsiteY6" fmla="*/ 295236 h 2016000"/>
                    <a:gd name="connsiteX7" fmla="*/ 600526 w 2606400"/>
                    <a:gd name="connsiteY7" fmla="*/ 299693 h 2016000"/>
                    <a:gd name="connsiteX8" fmla="*/ 651600 w 2606400"/>
                    <a:gd name="connsiteY8" fmla="*/ 135046 h 2016000"/>
                    <a:gd name="connsiteX9" fmla="*/ 861484 w 2606400"/>
                    <a:gd name="connsiteY9" fmla="*/ 183155 h 2016000"/>
                    <a:gd name="connsiteX10" fmla="*/ 965907 w 2606400"/>
                    <a:gd name="connsiteY10" fmla="*/ 34347 h 2016000"/>
                    <a:gd name="connsiteX11" fmla="*/ 1152533 w 2606400"/>
                    <a:gd name="connsiteY11" fmla="*/ 122837 h 2016000"/>
                    <a:gd name="connsiteX12" fmla="*/ 1303200 w 2606400"/>
                    <a:gd name="connsiteY12" fmla="*/ 0 h 2016000"/>
                    <a:gd name="connsiteX13" fmla="*/ 1453867 w 2606400"/>
                    <a:gd name="connsiteY13" fmla="*/ 122837 h 2016000"/>
                    <a:gd name="connsiteX14" fmla="*/ 1640493 w 2606400"/>
                    <a:gd name="connsiteY14" fmla="*/ 34347 h 2016000"/>
                    <a:gd name="connsiteX15" fmla="*/ 1744916 w 2606400"/>
                    <a:gd name="connsiteY15" fmla="*/ 183155 h 2016000"/>
                    <a:gd name="connsiteX16" fmla="*/ 1954800 w 2606400"/>
                    <a:gd name="connsiteY16" fmla="*/ 135046 h 2016000"/>
                    <a:gd name="connsiteX17" fmla="*/ 2005874 w 2606400"/>
                    <a:gd name="connsiteY17" fmla="*/ 299693 h 2016000"/>
                    <a:gd name="connsiteX18" fmla="*/ 2224702 w 2606400"/>
                    <a:gd name="connsiteY18" fmla="*/ 295236 h 2016000"/>
                    <a:gd name="connsiteX19" fmla="*/ 2218940 w 2606400"/>
                    <a:gd name="connsiteY19" fmla="*/ 464496 h 2016000"/>
                    <a:gd name="connsiteX20" fmla="*/ 2431804 w 2606400"/>
                    <a:gd name="connsiteY20" fmla="*/ 504000 h 2016000"/>
                    <a:gd name="connsiteX21" fmla="*/ 2369607 w 2606400"/>
                    <a:gd name="connsiteY21" fmla="*/ 666341 h 2016000"/>
                    <a:gd name="connsiteX22" fmla="*/ 2561995 w 2606400"/>
                    <a:gd name="connsiteY22" fmla="*/ 747110 h 2016000"/>
                    <a:gd name="connsiteX23" fmla="*/ 2447590 w 2606400"/>
                    <a:gd name="connsiteY23" fmla="*/ 891462 h 2016000"/>
                    <a:gd name="connsiteX24" fmla="*/ 2606400 w 2606400"/>
                    <a:gd name="connsiteY24" fmla="*/ 1008000 h 2016000"/>
                    <a:gd name="connsiteX25" fmla="*/ 2447590 w 2606400"/>
                    <a:gd name="connsiteY25" fmla="*/ 1124538 h 2016000"/>
                    <a:gd name="connsiteX26" fmla="*/ 2561995 w 2606400"/>
                    <a:gd name="connsiteY26" fmla="*/ 1268890 h 2016000"/>
                    <a:gd name="connsiteX27" fmla="*/ 2369607 w 2606400"/>
                    <a:gd name="connsiteY27" fmla="*/ 1349659 h 2016000"/>
                    <a:gd name="connsiteX28" fmla="*/ 2431804 w 2606400"/>
                    <a:gd name="connsiteY28" fmla="*/ 1512000 h 2016000"/>
                    <a:gd name="connsiteX29" fmla="*/ 2218940 w 2606400"/>
                    <a:gd name="connsiteY29" fmla="*/ 1551504 h 2016000"/>
                    <a:gd name="connsiteX30" fmla="*/ 2224702 w 2606400"/>
                    <a:gd name="connsiteY30" fmla="*/ 1720764 h 2016000"/>
                    <a:gd name="connsiteX31" fmla="*/ 2005874 w 2606400"/>
                    <a:gd name="connsiteY31" fmla="*/ 1716307 h 2016000"/>
                    <a:gd name="connsiteX32" fmla="*/ 1954800 w 2606400"/>
                    <a:gd name="connsiteY32" fmla="*/ 1880954 h 2016000"/>
                    <a:gd name="connsiteX33" fmla="*/ 1744916 w 2606400"/>
                    <a:gd name="connsiteY33" fmla="*/ 1832845 h 2016000"/>
                    <a:gd name="connsiteX34" fmla="*/ 1640493 w 2606400"/>
                    <a:gd name="connsiteY34" fmla="*/ 1981653 h 2016000"/>
                    <a:gd name="connsiteX35" fmla="*/ 1453867 w 2606400"/>
                    <a:gd name="connsiteY35" fmla="*/ 1893163 h 2016000"/>
                    <a:gd name="connsiteX36" fmla="*/ 1303200 w 2606400"/>
                    <a:gd name="connsiteY36" fmla="*/ 2016000 h 2016000"/>
                    <a:gd name="connsiteX37" fmla="*/ 1152533 w 2606400"/>
                    <a:gd name="connsiteY37" fmla="*/ 1893163 h 2016000"/>
                    <a:gd name="connsiteX38" fmla="*/ 965907 w 2606400"/>
                    <a:gd name="connsiteY38" fmla="*/ 1981653 h 2016000"/>
                    <a:gd name="connsiteX39" fmla="*/ 861484 w 2606400"/>
                    <a:gd name="connsiteY39" fmla="*/ 1832845 h 2016000"/>
                    <a:gd name="connsiteX40" fmla="*/ 651600 w 2606400"/>
                    <a:gd name="connsiteY40" fmla="*/ 1880954 h 2016000"/>
                    <a:gd name="connsiteX41" fmla="*/ 600526 w 2606400"/>
                    <a:gd name="connsiteY41" fmla="*/ 1716307 h 2016000"/>
                    <a:gd name="connsiteX42" fmla="*/ 381698 w 2606400"/>
                    <a:gd name="connsiteY42" fmla="*/ 1720764 h 2016000"/>
                    <a:gd name="connsiteX43" fmla="*/ 387460 w 2606400"/>
                    <a:gd name="connsiteY43" fmla="*/ 1551504 h 2016000"/>
                    <a:gd name="connsiteX44" fmla="*/ 174596 w 2606400"/>
                    <a:gd name="connsiteY44" fmla="*/ 1512000 h 2016000"/>
                    <a:gd name="connsiteX45" fmla="*/ 236793 w 2606400"/>
                    <a:gd name="connsiteY45" fmla="*/ 1349659 h 2016000"/>
                    <a:gd name="connsiteX46" fmla="*/ 44405 w 2606400"/>
                    <a:gd name="connsiteY46" fmla="*/ 1268890 h 2016000"/>
                    <a:gd name="connsiteX47" fmla="*/ 158810 w 2606400"/>
                    <a:gd name="connsiteY47" fmla="*/ 1124538 h 2016000"/>
                    <a:gd name="connsiteX48" fmla="*/ 0 w 2606400"/>
                    <a:gd name="connsiteY48" fmla="*/ 1008000 h 2016000"/>
                    <a:gd name="connsiteX0" fmla="*/ 0 w 2606400"/>
                    <a:gd name="connsiteY0" fmla="*/ 1008000 h 2016000"/>
                    <a:gd name="connsiteX1" fmla="*/ 158810 w 2606400"/>
                    <a:gd name="connsiteY1" fmla="*/ 891462 h 2016000"/>
                    <a:gd name="connsiteX2" fmla="*/ 44405 w 2606400"/>
                    <a:gd name="connsiteY2" fmla="*/ 747110 h 2016000"/>
                    <a:gd name="connsiteX3" fmla="*/ 236793 w 2606400"/>
                    <a:gd name="connsiteY3" fmla="*/ 666341 h 2016000"/>
                    <a:gd name="connsiteX4" fmla="*/ 174596 w 2606400"/>
                    <a:gd name="connsiteY4" fmla="*/ 504000 h 2016000"/>
                    <a:gd name="connsiteX5" fmla="*/ 387460 w 2606400"/>
                    <a:gd name="connsiteY5" fmla="*/ 464496 h 2016000"/>
                    <a:gd name="connsiteX6" fmla="*/ 381698 w 2606400"/>
                    <a:gd name="connsiteY6" fmla="*/ 295236 h 2016000"/>
                    <a:gd name="connsiteX7" fmla="*/ 600526 w 2606400"/>
                    <a:gd name="connsiteY7" fmla="*/ 299693 h 2016000"/>
                    <a:gd name="connsiteX8" fmla="*/ 651600 w 2606400"/>
                    <a:gd name="connsiteY8" fmla="*/ 135046 h 2016000"/>
                    <a:gd name="connsiteX9" fmla="*/ 861484 w 2606400"/>
                    <a:gd name="connsiteY9" fmla="*/ 183155 h 2016000"/>
                    <a:gd name="connsiteX10" fmla="*/ 965907 w 2606400"/>
                    <a:gd name="connsiteY10" fmla="*/ 34347 h 2016000"/>
                    <a:gd name="connsiteX11" fmla="*/ 1152533 w 2606400"/>
                    <a:gd name="connsiteY11" fmla="*/ 122837 h 2016000"/>
                    <a:gd name="connsiteX12" fmla="*/ 1303200 w 2606400"/>
                    <a:gd name="connsiteY12" fmla="*/ 0 h 2016000"/>
                    <a:gd name="connsiteX13" fmla="*/ 1453867 w 2606400"/>
                    <a:gd name="connsiteY13" fmla="*/ 122837 h 2016000"/>
                    <a:gd name="connsiteX14" fmla="*/ 1640493 w 2606400"/>
                    <a:gd name="connsiteY14" fmla="*/ 34347 h 2016000"/>
                    <a:gd name="connsiteX15" fmla="*/ 1744916 w 2606400"/>
                    <a:gd name="connsiteY15" fmla="*/ 183155 h 2016000"/>
                    <a:gd name="connsiteX16" fmla="*/ 2054812 w 2606400"/>
                    <a:gd name="connsiteY16" fmla="*/ 82658 h 2016000"/>
                    <a:gd name="connsiteX17" fmla="*/ 2005874 w 2606400"/>
                    <a:gd name="connsiteY17" fmla="*/ 299693 h 2016000"/>
                    <a:gd name="connsiteX18" fmla="*/ 2224702 w 2606400"/>
                    <a:gd name="connsiteY18" fmla="*/ 295236 h 2016000"/>
                    <a:gd name="connsiteX19" fmla="*/ 2218940 w 2606400"/>
                    <a:gd name="connsiteY19" fmla="*/ 464496 h 2016000"/>
                    <a:gd name="connsiteX20" fmla="*/ 2431804 w 2606400"/>
                    <a:gd name="connsiteY20" fmla="*/ 504000 h 2016000"/>
                    <a:gd name="connsiteX21" fmla="*/ 2369607 w 2606400"/>
                    <a:gd name="connsiteY21" fmla="*/ 666341 h 2016000"/>
                    <a:gd name="connsiteX22" fmla="*/ 2561995 w 2606400"/>
                    <a:gd name="connsiteY22" fmla="*/ 747110 h 2016000"/>
                    <a:gd name="connsiteX23" fmla="*/ 2447590 w 2606400"/>
                    <a:gd name="connsiteY23" fmla="*/ 891462 h 2016000"/>
                    <a:gd name="connsiteX24" fmla="*/ 2606400 w 2606400"/>
                    <a:gd name="connsiteY24" fmla="*/ 1008000 h 2016000"/>
                    <a:gd name="connsiteX25" fmla="*/ 2447590 w 2606400"/>
                    <a:gd name="connsiteY25" fmla="*/ 1124538 h 2016000"/>
                    <a:gd name="connsiteX26" fmla="*/ 2561995 w 2606400"/>
                    <a:gd name="connsiteY26" fmla="*/ 1268890 h 2016000"/>
                    <a:gd name="connsiteX27" fmla="*/ 2369607 w 2606400"/>
                    <a:gd name="connsiteY27" fmla="*/ 1349659 h 2016000"/>
                    <a:gd name="connsiteX28" fmla="*/ 2431804 w 2606400"/>
                    <a:gd name="connsiteY28" fmla="*/ 1512000 h 2016000"/>
                    <a:gd name="connsiteX29" fmla="*/ 2218940 w 2606400"/>
                    <a:gd name="connsiteY29" fmla="*/ 1551504 h 2016000"/>
                    <a:gd name="connsiteX30" fmla="*/ 2224702 w 2606400"/>
                    <a:gd name="connsiteY30" fmla="*/ 1720764 h 2016000"/>
                    <a:gd name="connsiteX31" fmla="*/ 2005874 w 2606400"/>
                    <a:gd name="connsiteY31" fmla="*/ 1716307 h 2016000"/>
                    <a:gd name="connsiteX32" fmla="*/ 1954800 w 2606400"/>
                    <a:gd name="connsiteY32" fmla="*/ 1880954 h 2016000"/>
                    <a:gd name="connsiteX33" fmla="*/ 1744916 w 2606400"/>
                    <a:gd name="connsiteY33" fmla="*/ 1832845 h 2016000"/>
                    <a:gd name="connsiteX34" fmla="*/ 1640493 w 2606400"/>
                    <a:gd name="connsiteY34" fmla="*/ 1981653 h 2016000"/>
                    <a:gd name="connsiteX35" fmla="*/ 1453867 w 2606400"/>
                    <a:gd name="connsiteY35" fmla="*/ 1893163 h 2016000"/>
                    <a:gd name="connsiteX36" fmla="*/ 1303200 w 2606400"/>
                    <a:gd name="connsiteY36" fmla="*/ 2016000 h 2016000"/>
                    <a:gd name="connsiteX37" fmla="*/ 1152533 w 2606400"/>
                    <a:gd name="connsiteY37" fmla="*/ 1893163 h 2016000"/>
                    <a:gd name="connsiteX38" fmla="*/ 965907 w 2606400"/>
                    <a:gd name="connsiteY38" fmla="*/ 1981653 h 2016000"/>
                    <a:gd name="connsiteX39" fmla="*/ 861484 w 2606400"/>
                    <a:gd name="connsiteY39" fmla="*/ 1832845 h 2016000"/>
                    <a:gd name="connsiteX40" fmla="*/ 651600 w 2606400"/>
                    <a:gd name="connsiteY40" fmla="*/ 1880954 h 2016000"/>
                    <a:gd name="connsiteX41" fmla="*/ 600526 w 2606400"/>
                    <a:gd name="connsiteY41" fmla="*/ 1716307 h 2016000"/>
                    <a:gd name="connsiteX42" fmla="*/ 381698 w 2606400"/>
                    <a:gd name="connsiteY42" fmla="*/ 1720764 h 2016000"/>
                    <a:gd name="connsiteX43" fmla="*/ 387460 w 2606400"/>
                    <a:gd name="connsiteY43" fmla="*/ 1551504 h 2016000"/>
                    <a:gd name="connsiteX44" fmla="*/ 174596 w 2606400"/>
                    <a:gd name="connsiteY44" fmla="*/ 1512000 h 2016000"/>
                    <a:gd name="connsiteX45" fmla="*/ 236793 w 2606400"/>
                    <a:gd name="connsiteY45" fmla="*/ 1349659 h 2016000"/>
                    <a:gd name="connsiteX46" fmla="*/ 44405 w 2606400"/>
                    <a:gd name="connsiteY46" fmla="*/ 1268890 h 2016000"/>
                    <a:gd name="connsiteX47" fmla="*/ 158810 w 2606400"/>
                    <a:gd name="connsiteY47" fmla="*/ 1124538 h 2016000"/>
                    <a:gd name="connsiteX48" fmla="*/ 0 w 2606400"/>
                    <a:gd name="connsiteY48" fmla="*/ 1008000 h 2016000"/>
                    <a:gd name="connsiteX0" fmla="*/ 0 w 2606400"/>
                    <a:gd name="connsiteY0" fmla="*/ 1008000 h 2016000"/>
                    <a:gd name="connsiteX1" fmla="*/ 158810 w 2606400"/>
                    <a:gd name="connsiteY1" fmla="*/ 891462 h 2016000"/>
                    <a:gd name="connsiteX2" fmla="*/ 44405 w 2606400"/>
                    <a:gd name="connsiteY2" fmla="*/ 747110 h 2016000"/>
                    <a:gd name="connsiteX3" fmla="*/ 236793 w 2606400"/>
                    <a:gd name="connsiteY3" fmla="*/ 666341 h 2016000"/>
                    <a:gd name="connsiteX4" fmla="*/ 174596 w 2606400"/>
                    <a:gd name="connsiteY4" fmla="*/ 504000 h 2016000"/>
                    <a:gd name="connsiteX5" fmla="*/ 387460 w 2606400"/>
                    <a:gd name="connsiteY5" fmla="*/ 464496 h 2016000"/>
                    <a:gd name="connsiteX6" fmla="*/ 381698 w 2606400"/>
                    <a:gd name="connsiteY6" fmla="*/ 295236 h 2016000"/>
                    <a:gd name="connsiteX7" fmla="*/ 600526 w 2606400"/>
                    <a:gd name="connsiteY7" fmla="*/ 299693 h 2016000"/>
                    <a:gd name="connsiteX8" fmla="*/ 651600 w 2606400"/>
                    <a:gd name="connsiteY8" fmla="*/ 135046 h 2016000"/>
                    <a:gd name="connsiteX9" fmla="*/ 861484 w 2606400"/>
                    <a:gd name="connsiteY9" fmla="*/ 183155 h 2016000"/>
                    <a:gd name="connsiteX10" fmla="*/ 965907 w 2606400"/>
                    <a:gd name="connsiteY10" fmla="*/ 34347 h 2016000"/>
                    <a:gd name="connsiteX11" fmla="*/ 1152533 w 2606400"/>
                    <a:gd name="connsiteY11" fmla="*/ 122837 h 2016000"/>
                    <a:gd name="connsiteX12" fmla="*/ 1303200 w 2606400"/>
                    <a:gd name="connsiteY12" fmla="*/ 0 h 2016000"/>
                    <a:gd name="connsiteX13" fmla="*/ 1453867 w 2606400"/>
                    <a:gd name="connsiteY13" fmla="*/ 122837 h 2016000"/>
                    <a:gd name="connsiteX14" fmla="*/ 1640493 w 2606400"/>
                    <a:gd name="connsiteY14" fmla="*/ 34347 h 2016000"/>
                    <a:gd name="connsiteX15" fmla="*/ 1697291 w 2606400"/>
                    <a:gd name="connsiteY15" fmla="*/ 164105 h 2016000"/>
                    <a:gd name="connsiteX16" fmla="*/ 2054812 w 2606400"/>
                    <a:gd name="connsiteY16" fmla="*/ 82658 h 2016000"/>
                    <a:gd name="connsiteX17" fmla="*/ 2005874 w 2606400"/>
                    <a:gd name="connsiteY17" fmla="*/ 299693 h 2016000"/>
                    <a:gd name="connsiteX18" fmla="*/ 2224702 w 2606400"/>
                    <a:gd name="connsiteY18" fmla="*/ 295236 h 2016000"/>
                    <a:gd name="connsiteX19" fmla="*/ 2218940 w 2606400"/>
                    <a:gd name="connsiteY19" fmla="*/ 464496 h 2016000"/>
                    <a:gd name="connsiteX20" fmla="*/ 2431804 w 2606400"/>
                    <a:gd name="connsiteY20" fmla="*/ 504000 h 2016000"/>
                    <a:gd name="connsiteX21" fmla="*/ 2369607 w 2606400"/>
                    <a:gd name="connsiteY21" fmla="*/ 666341 h 2016000"/>
                    <a:gd name="connsiteX22" fmla="*/ 2561995 w 2606400"/>
                    <a:gd name="connsiteY22" fmla="*/ 747110 h 2016000"/>
                    <a:gd name="connsiteX23" fmla="*/ 2447590 w 2606400"/>
                    <a:gd name="connsiteY23" fmla="*/ 891462 h 2016000"/>
                    <a:gd name="connsiteX24" fmla="*/ 2606400 w 2606400"/>
                    <a:gd name="connsiteY24" fmla="*/ 1008000 h 2016000"/>
                    <a:gd name="connsiteX25" fmla="*/ 2447590 w 2606400"/>
                    <a:gd name="connsiteY25" fmla="*/ 1124538 h 2016000"/>
                    <a:gd name="connsiteX26" fmla="*/ 2561995 w 2606400"/>
                    <a:gd name="connsiteY26" fmla="*/ 1268890 h 2016000"/>
                    <a:gd name="connsiteX27" fmla="*/ 2369607 w 2606400"/>
                    <a:gd name="connsiteY27" fmla="*/ 1349659 h 2016000"/>
                    <a:gd name="connsiteX28" fmla="*/ 2431804 w 2606400"/>
                    <a:gd name="connsiteY28" fmla="*/ 1512000 h 2016000"/>
                    <a:gd name="connsiteX29" fmla="*/ 2218940 w 2606400"/>
                    <a:gd name="connsiteY29" fmla="*/ 1551504 h 2016000"/>
                    <a:gd name="connsiteX30" fmla="*/ 2224702 w 2606400"/>
                    <a:gd name="connsiteY30" fmla="*/ 1720764 h 2016000"/>
                    <a:gd name="connsiteX31" fmla="*/ 2005874 w 2606400"/>
                    <a:gd name="connsiteY31" fmla="*/ 1716307 h 2016000"/>
                    <a:gd name="connsiteX32" fmla="*/ 1954800 w 2606400"/>
                    <a:gd name="connsiteY32" fmla="*/ 1880954 h 2016000"/>
                    <a:gd name="connsiteX33" fmla="*/ 1744916 w 2606400"/>
                    <a:gd name="connsiteY33" fmla="*/ 1832845 h 2016000"/>
                    <a:gd name="connsiteX34" fmla="*/ 1640493 w 2606400"/>
                    <a:gd name="connsiteY34" fmla="*/ 1981653 h 2016000"/>
                    <a:gd name="connsiteX35" fmla="*/ 1453867 w 2606400"/>
                    <a:gd name="connsiteY35" fmla="*/ 1893163 h 2016000"/>
                    <a:gd name="connsiteX36" fmla="*/ 1303200 w 2606400"/>
                    <a:gd name="connsiteY36" fmla="*/ 2016000 h 2016000"/>
                    <a:gd name="connsiteX37" fmla="*/ 1152533 w 2606400"/>
                    <a:gd name="connsiteY37" fmla="*/ 1893163 h 2016000"/>
                    <a:gd name="connsiteX38" fmla="*/ 965907 w 2606400"/>
                    <a:gd name="connsiteY38" fmla="*/ 1981653 h 2016000"/>
                    <a:gd name="connsiteX39" fmla="*/ 861484 w 2606400"/>
                    <a:gd name="connsiteY39" fmla="*/ 1832845 h 2016000"/>
                    <a:gd name="connsiteX40" fmla="*/ 651600 w 2606400"/>
                    <a:gd name="connsiteY40" fmla="*/ 1880954 h 2016000"/>
                    <a:gd name="connsiteX41" fmla="*/ 600526 w 2606400"/>
                    <a:gd name="connsiteY41" fmla="*/ 1716307 h 2016000"/>
                    <a:gd name="connsiteX42" fmla="*/ 381698 w 2606400"/>
                    <a:gd name="connsiteY42" fmla="*/ 1720764 h 2016000"/>
                    <a:gd name="connsiteX43" fmla="*/ 387460 w 2606400"/>
                    <a:gd name="connsiteY43" fmla="*/ 1551504 h 2016000"/>
                    <a:gd name="connsiteX44" fmla="*/ 174596 w 2606400"/>
                    <a:gd name="connsiteY44" fmla="*/ 1512000 h 2016000"/>
                    <a:gd name="connsiteX45" fmla="*/ 236793 w 2606400"/>
                    <a:gd name="connsiteY45" fmla="*/ 1349659 h 2016000"/>
                    <a:gd name="connsiteX46" fmla="*/ 44405 w 2606400"/>
                    <a:gd name="connsiteY46" fmla="*/ 1268890 h 2016000"/>
                    <a:gd name="connsiteX47" fmla="*/ 158810 w 2606400"/>
                    <a:gd name="connsiteY47" fmla="*/ 1124538 h 2016000"/>
                    <a:gd name="connsiteX48" fmla="*/ 0 w 2606400"/>
                    <a:gd name="connsiteY48" fmla="*/ 1008000 h 2016000"/>
                    <a:gd name="connsiteX0" fmla="*/ 0 w 2606400"/>
                    <a:gd name="connsiteY0" fmla="*/ 1008000 h 2016000"/>
                    <a:gd name="connsiteX1" fmla="*/ 158810 w 2606400"/>
                    <a:gd name="connsiteY1" fmla="*/ 891462 h 2016000"/>
                    <a:gd name="connsiteX2" fmla="*/ 44405 w 2606400"/>
                    <a:gd name="connsiteY2" fmla="*/ 747110 h 2016000"/>
                    <a:gd name="connsiteX3" fmla="*/ 236793 w 2606400"/>
                    <a:gd name="connsiteY3" fmla="*/ 666341 h 2016000"/>
                    <a:gd name="connsiteX4" fmla="*/ 174596 w 2606400"/>
                    <a:gd name="connsiteY4" fmla="*/ 504000 h 2016000"/>
                    <a:gd name="connsiteX5" fmla="*/ 387460 w 2606400"/>
                    <a:gd name="connsiteY5" fmla="*/ 464496 h 2016000"/>
                    <a:gd name="connsiteX6" fmla="*/ 381698 w 2606400"/>
                    <a:gd name="connsiteY6" fmla="*/ 295236 h 2016000"/>
                    <a:gd name="connsiteX7" fmla="*/ 600526 w 2606400"/>
                    <a:gd name="connsiteY7" fmla="*/ 299693 h 2016000"/>
                    <a:gd name="connsiteX8" fmla="*/ 651600 w 2606400"/>
                    <a:gd name="connsiteY8" fmla="*/ 135046 h 2016000"/>
                    <a:gd name="connsiteX9" fmla="*/ 861484 w 2606400"/>
                    <a:gd name="connsiteY9" fmla="*/ 183155 h 2016000"/>
                    <a:gd name="connsiteX10" fmla="*/ 965907 w 2606400"/>
                    <a:gd name="connsiteY10" fmla="*/ 34347 h 2016000"/>
                    <a:gd name="connsiteX11" fmla="*/ 1152533 w 2606400"/>
                    <a:gd name="connsiteY11" fmla="*/ 122837 h 2016000"/>
                    <a:gd name="connsiteX12" fmla="*/ 1355587 w 2606400"/>
                    <a:gd name="connsiteY12" fmla="*/ 0 h 2016000"/>
                    <a:gd name="connsiteX13" fmla="*/ 1453867 w 2606400"/>
                    <a:gd name="connsiteY13" fmla="*/ 122837 h 2016000"/>
                    <a:gd name="connsiteX14" fmla="*/ 1640493 w 2606400"/>
                    <a:gd name="connsiteY14" fmla="*/ 34347 h 2016000"/>
                    <a:gd name="connsiteX15" fmla="*/ 1697291 w 2606400"/>
                    <a:gd name="connsiteY15" fmla="*/ 164105 h 2016000"/>
                    <a:gd name="connsiteX16" fmla="*/ 2054812 w 2606400"/>
                    <a:gd name="connsiteY16" fmla="*/ 82658 h 2016000"/>
                    <a:gd name="connsiteX17" fmla="*/ 2005874 w 2606400"/>
                    <a:gd name="connsiteY17" fmla="*/ 299693 h 2016000"/>
                    <a:gd name="connsiteX18" fmla="*/ 2224702 w 2606400"/>
                    <a:gd name="connsiteY18" fmla="*/ 295236 h 2016000"/>
                    <a:gd name="connsiteX19" fmla="*/ 2218940 w 2606400"/>
                    <a:gd name="connsiteY19" fmla="*/ 464496 h 2016000"/>
                    <a:gd name="connsiteX20" fmla="*/ 2431804 w 2606400"/>
                    <a:gd name="connsiteY20" fmla="*/ 504000 h 2016000"/>
                    <a:gd name="connsiteX21" fmla="*/ 2369607 w 2606400"/>
                    <a:gd name="connsiteY21" fmla="*/ 666341 h 2016000"/>
                    <a:gd name="connsiteX22" fmla="*/ 2561995 w 2606400"/>
                    <a:gd name="connsiteY22" fmla="*/ 747110 h 2016000"/>
                    <a:gd name="connsiteX23" fmla="*/ 2447590 w 2606400"/>
                    <a:gd name="connsiteY23" fmla="*/ 891462 h 2016000"/>
                    <a:gd name="connsiteX24" fmla="*/ 2606400 w 2606400"/>
                    <a:gd name="connsiteY24" fmla="*/ 1008000 h 2016000"/>
                    <a:gd name="connsiteX25" fmla="*/ 2447590 w 2606400"/>
                    <a:gd name="connsiteY25" fmla="*/ 1124538 h 2016000"/>
                    <a:gd name="connsiteX26" fmla="*/ 2561995 w 2606400"/>
                    <a:gd name="connsiteY26" fmla="*/ 1268890 h 2016000"/>
                    <a:gd name="connsiteX27" fmla="*/ 2369607 w 2606400"/>
                    <a:gd name="connsiteY27" fmla="*/ 1349659 h 2016000"/>
                    <a:gd name="connsiteX28" fmla="*/ 2431804 w 2606400"/>
                    <a:gd name="connsiteY28" fmla="*/ 1512000 h 2016000"/>
                    <a:gd name="connsiteX29" fmla="*/ 2218940 w 2606400"/>
                    <a:gd name="connsiteY29" fmla="*/ 1551504 h 2016000"/>
                    <a:gd name="connsiteX30" fmla="*/ 2224702 w 2606400"/>
                    <a:gd name="connsiteY30" fmla="*/ 1720764 h 2016000"/>
                    <a:gd name="connsiteX31" fmla="*/ 2005874 w 2606400"/>
                    <a:gd name="connsiteY31" fmla="*/ 1716307 h 2016000"/>
                    <a:gd name="connsiteX32" fmla="*/ 1954800 w 2606400"/>
                    <a:gd name="connsiteY32" fmla="*/ 1880954 h 2016000"/>
                    <a:gd name="connsiteX33" fmla="*/ 1744916 w 2606400"/>
                    <a:gd name="connsiteY33" fmla="*/ 1832845 h 2016000"/>
                    <a:gd name="connsiteX34" fmla="*/ 1640493 w 2606400"/>
                    <a:gd name="connsiteY34" fmla="*/ 1981653 h 2016000"/>
                    <a:gd name="connsiteX35" fmla="*/ 1453867 w 2606400"/>
                    <a:gd name="connsiteY35" fmla="*/ 1893163 h 2016000"/>
                    <a:gd name="connsiteX36" fmla="*/ 1303200 w 2606400"/>
                    <a:gd name="connsiteY36" fmla="*/ 2016000 h 2016000"/>
                    <a:gd name="connsiteX37" fmla="*/ 1152533 w 2606400"/>
                    <a:gd name="connsiteY37" fmla="*/ 1893163 h 2016000"/>
                    <a:gd name="connsiteX38" fmla="*/ 965907 w 2606400"/>
                    <a:gd name="connsiteY38" fmla="*/ 1981653 h 2016000"/>
                    <a:gd name="connsiteX39" fmla="*/ 861484 w 2606400"/>
                    <a:gd name="connsiteY39" fmla="*/ 1832845 h 2016000"/>
                    <a:gd name="connsiteX40" fmla="*/ 651600 w 2606400"/>
                    <a:gd name="connsiteY40" fmla="*/ 1880954 h 2016000"/>
                    <a:gd name="connsiteX41" fmla="*/ 600526 w 2606400"/>
                    <a:gd name="connsiteY41" fmla="*/ 1716307 h 2016000"/>
                    <a:gd name="connsiteX42" fmla="*/ 381698 w 2606400"/>
                    <a:gd name="connsiteY42" fmla="*/ 1720764 h 2016000"/>
                    <a:gd name="connsiteX43" fmla="*/ 387460 w 2606400"/>
                    <a:gd name="connsiteY43" fmla="*/ 1551504 h 2016000"/>
                    <a:gd name="connsiteX44" fmla="*/ 174596 w 2606400"/>
                    <a:gd name="connsiteY44" fmla="*/ 1512000 h 2016000"/>
                    <a:gd name="connsiteX45" fmla="*/ 236793 w 2606400"/>
                    <a:gd name="connsiteY45" fmla="*/ 1349659 h 2016000"/>
                    <a:gd name="connsiteX46" fmla="*/ 44405 w 2606400"/>
                    <a:gd name="connsiteY46" fmla="*/ 1268890 h 2016000"/>
                    <a:gd name="connsiteX47" fmla="*/ 158810 w 2606400"/>
                    <a:gd name="connsiteY47" fmla="*/ 1124538 h 2016000"/>
                    <a:gd name="connsiteX48" fmla="*/ 0 w 2606400"/>
                    <a:gd name="connsiteY48" fmla="*/ 1008000 h 2016000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387460 w 2606400"/>
                    <a:gd name="connsiteY5" fmla="*/ 473011 h 2024515"/>
                    <a:gd name="connsiteX6" fmla="*/ 381698 w 2606400"/>
                    <a:gd name="connsiteY6" fmla="*/ 303751 h 2024515"/>
                    <a:gd name="connsiteX7" fmla="*/ 600526 w 2606400"/>
                    <a:gd name="connsiteY7" fmla="*/ 308208 h 2024515"/>
                    <a:gd name="connsiteX8" fmla="*/ 651600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4702 w 2606400"/>
                    <a:gd name="connsiteY18" fmla="*/ 303751 h 2024515"/>
                    <a:gd name="connsiteX19" fmla="*/ 2218940 w 2606400"/>
                    <a:gd name="connsiteY19" fmla="*/ 473011 h 2024515"/>
                    <a:gd name="connsiteX20" fmla="*/ 2431804 w 2606400"/>
                    <a:gd name="connsiteY20" fmla="*/ 512515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387460 w 2606400"/>
                    <a:gd name="connsiteY5" fmla="*/ 473011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51600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4702 w 2606400"/>
                    <a:gd name="connsiteY18" fmla="*/ 303751 h 2024515"/>
                    <a:gd name="connsiteX19" fmla="*/ 2218940 w 2606400"/>
                    <a:gd name="connsiteY19" fmla="*/ 473011 h 2024515"/>
                    <a:gd name="connsiteX20" fmla="*/ 2431804 w 2606400"/>
                    <a:gd name="connsiteY20" fmla="*/ 512515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387460 w 2606400"/>
                    <a:gd name="connsiteY5" fmla="*/ 473011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4702 w 2606400"/>
                    <a:gd name="connsiteY18" fmla="*/ 303751 h 2024515"/>
                    <a:gd name="connsiteX19" fmla="*/ 2218940 w 2606400"/>
                    <a:gd name="connsiteY19" fmla="*/ 473011 h 2024515"/>
                    <a:gd name="connsiteX20" fmla="*/ 2431804 w 2606400"/>
                    <a:gd name="connsiteY20" fmla="*/ 512515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454135 w 2606400"/>
                    <a:gd name="connsiteY5" fmla="*/ 420623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4702 w 2606400"/>
                    <a:gd name="connsiteY18" fmla="*/ 303751 h 2024515"/>
                    <a:gd name="connsiteX19" fmla="*/ 2218940 w 2606400"/>
                    <a:gd name="connsiteY19" fmla="*/ 473011 h 2024515"/>
                    <a:gd name="connsiteX20" fmla="*/ 2431804 w 2606400"/>
                    <a:gd name="connsiteY20" fmla="*/ 512515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454135 w 2606400"/>
                    <a:gd name="connsiteY5" fmla="*/ 420623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4702 w 2606400"/>
                    <a:gd name="connsiteY18" fmla="*/ 303751 h 2024515"/>
                    <a:gd name="connsiteX19" fmla="*/ 2218940 w 2606400"/>
                    <a:gd name="connsiteY19" fmla="*/ 473011 h 2024515"/>
                    <a:gd name="connsiteX20" fmla="*/ 2388942 w 2606400"/>
                    <a:gd name="connsiteY20" fmla="*/ 422028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454135 w 2606400"/>
                    <a:gd name="connsiteY5" fmla="*/ 420623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300902 w 2606400"/>
                    <a:gd name="connsiteY18" fmla="*/ 260888 h 2024515"/>
                    <a:gd name="connsiteX19" fmla="*/ 2218940 w 2606400"/>
                    <a:gd name="connsiteY19" fmla="*/ 473011 h 2024515"/>
                    <a:gd name="connsiteX20" fmla="*/ 2388942 w 2606400"/>
                    <a:gd name="connsiteY20" fmla="*/ 422028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454135 w 2606400"/>
                    <a:gd name="connsiteY5" fmla="*/ 420623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300902 w 2606400"/>
                    <a:gd name="connsiteY18" fmla="*/ 260888 h 2024515"/>
                    <a:gd name="connsiteX19" fmla="*/ 2201588 w 2606400"/>
                    <a:gd name="connsiteY19" fmla="*/ 437291 h 2024515"/>
                    <a:gd name="connsiteX20" fmla="*/ 2218940 w 2606400"/>
                    <a:gd name="connsiteY20" fmla="*/ 473011 h 2024515"/>
                    <a:gd name="connsiteX21" fmla="*/ 2388942 w 2606400"/>
                    <a:gd name="connsiteY21" fmla="*/ 422028 h 2024515"/>
                    <a:gd name="connsiteX22" fmla="*/ 2369607 w 2606400"/>
                    <a:gd name="connsiteY22" fmla="*/ 674856 h 2024515"/>
                    <a:gd name="connsiteX23" fmla="*/ 2561995 w 2606400"/>
                    <a:gd name="connsiteY23" fmla="*/ 755625 h 2024515"/>
                    <a:gd name="connsiteX24" fmla="*/ 2447590 w 2606400"/>
                    <a:gd name="connsiteY24" fmla="*/ 899977 h 2024515"/>
                    <a:gd name="connsiteX25" fmla="*/ 2606400 w 2606400"/>
                    <a:gd name="connsiteY25" fmla="*/ 1016515 h 2024515"/>
                    <a:gd name="connsiteX26" fmla="*/ 2447590 w 2606400"/>
                    <a:gd name="connsiteY26" fmla="*/ 1133053 h 2024515"/>
                    <a:gd name="connsiteX27" fmla="*/ 2561995 w 2606400"/>
                    <a:gd name="connsiteY27" fmla="*/ 1277405 h 2024515"/>
                    <a:gd name="connsiteX28" fmla="*/ 2369607 w 2606400"/>
                    <a:gd name="connsiteY28" fmla="*/ 1358174 h 2024515"/>
                    <a:gd name="connsiteX29" fmla="*/ 2431804 w 2606400"/>
                    <a:gd name="connsiteY29" fmla="*/ 1520515 h 2024515"/>
                    <a:gd name="connsiteX30" fmla="*/ 2218940 w 2606400"/>
                    <a:gd name="connsiteY30" fmla="*/ 1560019 h 2024515"/>
                    <a:gd name="connsiteX31" fmla="*/ 2224702 w 2606400"/>
                    <a:gd name="connsiteY31" fmla="*/ 1729279 h 2024515"/>
                    <a:gd name="connsiteX32" fmla="*/ 2005874 w 2606400"/>
                    <a:gd name="connsiteY32" fmla="*/ 1724822 h 2024515"/>
                    <a:gd name="connsiteX33" fmla="*/ 1954800 w 2606400"/>
                    <a:gd name="connsiteY33" fmla="*/ 1889469 h 2024515"/>
                    <a:gd name="connsiteX34" fmla="*/ 1744916 w 2606400"/>
                    <a:gd name="connsiteY34" fmla="*/ 1841360 h 2024515"/>
                    <a:gd name="connsiteX35" fmla="*/ 1640493 w 2606400"/>
                    <a:gd name="connsiteY35" fmla="*/ 1990168 h 2024515"/>
                    <a:gd name="connsiteX36" fmla="*/ 1453867 w 2606400"/>
                    <a:gd name="connsiteY36" fmla="*/ 1901678 h 2024515"/>
                    <a:gd name="connsiteX37" fmla="*/ 1303200 w 2606400"/>
                    <a:gd name="connsiteY37" fmla="*/ 2024515 h 2024515"/>
                    <a:gd name="connsiteX38" fmla="*/ 1152533 w 2606400"/>
                    <a:gd name="connsiteY38" fmla="*/ 1901678 h 2024515"/>
                    <a:gd name="connsiteX39" fmla="*/ 965907 w 2606400"/>
                    <a:gd name="connsiteY39" fmla="*/ 1990168 h 2024515"/>
                    <a:gd name="connsiteX40" fmla="*/ 861484 w 2606400"/>
                    <a:gd name="connsiteY40" fmla="*/ 1841360 h 2024515"/>
                    <a:gd name="connsiteX41" fmla="*/ 651600 w 2606400"/>
                    <a:gd name="connsiteY41" fmla="*/ 1889469 h 2024515"/>
                    <a:gd name="connsiteX42" fmla="*/ 600526 w 2606400"/>
                    <a:gd name="connsiteY42" fmla="*/ 1724822 h 2024515"/>
                    <a:gd name="connsiteX43" fmla="*/ 381698 w 2606400"/>
                    <a:gd name="connsiteY43" fmla="*/ 1729279 h 2024515"/>
                    <a:gd name="connsiteX44" fmla="*/ 387460 w 2606400"/>
                    <a:gd name="connsiteY44" fmla="*/ 1560019 h 2024515"/>
                    <a:gd name="connsiteX45" fmla="*/ 174596 w 2606400"/>
                    <a:gd name="connsiteY45" fmla="*/ 1520515 h 2024515"/>
                    <a:gd name="connsiteX46" fmla="*/ 236793 w 2606400"/>
                    <a:gd name="connsiteY46" fmla="*/ 1358174 h 2024515"/>
                    <a:gd name="connsiteX47" fmla="*/ 44405 w 2606400"/>
                    <a:gd name="connsiteY47" fmla="*/ 1277405 h 2024515"/>
                    <a:gd name="connsiteX48" fmla="*/ 158810 w 2606400"/>
                    <a:gd name="connsiteY48" fmla="*/ 1133053 h 2024515"/>
                    <a:gd name="connsiteX49" fmla="*/ 0 w 2606400"/>
                    <a:gd name="connsiteY49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454135 w 2606400"/>
                    <a:gd name="connsiteY5" fmla="*/ 420623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9464 w 2606400"/>
                    <a:gd name="connsiteY18" fmla="*/ 270413 h 2024515"/>
                    <a:gd name="connsiteX19" fmla="*/ 2201588 w 2606400"/>
                    <a:gd name="connsiteY19" fmla="*/ 437291 h 2024515"/>
                    <a:gd name="connsiteX20" fmla="*/ 2218940 w 2606400"/>
                    <a:gd name="connsiteY20" fmla="*/ 473011 h 2024515"/>
                    <a:gd name="connsiteX21" fmla="*/ 2388942 w 2606400"/>
                    <a:gd name="connsiteY21" fmla="*/ 422028 h 2024515"/>
                    <a:gd name="connsiteX22" fmla="*/ 2369607 w 2606400"/>
                    <a:gd name="connsiteY22" fmla="*/ 674856 h 2024515"/>
                    <a:gd name="connsiteX23" fmla="*/ 2561995 w 2606400"/>
                    <a:gd name="connsiteY23" fmla="*/ 755625 h 2024515"/>
                    <a:gd name="connsiteX24" fmla="*/ 2447590 w 2606400"/>
                    <a:gd name="connsiteY24" fmla="*/ 899977 h 2024515"/>
                    <a:gd name="connsiteX25" fmla="*/ 2606400 w 2606400"/>
                    <a:gd name="connsiteY25" fmla="*/ 1016515 h 2024515"/>
                    <a:gd name="connsiteX26" fmla="*/ 2447590 w 2606400"/>
                    <a:gd name="connsiteY26" fmla="*/ 1133053 h 2024515"/>
                    <a:gd name="connsiteX27" fmla="*/ 2561995 w 2606400"/>
                    <a:gd name="connsiteY27" fmla="*/ 1277405 h 2024515"/>
                    <a:gd name="connsiteX28" fmla="*/ 2369607 w 2606400"/>
                    <a:gd name="connsiteY28" fmla="*/ 1358174 h 2024515"/>
                    <a:gd name="connsiteX29" fmla="*/ 2431804 w 2606400"/>
                    <a:gd name="connsiteY29" fmla="*/ 1520515 h 2024515"/>
                    <a:gd name="connsiteX30" fmla="*/ 2218940 w 2606400"/>
                    <a:gd name="connsiteY30" fmla="*/ 1560019 h 2024515"/>
                    <a:gd name="connsiteX31" fmla="*/ 2224702 w 2606400"/>
                    <a:gd name="connsiteY31" fmla="*/ 1729279 h 2024515"/>
                    <a:gd name="connsiteX32" fmla="*/ 2005874 w 2606400"/>
                    <a:gd name="connsiteY32" fmla="*/ 1724822 h 2024515"/>
                    <a:gd name="connsiteX33" fmla="*/ 1954800 w 2606400"/>
                    <a:gd name="connsiteY33" fmla="*/ 1889469 h 2024515"/>
                    <a:gd name="connsiteX34" fmla="*/ 1744916 w 2606400"/>
                    <a:gd name="connsiteY34" fmla="*/ 1841360 h 2024515"/>
                    <a:gd name="connsiteX35" fmla="*/ 1640493 w 2606400"/>
                    <a:gd name="connsiteY35" fmla="*/ 1990168 h 2024515"/>
                    <a:gd name="connsiteX36" fmla="*/ 1453867 w 2606400"/>
                    <a:gd name="connsiteY36" fmla="*/ 1901678 h 2024515"/>
                    <a:gd name="connsiteX37" fmla="*/ 1303200 w 2606400"/>
                    <a:gd name="connsiteY37" fmla="*/ 2024515 h 2024515"/>
                    <a:gd name="connsiteX38" fmla="*/ 1152533 w 2606400"/>
                    <a:gd name="connsiteY38" fmla="*/ 1901678 h 2024515"/>
                    <a:gd name="connsiteX39" fmla="*/ 965907 w 2606400"/>
                    <a:gd name="connsiteY39" fmla="*/ 1990168 h 2024515"/>
                    <a:gd name="connsiteX40" fmla="*/ 861484 w 2606400"/>
                    <a:gd name="connsiteY40" fmla="*/ 1841360 h 2024515"/>
                    <a:gd name="connsiteX41" fmla="*/ 651600 w 2606400"/>
                    <a:gd name="connsiteY41" fmla="*/ 1889469 h 2024515"/>
                    <a:gd name="connsiteX42" fmla="*/ 600526 w 2606400"/>
                    <a:gd name="connsiteY42" fmla="*/ 1724822 h 2024515"/>
                    <a:gd name="connsiteX43" fmla="*/ 381698 w 2606400"/>
                    <a:gd name="connsiteY43" fmla="*/ 1729279 h 2024515"/>
                    <a:gd name="connsiteX44" fmla="*/ 387460 w 2606400"/>
                    <a:gd name="connsiteY44" fmla="*/ 1560019 h 2024515"/>
                    <a:gd name="connsiteX45" fmla="*/ 174596 w 2606400"/>
                    <a:gd name="connsiteY45" fmla="*/ 1520515 h 2024515"/>
                    <a:gd name="connsiteX46" fmla="*/ 236793 w 2606400"/>
                    <a:gd name="connsiteY46" fmla="*/ 1358174 h 2024515"/>
                    <a:gd name="connsiteX47" fmla="*/ 44405 w 2606400"/>
                    <a:gd name="connsiteY47" fmla="*/ 1277405 h 2024515"/>
                    <a:gd name="connsiteX48" fmla="*/ 158810 w 2606400"/>
                    <a:gd name="connsiteY48" fmla="*/ 1133053 h 2024515"/>
                    <a:gd name="connsiteX49" fmla="*/ 0 w 2606400"/>
                    <a:gd name="connsiteY49" fmla="*/ 1016515 h 2024515"/>
                    <a:gd name="connsiteX0" fmla="*/ 0 w 2606400"/>
                    <a:gd name="connsiteY0" fmla="*/ 1016515 h 2024515"/>
                    <a:gd name="connsiteX1" fmla="*/ 15601 w 2606400"/>
                    <a:gd name="connsiteY1" fmla="*/ 970691 h 2024515"/>
                    <a:gd name="connsiteX2" fmla="*/ 158810 w 2606400"/>
                    <a:gd name="connsiteY2" fmla="*/ 899977 h 2024515"/>
                    <a:gd name="connsiteX3" fmla="*/ 44405 w 2606400"/>
                    <a:gd name="connsiteY3" fmla="*/ 755625 h 2024515"/>
                    <a:gd name="connsiteX4" fmla="*/ 236793 w 2606400"/>
                    <a:gd name="connsiteY4" fmla="*/ 674856 h 2024515"/>
                    <a:gd name="connsiteX5" fmla="*/ 174596 w 2606400"/>
                    <a:gd name="connsiteY5" fmla="*/ 512515 h 2024515"/>
                    <a:gd name="connsiteX6" fmla="*/ 454135 w 2606400"/>
                    <a:gd name="connsiteY6" fmla="*/ 420623 h 2024515"/>
                    <a:gd name="connsiteX7" fmla="*/ 381698 w 2606400"/>
                    <a:gd name="connsiteY7" fmla="*/ 303751 h 2024515"/>
                    <a:gd name="connsiteX8" fmla="*/ 643389 w 2606400"/>
                    <a:gd name="connsiteY8" fmla="*/ 298683 h 2024515"/>
                    <a:gd name="connsiteX9" fmla="*/ 608737 w 2606400"/>
                    <a:gd name="connsiteY9" fmla="*/ 143561 h 2024515"/>
                    <a:gd name="connsiteX10" fmla="*/ 861484 w 2606400"/>
                    <a:gd name="connsiteY10" fmla="*/ 191670 h 2024515"/>
                    <a:gd name="connsiteX11" fmla="*/ 965907 w 2606400"/>
                    <a:gd name="connsiteY11" fmla="*/ 0 h 2024515"/>
                    <a:gd name="connsiteX12" fmla="*/ 1152533 w 2606400"/>
                    <a:gd name="connsiteY12" fmla="*/ 131352 h 2024515"/>
                    <a:gd name="connsiteX13" fmla="*/ 1355587 w 2606400"/>
                    <a:gd name="connsiteY13" fmla="*/ 8515 h 2024515"/>
                    <a:gd name="connsiteX14" fmla="*/ 1453867 w 2606400"/>
                    <a:gd name="connsiteY14" fmla="*/ 131352 h 2024515"/>
                    <a:gd name="connsiteX15" fmla="*/ 1640493 w 2606400"/>
                    <a:gd name="connsiteY15" fmla="*/ 42862 h 2024515"/>
                    <a:gd name="connsiteX16" fmla="*/ 1697291 w 2606400"/>
                    <a:gd name="connsiteY16" fmla="*/ 172620 h 2024515"/>
                    <a:gd name="connsiteX17" fmla="*/ 2054812 w 2606400"/>
                    <a:gd name="connsiteY17" fmla="*/ 91173 h 2024515"/>
                    <a:gd name="connsiteX18" fmla="*/ 2005874 w 2606400"/>
                    <a:gd name="connsiteY18" fmla="*/ 308208 h 2024515"/>
                    <a:gd name="connsiteX19" fmla="*/ 2229464 w 2606400"/>
                    <a:gd name="connsiteY19" fmla="*/ 270413 h 2024515"/>
                    <a:gd name="connsiteX20" fmla="*/ 2201588 w 2606400"/>
                    <a:gd name="connsiteY20" fmla="*/ 437291 h 2024515"/>
                    <a:gd name="connsiteX21" fmla="*/ 2218940 w 2606400"/>
                    <a:gd name="connsiteY21" fmla="*/ 473011 h 2024515"/>
                    <a:gd name="connsiteX22" fmla="*/ 2388942 w 2606400"/>
                    <a:gd name="connsiteY22" fmla="*/ 422028 h 2024515"/>
                    <a:gd name="connsiteX23" fmla="*/ 2369607 w 2606400"/>
                    <a:gd name="connsiteY23" fmla="*/ 674856 h 2024515"/>
                    <a:gd name="connsiteX24" fmla="*/ 2561995 w 2606400"/>
                    <a:gd name="connsiteY24" fmla="*/ 755625 h 2024515"/>
                    <a:gd name="connsiteX25" fmla="*/ 2447590 w 2606400"/>
                    <a:gd name="connsiteY25" fmla="*/ 899977 h 2024515"/>
                    <a:gd name="connsiteX26" fmla="*/ 2606400 w 2606400"/>
                    <a:gd name="connsiteY26" fmla="*/ 1016515 h 2024515"/>
                    <a:gd name="connsiteX27" fmla="*/ 2447590 w 2606400"/>
                    <a:gd name="connsiteY27" fmla="*/ 1133053 h 2024515"/>
                    <a:gd name="connsiteX28" fmla="*/ 2561995 w 2606400"/>
                    <a:gd name="connsiteY28" fmla="*/ 1277405 h 2024515"/>
                    <a:gd name="connsiteX29" fmla="*/ 2369607 w 2606400"/>
                    <a:gd name="connsiteY29" fmla="*/ 1358174 h 2024515"/>
                    <a:gd name="connsiteX30" fmla="*/ 2431804 w 2606400"/>
                    <a:gd name="connsiteY30" fmla="*/ 1520515 h 2024515"/>
                    <a:gd name="connsiteX31" fmla="*/ 2218940 w 2606400"/>
                    <a:gd name="connsiteY31" fmla="*/ 1560019 h 2024515"/>
                    <a:gd name="connsiteX32" fmla="*/ 2224702 w 2606400"/>
                    <a:gd name="connsiteY32" fmla="*/ 1729279 h 2024515"/>
                    <a:gd name="connsiteX33" fmla="*/ 2005874 w 2606400"/>
                    <a:gd name="connsiteY33" fmla="*/ 1724822 h 2024515"/>
                    <a:gd name="connsiteX34" fmla="*/ 1954800 w 2606400"/>
                    <a:gd name="connsiteY34" fmla="*/ 1889469 h 2024515"/>
                    <a:gd name="connsiteX35" fmla="*/ 1744916 w 2606400"/>
                    <a:gd name="connsiteY35" fmla="*/ 1841360 h 2024515"/>
                    <a:gd name="connsiteX36" fmla="*/ 1640493 w 2606400"/>
                    <a:gd name="connsiteY36" fmla="*/ 1990168 h 2024515"/>
                    <a:gd name="connsiteX37" fmla="*/ 1453867 w 2606400"/>
                    <a:gd name="connsiteY37" fmla="*/ 1901678 h 2024515"/>
                    <a:gd name="connsiteX38" fmla="*/ 1303200 w 2606400"/>
                    <a:gd name="connsiteY38" fmla="*/ 2024515 h 2024515"/>
                    <a:gd name="connsiteX39" fmla="*/ 1152533 w 2606400"/>
                    <a:gd name="connsiteY39" fmla="*/ 1901678 h 2024515"/>
                    <a:gd name="connsiteX40" fmla="*/ 965907 w 2606400"/>
                    <a:gd name="connsiteY40" fmla="*/ 1990168 h 2024515"/>
                    <a:gd name="connsiteX41" fmla="*/ 861484 w 2606400"/>
                    <a:gd name="connsiteY41" fmla="*/ 1841360 h 2024515"/>
                    <a:gd name="connsiteX42" fmla="*/ 651600 w 2606400"/>
                    <a:gd name="connsiteY42" fmla="*/ 1889469 h 2024515"/>
                    <a:gd name="connsiteX43" fmla="*/ 600526 w 2606400"/>
                    <a:gd name="connsiteY43" fmla="*/ 1724822 h 2024515"/>
                    <a:gd name="connsiteX44" fmla="*/ 381698 w 2606400"/>
                    <a:gd name="connsiteY44" fmla="*/ 1729279 h 2024515"/>
                    <a:gd name="connsiteX45" fmla="*/ 387460 w 2606400"/>
                    <a:gd name="connsiteY45" fmla="*/ 1560019 h 2024515"/>
                    <a:gd name="connsiteX46" fmla="*/ 174596 w 2606400"/>
                    <a:gd name="connsiteY46" fmla="*/ 1520515 h 2024515"/>
                    <a:gd name="connsiteX47" fmla="*/ 236793 w 2606400"/>
                    <a:gd name="connsiteY47" fmla="*/ 1358174 h 2024515"/>
                    <a:gd name="connsiteX48" fmla="*/ 44405 w 2606400"/>
                    <a:gd name="connsiteY48" fmla="*/ 1277405 h 2024515"/>
                    <a:gd name="connsiteX49" fmla="*/ 158810 w 2606400"/>
                    <a:gd name="connsiteY49" fmla="*/ 1133053 h 2024515"/>
                    <a:gd name="connsiteX50" fmla="*/ 0 w 2606400"/>
                    <a:gd name="connsiteY50" fmla="*/ 1016515 h 2024515"/>
                    <a:gd name="connsiteX0" fmla="*/ 0 w 2606400"/>
                    <a:gd name="connsiteY0" fmla="*/ 1016515 h 2024515"/>
                    <a:gd name="connsiteX1" fmla="*/ 15601 w 2606400"/>
                    <a:gd name="connsiteY1" fmla="*/ 970691 h 2024515"/>
                    <a:gd name="connsiteX2" fmla="*/ 158810 w 2606400"/>
                    <a:gd name="connsiteY2" fmla="*/ 899977 h 2024515"/>
                    <a:gd name="connsiteX3" fmla="*/ 58692 w 2606400"/>
                    <a:gd name="connsiteY3" fmla="*/ 722288 h 2024515"/>
                    <a:gd name="connsiteX4" fmla="*/ 236793 w 2606400"/>
                    <a:gd name="connsiteY4" fmla="*/ 674856 h 2024515"/>
                    <a:gd name="connsiteX5" fmla="*/ 174596 w 2606400"/>
                    <a:gd name="connsiteY5" fmla="*/ 512515 h 2024515"/>
                    <a:gd name="connsiteX6" fmla="*/ 454135 w 2606400"/>
                    <a:gd name="connsiteY6" fmla="*/ 420623 h 2024515"/>
                    <a:gd name="connsiteX7" fmla="*/ 381698 w 2606400"/>
                    <a:gd name="connsiteY7" fmla="*/ 303751 h 2024515"/>
                    <a:gd name="connsiteX8" fmla="*/ 643389 w 2606400"/>
                    <a:gd name="connsiteY8" fmla="*/ 298683 h 2024515"/>
                    <a:gd name="connsiteX9" fmla="*/ 608737 w 2606400"/>
                    <a:gd name="connsiteY9" fmla="*/ 143561 h 2024515"/>
                    <a:gd name="connsiteX10" fmla="*/ 861484 w 2606400"/>
                    <a:gd name="connsiteY10" fmla="*/ 191670 h 2024515"/>
                    <a:gd name="connsiteX11" fmla="*/ 965907 w 2606400"/>
                    <a:gd name="connsiteY11" fmla="*/ 0 h 2024515"/>
                    <a:gd name="connsiteX12" fmla="*/ 1152533 w 2606400"/>
                    <a:gd name="connsiteY12" fmla="*/ 131352 h 2024515"/>
                    <a:gd name="connsiteX13" fmla="*/ 1355587 w 2606400"/>
                    <a:gd name="connsiteY13" fmla="*/ 8515 h 2024515"/>
                    <a:gd name="connsiteX14" fmla="*/ 1453867 w 2606400"/>
                    <a:gd name="connsiteY14" fmla="*/ 131352 h 2024515"/>
                    <a:gd name="connsiteX15" fmla="*/ 1640493 w 2606400"/>
                    <a:gd name="connsiteY15" fmla="*/ 42862 h 2024515"/>
                    <a:gd name="connsiteX16" fmla="*/ 1697291 w 2606400"/>
                    <a:gd name="connsiteY16" fmla="*/ 172620 h 2024515"/>
                    <a:gd name="connsiteX17" fmla="*/ 2054812 w 2606400"/>
                    <a:gd name="connsiteY17" fmla="*/ 91173 h 2024515"/>
                    <a:gd name="connsiteX18" fmla="*/ 2005874 w 2606400"/>
                    <a:gd name="connsiteY18" fmla="*/ 308208 h 2024515"/>
                    <a:gd name="connsiteX19" fmla="*/ 2229464 w 2606400"/>
                    <a:gd name="connsiteY19" fmla="*/ 270413 h 2024515"/>
                    <a:gd name="connsiteX20" fmla="*/ 2201588 w 2606400"/>
                    <a:gd name="connsiteY20" fmla="*/ 437291 h 2024515"/>
                    <a:gd name="connsiteX21" fmla="*/ 2218940 w 2606400"/>
                    <a:gd name="connsiteY21" fmla="*/ 473011 h 2024515"/>
                    <a:gd name="connsiteX22" fmla="*/ 2388942 w 2606400"/>
                    <a:gd name="connsiteY22" fmla="*/ 422028 h 2024515"/>
                    <a:gd name="connsiteX23" fmla="*/ 2369607 w 2606400"/>
                    <a:gd name="connsiteY23" fmla="*/ 674856 h 2024515"/>
                    <a:gd name="connsiteX24" fmla="*/ 2561995 w 2606400"/>
                    <a:gd name="connsiteY24" fmla="*/ 755625 h 2024515"/>
                    <a:gd name="connsiteX25" fmla="*/ 2447590 w 2606400"/>
                    <a:gd name="connsiteY25" fmla="*/ 899977 h 2024515"/>
                    <a:gd name="connsiteX26" fmla="*/ 2606400 w 2606400"/>
                    <a:gd name="connsiteY26" fmla="*/ 1016515 h 2024515"/>
                    <a:gd name="connsiteX27" fmla="*/ 2447590 w 2606400"/>
                    <a:gd name="connsiteY27" fmla="*/ 1133053 h 2024515"/>
                    <a:gd name="connsiteX28" fmla="*/ 2561995 w 2606400"/>
                    <a:gd name="connsiteY28" fmla="*/ 1277405 h 2024515"/>
                    <a:gd name="connsiteX29" fmla="*/ 2369607 w 2606400"/>
                    <a:gd name="connsiteY29" fmla="*/ 1358174 h 2024515"/>
                    <a:gd name="connsiteX30" fmla="*/ 2431804 w 2606400"/>
                    <a:gd name="connsiteY30" fmla="*/ 1520515 h 2024515"/>
                    <a:gd name="connsiteX31" fmla="*/ 2218940 w 2606400"/>
                    <a:gd name="connsiteY31" fmla="*/ 1560019 h 2024515"/>
                    <a:gd name="connsiteX32" fmla="*/ 2224702 w 2606400"/>
                    <a:gd name="connsiteY32" fmla="*/ 1729279 h 2024515"/>
                    <a:gd name="connsiteX33" fmla="*/ 2005874 w 2606400"/>
                    <a:gd name="connsiteY33" fmla="*/ 1724822 h 2024515"/>
                    <a:gd name="connsiteX34" fmla="*/ 1954800 w 2606400"/>
                    <a:gd name="connsiteY34" fmla="*/ 1889469 h 2024515"/>
                    <a:gd name="connsiteX35" fmla="*/ 1744916 w 2606400"/>
                    <a:gd name="connsiteY35" fmla="*/ 1841360 h 2024515"/>
                    <a:gd name="connsiteX36" fmla="*/ 1640493 w 2606400"/>
                    <a:gd name="connsiteY36" fmla="*/ 1990168 h 2024515"/>
                    <a:gd name="connsiteX37" fmla="*/ 1453867 w 2606400"/>
                    <a:gd name="connsiteY37" fmla="*/ 1901678 h 2024515"/>
                    <a:gd name="connsiteX38" fmla="*/ 1303200 w 2606400"/>
                    <a:gd name="connsiteY38" fmla="*/ 2024515 h 2024515"/>
                    <a:gd name="connsiteX39" fmla="*/ 1152533 w 2606400"/>
                    <a:gd name="connsiteY39" fmla="*/ 1901678 h 2024515"/>
                    <a:gd name="connsiteX40" fmla="*/ 965907 w 2606400"/>
                    <a:gd name="connsiteY40" fmla="*/ 1990168 h 2024515"/>
                    <a:gd name="connsiteX41" fmla="*/ 861484 w 2606400"/>
                    <a:gd name="connsiteY41" fmla="*/ 1841360 h 2024515"/>
                    <a:gd name="connsiteX42" fmla="*/ 651600 w 2606400"/>
                    <a:gd name="connsiteY42" fmla="*/ 1889469 h 2024515"/>
                    <a:gd name="connsiteX43" fmla="*/ 600526 w 2606400"/>
                    <a:gd name="connsiteY43" fmla="*/ 1724822 h 2024515"/>
                    <a:gd name="connsiteX44" fmla="*/ 381698 w 2606400"/>
                    <a:gd name="connsiteY44" fmla="*/ 1729279 h 2024515"/>
                    <a:gd name="connsiteX45" fmla="*/ 387460 w 2606400"/>
                    <a:gd name="connsiteY45" fmla="*/ 1560019 h 2024515"/>
                    <a:gd name="connsiteX46" fmla="*/ 174596 w 2606400"/>
                    <a:gd name="connsiteY46" fmla="*/ 1520515 h 2024515"/>
                    <a:gd name="connsiteX47" fmla="*/ 236793 w 2606400"/>
                    <a:gd name="connsiteY47" fmla="*/ 1358174 h 2024515"/>
                    <a:gd name="connsiteX48" fmla="*/ 44405 w 2606400"/>
                    <a:gd name="connsiteY48" fmla="*/ 1277405 h 2024515"/>
                    <a:gd name="connsiteX49" fmla="*/ 158810 w 2606400"/>
                    <a:gd name="connsiteY49" fmla="*/ 1133053 h 2024515"/>
                    <a:gd name="connsiteX50" fmla="*/ 0 w 2606400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447590 w 2601638"/>
                    <a:gd name="connsiteY27" fmla="*/ 1133053 h 2024515"/>
                    <a:gd name="connsiteX28" fmla="*/ 2561995 w 2601638"/>
                    <a:gd name="connsiteY28" fmla="*/ 1277405 h 2024515"/>
                    <a:gd name="connsiteX29" fmla="*/ 2369607 w 2601638"/>
                    <a:gd name="connsiteY29" fmla="*/ 1358174 h 2024515"/>
                    <a:gd name="connsiteX30" fmla="*/ 2431804 w 2601638"/>
                    <a:gd name="connsiteY30" fmla="*/ 152051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174596 w 2601638"/>
                    <a:gd name="connsiteY46" fmla="*/ 1520515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447590 w 2601638"/>
                    <a:gd name="connsiteY27" fmla="*/ 1133053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431804 w 2601638"/>
                    <a:gd name="connsiteY30" fmla="*/ 152051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174596 w 2601638"/>
                    <a:gd name="connsiteY46" fmla="*/ 1520515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385678 w 2601638"/>
                    <a:gd name="connsiteY27" fmla="*/ 1128291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431804 w 2601638"/>
                    <a:gd name="connsiteY30" fmla="*/ 152051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174596 w 2601638"/>
                    <a:gd name="connsiteY46" fmla="*/ 1520515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385678 w 2601638"/>
                    <a:gd name="connsiteY27" fmla="*/ 1128291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431804 w 2601638"/>
                    <a:gd name="connsiteY30" fmla="*/ 152051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385678 w 2601638"/>
                    <a:gd name="connsiteY27" fmla="*/ 1128291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05470 w 2601638"/>
                    <a:gd name="connsiteY49" fmla="*/ 1126020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0372 h 2024515"/>
                    <a:gd name="connsiteX49" fmla="*/ 105470 w 2601638"/>
                    <a:gd name="connsiteY49" fmla="*/ 1126020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0595 w 2601638"/>
                    <a:gd name="connsiteY48" fmla="*/ 1263339 h 2024515"/>
                    <a:gd name="connsiteX49" fmla="*/ 105470 w 2601638"/>
                    <a:gd name="connsiteY49" fmla="*/ 1126020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105470 w 2601638"/>
                    <a:gd name="connsiteY48" fmla="*/ 1126020 h 2024515"/>
                    <a:gd name="connsiteX49" fmla="*/ 0 w 2601638"/>
                    <a:gd name="connsiteY49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46293 w 2601638"/>
                    <a:gd name="connsiteY47" fmla="*/ 1228064 h 2024515"/>
                    <a:gd name="connsiteX48" fmla="*/ 105470 w 2601638"/>
                    <a:gd name="connsiteY48" fmla="*/ 1126020 h 2024515"/>
                    <a:gd name="connsiteX49" fmla="*/ 0 w 2601638"/>
                    <a:gd name="connsiteY49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78062 w 2601638"/>
                    <a:gd name="connsiteY27" fmla="*/ 1120387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46293 w 2601638"/>
                    <a:gd name="connsiteY47" fmla="*/ 1228064 h 2024515"/>
                    <a:gd name="connsiteX48" fmla="*/ 105470 w 2601638"/>
                    <a:gd name="connsiteY48" fmla="*/ 1126020 h 2024515"/>
                    <a:gd name="connsiteX49" fmla="*/ 0 w 2601638"/>
                    <a:gd name="connsiteY49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78062 w 2601638"/>
                    <a:gd name="connsiteY27" fmla="*/ 1120387 h 2024515"/>
                    <a:gd name="connsiteX28" fmla="*/ 2596285 w 2601638"/>
                    <a:gd name="connsiteY28" fmla="*/ 1228313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46293 w 2601638"/>
                    <a:gd name="connsiteY47" fmla="*/ 1228064 h 2024515"/>
                    <a:gd name="connsiteX48" fmla="*/ 105470 w 2601638"/>
                    <a:gd name="connsiteY48" fmla="*/ 1126020 h 2024515"/>
                    <a:gd name="connsiteX49" fmla="*/ 0 w 2601638"/>
                    <a:gd name="connsiteY49" fmla="*/ 1016515 h 2024515"/>
                    <a:gd name="connsiteX0" fmla="*/ 0 w 2601638"/>
                    <a:gd name="connsiteY0" fmla="*/ 1052811 h 2060811"/>
                    <a:gd name="connsiteX1" fmla="*/ 15601 w 2601638"/>
                    <a:gd name="connsiteY1" fmla="*/ 1006987 h 2060811"/>
                    <a:gd name="connsiteX2" fmla="*/ 120710 w 2601638"/>
                    <a:gd name="connsiteY2" fmla="*/ 936273 h 2060811"/>
                    <a:gd name="connsiteX3" fmla="*/ 58692 w 2601638"/>
                    <a:gd name="connsiteY3" fmla="*/ 758584 h 2060811"/>
                    <a:gd name="connsiteX4" fmla="*/ 202503 w 2601638"/>
                    <a:gd name="connsiteY4" fmla="*/ 700602 h 2060811"/>
                    <a:gd name="connsiteX5" fmla="*/ 174596 w 2601638"/>
                    <a:gd name="connsiteY5" fmla="*/ 548811 h 2060811"/>
                    <a:gd name="connsiteX6" fmla="*/ 427465 w 2601638"/>
                    <a:gd name="connsiteY6" fmla="*/ 481534 h 2060811"/>
                    <a:gd name="connsiteX7" fmla="*/ 381698 w 2601638"/>
                    <a:gd name="connsiteY7" fmla="*/ 340047 h 2060811"/>
                    <a:gd name="connsiteX8" fmla="*/ 593859 w 2601638"/>
                    <a:gd name="connsiteY8" fmla="*/ 310363 h 2060811"/>
                    <a:gd name="connsiteX9" fmla="*/ 608737 w 2601638"/>
                    <a:gd name="connsiteY9" fmla="*/ 179857 h 2060811"/>
                    <a:gd name="connsiteX10" fmla="*/ 823384 w 2601638"/>
                    <a:gd name="connsiteY10" fmla="*/ 189285 h 2060811"/>
                    <a:gd name="connsiteX11" fmla="*/ 965907 w 2601638"/>
                    <a:gd name="connsiteY11" fmla="*/ 36296 h 2060811"/>
                    <a:gd name="connsiteX12" fmla="*/ 1163963 w 2601638"/>
                    <a:gd name="connsiteY12" fmla="*/ 118418 h 2060811"/>
                    <a:gd name="connsiteX13" fmla="*/ 1331311 w 2601638"/>
                    <a:gd name="connsiteY13" fmla="*/ 0 h 2060811"/>
                    <a:gd name="connsiteX14" fmla="*/ 1461487 w 2601638"/>
                    <a:gd name="connsiteY14" fmla="*/ 150066 h 2060811"/>
                    <a:gd name="connsiteX15" fmla="*/ 1640493 w 2601638"/>
                    <a:gd name="connsiteY15" fmla="*/ 79158 h 2060811"/>
                    <a:gd name="connsiteX16" fmla="*/ 1750631 w 2601638"/>
                    <a:gd name="connsiteY16" fmla="*/ 215949 h 2060811"/>
                    <a:gd name="connsiteX17" fmla="*/ 2054812 w 2601638"/>
                    <a:gd name="connsiteY17" fmla="*/ 127469 h 2060811"/>
                    <a:gd name="connsiteX18" fmla="*/ 2040164 w 2601638"/>
                    <a:gd name="connsiteY18" fmla="*/ 309339 h 2060811"/>
                    <a:gd name="connsiteX19" fmla="*/ 2229464 w 2601638"/>
                    <a:gd name="connsiteY19" fmla="*/ 306709 h 2060811"/>
                    <a:gd name="connsiteX20" fmla="*/ 2201588 w 2601638"/>
                    <a:gd name="connsiteY20" fmla="*/ 473587 h 2060811"/>
                    <a:gd name="connsiteX21" fmla="*/ 2230370 w 2601638"/>
                    <a:gd name="connsiteY21" fmla="*/ 484692 h 2060811"/>
                    <a:gd name="connsiteX22" fmla="*/ 2388942 w 2601638"/>
                    <a:gd name="connsiteY22" fmla="*/ 458324 h 2060811"/>
                    <a:gd name="connsiteX23" fmla="*/ 2407707 w 2601638"/>
                    <a:gd name="connsiteY23" fmla="*/ 697086 h 2060811"/>
                    <a:gd name="connsiteX24" fmla="*/ 2561995 w 2601638"/>
                    <a:gd name="connsiteY24" fmla="*/ 791921 h 2060811"/>
                    <a:gd name="connsiteX25" fmla="*/ 2471866 w 2601638"/>
                    <a:gd name="connsiteY25" fmla="*/ 928804 h 2060811"/>
                    <a:gd name="connsiteX26" fmla="*/ 2601638 w 2601638"/>
                    <a:gd name="connsiteY26" fmla="*/ 1095673 h 2060811"/>
                    <a:gd name="connsiteX27" fmla="*/ 2478062 w 2601638"/>
                    <a:gd name="connsiteY27" fmla="*/ 1156683 h 2060811"/>
                    <a:gd name="connsiteX28" fmla="*/ 2596285 w 2601638"/>
                    <a:gd name="connsiteY28" fmla="*/ 1264609 h 2060811"/>
                    <a:gd name="connsiteX29" fmla="*/ 2369607 w 2601638"/>
                    <a:gd name="connsiteY29" fmla="*/ 1394470 h 2060811"/>
                    <a:gd name="connsiteX30" fmla="*/ 2302332 w 2601638"/>
                    <a:gd name="connsiteY30" fmla="*/ 1452251 h 2060811"/>
                    <a:gd name="connsiteX31" fmla="*/ 2218940 w 2601638"/>
                    <a:gd name="connsiteY31" fmla="*/ 1596315 h 2060811"/>
                    <a:gd name="connsiteX32" fmla="*/ 2224702 w 2601638"/>
                    <a:gd name="connsiteY32" fmla="*/ 1765575 h 2060811"/>
                    <a:gd name="connsiteX33" fmla="*/ 2005874 w 2601638"/>
                    <a:gd name="connsiteY33" fmla="*/ 1761118 h 2060811"/>
                    <a:gd name="connsiteX34" fmla="*/ 1954800 w 2601638"/>
                    <a:gd name="connsiteY34" fmla="*/ 1925765 h 2060811"/>
                    <a:gd name="connsiteX35" fmla="*/ 1744916 w 2601638"/>
                    <a:gd name="connsiteY35" fmla="*/ 1877656 h 2060811"/>
                    <a:gd name="connsiteX36" fmla="*/ 1640493 w 2601638"/>
                    <a:gd name="connsiteY36" fmla="*/ 2026464 h 2060811"/>
                    <a:gd name="connsiteX37" fmla="*/ 1453867 w 2601638"/>
                    <a:gd name="connsiteY37" fmla="*/ 1937974 h 2060811"/>
                    <a:gd name="connsiteX38" fmla="*/ 1303200 w 2601638"/>
                    <a:gd name="connsiteY38" fmla="*/ 2060811 h 2060811"/>
                    <a:gd name="connsiteX39" fmla="*/ 1152533 w 2601638"/>
                    <a:gd name="connsiteY39" fmla="*/ 1937974 h 2060811"/>
                    <a:gd name="connsiteX40" fmla="*/ 965907 w 2601638"/>
                    <a:gd name="connsiteY40" fmla="*/ 2026464 h 2060811"/>
                    <a:gd name="connsiteX41" fmla="*/ 861484 w 2601638"/>
                    <a:gd name="connsiteY41" fmla="*/ 1877656 h 2060811"/>
                    <a:gd name="connsiteX42" fmla="*/ 651600 w 2601638"/>
                    <a:gd name="connsiteY42" fmla="*/ 1925765 h 2060811"/>
                    <a:gd name="connsiteX43" fmla="*/ 600526 w 2601638"/>
                    <a:gd name="connsiteY43" fmla="*/ 1761118 h 2060811"/>
                    <a:gd name="connsiteX44" fmla="*/ 381698 w 2601638"/>
                    <a:gd name="connsiteY44" fmla="*/ 1765575 h 2060811"/>
                    <a:gd name="connsiteX45" fmla="*/ 387460 w 2601638"/>
                    <a:gd name="connsiteY45" fmla="*/ 1596315 h 2060811"/>
                    <a:gd name="connsiteX46" fmla="*/ 401173 w 2601638"/>
                    <a:gd name="connsiteY46" fmla="*/ 1601623 h 2060811"/>
                    <a:gd name="connsiteX47" fmla="*/ 46293 w 2601638"/>
                    <a:gd name="connsiteY47" fmla="*/ 1264360 h 2060811"/>
                    <a:gd name="connsiteX48" fmla="*/ 105470 w 2601638"/>
                    <a:gd name="connsiteY48" fmla="*/ 1162316 h 2060811"/>
                    <a:gd name="connsiteX49" fmla="*/ 0 w 2601638"/>
                    <a:gd name="connsiteY49" fmla="*/ 1052811 h 2060811"/>
                    <a:gd name="connsiteX0" fmla="*/ 0 w 2601638"/>
                    <a:gd name="connsiteY0" fmla="*/ 1052811 h 2060811"/>
                    <a:gd name="connsiteX1" fmla="*/ 15601 w 2601638"/>
                    <a:gd name="connsiteY1" fmla="*/ 1006987 h 2060811"/>
                    <a:gd name="connsiteX2" fmla="*/ 120710 w 2601638"/>
                    <a:gd name="connsiteY2" fmla="*/ 936273 h 2060811"/>
                    <a:gd name="connsiteX3" fmla="*/ 58692 w 2601638"/>
                    <a:gd name="connsiteY3" fmla="*/ 758584 h 2060811"/>
                    <a:gd name="connsiteX4" fmla="*/ 202503 w 2601638"/>
                    <a:gd name="connsiteY4" fmla="*/ 700602 h 2060811"/>
                    <a:gd name="connsiteX5" fmla="*/ 174596 w 2601638"/>
                    <a:gd name="connsiteY5" fmla="*/ 548811 h 2060811"/>
                    <a:gd name="connsiteX6" fmla="*/ 427465 w 2601638"/>
                    <a:gd name="connsiteY6" fmla="*/ 481534 h 2060811"/>
                    <a:gd name="connsiteX7" fmla="*/ 381698 w 2601638"/>
                    <a:gd name="connsiteY7" fmla="*/ 340047 h 2060811"/>
                    <a:gd name="connsiteX8" fmla="*/ 593859 w 2601638"/>
                    <a:gd name="connsiteY8" fmla="*/ 310363 h 2060811"/>
                    <a:gd name="connsiteX9" fmla="*/ 608737 w 2601638"/>
                    <a:gd name="connsiteY9" fmla="*/ 179857 h 2060811"/>
                    <a:gd name="connsiteX10" fmla="*/ 823384 w 2601638"/>
                    <a:gd name="connsiteY10" fmla="*/ 189285 h 2060811"/>
                    <a:gd name="connsiteX11" fmla="*/ 965907 w 2601638"/>
                    <a:gd name="connsiteY11" fmla="*/ 36296 h 2060811"/>
                    <a:gd name="connsiteX12" fmla="*/ 1163963 w 2601638"/>
                    <a:gd name="connsiteY12" fmla="*/ 118418 h 2060811"/>
                    <a:gd name="connsiteX13" fmla="*/ 1331311 w 2601638"/>
                    <a:gd name="connsiteY13" fmla="*/ 0 h 2060811"/>
                    <a:gd name="connsiteX14" fmla="*/ 1461487 w 2601638"/>
                    <a:gd name="connsiteY14" fmla="*/ 150066 h 2060811"/>
                    <a:gd name="connsiteX15" fmla="*/ 1591940 w 2601638"/>
                    <a:gd name="connsiteY15" fmla="*/ 41815 h 2060811"/>
                    <a:gd name="connsiteX16" fmla="*/ 1750631 w 2601638"/>
                    <a:gd name="connsiteY16" fmla="*/ 215949 h 2060811"/>
                    <a:gd name="connsiteX17" fmla="*/ 2054812 w 2601638"/>
                    <a:gd name="connsiteY17" fmla="*/ 127469 h 2060811"/>
                    <a:gd name="connsiteX18" fmla="*/ 2040164 w 2601638"/>
                    <a:gd name="connsiteY18" fmla="*/ 309339 h 2060811"/>
                    <a:gd name="connsiteX19" fmla="*/ 2229464 w 2601638"/>
                    <a:gd name="connsiteY19" fmla="*/ 306709 h 2060811"/>
                    <a:gd name="connsiteX20" fmla="*/ 2201588 w 2601638"/>
                    <a:gd name="connsiteY20" fmla="*/ 473587 h 2060811"/>
                    <a:gd name="connsiteX21" fmla="*/ 2230370 w 2601638"/>
                    <a:gd name="connsiteY21" fmla="*/ 484692 h 2060811"/>
                    <a:gd name="connsiteX22" fmla="*/ 2388942 w 2601638"/>
                    <a:gd name="connsiteY22" fmla="*/ 458324 h 2060811"/>
                    <a:gd name="connsiteX23" fmla="*/ 2407707 w 2601638"/>
                    <a:gd name="connsiteY23" fmla="*/ 697086 h 2060811"/>
                    <a:gd name="connsiteX24" fmla="*/ 2561995 w 2601638"/>
                    <a:gd name="connsiteY24" fmla="*/ 791921 h 2060811"/>
                    <a:gd name="connsiteX25" fmla="*/ 2471866 w 2601638"/>
                    <a:gd name="connsiteY25" fmla="*/ 928804 h 2060811"/>
                    <a:gd name="connsiteX26" fmla="*/ 2601638 w 2601638"/>
                    <a:gd name="connsiteY26" fmla="*/ 1095673 h 2060811"/>
                    <a:gd name="connsiteX27" fmla="*/ 2478062 w 2601638"/>
                    <a:gd name="connsiteY27" fmla="*/ 1156683 h 2060811"/>
                    <a:gd name="connsiteX28" fmla="*/ 2596285 w 2601638"/>
                    <a:gd name="connsiteY28" fmla="*/ 1264609 h 2060811"/>
                    <a:gd name="connsiteX29" fmla="*/ 2369607 w 2601638"/>
                    <a:gd name="connsiteY29" fmla="*/ 1394470 h 2060811"/>
                    <a:gd name="connsiteX30" fmla="*/ 2302332 w 2601638"/>
                    <a:gd name="connsiteY30" fmla="*/ 1452251 h 2060811"/>
                    <a:gd name="connsiteX31" fmla="*/ 2218940 w 2601638"/>
                    <a:gd name="connsiteY31" fmla="*/ 1596315 h 2060811"/>
                    <a:gd name="connsiteX32" fmla="*/ 2224702 w 2601638"/>
                    <a:gd name="connsiteY32" fmla="*/ 1765575 h 2060811"/>
                    <a:gd name="connsiteX33" fmla="*/ 2005874 w 2601638"/>
                    <a:gd name="connsiteY33" fmla="*/ 1761118 h 2060811"/>
                    <a:gd name="connsiteX34" fmla="*/ 1954800 w 2601638"/>
                    <a:gd name="connsiteY34" fmla="*/ 1925765 h 2060811"/>
                    <a:gd name="connsiteX35" fmla="*/ 1744916 w 2601638"/>
                    <a:gd name="connsiteY35" fmla="*/ 1877656 h 2060811"/>
                    <a:gd name="connsiteX36" fmla="*/ 1640493 w 2601638"/>
                    <a:gd name="connsiteY36" fmla="*/ 2026464 h 2060811"/>
                    <a:gd name="connsiteX37" fmla="*/ 1453867 w 2601638"/>
                    <a:gd name="connsiteY37" fmla="*/ 1937974 h 2060811"/>
                    <a:gd name="connsiteX38" fmla="*/ 1303200 w 2601638"/>
                    <a:gd name="connsiteY38" fmla="*/ 2060811 h 2060811"/>
                    <a:gd name="connsiteX39" fmla="*/ 1152533 w 2601638"/>
                    <a:gd name="connsiteY39" fmla="*/ 1937974 h 2060811"/>
                    <a:gd name="connsiteX40" fmla="*/ 965907 w 2601638"/>
                    <a:gd name="connsiteY40" fmla="*/ 2026464 h 2060811"/>
                    <a:gd name="connsiteX41" fmla="*/ 861484 w 2601638"/>
                    <a:gd name="connsiteY41" fmla="*/ 1877656 h 2060811"/>
                    <a:gd name="connsiteX42" fmla="*/ 651600 w 2601638"/>
                    <a:gd name="connsiteY42" fmla="*/ 1925765 h 2060811"/>
                    <a:gd name="connsiteX43" fmla="*/ 600526 w 2601638"/>
                    <a:gd name="connsiteY43" fmla="*/ 1761118 h 2060811"/>
                    <a:gd name="connsiteX44" fmla="*/ 381698 w 2601638"/>
                    <a:gd name="connsiteY44" fmla="*/ 1765575 h 2060811"/>
                    <a:gd name="connsiteX45" fmla="*/ 387460 w 2601638"/>
                    <a:gd name="connsiteY45" fmla="*/ 1596315 h 2060811"/>
                    <a:gd name="connsiteX46" fmla="*/ 401173 w 2601638"/>
                    <a:gd name="connsiteY46" fmla="*/ 1601623 h 2060811"/>
                    <a:gd name="connsiteX47" fmla="*/ 46293 w 2601638"/>
                    <a:gd name="connsiteY47" fmla="*/ 1264360 h 2060811"/>
                    <a:gd name="connsiteX48" fmla="*/ 105470 w 2601638"/>
                    <a:gd name="connsiteY48" fmla="*/ 1162316 h 2060811"/>
                    <a:gd name="connsiteX49" fmla="*/ 0 w 2601638"/>
                    <a:gd name="connsiteY49" fmla="*/ 1052811 h 2060811"/>
                    <a:gd name="connsiteX0" fmla="*/ 0 w 2601638"/>
                    <a:gd name="connsiteY0" fmla="*/ 1052811 h 2060811"/>
                    <a:gd name="connsiteX1" fmla="*/ 15601 w 2601638"/>
                    <a:gd name="connsiteY1" fmla="*/ 1006987 h 2060811"/>
                    <a:gd name="connsiteX2" fmla="*/ 120710 w 2601638"/>
                    <a:gd name="connsiteY2" fmla="*/ 936273 h 2060811"/>
                    <a:gd name="connsiteX3" fmla="*/ 58692 w 2601638"/>
                    <a:gd name="connsiteY3" fmla="*/ 758584 h 2060811"/>
                    <a:gd name="connsiteX4" fmla="*/ 202503 w 2601638"/>
                    <a:gd name="connsiteY4" fmla="*/ 700602 h 2060811"/>
                    <a:gd name="connsiteX5" fmla="*/ 174596 w 2601638"/>
                    <a:gd name="connsiteY5" fmla="*/ 548811 h 2060811"/>
                    <a:gd name="connsiteX6" fmla="*/ 427465 w 2601638"/>
                    <a:gd name="connsiteY6" fmla="*/ 481534 h 2060811"/>
                    <a:gd name="connsiteX7" fmla="*/ 381698 w 2601638"/>
                    <a:gd name="connsiteY7" fmla="*/ 340047 h 2060811"/>
                    <a:gd name="connsiteX8" fmla="*/ 593859 w 2601638"/>
                    <a:gd name="connsiteY8" fmla="*/ 310363 h 2060811"/>
                    <a:gd name="connsiteX9" fmla="*/ 608737 w 2601638"/>
                    <a:gd name="connsiteY9" fmla="*/ 179857 h 2060811"/>
                    <a:gd name="connsiteX10" fmla="*/ 823384 w 2601638"/>
                    <a:gd name="connsiteY10" fmla="*/ 189285 h 2060811"/>
                    <a:gd name="connsiteX11" fmla="*/ 965907 w 2601638"/>
                    <a:gd name="connsiteY11" fmla="*/ 36296 h 2060811"/>
                    <a:gd name="connsiteX12" fmla="*/ 1163963 w 2601638"/>
                    <a:gd name="connsiteY12" fmla="*/ 118418 h 2060811"/>
                    <a:gd name="connsiteX13" fmla="*/ 1331311 w 2601638"/>
                    <a:gd name="connsiteY13" fmla="*/ 0 h 2060811"/>
                    <a:gd name="connsiteX14" fmla="*/ 1461487 w 2601638"/>
                    <a:gd name="connsiteY14" fmla="*/ 150066 h 2060811"/>
                    <a:gd name="connsiteX15" fmla="*/ 1745689 w 2601638"/>
                    <a:gd name="connsiteY15" fmla="*/ 49283 h 2060811"/>
                    <a:gd name="connsiteX16" fmla="*/ 1750631 w 2601638"/>
                    <a:gd name="connsiteY16" fmla="*/ 215949 h 2060811"/>
                    <a:gd name="connsiteX17" fmla="*/ 2054812 w 2601638"/>
                    <a:gd name="connsiteY17" fmla="*/ 127469 h 2060811"/>
                    <a:gd name="connsiteX18" fmla="*/ 2040164 w 2601638"/>
                    <a:gd name="connsiteY18" fmla="*/ 309339 h 2060811"/>
                    <a:gd name="connsiteX19" fmla="*/ 2229464 w 2601638"/>
                    <a:gd name="connsiteY19" fmla="*/ 306709 h 2060811"/>
                    <a:gd name="connsiteX20" fmla="*/ 2201588 w 2601638"/>
                    <a:gd name="connsiteY20" fmla="*/ 473587 h 2060811"/>
                    <a:gd name="connsiteX21" fmla="*/ 2230370 w 2601638"/>
                    <a:gd name="connsiteY21" fmla="*/ 484692 h 2060811"/>
                    <a:gd name="connsiteX22" fmla="*/ 2388942 w 2601638"/>
                    <a:gd name="connsiteY22" fmla="*/ 458324 h 2060811"/>
                    <a:gd name="connsiteX23" fmla="*/ 2407707 w 2601638"/>
                    <a:gd name="connsiteY23" fmla="*/ 697086 h 2060811"/>
                    <a:gd name="connsiteX24" fmla="*/ 2561995 w 2601638"/>
                    <a:gd name="connsiteY24" fmla="*/ 791921 h 2060811"/>
                    <a:gd name="connsiteX25" fmla="*/ 2471866 w 2601638"/>
                    <a:gd name="connsiteY25" fmla="*/ 928804 h 2060811"/>
                    <a:gd name="connsiteX26" fmla="*/ 2601638 w 2601638"/>
                    <a:gd name="connsiteY26" fmla="*/ 1095673 h 2060811"/>
                    <a:gd name="connsiteX27" fmla="*/ 2478062 w 2601638"/>
                    <a:gd name="connsiteY27" fmla="*/ 1156683 h 2060811"/>
                    <a:gd name="connsiteX28" fmla="*/ 2596285 w 2601638"/>
                    <a:gd name="connsiteY28" fmla="*/ 1264609 h 2060811"/>
                    <a:gd name="connsiteX29" fmla="*/ 2369607 w 2601638"/>
                    <a:gd name="connsiteY29" fmla="*/ 1394470 h 2060811"/>
                    <a:gd name="connsiteX30" fmla="*/ 2302332 w 2601638"/>
                    <a:gd name="connsiteY30" fmla="*/ 1452251 h 2060811"/>
                    <a:gd name="connsiteX31" fmla="*/ 2218940 w 2601638"/>
                    <a:gd name="connsiteY31" fmla="*/ 1596315 h 2060811"/>
                    <a:gd name="connsiteX32" fmla="*/ 2224702 w 2601638"/>
                    <a:gd name="connsiteY32" fmla="*/ 1765575 h 2060811"/>
                    <a:gd name="connsiteX33" fmla="*/ 2005874 w 2601638"/>
                    <a:gd name="connsiteY33" fmla="*/ 1761118 h 2060811"/>
                    <a:gd name="connsiteX34" fmla="*/ 1954800 w 2601638"/>
                    <a:gd name="connsiteY34" fmla="*/ 1925765 h 2060811"/>
                    <a:gd name="connsiteX35" fmla="*/ 1744916 w 2601638"/>
                    <a:gd name="connsiteY35" fmla="*/ 1877656 h 2060811"/>
                    <a:gd name="connsiteX36" fmla="*/ 1640493 w 2601638"/>
                    <a:gd name="connsiteY36" fmla="*/ 2026464 h 2060811"/>
                    <a:gd name="connsiteX37" fmla="*/ 1453867 w 2601638"/>
                    <a:gd name="connsiteY37" fmla="*/ 1937974 h 2060811"/>
                    <a:gd name="connsiteX38" fmla="*/ 1303200 w 2601638"/>
                    <a:gd name="connsiteY38" fmla="*/ 2060811 h 2060811"/>
                    <a:gd name="connsiteX39" fmla="*/ 1152533 w 2601638"/>
                    <a:gd name="connsiteY39" fmla="*/ 1937974 h 2060811"/>
                    <a:gd name="connsiteX40" fmla="*/ 965907 w 2601638"/>
                    <a:gd name="connsiteY40" fmla="*/ 2026464 h 2060811"/>
                    <a:gd name="connsiteX41" fmla="*/ 861484 w 2601638"/>
                    <a:gd name="connsiteY41" fmla="*/ 1877656 h 2060811"/>
                    <a:gd name="connsiteX42" fmla="*/ 651600 w 2601638"/>
                    <a:gd name="connsiteY42" fmla="*/ 1925765 h 2060811"/>
                    <a:gd name="connsiteX43" fmla="*/ 600526 w 2601638"/>
                    <a:gd name="connsiteY43" fmla="*/ 1761118 h 2060811"/>
                    <a:gd name="connsiteX44" fmla="*/ 381698 w 2601638"/>
                    <a:gd name="connsiteY44" fmla="*/ 1765575 h 2060811"/>
                    <a:gd name="connsiteX45" fmla="*/ 387460 w 2601638"/>
                    <a:gd name="connsiteY45" fmla="*/ 1596315 h 2060811"/>
                    <a:gd name="connsiteX46" fmla="*/ 401173 w 2601638"/>
                    <a:gd name="connsiteY46" fmla="*/ 1601623 h 2060811"/>
                    <a:gd name="connsiteX47" fmla="*/ 46293 w 2601638"/>
                    <a:gd name="connsiteY47" fmla="*/ 1264360 h 2060811"/>
                    <a:gd name="connsiteX48" fmla="*/ 105470 w 2601638"/>
                    <a:gd name="connsiteY48" fmla="*/ 1162316 h 2060811"/>
                    <a:gd name="connsiteX49" fmla="*/ 0 w 2601638"/>
                    <a:gd name="connsiteY49" fmla="*/ 1052811 h 2060811"/>
                    <a:gd name="connsiteX0" fmla="*/ 0 w 2601638"/>
                    <a:gd name="connsiteY0" fmla="*/ 1052811 h 2060811"/>
                    <a:gd name="connsiteX1" fmla="*/ 15601 w 2601638"/>
                    <a:gd name="connsiteY1" fmla="*/ 1006987 h 2060811"/>
                    <a:gd name="connsiteX2" fmla="*/ 120710 w 2601638"/>
                    <a:gd name="connsiteY2" fmla="*/ 936273 h 2060811"/>
                    <a:gd name="connsiteX3" fmla="*/ 58692 w 2601638"/>
                    <a:gd name="connsiteY3" fmla="*/ 758584 h 2060811"/>
                    <a:gd name="connsiteX4" fmla="*/ 202503 w 2601638"/>
                    <a:gd name="connsiteY4" fmla="*/ 700602 h 2060811"/>
                    <a:gd name="connsiteX5" fmla="*/ 174596 w 2601638"/>
                    <a:gd name="connsiteY5" fmla="*/ 548811 h 2060811"/>
                    <a:gd name="connsiteX6" fmla="*/ 427465 w 2601638"/>
                    <a:gd name="connsiteY6" fmla="*/ 481534 h 2060811"/>
                    <a:gd name="connsiteX7" fmla="*/ 381698 w 2601638"/>
                    <a:gd name="connsiteY7" fmla="*/ 340047 h 2060811"/>
                    <a:gd name="connsiteX8" fmla="*/ 593859 w 2601638"/>
                    <a:gd name="connsiteY8" fmla="*/ 310363 h 2060811"/>
                    <a:gd name="connsiteX9" fmla="*/ 608737 w 2601638"/>
                    <a:gd name="connsiteY9" fmla="*/ 179857 h 2060811"/>
                    <a:gd name="connsiteX10" fmla="*/ 823384 w 2601638"/>
                    <a:gd name="connsiteY10" fmla="*/ 189285 h 2060811"/>
                    <a:gd name="connsiteX11" fmla="*/ 965907 w 2601638"/>
                    <a:gd name="connsiteY11" fmla="*/ 36296 h 2060811"/>
                    <a:gd name="connsiteX12" fmla="*/ 1163963 w 2601638"/>
                    <a:gd name="connsiteY12" fmla="*/ 118418 h 2060811"/>
                    <a:gd name="connsiteX13" fmla="*/ 1331311 w 2601638"/>
                    <a:gd name="connsiteY13" fmla="*/ 0 h 2060811"/>
                    <a:gd name="connsiteX14" fmla="*/ 1461487 w 2601638"/>
                    <a:gd name="connsiteY14" fmla="*/ 150066 h 2060811"/>
                    <a:gd name="connsiteX15" fmla="*/ 1745689 w 2601638"/>
                    <a:gd name="connsiteY15" fmla="*/ 49283 h 2060811"/>
                    <a:gd name="connsiteX16" fmla="*/ 1750631 w 2601638"/>
                    <a:gd name="connsiteY16" fmla="*/ 215949 h 2060811"/>
                    <a:gd name="connsiteX17" fmla="*/ 2054812 w 2601638"/>
                    <a:gd name="connsiteY17" fmla="*/ 127469 h 2060811"/>
                    <a:gd name="connsiteX18" fmla="*/ 2040164 w 2601638"/>
                    <a:gd name="connsiteY18" fmla="*/ 309339 h 2060811"/>
                    <a:gd name="connsiteX19" fmla="*/ 2229464 w 2601638"/>
                    <a:gd name="connsiteY19" fmla="*/ 306709 h 2060811"/>
                    <a:gd name="connsiteX20" fmla="*/ 2201588 w 2601638"/>
                    <a:gd name="connsiteY20" fmla="*/ 473587 h 2060811"/>
                    <a:gd name="connsiteX21" fmla="*/ 2230370 w 2601638"/>
                    <a:gd name="connsiteY21" fmla="*/ 484692 h 2060811"/>
                    <a:gd name="connsiteX22" fmla="*/ 2388942 w 2601638"/>
                    <a:gd name="connsiteY22" fmla="*/ 458324 h 2060811"/>
                    <a:gd name="connsiteX23" fmla="*/ 2407707 w 2601638"/>
                    <a:gd name="connsiteY23" fmla="*/ 697086 h 2060811"/>
                    <a:gd name="connsiteX24" fmla="*/ 2561995 w 2601638"/>
                    <a:gd name="connsiteY24" fmla="*/ 791921 h 2060811"/>
                    <a:gd name="connsiteX25" fmla="*/ 2471866 w 2601638"/>
                    <a:gd name="connsiteY25" fmla="*/ 928804 h 2060811"/>
                    <a:gd name="connsiteX26" fmla="*/ 2601638 w 2601638"/>
                    <a:gd name="connsiteY26" fmla="*/ 1095673 h 2060811"/>
                    <a:gd name="connsiteX27" fmla="*/ 2478062 w 2601638"/>
                    <a:gd name="connsiteY27" fmla="*/ 1156683 h 2060811"/>
                    <a:gd name="connsiteX28" fmla="*/ 2596285 w 2601638"/>
                    <a:gd name="connsiteY28" fmla="*/ 1264609 h 2060811"/>
                    <a:gd name="connsiteX29" fmla="*/ 2369607 w 2601638"/>
                    <a:gd name="connsiteY29" fmla="*/ 1394470 h 2060811"/>
                    <a:gd name="connsiteX30" fmla="*/ 2302332 w 2601638"/>
                    <a:gd name="connsiteY30" fmla="*/ 1452251 h 2060811"/>
                    <a:gd name="connsiteX31" fmla="*/ 2218940 w 2601638"/>
                    <a:gd name="connsiteY31" fmla="*/ 1596315 h 2060811"/>
                    <a:gd name="connsiteX32" fmla="*/ 2168891 w 2601638"/>
                    <a:gd name="connsiteY32" fmla="*/ 1752892 h 2060811"/>
                    <a:gd name="connsiteX33" fmla="*/ 2005874 w 2601638"/>
                    <a:gd name="connsiteY33" fmla="*/ 1761118 h 2060811"/>
                    <a:gd name="connsiteX34" fmla="*/ 1954800 w 2601638"/>
                    <a:gd name="connsiteY34" fmla="*/ 1925765 h 2060811"/>
                    <a:gd name="connsiteX35" fmla="*/ 1744916 w 2601638"/>
                    <a:gd name="connsiteY35" fmla="*/ 1877656 h 2060811"/>
                    <a:gd name="connsiteX36" fmla="*/ 1640493 w 2601638"/>
                    <a:gd name="connsiteY36" fmla="*/ 2026464 h 2060811"/>
                    <a:gd name="connsiteX37" fmla="*/ 1453867 w 2601638"/>
                    <a:gd name="connsiteY37" fmla="*/ 1937974 h 2060811"/>
                    <a:gd name="connsiteX38" fmla="*/ 1303200 w 2601638"/>
                    <a:gd name="connsiteY38" fmla="*/ 2060811 h 2060811"/>
                    <a:gd name="connsiteX39" fmla="*/ 1152533 w 2601638"/>
                    <a:gd name="connsiteY39" fmla="*/ 1937974 h 2060811"/>
                    <a:gd name="connsiteX40" fmla="*/ 965907 w 2601638"/>
                    <a:gd name="connsiteY40" fmla="*/ 2026464 h 2060811"/>
                    <a:gd name="connsiteX41" fmla="*/ 861484 w 2601638"/>
                    <a:gd name="connsiteY41" fmla="*/ 1877656 h 2060811"/>
                    <a:gd name="connsiteX42" fmla="*/ 651600 w 2601638"/>
                    <a:gd name="connsiteY42" fmla="*/ 1925765 h 2060811"/>
                    <a:gd name="connsiteX43" fmla="*/ 600526 w 2601638"/>
                    <a:gd name="connsiteY43" fmla="*/ 1761118 h 2060811"/>
                    <a:gd name="connsiteX44" fmla="*/ 381698 w 2601638"/>
                    <a:gd name="connsiteY44" fmla="*/ 1765575 h 2060811"/>
                    <a:gd name="connsiteX45" fmla="*/ 387460 w 2601638"/>
                    <a:gd name="connsiteY45" fmla="*/ 1596315 h 2060811"/>
                    <a:gd name="connsiteX46" fmla="*/ 401173 w 2601638"/>
                    <a:gd name="connsiteY46" fmla="*/ 1601623 h 2060811"/>
                    <a:gd name="connsiteX47" fmla="*/ 46293 w 2601638"/>
                    <a:gd name="connsiteY47" fmla="*/ 1264360 h 2060811"/>
                    <a:gd name="connsiteX48" fmla="*/ 105470 w 2601638"/>
                    <a:gd name="connsiteY48" fmla="*/ 1162316 h 2060811"/>
                    <a:gd name="connsiteX49" fmla="*/ 0 w 2601638"/>
                    <a:gd name="connsiteY49" fmla="*/ 1052811 h 2060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2601638" h="2060811">
                      <a:moveTo>
                        <a:pt x="0" y="1052811"/>
                      </a:moveTo>
                      <a:cubicBezTo>
                        <a:pt x="13138" y="1045474"/>
                        <a:pt x="2463" y="1014324"/>
                        <a:pt x="15601" y="1006987"/>
                      </a:cubicBezTo>
                      <a:lnTo>
                        <a:pt x="120710" y="936273"/>
                      </a:lnTo>
                      <a:lnTo>
                        <a:pt x="58692" y="758584"/>
                      </a:lnTo>
                      <a:lnTo>
                        <a:pt x="202503" y="700602"/>
                      </a:lnTo>
                      <a:lnTo>
                        <a:pt x="174596" y="548811"/>
                      </a:lnTo>
                      <a:lnTo>
                        <a:pt x="427465" y="481534"/>
                      </a:lnTo>
                      <a:lnTo>
                        <a:pt x="381698" y="340047"/>
                      </a:lnTo>
                      <a:lnTo>
                        <a:pt x="593859" y="310363"/>
                      </a:lnTo>
                      <a:lnTo>
                        <a:pt x="608737" y="179857"/>
                      </a:lnTo>
                      <a:lnTo>
                        <a:pt x="823384" y="189285"/>
                      </a:lnTo>
                      <a:lnTo>
                        <a:pt x="965907" y="36296"/>
                      </a:lnTo>
                      <a:lnTo>
                        <a:pt x="1163963" y="118418"/>
                      </a:lnTo>
                      <a:lnTo>
                        <a:pt x="1331311" y="0"/>
                      </a:lnTo>
                      <a:lnTo>
                        <a:pt x="1461487" y="150066"/>
                      </a:lnTo>
                      <a:lnTo>
                        <a:pt x="1745689" y="49283"/>
                      </a:lnTo>
                      <a:lnTo>
                        <a:pt x="1750631" y="215949"/>
                      </a:lnTo>
                      <a:lnTo>
                        <a:pt x="2054812" y="127469"/>
                      </a:lnTo>
                      <a:lnTo>
                        <a:pt x="2040164" y="309339"/>
                      </a:lnTo>
                      <a:lnTo>
                        <a:pt x="2229464" y="306709"/>
                      </a:lnTo>
                      <a:cubicBezTo>
                        <a:pt x="2204297" y="365510"/>
                        <a:pt x="2226755" y="414786"/>
                        <a:pt x="2201588" y="473587"/>
                      </a:cubicBezTo>
                      <a:lnTo>
                        <a:pt x="2230370" y="484692"/>
                      </a:lnTo>
                      <a:lnTo>
                        <a:pt x="2388942" y="458324"/>
                      </a:lnTo>
                      <a:lnTo>
                        <a:pt x="2407707" y="697086"/>
                      </a:lnTo>
                      <a:lnTo>
                        <a:pt x="2561995" y="791921"/>
                      </a:lnTo>
                      <a:lnTo>
                        <a:pt x="2471866" y="928804"/>
                      </a:lnTo>
                      <a:lnTo>
                        <a:pt x="2601638" y="1095673"/>
                      </a:lnTo>
                      <a:lnTo>
                        <a:pt x="2478062" y="1156683"/>
                      </a:lnTo>
                      <a:lnTo>
                        <a:pt x="2596285" y="1264609"/>
                      </a:lnTo>
                      <a:lnTo>
                        <a:pt x="2369607" y="1394470"/>
                      </a:lnTo>
                      <a:lnTo>
                        <a:pt x="2302332" y="1452251"/>
                      </a:lnTo>
                      <a:lnTo>
                        <a:pt x="2218940" y="1596315"/>
                      </a:lnTo>
                      <a:lnTo>
                        <a:pt x="2168891" y="1752892"/>
                      </a:lnTo>
                      <a:lnTo>
                        <a:pt x="2005874" y="1761118"/>
                      </a:lnTo>
                      <a:lnTo>
                        <a:pt x="1954800" y="1925765"/>
                      </a:lnTo>
                      <a:lnTo>
                        <a:pt x="1744916" y="1877656"/>
                      </a:lnTo>
                      <a:lnTo>
                        <a:pt x="1640493" y="2026464"/>
                      </a:lnTo>
                      <a:lnTo>
                        <a:pt x="1453867" y="1937974"/>
                      </a:lnTo>
                      <a:lnTo>
                        <a:pt x="1303200" y="2060811"/>
                      </a:lnTo>
                      <a:lnTo>
                        <a:pt x="1152533" y="1937974"/>
                      </a:lnTo>
                      <a:lnTo>
                        <a:pt x="965907" y="2026464"/>
                      </a:lnTo>
                      <a:lnTo>
                        <a:pt x="861484" y="1877656"/>
                      </a:lnTo>
                      <a:lnTo>
                        <a:pt x="651600" y="1925765"/>
                      </a:lnTo>
                      <a:lnTo>
                        <a:pt x="600526" y="1761118"/>
                      </a:lnTo>
                      <a:lnTo>
                        <a:pt x="381698" y="1765575"/>
                      </a:lnTo>
                      <a:lnTo>
                        <a:pt x="387460" y="1596315"/>
                      </a:lnTo>
                      <a:lnTo>
                        <a:pt x="401173" y="1601623"/>
                      </a:lnTo>
                      <a:lnTo>
                        <a:pt x="46293" y="1264360"/>
                      </a:lnTo>
                      <a:lnTo>
                        <a:pt x="105470" y="1162316"/>
                      </a:lnTo>
                      <a:lnTo>
                        <a:pt x="0" y="1052811"/>
                      </a:ln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96" name="眼眶"/>
                <p:cNvGrpSpPr/>
                <p:nvPr/>
              </p:nvGrpSpPr>
              <p:grpSpPr>
                <a:xfrm>
                  <a:off x="5214674" y="2549520"/>
                  <a:ext cx="1495950" cy="304271"/>
                  <a:chOff x="8846569" y="2917061"/>
                  <a:chExt cx="1495950" cy="299675"/>
                </a:xfrm>
              </p:grpSpPr>
              <p:sp>
                <p:nvSpPr>
                  <p:cNvPr id="1409" name="任意多边形 1408"/>
                  <p:cNvSpPr/>
                  <p:nvPr/>
                </p:nvSpPr>
                <p:spPr>
                  <a:xfrm rot="877829" flipH="1">
                    <a:off x="8846569" y="2917061"/>
                    <a:ext cx="699434" cy="299675"/>
                  </a:xfrm>
                  <a:custGeom>
                    <a:avLst/>
                    <a:gdLst>
                      <a:gd name="connsiteX0" fmla="*/ 966524 w 1399795"/>
                      <a:gd name="connsiteY0" fmla="*/ 34288 h 599747"/>
                      <a:gd name="connsiteX1" fmla="*/ 1399795 w 1399795"/>
                      <a:gd name="connsiteY1" fmla="*/ 436322 h 599747"/>
                      <a:gd name="connsiteX2" fmla="*/ 1385382 w 1399795"/>
                      <a:gd name="connsiteY2" fmla="*/ 524256 h 599747"/>
                      <a:gd name="connsiteX3" fmla="*/ 1347282 w 1399795"/>
                      <a:gd name="connsiteY3" fmla="*/ 599747 h 599747"/>
                      <a:gd name="connsiteX4" fmla="*/ 0 w 1399795"/>
                      <a:gd name="connsiteY4" fmla="*/ 339280 h 599747"/>
                      <a:gd name="connsiteX5" fmla="*/ 36739 w 1399795"/>
                      <a:gd name="connsiteY5" fmla="*/ 266486 h 599747"/>
                      <a:gd name="connsiteX6" fmla="*/ 690393 w 1399795"/>
                      <a:gd name="connsiteY6" fmla="*/ 0 h 599747"/>
                      <a:gd name="connsiteX7" fmla="*/ 966524 w 1399795"/>
                      <a:gd name="connsiteY7" fmla="*/ 34288 h 599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99795" h="599747">
                        <a:moveTo>
                          <a:pt x="966524" y="34288"/>
                        </a:moveTo>
                        <a:cubicBezTo>
                          <a:pt x="1221139" y="100526"/>
                          <a:pt x="1399795" y="255592"/>
                          <a:pt x="1399795" y="436322"/>
                        </a:cubicBezTo>
                        <a:cubicBezTo>
                          <a:pt x="1399795" y="466444"/>
                          <a:pt x="1394833" y="495853"/>
                          <a:pt x="1385382" y="524256"/>
                        </a:cubicBezTo>
                        <a:lnTo>
                          <a:pt x="1347282" y="599747"/>
                        </a:lnTo>
                        <a:lnTo>
                          <a:pt x="0" y="339280"/>
                        </a:lnTo>
                        <a:lnTo>
                          <a:pt x="36739" y="266486"/>
                        </a:lnTo>
                        <a:cubicBezTo>
                          <a:pt x="144432" y="109883"/>
                          <a:pt x="396549" y="0"/>
                          <a:pt x="690393" y="0"/>
                        </a:cubicBezTo>
                        <a:cubicBezTo>
                          <a:pt x="788341" y="0"/>
                          <a:pt x="881653" y="12209"/>
                          <a:pt x="966524" y="3428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10" name="任意多边形 1409"/>
                  <p:cNvSpPr/>
                  <p:nvPr/>
                </p:nvSpPr>
                <p:spPr>
                  <a:xfrm rot="20722171">
                    <a:off x="9643085" y="2917061"/>
                    <a:ext cx="699434" cy="299675"/>
                  </a:xfrm>
                  <a:custGeom>
                    <a:avLst/>
                    <a:gdLst>
                      <a:gd name="connsiteX0" fmla="*/ 966524 w 1399795"/>
                      <a:gd name="connsiteY0" fmla="*/ 34288 h 599747"/>
                      <a:gd name="connsiteX1" fmla="*/ 1399795 w 1399795"/>
                      <a:gd name="connsiteY1" fmla="*/ 436322 h 599747"/>
                      <a:gd name="connsiteX2" fmla="*/ 1385382 w 1399795"/>
                      <a:gd name="connsiteY2" fmla="*/ 524256 h 599747"/>
                      <a:gd name="connsiteX3" fmla="*/ 1347282 w 1399795"/>
                      <a:gd name="connsiteY3" fmla="*/ 599747 h 599747"/>
                      <a:gd name="connsiteX4" fmla="*/ 0 w 1399795"/>
                      <a:gd name="connsiteY4" fmla="*/ 339280 h 599747"/>
                      <a:gd name="connsiteX5" fmla="*/ 36739 w 1399795"/>
                      <a:gd name="connsiteY5" fmla="*/ 266486 h 599747"/>
                      <a:gd name="connsiteX6" fmla="*/ 690393 w 1399795"/>
                      <a:gd name="connsiteY6" fmla="*/ 0 h 599747"/>
                      <a:gd name="connsiteX7" fmla="*/ 966524 w 1399795"/>
                      <a:gd name="connsiteY7" fmla="*/ 34288 h 599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99795" h="599747">
                        <a:moveTo>
                          <a:pt x="966524" y="34288"/>
                        </a:moveTo>
                        <a:cubicBezTo>
                          <a:pt x="1221139" y="100526"/>
                          <a:pt x="1399795" y="255592"/>
                          <a:pt x="1399795" y="436322"/>
                        </a:cubicBezTo>
                        <a:cubicBezTo>
                          <a:pt x="1399795" y="466444"/>
                          <a:pt x="1394833" y="495853"/>
                          <a:pt x="1385382" y="524256"/>
                        </a:cubicBezTo>
                        <a:lnTo>
                          <a:pt x="1347282" y="599747"/>
                        </a:lnTo>
                        <a:lnTo>
                          <a:pt x="0" y="339280"/>
                        </a:lnTo>
                        <a:lnTo>
                          <a:pt x="36739" y="266486"/>
                        </a:lnTo>
                        <a:cubicBezTo>
                          <a:pt x="144432" y="109883"/>
                          <a:pt x="396549" y="0"/>
                          <a:pt x="690393" y="0"/>
                        </a:cubicBezTo>
                        <a:cubicBezTo>
                          <a:pt x="788341" y="0"/>
                          <a:pt x="881653" y="12209"/>
                          <a:pt x="966524" y="3428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397" name="眼珠"/>
                <p:cNvGrpSpPr/>
                <p:nvPr/>
              </p:nvGrpSpPr>
              <p:grpSpPr>
                <a:xfrm>
                  <a:off x="5628410" y="2598950"/>
                  <a:ext cx="685987" cy="150198"/>
                  <a:chOff x="8709739" y="3752996"/>
                  <a:chExt cx="1024661" cy="220962"/>
                </a:xfrm>
              </p:grpSpPr>
              <p:sp>
                <p:nvSpPr>
                  <p:cNvPr id="1407" name="任意多边形 1406"/>
                  <p:cNvSpPr/>
                  <p:nvPr/>
                </p:nvSpPr>
                <p:spPr>
                  <a:xfrm>
                    <a:off x="8709739" y="3752996"/>
                    <a:ext cx="220962" cy="220962"/>
                  </a:xfrm>
                  <a:custGeom>
                    <a:avLst/>
                    <a:gdLst>
                      <a:gd name="connsiteX0" fmla="*/ 190781 w 277050"/>
                      <a:gd name="connsiteY0" fmla="*/ 60711 h 277050"/>
                      <a:gd name="connsiteX1" fmla="*/ 150239 w 277050"/>
                      <a:gd name="connsiteY1" fmla="*/ 101253 h 277050"/>
                      <a:gd name="connsiteX2" fmla="*/ 190781 w 277050"/>
                      <a:gd name="connsiteY2" fmla="*/ 141795 h 277050"/>
                      <a:gd name="connsiteX3" fmla="*/ 231323 w 277050"/>
                      <a:gd name="connsiteY3" fmla="*/ 101253 h 277050"/>
                      <a:gd name="connsiteX4" fmla="*/ 190781 w 277050"/>
                      <a:gd name="connsiteY4" fmla="*/ 60711 h 277050"/>
                      <a:gd name="connsiteX5" fmla="*/ 138525 w 277050"/>
                      <a:gd name="connsiteY5" fmla="*/ 0 h 277050"/>
                      <a:gd name="connsiteX6" fmla="*/ 277050 w 277050"/>
                      <a:gd name="connsiteY6" fmla="*/ 138525 h 277050"/>
                      <a:gd name="connsiteX7" fmla="*/ 138525 w 277050"/>
                      <a:gd name="connsiteY7" fmla="*/ 277050 h 277050"/>
                      <a:gd name="connsiteX8" fmla="*/ 0 w 277050"/>
                      <a:gd name="connsiteY8" fmla="*/ 138525 h 277050"/>
                      <a:gd name="connsiteX9" fmla="*/ 138525 w 277050"/>
                      <a:gd name="connsiteY9" fmla="*/ 0 h 277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7050" h="277050">
                        <a:moveTo>
                          <a:pt x="190781" y="60711"/>
                        </a:moveTo>
                        <a:cubicBezTo>
                          <a:pt x="168390" y="60711"/>
                          <a:pt x="150239" y="78862"/>
                          <a:pt x="150239" y="101253"/>
                        </a:cubicBezTo>
                        <a:cubicBezTo>
                          <a:pt x="150239" y="123644"/>
                          <a:pt x="168390" y="141795"/>
                          <a:pt x="190781" y="141795"/>
                        </a:cubicBezTo>
                        <a:cubicBezTo>
                          <a:pt x="213172" y="141795"/>
                          <a:pt x="231323" y="123644"/>
                          <a:pt x="231323" y="101253"/>
                        </a:cubicBezTo>
                        <a:cubicBezTo>
                          <a:pt x="231323" y="78862"/>
                          <a:pt x="213172" y="60711"/>
                          <a:pt x="190781" y="60711"/>
                        </a:cubicBezTo>
                        <a:close/>
                        <a:moveTo>
                          <a:pt x="138525" y="0"/>
                        </a:moveTo>
                        <a:cubicBezTo>
                          <a:pt x="215030" y="0"/>
                          <a:pt x="277050" y="62020"/>
                          <a:pt x="277050" y="138525"/>
                        </a:cubicBezTo>
                        <a:cubicBezTo>
                          <a:pt x="277050" y="215030"/>
                          <a:pt x="215030" y="277050"/>
                          <a:pt x="138525" y="277050"/>
                        </a:cubicBezTo>
                        <a:cubicBezTo>
                          <a:pt x="62020" y="277050"/>
                          <a:pt x="0" y="215030"/>
                          <a:pt x="0" y="138525"/>
                        </a:cubicBezTo>
                        <a:cubicBezTo>
                          <a:pt x="0" y="62020"/>
                          <a:pt x="62020" y="0"/>
                          <a:pt x="138525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08" name="任意多边形 1407"/>
                  <p:cNvSpPr/>
                  <p:nvPr/>
                </p:nvSpPr>
                <p:spPr>
                  <a:xfrm>
                    <a:off x="9513438" y="3752996"/>
                    <a:ext cx="220962" cy="220962"/>
                  </a:xfrm>
                  <a:custGeom>
                    <a:avLst/>
                    <a:gdLst>
                      <a:gd name="connsiteX0" fmla="*/ 190781 w 277050"/>
                      <a:gd name="connsiteY0" fmla="*/ 60711 h 277050"/>
                      <a:gd name="connsiteX1" fmla="*/ 150239 w 277050"/>
                      <a:gd name="connsiteY1" fmla="*/ 101253 h 277050"/>
                      <a:gd name="connsiteX2" fmla="*/ 190781 w 277050"/>
                      <a:gd name="connsiteY2" fmla="*/ 141795 h 277050"/>
                      <a:gd name="connsiteX3" fmla="*/ 231323 w 277050"/>
                      <a:gd name="connsiteY3" fmla="*/ 101253 h 277050"/>
                      <a:gd name="connsiteX4" fmla="*/ 190781 w 277050"/>
                      <a:gd name="connsiteY4" fmla="*/ 60711 h 277050"/>
                      <a:gd name="connsiteX5" fmla="*/ 138525 w 277050"/>
                      <a:gd name="connsiteY5" fmla="*/ 0 h 277050"/>
                      <a:gd name="connsiteX6" fmla="*/ 277050 w 277050"/>
                      <a:gd name="connsiteY6" fmla="*/ 138525 h 277050"/>
                      <a:gd name="connsiteX7" fmla="*/ 138525 w 277050"/>
                      <a:gd name="connsiteY7" fmla="*/ 277050 h 277050"/>
                      <a:gd name="connsiteX8" fmla="*/ 0 w 277050"/>
                      <a:gd name="connsiteY8" fmla="*/ 138525 h 277050"/>
                      <a:gd name="connsiteX9" fmla="*/ 138525 w 277050"/>
                      <a:gd name="connsiteY9" fmla="*/ 0 h 277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7050" h="277050">
                        <a:moveTo>
                          <a:pt x="190781" y="60711"/>
                        </a:moveTo>
                        <a:cubicBezTo>
                          <a:pt x="168390" y="60711"/>
                          <a:pt x="150239" y="78862"/>
                          <a:pt x="150239" y="101253"/>
                        </a:cubicBezTo>
                        <a:cubicBezTo>
                          <a:pt x="150239" y="123644"/>
                          <a:pt x="168390" y="141795"/>
                          <a:pt x="190781" y="141795"/>
                        </a:cubicBezTo>
                        <a:cubicBezTo>
                          <a:pt x="213172" y="141795"/>
                          <a:pt x="231323" y="123644"/>
                          <a:pt x="231323" y="101253"/>
                        </a:cubicBezTo>
                        <a:cubicBezTo>
                          <a:pt x="231323" y="78862"/>
                          <a:pt x="213172" y="60711"/>
                          <a:pt x="190781" y="60711"/>
                        </a:cubicBezTo>
                        <a:close/>
                        <a:moveTo>
                          <a:pt x="138525" y="0"/>
                        </a:moveTo>
                        <a:cubicBezTo>
                          <a:pt x="215030" y="0"/>
                          <a:pt x="277050" y="62020"/>
                          <a:pt x="277050" y="138525"/>
                        </a:cubicBezTo>
                        <a:cubicBezTo>
                          <a:pt x="277050" y="215030"/>
                          <a:pt x="215030" y="277050"/>
                          <a:pt x="138525" y="277050"/>
                        </a:cubicBezTo>
                        <a:cubicBezTo>
                          <a:pt x="62020" y="277050"/>
                          <a:pt x="0" y="215030"/>
                          <a:pt x="0" y="138525"/>
                        </a:cubicBezTo>
                        <a:cubicBezTo>
                          <a:pt x="0" y="62020"/>
                          <a:pt x="62020" y="0"/>
                          <a:pt x="138525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398" name="身体"/>
                <p:cNvGrpSpPr/>
                <p:nvPr/>
              </p:nvGrpSpPr>
              <p:grpSpPr>
                <a:xfrm>
                  <a:off x="4961311" y="2885948"/>
                  <a:ext cx="1994492" cy="1543437"/>
                  <a:chOff x="4053129" y="4723292"/>
                  <a:chExt cx="2343430" cy="1786070"/>
                </a:xfrm>
              </p:grpSpPr>
              <p:sp>
                <p:nvSpPr>
                  <p:cNvPr id="1399" name="任意多边形 1398"/>
                  <p:cNvSpPr/>
                  <p:nvPr/>
                </p:nvSpPr>
                <p:spPr>
                  <a:xfrm>
                    <a:off x="4053129" y="4723292"/>
                    <a:ext cx="2343430" cy="1786070"/>
                  </a:xfrm>
                  <a:custGeom>
                    <a:avLst/>
                    <a:gdLst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39312 w 2343430"/>
                      <a:gd name="connsiteY9" fmla="*/ 1763190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695428 w 2343430"/>
                      <a:gd name="connsiteY14" fmla="*/ 1786070 h 1786070"/>
                      <a:gd name="connsiteX15" fmla="*/ 304151 w 2343430"/>
                      <a:gd name="connsiteY15" fmla="*/ 1763019 h 1786070"/>
                      <a:gd name="connsiteX16" fmla="*/ 452374 w 2343430"/>
                      <a:gd name="connsiteY16" fmla="*/ 945728 h 1786070"/>
                      <a:gd name="connsiteX17" fmla="*/ 175706 w 2343430"/>
                      <a:gd name="connsiteY17" fmla="*/ 405760 h 1786070"/>
                      <a:gd name="connsiteX18" fmla="*/ 0 w 2343430"/>
                      <a:gd name="connsiteY18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71680 w 2343430"/>
                      <a:gd name="connsiteY9" fmla="*/ 1738914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695428 w 2343430"/>
                      <a:gd name="connsiteY14" fmla="*/ 1786070 h 1786070"/>
                      <a:gd name="connsiteX15" fmla="*/ 304151 w 2343430"/>
                      <a:gd name="connsiteY15" fmla="*/ 1763019 h 1786070"/>
                      <a:gd name="connsiteX16" fmla="*/ 452374 w 2343430"/>
                      <a:gd name="connsiteY16" fmla="*/ 945728 h 1786070"/>
                      <a:gd name="connsiteX17" fmla="*/ 175706 w 2343430"/>
                      <a:gd name="connsiteY17" fmla="*/ 405760 h 1786070"/>
                      <a:gd name="connsiteX18" fmla="*/ 0 w 2343430"/>
                      <a:gd name="connsiteY18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71680 w 2343430"/>
                      <a:gd name="connsiteY9" fmla="*/ 1738914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695428 w 2343430"/>
                      <a:gd name="connsiteY14" fmla="*/ 1786070 h 1786070"/>
                      <a:gd name="connsiteX15" fmla="*/ 279874 w 2343430"/>
                      <a:gd name="connsiteY15" fmla="*/ 1706374 h 1786070"/>
                      <a:gd name="connsiteX16" fmla="*/ 452374 w 2343430"/>
                      <a:gd name="connsiteY16" fmla="*/ 945728 h 1786070"/>
                      <a:gd name="connsiteX17" fmla="*/ 175706 w 2343430"/>
                      <a:gd name="connsiteY17" fmla="*/ 405760 h 1786070"/>
                      <a:gd name="connsiteX18" fmla="*/ 0 w 2343430"/>
                      <a:gd name="connsiteY18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71680 w 2343430"/>
                      <a:gd name="connsiteY9" fmla="*/ 1738914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279874 w 2343430"/>
                      <a:gd name="connsiteY14" fmla="*/ 1706374 h 1786070"/>
                      <a:gd name="connsiteX15" fmla="*/ 452374 w 2343430"/>
                      <a:gd name="connsiteY15" fmla="*/ 945728 h 1786070"/>
                      <a:gd name="connsiteX16" fmla="*/ 175706 w 2343430"/>
                      <a:gd name="connsiteY16" fmla="*/ 405760 h 1786070"/>
                      <a:gd name="connsiteX17" fmla="*/ 0 w 2343430"/>
                      <a:gd name="connsiteY17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71680 w 2343430"/>
                      <a:gd name="connsiteY9" fmla="*/ 1738914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296058 w 2343430"/>
                      <a:gd name="connsiteY14" fmla="*/ 1625454 h 1786070"/>
                      <a:gd name="connsiteX15" fmla="*/ 452374 w 2343430"/>
                      <a:gd name="connsiteY15" fmla="*/ 945728 h 1786070"/>
                      <a:gd name="connsiteX16" fmla="*/ 175706 w 2343430"/>
                      <a:gd name="connsiteY16" fmla="*/ 405760 h 1786070"/>
                      <a:gd name="connsiteX17" fmla="*/ 0 w 2343430"/>
                      <a:gd name="connsiteY17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15036 w 2343430"/>
                      <a:gd name="connsiteY9" fmla="*/ 1641809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296058 w 2343430"/>
                      <a:gd name="connsiteY14" fmla="*/ 1625454 h 1786070"/>
                      <a:gd name="connsiteX15" fmla="*/ 452374 w 2343430"/>
                      <a:gd name="connsiteY15" fmla="*/ 945728 h 1786070"/>
                      <a:gd name="connsiteX16" fmla="*/ 175706 w 2343430"/>
                      <a:gd name="connsiteY16" fmla="*/ 405760 h 1786070"/>
                      <a:gd name="connsiteX17" fmla="*/ 0 w 2343430"/>
                      <a:gd name="connsiteY17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15036 w 2343430"/>
                      <a:gd name="connsiteY9" fmla="*/ 1641809 h 1786070"/>
                      <a:gd name="connsiteX10" fmla="*/ 1305633 w 2343430"/>
                      <a:gd name="connsiteY10" fmla="*/ 1786070 h 1786070"/>
                      <a:gd name="connsiteX11" fmla="*/ 1171714 w 2343430"/>
                      <a:gd name="connsiteY11" fmla="*/ 1419461 h 1786070"/>
                      <a:gd name="connsiteX12" fmla="*/ 1037795 w 2343430"/>
                      <a:gd name="connsiteY12" fmla="*/ 1786070 h 1786070"/>
                      <a:gd name="connsiteX13" fmla="*/ 296058 w 2343430"/>
                      <a:gd name="connsiteY13" fmla="*/ 1625454 h 1786070"/>
                      <a:gd name="connsiteX14" fmla="*/ 452374 w 2343430"/>
                      <a:gd name="connsiteY14" fmla="*/ 945728 h 1786070"/>
                      <a:gd name="connsiteX15" fmla="*/ 175706 w 2343430"/>
                      <a:gd name="connsiteY15" fmla="*/ 405760 h 1786070"/>
                      <a:gd name="connsiteX16" fmla="*/ 0 w 2343430"/>
                      <a:gd name="connsiteY16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39312 w 2343430"/>
                      <a:gd name="connsiteY9" fmla="*/ 1528521 h 1786070"/>
                      <a:gd name="connsiteX10" fmla="*/ 1305633 w 2343430"/>
                      <a:gd name="connsiteY10" fmla="*/ 1786070 h 1786070"/>
                      <a:gd name="connsiteX11" fmla="*/ 1171714 w 2343430"/>
                      <a:gd name="connsiteY11" fmla="*/ 1419461 h 1786070"/>
                      <a:gd name="connsiteX12" fmla="*/ 1037795 w 2343430"/>
                      <a:gd name="connsiteY12" fmla="*/ 1786070 h 1786070"/>
                      <a:gd name="connsiteX13" fmla="*/ 296058 w 2343430"/>
                      <a:gd name="connsiteY13" fmla="*/ 1625454 h 1786070"/>
                      <a:gd name="connsiteX14" fmla="*/ 452374 w 2343430"/>
                      <a:gd name="connsiteY14" fmla="*/ 945728 h 1786070"/>
                      <a:gd name="connsiteX15" fmla="*/ 175706 w 2343430"/>
                      <a:gd name="connsiteY15" fmla="*/ 405760 h 1786070"/>
                      <a:gd name="connsiteX16" fmla="*/ 0 w 2343430"/>
                      <a:gd name="connsiteY16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112140 w 2343430"/>
                      <a:gd name="connsiteY9" fmla="*/ 1641809 h 1786070"/>
                      <a:gd name="connsiteX10" fmla="*/ 1305633 w 2343430"/>
                      <a:gd name="connsiteY10" fmla="*/ 1786070 h 1786070"/>
                      <a:gd name="connsiteX11" fmla="*/ 1171714 w 2343430"/>
                      <a:gd name="connsiteY11" fmla="*/ 1419461 h 1786070"/>
                      <a:gd name="connsiteX12" fmla="*/ 1037795 w 2343430"/>
                      <a:gd name="connsiteY12" fmla="*/ 1786070 h 1786070"/>
                      <a:gd name="connsiteX13" fmla="*/ 296058 w 2343430"/>
                      <a:gd name="connsiteY13" fmla="*/ 1625454 h 1786070"/>
                      <a:gd name="connsiteX14" fmla="*/ 452374 w 2343430"/>
                      <a:gd name="connsiteY14" fmla="*/ 945728 h 1786070"/>
                      <a:gd name="connsiteX15" fmla="*/ 175706 w 2343430"/>
                      <a:gd name="connsiteY15" fmla="*/ 405760 h 1786070"/>
                      <a:gd name="connsiteX16" fmla="*/ 0 w 2343430"/>
                      <a:gd name="connsiteY16" fmla="*/ 0 h 1786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343430" h="1786070">
                        <a:moveTo>
                          <a:pt x="0" y="0"/>
                        </a:moveTo>
                        <a:lnTo>
                          <a:pt x="106298" y="0"/>
                        </a:lnTo>
                        <a:lnTo>
                          <a:pt x="505325" y="26031"/>
                        </a:lnTo>
                        <a:cubicBezTo>
                          <a:pt x="720575" y="35288"/>
                          <a:pt x="943444" y="40149"/>
                          <a:pt x="1171716" y="40149"/>
                        </a:cubicBezTo>
                        <a:cubicBezTo>
                          <a:pt x="1399988" y="40149"/>
                          <a:pt x="1622857" y="35288"/>
                          <a:pt x="1838108" y="26031"/>
                        </a:cubicBezTo>
                        <a:lnTo>
                          <a:pt x="2237134" y="0"/>
                        </a:lnTo>
                        <a:lnTo>
                          <a:pt x="2343430" y="0"/>
                        </a:lnTo>
                        <a:lnTo>
                          <a:pt x="2167715" y="405779"/>
                        </a:lnTo>
                        <a:lnTo>
                          <a:pt x="1891057" y="945728"/>
                        </a:lnTo>
                        <a:lnTo>
                          <a:pt x="2112140" y="1641809"/>
                        </a:lnTo>
                        <a:lnTo>
                          <a:pt x="1305633" y="1786070"/>
                        </a:lnTo>
                        <a:lnTo>
                          <a:pt x="1171714" y="1419461"/>
                        </a:lnTo>
                        <a:lnTo>
                          <a:pt x="1037795" y="1786070"/>
                        </a:lnTo>
                        <a:lnTo>
                          <a:pt x="296058" y="1625454"/>
                        </a:lnTo>
                        <a:lnTo>
                          <a:pt x="452374" y="945728"/>
                        </a:lnTo>
                        <a:lnTo>
                          <a:pt x="175706" y="4057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tx1">
                          <a:lumMod val="75000"/>
                          <a:lumOff val="25000"/>
                        </a:schemeClr>
                      </a:gs>
                      <a:gs pos="72000">
                        <a:schemeClr val="bg1">
                          <a:lumMod val="50000"/>
                        </a:schemeClr>
                      </a:gs>
                    </a:gsLst>
                    <a:path path="circle">
                      <a:fillToRect l="50000" t="50000" r="50000" b="50000"/>
                    </a:path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1400" name="组合 1399"/>
                  <p:cNvGrpSpPr/>
                  <p:nvPr/>
                </p:nvGrpSpPr>
                <p:grpSpPr>
                  <a:xfrm>
                    <a:off x="4591693" y="4755237"/>
                    <a:ext cx="1259903" cy="1313497"/>
                    <a:chOff x="4900772" y="4665866"/>
                    <a:chExt cx="1259903" cy="1313497"/>
                  </a:xfrm>
                </p:grpSpPr>
                <p:sp>
                  <p:nvSpPr>
                    <p:cNvPr id="1401" name="任意多边形 1400"/>
                    <p:cNvSpPr/>
                    <p:nvPr/>
                  </p:nvSpPr>
                  <p:spPr>
                    <a:xfrm>
                      <a:off x="5683113" y="5149299"/>
                      <a:ext cx="29589" cy="3155"/>
                    </a:xfrm>
                    <a:custGeom>
                      <a:avLst/>
                      <a:gdLst>
                        <a:gd name="connsiteX0" fmla="*/ 29094 w 29589"/>
                        <a:gd name="connsiteY0" fmla="*/ 0 h 3155"/>
                        <a:gd name="connsiteX1" fmla="*/ 29589 w 29589"/>
                        <a:gd name="connsiteY1" fmla="*/ 1489 h 3155"/>
                        <a:gd name="connsiteX2" fmla="*/ 13028 w 29589"/>
                        <a:gd name="connsiteY2" fmla="*/ 3155 h 3155"/>
                        <a:gd name="connsiteX3" fmla="*/ 0 w 29589"/>
                        <a:gd name="connsiteY3" fmla="*/ 3155 h 3155"/>
                        <a:gd name="connsiteX4" fmla="*/ 29094 w 29589"/>
                        <a:gd name="connsiteY4" fmla="*/ 0 h 31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9589" h="3155">
                          <a:moveTo>
                            <a:pt x="29094" y="0"/>
                          </a:moveTo>
                          <a:lnTo>
                            <a:pt x="29589" y="1489"/>
                          </a:lnTo>
                          <a:lnTo>
                            <a:pt x="13028" y="3155"/>
                          </a:lnTo>
                          <a:lnTo>
                            <a:pt x="0" y="3155"/>
                          </a:lnTo>
                          <a:lnTo>
                            <a:pt x="29094" y="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402" name="等腰三角形 1401"/>
                    <p:cNvSpPr/>
                    <p:nvPr/>
                  </p:nvSpPr>
                  <p:spPr>
                    <a:xfrm flipV="1">
                      <a:off x="4909394" y="4665866"/>
                      <a:ext cx="1242814" cy="1157162"/>
                    </a:xfrm>
                    <a:prstGeom prst="triangl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403" name="任意多边形 1402"/>
                    <p:cNvSpPr/>
                    <p:nvPr/>
                  </p:nvSpPr>
                  <p:spPr>
                    <a:xfrm>
                      <a:off x="5438538" y="4668020"/>
                      <a:ext cx="184526" cy="1165560"/>
                    </a:xfrm>
                    <a:custGeom>
                      <a:avLst/>
                      <a:gdLst>
                        <a:gd name="connsiteX0" fmla="*/ 1 w 146052"/>
                        <a:gd name="connsiteY0" fmla="*/ 0 h 1562100"/>
                        <a:gd name="connsiteX1" fmla="*/ 146051 w 146052"/>
                        <a:gd name="connsiteY1" fmla="*/ 0 h 1562100"/>
                        <a:gd name="connsiteX2" fmla="*/ 109539 w 146052"/>
                        <a:gd name="connsiteY2" fmla="*/ 158750 h 1562100"/>
                        <a:gd name="connsiteX3" fmla="*/ 146052 w 146052"/>
                        <a:gd name="connsiteY3" fmla="*/ 1562100 h 1562100"/>
                        <a:gd name="connsiteX4" fmla="*/ 0 w 146052"/>
                        <a:gd name="connsiteY4" fmla="*/ 1562100 h 1562100"/>
                        <a:gd name="connsiteX5" fmla="*/ 36513 w 146052"/>
                        <a:gd name="connsiteY5" fmla="*/ 158750 h 1562100"/>
                        <a:gd name="connsiteX6" fmla="*/ 36514 w 146052"/>
                        <a:gd name="connsiteY6" fmla="*/ 158750 h 1562100"/>
                        <a:gd name="connsiteX0" fmla="*/ 1 w 146052"/>
                        <a:gd name="connsiteY0" fmla="*/ 0 h 1562100"/>
                        <a:gd name="connsiteX1" fmla="*/ 146051 w 146052"/>
                        <a:gd name="connsiteY1" fmla="*/ 0 h 1562100"/>
                        <a:gd name="connsiteX2" fmla="*/ 109539 w 146052"/>
                        <a:gd name="connsiteY2" fmla="*/ 158750 h 1562100"/>
                        <a:gd name="connsiteX3" fmla="*/ 146052 w 146052"/>
                        <a:gd name="connsiteY3" fmla="*/ 1562100 h 1562100"/>
                        <a:gd name="connsiteX4" fmla="*/ 72791 w 146052"/>
                        <a:gd name="connsiteY4" fmla="*/ 1560366 h 1562100"/>
                        <a:gd name="connsiteX5" fmla="*/ 0 w 146052"/>
                        <a:gd name="connsiteY5" fmla="*/ 1562100 h 1562100"/>
                        <a:gd name="connsiteX6" fmla="*/ 36513 w 146052"/>
                        <a:gd name="connsiteY6" fmla="*/ 158750 h 1562100"/>
                        <a:gd name="connsiteX7" fmla="*/ 36514 w 146052"/>
                        <a:gd name="connsiteY7" fmla="*/ 158750 h 1562100"/>
                        <a:gd name="connsiteX8" fmla="*/ 1 w 146052"/>
                        <a:gd name="connsiteY8" fmla="*/ 0 h 1562100"/>
                        <a:gd name="connsiteX0" fmla="*/ 1 w 146051"/>
                        <a:gd name="connsiteY0" fmla="*/ 0 h 1562100"/>
                        <a:gd name="connsiteX1" fmla="*/ 146051 w 146051"/>
                        <a:gd name="connsiteY1" fmla="*/ 0 h 1562100"/>
                        <a:gd name="connsiteX2" fmla="*/ 109539 w 146051"/>
                        <a:gd name="connsiteY2" fmla="*/ 158750 h 1562100"/>
                        <a:gd name="connsiteX3" fmla="*/ 144942 w 146051"/>
                        <a:gd name="connsiteY3" fmla="*/ 1478882 h 1562100"/>
                        <a:gd name="connsiteX4" fmla="*/ 72791 w 146051"/>
                        <a:gd name="connsiteY4" fmla="*/ 1560366 h 1562100"/>
                        <a:gd name="connsiteX5" fmla="*/ 0 w 146051"/>
                        <a:gd name="connsiteY5" fmla="*/ 1562100 h 1562100"/>
                        <a:gd name="connsiteX6" fmla="*/ 36513 w 146051"/>
                        <a:gd name="connsiteY6" fmla="*/ 158750 h 1562100"/>
                        <a:gd name="connsiteX7" fmla="*/ 36514 w 146051"/>
                        <a:gd name="connsiteY7" fmla="*/ 158750 h 1562100"/>
                        <a:gd name="connsiteX8" fmla="*/ 1 w 146051"/>
                        <a:gd name="connsiteY8" fmla="*/ 0 h 1562100"/>
                        <a:gd name="connsiteX0" fmla="*/ 0 w 146050"/>
                        <a:gd name="connsiteY0" fmla="*/ 0 h 1560366"/>
                        <a:gd name="connsiteX1" fmla="*/ 146050 w 146050"/>
                        <a:gd name="connsiteY1" fmla="*/ 0 h 1560366"/>
                        <a:gd name="connsiteX2" fmla="*/ 109538 w 146050"/>
                        <a:gd name="connsiteY2" fmla="*/ 158750 h 1560366"/>
                        <a:gd name="connsiteX3" fmla="*/ 144941 w 146050"/>
                        <a:gd name="connsiteY3" fmla="*/ 1478882 h 1560366"/>
                        <a:gd name="connsiteX4" fmla="*/ 72790 w 146050"/>
                        <a:gd name="connsiteY4" fmla="*/ 1560366 h 1560366"/>
                        <a:gd name="connsiteX5" fmla="*/ 2219 w 146050"/>
                        <a:gd name="connsiteY5" fmla="*/ 1477149 h 1560366"/>
                        <a:gd name="connsiteX6" fmla="*/ 36512 w 146050"/>
                        <a:gd name="connsiteY6" fmla="*/ 158750 h 1560366"/>
                        <a:gd name="connsiteX7" fmla="*/ 36513 w 146050"/>
                        <a:gd name="connsiteY7" fmla="*/ 158750 h 1560366"/>
                        <a:gd name="connsiteX8" fmla="*/ 0 w 146050"/>
                        <a:gd name="connsiteY8" fmla="*/ 0 h 1560366"/>
                        <a:gd name="connsiteX0" fmla="*/ 0 w 146050"/>
                        <a:gd name="connsiteY0" fmla="*/ 0 h 1597352"/>
                        <a:gd name="connsiteX1" fmla="*/ 146050 w 146050"/>
                        <a:gd name="connsiteY1" fmla="*/ 0 h 1597352"/>
                        <a:gd name="connsiteX2" fmla="*/ 109538 w 146050"/>
                        <a:gd name="connsiteY2" fmla="*/ 158750 h 1597352"/>
                        <a:gd name="connsiteX3" fmla="*/ 144941 w 146050"/>
                        <a:gd name="connsiteY3" fmla="*/ 1478882 h 1597352"/>
                        <a:gd name="connsiteX4" fmla="*/ 67764 w 146050"/>
                        <a:gd name="connsiteY4" fmla="*/ 1597352 h 1597352"/>
                        <a:gd name="connsiteX5" fmla="*/ 2219 w 146050"/>
                        <a:gd name="connsiteY5" fmla="*/ 1477149 h 1597352"/>
                        <a:gd name="connsiteX6" fmla="*/ 36512 w 146050"/>
                        <a:gd name="connsiteY6" fmla="*/ 158750 h 1597352"/>
                        <a:gd name="connsiteX7" fmla="*/ 36513 w 146050"/>
                        <a:gd name="connsiteY7" fmla="*/ 158750 h 1597352"/>
                        <a:gd name="connsiteX8" fmla="*/ 0 w 146050"/>
                        <a:gd name="connsiteY8" fmla="*/ 0 h 1597352"/>
                        <a:gd name="connsiteX0" fmla="*/ 0 w 146050"/>
                        <a:gd name="connsiteY0" fmla="*/ 0 h 1713857"/>
                        <a:gd name="connsiteX1" fmla="*/ 146050 w 146050"/>
                        <a:gd name="connsiteY1" fmla="*/ 0 h 1713857"/>
                        <a:gd name="connsiteX2" fmla="*/ 109538 w 146050"/>
                        <a:gd name="connsiteY2" fmla="*/ 158750 h 1713857"/>
                        <a:gd name="connsiteX3" fmla="*/ 144941 w 146050"/>
                        <a:gd name="connsiteY3" fmla="*/ 1478882 h 1713857"/>
                        <a:gd name="connsiteX4" fmla="*/ 79826 w 146050"/>
                        <a:gd name="connsiteY4" fmla="*/ 1713857 h 1713857"/>
                        <a:gd name="connsiteX5" fmla="*/ 2219 w 146050"/>
                        <a:gd name="connsiteY5" fmla="*/ 1477149 h 1713857"/>
                        <a:gd name="connsiteX6" fmla="*/ 36512 w 146050"/>
                        <a:gd name="connsiteY6" fmla="*/ 158750 h 1713857"/>
                        <a:gd name="connsiteX7" fmla="*/ 36513 w 146050"/>
                        <a:gd name="connsiteY7" fmla="*/ 158750 h 1713857"/>
                        <a:gd name="connsiteX8" fmla="*/ 0 w 146050"/>
                        <a:gd name="connsiteY8" fmla="*/ 0 h 1713857"/>
                        <a:gd name="connsiteX0" fmla="*/ 0 w 146050"/>
                        <a:gd name="connsiteY0" fmla="*/ 0 h 1697213"/>
                        <a:gd name="connsiteX1" fmla="*/ 146050 w 146050"/>
                        <a:gd name="connsiteY1" fmla="*/ 0 h 1697213"/>
                        <a:gd name="connsiteX2" fmla="*/ 109538 w 146050"/>
                        <a:gd name="connsiteY2" fmla="*/ 158750 h 1697213"/>
                        <a:gd name="connsiteX3" fmla="*/ 144941 w 146050"/>
                        <a:gd name="connsiteY3" fmla="*/ 1478882 h 1697213"/>
                        <a:gd name="connsiteX4" fmla="*/ 70780 w 146050"/>
                        <a:gd name="connsiteY4" fmla="*/ 1697213 h 1697213"/>
                        <a:gd name="connsiteX5" fmla="*/ 2219 w 146050"/>
                        <a:gd name="connsiteY5" fmla="*/ 1477149 h 1697213"/>
                        <a:gd name="connsiteX6" fmla="*/ 36512 w 146050"/>
                        <a:gd name="connsiteY6" fmla="*/ 158750 h 1697213"/>
                        <a:gd name="connsiteX7" fmla="*/ 36513 w 146050"/>
                        <a:gd name="connsiteY7" fmla="*/ 158750 h 1697213"/>
                        <a:gd name="connsiteX8" fmla="*/ 0 w 146050"/>
                        <a:gd name="connsiteY8" fmla="*/ 0 h 16972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46050" h="1697213">
                          <a:moveTo>
                            <a:pt x="0" y="0"/>
                          </a:moveTo>
                          <a:lnTo>
                            <a:pt x="146050" y="0"/>
                          </a:lnTo>
                          <a:lnTo>
                            <a:pt x="109538" y="158750"/>
                          </a:lnTo>
                          <a:lnTo>
                            <a:pt x="144941" y="1478882"/>
                          </a:lnTo>
                          <a:lnTo>
                            <a:pt x="70780" y="1697213"/>
                          </a:lnTo>
                          <a:lnTo>
                            <a:pt x="2219" y="1477149"/>
                          </a:lnTo>
                          <a:lnTo>
                            <a:pt x="36512" y="158750"/>
                          </a:lnTo>
                          <a:lnTo>
                            <a:pt x="36513" y="15875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404" name="任意多边形 1403"/>
                    <p:cNvSpPr/>
                    <p:nvPr/>
                  </p:nvSpPr>
                  <p:spPr>
                    <a:xfrm flipH="1" flipV="1">
                      <a:off x="4974781" y="4667011"/>
                      <a:ext cx="1112037" cy="165100"/>
                    </a:xfrm>
                    <a:custGeom>
                      <a:avLst/>
                      <a:gdLst>
                        <a:gd name="connsiteX0" fmla="*/ 456190 w 944086"/>
                        <a:gd name="connsiteY0" fmla="*/ 165100 h 165100"/>
                        <a:gd name="connsiteX1" fmla="*/ 0 w 944086"/>
                        <a:gd name="connsiteY1" fmla="*/ 165100 h 165100"/>
                        <a:gd name="connsiteX2" fmla="*/ 228095 w 944086"/>
                        <a:gd name="connsiteY2" fmla="*/ 0 h 165100"/>
                        <a:gd name="connsiteX3" fmla="*/ 944086 w 944086"/>
                        <a:gd name="connsiteY3" fmla="*/ 165100 h 165100"/>
                        <a:gd name="connsiteX4" fmla="*/ 487896 w 944086"/>
                        <a:gd name="connsiteY4" fmla="*/ 165100 h 165100"/>
                        <a:gd name="connsiteX5" fmla="*/ 715991 w 944086"/>
                        <a:gd name="connsiteY5" fmla="*/ 0 h 165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44086" h="165100">
                          <a:moveTo>
                            <a:pt x="456190" y="165100"/>
                          </a:moveTo>
                          <a:lnTo>
                            <a:pt x="0" y="165100"/>
                          </a:lnTo>
                          <a:lnTo>
                            <a:pt x="228095" y="0"/>
                          </a:lnTo>
                          <a:close/>
                          <a:moveTo>
                            <a:pt x="944086" y="165100"/>
                          </a:moveTo>
                          <a:lnTo>
                            <a:pt x="487896" y="165100"/>
                          </a:lnTo>
                          <a:lnTo>
                            <a:pt x="715991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405" name="任意多边形 1404"/>
                    <p:cNvSpPr/>
                    <p:nvPr/>
                  </p:nvSpPr>
                  <p:spPr>
                    <a:xfrm rot="14520000" flipH="1">
                      <a:off x="4417196" y="5150504"/>
                      <a:ext cx="1312435" cy="345284"/>
                    </a:xfrm>
                    <a:custGeom>
                      <a:avLst/>
                      <a:gdLst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1256598 w 1274553"/>
                        <a:gd name="connsiteY12" fmla="*/ 335453 h 345284"/>
                        <a:gd name="connsiteX13" fmla="*/ 349228 w 1274553"/>
                        <a:gd name="connsiteY13" fmla="*/ 335452 h 345284"/>
                        <a:gd name="connsiteX14" fmla="*/ 349984 w 1274553"/>
                        <a:gd name="connsiteY14" fmla="*/ 334203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349228 w 1274553"/>
                        <a:gd name="connsiteY12" fmla="*/ 335452 h 345284"/>
                        <a:gd name="connsiteX13" fmla="*/ 349984 w 1274553"/>
                        <a:gd name="connsiteY13" fmla="*/ 334203 h 345284"/>
                        <a:gd name="connsiteX14" fmla="*/ 0 w 1274553"/>
                        <a:gd name="connsiteY14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64614 w 1274553"/>
                        <a:gd name="connsiteY8" fmla="*/ 335452 h 345284"/>
                        <a:gd name="connsiteX9" fmla="*/ 1263521 w 1274553"/>
                        <a:gd name="connsiteY9" fmla="*/ 338951 h 345284"/>
                        <a:gd name="connsiteX10" fmla="*/ 1249425 w 1274553"/>
                        <a:gd name="connsiteY10" fmla="*/ 345284 h 345284"/>
                        <a:gd name="connsiteX11" fmla="*/ 349228 w 1274553"/>
                        <a:gd name="connsiteY11" fmla="*/ 335452 h 345284"/>
                        <a:gd name="connsiteX12" fmla="*/ 349984 w 1274553"/>
                        <a:gd name="connsiteY12" fmla="*/ 334203 h 345284"/>
                        <a:gd name="connsiteX13" fmla="*/ 0 w 1274553"/>
                        <a:gd name="connsiteY13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64614 w 1274553"/>
                        <a:gd name="connsiteY8" fmla="*/ 335452 h 345284"/>
                        <a:gd name="connsiteX9" fmla="*/ 1249425 w 1274553"/>
                        <a:gd name="connsiteY9" fmla="*/ 345284 h 345284"/>
                        <a:gd name="connsiteX10" fmla="*/ 349228 w 1274553"/>
                        <a:gd name="connsiteY10" fmla="*/ 335452 h 345284"/>
                        <a:gd name="connsiteX11" fmla="*/ 349984 w 1274553"/>
                        <a:gd name="connsiteY11" fmla="*/ 334203 h 345284"/>
                        <a:gd name="connsiteX12" fmla="*/ 0 w 1274553"/>
                        <a:gd name="connsiteY12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49425 w 1274553"/>
                        <a:gd name="connsiteY8" fmla="*/ 345284 h 345284"/>
                        <a:gd name="connsiteX9" fmla="*/ 349228 w 1274553"/>
                        <a:gd name="connsiteY9" fmla="*/ 335452 h 345284"/>
                        <a:gd name="connsiteX10" fmla="*/ 349984 w 1274553"/>
                        <a:gd name="connsiteY10" fmla="*/ 334203 h 345284"/>
                        <a:gd name="connsiteX11" fmla="*/ 0 w 1274553"/>
                        <a:gd name="connsiteY11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49425 w 1274553"/>
                        <a:gd name="connsiteY7" fmla="*/ 345284 h 345284"/>
                        <a:gd name="connsiteX8" fmla="*/ 349228 w 1274553"/>
                        <a:gd name="connsiteY8" fmla="*/ 335452 h 345284"/>
                        <a:gd name="connsiteX9" fmla="*/ 349984 w 1274553"/>
                        <a:gd name="connsiteY9" fmla="*/ 334203 h 345284"/>
                        <a:gd name="connsiteX10" fmla="*/ 0 w 1274553"/>
                        <a:gd name="connsiteY10" fmla="*/ 336550 h 345284"/>
                        <a:gd name="connsiteX0" fmla="*/ 0 w 1270616"/>
                        <a:gd name="connsiteY0" fmla="*/ 336550 h 345284"/>
                        <a:gd name="connsiteX1" fmla="*/ 225853 w 1270616"/>
                        <a:gd name="connsiteY1" fmla="*/ 49918 h 345284"/>
                        <a:gd name="connsiteX2" fmla="*/ 362980 w 1270616"/>
                        <a:gd name="connsiteY2" fmla="*/ 312712 h 345284"/>
                        <a:gd name="connsiteX3" fmla="*/ 552084 w 1270616"/>
                        <a:gd name="connsiteY3" fmla="*/ 0 h 345284"/>
                        <a:gd name="connsiteX4" fmla="*/ 1261922 w 1270616"/>
                        <a:gd name="connsiteY4" fmla="*/ 328156 h 345284"/>
                        <a:gd name="connsiteX5" fmla="*/ 1270616 w 1270616"/>
                        <a:gd name="connsiteY5" fmla="*/ 316238 h 345284"/>
                        <a:gd name="connsiteX6" fmla="*/ 1249425 w 1270616"/>
                        <a:gd name="connsiteY6" fmla="*/ 345284 h 345284"/>
                        <a:gd name="connsiteX7" fmla="*/ 349228 w 1270616"/>
                        <a:gd name="connsiteY7" fmla="*/ 335452 h 345284"/>
                        <a:gd name="connsiteX8" fmla="*/ 349984 w 1270616"/>
                        <a:gd name="connsiteY8" fmla="*/ 334203 h 345284"/>
                        <a:gd name="connsiteX9" fmla="*/ 0 w 1270616"/>
                        <a:gd name="connsiteY9" fmla="*/ 336550 h 345284"/>
                        <a:gd name="connsiteX0" fmla="*/ 0 w 1261922"/>
                        <a:gd name="connsiteY0" fmla="*/ 336550 h 345284"/>
                        <a:gd name="connsiteX1" fmla="*/ 225853 w 1261922"/>
                        <a:gd name="connsiteY1" fmla="*/ 49918 h 345284"/>
                        <a:gd name="connsiteX2" fmla="*/ 362980 w 1261922"/>
                        <a:gd name="connsiteY2" fmla="*/ 312712 h 345284"/>
                        <a:gd name="connsiteX3" fmla="*/ 552084 w 1261922"/>
                        <a:gd name="connsiteY3" fmla="*/ 0 h 345284"/>
                        <a:gd name="connsiteX4" fmla="*/ 1261922 w 1261922"/>
                        <a:gd name="connsiteY4" fmla="*/ 328156 h 345284"/>
                        <a:gd name="connsiteX5" fmla="*/ 1249425 w 1261922"/>
                        <a:gd name="connsiteY5" fmla="*/ 345284 h 345284"/>
                        <a:gd name="connsiteX6" fmla="*/ 349228 w 1261922"/>
                        <a:gd name="connsiteY6" fmla="*/ 335452 h 345284"/>
                        <a:gd name="connsiteX7" fmla="*/ 349984 w 1261922"/>
                        <a:gd name="connsiteY7" fmla="*/ 334203 h 345284"/>
                        <a:gd name="connsiteX8" fmla="*/ 0 w 1261922"/>
                        <a:gd name="connsiteY8" fmla="*/ 336550 h 345284"/>
                        <a:gd name="connsiteX0" fmla="*/ 0 w 1249425"/>
                        <a:gd name="connsiteY0" fmla="*/ 336550 h 345284"/>
                        <a:gd name="connsiteX1" fmla="*/ 225853 w 1249425"/>
                        <a:gd name="connsiteY1" fmla="*/ 49918 h 345284"/>
                        <a:gd name="connsiteX2" fmla="*/ 362980 w 1249425"/>
                        <a:gd name="connsiteY2" fmla="*/ 312712 h 345284"/>
                        <a:gd name="connsiteX3" fmla="*/ 552084 w 1249425"/>
                        <a:gd name="connsiteY3" fmla="*/ 0 h 345284"/>
                        <a:gd name="connsiteX4" fmla="*/ 1249425 w 1249425"/>
                        <a:gd name="connsiteY4" fmla="*/ 345284 h 345284"/>
                        <a:gd name="connsiteX5" fmla="*/ 349228 w 1249425"/>
                        <a:gd name="connsiteY5" fmla="*/ 335452 h 345284"/>
                        <a:gd name="connsiteX6" fmla="*/ 349984 w 1249425"/>
                        <a:gd name="connsiteY6" fmla="*/ 334203 h 345284"/>
                        <a:gd name="connsiteX7" fmla="*/ 0 w 1249425"/>
                        <a:gd name="connsiteY7" fmla="*/ 336550 h 3452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49425" h="345284">
                          <a:moveTo>
                            <a:pt x="0" y="336550"/>
                          </a:moveTo>
                          <a:lnTo>
                            <a:pt x="225853" y="49918"/>
                          </a:lnTo>
                          <a:lnTo>
                            <a:pt x="362980" y="312712"/>
                          </a:lnTo>
                          <a:lnTo>
                            <a:pt x="552084" y="0"/>
                          </a:lnTo>
                          <a:lnTo>
                            <a:pt x="1249425" y="345284"/>
                          </a:lnTo>
                          <a:lnTo>
                            <a:pt x="349228" y="335452"/>
                          </a:lnTo>
                          <a:lnTo>
                            <a:pt x="349984" y="334203"/>
                          </a:lnTo>
                          <a:lnTo>
                            <a:pt x="0" y="33655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406" name="任意多边形 1405"/>
                    <p:cNvSpPr/>
                    <p:nvPr/>
                  </p:nvSpPr>
                  <p:spPr>
                    <a:xfrm rot="7080000">
                      <a:off x="5331815" y="5150503"/>
                      <a:ext cx="1312435" cy="345284"/>
                    </a:xfrm>
                    <a:custGeom>
                      <a:avLst/>
                      <a:gdLst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1256598 w 1274553"/>
                        <a:gd name="connsiteY12" fmla="*/ 335453 h 345284"/>
                        <a:gd name="connsiteX13" fmla="*/ 349228 w 1274553"/>
                        <a:gd name="connsiteY13" fmla="*/ 335452 h 345284"/>
                        <a:gd name="connsiteX14" fmla="*/ 349984 w 1274553"/>
                        <a:gd name="connsiteY14" fmla="*/ 334203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349228 w 1274553"/>
                        <a:gd name="connsiteY12" fmla="*/ 335452 h 345284"/>
                        <a:gd name="connsiteX13" fmla="*/ 349984 w 1274553"/>
                        <a:gd name="connsiteY13" fmla="*/ 334203 h 345284"/>
                        <a:gd name="connsiteX14" fmla="*/ 0 w 1274553"/>
                        <a:gd name="connsiteY14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64614 w 1274553"/>
                        <a:gd name="connsiteY8" fmla="*/ 335452 h 345284"/>
                        <a:gd name="connsiteX9" fmla="*/ 1263521 w 1274553"/>
                        <a:gd name="connsiteY9" fmla="*/ 338951 h 345284"/>
                        <a:gd name="connsiteX10" fmla="*/ 1249425 w 1274553"/>
                        <a:gd name="connsiteY10" fmla="*/ 345284 h 345284"/>
                        <a:gd name="connsiteX11" fmla="*/ 349228 w 1274553"/>
                        <a:gd name="connsiteY11" fmla="*/ 335452 h 345284"/>
                        <a:gd name="connsiteX12" fmla="*/ 349984 w 1274553"/>
                        <a:gd name="connsiteY12" fmla="*/ 334203 h 345284"/>
                        <a:gd name="connsiteX13" fmla="*/ 0 w 1274553"/>
                        <a:gd name="connsiteY13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64614 w 1274553"/>
                        <a:gd name="connsiteY8" fmla="*/ 335452 h 345284"/>
                        <a:gd name="connsiteX9" fmla="*/ 1249425 w 1274553"/>
                        <a:gd name="connsiteY9" fmla="*/ 345284 h 345284"/>
                        <a:gd name="connsiteX10" fmla="*/ 349228 w 1274553"/>
                        <a:gd name="connsiteY10" fmla="*/ 335452 h 345284"/>
                        <a:gd name="connsiteX11" fmla="*/ 349984 w 1274553"/>
                        <a:gd name="connsiteY11" fmla="*/ 334203 h 345284"/>
                        <a:gd name="connsiteX12" fmla="*/ 0 w 1274553"/>
                        <a:gd name="connsiteY12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49425 w 1274553"/>
                        <a:gd name="connsiteY8" fmla="*/ 345284 h 345284"/>
                        <a:gd name="connsiteX9" fmla="*/ 349228 w 1274553"/>
                        <a:gd name="connsiteY9" fmla="*/ 335452 h 345284"/>
                        <a:gd name="connsiteX10" fmla="*/ 349984 w 1274553"/>
                        <a:gd name="connsiteY10" fmla="*/ 334203 h 345284"/>
                        <a:gd name="connsiteX11" fmla="*/ 0 w 1274553"/>
                        <a:gd name="connsiteY11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49425 w 1274553"/>
                        <a:gd name="connsiteY7" fmla="*/ 345284 h 345284"/>
                        <a:gd name="connsiteX8" fmla="*/ 349228 w 1274553"/>
                        <a:gd name="connsiteY8" fmla="*/ 335452 h 345284"/>
                        <a:gd name="connsiteX9" fmla="*/ 349984 w 1274553"/>
                        <a:gd name="connsiteY9" fmla="*/ 334203 h 345284"/>
                        <a:gd name="connsiteX10" fmla="*/ 0 w 1274553"/>
                        <a:gd name="connsiteY10" fmla="*/ 336550 h 345284"/>
                        <a:gd name="connsiteX0" fmla="*/ 0 w 1270616"/>
                        <a:gd name="connsiteY0" fmla="*/ 336550 h 345284"/>
                        <a:gd name="connsiteX1" fmla="*/ 225853 w 1270616"/>
                        <a:gd name="connsiteY1" fmla="*/ 49918 h 345284"/>
                        <a:gd name="connsiteX2" fmla="*/ 362980 w 1270616"/>
                        <a:gd name="connsiteY2" fmla="*/ 312712 h 345284"/>
                        <a:gd name="connsiteX3" fmla="*/ 552084 w 1270616"/>
                        <a:gd name="connsiteY3" fmla="*/ 0 h 345284"/>
                        <a:gd name="connsiteX4" fmla="*/ 1261922 w 1270616"/>
                        <a:gd name="connsiteY4" fmla="*/ 328156 h 345284"/>
                        <a:gd name="connsiteX5" fmla="*/ 1270616 w 1270616"/>
                        <a:gd name="connsiteY5" fmla="*/ 316238 h 345284"/>
                        <a:gd name="connsiteX6" fmla="*/ 1249425 w 1270616"/>
                        <a:gd name="connsiteY6" fmla="*/ 345284 h 345284"/>
                        <a:gd name="connsiteX7" fmla="*/ 349228 w 1270616"/>
                        <a:gd name="connsiteY7" fmla="*/ 335452 h 345284"/>
                        <a:gd name="connsiteX8" fmla="*/ 349984 w 1270616"/>
                        <a:gd name="connsiteY8" fmla="*/ 334203 h 345284"/>
                        <a:gd name="connsiteX9" fmla="*/ 0 w 1270616"/>
                        <a:gd name="connsiteY9" fmla="*/ 336550 h 345284"/>
                        <a:gd name="connsiteX0" fmla="*/ 0 w 1261922"/>
                        <a:gd name="connsiteY0" fmla="*/ 336550 h 345284"/>
                        <a:gd name="connsiteX1" fmla="*/ 225853 w 1261922"/>
                        <a:gd name="connsiteY1" fmla="*/ 49918 h 345284"/>
                        <a:gd name="connsiteX2" fmla="*/ 362980 w 1261922"/>
                        <a:gd name="connsiteY2" fmla="*/ 312712 h 345284"/>
                        <a:gd name="connsiteX3" fmla="*/ 552084 w 1261922"/>
                        <a:gd name="connsiteY3" fmla="*/ 0 h 345284"/>
                        <a:gd name="connsiteX4" fmla="*/ 1261922 w 1261922"/>
                        <a:gd name="connsiteY4" fmla="*/ 328156 h 345284"/>
                        <a:gd name="connsiteX5" fmla="*/ 1249425 w 1261922"/>
                        <a:gd name="connsiteY5" fmla="*/ 345284 h 345284"/>
                        <a:gd name="connsiteX6" fmla="*/ 349228 w 1261922"/>
                        <a:gd name="connsiteY6" fmla="*/ 335452 h 345284"/>
                        <a:gd name="connsiteX7" fmla="*/ 349984 w 1261922"/>
                        <a:gd name="connsiteY7" fmla="*/ 334203 h 345284"/>
                        <a:gd name="connsiteX8" fmla="*/ 0 w 1261922"/>
                        <a:gd name="connsiteY8" fmla="*/ 336550 h 345284"/>
                        <a:gd name="connsiteX0" fmla="*/ 0 w 1249425"/>
                        <a:gd name="connsiteY0" fmla="*/ 336550 h 345284"/>
                        <a:gd name="connsiteX1" fmla="*/ 225853 w 1249425"/>
                        <a:gd name="connsiteY1" fmla="*/ 49918 h 345284"/>
                        <a:gd name="connsiteX2" fmla="*/ 362980 w 1249425"/>
                        <a:gd name="connsiteY2" fmla="*/ 312712 h 345284"/>
                        <a:gd name="connsiteX3" fmla="*/ 552084 w 1249425"/>
                        <a:gd name="connsiteY3" fmla="*/ 0 h 345284"/>
                        <a:gd name="connsiteX4" fmla="*/ 1249425 w 1249425"/>
                        <a:gd name="connsiteY4" fmla="*/ 345284 h 345284"/>
                        <a:gd name="connsiteX5" fmla="*/ 349228 w 1249425"/>
                        <a:gd name="connsiteY5" fmla="*/ 335452 h 345284"/>
                        <a:gd name="connsiteX6" fmla="*/ 349984 w 1249425"/>
                        <a:gd name="connsiteY6" fmla="*/ 334203 h 345284"/>
                        <a:gd name="connsiteX7" fmla="*/ 0 w 1249425"/>
                        <a:gd name="connsiteY7" fmla="*/ 336550 h 3452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49425" h="345284">
                          <a:moveTo>
                            <a:pt x="0" y="336550"/>
                          </a:moveTo>
                          <a:lnTo>
                            <a:pt x="225853" y="49918"/>
                          </a:lnTo>
                          <a:lnTo>
                            <a:pt x="362980" y="312712"/>
                          </a:lnTo>
                          <a:lnTo>
                            <a:pt x="552084" y="0"/>
                          </a:lnTo>
                          <a:lnTo>
                            <a:pt x="1249425" y="345284"/>
                          </a:lnTo>
                          <a:lnTo>
                            <a:pt x="349228" y="335452"/>
                          </a:lnTo>
                          <a:lnTo>
                            <a:pt x="349984" y="334203"/>
                          </a:lnTo>
                          <a:lnTo>
                            <a:pt x="0" y="33655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</p:grpSp>
        </p:grpSp>
      </p:grpSp>
      <p:pic>
        <p:nvPicPr>
          <p:cNvPr id="2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8400" end="34707.5312"/>
                  <p14:fade in="500" out="500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2530475" y="-195421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7401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" dur="300" fill="hold"/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300" fill="hold"/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" dur="300"/>
                                            <p:tgtEl>
                                              <p:spTgt spid="2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13" dur="150" fill="hold"/>
                                            <p:tgtEl>
                                              <p:spTgt spid="29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3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3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30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150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3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3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3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autoRev="1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150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3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3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300"/>
                                            <p:tgtEl>
                                              <p:spTgt spid="4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34" dur="150" fill="hold"/>
                                            <p:tgtEl>
                                              <p:spTgt spid="4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3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3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3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150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300"/>
                                            <p:tgtEl>
                                              <p:spTgt spid="3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48" dur="150" fill="hold"/>
                                            <p:tgtEl>
                                              <p:spTgt spid="3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3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3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4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6" presetClass="emph" presetSubtype="0" autoRev="1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Scale>
                                          <p:cBhvr>
                                            <p:cTn id="55" dur="150" fill="hold"/>
                                            <p:tgtEl>
                                              <p:spTgt spid="4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" presetID="53" presetClass="entr" presetSubtype="1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3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3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6" presetClass="emph" presetSubtype="0" autoRev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Scale>
                                          <p:cBhvr>
                                            <p:cTn id="62" dur="150" fill="hold"/>
                                            <p:tgtEl>
                                              <p:spTgt spid="4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3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3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69" dur="150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3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3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3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6" presetClass="emph" presetSubtype="0" autoRev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Scale>
                                          <p:cBhvr>
                                            <p:cTn id="76" dur="150" fill="hold"/>
                                            <p:tgtEl>
                                              <p:spTgt spid="8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3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6" presetClass="emph" presetSubtype="0" autoRev="1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Scale>
                                          <p:cBhvr>
                                            <p:cTn id="83" dur="150" fill="hold"/>
                                            <p:tgtEl>
                                              <p:spTgt spid="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10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10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42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1000"/>
                                            <p:tgtEl>
                                              <p:spTgt spid="42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1000" fill="hold"/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6" dur="300"/>
                                            <p:tgtEl>
                                              <p:spTgt spid="1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3" presetClass="entr" presetSubtype="16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300" fill="hold"/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300" fill="hold"/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autoRev="1" fill="hold" grpId="1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150" fill="hold"/>
                                            <p:tgtEl>
                                              <p:spTgt spid="120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10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5" dur="300"/>
                                            <p:tgtEl>
                                              <p:spTgt spid="1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8" dur="300"/>
                                            <p:tgtEl>
                                              <p:spTgt spid="1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1" dur="300"/>
                                            <p:tgtEl>
                                              <p:spTgt spid="1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10" presetClass="entr" presetSubtype="0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4" dur="300"/>
                                            <p:tgtEl>
                                              <p:spTgt spid="12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7" dur="300"/>
                                            <p:tgtEl>
                                              <p:spTgt spid="12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300"/>
                                            <p:tgtEl>
                                              <p:spTgt spid="1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3" dur="300"/>
                                            <p:tgtEl>
                                              <p:spTgt spid="1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300"/>
                                            <p:tgtEl>
                                              <p:spTgt spid="13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300"/>
                                            <p:tgtEl>
                                              <p:spTgt spid="13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nodeType="withEffect" p14:presetBounceEnd="74000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4000">
                                          <p:cBhvr additive="base">
                                            <p:cTn id="132" dur="500" fill="hold"/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4000">
                                          <p:cBhvr additive="base">
                                            <p:cTn id="133" dur="500" fill="hold"/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13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424" grpId="0" animBg="1"/>
          <p:bldP spid="469" grpId="0" animBg="1"/>
          <p:bldP spid="1206" grpId="0" animBg="1"/>
          <p:bldP spid="1206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" dur="300" fill="hold"/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300" fill="hold"/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" dur="300"/>
                                            <p:tgtEl>
                                              <p:spTgt spid="2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13" dur="150" fill="hold"/>
                                            <p:tgtEl>
                                              <p:spTgt spid="29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3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3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30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150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3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3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3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autoRev="1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150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3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3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300"/>
                                            <p:tgtEl>
                                              <p:spTgt spid="4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34" dur="150" fill="hold"/>
                                            <p:tgtEl>
                                              <p:spTgt spid="4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3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3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3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150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300"/>
                                            <p:tgtEl>
                                              <p:spTgt spid="3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48" dur="150" fill="hold"/>
                                            <p:tgtEl>
                                              <p:spTgt spid="3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3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3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4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6" presetClass="emph" presetSubtype="0" autoRev="1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Scale>
                                          <p:cBhvr>
                                            <p:cTn id="55" dur="150" fill="hold"/>
                                            <p:tgtEl>
                                              <p:spTgt spid="4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" presetID="53" presetClass="entr" presetSubtype="1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3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3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6" presetClass="emph" presetSubtype="0" autoRev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Scale>
                                          <p:cBhvr>
                                            <p:cTn id="62" dur="150" fill="hold"/>
                                            <p:tgtEl>
                                              <p:spTgt spid="4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3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3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69" dur="150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3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3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3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6" presetClass="emph" presetSubtype="0" autoRev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Scale>
                                          <p:cBhvr>
                                            <p:cTn id="76" dur="150" fill="hold"/>
                                            <p:tgtEl>
                                              <p:spTgt spid="8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3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6" presetClass="emph" presetSubtype="0" autoRev="1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Scale>
                                          <p:cBhvr>
                                            <p:cTn id="83" dur="150" fill="hold"/>
                                            <p:tgtEl>
                                              <p:spTgt spid="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10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10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42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1000"/>
                                            <p:tgtEl>
                                              <p:spTgt spid="42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1000" fill="hold"/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6" dur="300"/>
                                            <p:tgtEl>
                                              <p:spTgt spid="1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3" presetClass="entr" presetSubtype="16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300" fill="hold"/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300" fill="hold"/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autoRev="1" fill="hold" grpId="1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150" fill="hold"/>
                                            <p:tgtEl>
                                              <p:spTgt spid="120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10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5" dur="300"/>
                                            <p:tgtEl>
                                              <p:spTgt spid="1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8" dur="300"/>
                                            <p:tgtEl>
                                              <p:spTgt spid="1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1" dur="300"/>
                                            <p:tgtEl>
                                              <p:spTgt spid="1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10" presetClass="entr" presetSubtype="0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4" dur="300"/>
                                            <p:tgtEl>
                                              <p:spTgt spid="12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7" dur="300"/>
                                            <p:tgtEl>
                                              <p:spTgt spid="12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300"/>
                                            <p:tgtEl>
                                              <p:spTgt spid="1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3" dur="300"/>
                                            <p:tgtEl>
                                              <p:spTgt spid="1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300"/>
                                            <p:tgtEl>
                                              <p:spTgt spid="13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300"/>
                                            <p:tgtEl>
                                              <p:spTgt spid="13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13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424" grpId="0" animBg="1"/>
          <p:bldP spid="469" grpId="0" animBg="1"/>
          <p:bldP spid="1206" grpId="0" animBg="1"/>
          <p:bldP spid="1206" grpId="1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9" name="组合 378"/>
          <p:cNvGrpSpPr/>
          <p:nvPr/>
        </p:nvGrpSpPr>
        <p:grpSpPr>
          <a:xfrm>
            <a:off x="0" y="2722464"/>
            <a:ext cx="12636017" cy="6228352"/>
            <a:chOff x="-401053" y="2706422"/>
            <a:chExt cx="12636017" cy="6228352"/>
          </a:xfrm>
        </p:grpSpPr>
        <p:sp>
          <p:nvSpPr>
            <p:cNvPr id="11" name="矩形 10"/>
            <p:cNvSpPr/>
            <p:nvPr/>
          </p:nvSpPr>
          <p:spPr>
            <a:xfrm>
              <a:off x="-401053" y="5410200"/>
              <a:ext cx="12593053" cy="1472481"/>
            </a:xfrm>
            <a:prstGeom prst="rect">
              <a:avLst/>
            </a:prstGeom>
            <a:solidFill>
              <a:srgbClr val="DED3B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等腰三角形 11"/>
            <p:cNvSpPr/>
            <p:nvPr/>
          </p:nvSpPr>
          <p:spPr>
            <a:xfrm>
              <a:off x="6002145" y="6313530"/>
              <a:ext cx="146190" cy="126026"/>
            </a:xfrm>
            <a:prstGeom prst="triangle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矩形 12"/>
            <p:cNvSpPr/>
            <p:nvPr/>
          </p:nvSpPr>
          <p:spPr>
            <a:xfrm>
              <a:off x="6041151" y="6322944"/>
              <a:ext cx="119610" cy="119610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椭圆 13"/>
            <p:cNvSpPr/>
            <p:nvPr/>
          </p:nvSpPr>
          <p:spPr>
            <a:xfrm>
              <a:off x="6011895" y="6293688"/>
              <a:ext cx="139545" cy="139545"/>
            </a:xfrm>
            <a:prstGeom prst="ellipse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8842363" y="2953550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6" name="任意多边形 1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" name="组合 1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8" name="任意多边形 1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" name="任意多边形 1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" name="等腰三角形 1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等腰三角形 2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5" name="组合 24"/>
            <p:cNvGrpSpPr/>
            <p:nvPr/>
          </p:nvGrpSpPr>
          <p:grpSpPr>
            <a:xfrm>
              <a:off x="3545340" y="2863687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26" name="任意多边形 2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7" name="组合 2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28" name="任意多边形 2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" name="任意多边形 2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" name="等腰三角形 2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" name="等腰三角形 3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" name="等腰三角形 3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" name="等腰三角形 3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" name="等腰三角形 3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5" name="组合 34"/>
            <p:cNvGrpSpPr/>
            <p:nvPr/>
          </p:nvGrpSpPr>
          <p:grpSpPr>
            <a:xfrm>
              <a:off x="7065555" y="2706422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36" name="任意多边形 3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7" name="组合 3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8" name="任意多边形 3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" name="任意多边形 3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" name="等腰三角形 3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" name="等腰三角形 4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" name="等腰三角形 4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" name="等腰三角形 4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" name="等腰三角形 4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5" name="组合 44"/>
            <p:cNvGrpSpPr/>
            <p:nvPr/>
          </p:nvGrpSpPr>
          <p:grpSpPr>
            <a:xfrm>
              <a:off x="991380" y="2838131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46" name="任意多边形 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7" name="组合 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8" name="任意多边形 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" name="任意多边形 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" name="等腰三角形 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" name="等腰三角形 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" name="等腰三角形 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" name="等腰三角形 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" name="等腰三角形 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5" name="组合 54"/>
            <p:cNvGrpSpPr/>
            <p:nvPr/>
          </p:nvGrpSpPr>
          <p:grpSpPr>
            <a:xfrm>
              <a:off x="7410749" y="340203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56" name="任意多边形 5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7" name="组合 5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8" name="任意多边形 5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" name="任意多边形 5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" name="等腰三角形 5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" name="等腰三角形 6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" name="等腰三角形 6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" name="等腰三角形 6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" name="等腰三角形 6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5" name="组合 64"/>
            <p:cNvGrpSpPr/>
            <p:nvPr/>
          </p:nvGrpSpPr>
          <p:grpSpPr>
            <a:xfrm>
              <a:off x="10423927" y="304211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66" name="任意多边形 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7" name="组合 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8" name="任意多边形 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" name="任意多边形 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" name="等腰三角形 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" name="等腰三角形 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" name="等腰三角形 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" name="等腰三角形 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" name="等腰三角形 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5" name="组合 74"/>
            <p:cNvGrpSpPr/>
            <p:nvPr/>
          </p:nvGrpSpPr>
          <p:grpSpPr>
            <a:xfrm>
              <a:off x="2551502" y="342522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76" name="任意多边形 7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7" name="组合 7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8" name="任意多边形 7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" name="任意多边形 7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" name="等腰三角形 7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" name="等腰三角形 8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2" name="等腰三角形 8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" name="等腰三角形 8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" name="等腰三角形 8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5" name="组合 84"/>
            <p:cNvGrpSpPr/>
            <p:nvPr/>
          </p:nvGrpSpPr>
          <p:grpSpPr>
            <a:xfrm>
              <a:off x="5271124" y="3134643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6" name="任意多边形 8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7" name="组合 8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8" name="任意多边形 8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" name="任意多边形 8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" name="等腰三角形 8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" name="等腰三角形 9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" name="等腰三角形 9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" name="等腰三角形 9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" name="等腰三角形 9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5" name="组合 94"/>
            <p:cNvGrpSpPr/>
            <p:nvPr/>
          </p:nvGrpSpPr>
          <p:grpSpPr>
            <a:xfrm>
              <a:off x="436968" y="326735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96" name="任意多边形 9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7" name="组合 9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8" name="任意多边形 9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" name="任意多边形 9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" name="等腰三角形 9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" name="等腰三角形 10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" name="等腰三角形 10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" name="等腰三角形 10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" name="等腰三角形 10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" name="组合 104"/>
            <p:cNvGrpSpPr/>
            <p:nvPr/>
          </p:nvGrpSpPr>
          <p:grpSpPr>
            <a:xfrm>
              <a:off x="9093176" y="3464274"/>
              <a:ext cx="1814572" cy="4475992"/>
              <a:chOff x="3461654" y="2473607"/>
              <a:chExt cx="1378469" cy="3400261"/>
            </a:xfrm>
          </p:grpSpPr>
          <p:grpSp>
            <p:nvGrpSpPr>
              <p:cNvPr id="106" name="组合 10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17" name="任意多边形 11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18" name="组合 11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19" name="任意多边形 11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0" name="任意多边形 11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1" name="等腰三角形 12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2" name="等腰三角形 12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3" name="等腰三角形 12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4" name="等腰三角形 12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5" name="等腰三角形 12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07" name="组合 10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08" name="任意多边形 10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09" name="组合 10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10" name="任意多边形 10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1" name="任意多边形 11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2" name="等腰三角形 11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3" name="等腰三角形 11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4" name="等腰三角形 11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5" name="等腰三角形 11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6" name="等腰三角形 11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26" name="组合 125"/>
            <p:cNvGrpSpPr/>
            <p:nvPr/>
          </p:nvGrpSpPr>
          <p:grpSpPr>
            <a:xfrm>
              <a:off x="1594750" y="3472696"/>
              <a:ext cx="1814572" cy="4475992"/>
              <a:chOff x="3461654" y="2473607"/>
              <a:chExt cx="1378469" cy="3400261"/>
            </a:xfrm>
          </p:grpSpPr>
          <p:grpSp>
            <p:nvGrpSpPr>
              <p:cNvPr id="127" name="组合 12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38" name="任意多边形 13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9" name="组合 13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40" name="任意多边形 13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1" name="任意多边形 14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2" name="等腰三角形 14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3" name="等腰三角形 14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4" name="等腰三角形 14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5" name="等腰三角形 14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6" name="等腰三角形 14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28" name="组合 12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29" name="任意多边形 12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0" name="组合 12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31" name="任意多边形 13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2" name="任意多边形 13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3" name="等腰三角形 13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4" name="等腰三角形 13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5" name="等腰三角形 13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6" name="等腰三角形 13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7" name="等腰三角形 13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47" name="组合 146"/>
            <p:cNvGrpSpPr/>
            <p:nvPr/>
          </p:nvGrpSpPr>
          <p:grpSpPr>
            <a:xfrm>
              <a:off x="6020038" y="3337156"/>
              <a:ext cx="1814572" cy="4475992"/>
              <a:chOff x="3461654" y="2473607"/>
              <a:chExt cx="1378469" cy="3400261"/>
            </a:xfrm>
          </p:grpSpPr>
          <p:grpSp>
            <p:nvGrpSpPr>
              <p:cNvPr id="148" name="组合 14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59" name="任意多边形 15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60" name="组合 15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61" name="任意多边形 16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2" name="任意多边形 16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3" name="等腰三角形 16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4" name="等腰三角形 16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5" name="等腰三角形 16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6" name="等腰三角形 16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7" name="等腰三角形 16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49" name="组合 14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50" name="任意多边形 14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51" name="组合 15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52" name="任意多边形 15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3" name="任意多边形 15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4" name="等腰三角形 15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5" name="等腰三角形 15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6" name="等腰三角形 15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7" name="等腰三角形 15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8" name="等腰三角形 15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68" name="组合 167"/>
            <p:cNvGrpSpPr/>
            <p:nvPr/>
          </p:nvGrpSpPr>
          <p:grpSpPr>
            <a:xfrm>
              <a:off x="4134242" y="3436805"/>
              <a:ext cx="1814572" cy="4475992"/>
              <a:chOff x="3461654" y="2473607"/>
              <a:chExt cx="1378469" cy="3400261"/>
            </a:xfrm>
          </p:grpSpPr>
          <p:grpSp>
            <p:nvGrpSpPr>
              <p:cNvPr id="169" name="组合 168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80" name="任意多边形 17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1" name="组合 18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82" name="任意多边形 18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3" name="任意多边形 18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4" name="等腰三角形 18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5" name="等腰三角形 18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6" name="等腰三角形 18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7" name="等腰三角形 18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8" name="等腰三角形 18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70" name="组合 169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71" name="任意多边形 17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72" name="组合 17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73" name="任意多边形 17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4" name="任意多边形 17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5" name="等腰三角形 17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" name="等腰三角形 17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7" name="等腰三角形 17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8" name="等腰三角形 17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9" name="等腰三角形 17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89" name="组合 188"/>
            <p:cNvGrpSpPr/>
            <p:nvPr/>
          </p:nvGrpSpPr>
          <p:grpSpPr>
            <a:xfrm>
              <a:off x="-362162" y="3821238"/>
              <a:ext cx="1814572" cy="4475992"/>
              <a:chOff x="3461654" y="2473607"/>
              <a:chExt cx="1378469" cy="3400261"/>
            </a:xfrm>
          </p:grpSpPr>
          <p:grpSp>
            <p:nvGrpSpPr>
              <p:cNvPr id="190" name="组合 189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01" name="任意多边形 2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02" name="组合 2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03" name="任意多边形 2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4" name="任意多边形 2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5" name="等腰三角形 2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6" name="等腰三角形 2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7" name="等腰三角形 2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8" name="等腰三角形 2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9" name="等腰三角形 2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91" name="组合 190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92" name="任意多边形 1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93" name="组合 1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94" name="任意多边形 1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95" name="任意多边形 1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96" name="等腰三角形 1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97" name="等腰三角形 1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98" name="等腰三角形 1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99" name="等腰三角形 1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0" name="等腰三角形 1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10" name="组合 209"/>
            <p:cNvGrpSpPr/>
            <p:nvPr/>
          </p:nvGrpSpPr>
          <p:grpSpPr>
            <a:xfrm>
              <a:off x="10420392" y="4292757"/>
              <a:ext cx="1814572" cy="4475992"/>
              <a:chOff x="3461654" y="2473607"/>
              <a:chExt cx="1378469" cy="3400261"/>
            </a:xfrm>
          </p:grpSpPr>
          <p:grpSp>
            <p:nvGrpSpPr>
              <p:cNvPr id="211" name="组合 210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22" name="任意多边形 22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23" name="组合 22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24" name="任意多边形 22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5" name="任意多边形 22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6" name="等腰三角形 22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7" name="等腰三角形 22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8" name="等腰三角形 22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9" name="等腰三角形 22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0" name="等腰三角形 22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12" name="组合 211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13" name="任意多边形 21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14" name="组合 21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15" name="任意多边形 21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6" name="任意多边形 21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7" name="等腰三角形 21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8" name="等腰三角形 21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9" name="等腰三角形 21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0" name="等腰三角形 21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1" name="等腰三角形 22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31" name="组合 230"/>
            <p:cNvGrpSpPr/>
            <p:nvPr/>
          </p:nvGrpSpPr>
          <p:grpSpPr>
            <a:xfrm>
              <a:off x="7852522" y="4225177"/>
              <a:ext cx="1682963" cy="4151352"/>
              <a:chOff x="3461654" y="2473607"/>
              <a:chExt cx="1378469" cy="3400261"/>
            </a:xfrm>
          </p:grpSpPr>
          <p:grpSp>
            <p:nvGrpSpPr>
              <p:cNvPr id="232" name="组合 23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43" name="任意多边形 24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4" name="组合 24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5" name="任意多边形 24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6" name="任意多边形 24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" name="等腰三角形 24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" name="等腰三角形 24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" name="等腰三角形 24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" name="等腰三角形 24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" name="等腰三角形 25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33" name="组合 23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34" name="任意多边形 23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35" name="组合 23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36" name="任意多边形 23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7" name="任意多边形 23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8" name="等腰三角形 23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9" name="等腰三角形 23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" name="等腰三角形 23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" name="等腰三角形 24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" name="等腰三角形 24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2" name="组合 251"/>
            <p:cNvGrpSpPr/>
            <p:nvPr/>
          </p:nvGrpSpPr>
          <p:grpSpPr>
            <a:xfrm>
              <a:off x="5249786" y="4432228"/>
              <a:ext cx="1682963" cy="4151352"/>
              <a:chOff x="3461654" y="2473607"/>
              <a:chExt cx="1378469" cy="3400261"/>
            </a:xfrm>
          </p:grpSpPr>
          <p:grpSp>
            <p:nvGrpSpPr>
              <p:cNvPr id="253" name="组合 252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64" name="任意多边形 26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5" name="组合 26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6" name="任意多边形 26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7" name="任意多边形 26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" name="等腰三角形 26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9" name="等腰三角形 26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" name="等腰三角形 26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1" name="等腰三角形 27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" name="等腰三角形 27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4" name="组合 253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5" name="任意多边形 25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6" name="组合 25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7" name="任意多边形 25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" name="任意多边形 25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" name="等腰三角形 25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" name="等腰三角形 25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" name="等腰三角形 26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" name="等腰三角形 26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" name="等腰三角形 26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3" name="组合 272"/>
            <p:cNvGrpSpPr/>
            <p:nvPr/>
          </p:nvGrpSpPr>
          <p:grpSpPr>
            <a:xfrm>
              <a:off x="757459" y="4683133"/>
              <a:ext cx="1682963" cy="4151352"/>
              <a:chOff x="3461654" y="2473607"/>
              <a:chExt cx="1378469" cy="3400261"/>
            </a:xfrm>
          </p:grpSpPr>
          <p:grpSp>
            <p:nvGrpSpPr>
              <p:cNvPr id="274" name="组合 273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85" name="任意多边形 28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6" name="组合 28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7" name="任意多边形 28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8" name="任意多边形 28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" name="等腰三角形 28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0" name="等腰三角形 28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" name="等腰三角形 29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2" name="等腰三角形 29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" name="等腰三角形 29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5" name="组合 274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6" name="任意多边形 27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7" name="组合 27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8" name="任意多边形 27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" name="任意多边形 27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" name="等腰三角形 27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" name="等腰三角形 28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" name="等腰三角形 28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" name="等腰三角形 28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" name="等腰三角形 28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4" name="组合 293"/>
            <p:cNvGrpSpPr/>
            <p:nvPr/>
          </p:nvGrpSpPr>
          <p:grpSpPr>
            <a:xfrm>
              <a:off x="2353871" y="4251875"/>
              <a:ext cx="1814572" cy="4475992"/>
              <a:chOff x="3461654" y="2473607"/>
              <a:chExt cx="1378469" cy="3400261"/>
            </a:xfrm>
          </p:grpSpPr>
          <p:grpSp>
            <p:nvGrpSpPr>
              <p:cNvPr id="295" name="组合 294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306" name="任意多边形 30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7" name="组合 30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8" name="任意多边形 30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" name="任意多边形 30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" name="等腰三角形 30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1" name="等腰三角形 31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" name="等腰三角形 31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3" name="等腰三角形 31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4" name="等腰三角形 31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6" name="组合 295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7" name="任意多边形 29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8" name="组合 29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9" name="任意多边形 29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" name="任意多边形 29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" name="等腰三角形 30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" name="等腰三角形 30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" name="等腰三角形 30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" name="等腰三角形 30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" name="等腰三角形 30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" name="组合 314"/>
            <p:cNvGrpSpPr/>
            <p:nvPr/>
          </p:nvGrpSpPr>
          <p:grpSpPr>
            <a:xfrm>
              <a:off x="3787356" y="4743081"/>
              <a:ext cx="1682963" cy="4151352"/>
              <a:chOff x="3461654" y="2473607"/>
              <a:chExt cx="1378469" cy="3400261"/>
            </a:xfrm>
          </p:grpSpPr>
          <p:grpSp>
            <p:nvGrpSpPr>
              <p:cNvPr id="316" name="组合 31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327" name="任意多边形 32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8" name="组合 32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9" name="任意多边形 32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" name="任意多边形 32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" name="等腰三角形 33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" name="等腰三角形 33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" name="等腰三角形 33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" name="等腰三角形 33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" name="等腰三角形 33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17" name="组合 31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18" name="任意多边形 31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9" name="组合 31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0" name="任意多边形 31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" name="任意多边形 32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" name="等腰三角形 32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" name="等腰三角形 32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" name="等腰三角形 32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" name="等腰三角形 32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" name="等腰三角形 32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36" name="组合 335"/>
            <p:cNvGrpSpPr/>
            <p:nvPr/>
          </p:nvGrpSpPr>
          <p:grpSpPr>
            <a:xfrm>
              <a:off x="8922962" y="4783422"/>
              <a:ext cx="1682963" cy="4151352"/>
              <a:chOff x="3461654" y="2473607"/>
              <a:chExt cx="1378469" cy="3400261"/>
            </a:xfrm>
          </p:grpSpPr>
          <p:grpSp>
            <p:nvGrpSpPr>
              <p:cNvPr id="337" name="组合 33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348" name="任意多边形 34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9" name="组合 34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0" name="任意多边形 34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" name="任意多边形 35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" name="等腰三角形 35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" name="等腰三角形 35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" name="等腰三角形 35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" name="等腰三角形 35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" name="等腰三角形 35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8" name="组合 33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9" name="任意多边形 33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0" name="组合 33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1" name="任意多边形 34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" name="任意多边形 34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" name="等腰三角形 34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" name="等腰三角形 34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" name="等腰三角形 34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" name="等腰三角形 34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" name="等腰三角形 34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57" name="组合 356"/>
            <p:cNvGrpSpPr/>
            <p:nvPr/>
          </p:nvGrpSpPr>
          <p:grpSpPr>
            <a:xfrm>
              <a:off x="6726189" y="4528961"/>
              <a:ext cx="1682963" cy="4151352"/>
              <a:chOff x="3461654" y="2473607"/>
              <a:chExt cx="1378469" cy="3400261"/>
            </a:xfrm>
          </p:grpSpPr>
          <p:grpSp>
            <p:nvGrpSpPr>
              <p:cNvPr id="358" name="组合 35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369" name="任意多边形 36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0" name="组合 36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1" name="任意多边形 37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" name="任意多边形 37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" name="等腰三角形 37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" name="等腰三角形 37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" name="等腰三角形 37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" name="等腰三角形 37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" name="等腰三角形 37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9" name="组合 35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0" name="任意多边形 35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1" name="组合 36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2" name="任意多边形 36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" name="任意多边形 36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" name="等腰三角形 36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" name="等腰三角形 36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" name="等腰三角形 36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" name="等腰三角形 36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" name="等腰三角形 36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380" name="组合 379"/>
          <p:cNvGrpSpPr/>
          <p:nvPr/>
        </p:nvGrpSpPr>
        <p:grpSpPr>
          <a:xfrm rot="18640041">
            <a:off x="4602483" y="2310080"/>
            <a:ext cx="1972943" cy="2431053"/>
            <a:chOff x="5194034" y="725115"/>
            <a:chExt cx="2375696" cy="2927326"/>
          </a:xfrm>
          <a:solidFill>
            <a:schemeClr val="bg1"/>
          </a:solidFill>
        </p:grpSpPr>
        <p:sp>
          <p:nvSpPr>
            <p:cNvPr id="381" name="椭圆 380"/>
            <p:cNvSpPr/>
            <p:nvPr/>
          </p:nvSpPr>
          <p:spPr>
            <a:xfrm>
              <a:off x="5194034" y="1491179"/>
              <a:ext cx="136793" cy="136793"/>
            </a:xfrm>
            <a:prstGeom prst="ellipse">
              <a:avLst/>
            </a:prstGeom>
            <a:grp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382" name="直接连接符 381"/>
            <p:cNvCxnSpPr/>
            <p:nvPr/>
          </p:nvCxnSpPr>
          <p:spPr>
            <a:xfrm rot="2959959" flipV="1">
              <a:off x="5352220" y="1434931"/>
              <a:ext cx="2927326" cy="1507694"/>
            </a:xfrm>
            <a:prstGeom prst="line">
              <a:avLst/>
            </a:prstGeom>
            <a:grpFill/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3" name="任意多边形 382"/>
          <p:cNvSpPr/>
          <p:nvPr/>
        </p:nvSpPr>
        <p:spPr>
          <a:xfrm rot="18640041">
            <a:off x="6853867" y="268598"/>
            <a:ext cx="3139121" cy="3139121"/>
          </a:xfrm>
          <a:custGeom>
            <a:avLst/>
            <a:gdLst>
              <a:gd name="connsiteX0" fmla="*/ 1402752 w 2805504"/>
              <a:gd name="connsiteY0" fmla="*/ 171605 h 2805504"/>
              <a:gd name="connsiteX1" fmla="*/ 171605 w 2805504"/>
              <a:gd name="connsiteY1" fmla="*/ 1402752 h 2805504"/>
              <a:gd name="connsiteX2" fmla="*/ 1402752 w 2805504"/>
              <a:gd name="connsiteY2" fmla="*/ 2633899 h 2805504"/>
              <a:gd name="connsiteX3" fmla="*/ 2633899 w 2805504"/>
              <a:gd name="connsiteY3" fmla="*/ 1402752 h 2805504"/>
              <a:gd name="connsiteX4" fmla="*/ 1402752 w 2805504"/>
              <a:gd name="connsiteY4" fmla="*/ 171605 h 2805504"/>
              <a:gd name="connsiteX5" fmla="*/ 1402752 w 2805504"/>
              <a:gd name="connsiteY5" fmla="*/ 0 h 2805504"/>
              <a:gd name="connsiteX6" fmla="*/ 2805504 w 2805504"/>
              <a:gd name="connsiteY6" fmla="*/ 1402752 h 2805504"/>
              <a:gd name="connsiteX7" fmla="*/ 1402752 w 2805504"/>
              <a:gd name="connsiteY7" fmla="*/ 2805504 h 2805504"/>
              <a:gd name="connsiteX8" fmla="*/ 0 w 2805504"/>
              <a:gd name="connsiteY8" fmla="*/ 1402752 h 2805504"/>
              <a:gd name="connsiteX9" fmla="*/ 1402752 w 2805504"/>
              <a:gd name="connsiteY9" fmla="*/ 0 h 28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05504" h="2805504">
                <a:moveTo>
                  <a:pt x="1402752" y="171605"/>
                </a:moveTo>
                <a:cubicBezTo>
                  <a:pt x="722808" y="171605"/>
                  <a:pt x="171605" y="722808"/>
                  <a:pt x="171605" y="1402752"/>
                </a:cubicBezTo>
                <a:cubicBezTo>
                  <a:pt x="171605" y="2082696"/>
                  <a:pt x="722808" y="2633899"/>
                  <a:pt x="1402752" y="2633899"/>
                </a:cubicBezTo>
                <a:cubicBezTo>
                  <a:pt x="2082696" y="2633899"/>
                  <a:pt x="2633899" y="2082696"/>
                  <a:pt x="2633899" y="1402752"/>
                </a:cubicBezTo>
                <a:cubicBezTo>
                  <a:pt x="2633899" y="722808"/>
                  <a:pt x="2082696" y="171605"/>
                  <a:pt x="1402752" y="171605"/>
                </a:cubicBezTo>
                <a:close/>
                <a:moveTo>
                  <a:pt x="1402752" y="0"/>
                </a:moveTo>
                <a:cubicBezTo>
                  <a:pt x="2177471" y="0"/>
                  <a:pt x="2805504" y="628033"/>
                  <a:pt x="2805504" y="1402752"/>
                </a:cubicBezTo>
                <a:cubicBezTo>
                  <a:pt x="2805504" y="2177471"/>
                  <a:pt x="2177471" y="2805504"/>
                  <a:pt x="1402752" y="2805504"/>
                </a:cubicBezTo>
                <a:cubicBezTo>
                  <a:pt x="628033" y="2805504"/>
                  <a:pt x="0" y="2177471"/>
                  <a:pt x="0" y="1402752"/>
                </a:cubicBezTo>
                <a:cubicBezTo>
                  <a:pt x="0" y="628033"/>
                  <a:pt x="628033" y="0"/>
                  <a:pt x="14027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84" name="组合 383"/>
          <p:cNvGrpSpPr/>
          <p:nvPr/>
        </p:nvGrpSpPr>
        <p:grpSpPr>
          <a:xfrm>
            <a:off x="3163855" y="1033949"/>
            <a:ext cx="2921067" cy="1393081"/>
            <a:chOff x="8513897" y="4674169"/>
            <a:chExt cx="2921067" cy="1393081"/>
          </a:xfrm>
        </p:grpSpPr>
        <p:sp>
          <p:nvSpPr>
            <p:cNvPr id="385" name="矩形 384"/>
            <p:cNvSpPr/>
            <p:nvPr/>
          </p:nvSpPr>
          <p:spPr>
            <a:xfrm>
              <a:off x="8513897" y="4674169"/>
              <a:ext cx="1402948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80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55</a:t>
              </a:r>
              <a:endParaRPr lang="zh-CN" altLang="en-US" sz="8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cxnSp>
          <p:nvCxnSpPr>
            <p:cNvPr id="386" name="直接连接符 385"/>
            <p:cNvCxnSpPr/>
            <p:nvPr/>
          </p:nvCxnSpPr>
          <p:spPr>
            <a:xfrm flipH="1">
              <a:off x="9947869" y="4829625"/>
              <a:ext cx="586436" cy="1038715"/>
            </a:xfrm>
            <a:prstGeom prst="line">
              <a:avLst/>
            </a:prstGeom>
            <a:ln w="762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7" name="文本框 386"/>
            <p:cNvSpPr txBox="1"/>
            <p:nvPr/>
          </p:nvSpPr>
          <p:spPr>
            <a:xfrm>
              <a:off x="10442831" y="4959254"/>
              <a:ext cx="746999" cy="110799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6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m</a:t>
              </a:r>
              <a:endPara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388" name="文本框 387"/>
            <p:cNvSpPr txBox="1"/>
            <p:nvPr/>
          </p:nvSpPr>
          <p:spPr>
            <a:xfrm>
              <a:off x="11160850" y="5062635"/>
              <a:ext cx="274114" cy="646331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3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3</a:t>
              </a:r>
              <a:endParaRPr lang="zh-CN" altLang="en-US" sz="3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grpSp>
        <p:nvGrpSpPr>
          <p:cNvPr id="561" name="组合 560"/>
          <p:cNvGrpSpPr/>
          <p:nvPr/>
        </p:nvGrpSpPr>
        <p:grpSpPr>
          <a:xfrm>
            <a:off x="8087066" y="1263880"/>
            <a:ext cx="858164" cy="1112803"/>
            <a:chOff x="4883397" y="1362258"/>
            <a:chExt cx="3486751" cy="4521347"/>
          </a:xfrm>
        </p:grpSpPr>
        <p:grpSp>
          <p:nvGrpSpPr>
            <p:cNvPr id="562" name="组合 561"/>
            <p:cNvGrpSpPr/>
            <p:nvPr/>
          </p:nvGrpSpPr>
          <p:grpSpPr>
            <a:xfrm rot="1080000" flipH="1">
              <a:off x="4883397" y="3183905"/>
              <a:ext cx="368961" cy="1637339"/>
              <a:chOff x="7777833" y="4124470"/>
              <a:chExt cx="414218" cy="1838180"/>
            </a:xfrm>
          </p:grpSpPr>
          <p:sp>
            <p:nvSpPr>
              <p:cNvPr id="602" name="任意多边形 601"/>
              <p:cNvSpPr/>
              <p:nvPr/>
            </p:nvSpPr>
            <p:spPr>
              <a:xfrm rot="302727">
                <a:off x="7777833" y="4124470"/>
                <a:ext cx="414218" cy="1640643"/>
              </a:xfrm>
              <a:custGeom>
                <a:avLst/>
                <a:gdLst>
                  <a:gd name="connsiteX0" fmla="*/ 410400 w 410400"/>
                  <a:gd name="connsiteY0" fmla="*/ 7200 h 1684800"/>
                  <a:gd name="connsiteX1" fmla="*/ 172800 w 410400"/>
                  <a:gd name="connsiteY1" fmla="*/ 0 h 1684800"/>
                  <a:gd name="connsiteX2" fmla="*/ 0 w 410400"/>
                  <a:gd name="connsiteY2" fmla="*/ 856800 h 1684800"/>
                  <a:gd name="connsiteX3" fmla="*/ 72000 w 410400"/>
                  <a:gd name="connsiteY3" fmla="*/ 1684800 h 1684800"/>
                  <a:gd name="connsiteX4" fmla="*/ 273600 w 410400"/>
                  <a:gd name="connsiteY4" fmla="*/ 1663200 h 1684800"/>
                  <a:gd name="connsiteX5" fmla="*/ 201600 w 410400"/>
                  <a:gd name="connsiteY5" fmla="*/ 892800 h 1684800"/>
                  <a:gd name="connsiteX6" fmla="*/ 410400 w 410400"/>
                  <a:gd name="connsiteY6" fmla="*/ 7200 h 1684800"/>
                  <a:gd name="connsiteX0" fmla="*/ 414104 w 414104"/>
                  <a:gd name="connsiteY0" fmla="*/ 7200 h 1684800"/>
                  <a:gd name="connsiteX1" fmla="*/ 176504 w 414104"/>
                  <a:gd name="connsiteY1" fmla="*/ 0 h 1684800"/>
                  <a:gd name="connsiteX2" fmla="*/ 3704 w 414104"/>
                  <a:gd name="connsiteY2" fmla="*/ 856800 h 1684800"/>
                  <a:gd name="connsiteX3" fmla="*/ 75704 w 414104"/>
                  <a:gd name="connsiteY3" fmla="*/ 1684800 h 1684800"/>
                  <a:gd name="connsiteX4" fmla="*/ 277304 w 414104"/>
                  <a:gd name="connsiteY4" fmla="*/ 1663200 h 1684800"/>
                  <a:gd name="connsiteX5" fmla="*/ 205304 w 414104"/>
                  <a:gd name="connsiteY5" fmla="*/ 892800 h 1684800"/>
                  <a:gd name="connsiteX6" fmla="*/ 414104 w 414104"/>
                  <a:gd name="connsiteY6" fmla="*/ 7200 h 1684800"/>
                  <a:gd name="connsiteX0" fmla="*/ 414104 w 414193"/>
                  <a:gd name="connsiteY0" fmla="*/ 7200 h 1684800"/>
                  <a:gd name="connsiteX1" fmla="*/ 176504 w 414193"/>
                  <a:gd name="connsiteY1" fmla="*/ 0 h 1684800"/>
                  <a:gd name="connsiteX2" fmla="*/ 3704 w 414193"/>
                  <a:gd name="connsiteY2" fmla="*/ 856800 h 1684800"/>
                  <a:gd name="connsiteX3" fmla="*/ 75704 w 414193"/>
                  <a:gd name="connsiteY3" fmla="*/ 1684800 h 1684800"/>
                  <a:gd name="connsiteX4" fmla="*/ 277304 w 414193"/>
                  <a:gd name="connsiteY4" fmla="*/ 1663200 h 1684800"/>
                  <a:gd name="connsiteX5" fmla="*/ 205304 w 414193"/>
                  <a:gd name="connsiteY5" fmla="*/ 892800 h 1684800"/>
                  <a:gd name="connsiteX6" fmla="*/ 414104 w 414193"/>
                  <a:gd name="connsiteY6" fmla="*/ 7200 h 1684800"/>
                  <a:gd name="connsiteX0" fmla="*/ 414104 w 414218"/>
                  <a:gd name="connsiteY0" fmla="*/ 7200 h 1684800"/>
                  <a:gd name="connsiteX1" fmla="*/ 176504 w 414218"/>
                  <a:gd name="connsiteY1" fmla="*/ 0 h 1684800"/>
                  <a:gd name="connsiteX2" fmla="*/ 3704 w 414218"/>
                  <a:gd name="connsiteY2" fmla="*/ 856800 h 1684800"/>
                  <a:gd name="connsiteX3" fmla="*/ 75704 w 414218"/>
                  <a:gd name="connsiteY3" fmla="*/ 1684800 h 1684800"/>
                  <a:gd name="connsiteX4" fmla="*/ 277304 w 414218"/>
                  <a:gd name="connsiteY4" fmla="*/ 1663200 h 1684800"/>
                  <a:gd name="connsiteX5" fmla="*/ 248504 w 414218"/>
                  <a:gd name="connsiteY5" fmla="*/ 833650 h 1684800"/>
                  <a:gd name="connsiteX6" fmla="*/ 414104 w 414218"/>
                  <a:gd name="connsiteY6" fmla="*/ 7200 h 168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218" h="1684800">
                    <a:moveTo>
                      <a:pt x="414104" y="7200"/>
                    </a:moveTo>
                    <a:lnTo>
                      <a:pt x="176504" y="0"/>
                    </a:lnTo>
                    <a:cubicBezTo>
                      <a:pt x="108104" y="141600"/>
                      <a:pt x="20504" y="576000"/>
                      <a:pt x="3704" y="856800"/>
                    </a:cubicBezTo>
                    <a:cubicBezTo>
                      <a:pt x="-13096" y="1137600"/>
                      <a:pt x="30104" y="1550400"/>
                      <a:pt x="75704" y="1684800"/>
                    </a:cubicBezTo>
                    <a:lnTo>
                      <a:pt x="277304" y="1663200"/>
                    </a:lnTo>
                    <a:cubicBezTo>
                      <a:pt x="298904" y="1531200"/>
                      <a:pt x="225704" y="1109650"/>
                      <a:pt x="248504" y="833650"/>
                    </a:cubicBezTo>
                    <a:cubicBezTo>
                      <a:pt x="271304" y="557650"/>
                      <a:pt x="418904" y="156000"/>
                      <a:pt x="414104" y="7200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603" name="任意多边形 602"/>
              <p:cNvSpPr/>
              <p:nvPr/>
            </p:nvSpPr>
            <p:spPr>
              <a:xfrm>
                <a:off x="7829550" y="5734050"/>
                <a:ext cx="215900" cy="228600"/>
              </a:xfrm>
              <a:custGeom>
                <a:avLst/>
                <a:gdLst>
                  <a:gd name="connsiteX0" fmla="*/ 6350 w 215900"/>
                  <a:gd name="connsiteY0" fmla="*/ 6350 h 228600"/>
                  <a:gd name="connsiteX1" fmla="*/ 0 w 215900"/>
                  <a:gd name="connsiteY1" fmla="*/ 133350 h 228600"/>
                  <a:gd name="connsiteX2" fmla="*/ 215900 w 215900"/>
                  <a:gd name="connsiteY2" fmla="*/ 228600 h 228600"/>
                  <a:gd name="connsiteX3" fmla="*/ 101600 w 215900"/>
                  <a:gd name="connsiteY3" fmla="*/ 0 h 228600"/>
                  <a:gd name="connsiteX4" fmla="*/ 6350 w 215900"/>
                  <a:gd name="connsiteY4" fmla="*/ 635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228600">
                    <a:moveTo>
                      <a:pt x="6350" y="6350"/>
                    </a:moveTo>
                    <a:lnTo>
                      <a:pt x="0" y="133350"/>
                    </a:lnTo>
                    <a:lnTo>
                      <a:pt x="215900" y="228600"/>
                    </a:lnTo>
                    <a:lnTo>
                      <a:pt x="101600" y="0"/>
                    </a:lnTo>
                    <a:lnTo>
                      <a:pt x="6350" y="63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63" name="组合 562"/>
            <p:cNvGrpSpPr/>
            <p:nvPr/>
          </p:nvGrpSpPr>
          <p:grpSpPr>
            <a:xfrm>
              <a:off x="4998398" y="1362258"/>
              <a:ext cx="3371750" cy="4521347"/>
              <a:chOff x="4998398" y="1362258"/>
              <a:chExt cx="3371750" cy="4521347"/>
            </a:xfrm>
          </p:grpSpPr>
          <p:sp>
            <p:nvSpPr>
              <p:cNvPr id="564" name="左腿"/>
              <p:cNvSpPr/>
              <p:nvPr/>
            </p:nvSpPr>
            <p:spPr>
              <a:xfrm rot="604027">
                <a:off x="5312350" y="4291667"/>
                <a:ext cx="837848" cy="1591938"/>
              </a:xfrm>
              <a:custGeom>
                <a:avLst/>
                <a:gdLst>
                  <a:gd name="connsiteX0" fmla="*/ 824607 w 837848"/>
                  <a:gd name="connsiteY0" fmla="*/ 0 h 1591938"/>
                  <a:gd name="connsiteX1" fmla="*/ 837848 w 837848"/>
                  <a:gd name="connsiteY1" fmla="*/ 448863 h 1591938"/>
                  <a:gd name="connsiteX2" fmla="*/ 202868 w 837848"/>
                  <a:gd name="connsiteY2" fmla="*/ 1283357 h 1591938"/>
                  <a:gd name="connsiteX3" fmla="*/ 195542 w 837848"/>
                  <a:gd name="connsiteY3" fmla="*/ 1368882 h 1591938"/>
                  <a:gd name="connsiteX4" fmla="*/ 201651 w 837848"/>
                  <a:gd name="connsiteY4" fmla="*/ 1373030 h 1591938"/>
                  <a:gd name="connsiteX5" fmla="*/ 202752 w 837848"/>
                  <a:gd name="connsiteY5" fmla="*/ 1376647 h 1591938"/>
                  <a:gd name="connsiteX6" fmla="*/ 243116 w 837848"/>
                  <a:gd name="connsiteY6" fmla="*/ 1417568 h 1591938"/>
                  <a:gd name="connsiteX7" fmla="*/ 0 w 837848"/>
                  <a:gd name="connsiteY7" fmla="*/ 1591938 h 1591938"/>
                  <a:gd name="connsiteX8" fmla="*/ 57796 w 837848"/>
                  <a:gd name="connsiteY8" fmla="*/ 1439599 h 1591938"/>
                  <a:gd name="connsiteX9" fmla="*/ 59206 w 837848"/>
                  <a:gd name="connsiteY9" fmla="*/ 1433647 h 1591938"/>
                  <a:gd name="connsiteX10" fmla="*/ 61296 w 837848"/>
                  <a:gd name="connsiteY10" fmla="*/ 1430372 h 1591938"/>
                  <a:gd name="connsiteX11" fmla="*/ 89308 w 837848"/>
                  <a:gd name="connsiteY11" fmla="*/ 1356538 h 1591938"/>
                  <a:gd name="connsiteX12" fmla="*/ 114942 w 837848"/>
                  <a:gd name="connsiteY12" fmla="*/ 1355287 h 1591938"/>
                  <a:gd name="connsiteX13" fmla="*/ 103704 w 837848"/>
                  <a:gd name="connsiteY13" fmla="*/ 1289358 h 1591938"/>
                  <a:gd name="connsiteX14" fmla="*/ 85276 w 837848"/>
                  <a:gd name="connsiteY14" fmla="*/ 241249 h 159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7848" h="1591938">
                    <a:moveTo>
                      <a:pt x="824607" y="0"/>
                    </a:moveTo>
                    <a:lnTo>
                      <a:pt x="837848" y="448863"/>
                    </a:lnTo>
                    <a:cubicBezTo>
                      <a:pt x="551080" y="467685"/>
                      <a:pt x="272414" y="665998"/>
                      <a:pt x="202868" y="1283357"/>
                    </a:cubicBezTo>
                    <a:lnTo>
                      <a:pt x="195542" y="1368882"/>
                    </a:lnTo>
                    <a:lnTo>
                      <a:pt x="201651" y="1373030"/>
                    </a:lnTo>
                    <a:lnTo>
                      <a:pt x="202752" y="1376647"/>
                    </a:lnTo>
                    <a:lnTo>
                      <a:pt x="243116" y="1417568"/>
                    </a:lnTo>
                    <a:lnTo>
                      <a:pt x="0" y="1591938"/>
                    </a:lnTo>
                    <a:lnTo>
                      <a:pt x="57796" y="1439599"/>
                    </a:lnTo>
                    <a:lnTo>
                      <a:pt x="59206" y="1433647"/>
                    </a:lnTo>
                    <a:lnTo>
                      <a:pt x="61296" y="1430372"/>
                    </a:lnTo>
                    <a:lnTo>
                      <a:pt x="89308" y="1356538"/>
                    </a:lnTo>
                    <a:lnTo>
                      <a:pt x="114942" y="1355287"/>
                    </a:lnTo>
                    <a:lnTo>
                      <a:pt x="103704" y="1289358"/>
                    </a:lnTo>
                    <a:cubicBezTo>
                      <a:pt x="49956" y="942027"/>
                      <a:pt x="24471" y="529372"/>
                      <a:pt x="85276" y="2412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565" name="右腿"/>
              <p:cNvSpPr/>
              <p:nvPr/>
            </p:nvSpPr>
            <p:spPr>
              <a:xfrm rot="20932628" flipH="1">
                <a:off x="6058476" y="4291667"/>
                <a:ext cx="837848" cy="1591938"/>
              </a:xfrm>
              <a:custGeom>
                <a:avLst/>
                <a:gdLst>
                  <a:gd name="connsiteX0" fmla="*/ 824607 w 837848"/>
                  <a:gd name="connsiteY0" fmla="*/ 0 h 1591938"/>
                  <a:gd name="connsiteX1" fmla="*/ 837848 w 837848"/>
                  <a:gd name="connsiteY1" fmla="*/ 448863 h 1591938"/>
                  <a:gd name="connsiteX2" fmla="*/ 202868 w 837848"/>
                  <a:gd name="connsiteY2" fmla="*/ 1283357 h 1591938"/>
                  <a:gd name="connsiteX3" fmla="*/ 195542 w 837848"/>
                  <a:gd name="connsiteY3" fmla="*/ 1368882 h 1591938"/>
                  <a:gd name="connsiteX4" fmla="*/ 201651 w 837848"/>
                  <a:gd name="connsiteY4" fmla="*/ 1373030 h 1591938"/>
                  <a:gd name="connsiteX5" fmla="*/ 202752 w 837848"/>
                  <a:gd name="connsiteY5" fmla="*/ 1376647 h 1591938"/>
                  <a:gd name="connsiteX6" fmla="*/ 243116 w 837848"/>
                  <a:gd name="connsiteY6" fmla="*/ 1417568 h 1591938"/>
                  <a:gd name="connsiteX7" fmla="*/ 0 w 837848"/>
                  <a:gd name="connsiteY7" fmla="*/ 1591938 h 1591938"/>
                  <a:gd name="connsiteX8" fmla="*/ 57796 w 837848"/>
                  <a:gd name="connsiteY8" fmla="*/ 1439599 h 1591938"/>
                  <a:gd name="connsiteX9" fmla="*/ 59206 w 837848"/>
                  <a:gd name="connsiteY9" fmla="*/ 1433647 h 1591938"/>
                  <a:gd name="connsiteX10" fmla="*/ 61296 w 837848"/>
                  <a:gd name="connsiteY10" fmla="*/ 1430372 h 1591938"/>
                  <a:gd name="connsiteX11" fmla="*/ 89308 w 837848"/>
                  <a:gd name="connsiteY11" fmla="*/ 1356538 h 1591938"/>
                  <a:gd name="connsiteX12" fmla="*/ 114942 w 837848"/>
                  <a:gd name="connsiteY12" fmla="*/ 1355287 h 1591938"/>
                  <a:gd name="connsiteX13" fmla="*/ 103704 w 837848"/>
                  <a:gd name="connsiteY13" fmla="*/ 1289358 h 1591938"/>
                  <a:gd name="connsiteX14" fmla="*/ 85276 w 837848"/>
                  <a:gd name="connsiteY14" fmla="*/ 241249 h 159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7848" h="1591938">
                    <a:moveTo>
                      <a:pt x="824607" y="0"/>
                    </a:moveTo>
                    <a:lnTo>
                      <a:pt x="837848" y="448863"/>
                    </a:lnTo>
                    <a:cubicBezTo>
                      <a:pt x="551080" y="467685"/>
                      <a:pt x="272414" y="665998"/>
                      <a:pt x="202868" y="1283357"/>
                    </a:cubicBezTo>
                    <a:lnTo>
                      <a:pt x="195542" y="1368882"/>
                    </a:lnTo>
                    <a:lnTo>
                      <a:pt x="201651" y="1373030"/>
                    </a:lnTo>
                    <a:lnTo>
                      <a:pt x="202752" y="1376647"/>
                    </a:lnTo>
                    <a:lnTo>
                      <a:pt x="243116" y="1417568"/>
                    </a:lnTo>
                    <a:lnTo>
                      <a:pt x="0" y="1591938"/>
                    </a:lnTo>
                    <a:lnTo>
                      <a:pt x="57796" y="1439599"/>
                    </a:lnTo>
                    <a:lnTo>
                      <a:pt x="59206" y="1433647"/>
                    </a:lnTo>
                    <a:lnTo>
                      <a:pt x="61296" y="1430372"/>
                    </a:lnTo>
                    <a:lnTo>
                      <a:pt x="89308" y="1356538"/>
                    </a:lnTo>
                    <a:lnTo>
                      <a:pt x="114942" y="1355287"/>
                    </a:lnTo>
                    <a:lnTo>
                      <a:pt x="103704" y="1289358"/>
                    </a:lnTo>
                    <a:cubicBezTo>
                      <a:pt x="49956" y="942027"/>
                      <a:pt x="24471" y="529372"/>
                      <a:pt x="85276" y="2412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66" name="组合 565"/>
              <p:cNvGrpSpPr/>
              <p:nvPr/>
            </p:nvGrpSpPr>
            <p:grpSpPr>
              <a:xfrm rot="10800000" flipH="1" flipV="1">
                <a:off x="5269271" y="1362258"/>
                <a:ext cx="3100877" cy="4150559"/>
                <a:chOff x="12927661" y="-3569987"/>
                <a:chExt cx="3100877" cy="4150559"/>
              </a:xfrm>
            </p:grpSpPr>
            <p:grpSp>
              <p:nvGrpSpPr>
                <p:cNvPr id="584" name="组合 583"/>
                <p:cNvGrpSpPr/>
                <p:nvPr/>
              </p:nvGrpSpPr>
              <p:grpSpPr>
                <a:xfrm>
                  <a:off x="14219431" y="-3569987"/>
                  <a:ext cx="1809107" cy="2339739"/>
                  <a:chOff x="7092917" y="-1668615"/>
                  <a:chExt cx="1809107" cy="2339739"/>
                </a:xfrm>
              </p:grpSpPr>
              <p:grpSp>
                <p:nvGrpSpPr>
                  <p:cNvPr id="594" name="组合 593"/>
                  <p:cNvGrpSpPr/>
                  <p:nvPr/>
                </p:nvGrpSpPr>
                <p:grpSpPr>
                  <a:xfrm rot="-8640000">
                    <a:off x="7743051" y="-966219"/>
                    <a:ext cx="368961" cy="1637343"/>
                    <a:chOff x="7777833" y="4124467"/>
                    <a:chExt cx="414218" cy="1838183"/>
                  </a:xfrm>
                </p:grpSpPr>
                <p:sp>
                  <p:nvSpPr>
                    <p:cNvPr id="600" name="任意多边形 599"/>
                    <p:cNvSpPr/>
                    <p:nvPr/>
                  </p:nvSpPr>
                  <p:spPr>
                    <a:xfrm rot="302727">
                      <a:off x="7777833" y="4124467"/>
                      <a:ext cx="414218" cy="1640642"/>
                    </a:xfrm>
                    <a:custGeom>
                      <a:avLst/>
                      <a:gdLst>
                        <a:gd name="connsiteX0" fmla="*/ 410400 w 410400"/>
                        <a:gd name="connsiteY0" fmla="*/ 7200 h 1684800"/>
                        <a:gd name="connsiteX1" fmla="*/ 172800 w 410400"/>
                        <a:gd name="connsiteY1" fmla="*/ 0 h 1684800"/>
                        <a:gd name="connsiteX2" fmla="*/ 0 w 410400"/>
                        <a:gd name="connsiteY2" fmla="*/ 856800 h 1684800"/>
                        <a:gd name="connsiteX3" fmla="*/ 72000 w 410400"/>
                        <a:gd name="connsiteY3" fmla="*/ 1684800 h 1684800"/>
                        <a:gd name="connsiteX4" fmla="*/ 273600 w 410400"/>
                        <a:gd name="connsiteY4" fmla="*/ 1663200 h 1684800"/>
                        <a:gd name="connsiteX5" fmla="*/ 201600 w 410400"/>
                        <a:gd name="connsiteY5" fmla="*/ 892800 h 1684800"/>
                        <a:gd name="connsiteX6" fmla="*/ 410400 w 410400"/>
                        <a:gd name="connsiteY6" fmla="*/ 7200 h 1684800"/>
                        <a:gd name="connsiteX0" fmla="*/ 414104 w 414104"/>
                        <a:gd name="connsiteY0" fmla="*/ 7200 h 1684800"/>
                        <a:gd name="connsiteX1" fmla="*/ 176504 w 414104"/>
                        <a:gd name="connsiteY1" fmla="*/ 0 h 1684800"/>
                        <a:gd name="connsiteX2" fmla="*/ 3704 w 414104"/>
                        <a:gd name="connsiteY2" fmla="*/ 856800 h 1684800"/>
                        <a:gd name="connsiteX3" fmla="*/ 75704 w 414104"/>
                        <a:gd name="connsiteY3" fmla="*/ 1684800 h 1684800"/>
                        <a:gd name="connsiteX4" fmla="*/ 277304 w 414104"/>
                        <a:gd name="connsiteY4" fmla="*/ 1663200 h 1684800"/>
                        <a:gd name="connsiteX5" fmla="*/ 205304 w 414104"/>
                        <a:gd name="connsiteY5" fmla="*/ 892800 h 1684800"/>
                        <a:gd name="connsiteX6" fmla="*/ 414104 w 414104"/>
                        <a:gd name="connsiteY6" fmla="*/ 7200 h 1684800"/>
                        <a:gd name="connsiteX0" fmla="*/ 414104 w 414193"/>
                        <a:gd name="connsiteY0" fmla="*/ 7200 h 1684800"/>
                        <a:gd name="connsiteX1" fmla="*/ 176504 w 414193"/>
                        <a:gd name="connsiteY1" fmla="*/ 0 h 1684800"/>
                        <a:gd name="connsiteX2" fmla="*/ 3704 w 414193"/>
                        <a:gd name="connsiteY2" fmla="*/ 856800 h 1684800"/>
                        <a:gd name="connsiteX3" fmla="*/ 75704 w 414193"/>
                        <a:gd name="connsiteY3" fmla="*/ 1684800 h 1684800"/>
                        <a:gd name="connsiteX4" fmla="*/ 277304 w 414193"/>
                        <a:gd name="connsiteY4" fmla="*/ 1663200 h 1684800"/>
                        <a:gd name="connsiteX5" fmla="*/ 205304 w 414193"/>
                        <a:gd name="connsiteY5" fmla="*/ 892800 h 1684800"/>
                        <a:gd name="connsiteX6" fmla="*/ 414104 w 414193"/>
                        <a:gd name="connsiteY6" fmla="*/ 7200 h 1684800"/>
                        <a:gd name="connsiteX0" fmla="*/ 414104 w 414218"/>
                        <a:gd name="connsiteY0" fmla="*/ 7200 h 1684800"/>
                        <a:gd name="connsiteX1" fmla="*/ 176504 w 414218"/>
                        <a:gd name="connsiteY1" fmla="*/ 0 h 1684800"/>
                        <a:gd name="connsiteX2" fmla="*/ 3704 w 414218"/>
                        <a:gd name="connsiteY2" fmla="*/ 856800 h 1684800"/>
                        <a:gd name="connsiteX3" fmla="*/ 75704 w 414218"/>
                        <a:gd name="connsiteY3" fmla="*/ 1684800 h 1684800"/>
                        <a:gd name="connsiteX4" fmla="*/ 277304 w 414218"/>
                        <a:gd name="connsiteY4" fmla="*/ 1663200 h 1684800"/>
                        <a:gd name="connsiteX5" fmla="*/ 248504 w 414218"/>
                        <a:gd name="connsiteY5" fmla="*/ 833650 h 1684800"/>
                        <a:gd name="connsiteX6" fmla="*/ 414104 w 414218"/>
                        <a:gd name="connsiteY6" fmla="*/ 7200 h 16848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14218" h="1684800">
                          <a:moveTo>
                            <a:pt x="414104" y="7200"/>
                          </a:moveTo>
                          <a:lnTo>
                            <a:pt x="176504" y="0"/>
                          </a:lnTo>
                          <a:cubicBezTo>
                            <a:pt x="108104" y="141600"/>
                            <a:pt x="20504" y="576000"/>
                            <a:pt x="3704" y="856800"/>
                          </a:cubicBezTo>
                          <a:cubicBezTo>
                            <a:pt x="-13096" y="1137600"/>
                            <a:pt x="30104" y="1550400"/>
                            <a:pt x="75704" y="1684800"/>
                          </a:cubicBezTo>
                          <a:lnTo>
                            <a:pt x="277304" y="1663200"/>
                          </a:lnTo>
                          <a:cubicBezTo>
                            <a:pt x="298904" y="1531200"/>
                            <a:pt x="225704" y="1109650"/>
                            <a:pt x="248504" y="833650"/>
                          </a:cubicBezTo>
                          <a:cubicBezTo>
                            <a:pt x="271304" y="557650"/>
                            <a:pt x="418904" y="156000"/>
                            <a:pt x="414104" y="7200"/>
                          </a:cubicBez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 dirty="0"/>
                    </a:p>
                  </p:txBody>
                </p:sp>
                <p:sp>
                  <p:nvSpPr>
                    <p:cNvPr id="601" name="任意多边形 600"/>
                    <p:cNvSpPr/>
                    <p:nvPr/>
                  </p:nvSpPr>
                  <p:spPr>
                    <a:xfrm>
                      <a:off x="7829550" y="5734050"/>
                      <a:ext cx="215900" cy="228600"/>
                    </a:xfrm>
                    <a:custGeom>
                      <a:avLst/>
                      <a:gdLst>
                        <a:gd name="connsiteX0" fmla="*/ 6350 w 215900"/>
                        <a:gd name="connsiteY0" fmla="*/ 6350 h 228600"/>
                        <a:gd name="connsiteX1" fmla="*/ 0 w 215900"/>
                        <a:gd name="connsiteY1" fmla="*/ 133350 h 228600"/>
                        <a:gd name="connsiteX2" fmla="*/ 215900 w 215900"/>
                        <a:gd name="connsiteY2" fmla="*/ 228600 h 228600"/>
                        <a:gd name="connsiteX3" fmla="*/ 101600 w 215900"/>
                        <a:gd name="connsiteY3" fmla="*/ 0 h 228600"/>
                        <a:gd name="connsiteX4" fmla="*/ 6350 w 215900"/>
                        <a:gd name="connsiteY4" fmla="*/ 6350 h 22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900" h="228600">
                          <a:moveTo>
                            <a:pt x="6350" y="6350"/>
                          </a:moveTo>
                          <a:lnTo>
                            <a:pt x="0" y="133350"/>
                          </a:lnTo>
                          <a:lnTo>
                            <a:pt x="215900" y="228600"/>
                          </a:lnTo>
                          <a:lnTo>
                            <a:pt x="101600" y="0"/>
                          </a:lnTo>
                          <a:lnTo>
                            <a:pt x="6350" y="635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grpSp>
                <p:nvGrpSpPr>
                  <p:cNvPr id="595" name="组合 594"/>
                  <p:cNvGrpSpPr/>
                  <p:nvPr/>
                </p:nvGrpSpPr>
                <p:grpSpPr>
                  <a:xfrm rot="13281492">
                    <a:off x="7092917" y="-1668615"/>
                    <a:ext cx="1809107" cy="591465"/>
                    <a:chOff x="11563350" y="-2064699"/>
                    <a:chExt cx="3284020" cy="1073669"/>
                  </a:xfrm>
                </p:grpSpPr>
                <p:sp>
                  <p:nvSpPr>
                    <p:cNvPr id="596" name="矩形 231"/>
                    <p:cNvSpPr/>
                    <p:nvPr/>
                  </p:nvSpPr>
                  <p:spPr>
                    <a:xfrm>
                      <a:off x="11563350" y="-2034903"/>
                      <a:ext cx="3096078" cy="377190"/>
                    </a:xfrm>
                    <a:custGeom>
                      <a:avLst/>
                      <a:gdLst>
                        <a:gd name="connsiteX0" fmla="*/ 0 w 3077028"/>
                        <a:gd name="connsiteY0" fmla="*/ 0 h 304800"/>
                        <a:gd name="connsiteX1" fmla="*/ 3077028 w 3077028"/>
                        <a:gd name="connsiteY1" fmla="*/ 0 h 304800"/>
                        <a:gd name="connsiteX2" fmla="*/ 3077028 w 3077028"/>
                        <a:gd name="connsiteY2" fmla="*/ 304800 h 304800"/>
                        <a:gd name="connsiteX3" fmla="*/ 0 w 3077028"/>
                        <a:gd name="connsiteY3" fmla="*/ 304800 h 304800"/>
                        <a:gd name="connsiteX4" fmla="*/ 0 w 3077028"/>
                        <a:gd name="connsiteY4" fmla="*/ 0 h 304800"/>
                        <a:gd name="connsiteX0" fmla="*/ 0 w 3077028"/>
                        <a:gd name="connsiteY0" fmla="*/ 10132 h 314932"/>
                        <a:gd name="connsiteX1" fmla="*/ 322053 w 3077028"/>
                        <a:gd name="connsiteY1" fmla="*/ 0 h 314932"/>
                        <a:gd name="connsiteX2" fmla="*/ 3077028 w 3077028"/>
                        <a:gd name="connsiteY2" fmla="*/ 10132 h 314932"/>
                        <a:gd name="connsiteX3" fmla="*/ 3077028 w 3077028"/>
                        <a:gd name="connsiteY3" fmla="*/ 314932 h 314932"/>
                        <a:gd name="connsiteX4" fmla="*/ 0 w 3077028"/>
                        <a:gd name="connsiteY4" fmla="*/ 314932 h 314932"/>
                        <a:gd name="connsiteX5" fmla="*/ 0 w 3077028"/>
                        <a:gd name="connsiteY5" fmla="*/ 10132 h 314932"/>
                        <a:gd name="connsiteX0" fmla="*/ 0 w 3077028"/>
                        <a:gd name="connsiteY0" fmla="*/ 10132 h 319177"/>
                        <a:gd name="connsiteX1" fmla="*/ 322053 w 3077028"/>
                        <a:gd name="connsiteY1" fmla="*/ 0 h 319177"/>
                        <a:gd name="connsiteX2" fmla="*/ 3077028 w 3077028"/>
                        <a:gd name="connsiteY2" fmla="*/ 10132 h 319177"/>
                        <a:gd name="connsiteX3" fmla="*/ 3077028 w 3077028"/>
                        <a:gd name="connsiteY3" fmla="*/ 314932 h 319177"/>
                        <a:gd name="connsiteX4" fmla="*/ 278921 w 3077028"/>
                        <a:gd name="connsiteY4" fmla="*/ 319177 h 319177"/>
                        <a:gd name="connsiteX5" fmla="*/ 0 w 3077028"/>
                        <a:gd name="connsiteY5" fmla="*/ 314932 h 319177"/>
                        <a:gd name="connsiteX6" fmla="*/ 0 w 3077028"/>
                        <a:gd name="connsiteY6" fmla="*/ 10132 h 319177"/>
                        <a:gd name="connsiteX0" fmla="*/ 0 w 3092268"/>
                        <a:gd name="connsiteY0" fmla="*/ 0 h 370005"/>
                        <a:gd name="connsiteX1" fmla="*/ 337293 w 3092268"/>
                        <a:gd name="connsiteY1" fmla="*/ 50828 h 370005"/>
                        <a:gd name="connsiteX2" fmla="*/ 3092268 w 3092268"/>
                        <a:gd name="connsiteY2" fmla="*/ 60960 h 370005"/>
                        <a:gd name="connsiteX3" fmla="*/ 3092268 w 3092268"/>
                        <a:gd name="connsiteY3" fmla="*/ 365760 h 370005"/>
                        <a:gd name="connsiteX4" fmla="*/ 294161 w 3092268"/>
                        <a:gd name="connsiteY4" fmla="*/ 370005 h 370005"/>
                        <a:gd name="connsiteX5" fmla="*/ 15240 w 3092268"/>
                        <a:gd name="connsiteY5" fmla="*/ 365760 h 370005"/>
                        <a:gd name="connsiteX6" fmla="*/ 0 w 3092268"/>
                        <a:gd name="connsiteY6" fmla="*/ 0 h 370005"/>
                        <a:gd name="connsiteX0" fmla="*/ 0 w 3092268"/>
                        <a:gd name="connsiteY0" fmla="*/ 0 h 370005"/>
                        <a:gd name="connsiteX1" fmla="*/ 3092268 w 3092268"/>
                        <a:gd name="connsiteY1" fmla="*/ 60960 h 370005"/>
                        <a:gd name="connsiteX2" fmla="*/ 3092268 w 3092268"/>
                        <a:gd name="connsiteY2" fmla="*/ 365760 h 370005"/>
                        <a:gd name="connsiteX3" fmla="*/ 294161 w 3092268"/>
                        <a:gd name="connsiteY3" fmla="*/ 370005 h 370005"/>
                        <a:gd name="connsiteX4" fmla="*/ 15240 w 3092268"/>
                        <a:gd name="connsiteY4" fmla="*/ 365760 h 370005"/>
                        <a:gd name="connsiteX5" fmla="*/ 0 w 3092268"/>
                        <a:gd name="connsiteY5" fmla="*/ 0 h 370005"/>
                        <a:gd name="connsiteX0" fmla="*/ 0 w 3092268"/>
                        <a:gd name="connsiteY0" fmla="*/ 0 h 370005"/>
                        <a:gd name="connsiteX1" fmla="*/ 3092268 w 3092268"/>
                        <a:gd name="connsiteY1" fmla="*/ 60960 h 370005"/>
                        <a:gd name="connsiteX2" fmla="*/ 3092268 w 3092268"/>
                        <a:gd name="connsiteY2" fmla="*/ 365760 h 370005"/>
                        <a:gd name="connsiteX3" fmla="*/ 294161 w 3092268"/>
                        <a:gd name="connsiteY3" fmla="*/ 370005 h 370005"/>
                        <a:gd name="connsiteX4" fmla="*/ 15240 w 3092268"/>
                        <a:gd name="connsiteY4" fmla="*/ 365760 h 370005"/>
                        <a:gd name="connsiteX5" fmla="*/ 0 w 3092268"/>
                        <a:gd name="connsiteY5" fmla="*/ 0 h 370005"/>
                        <a:gd name="connsiteX0" fmla="*/ 0 w 3092268"/>
                        <a:gd name="connsiteY0" fmla="*/ 0 h 365760"/>
                        <a:gd name="connsiteX1" fmla="*/ 3092268 w 3092268"/>
                        <a:gd name="connsiteY1" fmla="*/ 60960 h 365760"/>
                        <a:gd name="connsiteX2" fmla="*/ 3092268 w 3092268"/>
                        <a:gd name="connsiteY2" fmla="*/ 365760 h 365760"/>
                        <a:gd name="connsiteX3" fmla="*/ 15240 w 3092268"/>
                        <a:gd name="connsiteY3" fmla="*/ 365760 h 365760"/>
                        <a:gd name="connsiteX4" fmla="*/ 0 w 3092268"/>
                        <a:gd name="connsiteY4" fmla="*/ 0 h 365760"/>
                        <a:gd name="connsiteX0" fmla="*/ 0 w 3092268"/>
                        <a:gd name="connsiteY0" fmla="*/ 0 h 365760"/>
                        <a:gd name="connsiteX1" fmla="*/ 3092268 w 3092268"/>
                        <a:gd name="connsiteY1" fmla="*/ 60960 h 365760"/>
                        <a:gd name="connsiteX2" fmla="*/ 3092268 w 3092268"/>
                        <a:gd name="connsiteY2" fmla="*/ 365760 h 365760"/>
                        <a:gd name="connsiteX3" fmla="*/ 15240 w 3092268"/>
                        <a:gd name="connsiteY3" fmla="*/ 365760 h 365760"/>
                        <a:gd name="connsiteX4" fmla="*/ 0 w 3092268"/>
                        <a:gd name="connsiteY4" fmla="*/ 0 h 36576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96078" h="377190">
                          <a:moveTo>
                            <a:pt x="3810" y="0"/>
                          </a:moveTo>
                          <a:cubicBezTo>
                            <a:pt x="691666" y="77470"/>
                            <a:pt x="2541572" y="97790"/>
                            <a:pt x="3096078" y="60960"/>
                          </a:cubicBezTo>
                          <a:lnTo>
                            <a:pt x="3096078" y="365760"/>
                          </a:lnTo>
                          <a:cubicBezTo>
                            <a:pt x="2615232" y="320040"/>
                            <a:pt x="1212366" y="331470"/>
                            <a:pt x="0" y="377190"/>
                          </a:cubicBezTo>
                          <a:lnTo>
                            <a:pt x="3810" y="0"/>
                          </a:lnTo>
                          <a:close/>
                        </a:path>
                      </a:pathLst>
                    </a:custGeom>
                    <a:blipFill>
                      <a:blip r:embed="rId2"/>
                      <a:tile tx="0" ty="0" sx="50000" sy="5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grpSp>
                  <p:nvGrpSpPr>
                    <p:cNvPr id="597" name="组合 596"/>
                    <p:cNvGrpSpPr/>
                    <p:nvPr/>
                  </p:nvGrpSpPr>
                  <p:grpSpPr>
                    <a:xfrm>
                      <a:off x="13527313" y="-2064699"/>
                      <a:ext cx="1320057" cy="1073669"/>
                      <a:chOff x="11746138" y="-1035999"/>
                      <a:chExt cx="1320057" cy="1073669"/>
                    </a:xfrm>
                    <a:effectLst>
                      <a:outerShdw blurRad="50800" dist="50800" dir="2700000" sx="19000" sy="19000" algn="ctr" rotWithShape="0">
                        <a:srgbClr val="000000">
                          <a:alpha val="43137"/>
                        </a:srgbClr>
                      </a:outerShdw>
                    </a:effectLst>
                  </p:grpSpPr>
                  <p:sp>
                    <p:nvSpPr>
                      <p:cNvPr id="598" name="梯形 230"/>
                      <p:cNvSpPr/>
                      <p:nvPr/>
                    </p:nvSpPr>
                    <p:spPr>
                      <a:xfrm>
                        <a:off x="11746138" y="-1035999"/>
                        <a:ext cx="1305543" cy="1063213"/>
                      </a:xfrm>
                      <a:custGeom>
                        <a:avLst/>
                        <a:gdLst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0 w 1306286"/>
                          <a:gd name="connsiteY4" fmla="*/ 1349829 h 1349829"/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740229 w 1306286"/>
                          <a:gd name="connsiteY4" fmla="*/ 1335314 h 1349829"/>
                          <a:gd name="connsiteX5" fmla="*/ 0 w 1306286"/>
                          <a:gd name="connsiteY5" fmla="*/ 1349829 h 1349829"/>
                          <a:gd name="connsiteX0" fmla="*/ 0 w 1306286"/>
                          <a:gd name="connsiteY0" fmla="*/ 1349829 h 1445113"/>
                          <a:gd name="connsiteX1" fmla="*/ 326572 w 1306286"/>
                          <a:gd name="connsiteY1" fmla="*/ 0 h 1445113"/>
                          <a:gd name="connsiteX2" fmla="*/ 979715 w 1306286"/>
                          <a:gd name="connsiteY2" fmla="*/ 0 h 1445113"/>
                          <a:gd name="connsiteX3" fmla="*/ 1306286 w 1306286"/>
                          <a:gd name="connsiteY3" fmla="*/ 1349829 h 1445113"/>
                          <a:gd name="connsiteX4" fmla="*/ 740229 w 1306286"/>
                          <a:gd name="connsiteY4" fmla="*/ 1335314 h 1445113"/>
                          <a:gd name="connsiteX5" fmla="*/ 0 w 1306286"/>
                          <a:gd name="connsiteY5" fmla="*/ 1349829 h 1445113"/>
                          <a:gd name="connsiteX0" fmla="*/ 0 w 1306286"/>
                          <a:gd name="connsiteY0" fmla="*/ 1349829 h 1567551"/>
                          <a:gd name="connsiteX1" fmla="*/ 326572 w 1306286"/>
                          <a:gd name="connsiteY1" fmla="*/ 0 h 1567551"/>
                          <a:gd name="connsiteX2" fmla="*/ 979715 w 1306286"/>
                          <a:gd name="connsiteY2" fmla="*/ 0 h 1567551"/>
                          <a:gd name="connsiteX3" fmla="*/ 1306286 w 1306286"/>
                          <a:gd name="connsiteY3" fmla="*/ 1349829 h 1567551"/>
                          <a:gd name="connsiteX4" fmla="*/ 667658 w 1306286"/>
                          <a:gd name="connsiteY4" fmla="*/ 1567543 h 1567551"/>
                          <a:gd name="connsiteX5" fmla="*/ 0 w 1306286"/>
                          <a:gd name="connsiteY5" fmla="*/ 1349829 h 1567551"/>
                          <a:gd name="connsiteX0" fmla="*/ 0 w 1313486"/>
                          <a:gd name="connsiteY0" fmla="*/ 1349829 h 1567551"/>
                          <a:gd name="connsiteX1" fmla="*/ 326572 w 1313486"/>
                          <a:gd name="connsiteY1" fmla="*/ 0 h 1567551"/>
                          <a:gd name="connsiteX2" fmla="*/ 979715 w 1313486"/>
                          <a:gd name="connsiteY2" fmla="*/ 0 h 1567551"/>
                          <a:gd name="connsiteX3" fmla="*/ 1313486 w 1313486"/>
                          <a:gd name="connsiteY3" fmla="*/ 1349829 h 1567551"/>
                          <a:gd name="connsiteX4" fmla="*/ 667658 w 1313486"/>
                          <a:gd name="connsiteY4" fmla="*/ 1567543 h 1567551"/>
                          <a:gd name="connsiteX5" fmla="*/ 0 w 1313486"/>
                          <a:gd name="connsiteY5" fmla="*/ 1349829 h 1567551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471886"/>
                          <a:gd name="connsiteY0" fmla="*/ 1349829 h 1571038"/>
                          <a:gd name="connsiteX1" fmla="*/ 398572 w 1471886"/>
                          <a:gd name="connsiteY1" fmla="*/ 0 h 1571038"/>
                          <a:gd name="connsiteX2" fmla="*/ 1051715 w 1471886"/>
                          <a:gd name="connsiteY2" fmla="*/ 0 h 1571038"/>
                          <a:gd name="connsiteX3" fmla="*/ 1471886 w 1471886"/>
                          <a:gd name="connsiteY3" fmla="*/ 1277829 h 1571038"/>
                          <a:gd name="connsiteX4" fmla="*/ 739658 w 1471886"/>
                          <a:gd name="connsiteY4" fmla="*/ 1567543 h 1571038"/>
                          <a:gd name="connsiteX5" fmla="*/ 0 w 1471886"/>
                          <a:gd name="connsiteY5" fmla="*/ 1349829 h 1571038"/>
                          <a:gd name="connsiteX0" fmla="*/ 0 w 1471886"/>
                          <a:gd name="connsiteY0" fmla="*/ 1349829 h 1571038"/>
                          <a:gd name="connsiteX1" fmla="*/ 398572 w 1471886"/>
                          <a:gd name="connsiteY1" fmla="*/ 0 h 1571038"/>
                          <a:gd name="connsiteX2" fmla="*/ 1051715 w 1471886"/>
                          <a:gd name="connsiteY2" fmla="*/ 0 h 1571038"/>
                          <a:gd name="connsiteX3" fmla="*/ 1471886 w 1471886"/>
                          <a:gd name="connsiteY3" fmla="*/ 1277829 h 1571038"/>
                          <a:gd name="connsiteX4" fmla="*/ 739658 w 1471886"/>
                          <a:gd name="connsiteY4" fmla="*/ 1567543 h 1571038"/>
                          <a:gd name="connsiteX5" fmla="*/ 0 w 1471886"/>
                          <a:gd name="connsiteY5" fmla="*/ 1349829 h 1571038"/>
                          <a:gd name="connsiteX0" fmla="*/ 0 w 1471886"/>
                          <a:gd name="connsiteY0" fmla="*/ 1349829 h 1569399"/>
                          <a:gd name="connsiteX1" fmla="*/ 398572 w 1471886"/>
                          <a:gd name="connsiteY1" fmla="*/ 0 h 1569399"/>
                          <a:gd name="connsiteX2" fmla="*/ 1051715 w 1471886"/>
                          <a:gd name="connsiteY2" fmla="*/ 0 h 1569399"/>
                          <a:gd name="connsiteX3" fmla="*/ 1471886 w 1471886"/>
                          <a:gd name="connsiteY3" fmla="*/ 1277829 h 1569399"/>
                          <a:gd name="connsiteX4" fmla="*/ 739658 w 1471886"/>
                          <a:gd name="connsiteY4" fmla="*/ 1567543 h 1569399"/>
                          <a:gd name="connsiteX5" fmla="*/ 0 w 1471886"/>
                          <a:gd name="connsiteY5" fmla="*/ 1349829 h 1569399"/>
                          <a:gd name="connsiteX0" fmla="*/ 0 w 1471886"/>
                          <a:gd name="connsiteY0" fmla="*/ 1349829 h 1569399"/>
                          <a:gd name="connsiteX1" fmla="*/ 398572 w 1471886"/>
                          <a:gd name="connsiteY1" fmla="*/ 0 h 1569399"/>
                          <a:gd name="connsiteX2" fmla="*/ 1051715 w 1471886"/>
                          <a:gd name="connsiteY2" fmla="*/ 0 h 1569399"/>
                          <a:gd name="connsiteX3" fmla="*/ 1471886 w 1471886"/>
                          <a:gd name="connsiteY3" fmla="*/ 1277829 h 1569399"/>
                          <a:gd name="connsiteX4" fmla="*/ 739658 w 1471886"/>
                          <a:gd name="connsiteY4" fmla="*/ 1567543 h 1569399"/>
                          <a:gd name="connsiteX5" fmla="*/ 0 w 1471886"/>
                          <a:gd name="connsiteY5" fmla="*/ 1349829 h 15693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471886" h="1569399">
                            <a:moveTo>
                              <a:pt x="0" y="1349829"/>
                            </a:moveTo>
                            <a:cubicBezTo>
                              <a:pt x="204857" y="1072686"/>
                              <a:pt x="265715" y="449943"/>
                              <a:pt x="398572" y="0"/>
                            </a:cubicBezTo>
                            <a:lnTo>
                              <a:pt x="1051715" y="0"/>
                            </a:lnTo>
                            <a:cubicBezTo>
                              <a:pt x="1191772" y="425943"/>
                              <a:pt x="1130229" y="1046286"/>
                              <a:pt x="1471886" y="1277829"/>
                            </a:cubicBezTo>
                            <a:cubicBezTo>
                              <a:pt x="1381572" y="1471581"/>
                              <a:pt x="984972" y="1555543"/>
                              <a:pt x="739658" y="1567543"/>
                            </a:cubicBezTo>
                            <a:cubicBezTo>
                              <a:pt x="494344" y="1579543"/>
                              <a:pt x="169743" y="1536381"/>
                              <a:pt x="0" y="1349829"/>
                            </a:cubicBezTo>
                            <a:close/>
                          </a:path>
                        </a:pathLst>
                      </a:custGeom>
                      <a:blipFill>
                        <a:blip r:embed="rId3"/>
                        <a:tile tx="0" ty="0" sx="50000" sy="5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  <p:sp>
                    <p:nvSpPr>
                      <p:cNvPr id="599" name="任意多边形 598"/>
                      <p:cNvSpPr/>
                      <p:nvPr/>
                    </p:nvSpPr>
                    <p:spPr>
                      <a:xfrm>
                        <a:off x="11760652" y="-216742"/>
                        <a:ext cx="1305543" cy="254412"/>
                      </a:xfrm>
                      <a:custGeom>
                        <a:avLst/>
                        <a:gdLst>
                          <a:gd name="connsiteX0" fmla="*/ 1379595 w 1471886"/>
                          <a:gd name="connsiteY0" fmla="*/ 0 h 375535"/>
                          <a:gd name="connsiteX1" fmla="*/ 1412403 w 1471886"/>
                          <a:gd name="connsiteY1" fmla="*/ 36137 h 375535"/>
                          <a:gd name="connsiteX2" fmla="*/ 1471886 w 1471886"/>
                          <a:gd name="connsiteY2" fmla="*/ 83965 h 375535"/>
                          <a:gd name="connsiteX3" fmla="*/ 739658 w 1471886"/>
                          <a:gd name="connsiteY3" fmla="*/ 373679 h 375535"/>
                          <a:gd name="connsiteX4" fmla="*/ 0 w 1471886"/>
                          <a:gd name="connsiteY4" fmla="*/ 155965 h 375535"/>
                          <a:gd name="connsiteX5" fmla="*/ 70493 w 1471886"/>
                          <a:gd name="connsiteY5" fmla="*/ 36849 h 375535"/>
                          <a:gd name="connsiteX6" fmla="*/ 72362 w 1471886"/>
                          <a:gd name="connsiteY6" fmla="*/ 32282 h 375535"/>
                          <a:gd name="connsiteX7" fmla="*/ 152685 w 1471886"/>
                          <a:gd name="connsiteY7" fmla="*/ 82098 h 375535"/>
                          <a:gd name="connsiteX8" fmla="*/ 739658 w 1471886"/>
                          <a:gd name="connsiteY8" fmla="*/ 185405 h 375535"/>
                          <a:gd name="connsiteX9" fmla="*/ 1353871 w 1471886"/>
                          <a:gd name="connsiteY9" fmla="*/ 21011 h 3755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471886" h="375535">
                            <a:moveTo>
                              <a:pt x="1379595" y="0"/>
                            </a:moveTo>
                            <a:lnTo>
                              <a:pt x="1412403" y="36137"/>
                            </a:lnTo>
                            <a:cubicBezTo>
                              <a:pt x="1430754" y="53503"/>
                              <a:pt x="1450532" y="69494"/>
                              <a:pt x="1471886" y="83965"/>
                            </a:cubicBezTo>
                            <a:cubicBezTo>
                              <a:pt x="1381572" y="277717"/>
                              <a:pt x="984972" y="361679"/>
                              <a:pt x="739658" y="373679"/>
                            </a:cubicBezTo>
                            <a:cubicBezTo>
                              <a:pt x="494344" y="385679"/>
                              <a:pt x="169743" y="342517"/>
                              <a:pt x="0" y="155965"/>
                            </a:cubicBezTo>
                            <a:cubicBezTo>
                              <a:pt x="25607" y="121322"/>
                              <a:pt x="48964" y="81279"/>
                              <a:pt x="70493" y="36849"/>
                            </a:cubicBezTo>
                            <a:lnTo>
                              <a:pt x="72362" y="32282"/>
                            </a:lnTo>
                            <a:lnTo>
                              <a:pt x="152685" y="82098"/>
                            </a:lnTo>
                            <a:cubicBezTo>
                              <a:pt x="327088" y="172376"/>
                              <a:pt x="555673" y="194405"/>
                              <a:pt x="739658" y="185405"/>
                            </a:cubicBezTo>
                            <a:cubicBezTo>
                              <a:pt x="923644" y="176405"/>
                              <a:pt x="1192727" y="126926"/>
                              <a:pt x="1353871" y="21011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585" name="组合 584"/>
                <p:cNvGrpSpPr/>
                <p:nvPr/>
              </p:nvGrpSpPr>
              <p:grpSpPr>
                <a:xfrm flipH="1" flipV="1">
                  <a:off x="12927661" y="-1759167"/>
                  <a:ext cx="1809107" cy="2339739"/>
                  <a:chOff x="7092917" y="-1668615"/>
                  <a:chExt cx="1809107" cy="2339739"/>
                </a:xfrm>
                <a:noFill/>
              </p:grpSpPr>
              <p:grpSp>
                <p:nvGrpSpPr>
                  <p:cNvPr id="586" name="组合 585"/>
                  <p:cNvGrpSpPr/>
                  <p:nvPr/>
                </p:nvGrpSpPr>
                <p:grpSpPr>
                  <a:xfrm rot="-8640000">
                    <a:off x="7743051" y="-966219"/>
                    <a:ext cx="368961" cy="1637343"/>
                    <a:chOff x="7777833" y="4124467"/>
                    <a:chExt cx="414218" cy="1838183"/>
                  </a:xfrm>
                  <a:grpFill/>
                </p:grpSpPr>
                <p:sp>
                  <p:nvSpPr>
                    <p:cNvPr id="592" name="任意多边形 591"/>
                    <p:cNvSpPr/>
                    <p:nvPr/>
                  </p:nvSpPr>
                  <p:spPr>
                    <a:xfrm rot="302727">
                      <a:off x="7777833" y="4124467"/>
                      <a:ext cx="414218" cy="1640642"/>
                    </a:xfrm>
                    <a:custGeom>
                      <a:avLst/>
                      <a:gdLst>
                        <a:gd name="connsiteX0" fmla="*/ 410400 w 410400"/>
                        <a:gd name="connsiteY0" fmla="*/ 7200 h 1684800"/>
                        <a:gd name="connsiteX1" fmla="*/ 172800 w 410400"/>
                        <a:gd name="connsiteY1" fmla="*/ 0 h 1684800"/>
                        <a:gd name="connsiteX2" fmla="*/ 0 w 410400"/>
                        <a:gd name="connsiteY2" fmla="*/ 856800 h 1684800"/>
                        <a:gd name="connsiteX3" fmla="*/ 72000 w 410400"/>
                        <a:gd name="connsiteY3" fmla="*/ 1684800 h 1684800"/>
                        <a:gd name="connsiteX4" fmla="*/ 273600 w 410400"/>
                        <a:gd name="connsiteY4" fmla="*/ 1663200 h 1684800"/>
                        <a:gd name="connsiteX5" fmla="*/ 201600 w 410400"/>
                        <a:gd name="connsiteY5" fmla="*/ 892800 h 1684800"/>
                        <a:gd name="connsiteX6" fmla="*/ 410400 w 410400"/>
                        <a:gd name="connsiteY6" fmla="*/ 7200 h 1684800"/>
                        <a:gd name="connsiteX0" fmla="*/ 414104 w 414104"/>
                        <a:gd name="connsiteY0" fmla="*/ 7200 h 1684800"/>
                        <a:gd name="connsiteX1" fmla="*/ 176504 w 414104"/>
                        <a:gd name="connsiteY1" fmla="*/ 0 h 1684800"/>
                        <a:gd name="connsiteX2" fmla="*/ 3704 w 414104"/>
                        <a:gd name="connsiteY2" fmla="*/ 856800 h 1684800"/>
                        <a:gd name="connsiteX3" fmla="*/ 75704 w 414104"/>
                        <a:gd name="connsiteY3" fmla="*/ 1684800 h 1684800"/>
                        <a:gd name="connsiteX4" fmla="*/ 277304 w 414104"/>
                        <a:gd name="connsiteY4" fmla="*/ 1663200 h 1684800"/>
                        <a:gd name="connsiteX5" fmla="*/ 205304 w 414104"/>
                        <a:gd name="connsiteY5" fmla="*/ 892800 h 1684800"/>
                        <a:gd name="connsiteX6" fmla="*/ 414104 w 414104"/>
                        <a:gd name="connsiteY6" fmla="*/ 7200 h 1684800"/>
                        <a:gd name="connsiteX0" fmla="*/ 414104 w 414193"/>
                        <a:gd name="connsiteY0" fmla="*/ 7200 h 1684800"/>
                        <a:gd name="connsiteX1" fmla="*/ 176504 w 414193"/>
                        <a:gd name="connsiteY1" fmla="*/ 0 h 1684800"/>
                        <a:gd name="connsiteX2" fmla="*/ 3704 w 414193"/>
                        <a:gd name="connsiteY2" fmla="*/ 856800 h 1684800"/>
                        <a:gd name="connsiteX3" fmla="*/ 75704 w 414193"/>
                        <a:gd name="connsiteY3" fmla="*/ 1684800 h 1684800"/>
                        <a:gd name="connsiteX4" fmla="*/ 277304 w 414193"/>
                        <a:gd name="connsiteY4" fmla="*/ 1663200 h 1684800"/>
                        <a:gd name="connsiteX5" fmla="*/ 205304 w 414193"/>
                        <a:gd name="connsiteY5" fmla="*/ 892800 h 1684800"/>
                        <a:gd name="connsiteX6" fmla="*/ 414104 w 414193"/>
                        <a:gd name="connsiteY6" fmla="*/ 7200 h 1684800"/>
                        <a:gd name="connsiteX0" fmla="*/ 414104 w 414218"/>
                        <a:gd name="connsiteY0" fmla="*/ 7200 h 1684800"/>
                        <a:gd name="connsiteX1" fmla="*/ 176504 w 414218"/>
                        <a:gd name="connsiteY1" fmla="*/ 0 h 1684800"/>
                        <a:gd name="connsiteX2" fmla="*/ 3704 w 414218"/>
                        <a:gd name="connsiteY2" fmla="*/ 856800 h 1684800"/>
                        <a:gd name="connsiteX3" fmla="*/ 75704 w 414218"/>
                        <a:gd name="connsiteY3" fmla="*/ 1684800 h 1684800"/>
                        <a:gd name="connsiteX4" fmla="*/ 277304 w 414218"/>
                        <a:gd name="connsiteY4" fmla="*/ 1663200 h 1684800"/>
                        <a:gd name="connsiteX5" fmla="*/ 248504 w 414218"/>
                        <a:gd name="connsiteY5" fmla="*/ 833650 h 1684800"/>
                        <a:gd name="connsiteX6" fmla="*/ 414104 w 414218"/>
                        <a:gd name="connsiteY6" fmla="*/ 7200 h 16848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14218" h="1684800">
                          <a:moveTo>
                            <a:pt x="414104" y="7200"/>
                          </a:moveTo>
                          <a:lnTo>
                            <a:pt x="176504" y="0"/>
                          </a:lnTo>
                          <a:cubicBezTo>
                            <a:pt x="108104" y="141600"/>
                            <a:pt x="20504" y="576000"/>
                            <a:pt x="3704" y="856800"/>
                          </a:cubicBezTo>
                          <a:cubicBezTo>
                            <a:pt x="-13096" y="1137600"/>
                            <a:pt x="30104" y="1550400"/>
                            <a:pt x="75704" y="1684800"/>
                          </a:cubicBezTo>
                          <a:lnTo>
                            <a:pt x="277304" y="1663200"/>
                          </a:lnTo>
                          <a:cubicBezTo>
                            <a:pt x="298904" y="1531200"/>
                            <a:pt x="225704" y="1109650"/>
                            <a:pt x="248504" y="833650"/>
                          </a:cubicBezTo>
                          <a:cubicBezTo>
                            <a:pt x="271304" y="557650"/>
                            <a:pt x="418904" y="156000"/>
                            <a:pt x="414104" y="720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 dirty="0"/>
                    </a:p>
                  </p:txBody>
                </p:sp>
                <p:sp>
                  <p:nvSpPr>
                    <p:cNvPr id="593" name="任意多边形 592"/>
                    <p:cNvSpPr/>
                    <p:nvPr/>
                  </p:nvSpPr>
                  <p:spPr>
                    <a:xfrm>
                      <a:off x="7829550" y="5734050"/>
                      <a:ext cx="215900" cy="228600"/>
                    </a:xfrm>
                    <a:custGeom>
                      <a:avLst/>
                      <a:gdLst>
                        <a:gd name="connsiteX0" fmla="*/ 6350 w 215900"/>
                        <a:gd name="connsiteY0" fmla="*/ 6350 h 228600"/>
                        <a:gd name="connsiteX1" fmla="*/ 0 w 215900"/>
                        <a:gd name="connsiteY1" fmla="*/ 133350 h 228600"/>
                        <a:gd name="connsiteX2" fmla="*/ 215900 w 215900"/>
                        <a:gd name="connsiteY2" fmla="*/ 228600 h 228600"/>
                        <a:gd name="connsiteX3" fmla="*/ 101600 w 215900"/>
                        <a:gd name="connsiteY3" fmla="*/ 0 h 228600"/>
                        <a:gd name="connsiteX4" fmla="*/ 6350 w 215900"/>
                        <a:gd name="connsiteY4" fmla="*/ 6350 h 22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900" h="228600">
                          <a:moveTo>
                            <a:pt x="6350" y="6350"/>
                          </a:moveTo>
                          <a:lnTo>
                            <a:pt x="0" y="133350"/>
                          </a:lnTo>
                          <a:lnTo>
                            <a:pt x="215900" y="228600"/>
                          </a:lnTo>
                          <a:lnTo>
                            <a:pt x="101600" y="0"/>
                          </a:lnTo>
                          <a:lnTo>
                            <a:pt x="6350" y="635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grpSp>
                <p:nvGrpSpPr>
                  <p:cNvPr id="587" name="组合 586"/>
                  <p:cNvGrpSpPr/>
                  <p:nvPr/>
                </p:nvGrpSpPr>
                <p:grpSpPr>
                  <a:xfrm rot="13281492">
                    <a:off x="7092917" y="-1668615"/>
                    <a:ext cx="1809107" cy="591465"/>
                    <a:chOff x="11563350" y="-2064699"/>
                    <a:chExt cx="3284020" cy="1073669"/>
                  </a:xfrm>
                  <a:grpFill/>
                </p:grpSpPr>
                <p:sp>
                  <p:nvSpPr>
                    <p:cNvPr id="588" name="矩形 231"/>
                    <p:cNvSpPr/>
                    <p:nvPr/>
                  </p:nvSpPr>
                  <p:spPr>
                    <a:xfrm>
                      <a:off x="11563350" y="-2034903"/>
                      <a:ext cx="3096078" cy="377190"/>
                    </a:xfrm>
                    <a:custGeom>
                      <a:avLst/>
                      <a:gdLst>
                        <a:gd name="connsiteX0" fmla="*/ 0 w 3077028"/>
                        <a:gd name="connsiteY0" fmla="*/ 0 h 304800"/>
                        <a:gd name="connsiteX1" fmla="*/ 3077028 w 3077028"/>
                        <a:gd name="connsiteY1" fmla="*/ 0 h 304800"/>
                        <a:gd name="connsiteX2" fmla="*/ 3077028 w 3077028"/>
                        <a:gd name="connsiteY2" fmla="*/ 304800 h 304800"/>
                        <a:gd name="connsiteX3" fmla="*/ 0 w 3077028"/>
                        <a:gd name="connsiteY3" fmla="*/ 304800 h 304800"/>
                        <a:gd name="connsiteX4" fmla="*/ 0 w 3077028"/>
                        <a:gd name="connsiteY4" fmla="*/ 0 h 304800"/>
                        <a:gd name="connsiteX0" fmla="*/ 0 w 3077028"/>
                        <a:gd name="connsiteY0" fmla="*/ 10132 h 314932"/>
                        <a:gd name="connsiteX1" fmla="*/ 322053 w 3077028"/>
                        <a:gd name="connsiteY1" fmla="*/ 0 h 314932"/>
                        <a:gd name="connsiteX2" fmla="*/ 3077028 w 3077028"/>
                        <a:gd name="connsiteY2" fmla="*/ 10132 h 314932"/>
                        <a:gd name="connsiteX3" fmla="*/ 3077028 w 3077028"/>
                        <a:gd name="connsiteY3" fmla="*/ 314932 h 314932"/>
                        <a:gd name="connsiteX4" fmla="*/ 0 w 3077028"/>
                        <a:gd name="connsiteY4" fmla="*/ 314932 h 314932"/>
                        <a:gd name="connsiteX5" fmla="*/ 0 w 3077028"/>
                        <a:gd name="connsiteY5" fmla="*/ 10132 h 314932"/>
                        <a:gd name="connsiteX0" fmla="*/ 0 w 3077028"/>
                        <a:gd name="connsiteY0" fmla="*/ 10132 h 319177"/>
                        <a:gd name="connsiteX1" fmla="*/ 322053 w 3077028"/>
                        <a:gd name="connsiteY1" fmla="*/ 0 h 319177"/>
                        <a:gd name="connsiteX2" fmla="*/ 3077028 w 3077028"/>
                        <a:gd name="connsiteY2" fmla="*/ 10132 h 319177"/>
                        <a:gd name="connsiteX3" fmla="*/ 3077028 w 3077028"/>
                        <a:gd name="connsiteY3" fmla="*/ 314932 h 319177"/>
                        <a:gd name="connsiteX4" fmla="*/ 278921 w 3077028"/>
                        <a:gd name="connsiteY4" fmla="*/ 319177 h 319177"/>
                        <a:gd name="connsiteX5" fmla="*/ 0 w 3077028"/>
                        <a:gd name="connsiteY5" fmla="*/ 314932 h 319177"/>
                        <a:gd name="connsiteX6" fmla="*/ 0 w 3077028"/>
                        <a:gd name="connsiteY6" fmla="*/ 10132 h 319177"/>
                        <a:gd name="connsiteX0" fmla="*/ 0 w 3092268"/>
                        <a:gd name="connsiteY0" fmla="*/ 0 h 370005"/>
                        <a:gd name="connsiteX1" fmla="*/ 337293 w 3092268"/>
                        <a:gd name="connsiteY1" fmla="*/ 50828 h 370005"/>
                        <a:gd name="connsiteX2" fmla="*/ 3092268 w 3092268"/>
                        <a:gd name="connsiteY2" fmla="*/ 60960 h 370005"/>
                        <a:gd name="connsiteX3" fmla="*/ 3092268 w 3092268"/>
                        <a:gd name="connsiteY3" fmla="*/ 365760 h 370005"/>
                        <a:gd name="connsiteX4" fmla="*/ 294161 w 3092268"/>
                        <a:gd name="connsiteY4" fmla="*/ 370005 h 370005"/>
                        <a:gd name="connsiteX5" fmla="*/ 15240 w 3092268"/>
                        <a:gd name="connsiteY5" fmla="*/ 365760 h 370005"/>
                        <a:gd name="connsiteX6" fmla="*/ 0 w 3092268"/>
                        <a:gd name="connsiteY6" fmla="*/ 0 h 370005"/>
                        <a:gd name="connsiteX0" fmla="*/ 0 w 3092268"/>
                        <a:gd name="connsiteY0" fmla="*/ 0 h 370005"/>
                        <a:gd name="connsiteX1" fmla="*/ 3092268 w 3092268"/>
                        <a:gd name="connsiteY1" fmla="*/ 60960 h 370005"/>
                        <a:gd name="connsiteX2" fmla="*/ 3092268 w 3092268"/>
                        <a:gd name="connsiteY2" fmla="*/ 365760 h 370005"/>
                        <a:gd name="connsiteX3" fmla="*/ 294161 w 3092268"/>
                        <a:gd name="connsiteY3" fmla="*/ 370005 h 370005"/>
                        <a:gd name="connsiteX4" fmla="*/ 15240 w 3092268"/>
                        <a:gd name="connsiteY4" fmla="*/ 365760 h 370005"/>
                        <a:gd name="connsiteX5" fmla="*/ 0 w 3092268"/>
                        <a:gd name="connsiteY5" fmla="*/ 0 h 370005"/>
                        <a:gd name="connsiteX0" fmla="*/ 0 w 3092268"/>
                        <a:gd name="connsiteY0" fmla="*/ 0 h 370005"/>
                        <a:gd name="connsiteX1" fmla="*/ 3092268 w 3092268"/>
                        <a:gd name="connsiteY1" fmla="*/ 60960 h 370005"/>
                        <a:gd name="connsiteX2" fmla="*/ 3092268 w 3092268"/>
                        <a:gd name="connsiteY2" fmla="*/ 365760 h 370005"/>
                        <a:gd name="connsiteX3" fmla="*/ 294161 w 3092268"/>
                        <a:gd name="connsiteY3" fmla="*/ 370005 h 370005"/>
                        <a:gd name="connsiteX4" fmla="*/ 15240 w 3092268"/>
                        <a:gd name="connsiteY4" fmla="*/ 365760 h 370005"/>
                        <a:gd name="connsiteX5" fmla="*/ 0 w 3092268"/>
                        <a:gd name="connsiteY5" fmla="*/ 0 h 370005"/>
                        <a:gd name="connsiteX0" fmla="*/ 0 w 3092268"/>
                        <a:gd name="connsiteY0" fmla="*/ 0 h 365760"/>
                        <a:gd name="connsiteX1" fmla="*/ 3092268 w 3092268"/>
                        <a:gd name="connsiteY1" fmla="*/ 60960 h 365760"/>
                        <a:gd name="connsiteX2" fmla="*/ 3092268 w 3092268"/>
                        <a:gd name="connsiteY2" fmla="*/ 365760 h 365760"/>
                        <a:gd name="connsiteX3" fmla="*/ 15240 w 3092268"/>
                        <a:gd name="connsiteY3" fmla="*/ 365760 h 365760"/>
                        <a:gd name="connsiteX4" fmla="*/ 0 w 3092268"/>
                        <a:gd name="connsiteY4" fmla="*/ 0 h 365760"/>
                        <a:gd name="connsiteX0" fmla="*/ 0 w 3092268"/>
                        <a:gd name="connsiteY0" fmla="*/ 0 h 365760"/>
                        <a:gd name="connsiteX1" fmla="*/ 3092268 w 3092268"/>
                        <a:gd name="connsiteY1" fmla="*/ 60960 h 365760"/>
                        <a:gd name="connsiteX2" fmla="*/ 3092268 w 3092268"/>
                        <a:gd name="connsiteY2" fmla="*/ 365760 h 365760"/>
                        <a:gd name="connsiteX3" fmla="*/ 15240 w 3092268"/>
                        <a:gd name="connsiteY3" fmla="*/ 365760 h 365760"/>
                        <a:gd name="connsiteX4" fmla="*/ 0 w 3092268"/>
                        <a:gd name="connsiteY4" fmla="*/ 0 h 36576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96078" h="377190">
                          <a:moveTo>
                            <a:pt x="3810" y="0"/>
                          </a:moveTo>
                          <a:cubicBezTo>
                            <a:pt x="691666" y="77470"/>
                            <a:pt x="2541572" y="97790"/>
                            <a:pt x="3096078" y="60960"/>
                          </a:cubicBezTo>
                          <a:lnTo>
                            <a:pt x="3096078" y="365760"/>
                          </a:lnTo>
                          <a:cubicBezTo>
                            <a:pt x="2615232" y="320040"/>
                            <a:pt x="1212366" y="331470"/>
                            <a:pt x="0" y="377190"/>
                          </a:cubicBezTo>
                          <a:lnTo>
                            <a:pt x="3810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grpSp>
                  <p:nvGrpSpPr>
                    <p:cNvPr id="589" name="组合 588"/>
                    <p:cNvGrpSpPr/>
                    <p:nvPr/>
                  </p:nvGrpSpPr>
                  <p:grpSpPr>
                    <a:xfrm>
                      <a:off x="13527313" y="-2064699"/>
                      <a:ext cx="1320057" cy="1073669"/>
                      <a:chOff x="11746138" y="-1035999"/>
                      <a:chExt cx="1320057" cy="1073669"/>
                    </a:xfrm>
                    <a:grpFill/>
                    <a:effectLst>
                      <a:outerShdw blurRad="50800" dist="50800" dir="2700000" sx="19000" sy="19000" algn="ctr" rotWithShape="0">
                        <a:srgbClr val="000000">
                          <a:alpha val="43137"/>
                        </a:srgbClr>
                      </a:outerShdw>
                    </a:effectLst>
                  </p:grpSpPr>
                  <p:sp>
                    <p:nvSpPr>
                      <p:cNvPr id="590" name="梯形 230"/>
                      <p:cNvSpPr/>
                      <p:nvPr/>
                    </p:nvSpPr>
                    <p:spPr>
                      <a:xfrm>
                        <a:off x="11746138" y="-1035999"/>
                        <a:ext cx="1305543" cy="1063213"/>
                      </a:xfrm>
                      <a:custGeom>
                        <a:avLst/>
                        <a:gdLst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0 w 1306286"/>
                          <a:gd name="connsiteY4" fmla="*/ 1349829 h 1349829"/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740229 w 1306286"/>
                          <a:gd name="connsiteY4" fmla="*/ 1335314 h 1349829"/>
                          <a:gd name="connsiteX5" fmla="*/ 0 w 1306286"/>
                          <a:gd name="connsiteY5" fmla="*/ 1349829 h 1349829"/>
                          <a:gd name="connsiteX0" fmla="*/ 0 w 1306286"/>
                          <a:gd name="connsiteY0" fmla="*/ 1349829 h 1445113"/>
                          <a:gd name="connsiteX1" fmla="*/ 326572 w 1306286"/>
                          <a:gd name="connsiteY1" fmla="*/ 0 h 1445113"/>
                          <a:gd name="connsiteX2" fmla="*/ 979715 w 1306286"/>
                          <a:gd name="connsiteY2" fmla="*/ 0 h 1445113"/>
                          <a:gd name="connsiteX3" fmla="*/ 1306286 w 1306286"/>
                          <a:gd name="connsiteY3" fmla="*/ 1349829 h 1445113"/>
                          <a:gd name="connsiteX4" fmla="*/ 740229 w 1306286"/>
                          <a:gd name="connsiteY4" fmla="*/ 1335314 h 1445113"/>
                          <a:gd name="connsiteX5" fmla="*/ 0 w 1306286"/>
                          <a:gd name="connsiteY5" fmla="*/ 1349829 h 1445113"/>
                          <a:gd name="connsiteX0" fmla="*/ 0 w 1306286"/>
                          <a:gd name="connsiteY0" fmla="*/ 1349829 h 1567551"/>
                          <a:gd name="connsiteX1" fmla="*/ 326572 w 1306286"/>
                          <a:gd name="connsiteY1" fmla="*/ 0 h 1567551"/>
                          <a:gd name="connsiteX2" fmla="*/ 979715 w 1306286"/>
                          <a:gd name="connsiteY2" fmla="*/ 0 h 1567551"/>
                          <a:gd name="connsiteX3" fmla="*/ 1306286 w 1306286"/>
                          <a:gd name="connsiteY3" fmla="*/ 1349829 h 1567551"/>
                          <a:gd name="connsiteX4" fmla="*/ 667658 w 1306286"/>
                          <a:gd name="connsiteY4" fmla="*/ 1567543 h 1567551"/>
                          <a:gd name="connsiteX5" fmla="*/ 0 w 1306286"/>
                          <a:gd name="connsiteY5" fmla="*/ 1349829 h 1567551"/>
                          <a:gd name="connsiteX0" fmla="*/ 0 w 1313486"/>
                          <a:gd name="connsiteY0" fmla="*/ 1349829 h 1567551"/>
                          <a:gd name="connsiteX1" fmla="*/ 326572 w 1313486"/>
                          <a:gd name="connsiteY1" fmla="*/ 0 h 1567551"/>
                          <a:gd name="connsiteX2" fmla="*/ 979715 w 1313486"/>
                          <a:gd name="connsiteY2" fmla="*/ 0 h 1567551"/>
                          <a:gd name="connsiteX3" fmla="*/ 1313486 w 1313486"/>
                          <a:gd name="connsiteY3" fmla="*/ 1349829 h 1567551"/>
                          <a:gd name="connsiteX4" fmla="*/ 667658 w 1313486"/>
                          <a:gd name="connsiteY4" fmla="*/ 1567543 h 1567551"/>
                          <a:gd name="connsiteX5" fmla="*/ 0 w 1313486"/>
                          <a:gd name="connsiteY5" fmla="*/ 1349829 h 1567551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471886"/>
                          <a:gd name="connsiteY0" fmla="*/ 1349829 h 1571038"/>
                          <a:gd name="connsiteX1" fmla="*/ 398572 w 1471886"/>
                          <a:gd name="connsiteY1" fmla="*/ 0 h 1571038"/>
                          <a:gd name="connsiteX2" fmla="*/ 1051715 w 1471886"/>
                          <a:gd name="connsiteY2" fmla="*/ 0 h 1571038"/>
                          <a:gd name="connsiteX3" fmla="*/ 1471886 w 1471886"/>
                          <a:gd name="connsiteY3" fmla="*/ 1277829 h 1571038"/>
                          <a:gd name="connsiteX4" fmla="*/ 739658 w 1471886"/>
                          <a:gd name="connsiteY4" fmla="*/ 1567543 h 1571038"/>
                          <a:gd name="connsiteX5" fmla="*/ 0 w 1471886"/>
                          <a:gd name="connsiteY5" fmla="*/ 1349829 h 1571038"/>
                          <a:gd name="connsiteX0" fmla="*/ 0 w 1471886"/>
                          <a:gd name="connsiteY0" fmla="*/ 1349829 h 1571038"/>
                          <a:gd name="connsiteX1" fmla="*/ 398572 w 1471886"/>
                          <a:gd name="connsiteY1" fmla="*/ 0 h 1571038"/>
                          <a:gd name="connsiteX2" fmla="*/ 1051715 w 1471886"/>
                          <a:gd name="connsiteY2" fmla="*/ 0 h 1571038"/>
                          <a:gd name="connsiteX3" fmla="*/ 1471886 w 1471886"/>
                          <a:gd name="connsiteY3" fmla="*/ 1277829 h 1571038"/>
                          <a:gd name="connsiteX4" fmla="*/ 739658 w 1471886"/>
                          <a:gd name="connsiteY4" fmla="*/ 1567543 h 1571038"/>
                          <a:gd name="connsiteX5" fmla="*/ 0 w 1471886"/>
                          <a:gd name="connsiteY5" fmla="*/ 1349829 h 1571038"/>
                          <a:gd name="connsiteX0" fmla="*/ 0 w 1471886"/>
                          <a:gd name="connsiteY0" fmla="*/ 1349829 h 1569399"/>
                          <a:gd name="connsiteX1" fmla="*/ 398572 w 1471886"/>
                          <a:gd name="connsiteY1" fmla="*/ 0 h 1569399"/>
                          <a:gd name="connsiteX2" fmla="*/ 1051715 w 1471886"/>
                          <a:gd name="connsiteY2" fmla="*/ 0 h 1569399"/>
                          <a:gd name="connsiteX3" fmla="*/ 1471886 w 1471886"/>
                          <a:gd name="connsiteY3" fmla="*/ 1277829 h 1569399"/>
                          <a:gd name="connsiteX4" fmla="*/ 739658 w 1471886"/>
                          <a:gd name="connsiteY4" fmla="*/ 1567543 h 1569399"/>
                          <a:gd name="connsiteX5" fmla="*/ 0 w 1471886"/>
                          <a:gd name="connsiteY5" fmla="*/ 1349829 h 1569399"/>
                          <a:gd name="connsiteX0" fmla="*/ 0 w 1471886"/>
                          <a:gd name="connsiteY0" fmla="*/ 1349829 h 1569399"/>
                          <a:gd name="connsiteX1" fmla="*/ 398572 w 1471886"/>
                          <a:gd name="connsiteY1" fmla="*/ 0 h 1569399"/>
                          <a:gd name="connsiteX2" fmla="*/ 1051715 w 1471886"/>
                          <a:gd name="connsiteY2" fmla="*/ 0 h 1569399"/>
                          <a:gd name="connsiteX3" fmla="*/ 1471886 w 1471886"/>
                          <a:gd name="connsiteY3" fmla="*/ 1277829 h 1569399"/>
                          <a:gd name="connsiteX4" fmla="*/ 739658 w 1471886"/>
                          <a:gd name="connsiteY4" fmla="*/ 1567543 h 1569399"/>
                          <a:gd name="connsiteX5" fmla="*/ 0 w 1471886"/>
                          <a:gd name="connsiteY5" fmla="*/ 1349829 h 15693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471886" h="1569399">
                            <a:moveTo>
                              <a:pt x="0" y="1349829"/>
                            </a:moveTo>
                            <a:cubicBezTo>
                              <a:pt x="204857" y="1072686"/>
                              <a:pt x="265715" y="449943"/>
                              <a:pt x="398572" y="0"/>
                            </a:cubicBezTo>
                            <a:lnTo>
                              <a:pt x="1051715" y="0"/>
                            </a:lnTo>
                            <a:cubicBezTo>
                              <a:pt x="1191772" y="425943"/>
                              <a:pt x="1130229" y="1046286"/>
                              <a:pt x="1471886" y="1277829"/>
                            </a:cubicBezTo>
                            <a:cubicBezTo>
                              <a:pt x="1381572" y="1471581"/>
                              <a:pt x="984972" y="1555543"/>
                              <a:pt x="739658" y="1567543"/>
                            </a:cubicBezTo>
                            <a:cubicBezTo>
                              <a:pt x="494344" y="1579543"/>
                              <a:pt x="169743" y="1536381"/>
                              <a:pt x="0" y="1349829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  <p:sp>
                    <p:nvSpPr>
                      <p:cNvPr id="591" name="任意多边形 590"/>
                      <p:cNvSpPr/>
                      <p:nvPr/>
                    </p:nvSpPr>
                    <p:spPr>
                      <a:xfrm>
                        <a:off x="11760652" y="-216742"/>
                        <a:ext cx="1305543" cy="254412"/>
                      </a:xfrm>
                      <a:custGeom>
                        <a:avLst/>
                        <a:gdLst>
                          <a:gd name="connsiteX0" fmla="*/ 1379595 w 1471886"/>
                          <a:gd name="connsiteY0" fmla="*/ 0 h 375535"/>
                          <a:gd name="connsiteX1" fmla="*/ 1412403 w 1471886"/>
                          <a:gd name="connsiteY1" fmla="*/ 36137 h 375535"/>
                          <a:gd name="connsiteX2" fmla="*/ 1471886 w 1471886"/>
                          <a:gd name="connsiteY2" fmla="*/ 83965 h 375535"/>
                          <a:gd name="connsiteX3" fmla="*/ 739658 w 1471886"/>
                          <a:gd name="connsiteY3" fmla="*/ 373679 h 375535"/>
                          <a:gd name="connsiteX4" fmla="*/ 0 w 1471886"/>
                          <a:gd name="connsiteY4" fmla="*/ 155965 h 375535"/>
                          <a:gd name="connsiteX5" fmla="*/ 70493 w 1471886"/>
                          <a:gd name="connsiteY5" fmla="*/ 36849 h 375535"/>
                          <a:gd name="connsiteX6" fmla="*/ 72362 w 1471886"/>
                          <a:gd name="connsiteY6" fmla="*/ 32282 h 375535"/>
                          <a:gd name="connsiteX7" fmla="*/ 152685 w 1471886"/>
                          <a:gd name="connsiteY7" fmla="*/ 82098 h 375535"/>
                          <a:gd name="connsiteX8" fmla="*/ 739658 w 1471886"/>
                          <a:gd name="connsiteY8" fmla="*/ 185405 h 375535"/>
                          <a:gd name="connsiteX9" fmla="*/ 1353871 w 1471886"/>
                          <a:gd name="connsiteY9" fmla="*/ 21011 h 3755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471886" h="375535">
                            <a:moveTo>
                              <a:pt x="1379595" y="0"/>
                            </a:moveTo>
                            <a:lnTo>
                              <a:pt x="1412403" y="36137"/>
                            </a:lnTo>
                            <a:cubicBezTo>
                              <a:pt x="1430754" y="53503"/>
                              <a:pt x="1450532" y="69494"/>
                              <a:pt x="1471886" y="83965"/>
                            </a:cubicBezTo>
                            <a:cubicBezTo>
                              <a:pt x="1381572" y="277717"/>
                              <a:pt x="984972" y="361679"/>
                              <a:pt x="739658" y="373679"/>
                            </a:cubicBezTo>
                            <a:cubicBezTo>
                              <a:pt x="494344" y="385679"/>
                              <a:pt x="169743" y="342517"/>
                              <a:pt x="0" y="155965"/>
                            </a:cubicBezTo>
                            <a:cubicBezTo>
                              <a:pt x="25607" y="121322"/>
                              <a:pt x="48964" y="81279"/>
                              <a:pt x="70493" y="36849"/>
                            </a:cubicBezTo>
                            <a:lnTo>
                              <a:pt x="72362" y="32282"/>
                            </a:lnTo>
                            <a:lnTo>
                              <a:pt x="152685" y="82098"/>
                            </a:lnTo>
                            <a:cubicBezTo>
                              <a:pt x="327088" y="172376"/>
                              <a:pt x="555673" y="194405"/>
                              <a:pt x="739658" y="185405"/>
                            </a:cubicBezTo>
                            <a:cubicBezTo>
                              <a:pt x="923644" y="176405"/>
                              <a:pt x="1192727" y="126926"/>
                              <a:pt x="1353871" y="2101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</p:grpSp>
              </p:grpSp>
            </p:grpSp>
          </p:grpSp>
          <p:grpSp>
            <p:nvGrpSpPr>
              <p:cNvPr id="567" name="组合 566"/>
              <p:cNvGrpSpPr/>
              <p:nvPr/>
            </p:nvGrpSpPr>
            <p:grpSpPr>
              <a:xfrm>
                <a:off x="4998398" y="2051419"/>
                <a:ext cx="2214253" cy="2692291"/>
                <a:chOff x="4855523" y="1737094"/>
                <a:chExt cx="2214253" cy="2692291"/>
              </a:xfrm>
            </p:grpSpPr>
            <p:sp>
              <p:nvSpPr>
                <p:cNvPr id="568" name="头"/>
                <p:cNvSpPr/>
                <p:nvPr/>
              </p:nvSpPr>
              <p:spPr>
                <a:xfrm>
                  <a:off x="4855523" y="1737094"/>
                  <a:ext cx="2214253" cy="1929498"/>
                </a:xfrm>
                <a:custGeom>
                  <a:avLst/>
                  <a:gdLst>
                    <a:gd name="connsiteX0" fmla="*/ 0 w 2606400"/>
                    <a:gd name="connsiteY0" fmla="*/ 1008000 h 2016000"/>
                    <a:gd name="connsiteX1" fmla="*/ 158810 w 2606400"/>
                    <a:gd name="connsiteY1" fmla="*/ 891462 h 2016000"/>
                    <a:gd name="connsiteX2" fmla="*/ 44405 w 2606400"/>
                    <a:gd name="connsiteY2" fmla="*/ 747110 h 2016000"/>
                    <a:gd name="connsiteX3" fmla="*/ 236793 w 2606400"/>
                    <a:gd name="connsiteY3" fmla="*/ 666341 h 2016000"/>
                    <a:gd name="connsiteX4" fmla="*/ 174596 w 2606400"/>
                    <a:gd name="connsiteY4" fmla="*/ 504000 h 2016000"/>
                    <a:gd name="connsiteX5" fmla="*/ 387460 w 2606400"/>
                    <a:gd name="connsiteY5" fmla="*/ 464496 h 2016000"/>
                    <a:gd name="connsiteX6" fmla="*/ 381698 w 2606400"/>
                    <a:gd name="connsiteY6" fmla="*/ 295236 h 2016000"/>
                    <a:gd name="connsiteX7" fmla="*/ 600526 w 2606400"/>
                    <a:gd name="connsiteY7" fmla="*/ 299693 h 2016000"/>
                    <a:gd name="connsiteX8" fmla="*/ 651600 w 2606400"/>
                    <a:gd name="connsiteY8" fmla="*/ 135046 h 2016000"/>
                    <a:gd name="connsiteX9" fmla="*/ 861484 w 2606400"/>
                    <a:gd name="connsiteY9" fmla="*/ 183155 h 2016000"/>
                    <a:gd name="connsiteX10" fmla="*/ 965907 w 2606400"/>
                    <a:gd name="connsiteY10" fmla="*/ 34347 h 2016000"/>
                    <a:gd name="connsiteX11" fmla="*/ 1152533 w 2606400"/>
                    <a:gd name="connsiteY11" fmla="*/ 122837 h 2016000"/>
                    <a:gd name="connsiteX12" fmla="*/ 1303200 w 2606400"/>
                    <a:gd name="connsiteY12" fmla="*/ 0 h 2016000"/>
                    <a:gd name="connsiteX13" fmla="*/ 1453867 w 2606400"/>
                    <a:gd name="connsiteY13" fmla="*/ 122837 h 2016000"/>
                    <a:gd name="connsiteX14" fmla="*/ 1640493 w 2606400"/>
                    <a:gd name="connsiteY14" fmla="*/ 34347 h 2016000"/>
                    <a:gd name="connsiteX15" fmla="*/ 1744916 w 2606400"/>
                    <a:gd name="connsiteY15" fmla="*/ 183155 h 2016000"/>
                    <a:gd name="connsiteX16" fmla="*/ 1954800 w 2606400"/>
                    <a:gd name="connsiteY16" fmla="*/ 135046 h 2016000"/>
                    <a:gd name="connsiteX17" fmla="*/ 2005874 w 2606400"/>
                    <a:gd name="connsiteY17" fmla="*/ 299693 h 2016000"/>
                    <a:gd name="connsiteX18" fmla="*/ 2224702 w 2606400"/>
                    <a:gd name="connsiteY18" fmla="*/ 295236 h 2016000"/>
                    <a:gd name="connsiteX19" fmla="*/ 2218940 w 2606400"/>
                    <a:gd name="connsiteY19" fmla="*/ 464496 h 2016000"/>
                    <a:gd name="connsiteX20" fmla="*/ 2431804 w 2606400"/>
                    <a:gd name="connsiteY20" fmla="*/ 504000 h 2016000"/>
                    <a:gd name="connsiteX21" fmla="*/ 2369607 w 2606400"/>
                    <a:gd name="connsiteY21" fmla="*/ 666341 h 2016000"/>
                    <a:gd name="connsiteX22" fmla="*/ 2561995 w 2606400"/>
                    <a:gd name="connsiteY22" fmla="*/ 747110 h 2016000"/>
                    <a:gd name="connsiteX23" fmla="*/ 2447590 w 2606400"/>
                    <a:gd name="connsiteY23" fmla="*/ 891462 h 2016000"/>
                    <a:gd name="connsiteX24" fmla="*/ 2606400 w 2606400"/>
                    <a:gd name="connsiteY24" fmla="*/ 1008000 h 2016000"/>
                    <a:gd name="connsiteX25" fmla="*/ 2447590 w 2606400"/>
                    <a:gd name="connsiteY25" fmla="*/ 1124538 h 2016000"/>
                    <a:gd name="connsiteX26" fmla="*/ 2561995 w 2606400"/>
                    <a:gd name="connsiteY26" fmla="*/ 1268890 h 2016000"/>
                    <a:gd name="connsiteX27" fmla="*/ 2369607 w 2606400"/>
                    <a:gd name="connsiteY27" fmla="*/ 1349659 h 2016000"/>
                    <a:gd name="connsiteX28" fmla="*/ 2431804 w 2606400"/>
                    <a:gd name="connsiteY28" fmla="*/ 1512000 h 2016000"/>
                    <a:gd name="connsiteX29" fmla="*/ 2218940 w 2606400"/>
                    <a:gd name="connsiteY29" fmla="*/ 1551504 h 2016000"/>
                    <a:gd name="connsiteX30" fmla="*/ 2224702 w 2606400"/>
                    <a:gd name="connsiteY30" fmla="*/ 1720764 h 2016000"/>
                    <a:gd name="connsiteX31" fmla="*/ 2005874 w 2606400"/>
                    <a:gd name="connsiteY31" fmla="*/ 1716307 h 2016000"/>
                    <a:gd name="connsiteX32" fmla="*/ 1954800 w 2606400"/>
                    <a:gd name="connsiteY32" fmla="*/ 1880954 h 2016000"/>
                    <a:gd name="connsiteX33" fmla="*/ 1744916 w 2606400"/>
                    <a:gd name="connsiteY33" fmla="*/ 1832845 h 2016000"/>
                    <a:gd name="connsiteX34" fmla="*/ 1640493 w 2606400"/>
                    <a:gd name="connsiteY34" fmla="*/ 1981653 h 2016000"/>
                    <a:gd name="connsiteX35" fmla="*/ 1453867 w 2606400"/>
                    <a:gd name="connsiteY35" fmla="*/ 1893163 h 2016000"/>
                    <a:gd name="connsiteX36" fmla="*/ 1303200 w 2606400"/>
                    <a:gd name="connsiteY36" fmla="*/ 2016000 h 2016000"/>
                    <a:gd name="connsiteX37" fmla="*/ 1152533 w 2606400"/>
                    <a:gd name="connsiteY37" fmla="*/ 1893163 h 2016000"/>
                    <a:gd name="connsiteX38" fmla="*/ 965907 w 2606400"/>
                    <a:gd name="connsiteY38" fmla="*/ 1981653 h 2016000"/>
                    <a:gd name="connsiteX39" fmla="*/ 861484 w 2606400"/>
                    <a:gd name="connsiteY39" fmla="*/ 1832845 h 2016000"/>
                    <a:gd name="connsiteX40" fmla="*/ 651600 w 2606400"/>
                    <a:gd name="connsiteY40" fmla="*/ 1880954 h 2016000"/>
                    <a:gd name="connsiteX41" fmla="*/ 600526 w 2606400"/>
                    <a:gd name="connsiteY41" fmla="*/ 1716307 h 2016000"/>
                    <a:gd name="connsiteX42" fmla="*/ 381698 w 2606400"/>
                    <a:gd name="connsiteY42" fmla="*/ 1720764 h 2016000"/>
                    <a:gd name="connsiteX43" fmla="*/ 387460 w 2606400"/>
                    <a:gd name="connsiteY43" fmla="*/ 1551504 h 2016000"/>
                    <a:gd name="connsiteX44" fmla="*/ 174596 w 2606400"/>
                    <a:gd name="connsiteY44" fmla="*/ 1512000 h 2016000"/>
                    <a:gd name="connsiteX45" fmla="*/ 236793 w 2606400"/>
                    <a:gd name="connsiteY45" fmla="*/ 1349659 h 2016000"/>
                    <a:gd name="connsiteX46" fmla="*/ 44405 w 2606400"/>
                    <a:gd name="connsiteY46" fmla="*/ 1268890 h 2016000"/>
                    <a:gd name="connsiteX47" fmla="*/ 158810 w 2606400"/>
                    <a:gd name="connsiteY47" fmla="*/ 1124538 h 2016000"/>
                    <a:gd name="connsiteX48" fmla="*/ 0 w 2606400"/>
                    <a:gd name="connsiteY48" fmla="*/ 1008000 h 2016000"/>
                    <a:gd name="connsiteX0" fmla="*/ 0 w 2606400"/>
                    <a:gd name="connsiteY0" fmla="*/ 1008000 h 2016000"/>
                    <a:gd name="connsiteX1" fmla="*/ 158810 w 2606400"/>
                    <a:gd name="connsiteY1" fmla="*/ 891462 h 2016000"/>
                    <a:gd name="connsiteX2" fmla="*/ 44405 w 2606400"/>
                    <a:gd name="connsiteY2" fmla="*/ 747110 h 2016000"/>
                    <a:gd name="connsiteX3" fmla="*/ 236793 w 2606400"/>
                    <a:gd name="connsiteY3" fmla="*/ 666341 h 2016000"/>
                    <a:gd name="connsiteX4" fmla="*/ 174596 w 2606400"/>
                    <a:gd name="connsiteY4" fmla="*/ 504000 h 2016000"/>
                    <a:gd name="connsiteX5" fmla="*/ 387460 w 2606400"/>
                    <a:gd name="connsiteY5" fmla="*/ 464496 h 2016000"/>
                    <a:gd name="connsiteX6" fmla="*/ 381698 w 2606400"/>
                    <a:gd name="connsiteY6" fmla="*/ 295236 h 2016000"/>
                    <a:gd name="connsiteX7" fmla="*/ 600526 w 2606400"/>
                    <a:gd name="connsiteY7" fmla="*/ 299693 h 2016000"/>
                    <a:gd name="connsiteX8" fmla="*/ 651600 w 2606400"/>
                    <a:gd name="connsiteY8" fmla="*/ 135046 h 2016000"/>
                    <a:gd name="connsiteX9" fmla="*/ 861484 w 2606400"/>
                    <a:gd name="connsiteY9" fmla="*/ 183155 h 2016000"/>
                    <a:gd name="connsiteX10" fmla="*/ 965907 w 2606400"/>
                    <a:gd name="connsiteY10" fmla="*/ 34347 h 2016000"/>
                    <a:gd name="connsiteX11" fmla="*/ 1152533 w 2606400"/>
                    <a:gd name="connsiteY11" fmla="*/ 122837 h 2016000"/>
                    <a:gd name="connsiteX12" fmla="*/ 1303200 w 2606400"/>
                    <a:gd name="connsiteY12" fmla="*/ 0 h 2016000"/>
                    <a:gd name="connsiteX13" fmla="*/ 1453867 w 2606400"/>
                    <a:gd name="connsiteY13" fmla="*/ 122837 h 2016000"/>
                    <a:gd name="connsiteX14" fmla="*/ 1640493 w 2606400"/>
                    <a:gd name="connsiteY14" fmla="*/ 34347 h 2016000"/>
                    <a:gd name="connsiteX15" fmla="*/ 1744916 w 2606400"/>
                    <a:gd name="connsiteY15" fmla="*/ 183155 h 2016000"/>
                    <a:gd name="connsiteX16" fmla="*/ 2054812 w 2606400"/>
                    <a:gd name="connsiteY16" fmla="*/ 82658 h 2016000"/>
                    <a:gd name="connsiteX17" fmla="*/ 2005874 w 2606400"/>
                    <a:gd name="connsiteY17" fmla="*/ 299693 h 2016000"/>
                    <a:gd name="connsiteX18" fmla="*/ 2224702 w 2606400"/>
                    <a:gd name="connsiteY18" fmla="*/ 295236 h 2016000"/>
                    <a:gd name="connsiteX19" fmla="*/ 2218940 w 2606400"/>
                    <a:gd name="connsiteY19" fmla="*/ 464496 h 2016000"/>
                    <a:gd name="connsiteX20" fmla="*/ 2431804 w 2606400"/>
                    <a:gd name="connsiteY20" fmla="*/ 504000 h 2016000"/>
                    <a:gd name="connsiteX21" fmla="*/ 2369607 w 2606400"/>
                    <a:gd name="connsiteY21" fmla="*/ 666341 h 2016000"/>
                    <a:gd name="connsiteX22" fmla="*/ 2561995 w 2606400"/>
                    <a:gd name="connsiteY22" fmla="*/ 747110 h 2016000"/>
                    <a:gd name="connsiteX23" fmla="*/ 2447590 w 2606400"/>
                    <a:gd name="connsiteY23" fmla="*/ 891462 h 2016000"/>
                    <a:gd name="connsiteX24" fmla="*/ 2606400 w 2606400"/>
                    <a:gd name="connsiteY24" fmla="*/ 1008000 h 2016000"/>
                    <a:gd name="connsiteX25" fmla="*/ 2447590 w 2606400"/>
                    <a:gd name="connsiteY25" fmla="*/ 1124538 h 2016000"/>
                    <a:gd name="connsiteX26" fmla="*/ 2561995 w 2606400"/>
                    <a:gd name="connsiteY26" fmla="*/ 1268890 h 2016000"/>
                    <a:gd name="connsiteX27" fmla="*/ 2369607 w 2606400"/>
                    <a:gd name="connsiteY27" fmla="*/ 1349659 h 2016000"/>
                    <a:gd name="connsiteX28" fmla="*/ 2431804 w 2606400"/>
                    <a:gd name="connsiteY28" fmla="*/ 1512000 h 2016000"/>
                    <a:gd name="connsiteX29" fmla="*/ 2218940 w 2606400"/>
                    <a:gd name="connsiteY29" fmla="*/ 1551504 h 2016000"/>
                    <a:gd name="connsiteX30" fmla="*/ 2224702 w 2606400"/>
                    <a:gd name="connsiteY30" fmla="*/ 1720764 h 2016000"/>
                    <a:gd name="connsiteX31" fmla="*/ 2005874 w 2606400"/>
                    <a:gd name="connsiteY31" fmla="*/ 1716307 h 2016000"/>
                    <a:gd name="connsiteX32" fmla="*/ 1954800 w 2606400"/>
                    <a:gd name="connsiteY32" fmla="*/ 1880954 h 2016000"/>
                    <a:gd name="connsiteX33" fmla="*/ 1744916 w 2606400"/>
                    <a:gd name="connsiteY33" fmla="*/ 1832845 h 2016000"/>
                    <a:gd name="connsiteX34" fmla="*/ 1640493 w 2606400"/>
                    <a:gd name="connsiteY34" fmla="*/ 1981653 h 2016000"/>
                    <a:gd name="connsiteX35" fmla="*/ 1453867 w 2606400"/>
                    <a:gd name="connsiteY35" fmla="*/ 1893163 h 2016000"/>
                    <a:gd name="connsiteX36" fmla="*/ 1303200 w 2606400"/>
                    <a:gd name="connsiteY36" fmla="*/ 2016000 h 2016000"/>
                    <a:gd name="connsiteX37" fmla="*/ 1152533 w 2606400"/>
                    <a:gd name="connsiteY37" fmla="*/ 1893163 h 2016000"/>
                    <a:gd name="connsiteX38" fmla="*/ 965907 w 2606400"/>
                    <a:gd name="connsiteY38" fmla="*/ 1981653 h 2016000"/>
                    <a:gd name="connsiteX39" fmla="*/ 861484 w 2606400"/>
                    <a:gd name="connsiteY39" fmla="*/ 1832845 h 2016000"/>
                    <a:gd name="connsiteX40" fmla="*/ 651600 w 2606400"/>
                    <a:gd name="connsiteY40" fmla="*/ 1880954 h 2016000"/>
                    <a:gd name="connsiteX41" fmla="*/ 600526 w 2606400"/>
                    <a:gd name="connsiteY41" fmla="*/ 1716307 h 2016000"/>
                    <a:gd name="connsiteX42" fmla="*/ 381698 w 2606400"/>
                    <a:gd name="connsiteY42" fmla="*/ 1720764 h 2016000"/>
                    <a:gd name="connsiteX43" fmla="*/ 387460 w 2606400"/>
                    <a:gd name="connsiteY43" fmla="*/ 1551504 h 2016000"/>
                    <a:gd name="connsiteX44" fmla="*/ 174596 w 2606400"/>
                    <a:gd name="connsiteY44" fmla="*/ 1512000 h 2016000"/>
                    <a:gd name="connsiteX45" fmla="*/ 236793 w 2606400"/>
                    <a:gd name="connsiteY45" fmla="*/ 1349659 h 2016000"/>
                    <a:gd name="connsiteX46" fmla="*/ 44405 w 2606400"/>
                    <a:gd name="connsiteY46" fmla="*/ 1268890 h 2016000"/>
                    <a:gd name="connsiteX47" fmla="*/ 158810 w 2606400"/>
                    <a:gd name="connsiteY47" fmla="*/ 1124538 h 2016000"/>
                    <a:gd name="connsiteX48" fmla="*/ 0 w 2606400"/>
                    <a:gd name="connsiteY48" fmla="*/ 1008000 h 2016000"/>
                    <a:gd name="connsiteX0" fmla="*/ 0 w 2606400"/>
                    <a:gd name="connsiteY0" fmla="*/ 1008000 h 2016000"/>
                    <a:gd name="connsiteX1" fmla="*/ 158810 w 2606400"/>
                    <a:gd name="connsiteY1" fmla="*/ 891462 h 2016000"/>
                    <a:gd name="connsiteX2" fmla="*/ 44405 w 2606400"/>
                    <a:gd name="connsiteY2" fmla="*/ 747110 h 2016000"/>
                    <a:gd name="connsiteX3" fmla="*/ 236793 w 2606400"/>
                    <a:gd name="connsiteY3" fmla="*/ 666341 h 2016000"/>
                    <a:gd name="connsiteX4" fmla="*/ 174596 w 2606400"/>
                    <a:gd name="connsiteY4" fmla="*/ 504000 h 2016000"/>
                    <a:gd name="connsiteX5" fmla="*/ 387460 w 2606400"/>
                    <a:gd name="connsiteY5" fmla="*/ 464496 h 2016000"/>
                    <a:gd name="connsiteX6" fmla="*/ 381698 w 2606400"/>
                    <a:gd name="connsiteY6" fmla="*/ 295236 h 2016000"/>
                    <a:gd name="connsiteX7" fmla="*/ 600526 w 2606400"/>
                    <a:gd name="connsiteY7" fmla="*/ 299693 h 2016000"/>
                    <a:gd name="connsiteX8" fmla="*/ 651600 w 2606400"/>
                    <a:gd name="connsiteY8" fmla="*/ 135046 h 2016000"/>
                    <a:gd name="connsiteX9" fmla="*/ 861484 w 2606400"/>
                    <a:gd name="connsiteY9" fmla="*/ 183155 h 2016000"/>
                    <a:gd name="connsiteX10" fmla="*/ 965907 w 2606400"/>
                    <a:gd name="connsiteY10" fmla="*/ 34347 h 2016000"/>
                    <a:gd name="connsiteX11" fmla="*/ 1152533 w 2606400"/>
                    <a:gd name="connsiteY11" fmla="*/ 122837 h 2016000"/>
                    <a:gd name="connsiteX12" fmla="*/ 1303200 w 2606400"/>
                    <a:gd name="connsiteY12" fmla="*/ 0 h 2016000"/>
                    <a:gd name="connsiteX13" fmla="*/ 1453867 w 2606400"/>
                    <a:gd name="connsiteY13" fmla="*/ 122837 h 2016000"/>
                    <a:gd name="connsiteX14" fmla="*/ 1640493 w 2606400"/>
                    <a:gd name="connsiteY14" fmla="*/ 34347 h 2016000"/>
                    <a:gd name="connsiteX15" fmla="*/ 1697291 w 2606400"/>
                    <a:gd name="connsiteY15" fmla="*/ 164105 h 2016000"/>
                    <a:gd name="connsiteX16" fmla="*/ 2054812 w 2606400"/>
                    <a:gd name="connsiteY16" fmla="*/ 82658 h 2016000"/>
                    <a:gd name="connsiteX17" fmla="*/ 2005874 w 2606400"/>
                    <a:gd name="connsiteY17" fmla="*/ 299693 h 2016000"/>
                    <a:gd name="connsiteX18" fmla="*/ 2224702 w 2606400"/>
                    <a:gd name="connsiteY18" fmla="*/ 295236 h 2016000"/>
                    <a:gd name="connsiteX19" fmla="*/ 2218940 w 2606400"/>
                    <a:gd name="connsiteY19" fmla="*/ 464496 h 2016000"/>
                    <a:gd name="connsiteX20" fmla="*/ 2431804 w 2606400"/>
                    <a:gd name="connsiteY20" fmla="*/ 504000 h 2016000"/>
                    <a:gd name="connsiteX21" fmla="*/ 2369607 w 2606400"/>
                    <a:gd name="connsiteY21" fmla="*/ 666341 h 2016000"/>
                    <a:gd name="connsiteX22" fmla="*/ 2561995 w 2606400"/>
                    <a:gd name="connsiteY22" fmla="*/ 747110 h 2016000"/>
                    <a:gd name="connsiteX23" fmla="*/ 2447590 w 2606400"/>
                    <a:gd name="connsiteY23" fmla="*/ 891462 h 2016000"/>
                    <a:gd name="connsiteX24" fmla="*/ 2606400 w 2606400"/>
                    <a:gd name="connsiteY24" fmla="*/ 1008000 h 2016000"/>
                    <a:gd name="connsiteX25" fmla="*/ 2447590 w 2606400"/>
                    <a:gd name="connsiteY25" fmla="*/ 1124538 h 2016000"/>
                    <a:gd name="connsiteX26" fmla="*/ 2561995 w 2606400"/>
                    <a:gd name="connsiteY26" fmla="*/ 1268890 h 2016000"/>
                    <a:gd name="connsiteX27" fmla="*/ 2369607 w 2606400"/>
                    <a:gd name="connsiteY27" fmla="*/ 1349659 h 2016000"/>
                    <a:gd name="connsiteX28" fmla="*/ 2431804 w 2606400"/>
                    <a:gd name="connsiteY28" fmla="*/ 1512000 h 2016000"/>
                    <a:gd name="connsiteX29" fmla="*/ 2218940 w 2606400"/>
                    <a:gd name="connsiteY29" fmla="*/ 1551504 h 2016000"/>
                    <a:gd name="connsiteX30" fmla="*/ 2224702 w 2606400"/>
                    <a:gd name="connsiteY30" fmla="*/ 1720764 h 2016000"/>
                    <a:gd name="connsiteX31" fmla="*/ 2005874 w 2606400"/>
                    <a:gd name="connsiteY31" fmla="*/ 1716307 h 2016000"/>
                    <a:gd name="connsiteX32" fmla="*/ 1954800 w 2606400"/>
                    <a:gd name="connsiteY32" fmla="*/ 1880954 h 2016000"/>
                    <a:gd name="connsiteX33" fmla="*/ 1744916 w 2606400"/>
                    <a:gd name="connsiteY33" fmla="*/ 1832845 h 2016000"/>
                    <a:gd name="connsiteX34" fmla="*/ 1640493 w 2606400"/>
                    <a:gd name="connsiteY34" fmla="*/ 1981653 h 2016000"/>
                    <a:gd name="connsiteX35" fmla="*/ 1453867 w 2606400"/>
                    <a:gd name="connsiteY35" fmla="*/ 1893163 h 2016000"/>
                    <a:gd name="connsiteX36" fmla="*/ 1303200 w 2606400"/>
                    <a:gd name="connsiteY36" fmla="*/ 2016000 h 2016000"/>
                    <a:gd name="connsiteX37" fmla="*/ 1152533 w 2606400"/>
                    <a:gd name="connsiteY37" fmla="*/ 1893163 h 2016000"/>
                    <a:gd name="connsiteX38" fmla="*/ 965907 w 2606400"/>
                    <a:gd name="connsiteY38" fmla="*/ 1981653 h 2016000"/>
                    <a:gd name="connsiteX39" fmla="*/ 861484 w 2606400"/>
                    <a:gd name="connsiteY39" fmla="*/ 1832845 h 2016000"/>
                    <a:gd name="connsiteX40" fmla="*/ 651600 w 2606400"/>
                    <a:gd name="connsiteY40" fmla="*/ 1880954 h 2016000"/>
                    <a:gd name="connsiteX41" fmla="*/ 600526 w 2606400"/>
                    <a:gd name="connsiteY41" fmla="*/ 1716307 h 2016000"/>
                    <a:gd name="connsiteX42" fmla="*/ 381698 w 2606400"/>
                    <a:gd name="connsiteY42" fmla="*/ 1720764 h 2016000"/>
                    <a:gd name="connsiteX43" fmla="*/ 387460 w 2606400"/>
                    <a:gd name="connsiteY43" fmla="*/ 1551504 h 2016000"/>
                    <a:gd name="connsiteX44" fmla="*/ 174596 w 2606400"/>
                    <a:gd name="connsiteY44" fmla="*/ 1512000 h 2016000"/>
                    <a:gd name="connsiteX45" fmla="*/ 236793 w 2606400"/>
                    <a:gd name="connsiteY45" fmla="*/ 1349659 h 2016000"/>
                    <a:gd name="connsiteX46" fmla="*/ 44405 w 2606400"/>
                    <a:gd name="connsiteY46" fmla="*/ 1268890 h 2016000"/>
                    <a:gd name="connsiteX47" fmla="*/ 158810 w 2606400"/>
                    <a:gd name="connsiteY47" fmla="*/ 1124538 h 2016000"/>
                    <a:gd name="connsiteX48" fmla="*/ 0 w 2606400"/>
                    <a:gd name="connsiteY48" fmla="*/ 1008000 h 2016000"/>
                    <a:gd name="connsiteX0" fmla="*/ 0 w 2606400"/>
                    <a:gd name="connsiteY0" fmla="*/ 1008000 h 2016000"/>
                    <a:gd name="connsiteX1" fmla="*/ 158810 w 2606400"/>
                    <a:gd name="connsiteY1" fmla="*/ 891462 h 2016000"/>
                    <a:gd name="connsiteX2" fmla="*/ 44405 w 2606400"/>
                    <a:gd name="connsiteY2" fmla="*/ 747110 h 2016000"/>
                    <a:gd name="connsiteX3" fmla="*/ 236793 w 2606400"/>
                    <a:gd name="connsiteY3" fmla="*/ 666341 h 2016000"/>
                    <a:gd name="connsiteX4" fmla="*/ 174596 w 2606400"/>
                    <a:gd name="connsiteY4" fmla="*/ 504000 h 2016000"/>
                    <a:gd name="connsiteX5" fmla="*/ 387460 w 2606400"/>
                    <a:gd name="connsiteY5" fmla="*/ 464496 h 2016000"/>
                    <a:gd name="connsiteX6" fmla="*/ 381698 w 2606400"/>
                    <a:gd name="connsiteY6" fmla="*/ 295236 h 2016000"/>
                    <a:gd name="connsiteX7" fmla="*/ 600526 w 2606400"/>
                    <a:gd name="connsiteY7" fmla="*/ 299693 h 2016000"/>
                    <a:gd name="connsiteX8" fmla="*/ 651600 w 2606400"/>
                    <a:gd name="connsiteY8" fmla="*/ 135046 h 2016000"/>
                    <a:gd name="connsiteX9" fmla="*/ 861484 w 2606400"/>
                    <a:gd name="connsiteY9" fmla="*/ 183155 h 2016000"/>
                    <a:gd name="connsiteX10" fmla="*/ 965907 w 2606400"/>
                    <a:gd name="connsiteY10" fmla="*/ 34347 h 2016000"/>
                    <a:gd name="connsiteX11" fmla="*/ 1152533 w 2606400"/>
                    <a:gd name="connsiteY11" fmla="*/ 122837 h 2016000"/>
                    <a:gd name="connsiteX12" fmla="*/ 1355587 w 2606400"/>
                    <a:gd name="connsiteY12" fmla="*/ 0 h 2016000"/>
                    <a:gd name="connsiteX13" fmla="*/ 1453867 w 2606400"/>
                    <a:gd name="connsiteY13" fmla="*/ 122837 h 2016000"/>
                    <a:gd name="connsiteX14" fmla="*/ 1640493 w 2606400"/>
                    <a:gd name="connsiteY14" fmla="*/ 34347 h 2016000"/>
                    <a:gd name="connsiteX15" fmla="*/ 1697291 w 2606400"/>
                    <a:gd name="connsiteY15" fmla="*/ 164105 h 2016000"/>
                    <a:gd name="connsiteX16" fmla="*/ 2054812 w 2606400"/>
                    <a:gd name="connsiteY16" fmla="*/ 82658 h 2016000"/>
                    <a:gd name="connsiteX17" fmla="*/ 2005874 w 2606400"/>
                    <a:gd name="connsiteY17" fmla="*/ 299693 h 2016000"/>
                    <a:gd name="connsiteX18" fmla="*/ 2224702 w 2606400"/>
                    <a:gd name="connsiteY18" fmla="*/ 295236 h 2016000"/>
                    <a:gd name="connsiteX19" fmla="*/ 2218940 w 2606400"/>
                    <a:gd name="connsiteY19" fmla="*/ 464496 h 2016000"/>
                    <a:gd name="connsiteX20" fmla="*/ 2431804 w 2606400"/>
                    <a:gd name="connsiteY20" fmla="*/ 504000 h 2016000"/>
                    <a:gd name="connsiteX21" fmla="*/ 2369607 w 2606400"/>
                    <a:gd name="connsiteY21" fmla="*/ 666341 h 2016000"/>
                    <a:gd name="connsiteX22" fmla="*/ 2561995 w 2606400"/>
                    <a:gd name="connsiteY22" fmla="*/ 747110 h 2016000"/>
                    <a:gd name="connsiteX23" fmla="*/ 2447590 w 2606400"/>
                    <a:gd name="connsiteY23" fmla="*/ 891462 h 2016000"/>
                    <a:gd name="connsiteX24" fmla="*/ 2606400 w 2606400"/>
                    <a:gd name="connsiteY24" fmla="*/ 1008000 h 2016000"/>
                    <a:gd name="connsiteX25" fmla="*/ 2447590 w 2606400"/>
                    <a:gd name="connsiteY25" fmla="*/ 1124538 h 2016000"/>
                    <a:gd name="connsiteX26" fmla="*/ 2561995 w 2606400"/>
                    <a:gd name="connsiteY26" fmla="*/ 1268890 h 2016000"/>
                    <a:gd name="connsiteX27" fmla="*/ 2369607 w 2606400"/>
                    <a:gd name="connsiteY27" fmla="*/ 1349659 h 2016000"/>
                    <a:gd name="connsiteX28" fmla="*/ 2431804 w 2606400"/>
                    <a:gd name="connsiteY28" fmla="*/ 1512000 h 2016000"/>
                    <a:gd name="connsiteX29" fmla="*/ 2218940 w 2606400"/>
                    <a:gd name="connsiteY29" fmla="*/ 1551504 h 2016000"/>
                    <a:gd name="connsiteX30" fmla="*/ 2224702 w 2606400"/>
                    <a:gd name="connsiteY30" fmla="*/ 1720764 h 2016000"/>
                    <a:gd name="connsiteX31" fmla="*/ 2005874 w 2606400"/>
                    <a:gd name="connsiteY31" fmla="*/ 1716307 h 2016000"/>
                    <a:gd name="connsiteX32" fmla="*/ 1954800 w 2606400"/>
                    <a:gd name="connsiteY32" fmla="*/ 1880954 h 2016000"/>
                    <a:gd name="connsiteX33" fmla="*/ 1744916 w 2606400"/>
                    <a:gd name="connsiteY33" fmla="*/ 1832845 h 2016000"/>
                    <a:gd name="connsiteX34" fmla="*/ 1640493 w 2606400"/>
                    <a:gd name="connsiteY34" fmla="*/ 1981653 h 2016000"/>
                    <a:gd name="connsiteX35" fmla="*/ 1453867 w 2606400"/>
                    <a:gd name="connsiteY35" fmla="*/ 1893163 h 2016000"/>
                    <a:gd name="connsiteX36" fmla="*/ 1303200 w 2606400"/>
                    <a:gd name="connsiteY36" fmla="*/ 2016000 h 2016000"/>
                    <a:gd name="connsiteX37" fmla="*/ 1152533 w 2606400"/>
                    <a:gd name="connsiteY37" fmla="*/ 1893163 h 2016000"/>
                    <a:gd name="connsiteX38" fmla="*/ 965907 w 2606400"/>
                    <a:gd name="connsiteY38" fmla="*/ 1981653 h 2016000"/>
                    <a:gd name="connsiteX39" fmla="*/ 861484 w 2606400"/>
                    <a:gd name="connsiteY39" fmla="*/ 1832845 h 2016000"/>
                    <a:gd name="connsiteX40" fmla="*/ 651600 w 2606400"/>
                    <a:gd name="connsiteY40" fmla="*/ 1880954 h 2016000"/>
                    <a:gd name="connsiteX41" fmla="*/ 600526 w 2606400"/>
                    <a:gd name="connsiteY41" fmla="*/ 1716307 h 2016000"/>
                    <a:gd name="connsiteX42" fmla="*/ 381698 w 2606400"/>
                    <a:gd name="connsiteY42" fmla="*/ 1720764 h 2016000"/>
                    <a:gd name="connsiteX43" fmla="*/ 387460 w 2606400"/>
                    <a:gd name="connsiteY43" fmla="*/ 1551504 h 2016000"/>
                    <a:gd name="connsiteX44" fmla="*/ 174596 w 2606400"/>
                    <a:gd name="connsiteY44" fmla="*/ 1512000 h 2016000"/>
                    <a:gd name="connsiteX45" fmla="*/ 236793 w 2606400"/>
                    <a:gd name="connsiteY45" fmla="*/ 1349659 h 2016000"/>
                    <a:gd name="connsiteX46" fmla="*/ 44405 w 2606400"/>
                    <a:gd name="connsiteY46" fmla="*/ 1268890 h 2016000"/>
                    <a:gd name="connsiteX47" fmla="*/ 158810 w 2606400"/>
                    <a:gd name="connsiteY47" fmla="*/ 1124538 h 2016000"/>
                    <a:gd name="connsiteX48" fmla="*/ 0 w 2606400"/>
                    <a:gd name="connsiteY48" fmla="*/ 1008000 h 2016000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387460 w 2606400"/>
                    <a:gd name="connsiteY5" fmla="*/ 473011 h 2024515"/>
                    <a:gd name="connsiteX6" fmla="*/ 381698 w 2606400"/>
                    <a:gd name="connsiteY6" fmla="*/ 303751 h 2024515"/>
                    <a:gd name="connsiteX7" fmla="*/ 600526 w 2606400"/>
                    <a:gd name="connsiteY7" fmla="*/ 308208 h 2024515"/>
                    <a:gd name="connsiteX8" fmla="*/ 651600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4702 w 2606400"/>
                    <a:gd name="connsiteY18" fmla="*/ 303751 h 2024515"/>
                    <a:gd name="connsiteX19" fmla="*/ 2218940 w 2606400"/>
                    <a:gd name="connsiteY19" fmla="*/ 473011 h 2024515"/>
                    <a:gd name="connsiteX20" fmla="*/ 2431804 w 2606400"/>
                    <a:gd name="connsiteY20" fmla="*/ 512515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387460 w 2606400"/>
                    <a:gd name="connsiteY5" fmla="*/ 473011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51600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4702 w 2606400"/>
                    <a:gd name="connsiteY18" fmla="*/ 303751 h 2024515"/>
                    <a:gd name="connsiteX19" fmla="*/ 2218940 w 2606400"/>
                    <a:gd name="connsiteY19" fmla="*/ 473011 h 2024515"/>
                    <a:gd name="connsiteX20" fmla="*/ 2431804 w 2606400"/>
                    <a:gd name="connsiteY20" fmla="*/ 512515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387460 w 2606400"/>
                    <a:gd name="connsiteY5" fmla="*/ 473011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4702 w 2606400"/>
                    <a:gd name="connsiteY18" fmla="*/ 303751 h 2024515"/>
                    <a:gd name="connsiteX19" fmla="*/ 2218940 w 2606400"/>
                    <a:gd name="connsiteY19" fmla="*/ 473011 h 2024515"/>
                    <a:gd name="connsiteX20" fmla="*/ 2431804 w 2606400"/>
                    <a:gd name="connsiteY20" fmla="*/ 512515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454135 w 2606400"/>
                    <a:gd name="connsiteY5" fmla="*/ 420623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4702 w 2606400"/>
                    <a:gd name="connsiteY18" fmla="*/ 303751 h 2024515"/>
                    <a:gd name="connsiteX19" fmla="*/ 2218940 w 2606400"/>
                    <a:gd name="connsiteY19" fmla="*/ 473011 h 2024515"/>
                    <a:gd name="connsiteX20" fmla="*/ 2431804 w 2606400"/>
                    <a:gd name="connsiteY20" fmla="*/ 512515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454135 w 2606400"/>
                    <a:gd name="connsiteY5" fmla="*/ 420623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4702 w 2606400"/>
                    <a:gd name="connsiteY18" fmla="*/ 303751 h 2024515"/>
                    <a:gd name="connsiteX19" fmla="*/ 2218940 w 2606400"/>
                    <a:gd name="connsiteY19" fmla="*/ 473011 h 2024515"/>
                    <a:gd name="connsiteX20" fmla="*/ 2388942 w 2606400"/>
                    <a:gd name="connsiteY20" fmla="*/ 422028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454135 w 2606400"/>
                    <a:gd name="connsiteY5" fmla="*/ 420623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300902 w 2606400"/>
                    <a:gd name="connsiteY18" fmla="*/ 260888 h 2024515"/>
                    <a:gd name="connsiteX19" fmla="*/ 2218940 w 2606400"/>
                    <a:gd name="connsiteY19" fmla="*/ 473011 h 2024515"/>
                    <a:gd name="connsiteX20" fmla="*/ 2388942 w 2606400"/>
                    <a:gd name="connsiteY20" fmla="*/ 422028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454135 w 2606400"/>
                    <a:gd name="connsiteY5" fmla="*/ 420623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300902 w 2606400"/>
                    <a:gd name="connsiteY18" fmla="*/ 260888 h 2024515"/>
                    <a:gd name="connsiteX19" fmla="*/ 2201588 w 2606400"/>
                    <a:gd name="connsiteY19" fmla="*/ 437291 h 2024515"/>
                    <a:gd name="connsiteX20" fmla="*/ 2218940 w 2606400"/>
                    <a:gd name="connsiteY20" fmla="*/ 473011 h 2024515"/>
                    <a:gd name="connsiteX21" fmla="*/ 2388942 w 2606400"/>
                    <a:gd name="connsiteY21" fmla="*/ 422028 h 2024515"/>
                    <a:gd name="connsiteX22" fmla="*/ 2369607 w 2606400"/>
                    <a:gd name="connsiteY22" fmla="*/ 674856 h 2024515"/>
                    <a:gd name="connsiteX23" fmla="*/ 2561995 w 2606400"/>
                    <a:gd name="connsiteY23" fmla="*/ 755625 h 2024515"/>
                    <a:gd name="connsiteX24" fmla="*/ 2447590 w 2606400"/>
                    <a:gd name="connsiteY24" fmla="*/ 899977 h 2024515"/>
                    <a:gd name="connsiteX25" fmla="*/ 2606400 w 2606400"/>
                    <a:gd name="connsiteY25" fmla="*/ 1016515 h 2024515"/>
                    <a:gd name="connsiteX26" fmla="*/ 2447590 w 2606400"/>
                    <a:gd name="connsiteY26" fmla="*/ 1133053 h 2024515"/>
                    <a:gd name="connsiteX27" fmla="*/ 2561995 w 2606400"/>
                    <a:gd name="connsiteY27" fmla="*/ 1277405 h 2024515"/>
                    <a:gd name="connsiteX28" fmla="*/ 2369607 w 2606400"/>
                    <a:gd name="connsiteY28" fmla="*/ 1358174 h 2024515"/>
                    <a:gd name="connsiteX29" fmla="*/ 2431804 w 2606400"/>
                    <a:gd name="connsiteY29" fmla="*/ 1520515 h 2024515"/>
                    <a:gd name="connsiteX30" fmla="*/ 2218940 w 2606400"/>
                    <a:gd name="connsiteY30" fmla="*/ 1560019 h 2024515"/>
                    <a:gd name="connsiteX31" fmla="*/ 2224702 w 2606400"/>
                    <a:gd name="connsiteY31" fmla="*/ 1729279 h 2024515"/>
                    <a:gd name="connsiteX32" fmla="*/ 2005874 w 2606400"/>
                    <a:gd name="connsiteY32" fmla="*/ 1724822 h 2024515"/>
                    <a:gd name="connsiteX33" fmla="*/ 1954800 w 2606400"/>
                    <a:gd name="connsiteY33" fmla="*/ 1889469 h 2024515"/>
                    <a:gd name="connsiteX34" fmla="*/ 1744916 w 2606400"/>
                    <a:gd name="connsiteY34" fmla="*/ 1841360 h 2024515"/>
                    <a:gd name="connsiteX35" fmla="*/ 1640493 w 2606400"/>
                    <a:gd name="connsiteY35" fmla="*/ 1990168 h 2024515"/>
                    <a:gd name="connsiteX36" fmla="*/ 1453867 w 2606400"/>
                    <a:gd name="connsiteY36" fmla="*/ 1901678 h 2024515"/>
                    <a:gd name="connsiteX37" fmla="*/ 1303200 w 2606400"/>
                    <a:gd name="connsiteY37" fmla="*/ 2024515 h 2024515"/>
                    <a:gd name="connsiteX38" fmla="*/ 1152533 w 2606400"/>
                    <a:gd name="connsiteY38" fmla="*/ 1901678 h 2024515"/>
                    <a:gd name="connsiteX39" fmla="*/ 965907 w 2606400"/>
                    <a:gd name="connsiteY39" fmla="*/ 1990168 h 2024515"/>
                    <a:gd name="connsiteX40" fmla="*/ 861484 w 2606400"/>
                    <a:gd name="connsiteY40" fmla="*/ 1841360 h 2024515"/>
                    <a:gd name="connsiteX41" fmla="*/ 651600 w 2606400"/>
                    <a:gd name="connsiteY41" fmla="*/ 1889469 h 2024515"/>
                    <a:gd name="connsiteX42" fmla="*/ 600526 w 2606400"/>
                    <a:gd name="connsiteY42" fmla="*/ 1724822 h 2024515"/>
                    <a:gd name="connsiteX43" fmla="*/ 381698 w 2606400"/>
                    <a:gd name="connsiteY43" fmla="*/ 1729279 h 2024515"/>
                    <a:gd name="connsiteX44" fmla="*/ 387460 w 2606400"/>
                    <a:gd name="connsiteY44" fmla="*/ 1560019 h 2024515"/>
                    <a:gd name="connsiteX45" fmla="*/ 174596 w 2606400"/>
                    <a:gd name="connsiteY45" fmla="*/ 1520515 h 2024515"/>
                    <a:gd name="connsiteX46" fmla="*/ 236793 w 2606400"/>
                    <a:gd name="connsiteY46" fmla="*/ 1358174 h 2024515"/>
                    <a:gd name="connsiteX47" fmla="*/ 44405 w 2606400"/>
                    <a:gd name="connsiteY47" fmla="*/ 1277405 h 2024515"/>
                    <a:gd name="connsiteX48" fmla="*/ 158810 w 2606400"/>
                    <a:gd name="connsiteY48" fmla="*/ 1133053 h 2024515"/>
                    <a:gd name="connsiteX49" fmla="*/ 0 w 2606400"/>
                    <a:gd name="connsiteY49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454135 w 2606400"/>
                    <a:gd name="connsiteY5" fmla="*/ 420623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9464 w 2606400"/>
                    <a:gd name="connsiteY18" fmla="*/ 270413 h 2024515"/>
                    <a:gd name="connsiteX19" fmla="*/ 2201588 w 2606400"/>
                    <a:gd name="connsiteY19" fmla="*/ 437291 h 2024515"/>
                    <a:gd name="connsiteX20" fmla="*/ 2218940 w 2606400"/>
                    <a:gd name="connsiteY20" fmla="*/ 473011 h 2024515"/>
                    <a:gd name="connsiteX21" fmla="*/ 2388942 w 2606400"/>
                    <a:gd name="connsiteY21" fmla="*/ 422028 h 2024515"/>
                    <a:gd name="connsiteX22" fmla="*/ 2369607 w 2606400"/>
                    <a:gd name="connsiteY22" fmla="*/ 674856 h 2024515"/>
                    <a:gd name="connsiteX23" fmla="*/ 2561995 w 2606400"/>
                    <a:gd name="connsiteY23" fmla="*/ 755625 h 2024515"/>
                    <a:gd name="connsiteX24" fmla="*/ 2447590 w 2606400"/>
                    <a:gd name="connsiteY24" fmla="*/ 899977 h 2024515"/>
                    <a:gd name="connsiteX25" fmla="*/ 2606400 w 2606400"/>
                    <a:gd name="connsiteY25" fmla="*/ 1016515 h 2024515"/>
                    <a:gd name="connsiteX26" fmla="*/ 2447590 w 2606400"/>
                    <a:gd name="connsiteY26" fmla="*/ 1133053 h 2024515"/>
                    <a:gd name="connsiteX27" fmla="*/ 2561995 w 2606400"/>
                    <a:gd name="connsiteY27" fmla="*/ 1277405 h 2024515"/>
                    <a:gd name="connsiteX28" fmla="*/ 2369607 w 2606400"/>
                    <a:gd name="connsiteY28" fmla="*/ 1358174 h 2024515"/>
                    <a:gd name="connsiteX29" fmla="*/ 2431804 w 2606400"/>
                    <a:gd name="connsiteY29" fmla="*/ 1520515 h 2024515"/>
                    <a:gd name="connsiteX30" fmla="*/ 2218940 w 2606400"/>
                    <a:gd name="connsiteY30" fmla="*/ 1560019 h 2024515"/>
                    <a:gd name="connsiteX31" fmla="*/ 2224702 w 2606400"/>
                    <a:gd name="connsiteY31" fmla="*/ 1729279 h 2024515"/>
                    <a:gd name="connsiteX32" fmla="*/ 2005874 w 2606400"/>
                    <a:gd name="connsiteY32" fmla="*/ 1724822 h 2024515"/>
                    <a:gd name="connsiteX33" fmla="*/ 1954800 w 2606400"/>
                    <a:gd name="connsiteY33" fmla="*/ 1889469 h 2024515"/>
                    <a:gd name="connsiteX34" fmla="*/ 1744916 w 2606400"/>
                    <a:gd name="connsiteY34" fmla="*/ 1841360 h 2024515"/>
                    <a:gd name="connsiteX35" fmla="*/ 1640493 w 2606400"/>
                    <a:gd name="connsiteY35" fmla="*/ 1990168 h 2024515"/>
                    <a:gd name="connsiteX36" fmla="*/ 1453867 w 2606400"/>
                    <a:gd name="connsiteY36" fmla="*/ 1901678 h 2024515"/>
                    <a:gd name="connsiteX37" fmla="*/ 1303200 w 2606400"/>
                    <a:gd name="connsiteY37" fmla="*/ 2024515 h 2024515"/>
                    <a:gd name="connsiteX38" fmla="*/ 1152533 w 2606400"/>
                    <a:gd name="connsiteY38" fmla="*/ 1901678 h 2024515"/>
                    <a:gd name="connsiteX39" fmla="*/ 965907 w 2606400"/>
                    <a:gd name="connsiteY39" fmla="*/ 1990168 h 2024515"/>
                    <a:gd name="connsiteX40" fmla="*/ 861484 w 2606400"/>
                    <a:gd name="connsiteY40" fmla="*/ 1841360 h 2024515"/>
                    <a:gd name="connsiteX41" fmla="*/ 651600 w 2606400"/>
                    <a:gd name="connsiteY41" fmla="*/ 1889469 h 2024515"/>
                    <a:gd name="connsiteX42" fmla="*/ 600526 w 2606400"/>
                    <a:gd name="connsiteY42" fmla="*/ 1724822 h 2024515"/>
                    <a:gd name="connsiteX43" fmla="*/ 381698 w 2606400"/>
                    <a:gd name="connsiteY43" fmla="*/ 1729279 h 2024515"/>
                    <a:gd name="connsiteX44" fmla="*/ 387460 w 2606400"/>
                    <a:gd name="connsiteY44" fmla="*/ 1560019 h 2024515"/>
                    <a:gd name="connsiteX45" fmla="*/ 174596 w 2606400"/>
                    <a:gd name="connsiteY45" fmla="*/ 1520515 h 2024515"/>
                    <a:gd name="connsiteX46" fmla="*/ 236793 w 2606400"/>
                    <a:gd name="connsiteY46" fmla="*/ 1358174 h 2024515"/>
                    <a:gd name="connsiteX47" fmla="*/ 44405 w 2606400"/>
                    <a:gd name="connsiteY47" fmla="*/ 1277405 h 2024515"/>
                    <a:gd name="connsiteX48" fmla="*/ 158810 w 2606400"/>
                    <a:gd name="connsiteY48" fmla="*/ 1133053 h 2024515"/>
                    <a:gd name="connsiteX49" fmla="*/ 0 w 2606400"/>
                    <a:gd name="connsiteY49" fmla="*/ 1016515 h 2024515"/>
                    <a:gd name="connsiteX0" fmla="*/ 0 w 2606400"/>
                    <a:gd name="connsiteY0" fmla="*/ 1016515 h 2024515"/>
                    <a:gd name="connsiteX1" fmla="*/ 15601 w 2606400"/>
                    <a:gd name="connsiteY1" fmla="*/ 970691 h 2024515"/>
                    <a:gd name="connsiteX2" fmla="*/ 158810 w 2606400"/>
                    <a:gd name="connsiteY2" fmla="*/ 899977 h 2024515"/>
                    <a:gd name="connsiteX3" fmla="*/ 44405 w 2606400"/>
                    <a:gd name="connsiteY3" fmla="*/ 755625 h 2024515"/>
                    <a:gd name="connsiteX4" fmla="*/ 236793 w 2606400"/>
                    <a:gd name="connsiteY4" fmla="*/ 674856 h 2024515"/>
                    <a:gd name="connsiteX5" fmla="*/ 174596 w 2606400"/>
                    <a:gd name="connsiteY5" fmla="*/ 512515 h 2024515"/>
                    <a:gd name="connsiteX6" fmla="*/ 454135 w 2606400"/>
                    <a:gd name="connsiteY6" fmla="*/ 420623 h 2024515"/>
                    <a:gd name="connsiteX7" fmla="*/ 381698 w 2606400"/>
                    <a:gd name="connsiteY7" fmla="*/ 303751 h 2024515"/>
                    <a:gd name="connsiteX8" fmla="*/ 643389 w 2606400"/>
                    <a:gd name="connsiteY8" fmla="*/ 298683 h 2024515"/>
                    <a:gd name="connsiteX9" fmla="*/ 608737 w 2606400"/>
                    <a:gd name="connsiteY9" fmla="*/ 143561 h 2024515"/>
                    <a:gd name="connsiteX10" fmla="*/ 861484 w 2606400"/>
                    <a:gd name="connsiteY10" fmla="*/ 191670 h 2024515"/>
                    <a:gd name="connsiteX11" fmla="*/ 965907 w 2606400"/>
                    <a:gd name="connsiteY11" fmla="*/ 0 h 2024515"/>
                    <a:gd name="connsiteX12" fmla="*/ 1152533 w 2606400"/>
                    <a:gd name="connsiteY12" fmla="*/ 131352 h 2024515"/>
                    <a:gd name="connsiteX13" fmla="*/ 1355587 w 2606400"/>
                    <a:gd name="connsiteY13" fmla="*/ 8515 h 2024515"/>
                    <a:gd name="connsiteX14" fmla="*/ 1453867 w 2606400"/>
                    <a:gd name="connsiteY14" fmla="*/ 131352 h 2024515"/>
                    <a:gd name="connsiteX15" fmla="*/ 1640493 w 2606400"/>
                    <a:gd name="connsiteY15" fmla="*/ 42862 h 2024515"/>
                    <a:gd name="connsiteX16" fmla="*/ 1697291 w 2606400"/>
                    <a:gd name="connsiteY16" fmla="*/ 172620 h 2024515"/>
                    <a:gd name="connsiteX17" fmla="*/ 2054812 w 2606400"/>
                    <a:gd name="connsiteY17" fmla="*/ 91173 h 2024515"/>
                    <a:gd name="connsiteX18" fmla="*/ 2005874 w 2606400"/>
                    <a:gd name="connsiteY18" fmla="*/ 308208 h 2024515"/>
                    <a:gd name="connsiteX19" fmla="*/ 2229464 w 2606400"/>
                    <a:gd name="connsiteY19" fmla="*/ 270413 h 2024515"/>
                    <a:gd name="connsiteX20" fmla="*/ 2201588 w 2606400"/>
                    <a:gd name="connsiteY20" fmla="*/ 437291 h 2024515"/>
                    <a:gd name="connsiteX21" fmla="*/ 2218940 w 2606400"/>
                    <a:gd name="connsiteY21" fmla="*/ 473011 h 2024515"/>
                    <a:gd name="connsiteX22" fmla="*/ 2388942 w 2606400"/>
                    <a:gd name="connsiteY22" fmla="*/ 422028 h 2024515"/>
                    <a:gd name="connsiteX23" fmla="*/ 2369607 w 2606400"/>
                    <a:gd name="connsiteY23" fmla="*/ 674856 h 2024515"/>
                    <a:gd name="connsiteX24" fmla="*/ 2561995 w 2606400"/>
                    <a:gd name="connsiteY24" fmla="*/ 755625 h 2024515"/>
                    <a:gd name="connsiteX25" fmla="*/ 2447590 w 2606400"/>
                    <a:gd name="connsiteY25" fmla="*/ 899977 h 2024515"/>
                    <a:gd name="connsiteX26" fmla="*/ 2606400 w 2606400"/>
                    <a:gd name="connsiteY26" fmla="*/ 1016515 h 2024515"/>
                    <a:gd name="connsiteX27" fmla="*/ 2447590 w 2606400"/>
                    <a:gd name="connsiteY27" fmla="*/ 1133053 h 2024515"/>
                    <a:gd name="connsiteX28" fmla="*/ 2561995 w 2606400"/>
                    <a:gd name="connsiteY28" fmla="*/ 1277405 h 2024515"/>
                    <a:gd name="connsiteX29" fmla="*/ 2369607 w 2606400"/>
                    <a:gd name="connsiteY29" fmla="*/ 1358174 h 2024515"/>
                    <a:gd name="connsiteX30" fmla="*/ 2431804 w 2606400"/>
                    <a:gd name="connsiteY30" fmla="*/ 1520515 h 2024515"/>
                    <a:gd name="connsiteX31" fmla="*/ 2218940 w 2606400"/>
                    <a:gd name="connsiteY31" fmla="*/ 1560019 h 2024515"/>
                    <a:gd name="connsiteX32" fmla="*/ 2224702 w 2606400"/>
                    <a:gd name="connsiteY32" fmla="*/ 1729279 h 2024515"/>
                    <a:gd name="connsiteX33" fmla="*/ 2005874 w 2606400"/>
                    <a:gd name="connsiteY33" fmla="*/ 1724822 h 2024515"/>
                    <a:gd name="connsiteX34" fmla="*/ 1954800 w 2606400"/>
                    <a:gd name="connsiteY34" fmla="*/ 1889469 h 2024515"/>
                    <a:gd name="connsiteX35" fmla="*/ 1744916 w 2606400"/>
                    <a:gd name="connsiteY35" fmla="*/ 1841360 h 2024515"/>
                    <a:gd name="connsiteX36" fmla="*/ 1640493 w 2606400"/>
                    <a:gd name="connsiteY36" fmla="*/ 1990168 h 2024515"/>
                    <a:gd name="connsiteX37" fmla="*/ 1453867 w 2606400"/>
                    <a:gd name="connsiteY37" fmla="*/ 1901678 h 2024515"/>
                    <a:gd name="connsiteX38" fmla="*/ 1303200 w 2606400"/>
                    <a:gd name="connsiteY38" fmla="*/ 2024515 h 2024515"/>
                    <a:gd name="connsiteX39" fmla="*/ 1152533 w 2606400"/>
                    <a:gd name="connsiteY39" fmla="*/ 1901678 h 2024515"/>
                    <a:gd name="connsiteX40" fmla="*/ 965907 w 2606400"/>
                    <a:gd name="connsiteY40" fmla="*/ 1990168 h 2024515"/>
                    <a:gd name="connsiteX41" fmla="*/ 861484 w 2606400"/>
                    <a:gd name="connsiteY41" fmla="*/ 1841360 h 2024515"/>
                    <a:gd name="connsiteX42" fmla="*/ 651600 w 2606400"/>
                    <a:gd name="connsiteY42" fmla="*/ 1889469 h 2024515"/>
                    <a:gd name="connsiteX43" fmla="*/ 600526 w 2606400"/>
                    <a:gd name="connsiteY43" fmla="*/ 1724822 h 2024515"/>
                    <a:gd name="connsiteX44" fmla="*/ 381698 w 2606400"/>
                    <a:gd name="connsiteY44" fmla="*/ 1729279 h 2024515"/>
                    <a:gd name="connsiteX45" fmla="*/ 387460 w 2606400"/>
                    <a:gd name="connsiteY45" fmla="*/ 1560019 h 2024515"/>
                    <a:gd name="connsiteX46" fmla="*/ 174596 w 2606400"/>
                    <a:gd name="connsiteY46" fmla="*/ 1520515 h 2024515"/>
                    <a:gd name="connsiteX47" fmla="*/ 236793 w 2606400"/>
                    <a:gd name="connsiteY47" fmla="*/ 1358174 h 2024515"/>
                    <a:gd name="connsiteX48" fmla="*/ 44405 w 2606400"/>
                    <a:gd name="connsiteY48" fmla="*/ 1277405 h 2024515"/>
                    <a:gd name="connsiteX49" fmla="*/ 158810 w 2606400"/>
                    <a:gd name="connsiteY49" fmla="*/ 1133053 h 2024515"/>
                    <a:gd name="connsiteX50" fmla="*/ 0 w 2606400"/>
                    <a:gd name="connsiteY50" fmla="*/ 1016515 h 2024515"/>
                    <a:gd name="connsiteX0" fmla="*/ 0 w 2606400"/>
                    <a:gd name="connsiteY0" fmla="*/ 1016515 h 2024515"/>
                    <a:gd name="connsiteX1" fmla="*/ 15601 w 2606400"/>
                    <a:gd name="connsiteY1" fmla="*/ 970691 h 2024515"/>
                    <a:gd name="connsiteX2" fmla="*/ 158810 w 2606400"/>
                    <a:gd name="connsiteY2" fmla="*/ 899977 h 2024515"/>
                    <a:gd name="connsiteX3" fmla="*/ 58692 w 2606400"/>
                    <a:gd name="connsiteY3" fmla="*/ 722288 h 2024515"/>
                    <a:gd name="connsiteX4" fmla="*/ 236793 w 2606400"/>
                    <a:gd name="connsiteY4" fmla="*/ 674856 h 2024515"/>
                    <a:gd name="connsiteX5" fmla="*/ 174596 w 2606400"/>
                    <a:gd name="connsiteY5" fmla="*/ 512515 h 2024515"/>
                    <a:gd name="connsiteX6" fmla="*/ 454135 w 2606400"/>
                    <a:gd name="connsiteY6" fmla="*/ 420623 h 2024515"/>
                    <a:gd name="connsiteX7" fmla="*/ 381698 w 2606400"/>
                    <a:gd name="connsiteY7" fmla="*/ 303751 h 2024515"/>
                    <a:gd name="connsiteX8" fmla="*/ 643389 w 2606400"/>
                    <a:gd name="connsiteY8" fmla="*/ 298683 h 2024515"/>
                    <a:gd name="connsiteX9" fmla="*/ 608737 w 2606400"/>
                    <a:gd name="connsiteY9" fmla="*/ 143561 h 2024515"/>
                    <a:gd name="connsiteX10" fmla="*/ 861484 w 2606400"/>
                    <a:gd name="connsiteY10" fmla="*/ 191670 h 2024515"/>
                    <a:gd name="connsiteX11" fmla="*/ 965907 w 2606400"/>
                    <a:gd name="connsiteY11" fmla="*/ 0 h 2024515"/>
                    <a:gd name="connsiteX12" fmla="*/ 1152533 w 2606400"/>
                    <a:gd name="connsiteY12" fmla="*/ 131352 h 2024515"/>
                    <a:gd name="connsiteX13" fmla="*/ 1355587 w 2606400"/>
                    <a:gd name="connsiteY13" fmla="*/ 8515 h 2024515"/>
                    <a:gd name="connsiteX14" fmla="*/ 1453867 w 2606400"/>
                    <a:gd name="connsiteY14" fmla="*/ 131352 h 2024515"/>
                    <a:gd name="connsiteX15" fmla="*/ 1640493 w 2606400"/>
                    <a:gd name="connsiteY15" fmla="*/ 42862 h 2024515"/>
                    <a:gd name="connsiteX16" fmla="*/ 1697291 w 2606400"/>
                    <a:gd name="connsiteY16" fmla="*/ 172620 h 2024515"/>
                    <a:gd name="connsiteX17" fmla="*/ 2054812 w 2606400"/>
                    <a:gd name="connsiteY17" fmla="*/ 91173 h 2024515"/>
                    <a:gd name="connsiteX18" fmla="*/ 2005874 w 2606400"/>
                    <a:gd name="connsiteY18" fmla="*/ 308208 h 2024515"/>
                    <a:gd name="connsiteX19" fmla="*/ 2229464 w 2606400"/>
                    <a:gd name="connsiteY19" fmla="*/ 270413 h 2024515"/>
                    <a:gd name="connsiteX20" fmla="*/ 2201588 w 2606400"/>
                    <a:gd name="connsiteY20" fmla="*/ 437291 h 2024515"/>
                    <a:gd name="connsiteX21" fmla="*/ 2218940 w 2606400"/>
                    <a:gd name="connsiteY21" fmla="*/ 473011 h 2024515"/>
                    <a:gd name="connsiteX22" fmla="*/ 2388942 w 2606400"/>
                    <a:gd name="connsiteY22" fmla="*/ 422028 h 2024515"/>
                    <a:gd name="connsiteX23" fmla="*/ 2369607 w 2606400"/>
                    <a:gd name="connsiteY23" fmla="*/ 674856 h 2024515"/>
                    <a:gd name="connsiteX24" fmla="*/ 2561995 w 2606400"/>
                    <a:gd name="connsiteY24" fmla="*/ 755625 h 2024515"/>
                    <a:gd name="connsiteX25" fmla="*/ 2447590 w 2606400"/>
                    <a:gd name="connsiteY25" fmla="*/ 899977 h 2024515"/>
                    <a:gd name="connsiteX26" fmla="*/ 2606400 w 2606400"/>
                    <a:gd name="connsiteY26" fmla="*/ 1016515 h 2024515"/>
                    <a:gd name="connsiteX27" fmla="*/ 2447590 w 2606400"/>
                    <a:gd name="connsiteY27" fmla="*/ 1133053 h 2024515"/>
                    <a:gd name="connsiteX28" fmla="*/ 2561995 w 2606400"/>
                    <a:gd name="connsiteY28" fmla="*/ 1277405 h 2024515"/>
                    <a:gd name="connsiteX29" fmla="*/ 2369607 w 2606400"/>
                    <a:gd name="connsiteY29" fmla="*/ 1358174 h 2024515"/>
                    <a:gd name="connsiteX30" fmla="*/ 2431804 w 2606400"/>
                    <a:gd name="connsiteY30" fmla="*/ 1520515 h 2024515"/>
                    <a:gd name="connsiteX31" fmla="*/ 2218940 w 2606400"/>
                    <a:gd name="connsiteY31" fmla="*/ 1560019 h 2024515"/>
                    <a:gd name="connsiteX32" fmla="*/ 2224702 w 2606400"/>
                    <a:gd name="connsiteY32" fmla="*/ 1729279 h 2024515"/>
                    <a:gd name="connsiteX33" fmla="*/ 2005874 w 2606400"/>
                    <a:gd name="connsiteY33" fmla="*/ 1724822 h 2024515"/>
                    <a:gd name="connsiteX34" fmla="*/ 1954800 w 2606400"/>
                    <a:gd name="connsiteY34" fmla="*/ 1889469 h 2024515"/>
                    <a:gd name="connsiteX35" fmla="*/ 1744916 w 2606400"/>
                    <a:gd name="connsiteY35" fmla="*/ 1841360 h 2024515"/>
                    <a:gd name="connsiteX36" fmla="*/ 1640493 w 2606400"/>
                    <a:gd name="connsiteY36" fmla="*/ 1990168 h 2024515"/>
                    <a:gd name="connsiteX37" fmla="*/ 1453867 w 2606400"/>
                    <a:gd name="connsiteY37" fmla="*/ 1901678 h 2024515"/>
                    <a:gd name="connsiteX38" fmla="*/ 1303200 w 2606400"/>
                    <a:gd name="connsiteY38" fmla="*/ 2024515 h 2024515"/>
                    <a:gd name="connsiteX39" fmla="*/ 1152533 w 2606400"/>
                    <a:gd name="connsiteY39" fmla="*/ 1901678 h 2024515"/>
                    <a:gd name="connsiteX40" fmla="*/ 965907 w 2606400"/>
                    <a:gd name="connsiteY40" fmla="*/ 1990168 h 2024515"/>
                    <a:gd name="connsiteX41" fmla="*/ 861484 w 2606400"/>
                    <a:gd name="connsiteY41" fmla="*/ 1841360 h 2024515"/>
                    <a:gd name="connsiteX42" fmla="*/ 651600 w 2606400"/>
                    <a:gd name="connsiteY42" fmla="*/ 1889469 h 2024515"/>
                    <a:gd name="connsiteX43" fmla="*/ 600526 w 2606400"/>
                    <a:gd name="connsiteY43" fmla="*/ 1724822 h 2024515"/>
                    <a:gd name="connsiteX44" fmla="*/ 381698 w 2606400"/>
                    <a:gd name="connsiteY44" fmla="*/ 1729279 h 2024515"/>
                    <a:gd name="connsiteX45" fmla="*/ 387460 w 2606400"/>
                    <a:gd name="connsiteY45" fmla="*/ 1560019 h 2024515"/>
                    <a:gd name="connsiteX46" fmla="*/ 174596 w 2606400"/>
                    <a:gd name="connsiteY46" fmla="*/ 1520515 h 2024515"/>
                    <a:gd name="connsiteX47" fmla="*/ 236793 w 2606400"/>
                    <a:gd name="connsiteY47" fmla="*/ 1358174 h 2024515"/>
                    <a:gd name="connsiteX48" fmla="*/ 44405 w 2606400"/>
                    <a:gd name="connsiteY48" fmla="*/ 1277405 h 2024515"/>
                    <a:gd name="connsiteX49" fmla="*/ 158810 w 2606400"/>
                    <a:gd name="connsiteY49" fmla="*/ 1133053 h 2024515"/>
                    <a:gd name="connsiteX50" fmla="*/ 0 w 2606400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447590 w 2601638"/>
                    <a:gd name="connsiteY27" fmla="*/ 1133053 h 2024515"/>
                    <a:gd name="connsiteX28" fmla="*/ 2561995 w 2601638"/>
                    <a:gd name="connsiteY28" fmla="*/ 1277405 h 2024515"/>
                    <a:gd name="connsiteX29" fmla="*/ 2369607 w 2601638"/>
                    <a:gd name="connsiteY29" fmla="*/ 1358174 h 2024515"/>
                    <a:gd name="connsiteX30" fmla="*/ 2431804 w 2601638"/>
                    <a:gd name="connsiteY30" fmla="*/ 152051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174596 w 2601638"/>
                    <a:gd name="connsiteY46" fmla="*/ 1520515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447590 w 2601638"/>
                    <a:gd name="connsiteY27" fmla="*/ 1133053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431804 w 2601638"/>
                    <a:gd name="connsiteY30" fmla="*/ 152051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174596 w 2601638"/>
                    <a:gd name="connsiteY46" fmla="*/ 1520515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385678 w 2601638"/>
                    <a:gd name="connsiteY27" fmla="*/ 1128291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431804 w 2601638"/>
                    <a:gd name="connsiteY30" fmla="*/ 152051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174596 w 2601638"/>
                    <a:gd name="connsiteY46" fmla="*/ 1520515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385678 w 2601638"/>
                    <a:gd name="connsiteY27" fmla="*/ 1128291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431804 w 2601638"/>
                    <a:gd name="connsiteY30" fmla="*/ 152051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385678 w 2601638"/>
                    <a:gd name="connsiteY27" fmla="*/ 1128291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05470 w 2601638"/>
                    <a:gd name="connsiteY49" fmla="*/ 1126020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0372 h 2024515"/>
                    <a:gd name="connsiteX49" fmla="*/ 105470 w 2601638"/>
                    <a:gd name="connsiteY49" fmla="*/ 1126020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0595 w 2601638"/>
                    <a:gd name="connsiteY48" fmla="*/ 1263339 h 2024515"/>
                    <a:gd name="connsiteX49" fmla="*/ 105470 w 2601638"/>
                    <a:gd name="connsiteY49" fmla="*/ 1126020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105470 w 2601638"/>
                    <a:gd name="connsiteY48" fmla="*/ 1126020 h 2024515"/>
                    <a:gd name="connsiteX49" fmla="*/ 0 w 2601638"/>
                    <a:gd name="connsiteY49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46293 w 2601638"/>
                    <a:gd name="connsiteY47" fmla="*/ 1228064 h 2024515"/>
                    <a:gd name="connsiteX48" fmla="*/ 105470 w 2601638"/>
                    <a:gd name="connsiteY48" fmla="*/ 1126020 h 2024515"/>
                    <a:gd name="connsiteX49" fmla="*/ 0 w 2601638"/>
                    <a:gd name="connsiteY49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78062 w 2601638"/>
                    <a:gd name="connsiteY27" fmla="*/ 1120387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46293 w 2601638"/>
                    <a:gd name="connsiteY47" fmla="*/ 1228064 h 2024515"/>
                    <a:gd name="connsiteX48" fmla="*/ 105470 w 2601638"/>
                    <a:gd name="connsiteY48" fmla="*/ 1126020 h 2024515"/>
                    <a:gd name="connsiteX49" fmla="*/ 0 w 2601638"/>
                    <a:gd name="connsiteY49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78062 w 2601638"/>
                    <a:gd name="connsiteY27" fmla="*/ 1120387 h 2024515"/>
                    <a:gd name="connsiteX28" fmla="*/ 2596285 w 2601638"/>
                    <a:gd name="connsiteY28" fmla="*/ 1228313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46293 w 2601638"/>
                    <a:gd name="connsiteY47" fmla="*/ 1228064 h 2024515"/>
                    <a:gd name="connsiteX48" fmla="*/ 105470 w 2601638"/>
                    <a:gd name="connsiteY48" fmla="*/ 1126020 h 2024515"/>
                    <a:gd name="connsiteX49" fmla="*/ 0 w 2601638"/>
                    <a:gd name="connsiteY49" fmla="*/ 1016515 h 2024515"/>
                    <a:gd name="connsiteX0" fmla="*/ 0 w 2601638"/>
                    <a:gd name="connsiteY0" fmla="*/ 1052811 h 2060811"/>
                    <a:gd name="connsiteX1" fmla="*/ 15601 w 2601638"/>
                    <a:gd name="connsiteY1" fmla="*/ 1006987 h 2060811"/>
                    <a:gd name="connsiteX2" fmla="*/ 120710 w 2601638"/>
                    <a:gd name="connsiteY2" fmla="*/ 936273 h 2060811"/>
                    <a:gd name="connsiteX3" fmla="*/ 58692 w 2601638"/>
                    <a:gd name="connsiteY3" fmla="*/ 758584 h 2060811"/>
                    <a:gd name="connsiteX4" fmla="*/ 202503 w 2601638"/>
                    <a:gd name="connsiteY4" fmla="*/ 700602 h 2060811"/>
                    <a:gd name="connsiteX5" fmla="*/ 174596 w 2601638"/>
                    <a:gd name="connsiteY5" fmla="*/ 548811 h 2060811"/>
                    <a:gd name="connsiteX6" fmla="*/ 427465 w 2601638"/>
                    <a:gd name="connsiteY6" fmla="*/ 481534 h 2060811"/>
                    <a:gd name="connsiteX7" fmla="*/ 381698 w 2601638"/>
                    <a:gd name="connsiteY7" fmla="*/ 340047 h 2060811"/>
                    <a:gd name="connsiteX8" fmla="*/ 593859 w 2601638"/>
                    <a:gd name="connsiteY8" fmla="*/ 310363 h 2060811"/>
                    <a:gd name="connsiteX9" fmla="*/ 608737 w 2601638"/>
                    <a:gd name="connsiteY9" fmla="*/ 179857 h 2060811"/>
                    <a:gd name="connsiteX10" fmla="*/ 823384 w 2601638"/>
                    <a:gd name="connsiteY10" fmla="*/ 189285 h 2060811"/>
                    <a:gd name="connsiteX11" fmla="*/ 965907 w 2601638"/>
                    <a:gd name="connsiteY11" fmla="*/ 36296 h 2060811"/>
                    <a:gd name="connsiteX12" fmla="*/ 1163963 w 2601638"/>
                    <a:gd name="connsiteY12" fmla="*/ 118418 h 2060811"/>
                    <a:gd name="connsiteX13" fmla="*/ 1331311 w 2601638"/>
                    <a:gd name="connsiteY13" fmla="*/ 0 h 2060811"/>
                    <a:gd name="connsiteX14" fmla="*/ 1461487 w 2601638"/>
                    <a:gd name="connsiteY14" fmla="*/ 150066 h 2060811"/>
                    <a:gd name="connsiteX15" fmla="*/ 1640493 w 2601638"/>
                    <a:gd name="connsiteY15" fmla="*/ 79158 h 2060811"/>
                    <a:gd name="connsiteX16" fmla="*/ 1750631 w 2601638"/>
                    <a:gd name="connsiteY16" fmla="*/ 215949 h 2060811"/>
                    <a:gd name="connsiteX17" fmla="*/ 2054812 w 2601638"/>
                    <a:gd name="connsiteY17" fmla="*/ 127469 h 2060811"/>
                    <a:gd name="connsiteX18" fmla="*/ 2040164 w 2601638"/>
                    <a:gd name="connsiteY18" fmla="*/ 309339 h 2060811"/>
                    <a:gd name="connsiteX19" fmla="*/ 2229464 w 2601638"/>
                    <a:gd name="connsiteY19" fmla="*/ 306709 h 2060811"/>
                    <a:gd name="connsiteX20" fmla="*/ 2201588 w 2601638"/>
                    <a:gd name="connsiteY20" fmla="*/ 473587 h 2060811"/>
                    <a:gd name="connsiteX21" fmla="*/ 2230370 w 2601638"/>
                    <a:gd name="connsiteY21" fmla="*/ 484692 h 2060811"/>
                    <a:gd name="connsiteX22" fmla="*/ 2388942 w 2601638"/>
                    <a:gd name="connsiteY22" fmla="*/ 458324 h 2060811"/>
                    <a:gd name="connsiteX23" fmla="*/ 2407707 w 2601638"/>
                    <a:gd name="connsiteY23" fmla="*/ 697086 h 2060811"/>
                    <a:gd name="connsiteX24" fmla="*/ 2561995 w 2601638"/>
                    <a:gd name="connsiteY24" fmla="*/ 791921 h 2060811"/>
                    <a:gd name="connsiteX25" fmla="*/ 2471866 w 2601638"/>
                    <a:gd name="connsiteY25" fmla="*/ 928804 h 2060811"/>
                    <a:gd name="connsiteX26" fmla="*/ 2601638 w 2601638"/>
                    <a:gd name="connsiteY26" fmla="*/ 1095673 h 2060811"/>
                    <a:gd name="connsiteX27" fmla="*/ 2478062 w 2601638"/>
                    <a:gd name="connsiteY27" fmla="*/ 1156683 h 2060811"/>
                    <a:gd name="connsiteX28" fmla="*/ 2596285 w 2601638"/>
                    <a:gd name="connsiteY28" fmla="*/ 1264609 h 2060811"/>
                    <a:gd name="connsiteX29" fmla="*/ 2369607 w 2601638"/>
                    <a:gd name="connsiteY29" fmla="*/ 1394470 h 2060811"/>
                    <a:gd name="connsiteX30" fmla="*/ 2302332 w 2601638"/>
                    <a:gd name="connsiteY30" fmla="*/ 1452251 h 2060811"/>
                    <a:gd name="connsiteX31" fmla="*/ 2218940 w 2601638"/>
                    <a:gd name="connsiteY31" fmla="*/ 1596315 h 2060811"/>
                    <a:gd name="connsiteX32" fmla="*/ 2224702 w 2601638"/>
                    <a:gd name="connsiteY32" fmla="*/ 1765575 h 2060811"/>
                    <a:gd name="connsiteX33" fmla="*/ 2005874 w 2601638"/>
                    <a:gd name="connsiteY33" fmla="*/ 1761118 h 2060811"/>
                    <a:gd name="connsiteX34" fmla="*/ 1954800 w 2601638"/>
                    <a:gd name="connsiteY34" fmla="*/ 1925765 h 2060811"/>
                    <a:gd name="connsiteX35" fmla="*/ 1744916 w 2601638"/>
                    <a:gd name="connsiteY35" fmla="*/ 1877656 h 2060811"/>
                    <a:gd name="connsiteX36" fmla="*/ 1640493 w 2601638"/>
                    <a:gd name="connsiteY36" fmla="*/ 2026464 h 2060811"/>
                    <a:gd name="connsiteX37" fmla="*/ 1453867 w 2601638"/>
                    <a:gd name="connsiteY37" fmla="*/ 1937974 h 2060811"/>
                    <a:gd name="connsiteX38" fmla="*/ 1303200 w 2601638"/>
                    <a:gd name="connsiteY38" fmla="*/ 2060811 h 2060811"/>
                    <a:gd name="connsiteX39" fmla="*/ 1152533 w 2601638"/>
                    <a:gd name="connsiteY39" fmla="*/ 1937974 h 2060811"/>
                    <a:gd name="connsiteX40" fmla="*/ 965907 w 2601638"/>
                    <a:gd name="connsiteY40" fmla="*/ 2026464 h 2060811"/>
                    <a:gd name="connsiteX41" fmla="*/ 861484 w 2601638"/>
                    <a:gd name="connsiteY41" fmla="*/ 1877656 h 2060811"/>
                    <a:gd name="connsiteX42" fmla="*/ 651600 w 2601638"/>
                    <a:gd name="connsiteY42" fmla="*/ 1925765 h 2060811"/>
                    <a:gd name="connsiteX43" fmla="*/ 600526 w 2601638"/>
                    <a:gd name="connsiteY43" fmla="*/ 1761118 h 2060811"/>
                    <a:gd name="connsiteX44" fmla="*/ 381698 w 2601638"/>
                    <a:gd name="connsiteY44" fmla="*/ 1765575 h 2060811"/>
                    <a:gd name="connsiteX45" fmla="*/ 387460 w 2601638"/>
                    <a:gd name="connsiteY45" fmla="*/ 1596315 h 2060811"/>
                    <a:gd name="connsiteX46" fmla="*/ 401173 w 2601638"/>
                    <a:gd name="connsiteY46" fmla="*/ 1601623 h 2060811"/>
                    <a:gd name="connsiteX47" fmla="*/ 46293 w 2601638"/>
                    <a:gd name="connsiteY47" fmla="*/ 1264360 h 2060811"/>
                    <a:gd name="connsiteX48" fmla="*/ 105470 w 2601638"/>
                    <a:gd name="connsiteY48" fmla="*/ 1162316 h 2060811"/>
                    <a:gd name="connsiteX49" fmla="*/ 0 w 2601638"/>
                    <a:gd name="connsiteY49" fmla="*/ 1052811 h 2060811"/>
                    <a:gd name="connsiteX0" fmla="*/ 0 w 2601638"/>
                    <a:gd name="connsiteY0" fmla="*/ 1052811 h 2060811"/>
                    <a:gd name="connsiteX1" fmla="*/ 15601 w 2601638"/>
                    <a:gd name="connsiteY1" fmla="*/ 1006987 h 2060811"/>
                    <a:gd name="connsiteX2" fmla="*/ 120710 w 2601638"/>
                    <a:gd name="connsiteY2" fmla="*/ 936273 h 2060811"/>
                    <a:gd name="connsiteX3" fmla="*/ 58692 w 2601638"/>
                    <a:gd name="connsiteY3" fmla="*/ 758584 h 2060811"/>
                    <a:gd name="connsiteX4" fmla="*/ 202503 w 2601638"/>
                    <a:gd name="connsiteY4" fmla="*/ 700602 h 2060811"/>
                    <a:gd name="connsiteX5" fmla="*/ 174596 w 2601638"/>
                    <a:gd name="connsiteY5" fmla="*/ 548811 h 2060811"/>
                    <a:gd name="connsiteX6" fmla="*/ 427465 w 2601638"/>
                    <a:gd name="connsiteY6" fmla="*/ 481534 h 2060811"/>
                    <a:gd name="connsiteX7" fmla="*/ 381698 w 2601638"/>
                    <a:gd name="connsiteY7" fmla="*/ 340047 h 2060811"/>
                    <a:gd name="connsiteX8" fmla="*/ 593859 w 2601638"/>
                    <a:gd name="connsiteY8" fmla="*/ 310363 h 2060811"/>
                    <a:gd name="connsiteX9" fmla="*/ 608737 w 2601638"/>
                    <a:gd name="connsiteY9" fmla="*/ 179857 h 2060811"/>
                    <a:gd name="connsiteX10" fmla="*/ 823384 w 2601638"/>
                    <a:gd name="connsiteY10" fmla="*/ 189285 h 2060811"/>
                    <a:gd name="connsiteX11" fmla="*/ 965907 w 2601638"/>
                    <a:gd name="connsiteY11" fmla="*/ 36296 h 2060811"/>
                    <a:gd name="connsiteX12" fmla="*/ 1163963 w 2601638"/>
                    <a:gd name="connsiteY12" fmla="*/ 118418 h 2060811"/>
                    <a:gd name="connsiteX13" fmla="*/ 1331311 w 2601638"/>
                    <a:gd name="connsiteY13" fmla="*/ 0 h 2060811"/>
                    <a:gd name="connsiteX14" fmla="*/ 1461487 w 2601638"/>
                    <a:gd name="connsiteY14" fmla="*/ 150066 h 2060811"/>
                    <a:gd name="connsiteX15" fmla="*/ 1591940 w 2601638"/>
                    <a:gd name="connsiteY15" fmla="*/ 41815 h 2060811"/>
                    <a:gd name="connsiteX16" fmla="*/ 1750631 w 2601638"/>
                    <a:gd name="connsiteY16" fmla="*/ 215949 h 2060811"/>
                    <a:gd name="connsiteX17" fmla="*/ 2054812 w 2601638"/>
                    <a:gd name="connsiteY17" fmla="*/ 127469 h 2060811"/>
                    <a:gd name="connsiteX18" fmla="*/ 2040164 w 2601638"/>
                    <a:gd name="connsiteY18" fmla="*/ 309339 h 2060811"/>
                    <a:gd name="connsiteX19" fmla="*/ 2229464 w 2601638"/>
                    <a:gd name="connsiteY19" fmla="*/ 306709 h 2060811"/>
                    <a:gd name="connsiteX20" fmla="*/ 2201588 w 2601638"/>
                    <a:gd name="connsiteY20" fmla="*/ 473587 h 2060811"/>
                    <a:gd name="connsiteX21" fmla="*/ 2230370 w 2601638"/>
                    <a:gd name="connsiteY21" fmla="*/ 484692 h 2060811"/>
                    <a:gd name="connsiteX22" fmla="*/ 2388942 w 2601638"/>
                    <a:gd name="connsiteY22" fmla="*/ 458324 h 2060811"/>
                    <a:gd name="connsiteX23" fmla="*/ 2407707 w 2601638"/>
                    <a:gd name="connsiteY23" fmla="*/ 697086 h 2060811"/>
                    <a:gd name="connsiteX24" fmla="*/ 2561995 w 2601638"/>
                    <a:gd name="connsiteY24" fmla="*/ 791921 h 2060811"/>
                    <a:gd name="connsiteX25" fmla="*/ 2471866 w 2601638"/>
                    <a:gd name="connsiteY25" fmla="*/ 928804 h 2060811"/>
                    <a:gd name="connsiteX26" fmla="*/ 2601638 w 2601638"/>
                    <a:gd name="connsiteY26" fmla="*/ 1095673 h 2060811"/>
                    <a:gd name="connsiteX27" fmla="*/ 2478062 w 2601638"/>
                    <a:gd name="connsiteY27" fmla="*/ 1156683 h 2060811"/>
                    <a:gd name="connsiteX28" fmla="*/ 2596285 w 2601638"/>
                    <a:gd name="connsiteY28" fmla="*/ 1264609 h 2060811"/>
                    <a:gd name="connsiteX29" fmla="*/ 2369607 w 2601638"/>
                    <a:gd name="connsiteY29" fmla="*/ 1394470 h 2060811"/>
                    <a:gd name="connsiteX30" fmla="*/ 2302332 w 2601638"/>
                    <a:gd name="connsiteY30" fmla="*/ 1452251 h 2060811"/>
                    <a:gd name="connsiteX31" fmla="*/ 2218940 w 2601638"/>
                    <a:gd name="connsiteY31" fmla="*/ 1596315 h 2060811"/>
                    <a:gd name="connsiteX32" fmla="*/ 2224702 w 2601638"/>
                    <a:gd name="connsiteY32" fmla="*/ 1765575 h 2060811"/>
                    <a:gd name="connsiteX33" fmla="*/ 2005874 w 2601638"/>
                    <a:gd name="connsiteY33" fmla="*/ 1761118 h 2060811"/>
                    <a:gd name="connsiteX34" fmla="*/ 1954800 w 2601638"/>
                    <a:gd name="connsiteY34" fmla="*/ 1925765 h 2060811"/>
                    <a:gd name="connsiteX35" fmla="*/ 1744916 w 2601638"/>
                    <a:gd name="connsiteY35" fmla="*/ 1877656 h 2060811"/>
                    <a:gd name="connsiteX36" fmla="*/ 1640493 w 2601638"/>
                    <a:gd name="connsiteY36" fmla="*/ 2026464 h 2060811"/>
                    <a:gd name="connsiteX37" fmla="*/ 1453867 w 2601638"/>
                    <a:gd name="connsiteY37" fmla="*/ 1937974 h 2060811"/>
                    <a:gd name="connsiteX38" fmla="*/ 1303200 w 2601638"/>
                    <a:gd name="connsiteY38" fmla="*/ 2060811 h 2060811"/>
                    <a:gd name="connsiteX39" fmla="*/ 1152533 w 2601638"/>
                    <a:gd name="connsiteY39" fmla="*/ 1937974 h 2060811"/>
                    <a:gd name="connsiteX40" fmla="*/ 965907 w 2601638"/>
                    <a:gd name="connsiteY40" fmla="*/ 2026464 h 2060811"/>
                    <a:gd name="connsiteX41" fmla="*/ 861484 w 2601638"/>
                    <a:gd name="connsiteY41" fmla="*/ 1877656 h 2060811"/>
                    <a:gd name="connsiteX42" fmla="*/ 651600 w 2601638"/>
                    <a:gd name="connsiteY42" fmla="*/ 1925765 h 2060811"/>
                    <a:gd name="connsiteX43" fmla="*/ 600526 w 2601638"/>
                    <a:gd name="connsiteY43" fmla="*/ 1761118 h 2060811"/>
                    <a:gd name="connsiteX44" fmla="*/ 381698 w 2601638"/>
                    <a:gd name="connsiteY44" fmla="*/ 1765575 h 2060811"/>
                    <a:gd name="connsiteX45" fmla="*/ 387460 w 2601638"/>
                    <a:gd name="connsiteY45" fmla="*/ 1596315 h 2060811"/>
                    <a:gd name="connsiteX46" fmla="*/ 401173 w 2601638"/>
                    <a:gd name="connsiteY46" fmla="*/ 1601623 h 2060811"/>
                    <a:gd name="connsiteX47" fmla="*/ 46293 w 2601638"/>
                    <a:gd name="connsiteY47" fmla="*/ 1264360 h 2060811"/>
                    <a:gd name="connsiteX48" fmla="*/ 105470 w 2601638"/>
                    <a:gd name="connsiteY48" fmla="*/ 1162316 h 2060811"/>
                    <a:gd name="connsiteX49" fmla="*/ 0 w 2601638"/>
                    <a:gd name="connsiteY49" fmla="*/ 1052811 h 2060811"/>
                    <a:gd name="connsiteX0" fmla="*/ 0 w 2601638"/>
                    <a:gd name="connsiteY0" fmla="*/ 1052811 h 2060811"/>
                    <a:gd name="connsiteX1" fmla="*/ 15601 w 2601638"/>
                    <a:gd name="connsiteY1" fmla="*/ 1006987 h 2060811"/>
                    <a:gd name="connsiteX2" fmla="*/ 120710 w 2601638"/>
                    <a:gd name="connsiteY2" fmla="*/ 936273 h 2060811"/>
                    <a:gd name="connsiteX3" fmla="*/ 58692 w 2601638"/>
                    <a:gd name="connsiteY3" fmla="*/ 758584 h 2060811"/>
                    <a:gd name="connsiteX4" fmla="*/ 202503 w 2601638"/>
                    <a:gd name="connsiteY4" fmla="*/ 700602 h 2060811"/>
                    <a:gd name="connsiteX5" fmla="*/ 174596 w 2601638"/>
                    <a:gd name="connsiteY5" fmla="*/ 548811 h 2060811"/>
                    <a:gd name="connsiteX6" fmla="*/ 427465 w 2601638"/>
                    <a:gd name="connsiteY6" fmla="*/ 481534 h 2060811"/>
                    <a:gd name="connsiteX7" fmla="*/ 381698 w 2601638"/>
                    <a:gd name="connsiteY7" fmla="*/ 340047 h 2060811"/>
                    <a:gd name="connsiteX8" fmla="*/ 593859 w 2601638"/>
                    <a:gd name="connsiteY8" fmla="*/ 310363 h 2060811"/>
                    <a:gd name="connsiteX9" fmla="*/ 608737 w 2601638"/>
                    <a:gd name="connsiteY9" fmla="*/ 179857 h 2060811"/>
                    <a:gd name="connsiteX10" fmla="*/ 823384 w 2601638"/>
                    <a:gd name="connsiteY10" fmla="*/ 189285 h 2060811"/>
                    <a:gd name="connsiteX11" fmla="*/ 965907 w 2601638"/>
                    <a:gd name="connsiteY11" fmla="*/ 36296 h 2060811"/>
                    <a:gd name="connsiteX12" fmla="*/ 1163963 w 2601638"/>
                    <a:gd name="connsiteY12" fmla="*/ 118418 h 2060811"/>
                    <a:gd name="connsiteX13" fmla="*/ 1331311 w 2601638"/>
                    <a:gd name="connsiteY13" fmla="*/ 0 h 2060811"/>
                    <a:gd name="connsiteX14" fmla="*/ 1461487 w 2601638"/>
                    <a:gd name="connsiteY14" fmla="*/ 150066 h 2060811"/>
                    <a:gd name="connsiteX15" fmla="*/ 1745689 w 2601638"/>
                    <a:gd name="connsiteY15" fmla="*/ 49283 h 2060811"/>
                    <a:gd name="connsiteX16" fmla="*/ 1750631 w 2601638"/>
                    <a:gd name="connsiteY16" fmla="*/ 215949 h 2060811"/>
                    <a:gd name="connsiteX17" fmla="*/ 2054812 w 2601638"/>
                    <a:gd name="connsiteY17" fmla="*/ 127469 h 2060811"/>
                    <a:gd name="connsiteX18" fmla="*/ 2040164 w 2601638"/>
                    <a:gd name="connsiteY18" fmla="*/ 309339 h 2060811"/>
                    <a:gd name="connsiteX19" fmla="*/ 2229464 w 2601638"/>
                    <a:gd name="connsiteY19" fmla="*/ 306709 h 2060811"/>
                    <a:gd name="connsiteX20" fmla="*/ 2201588 w 2601638"/>
                    <a:gd name="connsiteY20" fmla="*/ 473587 h 2060811"/>
                    <a:gd name="connsiteX21" fmla="*/ 2230370 w 2601638"/>
                    <a:gd name="connsiteY21" fmla="*/ 484692 h 2060811"/>
                    <a:gd name="connsiteX22" fmla="*/ 2388942 w 2601638"/>
                    <a:gd name="connsiteY22" fmla="*/ 458324 h 2060811"/>
                    <a:gd name="connsiteX23" fmla="*/ 2407707 w 2601638"/>
                    <a:gd name="connsiteY23" fmla="*/ 697086 h 2060811"/>
                    <a:gd name="connsiteX24" fmla="*/ 2561995 w 2601638"/>
                    <a:gd name="connsiteY24" fmla="*/ 791921 h 2060811"/>
                    <a:gd name="connsiteX25" fmla="*/ 2471866 w 2601638"/>
                    <a:gd name="connsiteY25" fmla="*/ 928804 h 2060811"/>
                    <a:gd name="connsiteX26" fmla="*/ 2601638 w 2601638"/>
                    <a:gd name="connsiteY26" fmla="*/ 1095673 h 2060811"/>
                    <a:gd name="connsiteX27" fmla="*/ 2478062 w 2601638"/>
                    <a:gd name="connsiteY27" fmla="*/ 1156683 h 2060811"/>
                    <a:gd name="connsiteX28" fmla="*/ 2596285 w 2601638"/>
                    <a:gd name="connsiteY28" fmla="*/ 1264609 h 2060811"/>
                    <a:gd name="connsiteX29" fmla="*/ 2369607 w 2601638"/>
                    <a:gd name="connsiteY29" fmla="*/ 1394470 h 2060811"/>
                    <a:gd name="connsiteX30" fmla="*/ 2302332 w 2601638"/>
                    <a:gd name="connsiteY30" fmla="*/ 1452251 h 2060811"/>
                    <a:gd name="connsiteX31" fmla="*/ 2218940 w 2601638"/>
                    <a:gd name="connsiteY31" fmla="*/ 1596315 h 2060811"/>
                    <a:gd name="connsiteX32" fmla="*/ 2224702 w 2601638"/>
                    <a:gd name="connsiteY32" fmla="*/ 1765575 h 2060811"/>
                    <a:gd name="connsiteX33" fmla="*/ 2005874 w 2601638"/>
                    <a:gd name="connsiteY33" fmla="*/ 1761118 h 2060811"/>
                    <a:gd name="connsiteX34" fmla="*/ 1954800 w 2601638"/>
                    <a:gd name="connsiteY34" fmla="*/ 1925765 h 2060811"/>
                    <a:gd name="connsiteX35" fmla="*/ 1744916 w 2601638"/>
                    <a:gd name="connsiteY35" fmla="*/ 1877656 h 2060811"/>
                    <a:gd name="connsiteX36" fmla="*/ 1640493 w 2601638"/>
                    <a:gd name="connsiteY36" fmla="*/ 2026464 h 2060811"/>
                    <a:gd name="connsiteX37" fmla="*/ 1453867 w 2601638"/>
                    <a:gd name="connsiteY37" fmla="*/ 1937974 h 2060811"/>
                    <a:gd name="connsiteX38" fmla="*/ 1303200 w 2601638"/>
                    <a:gd name="connsiteY38" fmla="*/ 2060811 h 2060811"/>
                    <a:gd name="connsiteX39" fmla="*/ 1152533 w 2601638"/>
                    <a:gd name="connsiteY39" fmla="*/ 1937974 h 2060811"/>
                    <a:gd name="connsiteX40" fmla="*/ 965907 w 2601638"/>
                    <a:gd name="connsiteY40" fmla="*/ 2026464 h 2060811"/>
                    <a:gd name="connsiteX41" fmla="*/ 861484 w 2601638"/>
                    <a:gd name="connsiteY41" fmla="*/ 1877656 h 2060811"/>
                    <a:gd name="connsiteX42" fmla="*/ 651600 w 2601638"/>
                    <a:gd name="connsiteY42" fmla="*/ 1925765 h 2060811"/>
                    <a:gd name="connsiteX43" fmla="*/ 600526 w 2601638"/>
                    <a:gd name="connsiteY43" fmla="*/ 1761118 h 2060811"/>
                    <a:gd name="connsiteX44" fmla="*/ 381698 w 2601638"/>
                    <a:gd name="connsiteY44" fmla="*/ 1765575 h 2060811"/>
                    <a:gd name="connsiteX45" fmla="*/ 387460 w 2601638"/>
                    <a:gd name="connsiteY45" fmla="*/ 1596315 h 2060811"/>
                    <a:gd name="connsiteX46" fmla="*/ 401173 w 2601638"/>
                    <a:gd name="connsiteY46" fmla="*/ 1601623 h 2060811"/>
                    <a:gd name="connsiteX47" fmla="*/ 46293 w 2601638"/>
                    <a:gd name="connsiteY47" fmla="*/ 1264360 h 2060811"/>
                    <a:gd name="connsiteX48" fmla="*/ 105470 w 2601638"/>
                    <a:gd name="connsiteY48" fmla="*/ 1162316 h 2060811"/>
                    <a:gd name="connsiteX49" fmla="*/ 0 w 2601638"/>
                    <a:gd name="connsiteY49" fmla="*/ 1052811 h 2060811"/>
                    <a:gd name="connsiteX0" fmla="*/ 0 w 2601638"/>
                    <a:gd name="connsiteY0" fmla="*/ 1052811 h 2060811"/>
                    <a:gd name="connsiteX1" fmla="*/ 15601 w 2601638"/>
                    <a:gd name="connsiteY1" fmla="*/ 1006987 h 2060811"/>
                    <a:gd name="connsiteX2" fmla="*/ 120710 w 2601638"/>
                    <a:gd name="connsiteY2" fmla="*/ 936273 h 2060811"/>
                    <a:gd name="connsiteX3" fmla="*/ 58692 w 2601638"/>
                    <a:gd name="connsiteY3" fmla="*/ 758584 h 2060811"/>
                    <a:gd name="connsiteX4" fmla="*/ 202503 w 2601638"/>
                    <a:gd name="connsiteY4" fmla="*/ 700602 h 2060811"/>
                    <a:gd name="connsiteX5" fmla="*/ 174596 w 2601638"/>
                    <a:gd name="connsiteY5" fmla="*/ 548811 h 2060811"/>
                    <a:gd name="connsiteX6" fmla="*/ 427465 w 2601638"/>
                    <a:gd name="connsiteY6" fmla="*/ 481534 h 2060811"/>
                    <a:gd name="connsiteX7" fmla="*/ 381698 w 2601638"/>
                    <a:gd name="connsiteY7" fmla="*/ 340047 h 2060811"/>
                    <a:gd name="connsiteX8" fmla="*/ 593859 w 2601638"/>
                    <a:gd name="connsiteY8" fmla="*/ 310363 h 2060811"/>
                    <a:gd name="connsiteX9" fmla="*/ 608737 w 2601638"/>
                    <a:gd name="connsiteY9" fmla="*/ 179857 h 2060811"/>
                    <a:gd name="connsiteX10" fmla="*/ 823384 w 2601638"/>
                    <a:gd name="connsiteY10" fmla="*/ 189285 h 2060811"/>
                    <a:gd name="connsiteX11" fmla="*/ 965907 w 2601638"/>
                    <a:gd name="connsiteY11" fmla="*/ 36296 h 2060811"/>
                    <a:gd name="connsiteX12" fmla="*/ 1163963 w 2601638"/>
                    <a:gd name="connsiteY12" fmla="*/ 118418 h 2060811"/>
                    <a:gd name="connsiteX13" fmla="*/ 1331311 w 2601638"/>
                    <a:gd name="connsiteY13" fmla="*/ 0 h 2060811"/>
                    <a:gd name="connsiteX14" fmla="*/ 1461487 w 2601638"/>
                    <a:gd name="connsiteY14" fmla="*/ 150066 h 2060811"/>
                    <a:gd name="connsiteX15" fmla="*/ 1745689 w 2601638"/>
                    <a:gd name="connsiteY15" fmla="*/ 49283 h 2060811"/>
                    <a:gd name="connsiteX16" fmla="*/ 1750631 w 2601638"/>
                    <a:gd name="connsiteY16" fmla="*/ 215949 h 2060811"/>
                    <a:gd name="connsiteX17" fmla="*/ 2054812 w 2601638"/>
                    <a:gd name="connsiteY17" fmla="*/ 127469 h 2060811"/>
                    <a:gd name="connsiteX18" fmla="*/ 2040164 w 2601638"/>
                    <a:gd name="connsiteY18" fmla="*/ 309339 h 2060811"/>
                    <a:gd name="connsiteX19" fmla="*/ 2229464 w 2601638"/>
                    <a:gd name="connsiteY19" fmla="*/ 306709 h 2060811"/>
                    <a:gd name="connsiteX20" fmla="*/ 2201588 w 2601638"/>
                    <a:gd name="connsiteY20" fmla="*/ 473587 h 2060811"/>
                    <a:gd name="connsiteX21" fmla="*/ 2230370 w 2601638"/>
                    <a:gd name="connsiteY21" fmla="*/ 484692 h 2060811"/>
                    <a:gd name="connsiteX22" fmla="*/ 2388942 w 2601638"/>
                    <a:gd name="connsiteY22" fmla="*/ 458324 h 2060811"/>
                    <a:gd name="connsiteX23" fmla="*/ 2407707 w 2601638"/>
                    <a:gd name="connsiteY23" fmla="*/ 697086 h 2060811"/>
                    <a:gd name="connsiteX24" fmla="*/ 2561995 w 2601638"/>
                    <a:gd name="connsiteY24" fmla="*/ 791921 h 2060811"/>
                    <a:gd name="connsiteX25" fmla="*/ 2471866 w 2601638"/>
                    <a:gd name="connsiteY25" fmla="*/ 928804 h 2060811"/>
                    <a:gd name="connsiteX26" fmla="*/ 2601638 w 2601638"/>
                    <a:gd name="connsiteY26" fmla="*/ 1095673 h 2060811"/>
                    <a:gd name="connsiteX27" fmla="*/ 2478062 w 2601638"/>
                    <a:gd name="connsiteY27" fmla="*/ 1156683 h 2060811"/>
                    <a:gd name="connsiteX28" fmla="*/ 2596285 w 2601638"/>
                    <a:gd name="connsiteY28" fmla="*/ 1264609 h 2060811"/>
                    <a:gd name="connsiteX29" fmla="*/ 2369607 w 2601638"/>
                    <a:gd name="connsiteY29" fmla="*/ 1394470 h 2060811"/>
                    <a:gd name="connsiteX30" fmla="*/ 2302332 w 2601638"/>
                    <a:gd name="connsiteY30" fmla="*/ 1452251 h 2060811"/>
                    <a:gd name="connsiteX31" fmla="*/ 2218940 w 2601638"/>
                    <a:gd name="connsiteY31" fmla="*/ 1596315 h 2060811"/>
                    <a:gd name="connsiteX32" fmla="*/ 2168891 w 2601638"/>
                    <a:gd name="connsiteY32" fmla="*/ 1752892 h 2060811"/>
                    <a:gd name="connsiteX33" fmla="*/ 2005874 w 2601638"/>
                    <a:gd name="connsiteY33" fmla="*/ 1761118 h 2060811"/>
                    <a:gd name="connsiteX34" fmla="*/ 1954800 w 2601638"/>
                    <a:gd name="connsiteY34" fmla="*/ 1925765 h 2060811"/>
                    <a:gd name="connsiteX35" fmla="*/ 1744916 w 2601638"/>
                    <a:gd name="connsiteY35" fmla="*/ 1877656 h 2060811"/>
                    <a:gd name="connsiteX36" fmla="*/ 1640493 w 2601638"/>
                    <a:gd name="connsiteY36" fmla="*/ 2026464 h 2060811"/>
                    <a:gd name="connsiteX37" fmla="*/ 1453867 w 2601638"/>
                    <a:gd name="connsiteY37" fmla="*/ 1937974 h 2060811"/>
                    <a:gd name="connsiteX38" fmla="*/ 1303200 w 2601638"/>
                    <a:gd name="connsiteY38" fmla="*/ 2060811 h 2060811"/>
                    <a:gd name="connsiteX39" fmla="*/ 1152533 w 2601638"/>
                    <a:gd name="connsiteY39" fmla="*/ 1937974 h 2060811"/>
                    <a:gd name="connsiteX40" fmla="*/ 965907 w 2601638"/>
                    <a:gd name="connsiteY40" fmla="*/ 2026464 h 2060811"/>
                    <a:gd name="connsiteX41" fmla="*/ 861484 w 2601638"/>
                    <a:gd name="connsiteY41" fmla="*/ 1877656 h 2060811"/>
                    <a:gd name="connsiteX42" fmla="*/ 651600 w 2601638"/>
                    <a:gd name="connsiteY42" fmla="*/ 1925765 h 2060811"/>
                    <a:gd name="connsiteX43" fmla="*/ 600526 w 2601638"/>
                    <a:gd name="connsiteY43" fmla="*/ 1761118 h 2060811"/>
                    <a:gd name="connsiteX44" fmla="*/ 381698 w 2601638"/>
                    <a:gd name="connsiteY44" fmla="*/ 1765575 h 2060811"/>
                    <a:gd name="connsiteX45" fmla="*/ 387460 w 2601638"/>
                    <a:gd name="connsiteY45" fmla="*/ 1596315 h 2060811"/>
                    <a:gd name="connsiteX46" fmla="*/ 401173 w 2601638"/>
                    <a:gd name="connsiteY46" fmla="*/ 1601623 h 2060811"/>
                    <a:gd name="connsiteX47" fmla="*/ 46293 w 2601638"/>
                    <a:gd name="connsiteY47" fmla="*/ 1264360 h 2060811"/>
                    <a:gd name="connsiteX48" fmla="*/ 105470 w 2601638"/>
                    <a:gd name="connsiteY48" fmla="*/ 1162316 h 2060811"/>
                    <a:gd name="connsiteX49" fmla="*/ 0 w 2601638"/>
                    <a:gd name="connsiteY49" fmla="*/ 1052811 h 2060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2601638" h="2060811">
                      <a:moveTo>
                        <a:pt x="0" y="1052811"/>
                      </a:moveTo>
                      <a:cubicBezTo>
                        <a:pt x="13138" y="1045474"/>
                        <a:pt x="2463" y="1014324"/>
                        <a:pt x="15601" y="1006987"/>
                      </a:cubicBezTo>
                      <a:lnTo>
                        <a:pt x="120710" y="936273"/>
                      </a:lnTo>
                      <a:lnTo>
                        <a:pt x="58692" y="758584"/>
                      </a:lnTo>
                      <a:lnTo>
                        <a:pt x="202503" y="700602"/>
                      </a:lnTo>
                      <a:lnTo>
                        <a:pt x="174596" y="548811"/>
                      </a:lnTo>
                      <a:lnTo>
                        <a:pt x="427465" y="481534"/>
                      </a:lnTo>
                      <a:lnTo>
                        <a:pt x="381698" y="340047"/>
                      </a:lnTo>
                      <a:lnTo>
                        <a:pt x="593859" y="310363"/>
                      </a:lnTo>
                      <a:lnTo>
                        <a:pt x="608737" y="179857"/>
                      </a:lnTo>
                      <a:lnTo>
                        <a:pt x="823384" y="189285"/>
                      </a:lnTo>
                      <a:lnTo>
                        <a:pt x="965907" y="36296"/>
                      </a:lnTo>
                      <a:lnTo>
                        <a:pt x="1163963" y="118418"/>
                      </a:lnTo>
                      <a:lnTo>
                        <a:pt x="1331311" y="0"/>
                      </a:lnTo>
                      <a:lnTo>
                        <a:pt x="1461487" y="150066"/>
                      </a:lnTo>
                      <a:lnTo>
                        <a:pt x="1745689" y="49283"/>
                      </a:lnTo>
                      <a:lnTo>
                        <a:pt x="1750631" y="215949"/>
                      </a:lnTo>
                      <a:lnTo>
                        <a:pt x="2054812" y="127469"/>
                      </a:lnTo>
                      <a:lnTo>
                        <a:pt x="2040164" y="309339"/>
                      </a:lnTo>
                      <a:lnTo>
                        <a:pt x="2229464" y="306709"/>
                      </a:lnTo>
                      <a:cubicBezTo>
                        <a:pt x="2204297" y="365510"/>
                        <a:pt x="2226755" y="414786"/>
                        <a:pt x="2201588" y="473587"/>
                      </a:cubicBezTo>
                      <a:lnTo>
                        <a:pt x="2230370" y="484692"/>
                      </a:lnTo>
                      <a:lnTo>
                        <a:pt x="2388942" y="458324"/>
                      </a:lnTo>
                      <a:lnTo>
                        <a:pt x="2407707" y="697086"/>
                      </a:lnTo>
                      <a:lnTo>
                        <a:pt x="2561995" y="791921"/>
                      </a:lnTo>
                      <a:lnTo>
                        <a:pt x="2471866" y="928804"/>
                      </a:lnTo>
                      <a:lnTo>
                        <a:pt x="2601638" y="1095673"/>
                      </a:lnTo>
                      <a:lnTo>
                        <a:pt x="2478062" y="1156683"/>
                      </a:lnTo>
                      <a:lnTo>
                        <a:pt x="2596285" y="1264609"/>
                      </a:lnTo>
                      <a:lnTo>
                        <a:pt x="2369607" y="1394470"/>
                      </a:lnTo>
                      <a:lnTo>
                        <a:pt x="2302332" y="1452251"/>
                      </a:lnTo>
                      <a:lnTo>
                        <a:pt x="2218940" y="1596315"/>
                      </a:lnTo>
                      <a:lnTo>
                        <a:pt x="2168891" y="1752892"/>
                      </a:lnTo>
                      <a:lnTo>
                        <a:pt x="2005874" y="1761118"/>
                      </a:lnTo>
                      <a:lnTo>
                        <a:pt x="1954800" y="1925765"/>
                      </a:lnTo>
                      <a:lnTo>
                        <a:pt x="1744916" y="1877656"/>
                      </a:lnTo>
                      <a:lnTo>
                        <a:pt x="1640493" y="2026464"/>
                      </a:lnTo>
                      <a:lnTo>
                        <a:pt x="1453867" y="1937974"/>
                      </a:lnTo>
                      <a:lnTo>
                        <a:pt x="1303200" y="2060811"/>
                      </a:lnTo>
                      <a:lnTo>
                        <a:pt x="1152533" y="1937974"/>
                      </a:lnTo>
                      <a:lnTo>
                        <a:pt x="965907" y="2026464"/>
                      </a:lnTo>
                      <a:lnTo>
                        <a:pt x="861484" y="1877656"/>
                      </a:lnTo>
                      <a:lnTo>
                        <a:pt x="651600" y="1925765"/>
                      </a:lnTo>
                      <a:lnTo>
                        <a:pt x="600526" y="1761118"/>
                      </a:lnTo>
                      <a:lnTo>
                        <a:pt x="381698" y="1765575"/>
                      </a:lnTo>
                      <a:lnTo>
                        <a:pt x="387460" y="1596315"/>
                      </a:lnTo>
                      <a:lnTo>
                        <a:pt x="401173" y="1601623"/>
                      </a:lnTo>
                      <a:lnTo>
                        <a:pt x="46293" y="1264360"/>
                      </a:lnTo>
                      <a:lnTo>
                        <a:pt x="105470" y="1162316"/>
                      </a:lnTo>
                      <a:lnTo>
                        <a:pt x="0" y="1052811"/>
                      </a:ln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569" name="眼眶"/>
                <p:cNvGrpSpPr/>
                <p:nvPr/>
              </p:nvGrpSpPr>
              <p:grpSpPr>
                <a:xfrm>
                  <a:off x="5214674" y="2549520"/>
                  <a:ext cx="1495950" cy="304271"/>
                  <a:chOff x="8846569" y="2917061"/>
                  <a:chExt cx="1495950" cy="299675"/>
                </a:xfrm>
              </p:grpSpPr>
              <p:sp>
                <p:nvSpPr>
                  <p:cNvPr id="582" name="任意多边形 581"/>
                  <p:cNvSpPr/>
                  <p:nvPr/>
                </p:nvSpPr>
                <p:spPr>
                  <a:xfrm rot="877829" flipH="1">
                    <a:off x="8846569" y="2917061"/>
                    <a:ext cx="699434" cy="299675"/>
                  </a:xfrm>
                  <a:custGeom>
                    <a:avLst/>
                    <a:gdLst>
                      <a:gd name="connsiteX0" fmla="*/ 966524 w 1399795"/>
                      <a:gd name="connsiteY0" fmla="*/ 34288 h 599747"/>
                      <a:gd name="connsiteX1" fmla="*/ 1399795 w 1399795"/>
                      <a:gd name="connsiteY1" fmla="*/ 436322 h 599747"/>
                      <a:gd name="connsiteX2" fmla="*/ 1385382 w 1399795"/>
                      <a:gd name="connsiteY2" fmla="*/ 524256 h 599747"/>
                      <a:gd name="connsiteX3" fmla="*/ 1347282 w 1399795"/>
                      <a:gd name="connsiteY3" fmla="*/ 599747 h 599747"/>
                      <a:gd name="connsiteX4" fmla="*/ 0 w 1399795"/>
                      <a:gd name="connsiteY4" fmla="*/ 339280 h 599747"/>
                      <a:gd name="connsiteX5" fmla="*/ 36739 w 1399795"/>
                      <a:gd name="connsiteY5" fmla="*/ 266486 h 599747"/>
                      <a:gd name="connsiteX6" fmla="*/ 690393 w 1399795"/>
                      <a:gd name="connsiteY6" fmla="*/ 0 h 599747"/>
                      <a:gd name="connsiteX7" fmla="*/ 966524 w 1399795"/>
                      <a:gd name="connsiteY7" fmla="*/ 34288 h 599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99795" h="599747">
                        <a:moveTo>
                          <a:pt x="966524" y="34288"/>
                        </a:moveTo>
                        <a:cubicBezTo>
                          <a:pt x="1221139" y="100526"/>
                          <a:pt x="1399795" y="255592"/>
                          <a:pt x="1399795" y="436322"/>
                        </a:cubicBezTo>
                        <a:cubicBezTo>
                          <a:pt x="1399795" y="466444"/>
                          <a:pt x="1394833" y="495853"/>
                          <a:pt x="1385382" y="524256"/>
                        </a:cubicBezTo>
                        <a:lnTo>
                          <a:pt x="1347282" y="599747"/>
                        </a:lnTo>
                        <a:lnTo>
                          <a:pt x="0" y="339280"/>
                        </a:lnTo>
                        <a:lnTo>
                          <a:pt x="36739" y="266486"/>
                        </a:lnTo>
                        <a:cubicBezTo>
                          <a:pt x="144432" y="109883"/>
                          <a:pt x="396549" y="0"/>
                          <a:pt x="690393" y="0"/>
                        </a:cubicBezTo>
                        <a:cubicBezTo>
                          <a:pt x="788341" y="0"/>
                          <a:pt x="881653" y="12209"/>
                          <a:pt x="966524" y="3428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83" name="任意多边形 582"/>
                  <p:cNvSpPr/>
                  <p:nvPr/>
                </p:nvSpPr>
                <p:spPr>
                  <a:xfrm rot="20722171">
                    <a:off x="9643085" y="2917061"/>
                    <a:ext cx="699434" cy="299675"/>
                  </a:xfrm>
                  <a:custGeom>
                    <a:avLst/>
                    <a:gdLst>
                      <a:gd name="connsiteX0" fmla="*/ 966524 w 1399795"/>
                      <a:gd name="connsiteY0" fmla="*/ 34288 h 599747"/>
                      <a:gd name="connsiteX1" fmla="*/ 1399795 w 1399795"/>
                      <a:gd name="connsiteY1" fmla="*/ 436322 h 599747"/>
                      <a:gd name="connsiteX2" fmla="*/ 1385382 w 1399795"/>
                      <a:gd name="connsiteY2" fmla="*/ 524256 h 599747"/>
                      <a:gd name="connsiteX3" fmla="*/ 1347282 w 1399795"/>
                      <a:gd name="connsiteY3" fmla="*/ 599747 h 599747"/>
                      <a:gd name="connsiteX4" fmla="*/ 0 w 1399795"/>
                      <a:gd name="connsiteY4" fmla="*/ 339280 h 599747"/>
                      <a:gd name="connsiteX5" fmla="*/ 36739 w 1399795"/>
                      <a:gd name="connsiteY5" fmla="*/ 266486 h 599747"/>
                      <a:gd name="connsiteX6" fmla="*/ 690393 w 1399795"/>
                      <a:gd name="connsiteY6" fmla="*/ 0 h 599747"/>
                      <a:gd name="connsiteX7" fmla="*/ 966524 w 1399795"/>
                      <a:gd name="connsiteY7" fmla="*/ 34288 h 599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99795" h="599747">
                        <a:moveTo>
                          <a:pt x="966524" y="34288"/>
                        </a:moveTo>
                        <a:cubicBezTo>
                          <a:pt x="1221139" y="100526"/>
                          <a:pt x="1399795" y="255592"/>
                          <a:pt x="1399795" y="436322"/>
                        </a:cubicBezTo>
                        <a:cubicBezTo>
                          <a:pt x="1399795" y="466444"/>
                          <a:pt x="1394833" y="495853"/>
                          <a:pt x="1385382" y="524256"/>
                        </a:cubicBezTo>
                        <a:lnTo>
                          <a:pt x="1347282" y="599747"/>
                        </a:lnTo>
                        <a:lnTo>
                          <a:pt x="0" y="339280"/>
                        </a:lnTo>
                        <a:lnTo>
                          <a:pt x="36739" y="266486"/>
                        </a:lnTo>
                        <a:cubicBezTo>
                          <a:pt x="144432" y="109883"/>
                          <a:pt x="396549" y="0"/>
                          <a:pt x="690393" y="0"/>
                        </a:cubicBezTo>
                        <a:cubicBezTo>
                          <a:pt x="788341" y="0"/>
                          <a:pt x="881653" y="12209"/>
                          <a:pt x="966524" y="3428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570" name="眼珠"/>
                <p:cNvGrpSpPr/>
                <p:nvPr/>
              </p:nvGrpSpPr>
              <p:grpSpPr>
                <a:xfrm>
                  <a:off x="5628410" y="2598950"/>
                  <a:ext cx="685987" cy="150198"/>
                  <a:chOff x="8709739" y="3752996"/>
                  <a:chExt cx="1024661" cy="220962"/>
                </a:xfrm>
              </p:grpSpPr>
              <p:sp>
                <p:nvSpPr>
                  <p:cNvPr id="580" name="任意多边形 579"/>
                  <p:cNvSpPr/>
                  <p:nvPr/>
                </p:nvSpPr>
                <p:spPr>
                  <a:xfrm>
                    <a:off x="8709739" y="3752996"/>
                    <a:ext cx="220962" cy="220962"/>
                  </a:xfrm>
                  <a:custGeom>
                    <a:avLst/>
                    <a:gdLst>
                      <a:gd name="connsiteX0" fmla="*/ 190781 w 277050"/>
                      <a:gd name="connsiteY0" fmla="*/ 60711 h 277050"/>
                      <a:gd name="connsiteX1" fmla="*/ 150239 w 277050"/>
                      <a:gd name="connsiteY1" fmla="*/ 101253 h 277050"/>
                      <a:gd name="connsiteX2" fmla="*/ 190781 w 277050"/>
                      <a:gd name="connsiteY2" fmla="*/ 141795 h 277050"/>
                      <a:gd name="connsiteX3" fmla="*/ 231323 w 277050"/>
                      <a:gd name="connsiteY3" fmla="*/ 101253 h 277050"/>
                      <a:gd name="connsiteX4" fmla="*/ 190781 w 277050"/>
                      <a:gd name="connsiteY4" fmla="*/ 60711 h 277050"/>
                      <a:gd name="connsiteX5" fmla="*/ 138525 w 277050"/>
                      <a:gd name="connsiteY5" fmla="*/ 0 h 277050"/>
                      <a:gd name="connsiteX6" fmla="*/ 277050 w 277050"/>
                      <a:gd name="connsiteY6" fmla="*/ 138525 h 277050"/>
                      <a:gd name="connsiteX7" fmla="*/ 138525 w 277050"/>
                      <a:gd name="connsiteY7" fmla="*/ 277050 h 277050"/>
                      <a:gd name="connsiteX8" fmla="*/ 0 w 277050"/>
                      <a:gd name="connsiteY8" fmla="*/ 138525 h 277050"/>
                      <a:gd name="connsiteX9" fmla="*/ 138525 w 277050"/>
                      <a:gd name="connsiteY9" fmla="*/ 0 h 277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7050" h="277050">
                        <a:moveTo>
                          <a:pt x="190781" y="60711"/>
                        </a:moveTo>
                        <a:cubicBezTo>
                          <a:pt x="168390" y="60711"/>
                          <a:pt x="150239" y="78862"/>
                          <a:pt x="150239" y="101253"/>
                        </a:cubicBezTo>
                        <a:cubicBezTo>
                          <a:pt x="150239" y="123644"/>
                          <a:pt x="168390" y="141795"/>
                          <a:pt x="190781" y="141795"/>
                        </a:cubicBezTo>
                        <a:cubicBezTo>
                          <a:pt x="213172" y="141795"/>
                          <a:pt x="231323" y="123644"/>
                          <a:pt x="231323" y="101253"/>
                        </a:cubicBezTo>
                        <a:cubicBezTo>
                          <a:pt x="231323" y="78862"/>
                          <a:pt x="213172" y="60711"/>
                          <a:pt x="190781" y="60711"/>
                        </a:cubicBezTo>
                        <a:close/>
                        <a:moveTo>
                          <a:pt x="138525" y="0"/>
                        </a:moveTo>
                        <a:cubicBezTo>
                          <a:pt x="215030" y="0"/>
                          <a:pt x="277050" y="62020"/>
                          <a:pt x="277050" y="138525"/>
                        </a:cubicBezTo>
                        <a:cubicBezTo>
                          <a:pt x="277050" y="215030"/>
                          <a:pt x="215030" y="277050"/>
                          <a:pt x="138525" y="277050"/>
                        </a:cubicBezTo>
                        <a:cubicBezTo>
                          <a:pt x="62020" y="277050"/>
                          <a:pt x="0" y="215030"/>
                          <a:pt x="0" y="138525"/>
                        </a:cubicBezTo>
                        <a:cubicBezTo>
                          <a:pt x="0" y="62020"/>
                          <a:pt x="62020" y="0"/>
                          <a:pt x="138525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81" name="任意多边形 580"/>
                  <p:cNvSpPr/>
                  <p:nvPr/>
                </p:nvSpPr>
                <p:spPr>
                  <a:xfrm>
                    <a:off x="9513438" y="3752996"/>
                    <a:ext cx="220962" cy="220962"/>
                  </a:xfrm>
                  <a:custGeom>
                    <a:avLst/>
                    <a:gdLst>
                      <a:gd name="connsiteX0" fmla="*/ 190781 w 277050"/>
                      <a:gd name="connsiteY0" fmla="*/ 60711 h 277050"/>
                      <a:gd name="connsiteX1" fmla="*/ 150239 w 277050"/>
                      <a:gd name="connsiteY1" fmla="*/ 101253 h 277050"/>
                      <a:gd name="connsiteX2" fmla="*/ 190781 w 277050"/>
                      <a:gd name="connsiteY2" fmla="*/ 141795 h 277050"/>
                      <a:gd name="connsiteX3" fmla="*/ 231323 w 277050"/>
                      <a:gd name="connsiteY3" fmla="*/ 101253 h 277050"/>
                      <a:gd name="connsiteX4" fmla="*/ 190781 w 277050"/>
                      <a:gd name="connsiteY4" fmla="*/ 60711 h 277050"/>
                      <a:gd name="connsiteX5" fmla="*/ 138525 w 277050"/>
                      <a:gd name="connsiteY5" fmla="*/ 0 h 277050"/>
                      <a:gd name="connsiteX6" fmla="*/ 277050 w 277050"/>
                      <a:gd name="connsiteY6" fmla="*/ 138525 h 277050"/>
                      <a:gd name="connsiteX7" fmla="*/ 138525 w 277050"/>
                      <a:gd name="connsiteY7" fmla="*/ 277050 h 277050"/>
                      <a:gd name="connsiteX8" fmla="*/ 0 w 277050"/>
                      <a:gd name="connsiteY8" fmla="*/ 138525 h 277050"/>
                      <a:gd name="connsiteX9" fmla="*/ 138525 w 277050"/>
                      <a:gd name="connsiteY9" fmla="*/ 0 h 277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7050" h="277050">
                        <a:moveTo>
                          <a:pt x="190781" y="60711"/>
                        </a:moveTo>
                        <a:cubicBezTo>
                          <a:pt x="168390" y="60711"/>
                          <a:pt x="150239" y="78862"/>
                          <a:pt x="150239" y="101253"/>
                        </a:cubicBezTo>
                        <a:cubicBezTo>
                          <a:pt x="150239" y="123644"/>
                          <a:pt x="168390" y="141795"/>
                          <a:pt x="190781" y="141795"/>
                        </a:cubicBezTo>
                        <a:cubicBezTo>
                          <a:pt x="213172" y="141795"/>
                          <a:pt x="231323" y="123644"/>
                          <a:pt x="231323" y="101253"/>
                        </a:cubicBezTo>
                        <a:cubicBezTo>
                          <a:pt x="231323" y="78862"/>
                          <a:pt x="213172" y="60711"/>
                          <a:pt x="190781" y="60711"/>
                        </a:cubicBezTo>
                        <a:close/>
                        <a:moveTo>
                          <a:pt x="138525" y="0"/>
                        </a:moveTo>
                        <a:cubicBezTo>
                          <a:pt x="215030" y="0"/>
                          <a:pt x="277050" y="62020"/>
                          <a:pt x="277050" y="138525"/>
                        </a:cubicBezTo>
                        <a:cubicBezTo>
                          <a:pt x="277050" y="215030"/>
                          <a:pt x="215030" y="277050"/>
                          <a:pt x="138525" y="277050"/>
                        </a:cubicBezTo>
                        <a:cubicBezTo>
                          <a:pt x="62020" y="277050"/>
                          <a:pt x="0" y="215030"/>
                          <a:pt x="0" y="138525"/>
                        </a:cubicBezTo>
                        <a:cubicBezTo>
                          <a:pt x="0" y="62020"/>
                          <a:pt x="62020" y="0"/>
                          <a:pt x="138525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571" name="身体"/>
                <p:cNvGrpSpPr/>
                <p:nvPr/>
              </p:nvGrpSpPr>
              <p:grpSpPr>
                <a:xfrm>
                  <a:off x="4961311" y="2885948"/>
                  <a:ext cx="1994492" cy="1543437"/>
                  <a:chOff x="4053129" y="4723292"/>
                  <a:chExt cx="2343430" cy="1786070"/>
                </a:xfrm>
              </p:grpSpPr>
              <p:sp>
                <p:nvSpPr>
                  <p:cNvPr id="572" name="任意多边形 571"/>
                  <p:cNvSpPr/>
                  <p:nvPr/>
                </p:nvSpPr>
                <p:spPr>
                  <a:xfrm>
                    <a:off x="4053129" y="4723292"/>
                    <a:ext cx="2343430" cy="1786070"/>
                  </a:xfrm>
                  <a:custGeom>
                    <a:avLst/>
                    <a:gdLst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39312 w 2343430"/>
                      <a:gd name="connsiteY9" fmla="*/ 1763190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695428 w 2343430"/>
                      <a:gd name="connsiteY14" fmla="*/ 1786070 h 1786070"/>
                      <a:gd name="connsiteX15" fmla="*/ 304151 w 2343430"/>
                      <a:gd name="connsiteY15" fmla="*/ 1763019 h 1786070"/>
                      <a:gd name="connsiteX16" fmla="*/ 452374 w 2343430"/>
                      <a:gd name="connsiteY16" fmla="*/ 945728 h 1786070"/>
                      <a:gd name="connsiteX17" fmla="*/ 175706 w 2343430"/>
                      <a:gd name="connsiteY17" fmla="*/ 405760 h 1786070"/>
                      <a:gd name="connsiteX18" fmla="*/ 0 w 2343430"/>
                      <a:gd name="connsiteY18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71680 w 2343430"/>
                      <a:gd name="connsiteY9" fmla="*/ 1738914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695428 w 2343430"/>
                      <a:gd name="connsiteY14" fmla="*/ 1786070 h 1786070"/>
                      <a:gd name="connsiteX15" fmla="*/ 304151 w 2343430"/>
                      <a:gd name="connsiteY15" fmla="*/ 1763019 h 1786070"/>
                      <a:gd name="connsiteX16" fmla="*/ 452374 w 2343430"/>
                      <a:gd name="connsiteY16" fmla="*/ 945728 h 1786070"/>
                      <a:gd name="connsiteX17" fmla="*/ 175706 w 2343430"/>
                      <a:gd name="connsiteY17" fmla="*/ 405760 h 1786070"/>
                      <a:gd name="connsiteX18" fmla="*/ 0 w 2343430"/>
                      <a:gd name="connsiteY18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71680 w 2343430"/>
                      <a:gd name="connsiteY9" fmla="*/ 1738914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695428 w 2343430"/>
                      <a:gd name="connsiteY14" fmla="*/ 1786070 h 1786070"/>
                      <a:gd name="connsiteX15" fmla="*/ 279874 w 2343430"/>
                      <a:gd name="connsiteY15" fmla="*/ 1706374 h 1786070"/>
                      <a:gd name="connsiteX16" fmla="*/ 452374 w 2343430"/>
                      <a:gd name="connsiteY16" fmla="*/ 945728 h 1786070"/>
                      <a:gd name="connsiteX17" fmla="*/ 175706 w 2343430"/>
                      <a:gd name="connsiteY17" fmla="*/ 405760 h 1786070"/>
                      <a:gd name="connsiteX18" fmla="*/ 0 w 2343430"/>
                      <a:gd name="connsiteY18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71680 w 2343430"/>
                      <a:gd name="connsiteY9" fmla="*/ 1738914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279874 w 2343430"/>
                      <a:gd name="connsiteY14" fmla="*/ 1706374 h 1786070"/>
                      <a:gd name="connsiteX15" fmla="*/ 452374 w 2343430"/>
                      <a:gd name="connsiteY15" fmla="*/ 945728 h 1786070"/>
                      <a:gd name="connsiteX16" fmla="*/ 175706 w 2343430"/>
                      <a:gd name="connsiteY16" fmla="*/ 405760 h 1786070"/>
                      <a:gd name="connsiteX17" fmla="*/ 0 w 2343430"/>
                      <a:gd name="connsiteY17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71680 w 2343430"/>
                      <a:gd name="connsiteY9" fmla="*/ 1738914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296058 w 2343430"/>
                      <a:gd name="connsiteY14" fmla="*/ 1625454 h 1786070"/>
                      <a:gd name="connsiteX15" fmla="*/ 452374 w 2343430"/>
                      <a:gd name="connsiteY15" fmla="*/ 945728 h 1786070"/>
                      <a:gd name="connsiteX16" fmla="*/ 175706 w 2343430"/>
                      <a:gd name="connsiteY16" fmla="*/ 405760 h 1786070"/>
                      <a:gd name="connsiteX17" fmla="*/ 0 w 2343430"/>
                      <a:gd name="connsiteY17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15036 w 2343430"/>
                      <a:gd name="connsiteY9" fmla="*/ 1641809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296058 w 2343430"/>
                      <a:gd name="connsiteY14" fmla="*/ 1625454 h 1786070"/>
                      <a:gd name="connsiteX15" fmla="*/ 452374 w 2343430"/>
                      <a:gd name="connsiteY15" fmla="*/ 945728 h 1786070"/>
                      <a:gd name="connsiteX16" fmla="*/ 175706 w 2343430"/>
                      <a:gd name="connsiteY16" fmla="*/ 405760 h 1786070"/>
                      <a:gd name="connsiteX17" fmla="*/ 0 w 2343430"/>
                      <a:gd name="connsiteY17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15036 w 2343430"/>
                      <a:gd name="connsiteY9" fmla="*/ 1641809 h 1786070"/>
                      <a:gd name="connsiteX10" fmla="*/ 1305633 w 2343430"/>
                      <a:gd name="connsiteY10" fmla="*/ 1786070 h 1786070"/>
                      <a:gd name="connsiteX11" fmla="*/ 1171714 w 2343430"/>
                      <a:gd name="connsiteY11" fmla="*/ 1419461 h 1786070"/>
                      <a:gd name="connsiteX12" fmla="*/ 1037795 w 2343430"/>
                      <a:gd name="connsiteY12" fmla="*/ 1786070 h 1786070"/>
                      <a:gd name="connsiteX13" fmla="*/ 296058 w 2343430"/>
                      <a:gd name="connsiteY13" fmla="*/ 1625454 h 1786070"/>
                      <a:gd name="connsiteX14" fmla="*/ 452374 w 2343430"/>
                      <a:gd name="connsiteY14" fmla="*/ 945728 h 1786070"/>
                      <a:gd name="connsiteX15" fmla="*/ 175706 w 2343430"/>
                      <a:gd name="connsiteY15" fmla="*/ 405760 h 1786070"/>
                      <a:gd name="connsiteX16" fmla="*/ 0 w 2343430"/>
                      <a:gd name="connsiteY16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39312 w 2343430"/>
                      <a:gd name="connsiteY9" fmla="*/ 1528521 h 1786070"/>
                      <a:gd name="connsiteX10" fmla="*/ 1305633 w 2343430"/>
                      <a:gd name="connsiteY10" fmla="*/ 1786070 h 1786070"/>
                      <a:gd name="connsiteX11" fmla="*/ 1171714 w 2343430"/>
                      <a:gd name="connsiteY11" fmla="*/ 1419461 h 1786070"/>
                      <a:gd name="connsiteX12" fmla="*/ 1037795 w 2343430"/>
                      <a:gd name="connsiteY12" fmla="*/ 1786070 h 1786070"/>
                      <a:gd name="connsiteX13" fmla="*/ 296058 w 2343430"/>
                      <a:gd name="connsiteY13" fmla="*/ 1625454 h 1786070"/>
                      <a:gd name="connsiteX14" fmla="*/ 452374 w 2343430"/>
                      <a:gd name="connsiteY14" fmla="*/ 945728 h 1786070"/>
                      <a:gd name="connsiteX15" fmla="*/ 175706 w 2343430"/>
                      <a:gd name="connsiteY15" fmla="*/ 405760 h 1786070"/>
                      <a:gd name="connsiteX16" fmla="*/ 0 w 2343430"/>
                      <a:gd name="connsiteY16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112140 w 2343430"/>
                      <a:gd name="connsiteY9" fmla="*/ 1641809 h 1786070"/>
                      <a:gd name="connsiteX10" fmla="*/ 1305633 w 2343430"/>
                      <a:gd name="connsiteY10" fmla="*/ 1786070 h 1786070"/>
                      <a:gd name="connsiteX11" fmla="*/ 1171714 w 2343430"/>
                      <a:gd name="connsiteY11" fmla="*/ 1419461 h 1786070"/>
                      <a:gd name="connsiteX12" fmla="*/ 1037795 w 2343430"/>
                      <a:gd name="connsiteY12" fmla="*/ 1786070 h 1786070"/>
                      <a:gd name="connsiteX13" fmla="*/ 296058 w 2343430"/>
                      <a:gd name="connsiteY13" fmla="*/ 1625454 h 1786070"/>
                      <a:gd name="connsiteX14" fmla="*/ 452374 w 2343430"/>
                      <a:gd name="connsiteY14" fmla="*/ 945728 h 1786070"/>
                      <a:gd name="connsiteX15" fmla="*/ 175706 w 2343430"/>
                      <a:gd name="connsiteY15" fmla="*/ 405760 h 1786070"/>
                      <a:gd name="connsiteX16" fmla="*/ 0 w 2343430"/>
                      <a:gd name="connsiteY16" fmla="*/ 0 h 1786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343430" h="1786070">
                        <a:moveTo>
                          <a:pt x="0" y="0"/>
                        </a:moveTo>
                        <a:lnTo>
                          <a:pt x="106298" y="0"/>
                        </a:lnTo>
                        <a:lnTo>
                          <a:pt x="505325" y="26031"/>
                        </a:lnTo>
                        <a:cubicBezTo>
                          <a:pt x="720575" y="35288"/>
                          <a:pt x="943444" y="40149"/>
                          <a:pt x="1171716" y="40149"/>
                        </a:cubicBezTo>
                        <a:cubicBezTo>
                          <a:pt x="1399988" y="40149"/>
                          <a:pt x="1622857" y="35288"/>
                          <a:pt x="1838108" y="26031"/>
                        </a:cubicBezTo>
                        <a:lnTo>
                          <a:pt x="2237134" y="0"/>
                        </a:lnTo>
                        <a:lnTo>
                          <a:pt x="2343430" y="0"/>
                        </a:lnTo>
                        <a:lnTo>
                          <a:pt x="2167715" y="405779"/>
                        </a:lnTo>
                        <a:lnTo>
                          <a:pt x="1891057" y="945728"/>
                        </a:lnTo>
                        <a:lnTo>
                          <a:pt x="2112140" y="1641809"/>
                        </a:lnTo>
                        <a:lnTo>
                          <a:pt x="1305633" y="1786070"/>
                        </a:lnTo>
                        <a:lnTo>
                          <a:pt x="1171714" y="1419461"/>
                        </a:lnTo>
                        <a:lnTo>
                          <a:pt x="1037795" y="1786070"/>
                        </a:lnTo>
                        <a:lnTo>
                          <a:pt x="296058" y="1625454"/>
                        </a:lnTo>
                        <a:lnTo>
                          <a:pt x="452374" y="945728"/>
                        </a:lnTo>
                        <a:lnTo>
                          <a:pt x="175706" y="4057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tx1">
                          <a:lumMod val="75000"/>
                          <a:lumOff val="25000"/>
                        </a:schemeClr>
                      </a:gs>
                      <a:gs pos="72000">
                        <a:schemeClr val="bg1">
                          <a:lumMod val="50000"/>
                        </a:schemeClr>
                      </a:gs>
                    </a:gsLst>
                    <a:path path="circle">
                      <a:fillToRect l="50000" t="50000" r="50000" b="50000"/>
                    </a:path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573" name="组合 572"/>
                  <p:cNvGrpSpPr/>
                  <p:nvPr/>
                </p:nvGrpSpPr>
                <p:grpSpPr>
                  <a:xfrm>
                    <a:off x="4591693" y="4755237"/>
                    <a:ext cx="1259903" cy="1313497"/>
                    <a:chOff x="4900772" y="4665866"/>
                    <a:chExt cx="1259903" cy="1313497"/>
                  </a:xfrm>
                </p:grpSpPr>
                <p:sp>
                  <p:nvSpPr>
                    <p:cNvPr id="574" name="任意多边形 573"/>
                    <p:cNvSpPr/>
                    <p:nvPr/>
                  </p:nvSpPr>
                  <p:spPr>
                    <a:xfrm>
                      <a:off x="5683113" y="5149299"/>
                      <a:ext cx="29589" cy="3155"/>
                    </a:xfrm>
                    <a:custGeom>
                      <a:avLst/>
                      <a:gdLst>
                        <a:gd name="connsiteX0" fmla="*/ 29094 w 29589"/>
                        <a:gd name="connsiteY0" fmla="*/ 0 h 3155"/>
                        <a:gd name="connsiteX1" fmla="*/ 29589 w 29589"/>
                        <a:gd name="connsiteY1" fmla="*/ 1489 h 3155"/>
                        <a:gd name="connsiteX2" fmla="*/ 13028 w 29589"/>
                        <a:gd name="connsiteY2" fmla="*/ 3155 h 3155"/>
                        <a:gd name="connsiteX3" fmla="*/ 0 w 29589"/>
                        <a:gd name="connsiteY3" fmla="*/ 3155 h 3155"/>
                        <a:gd name="connsiteX4" fmla="*/ 29094 w 29589"/>
                        <a:gd name="connsiteY4" fmla="*/ 0 h 31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9589" h="3155">
                          <a:moveTo>
                            <a:pt x="29094" y="0"/>
                          </a:moveTo>
                          <a:lnTo>
                            <a:pt x="29589" y="1489"/>
                          </a:lnTo>
                          <a:lnTo>
                            <a:pt x="13028" y="3155"/>
                          </a:lnTo>
                          <a:lnTo>
                            <a:pt x="0" y="3155"/>
                          </a:lnTo>
                          <a:lnTo>
                            <a:pt x="29094" y="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75" name="等腰三角形 574"/>
                    <p:cNvSpPr/>
                    <p:nvPr/>
                  </p:nvSpPr>
                  <p:spPr>
                    <a:xfrm flipV="1">
                      <a:off x="4909394" y="4665866"/>
                      <a:ext cx="1242814" cy="1157162"/>
                    </a:xfrm>
                    <a:prstGeom prst="triangl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76" name="任意多边形 575"/>
                    <p:cNvSpPr/>
                    <p:nvPr/>
                  </p:nvSpPr>
                  <p:spPr>
                    <a:xfrm>
                      <a:off x="5438538" y="4668020"/>
                      <a:ext cx="184526" cy="1165560"/>
                    </a:xfrm>
                    <a:custGeom>
                      <a:avLst/>
                      <a:gdLst>
                        <a:gd name="connsiteX0" fmla="*/ 1 w 146052"/>
                        <a:gd name="connsiteY0" fmla="*/ 0 h 1562100"/>
                        <a:gd name="connsiteX1" fmla="*/ 146051 w 146052"/>
                        <a:gd name="connsiteY1" fmla="*/ 0 h 1562100"/>
                        <a:gd name="connsiteX2" fmla="*/ 109539 w 146052"/>
                        <a:gd name="connsiteY2" fmla="*/ 158750 h 1562100"/>
                        <a:gd name="connsiteX3" fmla="*/ 146052 w 146052"/>
                        <a:gd name="connsiteY3" fmla="*/ 1562100 h 1562100"/>
                        <a:gd name="connsiteX4" fmla="*/ 0 w 146052"/>
                        <a:gd name="connsiteY4" fmla="*/ 1562100 h 1562100"/>
                        <a:gd name="connsiteX5" fmla="*/ 36513 w 146052"/>
                        <a:gd name="connsiteY5" fmla="*/ 158750 h 1562100"/>
                        <a:gd name="connsiteX6" fmla="*/ 36514 w 146052"/>
                        <a:gd name="connsiteY6" fmla="*/ 158750 h 1562100"/>
                        <a:gd name="connsiteX0" fmla="*/ 1 w 146052"/>
                        <a:gd name="connsiteY0" fmla="*/ 0 h 1562100"/>
                        <a:gd name="connsiteX1" fmla="*/ 146051 w 146052"/>
                        <a:gd name="connsiteY1" fmla="*/ 0 h 1562100"/>
                        <a:gd name="connsiteX2" fmla="*/ 109539 w 146052"/>
                        <a:gd name="connsiteY2" fmla="*/ 158750 h 1562100"/>
                        <a:gd name="connsiteX3" fmla="*/ 146052 w 146052"/>
                        <a:gd name="connsiteY3" fmla="*/ 1562100 h 1562100"/>
                        <a:gd name="connsiteX4" fmla="*/ 72791 w 146052"/>
                        <a:gd name="connsiteY4" fmla="*/ 1560366 h 1562100"/>
                        <a:gd name="connsiteX5" fmla="*/ 0 w 146052"/>
                        <a:gd name="connsiteY5" fmla="*/ 1562100 h 1562100"/>
                        <a:gd name="connsiteX6" fmla="*/ 36513 w 146052"/>
                        <a:gd name="connsiteY6" fmla="*/ 158750 h 1562100"/>
                        <a:gd name="connsiteX7" fmla="*/ 36514 w 146052"/>
                        <a:gd name="connsiteY7" fmla="*/ 158750 h 1562100"/>
                        <a:gd name="connsiteX8" fmla="*/ 1 w 146052"/>
                        <a:gd name="connsiteY8" fmla="*/ 0 h 1562100"/>
                        <a:gd name="connsiteX0" fmla="*/ 1 w 146051"/>
                        <a:gd name="connsiteY0" fmla="*/ 0 h 1562100"/>
                        <a:gd name="connsiteX1" fmla="*/ 146051 w 146051"/>
                        <a:gd name="connsiteY1" fmla="*/ 0 h 1562100"/>
                        <a:gd name="connsiteX2" fmla="*/ 109539 w 146051"/>
                        <a:gd name="connsiteY2" fmla="*/ 158750 h 1562100"/>
                        <a:gd name="connsiteX3" fmla="*/ 144942 w 146051"/>
                        <a:gd name="connsiteY3" fmla="*/ 1478882 h 1562100"/>
                        <a:gd name="connsiteX4" fmla="*/ 72791 w 146051"/>
                        <a:gd name="connsiteY4" fmla="*/ 1560366 h 1562100"/>
                        <a:gd name="connsiteX5" fmla="*/ 0 w 146051"/>
                        <a:gd name="connsiteY5" fmla="*/ 1562100 h 1562100"/>
                        <a:gd name="connsiteX6" fmla="*/ 36513 w 146051"/>
                        <a:gd name="connsiteY6" fmla="*/ 158750 h 1562100"/>
                        <a:gd name="connsiteX7" fmla="*/ 36514 w 146051"/>
                        <a:gd name="connsiteY7" fmla="*/ 158750 h 1562100"/>
                        <a:gd name="connsiteX8" fmla="*/ 1 w 146051"/>
                        <a:gd name="connsiteY8" fmla="*/ 0 h 1562100"/>
                        <a:gd name="connsiteX0" fmla="*/ 0 w 146050"/>
                        <a:gd name="connsiteY0" fmla="*/ 0 h 1560366"/>
                        <a:gd name="connsiteX1" fmla="*/ 146050 w 146050"/>
                        <a:gd name="connsiteY1" fmla="*/ 0 h 1560366"/>
                        <a:gd name="connsiteX2" fmla="*/ 109538 w 146050"/>
                        <a:gd name="connsiteY2" fmla="*/ 158750 h 1560366"/>
                        <a:gd name="connsiteX3" fmla="*/ 144941 w 146050"/>
                        <a:gd name="connsiteY3" fmla="*/ 1478882 h 1560366"/>
                        <a:gd name="connsiteX4" fmla="*/ 72790 w 146050"/>
                        <a:gd name="connsiteY4" fmla="*/ 1560366 h 1560366"/>
                        <a:gd name="connsiteX5" fmla="*/ 2219 w 146050"/>
                        <a:gd name="connsiteY5" fmla="*/ 1477149 h 1560366"/>
                        <a:gd name="connsiteX6" fmla="*/ 36512 w 146050"/>
                        <a:gd name="connsiteY6" fmla="*/ 158750 h 1560366"/>
                        <a:gd name="connsiteX7" fmla="*/ 36513 w 146050"/>
                        <a:gd name="connsiteY7" fmla="*/ 158750 h 1560366"/>
                        <a:gd name="connsiteX8" fmla="*/ 0 w 146050"/>
                        <a:gd name="connsiteY8" fmla="*/ 0 h 1560366"/>
                        <a:gd name="connsiteX0" fmla="*/ 0 w 146050"/>
                        <a:gd name="connsiteY0" fmla="*/ 0 h 1597352"/>
                        <a:gd name="connsiteX1" fmla="*/ 146050 w 146050"/>
                        <a:gd name="connsiteY1" fmla="*/ 0 h 1597352"/>
                        <a:gd name="connsiteX2" fmla="*/ 109538 w 146050"/>
                        <a:gd name="connsiteY2" fmla="*/ 158750 h 1597352"/>
                        <a:gd name="connsiteX3" fmla="*/ 144941 w 146050"/>
                        <a:gd name="connsiteY3" fmla="*/ 1478882 h 1597352"/>
                        <a:gd name="connsiteX4" fmla="*/ 67764 w 146050"/>
                        <a:gd name="connsiteY4" fmla="*/ 1597352 h 1597352"/>
                        <a:gd name="connsiteX5" fmla="*/ 2219 w 146050"/>
                        <a:gd name="connsiteY5" fmla="*/ 1477149 h 1597352"/>
                        <a:gd name="connsiteX6" fmla="*/ 36512 w 146050"/>
                        <a:gd name="connsiteY6" fmla="*/ 158750 h 1597352"/>
                        <a:gd name="connsiteX7" fmla="*/ 36513 w 146050"/>
                        <a:gd name="connsiteY7" fmla="*/ 158750 h 1597352"/>
                        <a:gd name="connsiteX8" fmla="*/ 0 w 146050"/>
                        <a:gd name="connsiteY8" fmla="*/ 0 h 1597352"/>
                        <a:gd name="connsiteX0" fmla="*/ 0 w 146050"/>
                        <a:gd name="connsiteY0" fmla="*/ 0 h 1713857"/>
                        <a:gd name="connsiteX1" fmla="*/ 146050 w 146050"/>
                        <a:gd name="connsiteY1" fmla="*/ 0 h 1713857"/>
                        <a:gd name="connsiteX2" fmla="*/ 109538 w 146050"/>
                        <a:gd name="connsiteY2" fmla="*/ 158750 h 1713857"/>
                        <a:gd name="connsiteX3" fmla="*/ 144941 w 146050"/>
                        <a:gd name="connsiteY3" fmla="*/ 1478882 h 1713857"/>
                        <a:gd name="connsiteX4" fmla="*/ 79826 w 146050"/>
                        <a:gd name="connsiteY4" fmla="*/ 1713857 h 1713857"/>
                        <a:gd name="connsiteX5" fmla="*/ 2219 w 146050"/>
                        <a:gd name="connsiteY5" fmla="*/ 1477149 h 1713857"/>
                        <a:gd name="connsiteX6" fmla="*/ 36512 w 146050"/>
                        <a:gd name="connsiteY6" fmla="*/ 158750 h 1713857"/>
                        <a:gd name="connsiteX7" fmla="*/ 36513 w 146050"/>
                        <a:gd name="connsiteY7" fmla="*/ 158750 h 1713857"/>
                        <a:gd name="connsiteX8" fmla="*/ 0 w 146050"/>
                        <a:gd name="connsiteY8" fmla="*/ 0 h 1713857"/>
                        <a:gd name="connsiteX0" fmla="*/ 0 w 146050"/>
                        <a:gd name="connsiteY0" fmla="*/ 0 h 1697213"/>
                        <a:gd name="connsiteX1" fmla="*/ 146050 w 146050"/>
                        <a:gd name="connsiteY1" fmla="*/ 0 h 1697213"/>
                        <a:gd name="connsiteX2" fmla="*/ 109538 w 146050"/>
                        <a:gd name="connsiteY2" fmla="*/ 158750 h 1697213"/>
                        <a:gd name="connsiteX3" fmla="*/ 144941 w 146050"/>
                        <a:gd name="connsiteY3" fmla="*/ 1478882 h 1697213"/>
                        <a:gd name="connsiteX4" fmla="*/ 70780 w 146050"/>
                        <a:gd name="connsiteY4" fmla="*/ 1697213 h 1697213"/>
                        <a:gd name="connsiteX5" fmla="*/ 2219 w 146050"/>
                        <a:gd name="connsiteY5" fmla="*/ 1477149 h 1697213"/>
                        <a:gd name="connsiteX6" fmla="*/ 36512 w 146050"/>
                        <a:gd name="connsiteY6" fmla="*/ 158750 h 1697213"/>
                        <a:gd name="connsiteX7" fmla="*/ 36513 w 146050"/>
                        <a:gd name="connsiteY7" fmla="*/ 158750 h 1697213"/>
                        <a:gd name="connsiteX8" fmla="*/ 0 w 146050"/>
                        <a:gd name="connsiteY8" fmla="*/ 0 h 16972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46050" h="1697213">
                          <a:moveTo>
                            <a:pt x="0" y="0"/>
                          </a:moveTo>
                          <a:lnTo>
                            <a:pt x="146050" y="0"/>
                          </a:lnTo>
                          <a:lnTo>
                            <a:pt x="109538" y="158750"/>
                          </a:lnTo>
                          <a:lnTo>
                            <a:pt x="144941" y="1478882"/>
                          </a:lnTo>
                          <a:lnTo>
                            <a:pt x="70780" y="1697213"/>
                          </a:lnTo>
                          <a:lnTo>
                            <a:pt x="2219" y="1477149"/>
                          </a:lnTo>
                          <a:lnTo>
                            <a:pt x="36512" y="158750"/>
                          </a:lnTo>
                          <a:lnTo>
                            <a:pt x="36513" y="15875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77" name="任意多边形 576"/>
                    <p:cNvSpPr/>
                    <p:nvPr/>
                  </p:nvSpPr>
                  <p:spPr>
                    <a:xfrm flipH="1" flipV="1">
                      <a:off x="4974781" y="4667011"/>
                      <a:ext cx="1112037" cy="165100"/>
                    </a:xfrm>
                    <a:custGeom>
                      <a:avLst/>
                      <a:gdLst>
                        <a:gd name="connsiteX0" fmla="*/ 456190 w 944086"/>
                        <a:gd name="connsiteY0" fmla="*/ 165100 h 165100"/>
                        <a:gd name="connsiteX1" fmla="*/ 0 w 944086"/>
                        <a:gd name="connsiteY1" fmla="*/ 165100 h 165100"/>
                        <a:gd name="connsiteX2" fmla="*/ 228095 w 944086"/>
                        <a:gd name="connsiteY2" fmla="*/ 0 h 165100"/>
                        <a:gd name="connsiteX3" fmla="*/ 944086 w 944086"/>
                        <a:gd name="connsiteY3" fmla="*/ 165100 h 165100"/>
                        <a:gd name="connsiteX4" fmla="*/ 487896 w 944086"/>
                        <a:gd name="connsiteY4" fmla="*/ 165100 h 165100"/>
                        <a:gd name="connsiteX5" fmla="*/ 715991 w 944086"/>
                        <a:gd name="connsiteY5" fmla="*/ 0 h 165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44086" h="165100">
                          <a:moveTo>
                            <a:pt x="456190" y="165100"/>
                          </a:moveTo>
                          <a:lnTo>
                            <a:pt x="0" y="165100"/>
                          </a:lnTo>
                          <a:lnTo>
                            <a:pt x="228095" y="0"/>
                          </a:lnTo>
                          <a:close/>
                          <a:moveTo>
                            <a:pt x="944086" y="165100"/>
                          </a:moveTo>
                          <a:lnTo>
                            <a:pt x="487896" y="165100"/>
                          </a:lnTo>
                          <a:lnTo>
                            <a:pt x="715991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78" name="任意多边形 577"/>
                    <p:cNvSpPr/>
                    <p:nvPr/>
                  </p:nvSpPr>
                  <p:spPr>
                    <a:xfrm rot="14520000" flipH="1">
                      <a:off x="4417196" y="5150504"/>
                      <a:ext cx="1312435" cy="345284"/>
                    </a:xfrm>
                    <a:custGeom>
                      <a:avLst/>
                      <a:gdLst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1256598 w 1274553"/>
                        <a:gd name="connsiteY12" fmla="*/ 335453 h 345284"/>
                        <a:gd name="connsiteX13" fmla="*/ 349228 w 1274553"/>
                        <a:gd name="connsiteY13" fmla="*/ 335452 h 345284"/>
                        <a:gd name="connsiteX14" fmla="*/ 349984 w 1274553"/>
                        <a:gd name="connsiteY14" fmla="*/ 334203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349228 w 1274553"/>
                        <a:gd name="connsiteY12" fmla="*/ 335452 h 345284"/>
                        <a:gd name="connsiteX13" fmla="*/ 349984 w 1274553"/>
                        <a:gd name="connsiteY13" fmla="*/ 334203 h 345284"/>
                        <a:gd name="connsiteX14" fmla="*/ 0 w 1274553"/>
                        <a:gd name="connsiteY14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64614 w 1274553"/>
                        <a:gd name="connsiteY8" fmla="*/ 335452 h 345284"/>
                        <a:gd name="connsiteX9" fmla="*/ 1263521 w 1274553"/>
                        <a:gd name="connsiteY9" fmla="*/ 338951 h 345284"/>
                        <a:gd name="connsiteX10" fmla="*/ 1249425 w 1274553"/>
                        <a:gd name="connsiteY10" fmla="*/ 345284 h 345284"/>
                        <a:gd name="connsiteX11" fmla="*/ 349228 w 1274553"/>
                        <a:gd name="connsiteY11" fmla="*/ 335452 h 345284"/>
                        <a:gd name="connsiteX12" fmla="*/ 349984 w 1274553"/>
                        <a:gd name="connsiteY12" fmla="*/ 334203 h 345284"/>
                        <a:gd name="connsiteX13" fmla="*/ 0 w 1274553"/>
                        <a:gd name="connsiteY13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64614 w 1274553"/>
                        <a:gd name="connsiteY8" fmla="*/ 335452 h 345284"/>
                        <a:gd name="connsiteX9" fmla="*/ 1249425 w 1274553"/>
                        <a:gd name="connsiteY9" fmla="*/ 345284 h 345284"/>
                        <a:gd name="connsiteX10" fmla="*/ 349228 w 1274553"/>
                        <a:gd name="connsiteY10" fmla="*/ 335452 h 345284"/>
                        <a:gd name="connsiteX11" fmla="*/ 349984 w 1274553"/>
                        <a:gd name="connsiteY11" fmla="*/ 334203 h 345284"/>
                        <a:gd name="connsiteX12" fmla="*/ 0 w 1274553"/>
                        <a:gd name="connsiteY12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49425 w 1274553"/>
                        <a:gd name="connsiteY8" fmla="*/ 345284 h 345284"/>
                        <a:gd name="connsiteX9" fmla="*/ 349228 w 1274553"/>
                        <a:gd name="connsiteY9" fmla="*/ 335452 h 345284"/>
                        <a:gd name="connsiteX10" fmla="*/ 349984 w 1274553"/>
                        <a:gd name="connsiteY10" fmla="*/ 334203 h 345284"/>
                        <a:gd name="connsiteX11" fmla="*/ 0 w 1274553"/>
                        <a:gd name="connsiteY11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49425 w 1274553"/>
                        <a:gd name="connsiteY7" fmla="*/ 345284 h 345284"/>
                        <a:gd name="connsiteX8" fmla="*/ 349228 w 1274553"/>
                        <a:gd name="connsiteY8" fmla="*/ 335452 h 345284"/>
                        <a:gd name="connsiteX9" fmla="*/ 349984 w 1274553"/>
                        <a:gd name="connsiteY9" fmla="*/ 334203 h 345284"/>
                        <a:gd name="connsiteX10" fmla="*/ 0 w 1274553"/>
                        <a:gd name="connsiteY10" fmla="*/ 336550 h 345284"/>
                        <a:gd name="connsiteX0" fmla="*/ 0 w 1270616"/>
                        <a:gd name="connsiteY0" fmla="*/ 336550 h 345284"/>
                        <a:gd name="connsiteX1" fmla="*/ 225853 w 1270616"/>
                        <a:gd name="connsiteY1" fmla="*/ 49918 h 345284"/>
                        <a:gd name="connsiteX2" fmla="*/ 362980 w 1270616"/>
                        <a:gd name="connsiteY2" fmla="*/ 312712 h 345284"/>
                        <a:gd name="connsiteX3" fmla="*/ 552084 w 1270616"/>
                        <a:gd name="connsiteY3" fmla="*/ 0 h 345284"/>
                        <a:gd name="connsiteX4" fmla="*/ 1261922 w 1270616"/>
                        <a:gd name="connsiteY4" fmla="*/ 328156 h 345284"/>
                        <a:gd name="connsiteX5" fmla="*/ 1270616 w 1270616"/>
                        <a:gd name="connsiteY5" fmla="*/ 316238 h 345284"/>
                        <a:gd name="connsiteX6" fmla="*/ 1249425 w 1270616"/>
                        <a:gd name="connsiteY6" fmla="*/ 345284 h 345284"/>
                        <a:gd name="connsiteX7" fmla="*/ 349228 w 1270616"/>
                        <a:gd name="connsiteY7" fmla="*/ 335452 h 345284"/>
                        <a:gd name="connsiteX8" fmla="*/ 349984 w 1270616"/>
                        <a:gd name="connsiteY8" fmla="*/ 334203 h 345284"/>
                        <a:gd name="connsiteX9" fmla="*/ 0 w 1270616"/>
                        <a:gd name="connsiteY9" fmla="*/ 336550 h 345284"/>
                        <a:gd name="connsiteX0" fmla="*/ 0 w 1261922"/>
                        <a:gd name="connsiteY0" fmla="*/ 336550 h 345284"/>
                        <a:gd name="connsiteX1" fmla="*/ 225853 w 1261922"/>
                        <a:gd name="connsiteY1" fmla="*/ 49918 h 345284"/>
                        <a:gd name="connsiteX2" fmla="*/ 362980 w 1261922"/>
                        <a:gd name="connsiteY2" fmla="*/ 312712 h 345284"/>
                        <a:gd name="connsiteX3" fmla="*/ 552084 w 1261922"/>
                        <a:gd name="connsiteY3" fmla="*/ 0 h 345284"/>
                        <a:gd name="connsiteX4" fmla="*/ 1261922 w 1261922"/>
                        <a:gd name="connsiteY4" fmla="*/ 328156 h 345284"/>
                        <a:gd name="connsiteX5" fmla="*/ 1249425 w 1261922"/>
                        <a:gd name="connsiteY5" fmla="*/ 345284 h 345284"/>
                        <a:gd name="connsiteX6" fmla="*/ 349228 w 1261922"/>
                        <a:gd name="connsiteY6" fmla="*/ 335452 h 345284"/>
                        <a:gd name="connsiteX7" fmla="*/ 349984 w 1261922"/>
                        <a:gd name="connsiteY7" fmla="*/ 334203 h 345284"/>
                        <a:gd name="connsiteX8" fmla="*/ 0 w 1261922"/>
                        <a:gd name="connsiteY8" fmla="*/ 336550 h 345284"/>
                        <a:gd name="connsiteX0" fmla="*/ 0 w 1249425"/>
                        <a:gd name="connsiteY0" fmla="*/ 336550 h 345284"/>
                        <a:gd name="connsiteX1" fmla="*/ 225853 w 1249425"/>
                        <a:gd name="connsiteY1" fmla="*/ 49918 h 345284"/>
                        <a:gd name="connsiteX2" fmla="*/ 362980 w 1249425"/>
                        <a:gd name="connsiteY2" fmla="*/ 312712 h 345284"/>
                        <a:gd name="connsiteX3" fmla="*/ 552084 w 1249425"/>
                        <a:gd name="connsiteY3" fmla="*/ 0 h 345284"/>
                        <a:gd name="connsiteX4" fmla="*/ 1249425 w 1249425"/>
                        <a:gd name="connsiteY4" fmla="*/ 345284 h 345284"/>
                        <a:gd name="connsiteX5" fmla="*/ 349228 w 1249425"/>
                        <a:gd name="connsiteY5" fmla="*/ 335452 h 345284"/>
                        <a:gd name="connsiteX6" fmla="*/ 349984 w 1249425"/>
                        <a:gd name="connsiteY6" fmla="*/ 334203 h 345284"/>
                        <a:gd name="connsiteX7" fmla="*/ 0 w 1249425"/>
                        <a:gd name="connsiteY7" fmla="*/ 336550 h 3452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49425" h="345284">
                          <a:moveTo>
                            <a:pt x="0" y="336550"/>
                          </a:moveTo>
                          <a:lnTo>
                            <a:pt x="225853" y="49918"/>
                          </a:lnTo>
                          <a:lnTo>
                            <a:pt x="362980" y="312712"/>
                          </a:lnTo>
                          <a:lnTo>
                            <a:pt x="552084" y="0"/>
                          </a:lnTo>
                          <a:lnTo>
                            <a:pt x="1249425" y="345284"/>
                          </a:lnTo>
                          <a:lnTo>
                            <a:pt x="349228" y="335452"/>
                          </a:lnTo>
                          <a:lnTo>
                            <a:pt x="349984" y="334203"/>
                          </a:lnTo>
                          <a:lnTo>
                            <a:pt x="0" y="33655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79" name="任意多边形 578"/>
                    <p:cNvSpPr/>
                    <p:nvPr/>
                  </p:nvSpPr>
                  <p:spPr>
                    <a:xfrm rot="7080000">
                      <a:off x="5331815" y="5150503"/>
                      <a:ext cx="1312435" cy="345284"/>
                    </a:xfrm>
                    <a:custGeom>
                      <a:avLst/>
                      <a:gdLst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1256598 w 1274553"/>
                        <a:gd name="connsiteY12" fmla="*/ 335453 h 345284"/>
                        <a:gd name="connsiteX13" fmla="*/ 349228 w 1274553"/>
                        <a:gd name="connsiteY13" fmla="*/ 335452 h 345284"/>
                        <a:gd name="connsiteX14" fmla="*/ 349984 w 1274553"/>
                        <a:gd name="connsiteY14" fmla="*/ 334203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349228 w 1274553"/>
                        <a:gd name="connsiteY12" fmla="*/ 335452 h 345284"/>
                        <a:gd name="connsiteX13" fmla="*/ 349984 w 1274553"/>
                        <a:gd name="connsiteY13" fmla="*/ 334203 h 345284"/>
                        <a:gd name="connsiteX14" fmla="*/ 0 w 1274553"/>
                        <a:gd name="connsiteY14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64614 w 1274553"/>
                        <a:gd name="connsiteY8" fmla="*/ 335452 h 345284"/>
                        <a:gd name="connsiteX9" fmla="*/ 1263521 w 1274553"/>
                        <a:gd name="connsiteY9" fmla="*/ 338951 h 345284"/>
                        <a:gd name="connsiteX10" fmla="*/ 1249425 w 1274553"/>
                        <a:gd name="connsiteY10" fmla="*/ 345284 h 345284"/>
                        <a:gd name="connsiteX11" fmla="*/ 349228 w 1274553"/>
                        <a:gd name="connsiteY11" fmla="*/ 335452 h 345284"/>
                        <a:gd name="connsiteX12" fmla="*/ 349984 w 1274553"/>
                        <a:gd name="connsiteY12" fmla="*/ 334203 h 345284"/>
                        <a:gd name="connsiteX13" fmla="*/ 0 w 1274553"/>
                        <a:gd name="connsiteY13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64614 w 1274553"/>
                        <a:gd name="connsiteY8" fmla="*/ 335452 h 345284"/>
                        <a:gd name="connsiteX9" fmla="*/ 1249425 w 1274553"/>
                        <a:gd name="connsiteY9" fmla="*/ 345284 h 345284"/>
                        <a:gd name="connsiteX10" fmla="*/ 349228 w 1274553"/>
                        <a:gd name="connsiteY10" fmla="*/ 335452 h 345284"/>
                        <a:gd name="connsiteX11" fmla="*/ 349984 w 1274553"/>
                        <a:gd name="connsiteY11" fmla="*/ 334203 h 345284"/>
                        <a:gd name="connsiteX12" fmla="*/ 0 w 1274553"/>
                        <a:gd name="connsiteY12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49425 w 1274553"/>
                        <a:gd name="connsiteY8" fmla="*/ 345284 h 345284"/>
                        <a:gd name="connsiteX9" fmla="*/ 349228 w 1274553"/>
                        <a:gd name="connsiteY9" fmla="*/ 335452 h 345284"/>
                        <a:gd name="connsiteX10" fmla="*/ 349984 w 1274553"/>
                        <a:gd name="connsiteY10" fmla="*/ 334203 h 345284"/>
                        <a:gd name="connsiteX11" fmla="*/ 0 w 1274553"/>
                        <a:gd name="connsiteY11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49425 w 1274553"/>
                        <a:gd name="connsiteY7" fmla="*/ 345284 h 345284"/>
                        <a:gd name="connsiteX8" fmla="*/ 349228 w 1274553"/>
                        <a:gd name="connsiteY8" fmla="*/ 335452 h 345284"/>
                        <a:gd name="connsiteX9" fmla="*/ 349984 w 1274553"/>
                        <a:gd name="connsiteY9" fmla="*/ 334203 h 345284"/>
                        <a:gd name="connsiteX10" fmla="*/ 0 w 1274553"/>
                        <a:gd name="connsiteY10" fmla="*/ 336550 h 345284"/>
                        <a:gd name="connsiteX0" fmla="*/ 0 w 1270616"/>
                        <a:gd name="connsiteY0" fmla="*/ 336550 h 345284"/>
                        <a:gd name="connsiteX1" fmla="*/ 225853 w 1270616"/>
                        <a:gd name="connsiteY1" fmla="*/ 49918 h 345284"/>
                        <a:gd name="connsiteX2" fmla="*/ 362980 w 1270616"/>
                        <a:gd name="connsiteY2" fmla="*/ 312712 h 345284"/>
                        <a:gd name="connsiteX3" fmla="*/ 552084 w 1270616"/>
                        <a:gd name="connsiteY3" fmla="*/ 0 h 345284"/>
                        <a:gd name="connsiteX4" fmla="*/ 1261922 w 1270616"/>
                        <a:gd name="connsiteY4" fmla="*/ 328156 h 345284"/>
                        <a:gd name="connsiteX5" fmla="*/ 1270616 w 1270616"/>
                        <a:gd name="connsiteY5" fmla="*/ 316238 h 345284"/>
                        <a:gd name="connsiteX6" fmla="*/ 1249425 w 1270616"/>
                        <a:gd name="connsiteY6" fmla="*/ 345284 h 345284"/>
                        <a:gd name="connsiteX7" fmla="*/ 349228 w 1270616"/>
                        <a:gd name="connsiteY7" fmla="*/ 335452 h 345284"/>
                        <a:gd name="connsiteX8" fmla="*/ 349984 w 1270616"/>
                        <a:gd name="connsiteY8" fmla="*/ 334203 h 345284"/>
                        <a:gd name="connsiteX9" fmla="*/ 0 w 1270616"/>
                        <a:gd name="connsiteY9" fmla="*/ 336550 h 345284"/>
                        <a:gd name="connsiteX0" fmla="*/ 0 w 1261922"/>
                        <a:gd name="connsiteY0" fmla="*/ 336550 h 345284"/>
                        <a:gd name="connsiteX1" fmla="*/ 225853 w 1261922"/>
                        <a:gd name="connsiteY1" fmla="*/ 49918 h 345284"/>
                        <a:gd name="connsiteX2" fmla="*/ 362980 w 1261922"/>
                        <a:gd name="connsiteY2" fmla="*/ 312712 h 345284"/>
                        <a:gd name="connsiteX3" fmla="*/ 552084 w 1261922"/>
                        <a:gd name="connsiteY3" fmla="*/ 0 h 345284"/>
                        <a:gd name="connsiteX4" fmla="*/ 1261922 w 1261922"/>
                        <a:gd name="connsiteY4" fmla="*/ 328156 h 345284"/>
                        <a:gd name="connsiteX5" fmla="*/ 1249425 w 1261922"/>
                        <a:gd name="connsiteY5" fmla="*/ 345284 h 345284"/>
                        <a:gd name="connsiteX6" fmla="*/ 349228 w 1261922"/>
                        <a:gd name="connsiteY6" fmla="*/ 335452 h 345284"/>
                        <a:gd name="connsiteX7" fmla="*/ 349984 w 1261922"/>
                        <a:gd name="connsiteY7" fmla="*/ 334203 h 345284"/>
                        <a:gd name="connsiteX8" fmla="*/ 0 w 1261922"/>
                        <a:gd name="connsiteY8" fmla="*/ 336550 h 345284"/>
                        <a:gd name="connsiteX0" fmla="*/ 0 w 1249425"/>
                        <a:gd name="connsiteY0" fmla="*/ 336550 h 345284"/>
                        <a:gd name="connsiteX1" fmla="*/ 225853 w 1249425"/>
                        <a:gd name="connsiteY1" fmla="*/ 49918 h 345284"/>
                        <a:gd name="connsiteX2" fmla="*/ 362980 w 1249425"/>
                        <a:gd name="connsiteY2" fmla="*/ 312712 h 345284"/>
                        <a:gd name="connsiteX3" fmla="*/ 552084 w 1249425"/>
                        <a:gd name="connsiteY3" fmla="*/ 0 h 345284"/>
                        <a:gd name="connsiteX4" fmla="*/ 1249425 w 1249425"/>
                        <a:gd name="connsiteY4" fmla="*/ 345284 h 345284"/>
                        <a:gd name="connsiteX5" fmla="*/ 349228 w 1249425"/>
                        <a:gd name="connsiteY5" fmla="*/ 335452 h 345284"/>
                        <a:gd name="connsiteX6" fmla="*/ 349984 w 1249425"/>
                        <a:gd name="connsiteY6" fmla="*/ 334203 h 345284"/>
                        <a:gd name="connsiteX7" fmla="*/ 0 w 1249425"/>
                        <a:gd name="connsiteY7" fmla="*/ 336550 h 3452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49425" h="345284">
                          <a:moveTo>
                            <a:pt x="0" y="336550"/>
                          </a:moveTo>
                          <a:lnTo>
                            <a:pt x="225853" y="49918"/>
                          </a:lnTo>
                          <a:lnTo>
                            <a:pt x="362980" y="312712"/>
                          </a:lnTo>
                          <a:lnTo>
                            <a:pt x="552084" y="0"/>
                          </a:lnTo>
                          <a:lnTo>
                            <a:pt x="1249425" y="345284"/>
                          </a:lnTo>
                          <a:lnTo>
                            <a:pt x="349228" y="335452"/>
                          </a:lnTo>
                          <a:lnTo>
                            <a:pt x="349984" y="334203"/>
                          </a:lnTo>
                          <a:lnTo>
                            <a:pt x="0" y="33655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</p:grpSp>
        </p:grpSp>
      </p:grpSp>
      <p:sp>
        <p:nvSpPr>
          <p:cNvPr id="604" name="矩形 603"/>
          <p:cNvSpPr/>
          <p:nvPr/>
        </p:nvSpPr>
        <p:spPr>
          <a:xfrm rot="19121715">
            <a:off x="11929802" y="7024633"/>
            <a:ext cx="14878477" cy="17816822"/>
          </a:xfrm>
          <a:prstGeom prst="rect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5" name="矩形 604"/>
          <p:cNvSpPr/>
          <p:nvPr/>
        </p:nvSpPr>
        <p:spPr>
          <a:xfrm rot="19121715">
            <a:off x="9151737" y="5903646"/>
            <a:ext cx="14878477" cy="17816821"/>
          </a:xfrm>
          <a:prstGeom prst="rect">
            <a:avLst/>
          </a:pr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4529753"/>
      </p:ext>
    </p:extLst>
  </p:cSld>
  <p:clrMapOvr>
    <a:masterClrMapping/>
  </p:clrMapOvr>
  <p:transition spd="slow" advClick="0" advTm="0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7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4000">
                                          <p:cBhvr additive="base">
                                            <p:cTn id="7" dur="500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4000">
                                          <p:cBhvr additive="base">
                                            <p:cTn id="8" dur="500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300"/>
                                            <p:tgtEl>
                                              <p:spTgt spid="3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3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autoRev="1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" fill="hold"/>
                                            <p:tgtEl>
                                              <p:spTgt spid="38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3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42" presetClass="path" presetSubtype="0" decel="100000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-1.875E-6 1.85185E-6 L -1.06315 -1.8 " pathEditMode="relative" rAng="0" ptsTypes="AA">
                                          <p:cBhvr>
                                            <p:cTn id="22" dur="75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3164" y="-90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" presetID="42" presetClass="path" presetSubtype="0" accel="50000" decel="50000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0.01445 -0.10717 L -0.86966 -1.575 " pathEditMode="relative" rAng="0" ptsTypes="AA">
                                          <p:cBhvr>
                                            <p:cTn id="24" dur="75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06" y="-7340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3" grpId="0" animBg="1"/>
          <p:bldP spid="383" grpId="1" animBg="1"/>
          <p:bldP spid="604" grpId="0" animBg="1"/>
          <p:bldP spid="60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300"/>
                                            <p:tgtEl>
                                              <p:spTgt spid="3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3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autoRev="1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" fill="hold"/>
                                            <p:tgtEl>
                                              <p:spTgt spid="38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3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42" presetClass="path" presetSubtype="0" decel="100000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-1.875E-6 1.85185E-6 L -1.06315 -1.8 " pathEditMode="relative" rAng="0" ptsTypes="AA">
                                          <p:cBhvr>
                                            <p:cTn id="22" dur="75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3164" y="-90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" presetID="42" presetClass="path" presetSubtype="0" accel="50000" decel="50000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0.01445 -0.10717 L -0.86966 -1.575 " pathEditMode="relative" rAng="0" ptsTypes="AA">
                                          <p:cBhvr>
                                            <p:cTn id="24" dur="75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06" y="-7340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3" grpId="0" animBg="1"/>
          <p:bldP spid="383" grpId="1" animBg="1"/>
          <p:bldP spid="604" grpId="0" animBg="1"/>
          <p:bldP spid="605" grpId="0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" name="矩形 864"/>
          <p:cNvSpPr/>
          <p:nvPr/>
        </p:nvSpPr>
        <p:spPr>
          <a:xfrm>
            <a:off x="0" y="0"/>
            <a:ext cx="4714875" cy="6858000"/>
          </a:xfrm>
          <a:prstGeom prst="rect">
            <a:avLst/>
          </a:pr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6" name="矩形 865"/>
          <p:cNvSpPr/>
          <p:nvPr/>
        </p:nvSpPr>
        <p:spPr>
          <a:xfrm>
            <a:off x="7531100" y="-6350"/>
            <a:ext cx="4714875" cy="6858000"/>
          </a:xfrm>
          <a:prstGeom prst="rect">
            <a:avLst/>
          </a:prstGeom>
          <a:solidFill>
            <a:srgbClr val="2BAE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70" name="组合 869"/>
          <p:cNvGrpSpPr/>
          <p:nvPr/>
        </p:nvGrpSpPr>
        <p:grpSpPr>
          <a:xfrm>
            <a:off x="377465" y="2835706"/>
            <a:ext cx="3562319" cy="8096153"/>
            <a:chOff x="127858" y="1696927"/>
            <a:chExt cx="4545351" cy="10330308"/>
          </a:xfrm>
        </p:grpSpPr>
        <p:grpSp>
          <p:nvGrpSpPr>
            <p:cNvPr id="4" name="组合 3"/>
            <p:cNvGrpSpPr/>
            <p:nvPr/>
          </p:nvGrpSpPr>
          <p:grpSpPr>
            <a:xfrm>
              <a:off x="3505352" y="4435407"/>
              <a:ext cx="529588" cy="4845185"/>
              <a:chOff x="10647197" y="4459632"/>
              <a:chExt cx="529588" cy="4845185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10647197" y="4459632"/>
                <a:ext cx="529588" cy="2428556"/>
                <a:chOff x="10650826" y="4459632"/>
                <a:chExt cx="529588" cy="2428556"/>
              </a:xfrm>
            </p:grpSpPr>
            <p:grpSp>
              <p:nvGrpSpPr>
                <p:cNvPr id="15" name="组合 14"/>
                <p:cNvGrpSpPr/>
                <p:nvPr/>
              </p:nvGrpSpPr>
              <p:grpSpPr>
                <a:xfrm>
                  <a:off x="10650826" y="4459632"/>
                  <a:ext cx="529588" cy="2428556"/>
                  <a:chOff x="10650826" y="4459632"/>
                  <a:chExt cx="529588" cy="2428556"/>
                </a:xfrm>
              </p:grpSpPr>
              <p:sp>
                <p:nvSpPr>
                  <p:cNvPr id="17" name="Freeform 199"/>
                  <p:cNvSpPr>
                    <a:spLocks/>
                  </p:cNvSpPr>
                  <p:nvPr/>
                </p:nvSpPr>
                <p:spPr bwMode="auto">
                  <a:xfrm>
                    <a:off x="10661959" y="4531703"/>
                    <a:ext cx="510504" cy="2356485"/>
                  </a:xfrm>
                  <a:custGeom>
                    <a:avLst/>
                    <a:gdLst>
                      <a:gd name="T0" fmla="*/ 321 w 321"/>
                      <a:gd name="T1" fmla="*/ 1079 h 1079"/>
                      <a:gd name="T2" fmla="*/ 0 w 321"/>
                      <a:gd name="T3" fmla="*/ 1079 h 1079"/>
                      <a:gd name="T4" fmla="*/ 0 w 321"/>
                      <a:gd name="T5" fmla="*/ 113 h 1079"/>
                      <a:gd name="T6" fmla="*/ 156 w 321"/>
                      <a:gd name="T7" fmla="*/ 0 h 1079"/>
                      <a:gd name="T8" fmla="*/ 321 w 321"/>
                      <a:gd name="T9" fmla="*/ 113 h 1079"/>
                      <a:gd name="T10" fmla="*/ 321 w 321"/>
                      <a:gd name="T11" fmla="*/ 1079 h 10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21" h="1079">
                        <a:moveTo>
                          <a:pt x="321" y="1079"/>
                        </a:moveTo>
                        <a:lnTo>
                          <a:pt x="0" y="1079"/>
                        </a:lnTo>
                        <a:lnTo>
                          <a:pt x="0" y="113"/>
                        </a:lnTo>
                        <a:lnTo>
                          <a:pt x="156" y="0"/>
                        </a:lnTo>
                        <a:lnTo>
                          <a:pt x="321" y="113"/>
                        </a:lnTo>
                        <a:lnTo>
                          <a:pt x="321" y="1079"/>
                        </a:lnTo>
                        <a:close/>
                      </a:path>
                    </a:pathLst>
                  </a:cu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" name="Freeform 200"/>
                  <p:cNvSpPr>
                    <a:spLocks/>
                  </p:cNvSpPr>
                  <p:nvPr/>
                </p:nvSpPr>
                <p:spPr bwMode="auto">
                  <a:xfrm>
                    <a:off x="10650826" y="4459632"/>
                    <a:ext cx="529588" cy="355984"/>
                  </a:xfrm>
                  <a:custGeom>
                    <a:avLst/>
                    <a:gdLst>
                      <a:gd name="T0" fmla="*/ 163 w 333"/>
                      <a:gd name="T1" fmla="*/ 37 h 163"/>
                      <a:gd name="T2" fmla="*/ 333 w 333"/>
                      <a:gd name="T3" fmla="*/ 163 h 163"/>
                      <a:gd name="T4" fmla="*/ 333 w 333"/>
                      <a:gd name="T5" fmla="*/ 134 h 163"/>
                      <a:gd name="T6" fmla="*/ 163 w 333"/>
                      <a:gd name="T7" fmla="*/ 0 h 163"/>
                      <a:gd name="T8" fmla="*/ 0 w 333"/>
                      <a:gd name="T9" fmla="*/ 134 h 163"/>
                      <a:gd name="T10" fmla="*/ 0 w 333"/>
                      <a:gd name="T11" fmla="*/ 163 h 163"/>
                      <a:gd name="T12" fmla="*/ 163 w 333"/>
                      <a:gd name="T13" fmla="*/ 37 h 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33" h="163">
                        <a:moveTo>
                          <a:pt x="163" y="37"/>
                        </a:moveTo>
                        <a:lnTo>
                          <a:pt x="333" y="163"/>
                        </a:lnTo>
                        <a:lnTo>
                          <a:pt x="333" y="134"/>
                        </a:lnTo>
                        <a:lnTo>
                          <a:pt x="163" y="0"/>
                        </a:lnTo>
                        <a:lnTo>
                          <a:pt x="0" y="134"/>
                        </a:lnTo>
                        <a:lnTo>
                          <a:pt x="0" y="163"/>
                        </a:lnTo>
                        <a:lnTo>
                          <a:pt x="163" y="37"/>
                        </a:lnTo>
                        <a:close/>
                      </a:path>
                    </a:pathLst>
                  </a:custGeom>
                  <a:solidFill>
                    <a:srgbClr val="D1EC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" name="Rectangle 201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4959757"/>
                    <a:ext cx="79518" cy="222763"/>
                  </a:xfrm>
                  <a:prstGeom prst="rect">
                    <a:avLst/>
                  </a:pr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" name="Rectangle 202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276431"/>
                    <a:ext cx="79518" cy="220579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" name="Rectangle 203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590920"/>
                    <a:ext cx="79518" cy="222763"/>
                  </a:xfrm>
                  <a:prstGeom prst="rect">
                    <a:avLst/>
                  </a:pr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" name="Rectangle 204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907593"/>
                    <a:ext cx="79518" cy="220579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6" name="Rectangle 73"/>
                <p:cNvSpPr>
                  <a:spLocks noChangeArrowheads="1"/>
                </p:cNvSpPr>
                <p:nvPr/>
              </p:nvSpPr>
              <p:spPr bwMode="auto">
                <a:xfrm>
                  <a:off x="11078632" y="5942536"/>
                  <a:ext cx="71566" cy="419319"/>
                </a:xfrm>
                <a:prstGeom prst="rect">
                  <a:avLst/>
                </a:pr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" name="组合 5"/>
              <p:cNvGrpSpPr/>
              <p:nvPr/>
            </p:nvGrpSpPr>
            <p:grpSpPr>
              <a:xfrm flipV="1">
                <a:off x="10647197" y="6876261"/>
                <a:ext cx="529588" cy="2428556"/>
                <a:chOff x="10650826" y="4459632"/>
                <a:chExt cx="529588" cy="2428556"/>
              </a:xfrm>
              <a:noFill/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10650826" y="4459632"/>
                  <a:ext cx="529588" cy="2428556"/>
                  <a:chOff x="10650826" y="4459632"/>
                  <a:chExt cx="529588" cy="2428556"/>
                </a:xfrm>
                <a:grpFill/>
              </p:grpSpPr>
              <p:sp>
                <p:nvSpPr>
                  <p:cNvPr id="9" name="Freeform 199"/>
                  <p:cNvSpPr>
                    <a:spLocks/>
                  </p:cNvSpPr>
                  <p:nvPr/>
                </p:nvSpPr>
                <p:spPr bwMode="auto">
                  <a:xfrm>
                    <a:off x="10661959" y="4531703"/>
                    <a:ext cx="510504" cy="2356485"/>
                  </a:xfrm>
                  <a:custGeom>
                    <a:avLst/>
                    <a:gdLst>
                      <a:gd name="T0" fmla="*/ 321 w 321"/>
                      <a:gd name="T1" fmla="*/ 1079 h 1079"/>
                      <a:gd name="T2" fmla="*/ 0 w 321"/>
                      <a:gd name="T3" fmla="*/ 1079 h 1079"/>
                      <a:gd name="T4" fmla="*/ 0 w 321"/>
                      <a:gd name="T5" fmla="*/ 113 h 1079"/>
                      <a:gd name="T6" fmla="*/ 156 w 321"/>
                      <a:gd name="T7" fmla="*/ 0 h 1079"/>
                      <a:gd name="T8" fmla="*/ 321 w 321"/>
                      <a:gd name="T9" fmla="*/ 113 h 1079"/>
                      <a:gd name="T10" fmla="*/ 321 w 321"/>
                      <a:gd name="T11" fmla="*/ 1079 h 10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21" h="1079">
                        <a:moveTo>
                          <a:pt x="321" y="1079"/>
                        </a:moveTo>
                        <a:lnTo>
                          <a:pt x="0" y="1079"/>
                        </a:lnTo>
                        <a:lnTo>
                          <a:pt x="0" y="113"/>
                        </a:lnTo>
                        <a:lnTo>
                          <a:pt x="156" y="0"/>
                        </a:lnTo>
                        <a:lnTo>
                          <a:pt x="321" y="113"/>
                        </a:lnTo>
                        <a:lnTo>
                          <a:pt x="321" y="1079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" name="Freeform 200"/>
                  <p:cNvSpPr>
                    <a:spLocks/>
                  </p:cNvSpPr>
                  <p:nvPr/>
                </p:nvSpPr>
                <p:spPr bwMode="auto">
                  <a:xfrm>
                    <a:off x="10650826" y="4459632"/>
                    <a:ext cx="529588" cy="355984"/>
                  </a:xfrm>
                  <a:custGeom>
                    <a:avLst/>
                    <a:gdLst>
                      <a:gd name="T0" fmla="*/ 163 w 333"/>
                      <a:gd name="T1" fmla="*/ 37 h 163"/>
                      <a:gd name="T2" fmla="*/ 333 w 333"/>
                      <a:gd name="T3" fmla="*/ 163 h 163"/>
                      <a:gd name="T4" fmla="*/ 333 w 333"/>
                      <a:gd name="T5" fmla="*/ 134 h 163"/>
                      <a:gd name="T6" fmla="*/ 163 w 333"/>
                      <a:gd name="T7" fmla="*/ 0 h 163"/>
                      <a:gd name="T8" fmla="*/ 0 w 333"/>
                      <a:gd name="T9" fmla="*/ 134 h 163"/>
                      <a:gd name="T10" fmla="*/ 0 w 333"/>
                      <a:gd name="T11" fmla="*/ 163 h 163"/>
                      <a:gd name="T12" fmla="*/ 163 w 333"/>
                      <a:gd name="T13" fmla="*/ 37 h 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33" h="163">
                        <a:moveTo>
                          <a:pt x="163" y="37"/>
                        </a:moveTo>
                        <a:lnTo>
                          <a:pt x="333" y="163"/>
                        </a:lnTo>
                        <a:lnTo>
                          <a:pt x="333" y="134"/>
                        </a:lnTo>
                        <a:lnTo>
                          <a:pt x="163" y="0"/>
                        </a:lnTo>
                        <a:lnTo>
                          <a:pt x="0" y="134"/>
                        </a:lnTo>
                        <a:lnTo>
                          <a:pt x="0" y="163"/>
                        </a:lnTo>
                        <a:lnTo>
                          <a:pt x="163" y="37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" name="Rectangle 201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4959757"/>
                    <a:ext cx="79518" cy="222763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" name="Rectangle 202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276431"/>
                    <a:ext cx="79518" cy="22057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" name="Rectangle 203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590920"/>
                    <a:ext cx="79518" cy="222763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" name="Rectangle 204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907593"/>
                    <a:ext cx="79518" cy="22057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8" name="Rectangle 73"/>
                <p:cNvSpPr>
                  <a:spLocks noChangeArrowheads="1"/>
                </p:cNvSpPr>
                <p:nvPr/>
              </p:nvSpPr>
              <p:spPr bwMode="auto">
                <a:xfrm>
                  <a:off x="11078632" y="5942536"/>
                  <a:ext cx="71566" cy="4193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3" name="组合 22"/>
            <p:cNvGrpSpPr/>
            <p:nvPr/>
          </p:nvGrpSpPr>
          <p:grpSpPr>
            <a:xfrm>
              <a:off x="3846136" y="5955439"/>
              <a:ext cx="615450" cy="1816574"/>
              <a:chOff x="10987981" y="5979664"/>
              <a:chExt cx="615450" cy="1816574"/>
            </a:xfrm>
          </p:grpSpPr>
          <p:grpSp>
            <p:nvGrpSpPr>
              <p:cNvPr id="24" name="组合 23"/>
              <p:cNvGrpSpPr/>
              <p:nvPr/>
            </p:nvGrpSpPr>
            <p:grpSpPr>
              <a:xfrm>
                <a:off x="10987981" y="5979664"/>
                <a:ext cx="605925" cy="908524"/>
                <a:chOff x="10987981" y="5979664"/>
                <a:chExt cx="605925" cy="908524"/>
              </a:xfrm>
            </p:grpSpPr>
            <p:sp>
              <p:nvSpPr>
                <p:cNvPr id="30" name="Freeform 74"/>
                <p:cNvSpPr>
                  <a:spLocks/>
                </p:cNvSpPr>
                <p:nvPr/>
              </p:nvSpPr>
              <p:spPr bwMode="auto">
                <a:xfrm>
                  <a:off x="10999114" y="6010239"/>
                  <a:ext cx="583660" cy="877949"/>
                </a:xfrm>
                <a:custGeom>
                  <a:avLst/>
                  <a:gdLst>
                    <a:gd name="T0" fmla="*/ 367 w 367"/>
                    <a:gd name="T1" fmla="*/ 402 h 402"/>
                    <a:gd name="T2" fmla="*/ 0 w 367"/>
                    <a:gd name="T3" fmla="*/ 402 h 402"/>
                    <a:gd name="T4" fmla="*/ 0 w 367"/>
                    <a:gd name="T5" fmla="*/ 114 h 402"/>
                    <a:gd name="T6" fmla="*/ 180 w 367"/>
                    <a:gd name="T7" fmla="*/ 0 h 402"/>
                    <a:gd name="T8" fmla="*/ 367 w 367"/>
                    <a:gd name="T9" fmla="*/ 114 h 402"/>
                    <a:gd name="T10" fmla="*/ 367 w 367"/>
                    <a:gd name="T11" fmla="*/ 402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7" h="402">
                      <a:moveTo>
                        <a:pt x="367" y="402"/>
                      </a:moveTo>
                      <a:lnTo>
                        <a:pt x="0" y="402"/>
                      </a:lnTo>
                      <a:lnTo>
                        <a:pt x="0" y="114"/>
                      </a:lnTo>
                      <a:lnTo>
                        <a:pt x="180" y="0"/>
                      </a:lnTo>
                      <a:lnTo>
                        <a:pt x="367" y="114"/>
                      </a:lnTo>
                      <a:lnTo>
                        <a:pt x="367" y="402"/>
                      </a:lnTo>
                      <a:close/>
                    </a:path>
                  </a:pathLst>
                </a:cu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" name="Rectangle 76"/>
                <p:cNvSpPr>
                  <a:spLocks noChangeArrowheads="1"/>
                </p:cNvSpPr>
                <p:nvPr/>
              </p:nvSpPr>
              <p:spPr bwMode="auto">
                <a:xfrm>
                  <a:off x="11296510" y="6324728"/>
                  <a:ext cx="109734" cy="155061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" name="Rectangle 77"/>
                <p:cNvSpPr>
                  <a:spLocks noChangeArrowheads="1"/>
                </p:cNvSpPr>
                <p:nvPr/>
              </p:nvSpPr>
              <p:spPr bwMode="auto">
                <a:xfrm>
                  <a:off x="11417377" y="6324728"/>
                  <a:ext cx="112915" cy="155061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" name="Freeform 75"/>
                <p:cNvSpPr>
                  <a:spLocks/>
                </p:cNvSpPr>
                <p:nvPr/>
              </p:nvSpPr>
              <p:spPr bwMode="auto">
                <a:xfrm>
                  <a:off x="10987981" y="5979664"/>
                  <a:ext cx="605925" cy="294834"/>
                </a:xfrm>
                <a:custGeom>
                  <a:avLst/>
                  <a:gdLst>
                    <a:gd name="T0" fmla="*/ 187 w 381"/>
                    <a:gd name="T1" fmla="*/ 19 h 135"/>
                    <a:gd name="T2" fmla="*/ 381 w 381"/>
                    <a:gd name="T3" fmla="*/ 135 h 135"/>
                    <a:gd name="T4" fmla="*/ 381 w 381"/>
                    <a:gd name="T5" fmla="*/ 120 h 135"/>
                    <a:gd name="T6" fmla="*/ 187 w 381"/>
                    <a:gd name="T7" fmla="*/ 0 h 135"/>
                    <a:gd name="T8" fmla="*/ 0 w 381"/>
                    <a:gd name="T9" fmla="*/ 120 h 135"/>
                    <a:gd name="T10" fmla="*/ 0 w 381"/>
                    <a:gd name="T11" fmla="*/ 135 h 135"/>
                    <a:gd name="T12" fmla="*/ 187 w 381"/>
                    <a:gd name="T13" fmla="*/ 19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1" h="135">
                      <a:moveTo>
                        <a:pt x="187" y="19"/>
                      </a:moveTo>
                      <a:lnTo>
                        <a:pt x="381" y="135"/>
                      </a:lnTo>
                      <a:lnTo>
                        <a:pt x="381" y="120"/>
                      </a:lnTo>
                      <a:lnTo>
                        <a:pt x="187" y="0"/>
                      </a:lnTo>
                      <a:lnTo>
                        <a:pt x="0" y="120"/>
                      </a:lnTo>
                      <a:lnTo>
                        <a:pt x="0" y="135"/>
                      </a:lnTo>
                      <a:lnTo>
                        <a:pt x="187" y="19"/>
                      </a:lnTo>
                      <a:close/>
                    </a:path>
                  </a:pathLst>
                </a:cu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" name="组合 24"/>
              <p:cNvGrpSpPr/>
              <p:nvPr/>
            </p:nvGrpSpPr>
            <p:grpSpPr>
              <a:xfrm flipV="1">
                <a:off x="10997506" y="6887714"/>
                <a:ext cx="605925" cy="908524"/>
                <a:chOff x="10987981" y="5979664"/>
                <a:chExt cx="605925" cy="908524"/>
              </a:xfrm>
              <a:noFill/>
            </p:grpSpPr>
            <p:sp>
              <p:nvSpPr>
                <p:cNvPr id="26" name="Freeform 74"/>
                <p:cNvSpPr>
                  <a:spLocks/>
                </p:cNvSpPr>
                <p:nvPr/>
              </p:nvSpPr>
              <p:spPr bwMode="auto">
                <a:xfrm>
                  <a:off x="10999114" y="6010239"/>
                  <a:ext cx="583660" cy="877949"/>
                </a:xfrm>
                <a:custGeom>
                  <a:avLst/>
                  <a:gdLst>
                    <a:gd name="T0" fmla="*/ 367 w 367"/>
                    <a:gd name="T1" fmla="*/ 402 h 402"/>
                    <a:gd name="T2" fmla="*/ 0 w 367"/>
                    <a:gd name="T3" fmla="*/ 402 h 402"/>
                    <a:gd name="T4" fmla="*/ 0 w 367"/>
                    <a:gd name="T5" fmla="*/ 114 h 402"/>
                    <a:gd name="T6" fmla="*/ 180 w 367"/>
                    <a:gd name="T7" fmla="*/ 0 h 402"/>
                    <a:gd name="T8" fmla="*/ 367 w 367"/>
                    <a:gd name="T9" fmla="*/ 114 h 402"/>
                    <a:gd name="T10" fmla="*/ 367 w 367"/>
                    <a:gd name="T11" fmla="*/ 402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7" h="402">
                      <a:moveTo>
                        <a:pt x="367" y="402"/>
                      </a:moveTo>
                      <a:lnTo>
                        <a:pt x="0" y="402"/>
                      </a:lnTo>
                      <a:lnTo>
                        <a:pt x="0" y="114"/>
                      </a:lnTo>
                      <a:lnTo>
                        <a:pt x="180" y="0"/>
                      </a:lnTo>
                      <a:lnTo>
                        <a:pt x="367" y="114"/>
                      </a:lnTo>
                      <a:lnTo>
                        <a:pt x="367" y="40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" name="Rectangle 76"/>
                <p:cNvSpPr>
                  <a:spLocks noChangeArrowheads="1"/>
                </p:cNvSpPr>
                <p:nvPr/>
              </p:nvSpPr>
              <p:spPr bwMode="auto">
                <a:xfrm>
                  <a:off x="11296510" y="6324728"/>
                  <a:ext cx="109734" cy="15506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" name="Rectangle 77"/>
                <p:cNvSpPr>
                  <a:spLocks noChangeArrowheads="1"/>
                </p:cNvSpPr>
                <p:nvPr/>
              </p:nvSpPr>
              <p:spPr bwMode="auto">
                <a:xfrm>
                  <a:off x="11417377" y="6324728"/>
                  <a:ext cx="112915" cy="15506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" name="Freeform 75"/>
                <p:cNvSpPr>
                  <a:spLocks/>
                </p:cNvSpPr>
                <p:nvPr/>
              </p:nvSpPr>
              <p:spPr bwMode="auto">
                <a:xfrm>
                  <a:off x="10987981" y="5979664"/>
                  <a:ext cx="605925" cy="294834"/>
                </a:xfrm>
                <a:custGeom>
                  <a:avLst/>
                  <a:gdLst>
                    <a:gd name="T0" fmla="*/ 187 w 381"/>
                    <a:gd name="T1" fmla="*/ 19 h 135"/>
                    <a:gd name="T2" fmla="*/ 381 w 381"/>
                    <a:gd name="T3" fmla="*/ 135 h 135"/>
                    <a:gd name="T4" fmla="*/ 381 w 381"/>
                    <a:gd name="T5" fmla="*/ 120 h 135"/>
                    <a:gd name="T6" fmla="*/ 187 w 381"/>
                    <a:gd name="T7" fmla="*/ 0 h 135"/>
                    <a:gd name="T8" fmla="*/ 0 w 381"/>
                    <a:gd name="T9" fmla="*/ 120 h 135"/>
                    <a:gd name="T10" fmla="*/ 0 w 381"/>
                    <a:gd name="T11" fmla="*/ 135 h 135"/>
                    <a:gd name="T12" fmla="*/ 187 w 381"/>
                    <a:gd name="T13" fmla="*/ 19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1" h="135">
                      <a:moveTo>
                        <a:pt x="187" y="19"/>
                      </a:moveTo>
                      <a:lnTo>
                        <a:pt x="381" y="135"/>
                      </a:lnTo>
                      <a:lnTo>
                        <a:pt x="381" y="120"/>
                      </a:lnTo>
                      <a:lnTo>
                        <a:pt x="187" y="0"/>
                      </a:lnTo>
                      <a:lnTo>
                        <a:pt x="0" y="120"/>
                      </a:lnTo>
                      <a:lnTo>
                        <a:pt x="0" y="135"/>
                      </a:lnTo>
                      <a:lnTo>
                        <a:pt x="18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4" name="组合 33"/>
            <p:cNvGrpSpPr/>
            <p:nvPr/>
          </p:nvGrpSpPr>
          <p:grpSpPr>
            <a:xfrm>
              <a:off x="2067981" y="1696927"/>
              <a:ext cx="1242806" cy="10330308"/>
              <a:chOff x="9209826" y="1721152"/>
              <a:chExt cx="1242806" cy="10330308"/>
            </a:xfrm>
          </p:grpSpPr>
          <p:grpSp>
            <p:nvGrpSpPr>
              <p:cNvPr id="35" name="组合 34"/>
              <p:cNvGrpSpPr/>
              <p:nvPr/>
            </p:nvGrpSpPr>
            <p:grpSpPr>
              <a:xfrm>
                <a:off x="9209826" y="1721152"/>
                <a:ext cx="1211850" cy="5169417"/>
                <a:chOff x="9209826" y="1721152"/>
                <a:chExt cx="1211850" cy="5169417"/>
              </a:xfrm>
            </p:grpSpPr>
            <p:sp>
              <p:nvSpPr>
                <p:cNvPr id="61" name="Rectangle 90"/>
                <p:cNvSpPr>
                  <a:spLocks noChangeArrowheads="1"/>
                </p:cNvSpPr>
                <p:nvPr/>
              </p:nvSpPr>
              <p:spPr bwMode="auto">
                <a:xfrm>
                  <a:off x="9217917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62" name="组合 61"/>
                <p:cNvGrpSpPr/>
                <p:nvPr/>
              </p:nvGrpSpPr>
              <p:grpSpPr>
                <a:xfrm>
                  <a:off x="9209826" y="1721152"/>
                  <a:ext cx="1211850" cy="5169417"/>
                  <a:chOff x="9202013" y="1718771"/>
                  <a:chExt cx="1211850" cy="5169417"/>
                </a:xfrm>
              </p:grpSpPr>
              <p:sp>
                <p:nvSpPr>
                  <p:cNvPr id="63" name="Rectangle 91"/>
                  <p:cNvSpPr>
                    <a:spLocks noChangeArrowheads="1"/>
                  </p:cNvSpPr>
                  <p:nvPr/>
                </p:nvSpPr>
                <p:spPr bwMode="auto">
                  <a:xfrm>
                    <a:off x="9314928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9413530" y="1758082"/>
                    <a:ext cx="4771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5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9510542" y="1758082"/>
                    <a:ext cx="52482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6" name="Rectangle 94"/>
                  <p:cNvSpPr>
                    <a:spLocks noChangeArrowheads="1"/>
                  </p:cNvSpPr>
                  <p:nvPr/>
                </p:nvSpPr>
                <p:spPr bwMode="auto">
                  <a:xfrm>
                    <a:off x="9612325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7" name="Rectangle 95"/>
                  <p:cNvSpPr>
                    <a:spLocks noChangeArrowheads="1"/>
                  </p:cNvSpPr>
                  <p:nvPr/>
                </p:nvSpPr>
                <p:spPr bwMode="auto">
                  <a:xfrm>
                    <a:off x="9709336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8" name="Rectangle 96"/>
                  <p:cNvSpPr>
                    <a:spLocks noChangeArrowheads="1"/>
                  </p:cNvSpPr>
                  <p:nvPr/>
                </p:nvSpPr>
                <p:spPr bwMode="auto">
                  <a:xfrm>
                    <a:off x="9807938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9" name="Rectangle 97"/>
                  <p:cNvSpPr>
                    <a:spLocks noChangeArrowheads="1"/>
                  </p:cNvSpPr>
                  <p:nvPr/>
                </p:nvSpPr>
                <p:spPr bwMode="auto">
                  <a:xfrm>
                    <a:off x="9904950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" name="Rectangle 98"/>
                  <p:cNvSpPr>
                    <a:spLocks noChangeArrowheads="1"/>
                  </p:cNvSpPr>
                  <p:nvPr/>
                </p:nvSpPr>
                <p:spPr bwMode="auto">
                  <a:xfrm>
                    <a:off x="10003552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1" name="Rectangle 99"/>
                  <p:cNvSpPr>
                    <a:spLocks noChangeArrowheads="1"/>
                  </p:cNvSpPr>
                  <p:nvPr/>
                </p:nvSpPr>
                <p:spPr bwMode="auto">
                  <a:xfrm>
                    <a:off x="10100564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2" name="Rectangle 100"/>
                  <p:cNvSpPr>
                    <a:spLocks noChangeArrowheads="1"/>
                  </p:cNvSpPr>
                  <p:nvPr/>
                </p:nvSpPr>
                <p:spPr bwMode="auto">
                  <a:xfrm>
                    <a:off x="10199166" y="1758082"/>
                    <a:ext cx="52482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3" name="Rectangle 101"/>
                  <p:cNvSpPr>
                    <a:spLocks noChangeArrowheads="1"/>
                  </p:cNvSpPr>
                  <p:nvPr/>
                </p:nvSpPr>
                <p:spPr bwMode="auto">
                  <a:xfrm>
                    <a:off x="10300948" y="1758082"/>
                    <a:ext cx="4771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4" name="Rectangle 102"/>
                  <p:cNvSpPr>
                    <a:spLocks noChangeArrowheads="1"/>
                  </p:cNvSpPr>
                  <p:nvPr/>
                </p:nvSpPr>
                <p:spPr bwMode="auto">
                  <a:xfrm>
                    <a:off x="9267218" y="1758082"/>
                    <a:ext cx="4771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5" name="Rectangle 103"/>
                  <p:cNvSpPr>
                    <a:spLocks noChangeArrowheads="1"/>
                  </p:cNvSpPr>
                  <p:nvPr/>
                </p:nvSpPr>
                <p:spPr bwMode="auto">
                  <a:xfrm>
                    <a:off x="9364229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Rectangle 104"/>
                  <p:cNvSpPr>
                    <a:spLocks noChangeArrowheads="1"/>
                  </p:cNvSpPr>
                  <p:nvPr/>
                </p:nvSpPr>
                <p:spPr bwMode="auto">
                  <a:xfrm>
                    <a:off x="9461241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7" name="Rectangle 105"/>
                  <p:cNvSpPr>
                    <a:spLocks noChangeArrowheads="1"/>
                  </p:cNvSpPr>
                  <p:nvPr/>
                </p:nvSpPr>
                <p:spPr bwMode="auto">
                  <a:xfrm>
                    <a:off x="9563024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Rectangle 106"/>
                  <p:cNvSpPr>
                    <a:spLocks noChangeArrowheads="1"/>
                  </p:cNvSpPr>
                  <p:nvPr/>
                </p:nvSpPr>
                <p:spPr bwMode="auto">
                  <a:xfrm>
                    <a:off x="9661626" y="1758082"/>
                    <a:ext cx="4771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9" name="Rectangle 107"/>
                  <p:cNvSpPr>
                    <a:spLocks noChangeArrowheads="1"/>
                  </p:cNvSpPr>
                  <p:nvPr/>
                </p:nvSpPr>
                <p:spPr bwMode="auto">
                  <a:xfrm>
                    <a:off x="9758637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0" name="Rectangle 108"/>
                  <p:cNvSpPr>
                    <a:spLocks noChangeArrowheads="1"/>
                  </p:cNvSpPr>
                  <p:nvPr/>
                </p:nvSpPr>
                <p:spPr bwMode="auto">
                  <a:xfrm>
                    <a:off x="9857239" y="1758082"/>
                    <a:ext cx="4771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Rectangle 109"/>
                  <p:cNvSpPr>
                    <a:spLocks noChangeArrowheads="1"/>
                  </p:cNvSpPr>
                  <p:nvPr/>
                </p:nvSpPr>
                <p:spPr bwMode="auto">
                  <a:xfrm>
                    <a:off x="9954251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Rectangle 110"/>
                  <p:cNvSpPr>
                    <a:spLocks noChangeArrowheads="1"/>
                  </p:cNvSpPr>
                  <p:nvPr/>
                </p:nvSpPr>
                <p:spPr bwMode="auto">
                  <a:xfrm>
                    <a:off x="10052853" y="1758082"/>
                    <a:ext cx="4771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3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10149865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10251647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5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10348659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6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9202013" y="1718771"/>
                    <a:ext cx="1211850" cy="9172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6" name="组合 35"/>
              <p:cNvGrpSpPr/>
              <p:nvPr/>
            </p:nvGrpSpPr>
            <p:grpSpPr>
              <a:xfrm>
                <a:off x="9240782" y="6882043"/>
                <a:ext cx="1211850" cy="5169417"/>
                <a:chOff x="9202013" y="1718771"/>
                <a:chExt cx="1211850" cy="5169417"/>
              </a:xfrm>
              <a:noFill/>
            </p:grpSpPr>
            <p:sp>
              <p:nvSpPr>
                <p:cNvPr id="37" name="Rectangle 91"/>
                <p:cNvSpPr>
                  <a:spLocks noChangeArrowheads="1"/>
                </p:cNvSpPr>
                <p:nvPr/>
              </p:nvSpPr>
              <p:spPr bwMode="auto">
                <a:xfrm>
                  <a:off x="9314928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" name="Rectangle 92"/>
                <p:cNvSpPr>
                  <a:spLocks noChangeArrowheads="1"/>
                </p:cNvSpPr>
                <p:nvPr/>
              </p:nvSpPr>
              <p:spPr bwMode="auto">
                <a:xfrm>
                  <a:off x="9413530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" name="Rectangle 93"/>
                <p:cNvSpPr>
                  <a:spLocks noChangeArrowheads="1"/>
                </p:cNvSpPr>
                <p:nvPr/>
              </p:nvSpPr>
              <p:spPr bwMode="auto">
                <a:xfrm>
                  <a:off x="9510542" y="1758082"/>
                  <a:ext cx="52482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" name="Rectangle 94"/>
                <p:cNvSpPr>
                  <a:spLocks noChangeArrowheads="1"/>
                </p:cNvSpPr>
                <p:nvPr/>
              </p:nvSpPr>
              <p:spPr bwMode="auto">
                <a:xfrm>
                  <a:off x="9612325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" name="Rectangle 95"/>
                <p:cNvSpPr>
                  <a:spLocks noChangeArrowheads="1"/>
                </p:cNvSpPr>
                <p:nvPr/>
              </p:nvSpPr>
              <p:spPr bwMode="auto">
                <a:xfrm>
                  <a:off x="9709336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" name="Rectangle 96"/>
                <p:cNvSpPr>
                  <a:spLocks noChangeArrowheads="1"/>
                </p:cNvSpPr>
                <p:nvPr/>
              </p:nvSpPr>
              <p:spPr bwMode="auto">
                <a:xfrm>
                  <a:off x="9807938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" name="Rectangle 97"/>
                <p:cNvSpPr>
                  <a:spLocks noChangeArrowheads="1"/>
                </p:cNvSpPr>
                <p:nvPr/>
              </p:nvSpPr>
              <p:spPr bwMode="auto">
                <a:xfrm>
                  <a:off x="9904950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" name="Rectangle 98"/>
                <p:cNvSpPr>
                  <a:spLocks noChangeArrowheads="1"/>
                </p:cNvSpPr>
                <p:nvPr/>
              </p:nvSpPr>
              <p:spPr bwMode="auto">
                <a:xfrm>
                  <a:off x="10003552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" name="Rectangle 99"/>
                <p:cNvSpPr>
                  <a:spLocks noChangeArrowheads="1"/>
                </p:cNvSpPr>
                <p:nvPr/>
              </p:nvSpPr>
              <p:spPr bwMode="auto">
                <a:xfrm>
                  <a:off x="10100564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" name="Rectangle 100"/>
                <p:cNvSpPr>
                  <a:spLocks noChangeArrowheads="1"/>
                </p:cNvSpPr>
                <p:nvPr/>
              </p:nvSpPr>
              <p:spPr bwMode="auto">
                <a:xfrm>
                  <a:off x="10199166" y="1758082"/>
                  <a:ext cx="52482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" name="Rectangle 101"/>
                <p:cNvSpPr>
                  <a:spLocks noChangeArrowheads="1"/>
                </p:cNvSpPr>
                <p:nvPr/>
              </p:nvSpPr>
              <p:spPr bwMode="auto">
                <a:xfrm>
                  <a:off x="10300948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" name="Rectangle 102"/>
                <p:cNvSpPr>
                  <a:spLocks noChangeArrowheads="1"/>
                </p:cNvSpPr>
                <p:nvPr/>
              </p:nvSpPr>
              <p:spPr bwMode="auto">
                <a:xfrm>
                  <a:off x="9267218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" name="Rectangle 103"/>
                <p:cNvSpPr>
                  <a:spLocks noChangeArrowheads="1"/>
                </p:cNvSpPr>
                <p:nvPr/>
              </p:nvSpPr>
              <p:spPr bwMode="auto">
                <a:xfrm>
                  <a:off x="9364229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" name="Rectangle 104"/>
                <p:cNvSpPr>
                  <a:spLocks noChangeArrowheads="1"/>
                </p:cNvSpPr>
                <p:nvPr/>
              </p:nvSpPr>
              <p:spPr bwMode="auto">
                <a:xfrm>
                  <a:off x="9461241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" name="Rectangle 105"/>
                <p:cNvSpPr>
                  <a:spLocks noChangeArrowheads="1"/>
                </p:cNvSpPr>
                <p:nvPr/>
              </p:nvSpPr>
              <p:spPr bwMode="auto">
                <a:xfrm>
                  <a:off x="9563024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" name="Rectangle 106"/>
                <p:cNvSpPr>
                  <a:spLocks noChangeArrowheads="1"/>
                </p:cNvSpPr>
                <p:nvPr/>
              </p:nvSpPr>
              <p:spPr bwMode="auto">
                <a:xfrm>
                  <a:off x="9661626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" name="Rectangle 107"/>
                <p:cNvSpPr>
                  <a:spLocks noChangeArrowheads="1"/>
                </p:cNvSpPr>
                <p:nvPr/>
              </p:nvSpPr>
              <p:spPr bwMode="auto">
                <a:xfrm>
                  <a:off x="9758637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" name="Rectangle 108"/>
                <p:cNvSpPr>
                  <a:spLocks noChangeArrowheads="1"/>
                </p:cNvSpPr>
                <p:nvPr/>
              </p:nvSpPr>
              <p:spPr bwMode="auto">
                <a:xfrm>
                  <a:off x="9857239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54251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052853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49865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251647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" name="Rectangle 113"/>
                <p:cNvSpPr>
                  <a:spLocks noChangeArrowheads="1"/>
                </p:cNvSpPr>
                <p:nvPr/>
              </p:nvSpPr>
              <p:spPr bwMode="auto">
                <a:xfrm>
                  <a:off x="10348659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" name="Rectangle 114"/>
                <p:cNvSpPr>
                  <a:spLocks noChangeArrowheads="1"/>
                </p:cNvSpPr>
                <p:nvPr/>
              </p:nvSpPr>
              <p:spPr bwMode="auto">
                <a:xfrm>
                  <a:off x="9202013" y="1718771"/>
                  <a:ext cx="1211850" cy="9172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7" name="组合 86"/>
            <p:cNvGrpSpPr/>
            <p:nvPr/>
          </p:nvGrpSpPr>
          <p:grpSpPr>
            <a:xfrm>
              <a:off x="443113" y="2758131"/>
              <a:ext cx="1211850" cy="8191579"/>
              <a:chOff x="7584958" y="2782356"/>
              <a:chExt cx="1211850" cy="8191579"/>
            </a:xfrm>
          </p:grpSpPr>
          <p:grpSp>
            <p:nvGrpSpPr>
              <p:cNvPr id="88" name="组合 87"/>
              <p:cNvGrpSpPr/>
              <p:nvPr/>
            </p:nvGrpSpPr>
            <p:grpSpPr>
              <a:xfrm>
                <a:off x="7584958" y="2782356"/>
                <a:ext cx="1211850" cy="4105832"/>
                <a:chOff x="7570309" y="2782356"/>
                <a:chExt cx="1211850" cy="4105832"/>
              </a:xfrm>
            </p:grpSpPr>
            <p:sp>
              <p:nvSpPr>
                <p:cNvPr id="108" name="Rectangle 37"/>
                <p:cNvSpPr>
                  <a:spLocks noChangeArrowheads="1"/>
                </p:cNvSpPr>
                <p:nvPr/>
              </p:nvSpPr>
              <p:spPr bwMode="auto">
                <a:xfrm>
                  <a:off x="7586213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" name="Rectangle 38"/>
                <p:cNvSpPr>
                  <a:spLocks noChangeArrowheads="1"/>
                </p:cNvSpPr>
                <p:nvPr/>
              </p:nvSpPr>
              <p:spPr bwMode="auto">
                <a:xfrm>
                  <a:off x="7683224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" name="Rectangle 39"/>
                <p:cNvSpPr>
                  <a:spLocks noChangeArrowheads="1"/>
                </p:cNvSpPr>
                <p:nvPr/>
              </p:nvSpPr>
              <p:spPr bwMode="auto">
                <a:xfrm>
                  <a:off x="7781826" y="2823851"/>
                  <a:ext cx="4771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" name="Rectangle 40"/>
                <p:cNvSpPr>
                  <a:spLocks noChangeArrowheads="1"/>
                </p:cNvSpPr>
                <p:nvPr/>
              </p:nvSpPr>
              <p:spPr bwMode="auto">
                <a:xfrm>
                  <a:off x="7878838" y="2823851"/>
                  <a:ext cx="52482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" name="Rectangle 41"/>
                <p:cNvSpPr>
                  <a:spLocks noChangeArrowheads="1"/>
                </p:cNvSpPr>
                <p:nvPr/>
              </p:nvSpPr>
              <p:spPr bwMode="auto">
                <a:xfrm>
                  <a:off x="7980621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" name="Rectangle 42"/>
                <p:cNvSpPr>
                  <a:spLocks noChangeArrowheads="1"/>
                </p:cNvSpPr>
                <p:nvPr/>
              </p:nvSpPr>
              <p:spPr bwMode="auto">
                <a:xfrm>
                  <a:off x="8077632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" name="Rectangle 43"/>
                <p:cNvSpPr>
                  <a:spLocks noChangeArrowheads="1"/>
                </p:cNvSpPr>
                <p:nvPr/>
              </p:nvSpPr>
              <p:spPr bwMode="auto">
                <a:xfrm>
                  <a:off x="8176234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" name="Rectangle 44"/>
                <p:cNvSpPr>
                  <a:spLocks noChangeArrowheads="1"/>
                </p:cNvSpPr>
                <p:nvPr/>
              </p:nvSpPr>
              <p:spPr bwMode="auto">
                <a:xfrm>
                  <a:off x="8273246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" name="Rectangle 45"/>
                <p:cNvSpPr>
                  <a:spLocks noChangeArrowheads="1"/>
                </p:cNvSpPr>
                <p:nvPr/>
              </p:nvSpPr>
              <p:spPr bwMode="auto">
                <a:xfrm>
                  <a:off x="8371848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" name="Rectangle 46"/>
                <p:cNvSpPr>
                  <a:spLocks noChangeArrowheads="1"/>
                </p:cNvSpPr>
                <p:nvPr/>
              </p:nvSpPr>
              <p:spPr bwMode="auto">
                <a:xfrm>
                  <a:off x="8468859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" name="Rectangle 47"/>
                <p:cNvSpPr>
                  <a:spLocks noChangeArrowheads="1"/>
                </p:cNvSpPr>
                <p:nvPr/>
              </p:nvSpPr>
              <p:spPr bwMode="auto">
                <a:xfrm>
                  <a:off x="8567461" y="2823851"/>
                  <a:ext cx="52482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" name="Rectangle 48"/>
                <p:cNvSpPr>
                  <a:spLocks noChangeArrowheads="1"/>
                </p:cNvSpPr>
                <p:nvPr/>
              </p:nvSpPr>
              <p:spPr bwMode="auto">
                <a:xfrm>
                  <a:off x="8669244" y="2823851"/>
                  <a:ext cx="4771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" name="Rectangle 54"/>
                <p:cNvSpPr>
                  <a:spLocks noChangeArrowheads="1"/>
                </p:cNvSpPr>
                <p:nvPr/>
              </p:nvSpPr>
              <p:spPr bwMode="auto">
                <a:xfrm>
                  <a:off x="8126933" y="2823851"/>
                  <a:ext cx="4930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" name="Rectangle 55"/>
                <p:cNvSpPr>
                  <a:spLocks noChangeArrowheads="1"/>
                </p:cNvSpPr>
                <p:nvPr/>
              </p:nvSpPr>
              <p:spPr bwMode="auto">
                <a:xfrm>
                  <a:off x="8225535" y="2823851"/>
                  <a:ext cx="4771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" name="Rectangle 58"/>
                <p:cNvSpPr>
                  <a:spLocks noChangeArrowheads="1"/>
                </p:cNvSpPr>
                <p:nvPr/>
              </p:nvSpPr>
              <p:spPr bwMode="auto">
                <a:xfrm>
                  <a:off x="8518160" y="2823851"/>
                  <a:ext cx="4930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" name="Rectangle 59"/>
                <p:cNvSpPr>
                  <a:spLocks noChangeArrowheads="1"/>
                </p:cNvSpPr>
                <p:nvPr/>
              </p:nvSpPr>
              <p:spPr bwMode="auto">
                <a:xfrm>
                  <a:off x="8619943" y="2823851"/>
                  <a:ext cx="4930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" name="Rectangle 60"/>
                <p:cNvSpPr>
                  <a:spLocks noChangeArrowheads="1"/>
                </p:cNvSpPr>
                <p:nvPr/>
              </p:nvSpPr>
              <p:spPr bwMode="auto">
                <a:xfrm>
                  <a:off x="8716955" y="2823851"/>
                  <a:ext cx="4930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" name="Rectangle 61"/>
                <p:cNvSpPr>
                  <a:spLocks noChangeArrowheads="1"/>
                </p:cNvSpPr>
                <p:nvPr/>
              </p:nvSpPr>
              <p:spPr bwMode="auto">
                <a:xfrm>
                  <a:off x="7570309" y="2782356"/>
                  <a:ext cx="1211850" cy="93910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" name="组合 88"/>
              <p:cNvGrpSpPr/>
              <p:nvPr/>
            </p:nvGrpSpPr>
            <p:grpSpPr>
              <a:xfrm>
                <a:off x="7584958" y="6868103"/>
                <a:ext cx="1211850" cy="4105832"/>
                <a:chOff x="7570309" y="2782356"/>
                <a:chExt cx="1211850" cy="4105832"/>
              </a:xfrm>
              <a:noFill/>
            </p:grpSpPr>
            <p:sp>
              <p:nvSpPr>
                <p:cNvPr id="90" name="Rectangle 37"/>
                <p:cNvSpPr>
                  <a:spLocks noChangeArrowheads="1"/>
                </p:cNvSpPr>
                <p:nvPr/>
              </p:nvSpPr>
              <p:spPr bwMode="auto">
                <a:xfrm>
                  <a:off x="7586213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" name="Rectangle 38"/>
                <p:cNvSpPr>
                  <a:spLocks noChangeArrowheads="1"/>
                </p:cNvSpPr>
                <p:nvPr/>
              </p:nvSpPr>
              <p:spPr bwMode="auto">
                <a:xfrm>
                  <a:off x="7683224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" name="Rectangle 39"/>
                <p:cNvSpPr>
                  <a:spLocks noChangeArrowheads="1"/>
                </p:cNvSpPr>
                <p:nvPr/>
              </p:nvSpPr>
              <p:spPr bwMode="auto">
                <a:xfrm>
                  <a:off x="7781826" y="2823851"/>
                  <a:ext cx="4771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" name="Rectangle 40"/>
                <p:cNvSpPr>
                  <a:spLocks noChangeArrowheads="1"/>
                </p:cNvSpPr>
                <p:nvPr/>
              </p:nvSpPr>
              <p:spPr bwMode="auto">
                <a:xfrm>
                  <a:off x="7878838" y="2823851"/>
                  <a:ext cx="52482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" name="Rectangle 41"/>
                <p:cNvSpPr>
                  <a:spLocks noChangeArrowheads="1"/>
                </p:cNvSpPr>
                <p:nvPr/>
              </p:nvSpPr>
              <p:spPr bwMode="auto">
                <a:xfrm>
                  <a:off x="7980621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" name="Rectangle 42"/>
                <p:cNvSpPr>
                  <a:spLocks noChangeArrowheads="1"/>
                </p:cNvSpPr>
                <p:nvPr/>
              </p:nvSpPr>
              <p:spPr bwMode="auto">
                <a:xfrm>
                  <a:off x="8077632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" name="Rectangle 43"/>
                <p:cNvSpPr>
                  <a:spLocks noChangeArrowheads="1"/>
                </p:cNvSpPr>
                <p:nvPr/>
              </p:nvSpPr>
              <p:spPr bwMode="auto">
                <a:xfrm>
                  <a:off x="8176234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" name="Rectangle 44"/>
                <p:cNvSpPr>
                  <a:spLocks noChangeArrowheads="1"/>
                </p:cNvSpPr>
                <p:nvPr/>
              </p:nvSpPr>
              <p:spPr bwMode="auto">
                <a:xfrm>
                  <a:off x="8273246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" name="Rectangle 45"/>
                <p:cNvSpPr>
                  <a:spLocks noChangeArrowheads="1"/>
                </p:cNvSpPr>
                <p:nvPr/>
              </p:nvSpPr>
              <p:spPr bwMode="auto">
                <a:xfrm>
                  <a:off x="8371848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" name="Rectangle 46"/>
                <p:cNvSpPr>
                  <a:spLocks noChangeArrowheads="1"/>
                </p:cNvSpPr>
                <p:nvPr/>
              </p:nvSpPr>
              <p:spPr bwMode="auto">
                <a:xfrm>
                  <a:off x="8468859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" name="Rectangle 47"/>
                <p:cNvSpPr>
                  <a:spLocks noChangeArrowheads="1"/>
                </p:cNvSpPr>
                <p:nvPr/>
              </p:nvSpPr>
              <p:spPr bwMode="auto">
                <a:xfrm>
                  <a:off x="8567461" y="2823851"/>
                  <a:ext cx="52482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" name="Rectangle 48"/>
                <p:cNvSpPr>
                  <a:spLocks noChangeArrowheads="1"/>
                </p:cNvSpPr>
                <p:nvPr/>
              </p:nvSpPr>
              <p:spPr bwMode="auto">
                <a:xfrm>
                  <a:off x="8669244" y="2823851"/>
                  <a:ext cx="4771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" name="Rectangle 54"/>
                <p:cNvSpPr>
                  <a:spLocks noChangeArrowheads="1"/>
                </p:cNvSpPr>
                <p:nvPr/>
              </p:nvSpPr>
              <p:spPr bwMode="auto">
                <a:xfrm>
                  <a:off x="8126933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" name="Rectangle 55"/>
                <p:cNvSpPr>
                  <a:spLocks noChangeArrowheads="1"/>
                </p:cNvSpPr>
                <p:nvPr/>
              </p:nvSpPr>
              <p:spPr bwMode="auto">
                <a:xfrm>
                  <a:off x="8225535" y="2823851"/>
                  <a:ext cx="4771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" name="Rectangle 58"/>
                <p:cNvSpPr>
                  <a:spLocks noChangeArrowheads="1"/>
                </p:cNvSpPr>
                <p:nvPr/>
              </p:nvSpPr>
              <p:spPr bwMode="auto">
                <a:xfrm>
                  <a:off x="8518160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" name="Rectangle 59"/>
                <p:cNvSpPr>
                  <a:spLocks noChangeArrowheads="1"/>
                </p:cNvSpPr>
                <p:nvPr/>
              </p:nvSpPr>
              <p:spPr bwMode="auto">
                <a:xfrm>
                  <a:off x="8619943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" name="Rectangle 60"/>
                <p:cNvSpPr>
                  <a:spLocks noChangeArrowheads="1"/>
                </p:cNvSpPr>
                <p:nvPr/>
              </p:nvSpPr>
              <p:spPr bwMode="auto">
                <a:xfrm>
                  <a:off x="8716955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" name="Rectangle 61"/>
                <p:cNvSpPr>
                  <a:spLocks noChangeArrowheads="1"/>
                </p:cNvSpPr>
                <p:nvPr/>
              </p:nvSpPr>
              <p:spPr bwMode="auto">
                <a:xfrm>
                  <a:off x="7570309" y="2782356"/>
                  <a:ext cx="1211850" cy="9391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6" name="组合 125"/>
            <p:cNvGrpSpPr/>
            <p:nvPr/>
          </p:nvGrpSpPr>
          <p:grpSpPr>
            <a:xfrm>
              <a:off x="1146733" y="3461364"/>
              <a:ext cx="1180043" cy="6809356"/>
              <a:chOff x="8288578" y="3485589"/>
              <a:chExt cx="1180043" cy="6809356"/>
            </a:xfrm>
          </p:grpSpPr>
          <p:grpSp>
            <p:nvGrpSpPr>
              <p:cNvPr id="127" name="组合 126"/>
              <p:cNvGrpSpPr/>
              <p:nvPr/>
            </p:nvGrpSpPr>
            <p:grpSpPr>
              <a:xfrm>
                <a:off x="8288578" y="3485589"/>
                <a:ext cx="1180043" cy="3402599"/>
                <a:chOff x="8308234" y="3485589"/>
                <a:chExt cx="1180043" cy="3402599"/>
              </a:xfrm>
            </p:grpSpPr>
            <p:sp>
              <p:nvSpPr>
                <p:cNvPr id="163" name="Rectangle 168"/>
                <p:cNvSpPr>
                  <a:spLocks noChangeArrowheads="1"/>
                </p:cNvSpPr>
                <p:nvPr/>
              </p:nvSpPr>
              <p:spPr bwMode="auto">
                <a:xfrm>
                  <a:off x="8413197" y="6516916"/>
                  <a:ext cx="1063947" cy="371272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164" name="组合 163"/>
                <p:cNvGrpSpPr/>
                <p:nvPr/>
              </p:nvGrpSpPr>
              <p:grpSpPr>
                <a:xfrm>
                  <a:off x="8308234" y="3485589"/>
                  <a:ext cx="1180043" cy="3083741"/>
                  <a:chOff x="8308234" y="3485589"/>
                  <a:chExt cx="1180043" cy="3083741"/>
                </a:xfrm>
              </p:grpSpPr>
              <p:sp>
                <p:nvSpPr>
                  <p:cNvPr id="165" name="Freeform 164"/>
                  <p:cNvSpPr>
                    <a:spLocks/>
                  </p:cNvSpPr>
                  <p:nvPr/>
                </p:nvSpPr>
                <p:spPr bwMode="auto">
                  <a:xfrm>
                    <a:off x="8308234" y="3485589"/>
                    <a:ext cx="1180043" cy="248971"/>
                  </a:xfrm>
                  <a:custGeom>
                    <a:avLst/>
                    <a:gdLst>
                      <a:gd name="T0" fmla="*/ 0 w 742"/>
                      <a:gd name="T1" fmla="*/ 114 h 114"/>
                      <a:gd name="T2" fmla="*/ 371 w 742"/>
                      <a:gd name="T3" fmla="*/ 0 h 114"/>
                      <a:gd name="T4" fmla="*/ 742 w 742"/>
                      <a:gd name="T5" fmla="*/ 114 h 114"/>
                      <a:gd name="T6" fmla="*/ 0 w 742"/>
                      <a:gd name="T7" fmla="*/ 114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42" h="114">
                        <a:moveTo>
                          <a:pt x="0" y="114"/>
                        </a:moveTo>
                        <a:lnTo>
                          <a:pt x="371" y="0"/>
                        </a:lnTo>
                        <a:lnTo>
                          <a:pt x="742" y="114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6" name="Rectangle 165"/>
                  <p:cNvSpPr>
                    <a:spLocks noChangeArrowheads="1"/>
                  </p:cNvSpPr>
                  <p:nvPr/>
                </p:nvSpPr>
                <p:spPr bwMode="auto">
                  <a:xfrm>
                    <a:off x="8360715" y="3889620"/>
                    <a:ext cx="1071899" cy="2679710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7" name="Rectangle 169"/>
                  <p:cNvSpPr>
                    <a:spLocks noChangeArrowheads="1"/>
                  </p:cNvSpPr>
                  <p:nvPr/>
                </p:nvSpPr>
                <p:spPr bwMode="auto">
                  <a:xfrm>
                    <a:off x="8360715" y="3889620"/>
                    <a:ext cx="1071899" cy="155061"/>
                  </a:xfrm>
                  <a:prstGeom prst="rect">
                    <a:avLst/>
                  </a:prstGeom>
                  <a:solidFill>
                    <a:srgbClr val="4A7F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8" name="Rectangle 170"/>
                  <p:cNvSpPr>
                    <a:spLocks noChangeArrowheads="1"/>
                  </p:cNvSpPr>
                  <p:nvPr/>
                </p:nvSpPr>
                <p:spPr bwMode="auto">
                  <a:xfrm>
                    <a:off x="8308234" y="3734560"/>
                    <a:ext cx="1176863" cy="192188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9" name="Rectangle 171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153879"/>
                    <a:ext cx="176529" cy="242419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0" name="Rectangle 172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153879"/>
                    <a:ext cx="18130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1" name="Rectangle 173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153879"/>
                    <a:ext cx="17971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" name="Rectangle 174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153879"/>
                    <a:ext cx="18130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3" name="Rectangle 175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479288"/>
                    <a:ext cx="176529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4" name="Rectangle 176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479288"/>
                    <a:ext cx="181300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5" name="Rectangle 177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479288"/>
                    <a:ext cx="17971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6" name="Rectangle 178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479288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" name="Rectangle 179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804697"/>
                    <a:ext cx="176529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" name="Rectangle 180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804697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" name="Rectangle 181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804697"/>
                    <a:ext cx="17971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" name="Rectangle 182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804697"/>
                    <a:ext cx="181300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" name="Rectangle 183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130106"/>
                    <a:ext cx="176529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" name="Rectangle 184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130106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" name="Rectangle 185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130106"/>
                    <a:ext cx="17971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" name="Rectangle 186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130106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5" name="Rectangle 187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462067"/>
                    <a:ext cx="176529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6" name="Rectangle 188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462067"/>
                    <a:ext cx="18130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7" name="Rectangle 189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462067"/>
                    <a:ext cx="17971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8" name="Rectangle 190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462067"/>
                    <a:ext cx="18130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9" name="Rectangle 191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787476"/>
                    <a:ext cx="176529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0" name="Rectangle 192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787476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1" name="Rectangle 193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787476"/>
                    <a:ext cx="179710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2" name="Rectangle 194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787476"/>
                    <a:ext cx="181300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3" name="Rectangle 195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6112885"/>
                    <a:ext cx="176529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4" name="Rectangle 196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6112885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5" name="Rectangle 197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6112885"/>
                    <a:ext cx="17971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6" name="Rectangle 198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6112885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28" name="组合 127"/>
              <p:cNvGrpSpPr/>
              <p:nvPr/>
            </p:nvGrpSpPr>
            <p:grpSpPr>
              <a:xfrm flipV="1">
                <a:off x="8288578" y="6882821"/>
                <a:ext cx="1180043" cy="3412124"/>
                <a:chOff x="8308234" y="3485589"/>
                <a:chExt cx="1180043" cy="3412124"/>
              </a:xfrm>
              <a:noFill/>
            </p:grpSpPr>
            <p:sp>
              <p:nvSpPr>
                <p:cNvPr id="129" name="Rectangle 168"/>
                <p:cNvSpPr>
                  <a:spLocks noChangeArrowheads="1"/>
                </p:cNvSpPr>
                <p:nvPr/>
              </p:nvSpPr>
              <p:spPr bwMode="auto">
                <a:xfrm>
                  <a:off x="8365572" y="6526441"/>
                  <a:ext cx="1063947" cy="37127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130" name="组合 129"/>
                <p:cNvGrpSpPr/>
                <p:nvPr/>
              </p:nvGrpSpPr>
              <p:grpSpPr>
                <a:xfrm>
                  <a:off x="8308234" y="3485589"/>
                  <a:ext cx="1180043" cy="3083741"/>
                  <a:chOff x="8308234" y="3485589"/>
                  <a:chExt cx="1180043" cy="3083741"/>
                </a:xfrm>
                <a:grpFill/>
              </p:grpSpPr>
              <p:sp>
                <p:nvSpPr>
                  <p:cNvPr id="131" name="Freeform 164"/>
                  <p:cNvSpPr>
                    <a:spLocks/>
                  </p:cNvSpPr>
                  <p:nvPr/>
                </p:nvSpPr>
                <p:spPr bwMode="auto">
                  <a:xfrm>
                    <a:off x="8308234" y="3485589"/>
                    <a:ext cx="1180043" cy="248971"/>
                  </a:xfrm>
                  <a:custGeom>
                    <a:avLst/>
                    <a:gdLst>
                      <a:gd name="T0" fmla="*/ 0 w 742"/>
                      <a:gd name="T1" fmla="*/ 114 h 114"/>
                      <a:gd name="T2" fmla="*/ 371 w 742"/>
                      <a:gd name="T3" fmla="*/ 0 h 114"/>
                      <a:gd name="T4" fmla="*/ 742 w 742"/>
                      <a:gd name="T5" fmla="*/ 114 h 114"/>
                      <a:gd name="T6" fmla="*/ 0 w 742"/>
                      <a:gd name="T7" fmla="*/ 114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42" h="114">
                        <a:moveTo>
                          <a:pt x="0" y="114"/>
                        </a:moveTo>
                        <a:lnTo>
                          <a:pt x="371" y="0"/>
                        </a:lnTo>
                        <a:lnTo>
                          <a:pt x="742" y="114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" name="Rectangle 165"/>
                  <p:cNvSpPr>
                    <a:spLocks noChangeArrowheads="1"/>
                  </p:cNvSpPr>
                  <p:nvPr/>
                </p:nvSpPr>
                <p:spPr bwMode="auto">
                  <a:xfrm>
                    <a:off x="8360715" y="3889620"/>
                    <a:ext cx="1071899" cy="2679710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" name="Rectangle 169"/>
                  <p:cNvSpPr>
                    <a:spLocks noChangeArrowheads="1"/>
                  </p:cNvSpPr>
                  <p:nvPr/>
                </p:nvSpPr>
                <p:spPr bwMode="auto">
                  <a:xfrm>
                    <a:off x="8360715" y="3889620"/>
                    <a:ext cx="1071899" cy="15506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" name="Rectangle 170"/>
                  <p:cNvSpPr>
                    <a:spLocks noChangeArrowheads="1"/>
                  </p:cNvSpPr>
                  <p:nvPr/>
                </p:nvSpPr>
                <p:spPr bwMode="auto">
                  <a:xfrm>
                    <a:off x="8308234" y="3734560"/>
                    <a:ext cx="1176863" cy="192188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" name="Rectangle 171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153879"/>
                    <a:ext cx="176529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6" name="Rectangle 172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153879"/>
                    <a:ext cx="18130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7" name="Rectangle 173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153879"/>
                    <a:ext cx="17971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8" name="Rectangle 174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153879"/>
                    <a:ext cx="18130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9" name="Rectangle 175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479288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0" name="Rectangle 176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479288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1" name="Rectangle 177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479288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2" name="Rectangle 178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479288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3" name="Rectangle 179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804697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Rectangle 180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804697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5" name="Rectangle 181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804697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6" name="Rectangle 182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804697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7" name="Rectangle 183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130106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8" name="Rectangle 184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130106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9" name="Rectangle 185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130106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0" name="Rectangle 186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130106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1" name="Rectangle 187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462067"/>
                    <a:ext cx="176529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2" name="Rectangle 188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462067"/>
                    <a:ext cx="18130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3" name="Rectangle 189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462067"/>
                    <a:ext cx="17971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4" name="Rectangle 190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462067"/>
                    <a:ext cx="18130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5" name="Rectangle 191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787476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" name="Rectangle 192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787476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" name="Rectangle 193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787476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" name="Rectangle 194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787476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9" name="Rectangle 195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6112885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0" name="Rectangle 196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6112885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1" name="Rectangle 197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6112885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" name="Rectangle 198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6112885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197" name="组合 196"/>
            <p:cNvGrpSpPr/>
            <p:nvPr/>
          </p:nvGrpSpPr>
          <p:grpSpPr>
            <a:xfrm>
              <a:off x="2507933" y="2286067"/>
              <a:ext cx="1233064" cy="9153242"/>
              <a:chOff x="9649778" y="2310292"/>
              <a:chExt cx="1233064" cy="9153242"/>
            </a:xfrm>
          </p:grpSpPr>
          <p:grpSp>
            <p:nvGrpSpPr>
              <p:cNvPr id="198" name="组合 197"/>
              <p:cNvGrpSpPr/>
              <p:nvPr/>
            </p:nvGrpSpPr>
            <p:grpSpPr>
              <a:xfrm>
                <a:off x="9701208" y="2310292"/>
                <a:ext cx="1181634" cy="4575382"/>
                <a:chOff x="9701208" y="2310292"/>
                <a:chExt cx="1181634" cy="4575382"/>
              </a:xfrm>
            </p:grpSpPr>
            <p:grpSp>
              <p:nvGrpSpPr>
                <p:cNvPr id="248" name="组合 247"/>
                <p:cNvGrpSpPr/>
                <p:nvPr/>
              </p:nvGrpSpPr>
              <p:grpSpPr>
                <a:xfrm>
                  <a:off x="9701208" y="2310292"/>
                  <a:ext cx="1181634" cy="4575382"/>
                  <a:chOff x="9698204" y="2312806"/>
                  <a:chExt cx="1181634" cy="4575382"/>
                </a:xfrm>
              </p:grpSpPr>
              <p:sp>
                <p:nvSpPr>
                  <p:cNvPr id="250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9706156" y="6516916"/>
                    <a:ext cx="176529" cy="371272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51" name="组合 250"/>
                  <p:cNvGrpSpPr/>
                  <p:nvPr/>
                </p:nvGrpSpPr>
                <p:grpSpPr>
                  <a:xfrm>
                    <a:off x="9698204" y="2312806"/>
                    <a:ext cx="1181634" cy="4575382"/>
                    <a:chOff x="9698204" y="2312806"/>
                    <a:chExt cx="1181634" cy="4575382"/>
                  </a:xfrm>
                </p:grpSpPr>
                <p:sp>
                  <p:nvSpPr>
                    <p:cNvPr id="252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22110" y="2458736"/>
                      <a:ext cx="1076670" cy="4105832"/>
                    </a:xfrm>
                    <a:prstGeom prst="rect">
                      <a:avLst/>
                    </a:prstGeom>
                    <a:solidFill>
                      <a:srgbClr val="5491A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3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50685" y="2463499"/>
                      <a:ext cx="1076670" cy="155061"/>
                    </a:xfrm>
                    <a:prstGeom prst="rect">
                      <a:avLst/>
                    </a:prstGeom>
                    <a:solidFill>
                      <a:srgbClr val="4A7F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4" name="Rectangle 1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698204" y="2312806"/>
                      <a:ext cx="1181634" cy="185636"/>
                    </a:xfrm>
                    <a:prstGeom prst="rect">
                      <a:avLst/>
                    </a:prstGeom>
                    <a:solidFill>
                      <a:srgbClr val="5491A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grpSp>
                  <p:nvGrpSpPr>
                    <p:cNvPr id="255" name="组合 254"/>
                    <p:cNvGrpSpPr/>
                    <p:nvPr/>
                  </p:nvGrpSpPr>
                  <p:grpSpPr>
                    <a:xfrm>
                      <a:off x="9827022" y="2725573"/>
                      <a:ext cx="992381" cy="4162615"/>
                      <a:chOff x="9827022" y="2725573"/>
                      <a:chExt cx="992381" cy="4162615"/>
                    </a:xfrm>
                  </p:grpSpPr>
                  <p:sp>
                    <p:nvSpPr>
                      <p:cNvPr id="256" name="Rectangle 1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27022" y="6516916"/>
                        <a:ext cx="992381" cy="371272"/>
                      </a:xfrm>
                      <a:prstGeom prst="rect">
                        <a:avLst/>
                      </a:prstGeom>
                      <a:solidFill>
                        <a:srgbClr val="5491AA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7" name="Rectangle 1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2725573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8" name="Rectangle 12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2725573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9" name="Rectangle 12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2725573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0" name="Rectangle 12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2725573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1" name="Rectangle 1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050982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2" name="Rectangle 1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050982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3" name="Rectangle 13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050982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4" name="Rectangle 1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050982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5" name="Rectangle 1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382943"/>
                        <a:ext cx="179710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6" name="Rectangle 13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382943"/>
                        <a:ext cx="176529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7" name="Rectangle 1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382943"/>
                        <a:ext cx="181300" cy="242419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8" name="Rectangle 1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382943"/>
                        <a:ext cx="181300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9" name="Rectangle 13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708352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0" name="Rectangle 13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708352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1" name="Rectangle 13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708352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2" name="Rectangle 13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708352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3" name="Rectangle 14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033761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4" name="Rectangle 1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033761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5" name="Rectangle 1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033761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6" name="Rectangle 1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033761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7" name="Rectangle 1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361354"/>
                        <a:ext cx="179710" cy="246787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8" name="Rectangle 1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361354"/>
                        <a:ext cx="176529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9" name="Rectangle 14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361354"/>
                        <a:ext cx="181300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0" name="Rectangle 14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361354"/>
                        <a:ext cx="181300" cy="246787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1" name="Rectangle 14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691131"/>
                        <a:ext cx="179710" cy="242419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2" name="Rectangle 14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691131"/>
                        <a:ext cx="176529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3" name="Rectangle 1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691131"/>
                        <a:ext cx="181300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4" name="Rectangle 1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691131"/>
                        <a:ext cx="181300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5" name="Rectangle 15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5016540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6" name="Rectangle 1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016540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7" name="Rectangle 1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016540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8" name="Rectangle 1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016540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9" name="Rectangle 1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5341949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0" name="Rectangle 1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341949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1" name="Rectangle 15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341949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2" name="Rectangle 15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341949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3" name="Rectangle 1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669542"/>
                        <a:ext cx="176529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4" name="Rectangle 1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669542"/>
                        <a:ext cx="181300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5" name="Rectangle 1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669542"/>
                        <a:ext cx="181300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  <p:sp>
              <p:nvSpPr>
                <p:cNvPr id="249" name="Rectangle 160"/>
                <p:cNvSpPr>
                  <a:spLocks noChangeArrowheads="1"/>
                </p:cNvSpPr>
                <p:nvPr/>
              </p:nvSpPr>
              <p:spPr bwMode="auto">
                <a:xfrm>
                  <a:off x="9834974" y="5669542"/>
                  <a:ext cx="179710" cy="24678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9" name="组合 198"/>
              <p:cNvGrpSpPr/>
              <p:nvPr/>
            </p:nvGrpSpPr>
            <p:grpSpPr>
              <a:xfrm flipH="1" flipV="1">
                <a:off x="9649778" y="6888152"/>
                <a:ext cx="1181634" cy="4575382"/>
                <a:chOff x="9701208" y="2310292"/>
                <a:chExt cx="1181634" cy="4575382"/>
              </a:xfrm>
            </p:grpSpPr>
            <p:grpSp>
              <p:nvGrpSpPr>
                <p:cNvPr id="200" name="组合 199"/>
                <p:cNvGrpSpPr/>
                <p:nvPr/>
              </p:nvGrpSpPr>
              <p:grpSpPr>
                <a:xfrm>
                  <a:off x="9701208" y="2310292"/>
                  <a:ext cx="1181634" cy="4575382"/>
                  <a:chOff x="9698204" y="2312806"/>
                  <a:chExt cx="1181634" cy="4575382"/>
                </a:xfrm>
              </p:grpSpPr>
              <p:sp>
                <p:nvSpPr>
                  <p:cNvPr id="202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9706156" y="6516916"/>
                    <a:ext cx="176529" cy="371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03" name="组合 202"/>
                  <p:cNvGrpSpPr/>
                  <p:nvPr/>
                </p:nvGrpSpPr>
                <p:grpSpPr>
                  <a:xfrm>
                    <a:off x="9698204" y="2312806"/>
                    <a:ext cx="1181634" cy="4575382"/>
                    <a:chOff x="9698204" y="2312806"/>
                    <a:chExt cx="1181634" cy="4575382"/>
                  </a:xfrm>
                </p:grpSpPr>
                <p:sp>
                  <p:nvSpPr>
                    <p:cNvPr id="204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22110" y="2458736"/>
                      <a:ext cx="1076670" cy="41058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05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50685" y="2463499"/>
                      <a:ext cx="1076670" cy="15506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06" name="Rectangle 1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698204" y="2312806"/>
                      <a:ext cx="1181634" cy="18563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grpSp>
                  <p:nvGrpSpPr>
                    <p:cNvPr id="207" name="组合 206"/>
                    <p:cNvGrpSpPr/>
                    <p:nvPr/>
                  </p:nvGrpSpPr>
                  <p:grpSpPr>
                    <a:xfrm>
                      <a:off x="9827022" y="2725573"/>
                      <a:ext cx="992381" cy="4162615"/>
                      <a:chOff x="9827022" y="2725573"/>
                      <a:chExt cx="992381" cy="4162615"/>
                    </a:xfrm>
                  </p:grpSpPr>
                  <p:sp>
                    <p:nvSpPr>
                      <p:cNvPr id="208" name="Rectangle 1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27022" y="6516916"/>
                        <a:ext cx="992381" cy="37127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9" name="Rectangle 1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2725573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0" name="Rectangle 12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2725573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1" name="Rectangle 12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2725573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2" name="Rectangle 12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2725573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3" name="Rectangle 1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050982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4" name="Rectangle 1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050982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5" name="Rectangle 13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050982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6" name="Rectangle 1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050982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7" name="Rectangle 1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382943"/>
                        <a:ext cx="17971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8" name="Rectangle 13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382943"/>
                        <a:ext cx="176529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9" name="Rectangle 1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382943"/>
                        <a:ext cx="18130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0" name="Rectangle 1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382943"/>
                        <a:ext cx="18130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1" name="Rectangle 13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708352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2" name="Rectangle 13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708352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3" name="Rectangle 13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708352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4" name="Rectangle 13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708352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5" name="Rectangle 14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033761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6" name="Rectangle 1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033761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7" name="Rectangle 1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033761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8" name="Rectangle 1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033761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9" name="Rectangle 1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361354"/>
                        <a:ext cx="17971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0" name="Rectangle 1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361354"/>
                        <a:ext cx="176529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1" name="Rectangle 14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361354"/>
                        <a:ext cx="18130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2" name="Rectangle 14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361354"/>
                        <a:ext cx="18130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3" name="Rectangle 14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691131"/>
                        <a:ext cx="17971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4" name="Rectangle 14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691131"/>
                        <a:ext cx="176529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5" name="Rectangle 1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691131"/>
                        <a:ext cx="18130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6" name="Rectangle 1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691131"/>
                        <a:ext cx="18130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7" name="Rectangle 15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5016540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8" name="Rectangle 1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016540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9" name="Rectangle 1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016540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0" name="Rectangle 1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016540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1" name="Rectangle 1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5341949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2" name="Rectangle 1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341949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3" name="Rectangle 15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341949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4" name="Rectangle 15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341949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5" name="Rectangle 1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669542"/>
                        <a:ext cx="176529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6" name="Rectangle 1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669542"/>
                        <a:ext cx="18130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7" name="Rectangle 1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669542"/>
                        <a:ext cx="18130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  <p:sp>
              <p:nvSpPr>
                <p:cNvPr id="201" name="Rectangle 160"/>
                <p:cNvSpPr>
                  <a:spLocks noChangeArrowheads="1"/>
                </p:cNvSpPr>
                <p:nvPr/>
              </p:nvSpPr>
              <p:spPr bwMode="auto">
                <a:xfrm>
                  <a:off x="9834974" y="5669542"/>
                  <a:ext cx="179710" cy="2467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96" name="组合 295"/>
            <p:cNvGrpSpPr/>
            <p:nvPr/>
          </p:nvGrpSpPr>
          <p:grpSpPr>
            <a:xfrm>
              <a:off x="2076775" y="5447904"/>
              <a:ext cx="960428" cy="2834237"/>
              <a:chOff x="9218620" y="5472129"/>
              <a:chExt cx="960428" cy="2834237"/>
            </a:xfrm>
          </p:grpSpPr>
          <p:grpSp>
            <p:nvGrpSpPr>
              <p:cNvPr id="297" name="组合 296"/>
              <p:cNvGrpSpPr/>
              <p:nvPr/>
            </p:nvGrpSpPr>
            <p:grpSpPr>
              <a:xfrm>
                <a:off x="9218620" y="5472129"/>
                <a:ext cx="952501" cy="1416054"/>
                <a:chOff x="9218620" y="5472129"/>
                <a:chExt cx="952501" cy="1416054"/>
              </a:xfrm>
            </p:grpSpPr>
            <p:sp>
              <p:nvSpPr>
                <p:cNvPr id="328" name="Rectangle 250"/>
                <p:cNvSpPr>
                  <a:spLocks noChangeArrowheads="1"/>
                </p:cNvSpPr>
                <p:nvPr/>
              </p:nvSpPr>
              <p:spPr bwMode="auto">
                <a:xfrm>
                  <a:off x="9226557" y="5791217"/>
                  <a:ext cx="938213" cy="109696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Rectangle 251"/>
                <p:cNvSpPr>
                  <a:spLocks noChangeArrowheads="1"/>
                </p:cNvSpPr>
                <p:nvPr/>
              </p:nvSpPr>
              <p:spPr bwMode="auto">
                <a:xfrm>
                  <a:off x="9871083" y="6448444"/>
                  <a:ext cx="203200" cy="439739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Rectangle 252"/>
                <p:cNvSpPr>
                  <a:spLocks noChangeArrowheads="1"/>
                </p:cNvSpPr>
                <p:nvPr/>
              </p:nvSpPr>
              <p:spPr bwMode="auto">
                <a:xfrm>
                  <a:off x="9834571" y="6821508"/>
                  <a:ext cx="277813" cy="66675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Rectangle 253"/>
                <p:cNvSpPr>
                  <a:spLocks noChangeArrowheads="1"/>
                </p:cNvSpPr>
                <p:nvPr/>
              </p:nvSpPr>
              <p:spPr bwMode="auto">
                <a:xfrm>
                  <a:off x="9226557" y="6313506"/>
                  <a:ext cx="938213" cy="101600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Rectangle 254"/>
                <p:cNvSpPr>
                  <a:spLocks noChangeArrowheads="1"/>
                </p:cNvSpPr>
                <p:nvPr/>
              </p:nvSpPr>
              <p:spPr bwMode="auto">
                <a:xfrm>
                  <a:off x="9226557" y="6288106"/>
                  <a:ext cx="938213" cy="254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Rectangle 255"/>
                <p:cNvSpPr>
                  <a:spLocks noChangeArrowheads="1"/>
                </p:cNvSpPr>
                <p:nvPr/>
              </p:nvSpPr>
              <p:spPr bwMode="auto">
                <a:xfrm>
                  <a:off x="9226557" y="5799155"/>
                  <a:ext cx="938213" cy="77788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Rectangle 256"/>
                <p:cNvSpPr>
                  <a:spLocks noChangeArrowheads="1"/>
                </p:cNvSpPr>
                <p:nvPr/>
              </p:nvSpPr>
              <p:spPr bwMode="auto">
                <a:xfrm>
                  <a:off x="9218620" y="6294456"/>
                  <a:ext cx="952501" cy="71438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Rectangle 257"/>
                <p:cNvSpPr>
                  <a:spLocks noChangeArrowheads="1"/>
                </p:cNvSpPr>
                <p:nvPr/>
              </p:nvSpPr>
              <p:spPr bwMode="auto">
                <a:xfrm>
                  <a:off x="9328158" y="5915043"/>
                  <a:ext cx="58738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Rectangle 258"/>
                <p:cNvSpPr>
                  <a:spLocks noChangeArrowheads="1"/>
                </p:cNvSpPr>
                <p:nvPr/>
              </p:nvSpPr>
              <p:spPr bwMode="auto">
                <a:xfrm>
                  <a:off x="9413883" y="5915043"/>
                  <a:ext cx="55563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Rectangle 259"/>
                <p:cNvSpPr>
                  <a:spLocks noChangeArrowheads="1"/>
                </p:cNvSpPr>
                <p:nvPr/>
              </p:nvSpPr>
              <p:spPr bwMode="auto">
                <a:xfrm>
                  <a:off x="9328158" y="6088081"/>
                  <a:ext cx="58738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" name="Rectangle 260"/>
                <p:cNvSpPr>
                  <a:spLocks noChangeArrowheads="1"/>
                </p:cNvSpPr>
                <p:nvPr/>
              </p:nvSpPr>
              <p:spPr bwMode="auto">
                <a:xfrm>
                  <a:off x="9413883" y="6088081"/>
                  <a:ext cx="55563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" name="Rectangle 261"/>
                <p:cNvSpPr>
                  <a:spLocks noChangeArrowheads="1"/>
                </p:cNvSpPr>
                <p:nvPr/>
              </p:nvSpPr>
              <p:spPr bwMode="auto">
                <a:xfrm>
                  <a:off x="9612320" y="5915043"/>
                  <a:ext cx="60325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" name="Rectangle 262"/>
                <p:cNvSpPr>
                  <a:spLocks noChangeArrowheads="1"/>
                </p:cNvSpPr>
                <p:nvPr/>
              </p:nvSpPr>
              <p:spPr bwMode="auto">
                <a:xfrm>
                  <a:off x="9699633" y="5915043"/>
                  <a:ext cx="58738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" name="Rectangle 263"/>
                <p:cNvSpPr>
                  <a:spLocks noChangeArrowheads="1"/>
                </p:cNvSpPr>
                <p:nvPr/>
              </p:nvSpPr>
              <p:spPr bwMode="auto">
                <a:xfrm>
                  <a:off x="9612320" y="6088081"/>
                  <a:ext cx="60325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" name="Rectangle 264"/>
                <p:cNvSpPr>
                  <a:spLocks noChangeArrowheads="1"/>
                </p:cNvSpPr>
                <p:nvPr/>
              </p:nvSpPr>
              <p:spPr bwMode="auto">
                <a:xfrm>
                  <a:off x="9699633" y="6088081"/>
                  <a:ext cx="58738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" name="Rectangle 265"/>
                <p:cNvSpPr>
                  <a:spLocks noChangeArrowheads="1"/>
                </p:cNvSpPr>
                <p:nvPr/>
              </p:nvSpPr>
              <p:spPr bwMode="auto">
                <a:xfrm>
                  <a:off x="9901246" y="5915043"/>
                  <a:ext cx="57150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" name="Rectangle 266"/>
                <p:cNvSpPr>
                  <a:spLocks noChangeArrowheads="1"/>
                </p:cNvSpPr>
                <p:nvPr/>
              </p:nvSpPr>
              <p:spPr bwMode="auto">
                <a:xfrm>
                  <a:off x="9983796" y="5915043"/>
                  <a:ext cx="60325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" name="Rectangle 267"/>
                <p:cNvSpPr>
                  <a:spLocks noChangeArrowheads="1"/>
                </p:cNvSpPr>
                <p:nvPr/>
              </p:nvSpPr>
              <p:spPr bwMode="auto">
                <a:xfrm>
                  <a:off x="9901246" y="6088081"/>
                  <a:ext cx="57150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" name="Rectangle 268"/>
                <p:cNvSpPr>
                  <a:spLocks noChangeArrowheads="1"/>
                </p:cNvSpPr>
                <p:nvPr/>
              </p:nvSpPr>
              <p:spPr bwMode="auto">
                <a:xfrm>
                  <a:off x="9983796" y="6088081"/>
                  <a:ext cx="60325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" name="Rectangle 269"/>
                <p:cNvSpPr>
                  <a:spLocks noChangeArrowheads="1"/>
                </p:cNvSpPr>
                <p:nvPr/>
              </p:nvSpPr>
              <p:spPr bwMode="auto">
                <a:xfrm>
                  <a:off x="9328158" y="6456382"/>
                  <a:ext cx="58738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" name="Rectangle 270"/>
                <p:cNvSpPr>
                  <a:spLocks noChangeArrowheads="1"/>
                </p:cNvSpPr>
                <p:nvPr/>
              </p:nvSpPr>
              <p:spPr bwMode="auto">
                <a:xfrm>
                  <a:off x="9413883" y="6456382"/>
                  <a:ext cx="55563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" name="Rectangle 271"/>
                <p:cNvSpPr>
                  <a:spLocks noChangeArrowheads="1"/>
                </p:cNvSpPr>
                <p:nvPr/>
              </p:nvSpPr>
              <p:spPr bwMode="auto">
                <a:xfrm>
                  <a:off x="9328158" y="6629420"/>
                  <a:ext cx="58738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" name="Rectangle 272"/>
                <p:cNvSpPr>
                  <a:spLocks noChangeArrowheads="1"/>
                </p:cNvSpPr>
                <p:nvPr/>
              </p:nvSpPr>
              <p:spPr bwMode="auto">
                <a:xfrm>
                  <a:off x="9413883" y="6629420"/>
                  <a:ext cx="55563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" name="Rectangle 273"/>
                <p:cNvSpPr>
                  <a:spLocks noChangeArrowheads="1"/>
                </p:cNvSpPr>
                <p:nvPr/>
              </p:nvSpPr>
              <p:spPr bwMode="auto">
                <a:xfrm>
                  <a:off x="9612320" y="6456382"/>
                  <a:ext cx="60325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" name="Rectangle 274"/>
                <p:cNvSpPr>
                  <a:spLocks noChangeArrowheads="1"/>
                </p:cNvSpPr>
                <p:nvPr/>
              </p:nvSpPr>
              <p:spPr bwMode="auto">
                <a:xfrm>
                  <a:off x="9699633" y="6456382"/>
                  <a:ext cx="58738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" name="Rectangle 275"/>
                <p:cNvSpPr>
                  <a:spLocks noChangeArrowheads="1"/>
                </p:cNvSpPr>
                <p:nvPr/>
              </p:nvSpPr>
              <p:spPr bwMode="auto">
                <a:xfrm>
                  <a:off x="9612320" y="6629420"/>
                  <a:ext cx="60325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" name="Rectangle 276"/>
                <p:cNvSpPr>
                  <a:spLocks noChangeArrowheads="1"/>
                </p:cNvSpPr>
                <p:nvPr/>
              </p:nvSpPr>
              <p:spPr bwMode="auto">
                <a:xfrm>
                  <a:off x="9699633" y="6629420"/>
                  <a:ext cx="58738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" name="Freeform 277"/>
                <p:cNvSpPr>
                  <a:spLocks/>
                </p:cNvSpPr>
                <p:nvPr/>
              </p:nvSpPr>
              <p:spPr bwMode="auto">
                <a:xfrm>
                  <a:off x="9237670" y="5472129"/>
                  <a:ext cx="908051" cy="288926"/>
                </a:xfrm>
                <a:custGeom>
                  <a:avLst/>
                  <a:gdLst>
                    <a:gd name="T0" fmla="*/ 499 w 572"/>
                    <a:gd name="T1" fmla="*/ 0 h 182"/>
                    <a:gd name="T2" fmla="*/ 397 w 572"/>
                    <a:gd name="T3" fmla="*/ 0 h 182"/>
                    <a:gd name="T4" fmla="*/ 354 w 572"/>
                    <a:gd name="T5" fmla="*/ 0 h 182"/>
                    <a:gd name="T6" fmla="*/ 217 w 572"/>
                    <a:gd name="T7" fmla="*/ 0 h 182"/>
                    <a:gd name="T8" fmla="*/ 165 w 572"/>
                    <a:gd name="T9" fmla="*/ 0 h 182"/>
                    <a:gd name="T10" fmla="*/ 71 w 572"/>
                    <a:gd name="T11" fmla="*/ 0 h 182"/>
                    <a:gd name="T12" fmla="*/ 0 w 572"/>
                    <a:gd name="T13" fmla="*/ 182 h 182"/>
                    <a:gd name="T14" fmla="*/ 47 w 572"/>
                    <a:gd name="T15" fmla="*/ 182 h 182"/>
                    <a:gd name="T16" fmla="*/ 281 w 572"/>
                    <a:gd name="T17" fmla="*/ 182 h 182"/>
                    <a:gd name="T18" fmla="*/ 291 w 572"/>
                    <a:gd name="T19" fmla="*/ 182 h 182"/>
                    <a:gd name="T20" fmla="*/ 515 w 572"/>
                    <a:gd name="T21" fmla="*/ 182 h 182"/>
                    <a:gd name="T22" fmla="*/ 572 w 572"/>
                    <a:gd name="T23" fmla="*/ 182 h 182"/>
                    <a:gd name="T24" fmla="*/ 499 w 572"/>
                    <a:gd name="T25" fmla="*/ 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72" h="182">
                      <a:moveTo>
                        <a:pt x="499" y="0"/>
                      </a:moveTo>
                      <a:lnTo>
                        <a:pt x="397" y="0"/>
                      </a:lnTo>
                      <a:lnTo>
                        <a:pt x="354" y="0"/>
                      </a:lnTo>
                      <a:lnTo>
                        <a:pt x="217" y="0"/>
                      </a:lnTo>
                      <a:lnTo>
                        <a:pt x="165" y="0"/>
                      </a:lnTo>
                      <a:lnTo>
                        <a:pt x="71" y="0"/>
                      </a:lnTo>
                      <a:lnTo>
                        <a:pt x="0" y="182"/>
                      </a:lnTo>
                      <a:lnTo>
                        <a:pt x="47" y="182"/>
                      </a:lnTo>
                      <a:lnTo>
                        <a:pt x="281" y="182"/>
                      </a:lnTo>
                      <a:lnTo>
                        <a:pt x="291" y="182"/>
                      </a:lnTo>
                      <a:lnTo>
                        <a:pt x="515" y="182"/>
                      </a:lnTo>
                      <a:lnTo>
                        <a:pt x="572" y="182"/>
                      </a:lnTo>
                      <a:lnTo>
                        <a:pt x="499" y="0"/>
                      </a:ln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" name="Rectangle 278"/>
                <p:cNvSpPr>
                  <a:spLocks noChangeArrowheads="1"/>
                </p:cNvSpPr>
                <p:nvPr/>
              </p:nvSpPr>
              <p:spPr bwMode="auto">
                <a:xfrm>
                  <a:off x="9218620" y="5757880"/>
                  <a:ext cx="952501" cy="71438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8" name="组合 297"/>
              <p:cNvGrpSpPr/>
              <p:nvPr/>
            </p:nvGrpSpPr>
            <p:grpSpPr>
              <a:xfrm flipV="1">
                <a:off x="9226547" y="6890312"/>
                <a:ext cx="952501" cy="1416054"/>
                <a:chOff x="9218620" y="5472129"/>
                <a:chExt cx="952501" cy="1416054"/>
              </a:xfrm>
              <a:noFill/>
            </p:grpSpPr>
            <p:sp>
              <p:nvSpPr>
                <p:cNvPr id="299" name="Rectangle 250"/>
                <p:cNvSpPr>
                  <a:spLocks noChangeArrowheads="1"/>
                </p:cNvSpPr>
                <p:nvPr/>
              </p:nvSpPr>
              <p:spPr bwMode="auto">
                <a:xfrm>
                  <a:off x="9226557" y="5791217"/>
                  <a:ext cx="938213" cy="109696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Rectangle 251"/>
                <p:cNvSpPr>
                  <a:spLocks noChangeArrowheads="1"/>
                </p:cNvSpPr>
                <p:nvPr/>
              </p:nvSpPr>
              <p:spPr bwMode="auto">
                <a:xfrm>
                  <a:off x="9871083" y="6448444"/>
                  <a:ext cx="203200" cy="43973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Rectangle 252"/>
                <p:cNvSpPr>
                  <a:spLocks noChangeArrowheads="1"/>
                </p:cNvSpPr>
                <p:nvPr/>
              </p:nvSpPr>
              <p:spPr bwMode="auto">
                <a:xfrm>
                  <a:off x="9834571" y="6821508"/>
                  <a:ext cx="277813" cy="666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Rectangle 253"/>
                <p:cNvSpPr>
                  <a:spLocks noChangeArrowheads="1"/>
                </p:cNvSpPr>
                <p:nvPr/>
              </p:nvSpPr>
              <p:spPr bwMode="auto">
                <a:xfrm>
                  <a:off x="9226557" y="6313506"/>
                  <a:ext cx="938213" cy="1016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Rectangle 254"/>
                <p:cNvSpPr>
                  <a:spLocks noChangeArrowheads="1"/>
                </p:cNvSpPr>
                <p:nvPr/>
              </p:nvSpPr>
              <p:spPr bwMode="auto">
                <a:xfrm>
                  <a:off x="9226557" y="6288106"/>
                  <a:ext cx="938213" cy="254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Rectangle 255"/>
                <p:cNvSpPr>
                  <a:spLocks noChangeArrowheads="1"/>
                </p:cNvSpPr>
                <p:nvPr/>
              </p:nvSpPr>
              <p:spPr bwMode="auto">
                <a:xfrm>
                  <a:off x="9226557" y="5799155"/>
                  <a:ext cx="938213" cy="777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Rectangle 256"/>
                <p:cNvSpPr>
                  <a:spLocks noChangeArrowheads="1"/>
                </p:cNvSpPr>
                <p:nvPr/>
              </p:nvSpPr>
              <p:spPr bwMode="auto">
                <a:xfrm>
                  <a:off x="9218620" y="6294456"/>
                  <a:ext cx="952501" cy="714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Rectangle 257"/>
                <p:cNvSpPr>
                  <a:spLocks noChangeArrowheads="1"/>
                </p:cNvSpPr>
                <p:nvPr/>
              </p:nvSpPr>
              <p:spPr bwMode="auto">
                <a:xfrm>
                  <a:off x="9328158" y="5915043"/>
                  <a:ext cx="58738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Rectangle 258"/>
                <p:cNvSpPr>
                  <a:spLocks noChangeArrowheads="1"/>
                </p:cNvSpPr>
                <p:nvPr/>
              </p:nvSpPr>
              <p:spPr bwMode="auto">
                <a:xfrm>
                  <a:off x="9413883" y="5915043"/>
                  <a:ext cx="55563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Rectangle 259"/>
                <p:cNvSpPr>
                  <a:spLocks noChangeArrowheads="1"/>
                </p:cNvSpPr>
                <p:nvPr/>
              </p:nvSpPr>
              <p:spPr bwMode="auto">
                <a:xfrm>
                  <a:off x="9328158" y="6088081"/>
                  <a:ext cx="58738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Rectangle 260"/>
                <p:cNvSpPr>
                  <a:spLocks noChangeArrowheads="1"/>
                </p:cNvSpPr>
                <p:nvPr/>
              </p:nvSpPr>
              <p:spPr bwMode="auto">
                <a:xfrm>
                  <a:off x="9413883" y="6088081"/>
                  <a:ext cx="55563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Rectangle 261"/>
                <p:cNvSpPr>
                  <a:spLocks noChangeArrowheads="1"/>
                </p:cNvSpPr>
                <p:nvPr/>
              </p:nvSpPr>
              <p:spPr bwMode="auto">
                <a:xfrm>
                  <a:off x="9612320" y="5915043"/>
                  <a:ext cx="60325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Rectangle 262"/>
                <p:cNvSpPr>
                  <a:spLocks noChangeArrowheads="1"/>
                </p:cNvSpPr>
                <p:nvPr/>
              </p:nvSpPr>
              <p:spPr bwMode="auto">
                <a:xfrm>
                  <a:off x="9699633" y="5915043"/>
                  <a:ext cx="58738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Rectangle 263"/>
                <p:cNvSpPr>
                  <a:spLocks noChangeArrowheads="1"/>
                </p:cNvSpPr>
                <p:nvPr/>
              </p:nvSpPr>
              <p:spPr bwMode="auto">
                <a:xfrm>
                  <a:off x="9612320" y="6088081"/>
                  <a:ext cx="60325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Rectangle 264"/>
                <p:cNvSpPr>
                  <a:spLocks noChangeArrowheads="1"/>
                </p:cNvSpPr>
                <p:nvPr/>
              </p:nvSpPr>
              <p:spPr bwMode="auto">
                <a:xfrm>
                  <a:off x="9699633" y="6088081"/>
                  <a:ext cx="58738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Rectangle 265"/>
                <p:cNvSpPr>
                  <a:spLocks noChangeArrowheads="1"/>
                </p:cNvSpPr>
                <p:nvPr/>
              </p:nvSpPr>
              <p:spPr bwMode="auto">
                <a:xfrm>
                  <a:off x="9901246" y="5915043"/>
                  <a:ext cx="57150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Rectangle 266"/>
                <p:cNvSpPr>
                  <a:spLocks noChangeArrowheads="1"/>
                </p:cNvSpPr>
                <p:nvPr/>
              </p:nvSpPr>
              <p:spPr bwMode="auto">
                <a:xfrm>
                  <a:off x="9983796" y="5915043"/>
                  <a:ext cx="60325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Rectangle 267"/>
                <p:cNvSpPr>
                  <a:spLocks noChangeArrowheads="1"/>
                </p:cNvSpPr>
                <p:nvPr/>
              </p:nvSpPr>
              <p:spPr bwMode="auto">
                <a:xfrm>
                  <a:off x="9901246" y="6088081"/>
                  <a:ext cx="57150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Rectangle 268"/>
                <p:cNvSpPr>
                  <a:spLocks noChangeArrowheads="1"/>
                </p:cNvSpPr>
                <p:nvPr/>
              </p:nvSpPr>
              <p:spPr bwMode="auto">
                <a:xfrm>
                  <a:off x="9983796" y="6088081"/>
                  <a:ext cx="60325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Rectangle 269"/>
                <p:cNvSpPr>
                  <a:spLocks noChangeArrowheads="1"/>
                </p:cNvSpPr>
                <p:nvPr/>
              </p:nvSpPr>
              <p:spPr bwMode="auto">
                <a:xfrm>
                  <a:off x="9328158" y="6456382"/>
                  <a:ext cx="58738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Rectangle 270"/>
                <p:cNvSpPr>
                  <a:spLocks noChangeArrowheads="1"/>
                </p:cNvSpPr>
                <p:nvPr/>
              </p:nvSpPr>
              <p:spPr bwMode="auto">
                <a:xfrm>
                  <a:off x="9413883" y="6456382"/>
                  <a:ext cx="55563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Rectangle 271"/>
                <p:cNvSpPr>
                  <a:spLocks noChangeArrowheads="1"/>
                </p:cNvSpPr>
                <p:nvPr/>
              </p:nvSpPr>
              <p:spPr bwMode="auto">
                <a:xfrm>
                  <a:off x="9328158" y="6629420"/>
                  <a:ext cx="58738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Rectangle 272"/>
                <p:cNvSpPr>
                  <a:spLocks noChangeArrowheads="1"/>
                </p:cNvSpPr>
                <p:nvPr/>
              </p:nvSpPr>
              <p:spPr bwMode="auto">
                <a:xfrm>
                  <a:off x="9413883" y="6629420"/>
                  <a:ext cx="55563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Rectangle 273"/>
                <p:cNvSpPr>
                  <a:spLocks noChangeArrowheads="1"/>
                </p:cNvSpPr>
                <p:nvPr/>
              </p:nvSpPr>
              <p:spPr bwMode="auto">
                <a:xfrm>
                  <a:off x="9612320" y="6456382"/>
                  <a:ext cx="60325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Rectangle 274"/>
                <p:cNvSpPr>
                  <a:spLocks noChangeArrowheads="1"/>
                </p:cNvSpPr>
                <p:nvPr/>
              </p:nvSpPr>
              <p:spPr bwMode="auto">
                <a:xfrm>
                  <a:off x="9699633" y="6456382"/>
                  <a:ext cx="58738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Rectangle 275"/>
                <p:cNvSpPr>
                  <a:spLocks noChangeArrowheads="1"/>
                </p:cNvSpPr>
                <p:nvPr/>
              </p:nvSpPr>
              <p:spPr bwMode="auto">
                <a:xfrm>
                  <a:off x="9612320" y="6629420"/>
                  <a:ext cx="60325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Rectangle 276"/>
                <p:cNvSpPr>
                  <a:spLocks noChangeArrowheads="1"/>
                </p:cNvSpPr>
                <p:nvPr/>
              </p:nvSpPr>
              <p:spPr bwMode="auto">
                <a:xfrm>
                  <a:off x="9699633" y="6629420"/>
                  <a:ext cx="58738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277"/>
                <p:cNvSpPr>
                  <a:spLocks/>
                </p:cNvSpPr>
                <p:nvPr/>
              </p:nvSpPr>
              <p:spPr bwMode="auto">
                <a:xfrm>
                  <a:off x="9237670" y="5472129"/>
                  <a:ext cx="908051" cy="288926"/>
                </a:xfrm>
                <a:custGeom>
                  <a:avLst/>
                  <a:gdLst>
                    <a:gd name="T0" fmla="*/ 499 w 572"/>
                    <a:gd name="T1" fmla="*/ 0 h 182"/>
                    <a:gd name="T2" fmla="*/ 397 w 572"/>
                    <a:gd name="T3" fmla="*/ 0 h 182"/>
                    <a:gd name="T4" fmla="*/ 354 w 572"/>
                    <a:gd name="T5" fmla="*/ 0 h 182"/>
                    <a:gd name="T6" fmla="*/ 217 w 572"/>
                    <a:gd name="T7" fmla="*/ 0 h 182"/>
                    <a:gd name="T8" fmla="*/ 165 w 572"/>
                    <a:gd name="T9" fmla="*/ 0 h 182"/>
                    <a:gd name="T10" fmla="*/ 71 w 572"/>
                    <a:gd name="T11" fmla="*/ 0 h 182"/>
                    <a:gd name="T12" fmla="*/ 0 w 572"/>
                    <a:gd name="T13" fmla="*/ 182 h 182"/>
                    <a:gd name="T14" fmla="*/ 47 w 572"/>
                    <a:gd name="T15" fmla="*/ 182 h 182"/>
                    <a:gd name="T16" fmla="*/ 281 w 572"/>
                    <a:gd name="T17" fmla="*/ 182 h 182"/>
                    <a:gd name="T18" fmla="*/ 291 w 572"/>
                    <a:gd name="T19" fmla="*/ 182 h 182"/>
                    <a:gd name="T20" fmla="*/ 515 w 572"/>
                    <a:gd name="T21" fmla="*/ 182 h 182"/>
                    <a:gd name="T22" fmla="*/ 572 w 572"/>
                    <a:gd name="T23" fmla="*/ 182 h 182"/>
                    <a:gd name="T24" fmla="*/ 499 w 572"/>
                    <a:gd name="T25" fmla="*/ 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72" h="182">
                      <a:moveTo>
                        <a:pt x="499" y="0"/>
                      </a:moveTo>
                      <a:lnTo>
                        <a:pt x="397" y="0"/>
                      </a:lnTo>
                      <a:lnTo>
                        <a:pt x="354" y="0"/>
                      </a:lnTo>
                      <a:lnTo>
                        <a:pt x="217" y="0"/>
                      </a:lnTo>
                      <a:lnTo>
                        <a:pt x="165" y="0"/>
                      </a:lnTo>
                      <a:lnTo>
                        <a:pt x="71" y="0"/>
                      </a:lnTo>
                      <a:lnTo>
                        <a:pt x="0" y="182"/>
                      </a:lnTo>
                      <a:lnTo>
                        <a:pt x="47" y="182"/>
                      </a:lnTo>
                      <a:lnTo>
                        <a:pt x="281" y="182"/>
                      </a:lnTo>
                      <a:lnTo>
                        <a:pt x="291" y="182"/>
                      </a:lnTo>
                      <a:lnTo>
                        <a:pt x="515" y="182"/>
                      </a:lnTo>
                      <a:lnTo>
                        <a:pt x="572" y="182"/>
                      </a:lnTo>
                      <a:lnTo>
                        <a:pt x="49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Rectangle 278"/>
                <p:cNvSpPr>
                  <a:spLocks noChangeArrowheads="1"/>
                </p:cNvSpPr>
                <p:nvPr/>
              </p:nvSpPr>
              <p:spPr bwMode="auto">
                <a:xfrm>
                  <a:off x="9218620" y="5757880"/>
                  <a:ext cx="952501" cy="714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57" name="组合 356"/>
            <p:cNvGrpSpPr/>
            <p:nvPr/>
          </p:nvGrpSpPr>
          <p:grpSpPr>
            <a:xfrm>
              <a:off x="3828658" y="5263753"/>
              <a:ext cx="844551" cy="3200379"/>
              <a:chOff x="10970503" y="5287978"/>
              <a:chExt cx="844551" cy="3200379"/>
            </a:xfrm>
          </p:grpSpPr>
          <p:grpSp>
            <p:nvGrpSpPr>
              <p:cNvPr id="358" name="组合 357"/>
              <p:cNvGrpSpPr/>
              <p:nvPr/>
            </p:nvGrpSpPr>
            <p:grpSpPr>
              <a:xfrm>
                <a:off x="10970503" y="5287978"/>
                <a:ext cx="844551" cy="1600205"/>
                <a:chOff x="10963284" y="5287978"/>
                <a:chExt cx="844551" cy="1600205"/>
              </a:xfrm>
            </p:grpSpPr>
            <p:sp>
              <p:nvSpPr>
                <p:cNvPr id="391" name="Oval 206"/>
                <p:cNvSpPr>
                  <a:spLocks noChangeArrowheads="1"/>
                </p:cNvSpPr>
                <p:nvPr/>
              </p:nvSpPr>
              <p:spPr bwMode="auto">
                <a:xfrm>
                  <a:off x="11026784" y="5287978"/>
                  <a:ext cx="585788" cy="582614"/>
                </a:xfrm>
                <a:prstGeom prst="ellipse">
                  <a:avLst/>
                </a:prstGeom>
                <a:solidFill>
                  <a:srgbClr val="A2DB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" name="Oval 207"/>
                <p:cNvSpPr>
                  <a:spLocks noChangeArrowheads="1"/>
                </p:cNvSpPr>
                <p:nvPr/>
              </p:nvSpPr>
              <p:spPr bwMode="auto">
                <a:xfrm>
                  <a:off x="11410960" y="5865830"/>
                  <a:ext cx="396875" cy="398464"/>
                </a:xfrm>
                <a:prstGeom prst="ellipse">
                  <a:avLst/>
                </a:pr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" name="Oval 208"/>
                <p:cNvSpPr>
                  <a:spLocks noChangeArrowheads="1"/>
                </p:cNvSpPr>
                <p:nvPr/>
              </p:nvSpPr>
              <p:spPr bwMode="auto">
                <a:xfrm>
                  <a:off x="10963284" y="5738830"/>
                  <a:ext cx="266700" cy="266701"/>
                </a:xfrm>
                <a:prstGeom prst="ellipse">
                  <a:avLst/>
                </a:pr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" name="Freeform 209"/>
                <p:cNvSpPr>
                  <a:spLocks/>
                </p:cNvSpPr>
                <p:nvPr/>
              </p:nvSpPr>
              <p:spPr bwMode="auto">
                <a:xfrm>
                  <a:off x="11128384" y="5794392"/>
                  <a:ext cx="46038" cy="95250"/>
                </a:xfrm>
                <a:custGeom>
                  <a:avLst/>
                  <a:gdLst>
                    <a:gd name="T0" fmla="*/ 6 w 12"/>
                    <a:gd name="T1" fmla="*/ 25 h 25"/>
                    <a:gd name="T2" fmla="*/ 5 w 12"/>
                    <a:gd name="T3" fmla="*/ 0 h 25"/>
                    <a:gd name="T4" fmla="*/ 6 w 12"/>
                    <a:gd name="T5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25">
                      <a:moveTo>
                        <a:pt x="6" y="25"/>
                      </a:moveTo>
                      <a:cubicBezTo>
                        <a:pt x="0" y="18"/>
                        <a:pt x="0" y="8"/>
                        <a:pt x="5" y="0"/>
                      </a:cubicBezTo>
                      <a:cubicBezTo>
                        <a:pt x="11" y="7"/>
                        <a:pt x="12" y="17"/>
                        <a:pt x="6" y="25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" name="Freeform 210"/>
                <p:cNvSpPr>
                  <a:spLocks/>
                </p:cNvSpPr>
                <p:nvPr/>
              </p:nvSpPr>
              <p:spPr bwMode="auto">
                <a:xfrm>
                  <a:off x="11122034" y="5434029"/>
                  <a:ext cx="71438" cy="68263"/>
                </a:xfrm>
                <a:custGeom>
                  <a:avLst/>
                  <a:gdLst>
                    <a:gd name="T0" fmla="*/ 19 w 19"/>
                    <a:gd name="T1" fmla="*/ 18 h 18"/>
                    <a:gd name="T2" fmla="*/ 0 w 19"/>
                    <a:gd name="T3" fmla="*/ 0 h 18"/>
                    <a:gd name="T4" fmla="*/ 19 w 19"/>
                    <a:gd name="T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" h="18">
                      <a:moveTo>
                        <a:pt x="19" y="18"/>
                      </a:moveTo>
                      <a:cubicBezTo>
                        <a:pt x="10" y="17"/>
                        <a:pt x="2" y="10"/>
                        <a:pt x="0" y="0"/>
                      </a:cubicBezTo>
                      <a:cubicBezTo>
                        <a:pt x="9" y="1"/>
                        <a:pt x="17" y="8"/>
                        <a:pt x="19" y="18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" name="Freeform 211"/>
                <p:cNvSpPr>
                  <a:spLocks/>
                </p:cNvSpPr>
                <p:nvPr/>
              </p:nvSpPr>
              <p:spPr bwMode="auto">
                <a:xfrm>
                  <a:off x="11510972" y="5505466"/>
                  <a:ext cx="65088" cy="71438"/>
                </a:xfrm>
                <a:custGeom>
                  <a:avLst/>
                  <a:gdLst>
                    <a:gd name="T0" fmla="*/ 0 w 17"/>
                    <a:gd name="T1" fmla="*/ 19 h 19"/>
                    <a:gd name="T2" fmla="*/ 17 w 17"/>
                    <a:gd name="T3" fmla="*/ 0 h 19"/>
                    <a:gd name="T4" fmla="*/ 0 w 17"/>
                    <a:gd name="T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9">
                      <a:moveTo>
                        <a:pt x="0" y="19"/>
                      </a:moveTo>
                      <a:cubicBezTo>
                        <a:pt x="0" y="10"/>
                        <a:pt x="8" y="2"/>
                        <a:pt x="17" y="0"/>
                      </a:cubicBezTo>
                      <a:cubicBezTo>
                        <a:pt x="16" y="9"/>
                        <a:pt x="9" y="17"/>
                        <a:pt x="0" y="19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" name="Freeform 212"/>
                <p:cNvSpPr>
                  <a:spLocks/>
                </p:cNvSpPr>
                <p:nvPr/>
              </p:nvSpPr>
              <p:spPr bwMode="auto">
                <a:xfrm>
                  <a:off x="11463347" y="6057918"/>
                  <a:ext cx="47625" cy="93663"/>
                </a:xfrm>
                <a:custGeom>
                  <a:avLst/>
                  <a:gdLst>
                    <a:gd name="T0" fmla="*/ 8 w 13"/>
                    <a:gd name="T1" fmla="*/ 25 h 25"/>
                    <a:gd name="T2" fmla="*/ 4 w 13"/>
                    <a:gd name="T3" fmla="*/ 0 h 25"/>
                    <a:gd name="T4" fmla="*/ 8 w 13"/>
                    <a:gd name="T5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25">
                      <a:moveTo>
                        <a:pt x="8" y="25"/>
                      </a:moveTo>
                      <a:cubicBezTo>
                        <a:pt x="1" y="19"/>
                        <a:pt x="0" y="8"/>
                        <a:pt x="4" y="0"/>
                      </a:cubicBezTo>
                      <a:cubicBezTo>
                        <a:pt x="11" y="6"/>
                        <a:pt x="13" y="17"/>
                        <a:pt x="8" y="25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" name="Freeform 213"/>
                <p:cNvSpPr>
                  <a:spLocks/>
                </p:cNvSpPr>
                <p:nvPr/>
              </p:nvSpPr>
              <p:spPr bwMode="auto">
                <a:xfrm>
                  <a:off x="11634797" y="6091256"/>
                  <a:ext cx="98425" cy="90488"/>
                </a:xfrm>
                <a:custGeom>
                  <a:avLst/>
                  <a:gdLst>
                    <a:gd name="T0" fmla="*/ 0 w 26"/>
                    <a:gd name="T1" fmla="*/ 0 h 24"/>
                    <a:gd name="T2" fmla="*/ 26 w 26"/>
                    <a:gd name="T3" fmla="*/ 24 h 24"/>
                    <a:gd name="T4" fmla="*/ 0 w 26"/>
                    <a:gd name="T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6" h="24">
                      <a:moveTo>
                        <a:pt x="0" y="0"/>
                      </a:moveTo>
                      <a:cubicBezTo>
                        <a:pt x="13" y="1"/>
                        <a:pt x="23" y="11"/>
                        <a:pt x="26" y="24"/>
                      </a:cubicBezTo>
                      <a:cubicBezTo>
                        <a:pt x="13" y="23"/>
                        <a:pt x="2" y="13"/>
                        <a:pt x="0" y="0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" name="Freeform 214"/>
                <p:cNvSpPr>
                  <a:spLocks/>
                </p:cNvSpPr>
                <p:nvPr/>
              </p:nvSpPr>
              <p:spPr bwMode="auto">
                <a:xfrm>
                  <a:off x="11672897" y="5964255"/>
                  <a:ext cx="90488" cy="96838"/>
                </a:xfrm>
                <a:custGeom>
                  <a:avLst/>
                  <a:gdLst>
                    <a:gd name="T0" fmla="*/ 0 w 24"/>
                    <a:gd name="T1" fmla="*/ 26 h 26"/>
                    <a:gd name="T2" fmla="*/ 24 w 24"/>
                    <a:gd name="T3" fmla="*/ 0 h 26"/>
                    <a:gd name="T4" fmla="*/ 0 w 24"/>
                    <a:gd name="T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26">
                      <a:moveTo>
                        <a:pt x="0" y="26"/>
                      </a:moveTo>
                      <a:cubicBezTo>
                        <a:pt x="1" y="14"/>
                        <a:pt x="11" y="3"/>
                        <a:pt x="24" y="0"/>
                      </a:cubicBezTo>
                      <a:cubicBezTo>
                        <a:pt x="22" y="13"/>
                        <a:pt x="13" y="24"/>
                        <a:pt x="0" y="26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" name="Freeform 215"/>
                <p:cNvSpPr>
                  <a:spLocks/>
                </p:cNvSpPr>
                <p:nvPr/>
              </p:nvSpPr>
              <p:spPr bwMode="auto">
                <a:xfrm>
                  <a:off x="11399847" y="5491179"/>
                  <a:ext cx="58738" cy="130175"/>
                </a:xfrm>
                <a:custGeom>
                  <a:avLst/>
                  <a:gdLst>
                    <a:gd name="T0" fmla="*/ 9 w 16"/>
                    <a:gd name="T1" fmla="*/ 35 h 35"/>
                    <a:gd name="T2" fmla="*/ 7 w 16"/>
                    <a:gd name="T3" fmla="*/ 0 h 35"/>
                    <a:gd name="T4" fmla="*/ 9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9" y="35"/>
                      </a:moveTo>
                      <a:cubicBezTo>
                        <a:pt x="1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9" y="35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" name="Freeform 216"/>
                <p:cNvSpPr>
                  <a:spLocks/>
                </p:cNvSpPr>
                <p:nvPr/>
              </p:nvSpPr>
              <p:spPr bwMode="auto">
                <a:xfrm>
                  <a:off x="11210934" y="5403866"/>
                  <a:ext cx="65088" cy="134938"/>
                </a:xfrm>
                <a:custGeom>
                  <a:avLst/>
                  <a:gdLst>
                    <a:gd name="T0" fmla="*/ 9 w 17"/>
                    <a:gd name="T1" fmla="*/ 36 h 36"/>
                    <a:gd name="T2" fmla="*/ 8 w 17"/>
                    <a:gd name="T3" fmla="*/ 0 h 36"/>
                    <a:gd name="T4" fmla="*/ 9 w 17"/>
                    <a:gd name="T5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36">
                      <a:moveTo>
                        <a:pt x="9" y="36"/>
                      </a:moveTo>
                      <a:cubicBezTo>
                        <a:pt x="1" y="26"/>
                        <a:pt x="0" y="11"/>
                        <a:pt x="8" y="0"/>
                      </a:cubicBezTo>
                      <a:cubicBezTo>
                        <a:pt x="16" y="10"/>
                        <a:pt x="17" y="25"/>
                        <a:pt x="9" y="36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" name="Freeform 217"/>
                <p:cNvSpPr>
                  <a:spLocks/>
                </p:cNvSpPr>
                <p:nvPr/>
              </p:nvSpPr>
              <p:spPr bwMode="auto">
                <a:xfrm>
                  <a:off x="11098222" y="5543567"/>
                  <a:ext cx="131763" cy="60325"/>
                </a:xfrm>
                <a:custGeom>
                  <a:avLst/>
                  <a:gdLst>
                    <a:gd name="T0" fmla="*/ 0 w 35"/>
                    <a:gd name="T1" fmla="*/ 9 h 16"/>
                    <a:gd name="T2" fmla="*/ 35 w 35"/>
                    <a:gd name="T3" fmla="*/ 7 h 16"/>
                    <a:gd name="T4" fmla="*/ 0 w 35"/>
                    <a:gd name="T5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9"/>
                      </a:moveTo>
                      <a:cubicBezTo>
                        <a:pt x="10" y="1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9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" name="Freeform 218"/>
                <p:cNvSpPr>
                  <a:spLocks/>
                </p:cNvSpPr>
                <p:nvPr/>
              </p:nvSpPr>
              <p:spPr bwMode="auto">
                <a:xfrm>
                  <a:off x="11458585" y="5629292"/>
                  <a:ext cx="131763" cy="63500"/>
                </a:xfrm>
                <a:custGeom>
                  <a:avLst/>
                  <a:gdLst>
                    <a:gd name="T0" fmla="*/ 35 w 35"/>
                    <a:gd name="T1" fmla="*/ 8 h 17"/>
                    <a:gd name="T2" fmla="*/ 0 w 35"/>
                    <a:gd name="T3" fmla="*/ 9 h 17"/>
                    <a:gd name="T4" fmla="*/ 35 w 35"/>
                    <a:gd name="T5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7">
                      <a:moveTo>
                        <a:pt x="35" y="8"/>
                      </a:moveTo>
                      <a:cubicBezTo>
                        <a:pt x="25" y="16"/>
                        <a:pt x="10" y="17"/>
                        <a:pt x="0" y="9"/>
                      </a:cubicBezTo>
                      <a:cubicBezTo>
                        <a:pt x="10" y="1"/>
                        <a:pt x="24" y="0"/>
                        <a:pt x="35" y="8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" name="Freeform 219"/>
                <p:cNvSpPr>
                  <a:spLocks/>
                </p:cNvSpPr>
                <p:nvPr/>
              </p:nvSpPr>
              <p:spPr bwMode="auto">
                <a:xfrm>
                  <a:off x="11557010" y="5964255"/>
                  <a:ext cx="60325" cy="68263"/>
                </a:xfrm>
                <a:custGeom>
                  <a:avLst/>
                  <a:gdLst>
                    <a:gd name="T0" fmla="*/ 0 w 16"/>
                    <a:gd name="T1" fmla="*/ 18 h 18"/>
                    <a:gd name="T2" fmla="*/ 16 w 16"/>
                    <a:gd name="T3" fmla="*/ 0 h 18"/>
                    <a:gd name="T4" fmla="*/ 0 w 16"/>
                    <a:gd name="T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18">
                      <a:moveTo>
                        <a:pt x="0" y="18"/>
                      </a:moveTo>
                      <a:cubicBezTo>
                        <a:pt x="1" y="9"/>
                        <a:pt x="7" y="2"/>
                        <a:pt x="16" y="0"/>
                      </a:cubicBezTo>
                      <a:cubicBezTo>
                        <a:pt x="15" y="9"/>
                        <a:pt x="9" y="17"/>
                        <a:pt x="0" y="18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" name="Freeform 220"/>
                <p:cNvSpPr>
                  <a:spLocks/>
                </p:cNvSpPr>
                <p:nvPr/>
              </p:nvSpPr>
              <p:spPr bwMode="auto">
                <a:xfrm>
                  <a:off x="11523672" y="5911868"/>
                  <a:ext cx="41275" cy="66675"/>
                </a:xfrm>
                <a:custGeom>
                  <a:avLst/>
                  <a:gdLst>
                    <a:gd name="T0" fmla="*/ 5 w 11"/>
                    <a:gd name="T1" fmla="*/ 0 h 18"/>
                    <a:gd name="T2" fmla="*/ 6 w 11"/>
                    <a:gd name="T3" fmla="*/ 18 h 18"/>
                    <a:gd name="T4" fmla="*/ 5 w 11"/>
                    <a:gd name="T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8">
                      <a:moveTo>
                        <a:pt x="5" y="0"/>
                      </a:moveTo>
                      <a:cubicBezTo>
                        <a:pt x="0" y="6"/>
                        <a:pt x="0" y="13"/>
                        <a:pt x="6" y="18"/>
                      </a:cubicBezTo>
                      <a:cubicBezTo>
                        <a:pt x="11" y="13"/>
                        <a:pt x="10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" name="Freeform 221"/>
                <p:cNvSpPr>
                  <a:spLocks/>
                </p:cNvSpPr>
                <p:nvPr/>
              </p:nvSpPr>
              <p:spPr bwMode="auto">
                <a:xfrm>
                  <a:off x="11714172" y="6061093"/>
                  <a:ext cx="68263" cy="42863"/>
                </a:xfrm>
                <a:custGeom>
                  <a:avLst/>
                  <a:gdLst>
                    <a:gd name="T0" fmla="*/ 18 w 18"/>
                    <a:gd name="T1" fmla="*/ 5 h 11"/>
                    <a:gd name="T2" fmla="*/ 0 w 18"/>
                    <a:gd name="T3" fmla="*/ 6 h 11"/>
                    <a:gd name="T4" fmla="*/ 18 w 18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1">
                      <a:moveTo>
                        <a:pt x="18" y="5"/>
                      </a:moveTo>
                      <a:cubicBezTo>
                        <a:pt x="13" y="0"/>
                        <a:pt x="5" y="0"/>
                        <a:pt x="0" y="6"/>
                      </a:cubicBezTo>
                      <a:cubicBezTo>
                        <a:pt x="6" y="11"/>
                        <a:pt x="13" y="11"/>
                        <a:pt x="18" y="5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" name="Freeform 222"/>
                <p:cNvSpPr>
                  <a:spLocks/>
                </p:cNvSpPr>
                <p:nvPr/>
              </p:nvSpPr>
              <p:spPr bwMode="auto">
                <a:xfrm>
                  <a:off x="11466522" y="5961080"/>
                  <a:ext cx="68263" cy="58738"/>
                </a:xfrm>
                <a:custGeom>
                  <a:avLst/>
                  <a:gdLst>
                    <a:gd name="T0" fmla="*/ 18 w 18"/>
                    <a:gd name="T1" fmla="*/ 16 h 16"/>
                    <a:gd name="T2" fmla="*/ 0 w 18"/>
                    <a:gd name="T3" fmla="*/ 0 h 16"/>
                    <a:gd name="T4" fmla="*/ 18 w 18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18" y="16"/>
                      </a:moveTo>
                      <a:cubicBezTo>
                        <a:pt x="9" y="15"/>
                        <a:pt x="1" y="9"/>
                        <a:pt x="0" y="0"/>
                      </a:cubicBezTo>
                      <a:cubicBezTo>
                        <a:pt x="8" y="0"/>
                        <a:pt x="16" y="7"/>
                        <a:pt x="18" y="16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" name="Freeform 223"/>
                <p:cNvSpPr>
                  <a:spLocks/>
                </p:cNvSpPr>
                <p:nvPr/>
              </p:nvSpPr>
              <p:spPr bwMode="auto">
                <a:xfrm>
                  <a:off x="11020434" y="5794392"/>
                  <a:ext cx="63500" cy="57150"/>
                </a:xfrm>
                <a:custGeom>
                  <a:avLst/>
                  <a:gdLst>
                    <a:gd name="T0" fmla="*/ 17 w 17"/>
                    <a:gd name="T1" fmla="*/ 15 h 15"/>
                    <a:gd name="T2" fmla="*/ 0 w 17"/>
                    <a:gd name="T3" fmla="*/ 0 h 15"/>
                    <a:gd name="T4" fmla="*/ 17 w 17"/>
                    <a:gd name="T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17" y="15"/>
                      </a:moveTo>
                      <a:cubicBezTo>
                        <a:pt x="9" y="14"/>
                        <a:pt x="2" y="8"/>
                        <a:pt x="0" y="0"/>
                      </a:cubicBezTo>
                      <a:cubicBezTo>
                        <a:pt x="9" y="1"/>
                        <a:pt x="15" y="7"/>
                        <a:pt x="17" y="15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" name="Freeform 224"/>
                <p:cNvSpPr>
                  <a:spLocks/>
                </p:cNvSpPr>
                <p:nvPr/>
              </p:nvSpPr>
              <p:spPr bwMode="auto">
                <a:xfrm>
                  <a:off x="11042659" y="5876943"/>
                  <a:ext cx="49213" cy="46038"/>
                </a:xfrm>
                <a:custGeom>
                  <a:avLst/>
                  <a:gdLst>
                    <a:gd name="T0" fmla="*/ 13 w 13"/>
                    <a:gd name="T1" fmla="*/ 12 h 12"/>
                    <a:gd name="T2" fmla="*/ 0 w 13"/>
                    <a:gd name="T3" fmla="*/ 0 h 12"/>
                    <a:gd name="T4" fmla="*/ 13 w 13"/>
                    <a:gd name="T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13" y="12"/>
                      </a:moveTo>
                      <a:cubicBezTo>
                        <a:pt x="7" y="11"/>
                        <a:pt x="2" y="7"/>
                        <a:pt x="0" y="0"/>
                      </a:cubicBezTo>
                      <a:cubicBezTo>
                        <a:pt x="7" y="1"/>
                        <a:pt x="12" y="5"/>
                        <a:pt x="13" y="12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" name="Freeform 225"/>
                <p:cNvSpPr>
                  <a:spLocks/>
                </p:cNvSpPr>
                <p:nvPr/>
              </p:nvSpPr>
              <p:spPr bwMode="auto">
                <a:xfrm>
                  <a:off x="11075997" y="5776930"/>
                  <a:ext cx="33338" cy="28575"/>
                </a:xfrm>
                <a:custGeom>
                  <a:avLst/>
                  <a:gdLst>
                    <a:gd name="T0" fmla="*/ 9 w 9"/>
                    <a:gd name="T1" fmla="*/ 8 h 8"/>
                    <a:gd name="T2" fmla="*/ 0 w 9"/>
                    <a:gd name="T3" fmla="*/ 0 h 8"/>
                    <a:gd name="T4" fmla="*/ 9 w 9"/>
                    <a:gd name="T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8">
                      <a:moveTo>
                        <a:pt x="9" y="8"/>
                      </a:moveTo>
                      <a:cubicBezTo>
                        <a:pt x="4" y="7"/>
                        <a:pt x="1" y="4"/>
                        <a:pt x="0" y="0"/>
                      </a:cubicBezTo>
                      <a:cubicBezTo>
                        <a:pt x="4" y="0"/>
                        <a:pt x="8" y="3"/>
                        <a:pt x="9" y="8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" name="Freeform 226"/>
                <p:cNvSpPr>
                  <a:spLocks/>
                </p:cNvSpPr>
                <p:nvPr/>
              </p:nvSpPr>
              <p:spPr bwMode="auto">
                <a:xfrm>
                  <a:off x="11061709" y="5948380"/>
                  <a:ext cx="30163" cy="34925"/>
                </a:xfrm>
                <a:custGeom>
                  <a:avLst/>
                  <a:gdLst>
                    <a:gd name="T0" fmla="*/ 8 w 8"/>
                    <a:gd name="T1" fmla="*/ 0 h 9"/>
                    <a:gd name="T2" fmla="*/ 0 w 8"/>
                    <a:gd name="T3" fmla="*/ 9 h 9"/>
                    <a:gd name="T4" fmla="*/ 8 w 8"/>
                    <a:gd name="T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8" y="0"/>
                      </a:moveTo>
                      <a:cubicBezTo>
                        <a:pt x="7" y="4"/>
                        <a:pt x="4" y="8"/>
                        <a:pt x="0" y="9"/>
                      </a:cubicBezTo>
                      <a:cubicBezTo>
                        <a:pt x="0" y="5"/>
                        <a:pt x="3" y="1"/>
                        <a:pt x="8" y="0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" name="Freeform 227"/>
                <p:cNvSpPr>
                  <a:spLocks/>
                </p:cNvSpPr>
                <p:nvPr/>
              </p:nvSpPr>
              <p:spPr bwMode="auto">
                <a:xfrm>
                  <a:off x="11290309" y="5419741"/>
                  <a:ext cx="60325" cy="1468442"/>
                </a:xfrm>
                <a:custGeom>
                  <a:avLst/>
                  <a:gdLst>
                    <a:gd name="T0" fmla="*/ 19 w 38"/>
                    <a:gd name="T1" fmla="*/ 0 h 925"/>
                    <a:gd name="T2" fmla="*/ 9 w 38"/>
                    <a:gd name="T3" fmla="*/ 464 h 925"/>
                    <a:gd name="T4" fmla="*/ 0 w 38"/>
                    <a:gd name="T5" fmla="*/ 925 h 925"/>
                    <a:gd name="T6" fmla="*/ 19 w 38"/>
                    <a:gd name="T7" fmla="*/ 925 h 925"/>
                    <a:gd name="T8" fmla="*/ 38 w 38"/>
                    <a:gd name="T9" fmla="*/ 925 h 925"/>
                    <a:gd name="T10" fmla="*/ 28 w 38"/>
                    <a:gd name="T11" fmla="*/ 464 h 925"/>
                    <a:gd name="T12" fmla="*/ 19 w 38"/>
                    <a:gd name="T13" fmla="*/ 0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925">
                      <a:moveTo>
                        <a:pt x="19" y="0"/>
                      </a:moveTo>
                      <a:lnTo>
                        <a:pt x="9" y="464"/>
                      </a:lnTo>
                      <a:lnTo>
                        <a:pt x="0" y="925"/>
                      </a:lnTo>
                      <a:lnTo>
                        <a:pt x="19" y="925"/>
                      </a:lnTo>
                      <a:lnTo>
                        <a:pt x="38" y="925"/>
                      </a:lnTo>
                      <a:lnTo>
                        <a:pt x="28" y="464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" name="Freeform 228"/>
                <p:cNvSpPr>
                  <a:spLocks/>
                </p:cNvSpPr>
                <p:nvPr/>
              </p:nvSpPr>
              <p:spPr bwMode="auto">
                <a:xfrm>
                  <a:off x="11317297" y="5595954"/>
                  <a:ext cx="171450" cy="176213"/>
                </a:xfrm>
                <a:custGeom>
                  <a:avLst/>
                  <a:gdLst>
                    <a:gd name="T0" fmla="*/ 108 w 108"/>
                    <a:gd name="T1" fmla="*/ 0 h 111"/>
                    <a:gd name="T2" fmla="*/ 54 w 108"/>
                    <a:gd name="T3" fmla="*/ 52 h 111"/>
                    <a:gd name="T4" fmla="*/ 0 w 108"/>
                    <a:gd name="T5" fmla="*/ 106 h 111"/>
                    <a:gd name="T6" fmla="*/ 2 w 108"/>
                    <a:gd name="T7" fmla="*/ 109 h 111"/>
                    <a:gd name="T8" fmla="*/ 4 w 108"/>
                    <a:gd name="T9" fmla="*/ 111 h 111"/>
                    <a:gd name="T10" fmla="*/ 56 w 108"/>
                    <a:gd name="T11" fmla="*/ 57 h 111"/>
                    <a:gd name="T12" fmla="*/ 108 w 108"/>
                    <a:gd name="T13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" h="111">
                      <a:moveTo>
                        <a:pt x="108" y="0"/>
                      </a:moveTo>
                      <a:lnTo>
                        <a:pt x="54" y="52"/>
                      </a:lnTo>
                      <a:lnTo>
                        <a:pt x="0" y="106"/>
                      </a:lnTo>
                      <a:lnTo>
                        <a:pt x="2" y="109"/>
                      </a:lnTo>
                      <a:lnTo>
                        <a:pt x="4" y="111"/>
                      </a:lnTo>
                      <a:lnTo>
                        <a:pt x="56" y="57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" name="Freeform 229"/>
                <p:cNvSpPr>
                  <a:spLocks/>
                </p:cNvSpPr>
                <p:nvPr/>
              </p:nvSpPr>
              <p:spPr bwMode="auto">
                <a:xfrm>
                  <a:off x="11309360" y="6035693"/>
                  <a:ext cx="338138" cy="334963"/>
                </a:xfrm>
                <a:custGeom>
                  <a:avLst/>
                  <a:gdLst>
                    <a:gd name="T0" fmla="*/ 213 w 213"/>
                    <a:gd name="T1" fmla="*/ 0 h 211"/>
                    <a:gd name="T2" fmla="*/ 106 w 213"/>
                    <a:gd name="T3" fmla="*/ 99 h 211"/>
                    <a:gd name="T4" fmla="*/ 0 w 213"/>
                    <a:gd name="T5" fmla="*/ 201 h 211"/>
                    <a:gd name="T6" fmla="*/ 5 w 213"/>
                    <a:gd name="T7" fmla="*/ 206 h 211"/>
                    <a:gd name="T8" fmla="*/ 9 w 213"/>
                    <a:gd name="T9" fmla="*/ 211 h 211"/>
                    <a:gd name="T10" fmla="*/ 111 w 213"/>
                    <a:gd name="T11" fmla="*/ 106 h 211"/>
                    <a:gd name="T12" fmla="*/ 213 w 213"/>
                    <a:gd name="T1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3" h="211">
                      <a:moveTo>
                        <a:pt x="213" y="0"/>
                      </a:moveTo>
                      <a:lnTo>
                        <a:pt x="106" y="99"/>
                      </a:lnTo>
                      <a:lnTo>
                        <a:pt x="0" y="201"/>
                      </a:lnTo>
                      <a:lnTo>
                        <a:pt x="5" y="206"/>
                      </a:lnTo>
                      <a:lnTo>
                        <a:pt x="9" y="211"/>
                      </a:lnTo>
                      <a:lnTo>
                        <a:pt x="111" y="106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" name="Freeform 230"/>
                <p:cNvSpPr>
                  <a:spLocks/>
                </p:cNvSpPr>
                <p:nvPr/>
              </p:nvSpPr>
              <p:spPr bwMode="auto">
                <a:xfrm>
                  <a:off x="11091872" y="5865830"/>
                  <a:ext cx="228600" cy="230188"/>
                </a:xfrm>
                <a:custGeom>
                  <a:avLst/>
                  <a:gdLst>
                    <a:gd name="T0" fmla="*/ 0 w 144"/>
                    <a:gd name="T1" fmla="*/ 0 h 145"/>
                    <a:gd name="T2" fmla="*/ 68 w 144"/>
                    <a:gd name="T3" fmla="*/ 71 h 145"/>
                    <a:gd name="T4" fmla="*/ 139 w 144"/>
                    <a:gd name="T5" fmla="*/ 145 h 145"/>
                    <a:gd name="T6" fmla="*/ 142 w 144"/>
                    <a:gd name="T7" fmla="*/ 142 h 145"/>
                    <a:gd name="T8" fmla="*/ 144 w 144"/>
                    <a:gd name="T9" fmla="*/ 138 h 145"/>
                    <a:gd name="T10" fmla="*/ 71 w 144"/>
                    <a:gd name="T11" fmla="*/ 69 h 145"/>
                    <a:gd name="T12" fmla="*/ 0 w 144"/>
                    <a:gd name="T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145">
                      <a:moveTo>
                        <a:pt x="0" y="0"/>
                      </a:moveTo>
                      <a:lnTo>
                        <a:pt x="68" y="71"/>
                      </a:lnTo>
                      <a:lnTo>
                        <a:pt x="139" y="145"/>
                      </a:lnTo>
                      <a:lnTo>
                        <a:pt x="142" y="142"/>
                      </a:lnTo>
                      <a:lnTo>
                        <a:pt x="144" y="138"/>
                      </a:lnTo>
                      <a:lnTo>
                        <a:pt x="71" y="6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" name="Freeform 231"/>
                <p:cNvSpPr>
                  <a:spLocks/>
                </p:cNvSpPr>
                <p:nvPr/>
              </p:nvSpPr>
              <p:spPr bwMode="auto">
                <a:xfrm>
                  <a:off x="11061709" y="5934093"/>
                  <a:ext cx="101600" cy="3175"/>
                </a:xfrm>
                <a:custGeom>
                  <a:avLst/>
                  <a:gdLst>
                    <a:gd name="T0" fmla="*/ 0 w 64"/>
                    <a:gd name="T1" fmla="*/ 0 h 2"/>
                    <a:gd name="T2" fmla="*/ 30 w 64"/>
                    <a:gd name="T3" fmla="*/ 2 h 2"/>
                    <a:gd name="T4" fmla="*/ 64 w 64"/>
                    <a:gd name="T5" fmla="*/ 2 h 2"/>
                    <a:gd name="T6" fmla="*/ 64 w 64"/>
                    <a:gd name="T7" fmla="*/ 0 h 2"/>
                    <a:gd name="T8" fmla="*/ 64 w 64"/>
                    <a:gd name="T9" fmla="*/ 0 h 2"/>
                    <a:gd name="T10" fmla="*/ 30 w 64"/>
                    <a:gd name="T11" fmla="*/ 0 h 2"/>
                    <a:gd name="T12" fmla="*/ 0 w 64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" h="2">
                      <a:moveTo>
                        <a:pt x="0" y="0"/>
                      </a:moveTo>
                      <a:lnTo>
                        <a:pt x="30" y="2"/>
                      </a:lnTo>
                      <a:lnTo>
                        <a:pt x="64" y="2"/>
                      </a:lnTo>
                      <a:lnTo>
                        <a:pt x="64" y="0"/>
                      </a:lnTo>
                      <a:lnTo>
                        <a:pt x="64" y="0"/>
                      </a:lnTo>
                      <a:lnTo>
                        <a:pt x="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" name="Freeform 232"/>
                <p:cNvSpPr>
                  <a:spLocks/>
                </p:cNvSpPr>
                <p:nvPr/>
              </p:nvSpPr>
              <p:spPr bwMode="auto">
                <a:xfrm>
                  <a:off x="11541135" y="6024580"/>
                  <a:ext cx="4763" cy="112713"/>
                </a:xfrm>
                <a:custGeom>
                  <a:avLst/>
                  <a:gdLst>
                    <a:gd name="T0" fmla="*/ 3 w 3"/>
                    <a:gd name="T1" fmla="*/ 0 h 71"/>
                    <a:gd name="T2" fmla="*/ 0 w 3"/>
                    <a:gd name="T3" fmla="*/ 35 h 71"/>
                    <a:gd name="T4" fmla="*/ 0 w 3"/>
                    <a:gd name="T5" fmla="*/ 71 h 71"/>
                    <a:gd name="T6" fmla="*/ 3 w 3"/>
                    <a:gd name="T7" fmla="*/ 71 h 71"/>
                    <a:gd name="T8" fmla="*/ 3 w 3"/>
                    <a:gd name="T9" fmla="*/ 71 h 71"/>
                    <a:gd name="T10" fmla="*/ 3 w 3"/>
                    <a:gd name="T11" fmla="*/ 35 h 71"/>
                    <a:gd name="T12" fmla="*/ 3 w 3"/>
                    <a:gd name="T13" fmla="*/ 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1">
                      <a:moveTo>
                        <a:pt x="3" y="0"/>
                      </a:moveTo>
                      <a:lnTo>
                        <a:pt x="0" y="35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3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" name="Freeform 233"/>
                <p:cNvSpPr>
                  <a:spLocks/>
                </p:cNvSpPr>
                <p:nvPr/>
              </p:nvSpPr>
              <p:spPr bwMode="auto">
                <a:xfrm>
                  <a:off x="11507797" y="6167456"/>
                  <a:ext cx="146050" cy="11113"/>
                </a:xfrm>
                <a:custGeom>
                  <a:avLst/>
                  <a:gdLst>
                    <a:gd name="T0" fmla="*/ 92 w 92"/>
                    <a:gd name="T1" fmla="*/ 5 h 7"/>
                    <a:gd name="T2" fmla="*/ 47 w 92"/>
                    <a:gd name="T3" fmla="*/ 2 h 7"/>
                    <a:gd name="T4" fmla="*/ 0 w 92"/>
                    <a:gd name="T5" fmla="*/ 0 h 7"/>
                    <a:gd name="T6" fmla="*/ 0 w 92"/>
                    <a:gd name="T7" fmla="*/ 5 h 7"/>
                    <a:gd name="T8" fmla="*/ 0 w 92"/>
                    <a:gd name="T9" fmla="*/ 7 h 7"/>
                    <a:gd name="T10" fmla="*/ 47 w 92"/>
                    <a:gd name="T11" fmla="*/ 5 h 7"/>
                    <a:gd name="T12" fmla="*/ 92 w 92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2" h="7">
                      <a:moveTo>
                        <a:pt x="92" y="5"/>
                      </a:moveTo>
                      <a:lnTo>
                        <a:pt x="47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47" y="5"/>
                      </a:lnTo>
                      <a:lnTo>
                        <a:pt x="92" y="5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" name="Freeform 234"/>
                <p:cNvSpPr>
                  <a:spLocks/>
                </p:cNvSpPr>
                <p:nvPr/>
              </p:nvSpPr>
              <p:spPr bwMode="auto">
                <a:xfrm>
                  <a:off x="11598285" y="6084906"/>
                  <a:ext cx="77788" cy="0"/>
                </a:xfrm>
                <a:custGeom>
                  <a:avLst/>
                  <a:gdLst>
                    <a:gd name="T0" fmla="*/ 49 w 49"/>
                    <a:gd name="T1" fmla="*/ 23 w 49"/>
                    <a:gd name="T2" fmla="*/ 0 w 49"/>
                    <a:gd name="T3" fmla="*/ 0 w 49"/>
                    <a:gd name="T4" fmla="*/ 0 w 49"/>
                    <a:gd name="T5" fmla="*/ 23 w 49"/>
                    <a:gd name="T6" fmla="*/ 49 w 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49">
                      <a:moveTo>
                        <a:pt x="49" y="0"/>
                      </a:move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" name="Freeform 235"/>
                <p:cNvSpPr>
                  <a:spLocks/>
                </p:cNvSpPr>
                <p:nvPr/>
              </p:nvSpPr>
              <p:spPr bwMode="auto">
                <a:xfrm>
                  <a:off x="11215697" y="5535629"/>
                  <a:ext cx="104775" cy="109538"/>
                </a:xfrm>
                <a:custGeom>
                  <a:avLst/>
                  <a:gdLst>
                    <a:gd name="T0" fmla="*/ 0 w 66"/>
                    <a:gd name="T1" fmla="*/ 0 h 69"/>
                    <a:gd name="T2" fmla="*/ 33 w 66"/>
                    <a:gd name="T3" fmla="*/ 33 h 69"/>
                    <a:gd name="T4" fmla="*/ 64 w 66"/>
                    <a:gd name="T5" fmla="*/ 69 h 69"/>
                    <a:gd name="T6" fmla="*/ 66 w 66"/>
                    <a:gd name="T7" fmla="*/ 66 h 69"/>
                    <a:gd name="T8" fmla="*/ 66 w 66"/>
                    <a:gd name="T9" fmla="*/ 64 h 69"/>
                    <a:gd name="T10" fmla="*/ 33 w 66"/>
                    <a:gd name="T11" fmla="*/ 33 h 69"/>
                    <a:gd name="T12" fmla="*/ 0 w 66"/>
                    <a:gd name="T13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9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9"/>
                      </a:lnTo>
                      <a:lnTo>
                        <a:pt x="66" y="66"/>
                      </a:lnTo>
                      <a:lnTo>
                        <a:pt x="66" y="64"/>
                      </a:lnTo>
                      <a:lnTo>
                        <a:pt x="33" y="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" name="Freeform 236"/>
                <p:cNvSpPr>
                  <a:spLocks/>
                </p:cNvSpPr>
                <p:nvPr/>
              </p:nvSpPr>
              <p:spPr bwMode="auto">
                <a:xfrm>
                  <a:off x="11218872" y="5716605"/>
                  <a:ext cx="104775" cy="107950"/>
                </a:xfrm>
                <a:custGeom>
                  <a:avLst/>
                  <a:gdLst>
                    <a:gd name="T0" fmla="*/ 0 w 66"/>
                    <a:gd name="T1" fmla="*/ 0 h 68"/>
                    <a:gd name="T2" fmla="*/ 31 w 66"/>
                    <a:gd name="T3" fmla="*/ 35 h 68"/>
                    <a:gd name="T4" fmla="*/ 62 w 66"/>
                    <a:gd name="T5" fmla="*/ 68 h 68"/>
                    <a:gd name="T6" fmla="*/ 64 w 66"/>
                    <a:gd name="T7" fmla="*/ 66 h 68"/>
                    <a:gd name="T8" fmla="*/ 66 w 66"/>
                    <a:gd name="T9" fmla="*/ 61 h 68"/>
                    <a:gd name="T10" fmla="*/ 33 w 66"/>
                    <a:gd name="T11" fmla="*/ 30 h 68"/>
                    <a:gd name="T12" fmla="*/ 0 w 66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8">
                      <a:moveTo>
                        <a:pt x="0" y="0"/>
                      </a:moveTo>
                      <a:lnTo>
                        <a:pt x="31" y="35"/>
                      </a:lnTo>
                      <a:lnTo>
                        <a:pt x="62" y="68"/>
                      </a:lnTo>
                      <a:lnTo>
                        <a:pt x="64" y="66"/>
                      </a:lnTo>
                      <a:lnTo>
                        <a:pt x="66" y="61"/>
                      </a:lnTo>
                      <a:lnTo>
                        <a:pt x="33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9" name="组合 358"/>
              <p:cNvGrpSpPr/>
              <p:nvPr/>
            </p:nvGrpSpPr>
            <p:grpSpPr>
              <a:xfrm flipV="1">
                <a:off x="10970503" y="6888152"/>
                <a:ext cx="844551" cy="1600205"/>
                <a:chOff x="10963284" y="5287978"/>
                <a:chExt cx="844551" cy="1600205"/>
              </a:xfrm>
              <a:noFill/>
            </p:grpSpPr>
            <p:sp>
              <p:nvSpPr>
                <p:cNvPr id="360" name="Oval 206"/>
                <p:cNvSpPr>
                  <a:spLocks noChangeArrowheads="1"/>
                </p:cNvSpPr>
                <p:nvPr/>
              </p:nvSpPr>
              <p:spPr bwMode="auto">
                <a:xfrm>
                  <a:off x="11026784" y="5287978"/>
                  <a:ext cx="585788" cy="582614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" name="Oval 207"/>
                <p:cNvSpPr>
                  <a:spLocks noChangeArrowheads="1"/>
                </p:cNvSpPr>
                <p:nvPr/>
              </p:nvSpPr>
              <p:spPr bwMode="auto">
                <a:xfrm>
                  <a:off x="11410960" y="5865830"/>
                  <a:ext cx="396875" cy="398464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" name="Oval 208"/>
                <p:cNvSpPr>
                  <a:spLocks noChangeArrowheads="1"/>
                </p:cNvSpPr>
                <p:nvPr/>
              </p:nvSpPr>
              <p:spPr bwMode="auto">
                <a:xfrm>
                  <a:off x="10963284" y="5738830"/>
                  <a:ext cx="266700" cy="26670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9"/>
                <p:cNvSpPr>
                  <a:spLocks/>
                </p:cNvSpPr>
                <p:nvPr/>
              </p:nvSpPr>
              <p:spPr bwMode="auto">
                <a:xfrm>
                  <a:off x="11128384" y="5794392"/>
                  <a:ext cx="46038" cy="95250"/>
                </a:xfrm>
                <a:custGeom>
                  <a:avLst/>
                  <a:gdLst>
                    <a:gd name="T0" fmla="*/ 6 w 12"/>
                    <a:gd name="T1" fmla="*/ 25 h 25"/>
                    <a:gd name="T2" fmla="*/ 5 w 12"/>
                    <a:gd name="T3" fmla="*/ 0 h 25"/>
                    <a:gd name="T4" fmla="*/ 6 w 12"/>
                    <a:gd name="T5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25">
                      <a:moveTo>
                        <a:pt x="6" y="25"/>
                      </a:moveTo>
                      <a:cubicBezTo>
                        <a:pt x="0" y="18"/>
                        <a:pt x="0" y="8"/>
                        <a:pt x="5" y="0"/>
                      </a:cubicBezTo>
                      <a:cubicBezTo>
                        <a:pt x="11" y="7"/>
                        <a:pt x="12" y="17"/>
                        <a:pt x="6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10"/>
                <p:cNvSpPr>
                  <a:spLocks/>
                </p:cNvSpPr>
                <p:nvPr/>
              </p:nvSpPr>
              <p:spPr bwMode="auto">
                <a:xfrm>
                  <a:off x="11122034" y="5434029"/>
                  <a:ext cx="71438" cy="68263"/>
                </a:xfrm>
                <a:custGeom>
                  <a:avLst/>
                  <a:gdLst>
                    <a:gd name="T0" fmla="*/ 19 w 19"/>
                    <a:gd name="T1" fmla="*/ 18 h 18"/>
                    <a:gd name="T2" fmla="*/ 0 w 19"/>
                    <a:gd name="T3" fmla="*/ 0 h 18"/>
                    <a:gd name="T4" fmla="*/ 19 w 19"/>
                    <a:gd name="T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" h="18">
                      <a:moveTo>
                        <a:pt x="19" y="18"/>
                      </a:moveTo>
                      <a:cubicBezTo>
                        <a:pt x="10" y="17"/>
                        <a:pt x="2" y="10"/>
                        <a:pt x="0" y="0"/>
                      </a:cubicBezTo>
                      <a:cubicBezTo>
                        <a:pt x="9" y="1"/>
                        <a:pt x="17" y="8"/>
                        <a:pt x="19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11"/>
                <p:cNvSpPr>
                  <a:spLocks/>
                </p:cNvSpPr>
                <p:nvPr/>
              </p:nvSpPr>
              <p:spPr bwMode="auto">
                <a:xfrm>
                  <a:off x="11510972" y="5505466"/>
                  <a:ext cx="65088" cy="71438"/>
                </a:xfrm>
                <a:custGeom>
                  <a:avLst/>
                  <a:gdLst>
                    <a:gd name="T0" fmla="*/ 0 w 17"/>
                    <a:gd name="T1" fmla="*/ 19 h 19"/>
                    <a:gd name="T2" fmla="*/ 17 w 17"/>
                    <a:gd name="T3" fmla="*/ 0 h 19"/>
                    <a:gd name="T4" fmla="*/ 0 w 17"/>
                    <a:gd name="T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9">
                      <a:moveTo>
                        <a:pt x="0" y="19"/>
                      </a:moveTo>
                      <a:cubicBezTo>
                        <a:pt x="0" y="10"/>
                        <a:pt x="8" y="2"/>
                        <a:pt x="17" y="0"/>
                      </a:cubicBezTo>
                      <a:cubicBezTo>
                        <a:pt x="16" y="9"/>
                        <a:pt x="9" y="17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12"/>
                <p:cNvSpPr>
                  <a:spLocks/>
                </p:cNvSpPr>
                <p:nvPr/>
              </p:nvSpPr>
              <p:spPr bwMode="auto">
                <a:xfrm>
                  <a:off x="11463347" y="6057918"/>
                  <a:ext cx="47625" cy="93663"/>
                </a:xfrm>
                <a:custGeom>
                  <a:avLst/>
                  <a:gdLst>
                    <a:gd name="T0" fmla="*/ 8 w 13"/>
                    <a:gd name="T1" fmla="*/ 25 h 25"/>
                    <a:gd name="T2" fmla="*/ 4 w 13"/>
                    <a:gd name="T3" fmla="*/ 0 h 25"/>
                    <a:gd name="T4" fmla="*/ 8 w 13"/>
                    <a:gd name="T5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25">
                      <a:moveTo>
                        <a:pt x="8" y="25"/>
                      </a:moveTo>
                      <a:cubicBezTo>
                        <a:pt x="1" y="19"/>
                        <a:pt x="0" y="8"/>
                        <a:pt x="4" y="0"/>
                      </a:cubicBezTo>
                      <a:cubicBezTo>
                        <a:pt x="11" y="6"/>
                        <a:pt x="13" y="17"/>
                        <a:pt x="8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" name="Freeform 213"/>
                <p:cNvSpPr>
                  <a:spLocks/>
                </p:cNvSpPr>
                <p:nvPr/>
              </p:nvSpPr>
              <p:spPr bwMode="auto">
                <a:xfrm>
                  <a:off x="11634797" y="6091256"/>
                  <a:ext cx="98425" cy="90488"/>
                </a:xfrm>
                <a:custGeom>
                  <a:avLst/>
                  <a:gdLst>
                    <a:gd name="T0" fmla="*/ 0 w 26"/>
                    <a:gd name="T1" fmla="*/ 0 h 24"/>
                    <a:gd name="T2" fmla="*/ 26 w 26"/>
                    <a:gd name="T3" fmla="*/ 24 h 24"/>
                    <a:gd name="T4" fmla="*/ 0 w 26"/>
                    <a:gd name="T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6" h="24">
                      <a:moveTo>
                        <a:pt x="0" y="0"/>
                      </a:moveTo>
                      <a:cubicBezTo>
                        <a:pt x="13" y="1"/>
                        <a:pt x="23" y="11"/>
                        <a:pt x="26" y="24"/>
                      </a:cubicBezTo>
                      <a:cubicBezTo>
                        <a:pt x="13" y="23"/>
                        <a:pt x="2" y="13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" name="Freeform 214"/>
                <p:cNvSpPr>
                  <a:spLocks/>
                </p:cNvSpPr>
                <p:nvPr/>
              </p:nvSpPr>
              <p:spPr bwMode="auto">
                <a:xfrm>
                  <a:off x="11672897" y="5964255"/>
                  <a:ext cx="90488" cy="96838"/>
                </a:xfrm>
                <a:custGeom>
                  <a:avLst/>
                  <a:gdLst>
                    <a:gd name="T0" fmla="*/ 0 w 24"/>
                    <a:gd name="T1" fmla="*/ 26 h 26"/>
                    <a:gd name="T2" fmla="*/ 24 w 24"/>
                    <a:gd name="T3" fmla="*/ 0 h 26"/>
                    <a:gd name="T4" fmla="*/ 0 w 24"/>
                    <a:gd name="T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26">
                      <a:moveTo>
                        <a:pt x="0" y="26"/>
                      </a:moveTo>
                      <a:cubicBezTo>
                        <a:pt x="1" y="14"/>
                        <a:pt x="11" y="3"/>
                        <a:pt x="24" y="0"/>
                      </a:cubicBezTo>
                      <a:cubicBezTo>
                        <a:pt x="22" y="13"/>
                        <a:pt x="13" y="24"/>
                        <a:pt x="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" name="Freeform 215"/>
                <p:cNvSpPr>
                  <a:spLocks/>
                </p:cNvSpPr>
                <p:nvPr/>
              </p:nvSpPr>
              <p:spPr bwMode="auto">
                <a:xfrm>
                  <a:off x="11399847" y="5491179"/>
                  <a:ext cx="58738" cy="130175"/>
                </a:xfrm>
                <a:custGeom>
                  <a:avLst/>
                  <a:gdLst>
                    <a:gd name="T0" fmla="*/ 9 w 16"/>
                    <a:gd name="T1" fmla="*/ 35 h 35"/>
                    <a:gd name="T2" fmla="*/ 7 w 16"/>
                    <a:gd name="T3" fmla="*/ 0 h 35"/>
                    <a:gd name="T4" fmla="*/ 9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9" y="35"/>
                      </a:moveTo>
                      <a:cubicBezTo>
                        <a:pt x="1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9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" name="Freeform 216"/>
                <p:cNvSpPr>
                  <a:spLocks/>
                </p:cNvSpPr>
                <p:nvPr/>
              </p:nvSpPr>
              <p:spPr bwMode="auto">
                <a:xfrm>
                  <a:off x="11210934" y="5403866"/>
                  <a:ext cx="65088" cy="134938"/>
                </a:xfrm>
                <a:custGeom>
                  <a:avLst/>
                  <a:gdLst>
                    <a:gd name="T0" fmla="*/ 9 w 17"/>
                    <a:gd name="T1" fmla="*/ 36 h 36"/>
                    <a:gd name="T2" fmla="*/ 8 w 17"/>
                    <a:gd name="T3" fmla="*/ 0 h 36"/>
                    <a:gd name="T4" fmla="*/ 9 w 17"/>
                    <a:gd name="T5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36">
                      <a:moveTo>
                        <a:pt x="9" y="36"/>
                      </a:moveTo>
                      <a:cubicBezTo>
                        <a:pt x="1" y="26"/>
                        <a:pt x="0" y="11"/>
                        <a:pt x="8" y="0"/>
                      </a:cubicBezTo>
                      <a:cubicBezTo>
                        <a:pt x="16" y="10"/>
                        <a:pt x="17" y="25"/>
                        <a:pt x="9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" name="Freeform 217"/>
                <p:cNvSpPr>
                  <a:spLocks/>
                </p:cNvSpPr>
                <p:nvPr/>
              </p:nvSpPr>
              <p:spPr bwMode="auto">
                <a:xfrm>
                  <a:off x="11098222" y="5543567"/>
                  <a:ext cx="131763" cy="60325"/>
                </a:xfrm>
                <a:custGeom>
                  <a:avLst/>
                  <a:gdLst>
                    <a:gd name="T0" fmla="*/ 0 w 35"/>
                    <a:gd name="T1" fmla="*/ 9 h 16"/>
                    <a:gd name="T2" fmla="*/ 35 w 35"/>
                    <a:gd name="T3" fmla="*/ 7 h 16"/>
                    <a:gd name="T4" fmla="*/ 0 w 35"/>
                    <a:gd name="T5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9"/>
                      </a:moveTo>
                      <a:cubicBezTo>
                        <a:pt x="10" y="1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" name="Freeform 218"/>
                <p:cNvSpPr>
                  <a:spLocks/>
                </p:cNvSpPr>
                <p:nvPr/>
              </p:nvSpPr>
              <p:spPr bwMode="auto">
                <a:xfrm>
                  <a:off x="11458585" y="5629292"/>
                  <a:ext cx="131763" cy="63500"/>
                </a:xfrm>
                <a:custGeom>
                  <a:avLst/>
                  <a:gdLst>
                    <a:gd name="T0" fmla="*/ 35 w 35"/>
                    <a:gd name="T1" fmla="*/ 8 h 17"/>
                    <a:gd name="T2" fmla="*/ 0 w 35"/>
                    <a:gd name="T3" fmla="*/ 9 h 17"/>
                    <a:gd name="T4" fmla="*/ 35 w 35"/>
                    <a:gd name="T5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7">
                      <a:moveTo>
                        <a:pt x="35" y="8"/>
                      </a:moveTo>
                      <a:cubicBezTo>
                        <a:pt x="25" y="16"/>
                        <a:pt x="10" y="17"/>
                        <a:pt x="0" y="9"/>
                      </a:cubicBezTo>
                      <a:cubicBezTo>
                        <a:pt x="10" y="1"/>
                        <a:pt x="24" y="0"/>
                        <a:pt x="3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" name="Freeform 219"/>
                <p:cNvSpPr>
                  <a:spLocks/>
                </p:cNvSpPr>
                <p:nvPr/>
              </p:nvSpPr>
              <p:spPr bwMode="auto">
                <a:xfrm>
                  <a:off x="11557010" y="5964255"/>
                  <a:ext cx="60325" cy="68263"/>
                </a:xfrm>
                <a:custGeom>
                  <a:avLst/>
                  <a:gdLst>
                    <a:gd name="T0" fmla="*/ 0 w 16"/>
                    <a:gd name="T1" fmla="*/ 18 h 18"/>
                    <a:gd name="T2" fmla="*/ 16 w 16"/>
                    <a:gd name="T3" fmla="*/ 0 h 18"/>
                    <a:gd name="T4" fmla="*/ 0 w 16"/>
                    <a:gd name="T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18">
                      <a:moveTo>
                        <a:pt x="0" y="18"/>
                      </a:moveTo>
                      <a:cubicBezTo>
                        <a:pt x="1" y="9"/>
                        <a:pt x="7" y="2"/>
                        <a:pt x="16" y="0"/>
                      </a:cubicBezTo>
                      <a:cubicBezTo>
                        <a:pt x="15" y="9"/>
                        <a:pt x="9" y="17"/>
                        <a:pt x="0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" name="Freeform 220"/>
                <p:cNvSpPr>
                  <a:spLocks/>
                </p:cNvSpPr>
                <p:nvPr/>
              </p:nvSpPr>
              <p:spPr bwMode="auto">
                <a:xfrm>
                  <a:off x="11523672" y="5911868"/>
                  <a:ext cx="41275" cy="66675"/>
                </a:xfrm>
                <a:custGeom>
                  <a:avLst/>
                  <a:gdLst>
                    <a:gd name="T0" fmla="*/ 5 w 11"/>
                    <a:gd name="T1" fmla="*/ 0 h 18"/>
                    <a:gd name="T2" fmla="*/ 6 w 11"/>
                    <a:gd name="T3" fmla="*/ 18 h 18"/>
                    <a:gd name="T4" fmla="*/ 5 w 11"/>
                    <a:gd name="T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8">
                      <a:moveTo>
                        <a:pt x="5" y="0"/>
                      </a:moveTo>
                      <a:cubicBezTo>
                        <a:pt x="0" y="6"/>
                        <a:pt x="0" y="13"/>
                        <a:pt x="6" y="18"/>
                      </a:cubicBezTo>
                      <a:cubicBezTo>
                        <a:pt x="11" y="13"/>
                        <a:pt x="10" y="5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" name="Freeform 221"/>
                <p:cNvSpPr>
                  <a:spLocks/>
                </p:cNvSpPr>
                <p:nvPr/>
              </p:nvSpPr>
              <p:spPr bwMode="auto">
                <a:xfrm>
                  <a:off x="11714172" y="6061093"/>
                  <a:ext cx="68263" cy="42863"/>
                </a:xfrm>
                <a:custGeom>
                  <a:avLst/>
                  <a:gdLst>
                    <a:gd name="T0" fmla="*/ 18 w 18"/>
                    <a:gd name="T1" fmla="*/ 5 h 11"/>
                    <a:gd name="T2" fmla="*/ 0 w 18"/>
                    <a:gd name="T3" fmla="*/ 6 h 11"/>
                    <a:gd name="T4" fmla="*/ 18 w 18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1">
                      <a:moveTo>
                        <a:pt x="18" y="5"/>
                      </a:moveTo>
                      <a:cubicBezTo>
                        <a:pt x="13" y="0"/>
                        <a:pt x="5" y="0"/>
                        <a:pt x="0" y="6"/>
                      </a:cubicBezTo>
                      <a:cubicBezTo>
                        <a:pt x="6" y="11"/>
                        <a:pt x="13" y="11"/>
                        <a:pt x="18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" name="Freeform 222"/>
                <p:cNvSpPr>
                  <a:spLocks/>
                </p:cNvSpPr>
                <p:nvPr/>
              </p:nvSpPr>
              <p:spPr bwMode="auto">
                <a:xfrm>
                  <a:off x="11466522" y="5961080"/>
                  <a:ext cx="68263" cy="58738"/>
                </a:xfrm>
                <a:custGeom>
                  <a:avLst/>
                  <a:gdLst>
                    <a:gd name="T0" fmla="*/ 18 w 18"/>
                    <a:gd name="T1" fmla="*/ 16 h 16"/>
                    <a:gd name="T2" fmla="*/ 0 w 18"/>
                    <a:gd name="T3" fmla="*/ 0 h 16"/>
                    <a:gd name="T4" fmla="*/ 18 w 18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18" y="16"/>
                      </a:moveTo>
                      <a:cubicBezTo>
                        <a:pt x="9" y="15"/>
                        <a:pt x="1" y="9"/>
                        <a:pt x="0" y="0"/>
                      </a:cubicBezTo>
                      <a:cubicBezTo>
                        <a:pt x="8" y="0"/>
                        <a:pt x="16" y="7"/>
                        <a:pt x="18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" name="Freeform 223"/>
                <p:cNvSpPr>
                  <a:spLocks/>
                </p:cNvSpPr>
                <p:nvPr/>
              </p:nvSpPr>
              <p:spPr bwMode="auto">
                <a:xfrm>
                  <a:off x="11020434" y="5794392"/>
                  <a:ext cx="63500" cy="57150"/>
                </a:xfrm>
                <a:custGeom>
                  <a:avLst/>
                  <a:gdLst>
                    <a:gd name="T0" fmla="*/ 17 w 17"/>
                    <a:gd name="T1" fmla="*/ 15 h 15"/>
                    <a:gd name="T2" fmla="*/ 0 w 17"/>
                    <a:gd name="T3" fmla="*/ 0 h 15"/>
                    <a:gd name="T4" fmla="*/ 17 w 17"/>
                    <a:gd name="T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17" y="15"/>
                      </a:moveTo>
                      <a:cubicBezTo>
                        <a:pt x="9" y="14"/>
                        <a:pt x="2" y="8"/>
                        <a:pt x="0" y="0"/>
                      </a:cubicBezTo>
                      <a:cubicBezTo>
                        <a:pt x="9" y="1"/>
                        <a:pt x="15" y="7"/>
                        <a:pt x="17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" name="Freeform 224"/>
                <p:cNvSpPr>
                  <a:spLocks/>
                </p:cNvSpPr>
                <p:nvPr/>
              </p:nvSpPr>
              <p:spPr bwMode="auto">
                <a:xfrm>
                  <a:off x="11042659" y="5876943"/>
                  <a:ext cx="49213" cy="46038"/>
                </a:xfrm>
                <a:custGeom>
                  <a:avLst/>
                  <a:gdLst>
                    <a:gd name="T0" fmla="*/ 13 w 13"/>
                    <a:gd name="T1" fmla="*/ 12 h 12"/>
                    <a:gd name="T2" fmla="*/ 0 w 13"/>
                    <a:gd name="T3" fmla="*/ 0 h 12"/>
                    <a:gd name="T4" fmla="*/ 13 w 13"/>
                    <a:gd name="T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13" y="12"/>
                      </a:moveTo>
                      <a:cubicBezTo>
                        <a:pt x="7" y="11"/>
                        <a:pt x="2" y="7"/>
                        <a:pt x="0" y="0"/>
                      </a:cubicBezTo>
                      <a:cubicBezTo>
                        <a:pt x="7" y="1"/>
                        <a:pt x="12" y="5"/>
                        <a:pt x="13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" name="Freeform 225"/>
                <p:cNvSpPr>
                  <a:spLocks/>
                </p:cNvSpPr>
                <p:nvPr/>
              </p:nvSpPr>
              <p:spPr bwMode="auto">
                <a:xfrm>
                  <a:off x="11075997" y="5776930"/>
                  <a:ext cx="33338" cy="28575"/>
                </a:xfrm>
                <a:custGeom>
                  <a:avLst/>
                  <a:gdLst>
                    <a:gd name="T0" fmla="*/ 9 w 9"/>
                    <a:gd name="T1" fmla="*/ 8 h 8"/>
                    <a:gd name="T2" fmla="*/ 0 w 9"/>
                    <a:gd name="T3" fmla="*/ 0 h 8"/>
                    <a:gd name="T4" fmla="*/ 9 w 9"/>
                    <a:gd name="T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8">
                      <a:moveTo>
                        <a:pt x="9" y="8"/>
                      </a:moveTo>
                      <a:cubicBezTo>
                        <a:pt x="4" y="7"/>
                        <a:pt x="1" y="4"/>
                        <a:pt x="0" y="0"/>
                      </a:cubicBezTo>
                      <a:cubicBezTo>
                        <a:pt x="4" y="0"/>
                        <a:pt x="8" y="3"/>
                        <a:pt x="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" name="Freeform 226"/>
                <p:cNvSpPr>
                  <a:spLocks/>
                </p:cNvSpPr>
                <p:nvPr/>
              </p:nvSpPr>
              <p:spPr bwMode="auto">
                <a:xfrm>
                  <a:off x="11061709" y="5948380"/>
                  <a:ext cx="30163" cy="34925"/>
                </a:xfrm>
                <a:custGeom>
                  <a:avLst/>
                  <a:gdLst>
                    <a:gd name="T0" fmla="*/ 8 w 8"/>
                    <a:gd name="T1" fmla="*/ 0 h 9"/>
                    <a:gd name="T2" fmla="*/ 0 w 8"/>
                    <a:gd name="T3" fmla="*/ 9 h 9"/>
                    <a:gd name="T4" fmla="*/ 8 w 8"/>
                    <a:gd name="T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8" y="0"/>
                      </a:moveTo>
                      <a:cubicBezTo>
                        <a:pt x="7" y="4"/>
                        <a:pt x="4" y="8"/>
                        <a:pt x="0" y="9"/>
                      </a:cubicBezTo>
                      <a:cubicBezTo>
                        <a:pt x="0" y="5"/>
                        <a:pt x="3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" name="Freeform 227"/>
                <p:cNvSpPr>
                  <a:spLocks/>
                </p:cNvSpPr>
                <p:nvPr/>
              </p:nvSpPr>
              <p:spPr bwMode="auto">
                <a:xfrm>
                  <a:off x="11290309" y="5419741"/>
                  <a:ext cx="60325" cy="1468442"/>
                </a:xfrm>
                <a:custGeom>
                  <a:avLst/>
                  <a:gdLst>
                    <a:gd name="T0" fmla="*/ 19 w 38"/>
                    <a:gd name="T1" fmla="*/ 0 h 925"/>
                    <a:gd name="T2" fmla="*/ 9 w 38"/>
                    <a:gd name="T3" fmla="*/ 464 h 925"/>
                    <a:gd name="T4" fmla="*/ 0 w 38"/>
                    <a:gd name="T5" fmla="*/ 925 h 925"/>
                    <a:gd name="T6" fmla="*/ 19 w 38"/>
                    <a:gd name="T7" fmla="*/ 925 h 925"/>
                    <a:gd name="T8" fmla="*/ 38 w 38"/>
                    <a:gd name="T9" fmla="*/ 925 h 925"/>
                    <a:gd name="T10" fmla="*/ 28 w 38"/>
                    <a:gd name="T11" fmla="*/ 464 h 925"/>
                    <a:gd name="T12" fmla="*/ 19 w 38"/>
                    <a:gd name="T13" fmla="*/ 0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925">
                      <a:moveTo>
                        <a:pt x="19" y="0"/>
                      </a:moveTo>
                      <a:lnTo>
                        <a:pt x="9" y="464"/>
                      </a:lnTo>
                      <a:lnTo>
                        <a:pt x="0" y="925"/>
                      </a:lnTo>
                      <a:lnTo>
                        <a:pt x="19" y="925"/>
                      </a:lnTo>
                      <a:lnTo>
                        <a:pt x="38" y="925"/>
                      </a:lnTo>
                      <a:lnTo>
                        <a:pt x="28" y="464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" name="Freeform 228"/>
                <p:cNvSpPr>
                  <a:spLocks/>
                </p:cNvSpPr>
                <p:nvPr/>
              </p:nvSpPr>
              <p:spPr bwMode="auto">
                <a:xfrm>
                  <a:off x="11317297" y="5595954"/>
                  <a:ext cx="171450" cy="176213"/>
                </a:xfrm>
                <a:custGeom>
                  <a:avLst/>
                  <a:gdLst>
                    <a:gd name="T0" fmla="*/ 108 w 108"/>
                    <a:gd name="T1" fmla="*/ 0 h 111"/>
                    <a:gd name="T2" fmla="*/ 54 w 108"/>
                    <a:gd name="T3" fmla="*/ 52 h 111"/>
                    <a:gd name="T4" fmla="*/ 0 w 108"/>
                    <a:gd name="T5" fmla="*/ 106 h 111"/>
                    <a:gd name="T6" fmla="*/ 2 w 108"/>
                    <a:gd name="T7" fmla="*/ 109 h 111"/>
                    <a:gd name="T8" fmla="*/ 4 w 108"/>
                    <a:gd name="T9" fmla="*/ 111 h 111"/>
                    <a:gd name="T10" fmla="*/ 56 w 108"/>
                    <a:gd name="T11" fmla="*/ 57 h 111"/>
                    <a:gd name="T12" fmla="*/ 108 w 108"/>
                    <a:gd name="T13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" h="111">
                      <a:moveTo>
                        <a:pt x="108" y="0"/>
                      </a:moveTo>
                      <a:lnTo>
                        <a:pt x="54" y="52"/>
                      </a:lnTo>
                      <a:lnTo>
                        <a:pt x="0" y="106"/>
                      </a:lnTo>
                      <a:lnTo>
                        <a:pt x="2" y="109"/>
                      </a:lnTo>
                      <a:lnTo>
                        <a:pt x="4" y="111"/>
                      </a:lnTo>
                      <a:lnTo>
                        <a:pt x="56" y="57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" name="Freeform 229"/>
                <p:cNvSpPr>
                  <a:spLocks/>
                </p:cNvSpPr>
                <p:nvPr/>
              </p:nvSpPr>
              <p:spPr bwMode="auto">
                <a:xfrm>
                  <a:off x="11309360" y="6035693"/>
                  <a:ext cx="338138" cy="334963"/>
                </a:xfrm>
                <a:custGeom>
                  <a:avLst/>
                  <a:gdLst>
                    <a:gd name="T0" fmla="*/ 213 w 213"/>
                    <a:gd name="T1" fmla="*/ 0 h 211"/>
                    <a:gd name="T2" fmla="*/ 106 w 213"/>
                    <a:gd name="T3" fmla="*/ 99 h 211"/>
                    <a:gd name="T4" fmla="*/ 0 w 213"/>
                    <a:gd name="T5" fmla="*/ 201 h 211"/>
                    <a:gd name="T6" fmla="*/ 5 w 213"/>
                    <a:gd name="T7" fmla="*/ 206 h 211"/>
                    <a:gd name="T8" fmla="*/ 9 w 213"/>
                    <a:gd name="T9" fmla="*/ 211 h 211"/>
                    <a:gd name="T10" fmla="*/ 111 w 213"/>
                    <a:gd name="T11" fmla="*/ 106 h 211"/>
                    <a:gd name="T12" fmla="*/ 213 w 213"/>
                    <a:gd name="T1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3" h="211">
                      <a:moveTo>
                        <a:pt x="213" y="0"/>
                      </a:moveTo>
                      <a:lnTo>
                        <a:pt x="106" y="99"/>
                      </a:lnTo>
                      <a:lnTo>
                        <a:pt x="0" y="201"/>
                      </a:lnTo>
                      <a:lnTo>
                        <a:pt x="5" y="206"/>
                      </a:lnTo>
                      <a:lnTo>
                        <a:pt x="9" y="211"/>
                      </a:lnTo>
                      <a:lnTo>
                        <a:pt x="111" y="106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" name="Freeform 230"/>
                <p:cNvSpPr>
                  <a:spLocks/>
                </p:cNvSpPr>
                <p:nvPr/>
              </p:nvSpPr>
              <p:spPr bwMode="auto">
                <a:xfrm>
                  <a:off x="11091872" y="5865830"/>
                  <a:ext cx="228600" cy="230188"/>
                </a:xfrm>
                <a:custGeom>
                  <a:avLst/>
                  <a:gdLst>
                    <a:gd name="T0" fmla="*/ 0 w 144"/>
                    <a:gd name="T1" fmla="*/ 0 h 145"/>
                    <a:gd name="T2" fmla="*/ 68 w 144"/>
                    <a:gd name="T3" fmla="*/ 71 h 145"/>
                    <a:gd name="T4" fmla="*/ 139 w 144"/>
                    <a:gd name="T5" fmla="*/ 145 h 145"/>
                    <a:gd name="T6" fmla="*/ 142 w 144"/>
                    <a:gd name="T7" fmla="*/ 142 h 145"/>
                    <a:gd name="T8" fmla="*/ 144 w 144"/>
                    <a:gd name="T9" fmla="*/ 138 h 145"/>
                    <a:gd name="T10" fmla="*/ 71 w 144"/>
                    <a:gd name="T11" fmla="*/ 69 h 145"/>
                    <a:gd name="T12" fmla="*/ 0 w 144"/>
                    <a:gd name="T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145">
                      <a:moveTo>
                        <a:pt x="0" y="0"/>
                      </a:moveTo>
                      <a:lnTo>
                        <a:pt x="68" y="71"/>
                      </a:lnTo>
                      <a:lnTo>
                        <a:pt x="139" y="145"/>
                      </a:lnTo>
                      <a:lnTo>
                        <a:pt x="142" y="142"/>
                      </a:lnTo>
                      <a:lnTo>
                        <a:pt x="144" y="138"/>
                      </a:lnTo>
                      <a:lnTo>
                        <a:pt x="71" y="6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" name="Freeform 231"/>
                <p:cNvSpPr>
                  <a:spLocks/>
                </p:cNvSpPr>
                <p:nvPr/>
              </p:nvSpPr>
              <p:spPr bwMode="auto">
                <a:xfrm>
                  <a:off x="11061709" y="5934093"/>
                  <a:ext cx="101600" cy="3175"/>
                </a:xfrm>
                <a:custGeom>
                  <a:avLst/>
                  <a:gdLst>
                    <a:gd name="T0" fmla="*/ 0 w 64"/>
                    <a:gd name="T1" fmla="*/ 0 h 2"/>
                    <a:gd name="T2" fmla="*/ 30 w 64"/>
                    <a:gd name="T3" fmla="*/ 2 h 2"/>
                    <a:gd name="T4" fmla="*/ 64 w 64"/>
                    <a:gd name="T5" fmla="*/ 2 h 2"/>
                    <a:gd name="T6" fmla="*/ 64 w 64"/>
                    <a:gd name="T7" fmla="*/ 0 h 2"/>
                    <a:gd name="T8" fmla="*/ 64 w 64"/>
                    <a:gd name="T9" fmla="*/ 0 h 2"/>
                    <a:gd name="T10" fmla="*/ 30 w 64"/>
                    <a:gd name="T11" fmla="*/ 0 h 2"/>
                    <a:gd name="T12" fmla="*/ 0 w 64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" h="2">
                      <a:moveTo>
                        <a:pt x="0" y="0"/>
                      </a:moveTo>
                      <a:lnTo>
                        <a:pt x="30" y="2"/>
                      </a:lnTo>
                      <a:lnTo>
                        <a:pt x="64" y="2"/>
                      </a:lnTo>
                      <a:lnTo>
                        <a:pt x="64" y="0"/>
                      </a:lnTo>
                      <a:lnTo>
                        <a:pt x="64" y="0"/>
                      </a:lnTo>
                      <a:lnTo>
                        <a:pt x="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" name="Freeform 232"/>
                <p:cNvSpPr>
                  <a:spLocks/>
                </p:cNvSpPr>
                <p:nvPr/>
              </p:nvSpPr>
              <p:spPr bwMode="auto">
                <a:xfrm>
                  <a:off x="11541135" y="6024580"/>
                  <a:ext cx="4763" cy="112713"/>
                </a:xfrm>
                <a:custGeom>
                  <a:avLst/>
                  <a:gdLst>
                    <a:gd name="T0" fmla="*/ 3 w 3"/>
                    <a:gd name="T1" fmla="*/ 0 h 71"/>
                    <a:gd name="T2" fmla="*/ 0 w 3"/>
                    <a:gd name="T3" fmla="*/ 35 h 71"/>
                    <a:gd name="T4" fmla="*/ 0 w 3"/>
                    <a:gd name="T5" fmla="*/ 71 h 71"/>
                    <a:gd name="T6" fmla="*/ 3 w 3"/>
                    <a:gd name="T7" fmla="*/ 71 h 71"/>
                    <a:gd name="T8" fmla="*/ 3 w 3"/>
                    <a:gd name="T9" fmla="*/ 71 h 71"/>
                    <a:gd name="T10" fmla="*/ 3 w 3"/>
                    <a:gd name="T11" fmla="*/ 35 h 71"/>
                    <a:gd name="T12" fmla="*/ 3 w 3"/>
                    <a:gd name="T13" fmla="*/ 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1">
                      <a:moveTo>
                        <a:pt x="3" y="0"/>
                      </a:moveTo>
                      <a:lnTo>
                        <a:pt x="0" y="35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3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" name="Freeform 233"/>
                <p:cNvSpPr>
                  <a:spLocks/>
                </p:cNvSpPr>
                <p:nvPr/>
              </p:nvSpPr>
              <p:spPr bwMode="auto">
                <a:xfrm>
                  <a:off x="11507797" y="6167456"/>
                  <a:ext cx="146050" cy="11113"/>
                </a:xfrm>
                <a:custGeom>
                  <a:avLst/>
                  <a:gdLst>
                    <a:gd name="T0" fmla="*/ 92 w 92"/>
                    <a:gd name="T1" fmla="*/ 5 h 7"/>
                    <a:gd name="T2" fmla="*/ 47 w 92"/>
                    <a:gd name="T3" fmla="*/ 2 h 7"/>
                    <a:gd name="T4" fmla="*/ 0 w 92"/>
                    <a:gd name="T5" fmla="*/ 0 h 7"/>
                    <a:gd name="T6" fmla="*/ 0 w 92"/>
                    <a:gd name="T7" fmla="*/ 5 h 7"/>
                    <a:gd name="T8" fmla="*/ 0 w 92"/>
                    <a:gd name="T9" fmla="*/ 7 h 7"/>
                    <a:gd name="T10" fmla="*/ 47 w 92"/>
                    <a:gd name="T11" fmla="*/ 5 h 7"/>
                    <a:gd name="T12" fmla="*/ 92 w 92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2" h="7">
                      <a:moveTo>
                        <a:pt x="92" y="5"/>
                      </a:moveTo>
                      <a:lnTo>
                        <a:pt x="47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47" y="5"/>
                      </a:lnTo>
                      <a:lnTo>
                        <a:pt x="9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" name="Freeform 234"/>
                <p:cNvSpPr>
                  <a:spLocks/>
                </p:cNvSpPr>
                <p:nvPr/>
              </p:nvSpPr>
              <p:spPr bwMode="auto">
                <a:xfrm>
                  <a:off x="11598285" y="6084906"/>
                  <a:ext cx="77788" cy="0"/>
                </a:xfrm>
                <a:custGeom>
                  <a:avLst/>
                  <a:gdLst>
                    <a:gd name="T0" fmla="*/ 49 w 49"/>
                    <a:gd name="T1" fmla="*/ 23 w 49"/>
                    <a:gd name="T2" fmla="*/ 0 w 49"/>
                    <a:gd name="T3" fmla="*/ 0 w 49"/>
                    <a:gd name="T4" fmla="*/ 0 w 49"/>
                    <a:gd name="T5" fmla="*/ 23 w 49"/>
                    <a:gd name="T6" fmla="*/ 49 w 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49">
                      <a:moveTo>
                        <a:pt x="49" y="0"/>
                      </a:move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" name="Freeform 235"/>
                <p:cNvSpPr>
                  <a:spLocks/>
                </p:cNvSpPr>
                <p:nvPr/>
              </p:nvSpPr>
              <p:spPr bwMode="auto">
                <a:xfrm>
                  <a:off x="11215697" y="5535629"/>
                  <a:ext cx="104775" cy="109538"/>
                </a:xfrm>
                <a:custGeom>
                  <a:avLst/>
                  <a:gdLst>
                    <a:gd name="T0" fmla="*/ 0 w 66"/>
                    <a:gd name="T1" fmla="*/ 0 h 69"/>
                    <a:gd name="T2" fmla="*/ 33 w 66"/>
                    <a:gd name="T3" fmla="*/ 33 h 69"/>
                    <a:gd name="T4" fmla="*/ 64 w 66"/>
                    <a:gd name="T5" fmla="*/ 69 h 69"/>
                    <a:gd name="T6" fmla="*/ 66 w 66"/>
                    <a:gd name="T7" fmla="*/ 66 h 69"/>
                    <a:gd name="T8" fmla="*/ 66 w 66"/>
                    <a:gd name="T9" fmla="*/ 64 h 69"/>
                    <a:gd name="T10" fmla="*/ 33 w 66"/>
                    <a:gd name="T11" fmla="*/ 33 h 69"/>
                    <a:gd name="T12" fmla="*/ 0 w 66"/>
                    <a:gd name="T13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9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9"/>
                      </a:lnTo>
                      <a:lnTo>
                        <a:pt x="66" y="66"/>
                      </a:lnTo>
                      <a:lnTo>
                        <a:pt x="66" y="64"/>
                      </a:lnTo>
                      <a:lnTo>
                        <a:pt x="33" y="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" name="Freeform 236"/>
                <p:cNvSpPr>
                  <a:spLocks/>
                </p:cNvSpPr>
                <p:nvPr/>
              </p:nvSpPr>
              <p:spPr bwMode="auto">
                <a:xfrm>
                  <a:off x="11218872" y="5716605"/>
                  <a:ext cx="104775" cy="107950"/>
                </a:xfrm>
                <a:custGeom>
                  <a:avLst/>
                  <a:gdLst>
                    <a:gd name="T0" fmla="*/ 0 w 66"/>
                    <a:gd name="T1" fmla="*/ 0 h 68"/>
                    <a:gd name="T2" fmla="*/ 31 w 66"/>
                    <a:gd name="T3" fmla="*/ 35 h 68"/>
                    <a:gd name="T4" fmla="*/ 62 w 66"/>
                    <a:gd name="T5" fmla="*/ 68 h 68"/>
                    <a:gd name="T6" fmla="*/ 64 w 66"/>
                    <a:gd name="T7" fmla="*/ 66 h 68"/>
                    <a:gd name="T8" fmla="*/ 66 w 66"/>
                    <a:gd name="T9" fmla="*/ 61 h 68"/>
                    <a:gd name="T10" fmla="*/ 33 w 66"/>
                    <a:gd name="T11" fmla="*/ 30 h 68"/>
                    <a:gd name="T12" fmla="*/ 0 w 66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8">
                      <a:moveTo>
                        <a:pt x="0" y="0"/>
                      </a:moveTo>
                      <a:lnTo>
                        <a:pt x="31" y="35"/>
                      </a:lnTo>
                      <a:lnTo>
                        <a:pt x="62" y="68"/>
                      </a:lnTo>
                      <a:lnTo>
                        <a:pt x="64" y="66"/>
                      </a:lnTo>
                      <a:lnTo>
                        <a:pt x="66" y="61"/>
                      </a:lnTo>
                      <a:lnTo>
                        <a:pt x="33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422" name="Freeform 237"/>
            <p:cNvSpPr>
              <a:spLocks/>
            </p:cNvSpPr>
            <p:nvPr/>
          </p:nvSpPr>
          <p:spPr bwMode="auto">
            <a:xfrm>
              <a:off x="3600776" y="6665520"/>
              <a:ext cx="828676" cy="198438"/>
            </a:xfrm>
            <a:custGeom>
              <a:avLst/>
              <a:gdLst>
                <a:gd name="T0" fmla="*/ 221 w 221"/>
                <a:gd name="T1" fmla="*/ 53 h 53"/>
                <a:gd name="T2" fmla="*/ 221 w 221"/>
                <a:gd name="T3" fmla="*/ 51 h 53"/>
                <a:gd name="T4" fmla="*/ 205 w 221"/>
                <a:gd name="T5" fmla="*/ 35 h 53"/>
                <a:gd name="T6" fmla="*/ 201 w 221"/>
                <a:gd name="T7" fmla="*/ 35 h 53"/>
                <a:gd name="T8" fmla="*/ 187 w 221"/>
                <a:gd name="T9" fmla="*/ 20 h 53"/>
                <a:gd name="T10" fmla="*/ 156 w 221"/>
                <a:gd name="T11" fmla="*/ 0 h 53"/>
                <a:gd name="T12" fmla="*/ 127 w 221"/>
                <a:gd name="T13" fmla="*/ 16 h 53"/>
                <a:gd name="T14" fmla="*/ 109 w 221"/>
                <a:gd name="T15" fmla="*/ 8 h 53"/>
                <a:gd name="T16" fmla="*/ 87 w 221"/>
                <a:gd name="T17" fmla="*/ 21 h 53"/>
                <a:gd name="T18" fmla="*/ 61 w 221"/>
                <a:gd name="T19" fmla="*/ 8 h 53"/>
                <a:gd name="T20" fmla="*/ 31 w 221"/>
                <a:gd name="T21" fmla="*/ 26 h 53"/>
                <a:gd name="T22" fmla="*/ 0 w 221"/>
                <a:gd name="T23" fmla="*/ 53 h 53"/>
                <a:gd name="T24" fmla="*/ 221 w 221"/>
                <a:gd name="T2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1" h="53">
                  <a:moveTo>
                    <a:pt x="221" y="53"/>
                  </a:moveTo>
                  <a:cubicBezTo>
                    <a:pt x="221" y="52"/>
                    <a:pt x="221" y="52"/>
                    <a:pt x="221" y="51"/>
                  </a:cubicBezTo>
                  <a:cubicBezTo>
                    <a:pt x="221" y="42"/>
                    <a:pt x="214" y="35"/>
                    <a:pt x="205" y="35"/>
                  </a:cubicBezTo>
                  <a:cubicBezTo>
                    <a:pt x="204" y="35"/>
                    <a:pt x="202" y="35"/>
                    <a:pt x="201" y="35"/>
                  </a:cubicBezTo>
                  <a:cubicBezTo>
                    <a:pt x="198" y="29"/>
                    <a:pt x="194" y="23"/>
                    <a:pt x="187" y="20"/>
                  </a:cubicBezTo>
                  <a:cubicBezTo>
                    <a:pt x="182" y="8"/>
                    <a:pt x="170" y="0"/>
                    <a:pt x="156" y="0"/>
                  </a:cubicBezTo>
                  <a:cubicBezTo>
                    <a:pt x="144" y="0"/>
                    <a:pt x="133" y="7"/>
                    <a:pt x="127" y="16"/>
                  </a:cubicBezTo>
                  <a:cubicBezTo>
                    <a:pt x="123" y="11"/>
                    <a:pt x="116" y="8"/>
                    <a:pt x="109" y="8"/>
                  </a:cubicBezTo>
                  <a:cubicBezTo>
                    <a:pt x="100" y="8"/>
                    <a:pt x="92" y="13"/>
                    <a:pt x="87" y="21"/>
                  </a:cubicBezTo>
                  <a:cubicBezTo>
                    <a:pt x="81" y="13"/>
                    <a:pt x="71" y="8"/>
                    <a:pt x="61" y="8"/>
                  </a:cubicBezTo>
                  <a:cubicBezTo>
                    <a:pt x="48" y="8"/>
                    <a:pt x="37" y="15"/>
                    <a:pt x="31" y="26"/>
                  </a:cubicBezTo>
                  <a:cubicBezTo>
                    <a:pt x="16" y="27"/>
                    <a:pt x="3" y="39"/>
                    <a:pt x="0" y="53"/>
                  </a:cubicBezTo>
                  <a:lnTo>
                    <a:pt x="221" y="53"/>
                  </a:lnTo>
                  <a:close/>
                </a:path>
              </a:pathLst>
            </a:custGeom>
            <a:solidFill>
              <a:srgbClr val="A2D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23" name="组合 422"/>
            <p:cNvGrpSpPr/>
            <p:nvPr/>
          </p:nvGrpSpPr>
          <p:grpSpPr>
            <a:xfrm>
              <a:off x="127858" y="5339564"/>
              <a:ext cx="1424959" cy="3053165"/>
              <a:chOff x="7269703" y="5363789"/>
              <a:chExt cx="1424959" cy="3053165"/>
            </a:xfrm>
          </p:grpSpPr>
          <p:grpSp>
            <p:nvGrpSpPr>
              <p:cNvPr id="424" name="组合 423"/>
              <p:cNvGrpSpPr/>
              <p:nvPr/>
            </p:nvGrpSpPr>
            <p:grpSpPr>
              <a:xfrm>
                <a:off x="7269703" y="5363789"/>
                <a:ext cx="1424959" cy="1524399"/>
                <a:chOff x="7266551" y="5363789"/>
                <a:chExt cx="1424959" cy="1524399"/>
              </a:xfrm>
            </p:grpSpPr>
            <p:sp>
              <p:nvSpPr>
                <p:cNvPr id="433" name="Freeform 62"/>
                <p:cNvSpPr>
                  <a:spLocks/>
                </p:cNvSpPr>
                <p:nvPr/>
              </p:nvSpPr>
              <p:spPr bwMode="auto">
                <a:xfrm>
                  <a:off x="7807272" y="5394364"/>
                  <a:ext cx="884237" cy="838638"/>
                </a:xfrm>
                <a:custGeom>
                  <a:avLst/>
                  <a:gdLst>
                    <a:gd name="T0" fmla="*/ 556 w 556"/>
                    <a:gd name="T1" fmla="*/ 384 h 384"/>
                    <a:gd name="T2" fmla="*/ 0 w 556"/>
                    <a:gd name="T3" fmla="*/ 384 h 384"/>
                    <a:gd name="T4" fmla="*/ 0 w 556"/>
                    <a:gd name="T5" fmla="*/ 0 h 384"/>
                    <a:gd name="T6" fmla="*/ 556 w 556"/>
                    <a:gd name="T7" fmla="*/ 90 h 384"/>
                    <a:gd name="T8" fmla="*/ 556 w 556"/>
                    <a:gd name="T9" fmla="*/ 38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6" h="384">
                      <a:moveTo>
                        <a:pt x="556" y="384"/>
                      </a:moveTo>
                      <a:lnTo>
                        <a:pt x="0" y="384"/>
                      </a:lnTo>
                      <a:lnTo>
                        <a:pt x="0" y="0"/>
                      </a:lnTo>
                      <a:lnTo>
                        <a:pt x="556" y="90"/>
                      </a:lnTo>
                      <a:lnTo>
                        <a:pt x="556" y="384"/>
                      </a:lnTo>
                      <a:close/>
                    </a:path>
                  </a:pathLst>
                </a:cu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4" name="Freeform 63"/>
                <p:cNvSpPr>
                  <a:spLocks/>
                </p:cNvSpPr>
                <p:nvPr/>
              </p:nvSpPr>
              <p:spPr bwMode="auto">
                <a:xfrm>
                  <a:off x="7788188" y="5363789"/>
                  <a:ext cx="903322" cy="264258"/>
                </a:xfrm>
                <a:custGeom>
                  <a:avLst/>
                  <a:gdLst>
                    <a:gd name="T0" fmla="*/ 568 w 568"/>
                    <a:gd name="T1" fmla="*/ 121 h 121"/>
                    <a:gd name="T2" fmla="*/ 0 w 568"/>
                    <a:gd name="T3" fmla="*/ 31 h 121"/>
                    <a:gd name="T4" fmla="*/ 0 w 568"/>
                    <a:gd name="T5" fmla="*/ 0 h 121"/>
                    <a:gd name="T6" fmla="*/ 568 w 568"/>
                    <a:gd name="T7" fmla="*/ 90 h 121"/>
                    <a:gd name="T8" fmla="*/ 568 w 568"/>
                    <a:gd name="T9" fmla="*/ 12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8" h="121">
                      <a:moveTo>
                        <a:pt x="568" y="121"/>
                      </a:moveTo>
                      <a:lnTo>
                        <a:pt x="0" y="31"/>
                      </a:lnTo>
                      <a:lnTo>
                        <a:pt x="0" y="0"/>
                      </a:lnTo>
                      <a:lnTo>
                        <a:pt x="568" y="90"/>
                      </a:lnTo>
                      <a:lnTo>
                        <a:pt x="568" y="121"/>
                      </a:lnTo>
                      <a:close/>
                    </a:path>
                  </a:pathLst>
                </a:cu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5" name="Rectangle 64"/>
                <p:cNvSpPr>
                  <a:spLocks noChangeArrowheads="1"/>
                </p:cNvSpPr>
                <p:nvPr/>
              </p:nvSpPr>
              <p:spPr bwMode="auto">
                <a:xfrm>
                  <a:off x="7296768" y="6252658"/>
                  <a:ext cx="1394741" cy="635530"/>
                </a:xfrm>
                <a:prstGeom prst="rect">
                  <a:avLst/>
                </a:pr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6" name="Rectangle 66"/>
                <p:cNvSpPr>
                  <a:spLocks noChangeArrowheads="1"/>
                </p:cNvSpPr>
                <p:nvPr/>
              </p:nvSpPr>
              <p:spPr bwMode="auto">
                <a:xfrm>
                  <a:off x="7401731" y="6444846"/>
                  <a:ext cx="496191" cy="31012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7" name="Rectangle 67"/>
                <p:cNvSpPr>
                  <a:spLocks noChangeArrowheads="1"/>
                </p:cNvSpPr>
                <p:nvPr/>
              </p:nvSpPr>
              <p:spPr bwMode="auto">
                <a:xfrm>
                  <a:off x="7994934" y="6444846"/>
                  <a:ext cx="594793" cy="117933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8" name="Rectangle 68"/>
                <p:cNvSpPr>
                  <a:spLocks noChangeArrowheads="1"/>
                </p:cNvSpPr>
                <p:nvPr/>
              </p:nvSpPr>
              <p:spPr bwMode="auto">
                <a:xfrm>
                  <a:off x="7807272" y="5776556"/>
                  <a:ext cx="655226" cy="31012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9" name="Rectangle 69"/>
                <p:cNvSpPr>
                  <a:spLocks noChangeArrowheads="1"/>
                </p:cNvSpPr>
                <p:nvPr/>
              </p:nvSpPr>
              <p:spPr bwMode="auto">
                <a:xfrm>
                  <a:off x="7266551" y="6222082"/>
                  <a:ext cx="1424958" cy="67703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25" name="组合 424"/>
              <p:cNvGrpSpPr/>
              <p:nvPr/>
            </p:nvGrpSpPr>
            <p:grpSpPr>
              <a:xfrm flipV="1">
                <a:off x="7269703" y="6892555"/>
                <a:ext cx="1424959" cy="1524399"/>
                <a:chOff x="7266551" y="5363789"/>
                <a:chExt cx="1424959" cy="1524399"/>
              </a:xfrm>
              <a:noFill/>
            </p:grpSpPr>
            <p:sp>
              <p:nvSpPr>
                <p:cNvPr id="426" name="Freeform 62"/>
                <p:cNvSpPr>
                  <a:spLocks/>
                </p:cNvSpPr>
                <p:nvPr/>
              </p:nvSpPr>
              <p:spPr bwMode="auto">
                <a:xfrm>
                  <a:off x="7807272" y="5394364"/>
                  <a:ext cx="884237" cy="838638"/>
                </a:xfrm>
                <a:custGeom>
                  <a:avLst/>
                  <a:gdLst>
                    <a:gd name="T0" fmla="*/ 556 w 556"/>
                    <a:gd name="T1" fmla="*/ 384 h 384"/>
                    <a:gd name="T2" fmla="*/ 0 w 556"/>
                    <a:gd name="T3" fmla="*/ 384 h 384"/>
                    <a:gd name="T4" fmla="*/ 0 w 556"/>
                    <a:gd name="T5" fmla="*/ 0 h 384"/>
                    <a:gd name="T6" fmla="*/ 556 w 556"/>
                    <a:gd name="T7" fmla="*/ 90 h 384"/>
                    <a:gd name="T8" fmla="*/ 556 w 556"/>
                    <a:gd name="T9" fmla="*/ 38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6" h="384">
                      <a:moveTo>
                        <a:pt x="556" y="384"/>
                      </a:moveTo>
                      <a:lnTo>
                        <a:pt x="0" y="384"/>
                      </a:lnTo>
                      <a:lnTo>
                        <a:pt x="0" y="0"/>
                      </a:lnTo>
                      <a:lnTo>
                        <a:pt x="556" y="90"/>
                      </a:lnTo>
                      <a:lnTo>
                        <a:pt x="556" y="38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7" name="Freeform 63"/>
                <p:cNvSpPr>
                  <a:spLocks/>
                </p:cNvSpPr>
                <p:nvPr/>
              </p:nvSpPr>
              <p:spPr bwMode="auto">
                <a:xfrm>
                  <a:off x="7788188" y="5363789"/>
                  <a:ext cx="903322" cy="264258"/>
                </a:xfrm>
                <a:custGeom>
                  <a:avLst/>
                  <a:gdLst>
                    <a:gd name="T0" fmla="*/ 568 w 568"/>
                    <a:gd name="T1" fmla="*/ 121 h 121"/>
                    <a:gd name="T2" fmla="*/ 0 w 568"/>
                    <a:gd name="T3" fmla="*/ 31 h 121"/>
                    <a:gd name="T4" fmla="*/ 0 w 568"/>
                    <a:gd name="T5" fmla="*/ 0 h 121"/>
                    <a:gd name="T6" fmla="*/ 568 w 568"/>
                    <a:gd name="T7" fmla="*/ 90 h 121"/>
                    <a:gd name="T8" fmla="*/ 568 w 568"/>
                    <a:gd name="T9" fmla="*/ 12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8" h="121">
                      <a:moveTo>
                        <a:pt x="568" y="121"/>
                      </a:moveTo>
                      <a:lnTo>
                        <a:pt x="0" y="31"/>
                      </a:lnTo>
                      <a:lnTo>
                        <a:pt x="0" y="0"/>
                      </a:lnTo>
                      <a:lnTo>
                        <a:pt x="568" y="90"/>
                      </a:lnTo>
                      <a:lnTo>
                        <a:pt x="568" y="1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8" name="Rectangle 64"/>
                <p:cNvSpPr>
                  <a:spLocks noChangeArrowheads="1"/>
                </p:cNvSpPr>
                <p:nvPr/>
              </p:nvSpPr>
              <p:spPr bwMode="auto">
                <a:xfrm>
                  <a:off x="7296768" y="6252658"/>
                  <a:ext cx="1394741" cy="63553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9" name="Rectangle 66"/>
                <p:cNvSpPr>
                  <a:spLocks noChangeArrowheads="1"/>
                </p:cNvSpPr>
                <p:nvPr/>
              </p:nvSpPr>
              <p:spPr bwMode="auto">
                <a:xfrm>
                  <a:off x="7401731" y="6444846"/>
                  <a:ext cx="496191" cy="31012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0" name="Rectangle 67"/>
                <p:cNvSpPr>
                  <a:spLocks noChangeArrowheads="1"/>
                </p:cNvSpPr>
                <p:nvPr/>
              </p:nvSpPr>
              <p:spPr bwMode="auto">
                <a:xfrm>
                  <a:off x="7994934" y="6444846"/>
                  <a:ext cx="594793" cy="11793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1" name="Rectangle 68"/>
                <p:cNvSpPr>
                  <a:spLocks noChangeArrowheads="1"/>
                </p:cNvSpPr>
                <p:nvPr/>
              </p:nvSpPr>
              <p:spPr bwMode="auto">
                <a:xfrm>
                  <a:off x="7807272" y="5776556"/>
                  <a:ext cx="655226" cy="31012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2" name="Rectangle 69"/>
                <p:cNvSpPr>
                  <a:spLocks noChangeArrowheads="1"/>
                </p:cNvSpPr>
                <p:nvPr/>
              </p:nvSpPr>
              <p:spPr bwMode="auto">
                <a:xfrm>
                  <a:off x="7266551" y="6222082"/>
                  <a:ext cx="1424958" cy="67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40" name="组合 439"/>
            <p:cNvGrpSpPr/>
            <p:nvPr/>
          </p:nvGrpSpPr>
          <p:grpSpPr>
            <a:xfrm>
              <a:off x="767210" y="5317724"/>
              <a:ext cx="585445" cy="3091675"/>
              <a:chOff x="7909055" y="5341949"/>
              <a:chExt cx="585445" cy="3091675"/>
            </a:xfrm>
          </p:grpSpPr>
          <p:grpSp>
            <p:nvGrpSpPr>
              <p:cNvPr id="441" name="组合 440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</p:grpSpPr>
            <p:grpSp>
              <p:nvGrpSpPr>
                <p:cNvPr id="455" name="组合 454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</p:grpSpPr>
              <p:grpSp>
                <p:nvGrpSpPr>
                  <p:cNvPr id="457" name="组合 456"/>
                  <p:cNvGrpSpPr/>
                  <p:nvPr/>
                </p:nvGrpSpPr>
                <p:grpSpPr>
                  <a:xfrm>
                    <a:off x="7909055" y="5341949"/>
                    <a:ext cx="583660" cy="1546239"/>
                    <a:chOff x="7909055" y="5341949"/>
                    <a:chExt cx="583660" cy="1546239"/>
                  </a:xfrm>
                </p:grpSpPr>
                <p:sp>
                  <p:nvSpPr>
                    <p:cNvPr id="461" name="Oval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909055" y="5341949"/>
                      <a:ext cx="583660" cy="808063"/>
                    </a:xfrm>
                    <a:prstGeom prst="ellipse">
                      <a:avLst/>
                    </a:prstGeom>
                    <a:solidFill>
                      <a:srgbClr val="A2DB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62" name="Freeform 82"/>
                    <p:cNvSpPr>
                      <a:spLocks/>
                    </p:cNvSpPr>
                    <p:nvPr/>
                  </p:nvSpPr>
                  <p:spPr bwMode="auto">
                    <a:xfrm>
                      <a:off x="8278017" y="5621495"/>
                      <a:ext cx="63614" cy="181268"/>
                    </a:xfrm>
                    <a:custGeom>
                      <a:avLst/>
                      <a:gdLst>
                        <a:gd name="T0" fmla="*/ 9 w 17"/>
                        <a:gd name="T1" fmla="*/ 35 h 35"/>
                        <a:gd name="T2" fmla="*/ 8 w 17"/>
                        <a:gd name="T3" fmla="*/ 0 h 35"/>
                        <a:gd name="T4" fmla="*/ 9 w 17"/>
                        <a:gd name="T5" fmla="*/ 35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7" h="35">
                          <a:moveTo>
                            <a:pt x="9" y="35"/>
                          </a:moveTo>
                          <a:cubicBezTo>
                            <a:pt x="1" y="25"/>
                            <a:pt x="0" y="11"/>
                            <a:pt x="8" y="0"/>
                          </a:cubicBezTo>
                          <a:cubicBezTo>
                            <a:pt x="16" y="10"/>
                            <a:pt x="17" y="24"/>
                            <a:pt x="9" y="35"/>
                          </a:cubicBezTo>
                          <a:close/>
                        </a:path>
                      </a:pathLst>
                    </a:custGeom>
                    <a:solidFill>
                      <a:srgbClr val="7AC48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63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8093536" y="5507930"/>
                      <a:ext cx="60433" cy="181268"/>
                    </a:xfrm>
                    <a:custGeom>
                      <a:avLst/>
                      <a:gdLst>
                        <a:gd name="T0" fmla="*/ 8 w 16"/>
                        <a:gd name="T1" fmla="*/ 35 h 35"/>
                        <a:gd name="T2" fmla="*/ 7 w 16"/>
                        <a:gd name="T3" fmla="*/ 0 h 35"/>
                        <a:gd name="T4" fmla="*/ 8 w 16"/>
                        <a:gd name="T5" fmla="*/ 35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6" h="35">
                          <a:moveTo>
                            <a:pt x="8" y="35"/>
                          </a:moveTo>
                          <a:cubicBezTo>
                            <a:pt x="0" y="25"/>
                            <a:pt x="0" y="11"/>
                            <a:pt x="7" y="0"/>
                          </a:cubicBezTo>
                          <a:cubicBezTo>
                            <a:pt x="15" y="10"/>
                            <a:pt x="16" y="24"/>
                            <a:pt x="8" y="35"/>
                          </a:cubicBezTo>
                          <a:close/>
                        </a:path>
                      </a:pathLst>
                    </a:custGeom>
                    <a:solidFill>
                      <a:srgbClr val="7AC48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64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7977440" y="5693566"/>
                      <a:ext cx="130409" cy="89542"/>
                    </a:xfrm>
                    <a:custGeom>
                      <a:avLst/>
                      <a:gdLst>
                        <a:gd name="T0" fmla="*/ 0 w 35"/>
                        <a:gd name="T1" fmla="*/ 9 h 17"/>
                        <a:gd name="T2" fmla="*/ 35 w 35"/>
                        <a:gd name="T3" fmla="*/ 8 h 17"/>
                        <a:gd name="T4" fmla="*/ 0 w 35"/>
                        <a:gd name="T5" fmla="*/ 9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5" h="17">
                          <a:moveTo>
                            <a:pt x="0" y="9"/>
                          </a:moveTo>
                          <a:cubicBezTo>
                            <a:pt x="10" y="1"/>
                            <a:pt x="24" y="0"/>
                            <a:pt x="35" y="8"/>
                          </a:cubicBezTo>
                          <a:cubicBezTo>
                            <a:pt x="25" y="16"/>
                            <a:pt x="11" y="17"/>
                            <a:pt x="0" y="9"/>
                          </a:cubicBezTo>
                          <a:close/>
                        </a:path>
                      </a:pathLst>
                    </a:custGeom>
                    <a:solidFill>
                      <a:srgbClr val="7AC48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65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8338450" y="5818051"/>
                      <a:ext cx="130409" cy="82990"/>
                    </a:xfrm>
                    <a:custGeom>
                      <a:avLst/>
                      <a:gdLst>
                        <a:gd name="T0" fmla="*/ 35 w 35"/>
                        <a:gd name="T1" fmla="*/ 7 h 16"/>
                        <a:gd name="T2" fmla="*/ 0 w 35"/>
                        <a:gd name="T3" fmla="*/ 8 h 16"/>
                        <a:gd name="T4" fmla="*/ 35 w 35"/>
                        <a:gd name="T5" fmla="*/ 7 h 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5" h="16">
                          <a:moveTo>
                            <a:pt x="35" y="7"/>
                          </a:moveTo>
                          <a:cubicBezTo>
                            <a:pt x="25" y="15"/>
                            <a:pt x="11" y="16"/>
                            <a:pt x="0" y="8"/>
                          </a:cubicBezTo>
                          <a:cubicBezTo>
                            <a:pt x="10" y="0"/>
                            <a:pt x="24" y="0"/>
                            <a:pt x="35" y="7"/>
                          </a:cubicBezTo>
                          <a:close/>
                        </a:path>
                      </a:pathLst>
                    </a:custGeom>
                    <a:solidFill>
                      <a:srgbClr val="7AC48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66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8168282" y="5523217"/>
                      <a:ext cx="60433" cy="1364971"/>
                    </a:xfrm>
                    <a:custGeom>
                      <a:avLst/>
                      <a:gdLst>
                        <a:gd name="T0" fmla="*/ 19 w 38"/>
                        <a:gd name="T1" fmla="*/ 0 h 625"/>
                        <a:gd name="T2" fmla="*/ 10 w 38"/>
                        <a:gd name="T3" fmla="*/ 313 h 625"/>
                        <a:gd name="T4" fmla="*/ 0 w 38"/>
                        <a:gd name="T5" fmla="*/ 625 h 625"/>
                        <a:gd name="T6" fmla="*/ 19 w 38"/>
                        <a:gd name="T7" fmla="*/ 625 h 625"/>
                        <a:gd name="T8" fmla="*/ 38 w 38"/>
                        <a:gd name="T9" fmla="*/ 625 h 625"/>
                        <a:gd name="T10" fmla="*/ 29 w 38"/>
                        <a:gd name="T11" fmla="*/ 313 h 625"/>
                        <a:gd name="T12" fmla="*/ 19 w 38"/>
                        <a:gd name="T13" fmla="*/ 0 h 6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8" h="625">
                          <a:moveTo>
                            <a:pt x="19" y="0"/>
                          </a:moveTo>
                          <a:lnTo>
                            <a:pt x="10" y="313"/>
                          </a:lnTo>
                          <a:lnTo>
                            <a:pt x="0" y="625"/>
                          </a:lnTo>
                          <a:lnTo>
                            <a:pt x="19" y="625"/>
                          </a:lnTo>
                          <a:lnTo>
                            <a:pt x="38" y="625"/>
                          </a:lnTo>
                          <a:lnTo>
                            <a:pt x="29" y="31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458" name="Freeform 87"/>
                  <p:cNvSpPr>
                    <a:spLocks/>
                  </p:cNvSpPr>
                  <p:nvPr/>
                </p:nvSpPr>
                <p:spPr bwMode="auto">
                  <a:xfrm>
                    <a:off x="8195318" y="5772188"/>
                    <a:ext cx="173349" cy="238051"/>
                  </a:xfrm>
                  <a:custGeom>
                    <a:avLst/>
                    <a:gdLst>
                      <a:gd name="T0" fmla="*/ 109 w 109"/>
                      <a:gd name="T1" fmla="*/ 0 h 109"/>
                      <a:gd name="T2" fmla="*/ 54 w 109"/>
                      <a:gd name="T3" fmla="*/ 52 h 109"/>
                      <a:gd name="T4" fmla="*/ 0 w 109"/>
                      <a:gd name="T5" fmla="*/ 104 h 109"/>
                      <a:gd name="T6" fmla="*/ 2 w 109"/>
                      <a:gd name="T7" fmla="*/ 107 h 109"/>
                      <a:gd name="T8" fmla="*/ 4 w 109"/>
                      <a:gd name="T9" fmla="*/ 109 h 109"/>
                      <a:gd name="T10" fmla="*/ 56 w 109"/>
                      <a:gd name="T11" fmla="*/ 54 h 109"/>
                      <a:gd name="T12" fmla="*/ 109 w 109"/>
                      <a:gd name="T13" fmla="*/ 0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9" h="109">
                        <a:moveTo>
                          <a:pt x="109" y="0"/>
                        </a:moveTo>
                        <a:lnTo>
                          <a:pt x="54" y="52"/>
                        </a:lnTo>
                        <a:lnTo>
                          <a:pt x="0" y="104"/>
                        </a:lnTo>
                        <a:lnTo>
                          <a:pt x="2" y="107"/>
                        </a:lnTo>
                        <a:lnTo>
                          <a:pt x="4" y="109"/>
                        </a:lnTo>
                        <a:lnTo>
                          <a:pt x="56" y="54"/>
                        </a:lnTo>
                        <a:lnTo>
                          <a:pt x="109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" name="Freeform 88"/>
                  <p:cNvSpPr>
                    <a:spLocks/>
                  </p:cNvSpPr>
                  <p:nvPr/>
                </p:nvSpPr>
                <p:spPr bwMode="auto">
                  <a:xfrm>
                    <a:off x="8093536" y="5689198"/>
                    <a:ext cx="108144" cy="144141"/>
                  </a:xfrm>
                  <a:custGeom>
                    <a:avLst/>
                    <a:gdLst>
                      <a:gd name="T0" fmla="*/ 0 w 68"/>
                      <a:gd name="T1" fmla="*/ 0 h 66"/>
                      <a:gd name="T2" fmla="*/ 33 w 68"/>
                      <a:gd name="T3" fmla="*/ 33 h 66"/>
                      <a:gd name="T4" fmla="*/ 64 w 68"/>
                      <a:gd name="T5" fmla="*/ 66 h 66"/>
                      <a:gd name="T6" fmla="*/ 66 w 68"/>
                      <a:gd name="T7" fmla="*/ 64 h 66"/>
                      <a:gd name="T8" fmla="*/ 68 w 68"/>
                      <a:gd name="T9" fmla="*/ 64 h 66"/>
                      <a:gd name="T10" fmla="*/ 33 w 68"/>
                      <a:gd name="T11" fmla="*/ 31 h 66"/>
                      <a:gd name="T12" fmla="*/ 0 w 68"/>
                      <a:gd name="T1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8" h="66">
                        <a:moveTo>
                          <a:pt x="0" y="0"/>
                        </a:moveTo>
                        <a:lnTo>
                          <a:pt x="33" y="33"/>
                        </a:lnTo>
                        <a:lnTo>
                          <a:pt x="64" y="66"/>
                        </a:lnTo>
                        <a:lnTo>
                          <a:pt x="66" y="64"/>
                        </a:lnTo>
                        <a:lnTo>
                          <a:pt x="68" y="64"/>
                        </a:lnTo>
                        <a:lnTo>
                          <a:pt x="33" y="3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0" name="Freeform 89"/>
                  <p:cNvSpPr>
                    <a:spLocks/>
                  </p:cNvSpPr>
                  <p:nvPr/>
                </p:nvSpPr>
                <p:spPr bwMode="auto">
                  <a:xfrm>
                    <a:off x="8096716" y="5938168"/>
                    <a:ext cx="109734" cy="148509"/>
                  </a:xfrm>
                  <a:custGeom>
                    <a:avLst/>
                    <a:gdLst>
                      <a:gd name="T0" fmla="*/ 0 w 69"/>
                      <a:gd name="T1" fmla="*/ 0 h 68"/>
                      <a:gd name="T2" fmla="*/ 31 w 69"/>
                      <a:gd name="T3" fmla="*/ 33 h 68"/>
                      <a:gd name="T4" fmla="*/ 62 w 69"/>
                      <a:gd name="T5" fmla="*/ 68 h 68"/>
                      <a:gd name="T6" fmla="*/ 64 w 69"/>
                      <a:gd name="T7" fmla="*/ 64 h 68"/>
                      <a:gd name="T8" fmla="*/ 69 w 69"/>
                      <a:gd name="T9" fmla="*/ 61 h 68"/>
                      <a:gd name="T10" fmla="*/ 33 w 69"/>
                      <a:gd name="T11" fmla="*/ 31 h 68"/>
                      <a:gd name="T12" fmla="*/ 0 w 69"/>
                      <a:gd name="T1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68">
                        <a:moveTo>
                          <a:pt x="0" y="0"/>
                        </a:moveTo>
                        <a:lnTo>
                          <a:pt x="31" y="33"/>
                        </a:lnTo>
                        <a:lnTo>
                          <a:pt x="62" y="68"/>
                        </a:lnTo>
                        <a:lnTo>
                          <a:pt x="64" y="64"/>
                        </a:lnTo>
                        <a:lnTo>
                          <a:pt x="69" y="61"/>
                        </a:lnTo>
                        <a:lnTo>
                          <a:pt x="33" y="3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56" name="Freeform 81"/>
                <p:cNvSpPr>
                  <a:spLocks/>
                </p:cNvSpPr>
                <p:nvPr/>
              </p:nvSpPr>
              <p:spPr bwMode="auto">
                <a:xfrm>
                  <a:off x="8390932" y="5643335"/>
                  <a:ext cx="66795" cy="98278"/>
                </a:xfrm>
                <a:custGeom>
                  <a:avLst/>
                  <a:gdLst>
                    <a:gd name="T0" fmla="*/ 0 w 18"/>
                    <a:gd name="T1" fmla="*/ 19 h 19"/>
                    <a:gd name="T2" fmla="*/ 18 w 18"/>
                    <a:gd name="T3" fmla="*/ 0 h 19"/>
                    <a:gd name="T4" fmla="*/ 0 w 18"/>
                    <a:gd name="T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9">
                      <a:moveTo>
                        <a:pt x="0" y="19"/>
                      </a:moveTo>
                      <a:cubicBezTo>
                        <a:pt x="1" y="10"/>
                        <a:pt x="8" y="2"/>
                        <a:pt x="18" y="0"/>
                      </a:cubicBezTo>
                      <a:cubicBezTo>
                        <a:pt x="17" y="10"/>
                        <a:pt x="9" y="18"/>
                        <a:pt x="0" y="19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42" name="组合 441"/>
              <p:cNvGrpSpPr/>
              <p:nvPr/>
            </p:nvGrpSpPr>
            <p:grpSpPr>
              <a:xfrm flipV="1">
                <a:off x="7910840" y="6887385"/>
                <a:ext cx="583660" cy="1546239"/>
                <a:chOff x="7909055" y="5341949"/>
                <a:chExt cx="583660" cy="1546239"/>
              </a:xfrm>
              <a:noFill/>
            </p:grpSpPr>
            <p:grpSp>
              <p:nvGrpSpPr>
                <p:cNvPr id="443" name="组合 442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  <a:grpFill/>
              </p:grpSpPr>
              <p:grpSp>
                <p:nvGrpSpPr>
                  <p:cNvPr id="445" name="组合 444"/>
                  <p:cNvGrpSpPr/>
                  <p:nvPr/>
                </p:nvGrpSpPr>
                <p:grpSpPr>
                  <a:xfrm>
                    <a:off x="7909055" y="5341949"/>
                    <a:ext cx="583660" cy="1546239"/>
                    <a:chOff x="7909055" y="5341949"/>
                    <a:chExt cx="583660" cy="1546239"/>
                  </a:xfrm>
                  <a:grpFill/>
                </p:grpSpPr>
                <p:sp>
                  <p:nvSpPr>
                    <p:cNvPr id="449" name="Oval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909055" y="5341949"/>
                      <a:ext cx="583660" cy="808063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0" name="Freeform 82"/>
                    <p:cNvSpPr>
                      <a:spLocks/>
                    </p:cNvSpPr>
                    <p:nvPr/>
                  </p:nvSpPr>
                  <p:spPr bwMode="auto">
                    <a:xfrm>
                      <a:off x="8278017" y="5621495"/>
                      <a:ext cx="63614" cy="181268"/>
                    </a:xfrm>
                    <a:custGeom>
                      <a:avLst/>
                      <a:gdLst>
                        <a:gd name="T0" fmla="*/ 9 w 17"/>
                        <a:gd name="T1" fmla="*/ 35 h 35"/>
                        <a:gd name="T2" fmla="*/ 8 w 17"/>
                        <a:gd name="T3" fmla="*/ 0 h 35"/>
                        <a:gd name="T4" fmla="*/ 9 w 17"/>
                        <a:gd name="T5" fmla="*/ 35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7" h="35">
                          <a:moveTo>
                            <a:pt x="9" y="35"/>
                          </a:moveTo>
                          <a:cubicBezTo>
                            <a:pt x="1" y="25"/>
                            <a:pt x="0" y="11"/>
                            <a:pt x="8" y="0"/>
                          </a:cubicBezTo>
                          <a:cubicBezTo>
                            <a:pt x="16" y="10"/>
                            <a:pt x="17" y="24"/>
                            <a:pt x="9" y="3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1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8093536" y="5507930"/>
                      <a:ext cx="60433" cy="181268"/>
                    </a:xfrm>
                    <a:custGeom>
                      <a:avLst/>
                      <a:gdLst>
                        <a:gd name="T0" fmla="*/ 8 w 16"/>
                        <a:gd name="T1" fmla="*/ 35 h 35"/>
                        <a:gd name="T2" fmla="*/ 7 w 16"/>
                        <a:gd name="T3" fmla="*/ 0 h 35"/>
                        <a:gd name="T4" fmla="*/ 8 w 16"/>
                        <a:gd name="T5" fmla="*/ 35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6" h="35">
                          <a:moveTo>
                            <a:pt x="8" y="35"/>
                          </a:moveTo>
                          <a:cubicBezTo>
                            <a:pt x="0" y="25"/>
                            <a:pt x="0" y="11"/>
                            <a:pt x="7" y="0"/>
                          </a:cubicBezTo>
                          <a:cubicBezTo>
                            <a:pt x="15" y="10"/>
                            <a:pt x="16" y="24"/>
                            <a:pt x="8" y="3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2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7977440" y="5693566"/>
                      <a:ext cx="130409" cy="89542"/>
                    </a:xfrm>
                    <a:custGeom>
                      <a:avLst/>
                      <a:gdLst>
                        <a:gd name="T0" fmla="*/ 0 w 35"/>
                        <a:gd name="T1" fmla="*/ 9 h 17"/>
                        <a:gd name="T2" fmla="*/ 35 w 35"/>
                        <a:gd name="T3" fmla="*/ 8 h 17"/>
                        <a:gd name="T4" fmla="*/ 0 w 35"/>
                        <a:gd name="T5" fmla="*/ 9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5" h="17">
                          <a:moveTo>
                            <a:pt x="0" y="9"/>
                          </a:moveTo>
                          <a:cubicBezTo>
                            <a:pt x="10" y="1"/>
                            <a:pt x="24" y="0"/>
                            <a:pt x="35" y="8"/>
                          </a:cubicBezTo>
                          <a:cubicBezTo>
                            <a:pt x="25" y="16"/>
                            <a:pt x="11" y="17"/>
                            <a:pt x="0" y="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3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8338450" y="5818051"/>
                      <a:ext cx="130409" cy="82990"/>
                    </a:xfrm>
                    <a:custGeom>
                      <a:avLst/>
                      <a:gdLst>
                        <a:gd name="T0" fmla="*/ 35 w 35"/>
                        <a:gd name="T1" fmla="*/ 7 h 16"/>
                        <a:gd name="T2" fmla="*/ 0 w 35"/>
                        <a:gd name="T3" fmla="*/ 8 h 16"/>
                        <a:gd name="T4" fmla="*/ 35 w 35"/>
                        <a:gd name="T5" fmla="*/ 7 h 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5" h="16">
                          <a:moveTo>
                            <a:pt x="35" y="7"/>
                          </a:moveTo>
                          <a:cubicBezTo>
                            <a:pt x="25" y="15"/>
                            <a:pt x="11" y="16"/>
                            <a:pt x="0" y="8"/>
                          </a:cubicBezTo>
                          <a:cubicBezTo>
                            <a:pt x="10" y="0"/>
                            <a:pt x="24" y="0"/>
                            <a:pt x="35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4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8168282" y="5523217"/>
                      <a:ext cx="60433" cy="1364971"/>
                    </a:xfrm>
                    <a:custGeom>
                      <a:avLst/>
                      <a:gdLst>
                        <a:gd name="T0" fmla="*/ 19 w 38"/>
                        <a:gd name="T1" fmla="*/ 0 h 625"/>
                        <a:gd name="T2" fmla="*/ 10 w 38"/>
                        <a:gd name="T3" fmla="*/ 313 h 625"/>
                        <a:gd name="T4" fmla="*/ 0 w 38"/>
                        <a:gd name="T5" fmla="*/ 625 h 625"/>
                        <a:gd name="T6" fmla="*/ 19 w 38"/>
                        <a:gd name="T7" fmla="*/ 625 h 625"/>
                        <a:gd name="T8" fmla="*/ 38 w 38"/>
                        <a:gd name="T9" fmla="*/ 625 h 625"/>
                        <a:gd name="T10" fmla="*/ 29 w 38"/>
                        <a:gd name="T11" fmla="*/ 313 h 625"/>
                        <a:gd name="T12" fmla="*/ 19 w 38"/>
                        <a:gd name="T13" fmla="*/ 0 h 6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8" h="625">
                          <a:moveTo>
                            <a:pt x="19" y="0"/>
                          </a:moveTo>
                          <a:lnTo>
                            <a:pt x="10" y="313"/>
                          </a:lnTo>
                          <a:lnTo>
                            <a:pt x="0" y="625"/>
                          </a:lnTo>
                          <a:lnTo>
                            <a:pt x="19" y="625"/>
                          </a:lnTo>
                          <a:lnTo>
                            <a:pt x="38" y="625"/>
                          </a:lnTo>
                          <a:lnTo>
                            <a:pt x="29" y="31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446" name="Freeform 87"/>
                  <p:cNvSpPr>
                    <a:spLocks/>
                  </p:cNvSpPr>
                  <p:nvPr/>
                </p:nvSpPr>
                <p:spPr bwMode="auto">
                  <a:xfrm>
                    <a:off x="8195318" y="5772188"/>
                    <a:ext cx="173349" cy="238051"/>
                  </a:xfrm>
                  <a:custGeom>
                    <a:avLst/>
                    <a:gdLst>
                      <a:gd name="T0" fmla="*/ 109 w 109"/>
                      <a:gd name="T1" fmla="*/ 0 h 109"/>
                      <a:gd name="T2" fmla="*/ 54 w 109"/>
                      <a:gd name="T3" fmla="*/ 52 h 109"/>
                      <a:gd name="T4" fmla="*/ 0 w 109"/>
                      <a:gd name="T5" fmla="*/ 104 h 109"/>
                      <a:gd name="T6" fmla="*/ 2 w 109"/>
                      <a:gd name="T7" fmla="*/ 107 h 109"/>
                      <a:gd name="T8" fmla="*/ 4 w 109"/>
                      <a:gd name="T9" fmla="*/ 109 h 109"/>
                      <a:gd name="T10" fmla="*/ 56 w 109"/>
                      <a:gd name="T11" fmla="*/ 54 h 109"/>
                      <a:gd name="T12" fmla="*/ 109 w 109"/>
                      <a:gd name="T13" fmla="*/ 0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9" h="109">
                        <a:moveTo>
                          <a:pt x="109" y="0"/>
                        </a:moveTo>
                        <a:lnTo>
                          <a:pt x="54" y="52"/>
                        </a:lnTo>
                        <a:lnTo>
                          <a:pt x="0" y="104"/>
                        </a:lnTo>
                        <a:lnTo>
                          <a:pt x="2" y="107"/>
                        </a:lnTo>
                        <a:lnTo>
                          <a:pt x="4" y="109"/>
                        </a:lnTo>
                        <a:lnTo>
                          <a:pt x="56" y="54"/>
                        </a:lnTo>
                        <a:lnTo>
                          <a:pt x="109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7" name="Freeform 88"/>
                  <p:cNvSpPr>
                    <a:spLocks/>
                  </p:cNvSpPr>
                  <p:nvPr/>
                </p:nvSpPr>
                <p:spPr bwMode="auto">
                  <a:xfrm>
                    <a:off x="8093536" y="5689198"/>
                    <a:ext cx="108144" cy="144141"/>
                  </a:xfrm>
                  <a:custGeom>
                    <a:avLst/>
                    <a:gdLst>
                      <a:gd name="T0" fmla="*/ 0 w 68"/>
                      <a:gd name="T1" fmla="*/ 0 h 66"/>
                      <a:gd name="T2" fmla="*/ 33 w 68"/>
                      <a:gd name="T3" fmla="*/ 33 h 66"/>
                      <a:gd name="T4" fmla="*/ 64 w 68"/>
                      <a:gd name="T5" fmla="*/ 66 h 66"/>
                      <a:gd name="T6" fmla="*/ 66 w 68"/>
                      <a:gd name="T7" fmla="*/ 64 h 66"/>
                      <a:gd name="T8" fmla="*/ 68 w 68"/>
                      <a:gd name="T9" fmla="*/ 64 h 66"/>
                      <a:gd name="T10" fmla="*/ 33 w 68"/>
                      <a:gd name="T11" fmla="*/ 31 h 66"/>
                      <a:gd name="T12" fmla="*/ 0 w 68"/>
                      <a:gd name="T1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8" h="66">
                        <a:moveTo>
                          <a:pt x="0" y="0"/>
                        </a:moveTo>
                        <a:lnTo>
                          <a:pt x="33" y="33"/>
                        </a:lnTo>
                        <a:lnTo>
                          <a:pt x="64" y="66"/>
                        </a:lnTo>
                        <a:lnTo>
                          <a:pt x="66" y="64"/>
                        </a:lnTo>
                        <a:lnTo>
                          <a:pt x="68" y="64"/>
                        </a:lnTo>
                        <a:lnTo>
                          <a:pt x="33" y="3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8" name="Freeform 89"/>
                  <p:cNvSpPr>
                    <a:spLocks/>
                  </p:cNvSpPr>
                  <p:nvPr/>
                </p:nvSpPr>
                <p:spPr bwMode="auto">
                  <a:xfrm>
                    <a:off x="8096716" y="5938168"/>
                    <a:ext cx="109734" cy="148509"/>
                  </a:xfrm>
                  <a:custGeom>
                    <a:avLst/>
                    <a:gdLst>
                      <a:gd name="T0" fmla="*/ 0 w 69"/>
                      <a:gd name="T1" fmla="*/ 0 h 68"/>
                      <a:gd name="T2" fmla="*/ 31 w 69"/>
                      <a:gd name="T3" fmla="*/ 33 h 68"/>
                      <a:gd name="T4" fmla="*/ 62 w 69"/>
                      <a:gd name="T5" fmla="*/ 68 h 68"/>
                      <a:gd name="T6" fmla="*/ 64 w 69"/>
                      <a:gd name="T7" fmla="*/ 64 h 68"/>
                      <a:gd name="T8" fmla="*/ 69 w 69"/>
                      <a:gd name="T9" fmla="*/ 61 h 68"/>
                      <a:gd name="T10" fmla="*/ 33 w 69"/>
                      <a:gd name="T11" fmla="*/ 31 h 68"/>
                      <a:gd name="T12" fmla="*/ 0 w 69"/>
                      <a:gd name="T1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68">
                        <a:moveTo>
                          <a:pt x="0" y="0"/>
                        </a:moveTo>
                        <a:lnTo>
                          <a:pt x="31" y="33"/>
                        </a:lnTo>
                        <a:lnTo>
                          <a:pt x="62" y="68"/>
                        </a:lnTo>
                        <a:lnTo>
                          <a:pt x="64" y="64"/>
                        </a:lnTo>
                        <a:lnTo>
                          <a:pt x="69" y="61"/>
                        </a:lnTo>
                        <a:lnTo>
                          <a:pt x="33" y="3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44" name="Freeform 81"/>
                <p:cNvSpPr>
                  <a:spLocks/>
                </p:cNvSpPr>
                <p:nvPr/>
              </p:nvSpPr>
              <p:spPr bwMode="auto">
                <a:xfrm>
                  <a:off x="8390932" y="5643335"/>
                  <a:ext cx="66795" cy="98278"/>
                </a:xfrm>
                <a:custGeom>
                  <a:avLst/>
                  <a:gdLst>
                    <a:gd name="T0" fmla="*/ 0 w 18"/>
                    <a:gd name="T1" fmla="*/ 19 h 19"/>
                    <a:gd name="T2" fmla="*/ 18 w 18"/>
                    <a:gd name="T3" fmla="*/ 0 h 19"/>
                    <a:gd name="T4" fmla="*/ 0 w 18"/>
                    <a:gd name="T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9">
                      <a:moveTo>
                        <a:pt x="0" y="19"/>
                      </a:moveTo>
                      <a:cubicBezTo>
                        <a:pt x="1" y="10"/>
                        <a:pt x="8" y="2"/>
                        <a:pt x="18" y="0"/>
                      </a:cubicBezTo>
                      <a:cubicBezTo>
                        <a:pt x="17" y="10"/>
                        <a:pt x="9" y="18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467" name="Freeform 78"/>
            <p:cNvSpPr>
              <a:spLocks/>
            </p:cNvSpPr>
            <p:nvPr/>
          </p:nvSpPr>
          <p:spPr bwMode="auto">
            <a:xfrm>
              <a:off x="695644" y="6590969"/>
              <a:ext cx="826985" cy="272994"/>
            </a:xfrm>
            <a:custGeom>
              <a:avLst/>
              <a:gdLst>
                <a:gd name="T0" fmla="*/ 220 w 220"/>
                <a:gd name="T1" fmla="*/ 53 h 53"/>
                <a:gd name="T2" fmla="*/ 220 w 220"/>
                <a:gd name="T3" fmla="*/ 51 h 53"/>
                <a:gd name="T4" fmla="*/ 204 w 220"/>
                <a:gd name="T5" fmla="*/ 35 h 53"/>
                <a:gd name="T6" fmla="*/ 201 w 220"/>
                <a:gd name="T7" fmla="*/ 35 h 53"/>
                <a:gd name="T8" fmla="*/ 187 w 220"/>
                <a:gd name="T9" fmla="*/ 20 h 53"/>
                <a:gd name="T10" fmla="*/ 156 w 220"/>
                <a:gd name="T11" fmla="*/ 0 h 53"/>
                <a:gd name="T12" fmla="*/ 127 w 220"/>
                <a:gd name="T13" fmla="*/ 16 h 53"/>
                <a:gd name="T14" fmla="*/ 109 w 220"/>
                <a:gd name="T15" fmla="*/ 8 h 53"/>
                <a:gd name="T16" fmla="*/ 87 w 220"/>
                <a:gd name="T17" fmla="*/ 21 h 53"/>
                <a:gd name="T18" fmla="*/ 60 w 220"/>
                <a:gd name="T19" fmla="*/ 8 h 53"/>
                <a:gd name="T20" fmla="*/ 30 w 220"/>
                <a:gd name="T21" fmla="*/ 26 h 53"/>
                <a:gd name="T22" fmla="*/ 0 w 220"/>
                <a:gd name="T23" fmla="*/ 53 h 53"/>
                <a:gd name="T24" fmla="*/ 220 w 220"/>
                <a:gd name="T2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0" h="53">
                  <a:moveTo>
                    <a:pt x="220" y="53"/>
                  </a:moveTo>
                  <a:cubicBezTo>
                    <a:pt x="220" y="52"/>
                    <a:pt x="220" y="52"/>
                    <a:pt x="220" y="51"/>
                  </a:cubicBezTo>
                  <a:cubicBezTo>
                    <a:pt x="220" y="42"/>
                    <a:pt x="213" y="35"/>
                    <a:pt x="204" y="35"/>
                  </a:cubicBezTo>
                  <a:cubicBezTo>
                    <a:pt x="203" y="35"/>
                    <a:pt x="202" y="35"/>
                    <a:pt x="201" y="35"/>
                  </a:cubicBezTo>
                  <a:cubicBezTo>
                    <a:pt x="198" y="29"/>
                    <a:pt x="193" y="23"/>
                    <a:pt x="187" y="20"/>
                  </a:cubicBezTo>
                  <a:cubicBezTo>
                    <a:pt x="181" y="8"/>
                    <a:pt x="170" y="0"/>
                    <a:pt x="156" y="0"/>
                  </a:cubicBezTo>
                  <a:cubicBezTo>
                    <a:pt x="144" y="0"/>
                    <a:pt x="133" y="7"/>
                    <a:pt x="127" y="16"/>
                  </a:cubicBezTo>
                  <a:cubicBezTo>
                    <a:pt x="122" y="11"/>
                    <a:pt x="116" y="8"/>
                    <a:pt x="109" y="8"/>
                  </a:cubicBezTo>
                  <a:cubicBezTo>
                    <a:pt x="99" y="8"/>
                    <a:pt x="91" y="13"/>
                    <a:pt x="87" y="21"/>
                  </a:cubicBezTo>
                  <a:cubicBezTo>
                    <a:pt x="80" y="13"/>
                    <a:pt x="71" y="8"/>
                    <a:pt x="60" y="8"/>
                  </a:cubicBezTo>
                  <a:cubicBezTo>
                    <a:pt x="47" y="8"/>
                    <a:pt x="36" y="15"/>
                    <a:pt x="30" y="26"/>
                  </a:cubicBezTo>
                  <a:cubicBezTo>
                    <a:pt x="15" y="27"/>
                    <a:pt x="3" y="39"/>
                    <a:pt x="0" y="53"/>
                  </a:cubicBezTo>
                  <a:lnTo>
                    <a:pt x="220" y="53"/>
                  </a:lnTo>
                  <a:close/>
                </a:path>
              </a:pathLst>
            </a:custGeom>
            <a:solidFill>
              <a:srgbClr val="7AC4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68" name="组合 467"/>
            <p:cNvGrpSpPr/>
            <p:nvPr/>
          </p:nvGrpSpPr>
          <p:grpSpPr>
            <a:xfrm>
              <a:off x="1056012" y="6228956"/>
              <a:ext cx="439738" cy="1268415"/>
              <a:chOff x="8197857" y="6253181"/>
              <a:chExt cx="439738" cy="1268415"/>
            </a:xfrm>
          </p:grpSpPr>
          <p:grpSp>
            <p:nvGrpSpPr>
              <p:cNvPr id="469" name="组合 468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</p:grpSpPr>
            <p:grpSp>
              <p:nvGrpSpPr>
                <p:cNvPr id="484" name="组合 483"/>
                <p:cNvGrpSpPr/>
                <p:nvPr/>
              </p:nvGrpSpPr>
              <p:grpSpPr>
                <a:xfrm>
                  <a:off x="8197857" y="6253181"/>
                  <a:ext cx="439738" cy="635002"/>
                  <a:chOff x="8197857" y="6253181"/>
                  <a:chExt cx="439738" cy="635002"/>
                </a:xfrm>
              </p:grpSpPr>
              <p:sp>
                <p:nvSpPr>
                  <p:cNvPr id="487" name="Freeform 238"/>
                  <p:cNvSpPr>
                    <a:spLocks/>
                  </p:cNvSpPr>
                  <p:nvPr/>
                </p:nvSpPr>
                <p:spPr bwMode="auto">
                  <a:xfrm>
                    <a:off x="8197857" y="6253181"/>
                    <a:ext cx="439738" cy="439739"/>
                  </a:xfrm>
                  <a:custGeom>
                    <a:avLst/>
                    <a:gdLst>
                      <a:gd name="T0" fmla="*/ 21 w 117"/>
                      <a:gd name="T1" fmla="*/ 96 h 117"/>
                      <a:gd name="T2" fmla="*/ 96 w 117"/>
                      <a:gd name="T3" fmla="*/ 96 h 117"/>
                      <a:gd name="T4" fmla="*/ 96 w 117"/>
                      <a:gd name="T5" fmla="*/ 21 h 117"/>
                      <a:gd name="T6" fmla="*/ 21 w 117"/>
                      <a:gd name="T7" fmla="*/ 21 h 117"/>
                      <a:gd name="T8" fmla="*/ 21 w 117"/>
                      <a:gd name="T9" fmla="*/ 96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7" h="117">
                        <a:moveTo>
                          <a:pt x="21" y="96"/>
                        </a:moveTo>
                        <a:cubicBezTo>
                          <a:pt x="42" y="117"/>
                          <a:pt x="75" y="117"/>
                          <a:pt x="96" y="96"/>
                        </a:cubicBezTo>
                        <a:cubicBezTo>
                          <a:pt x="117" y="75"/>
                          <a:pt x="117" y="41"/>
                          <a:pt x="96" y="21"/>
                        </a:cubicBezTo>
                        <a:cubicBezTo>
                          <a:pt x="75" y="0"/>
                          <a:pt x="42" y="0"/>
                          <a:pt x="21" y="21"/>
                        </a:cubicBezTo>
                        <a:cubicBezTo>
                          <a:pt x="0" y="41"/>
                          <a:pt x="0" y="75"/>
                          <a:pt x="21" y="96"/>
                        </a:cubicBezTo>
                        <a:close/>
                      </a:path>
                    </a:pathLst>
                  </a:custGeom>
                  <a:solidFill>
                    <a:srgbClr val="B1D9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" name="Freeform 239"/>
                  <p:cNvSpPr>
                    <a:spLocks/>
                  </p:cNvSpPr>
                  <p:nvPr/>
                </p:nvSpPr>
                <p:spPr bwMode="auto">
                  <a:xfrm>
                    <a:off x="8318507" y="6557982"/>
                    <a:ext cx="77788" cy="60325"/>
                  </a:xfrm>
                  <a:custGeom>
                    <a:avLst/>
                    <a:gdLst>
                      <a:gd name="T0" fmla="*/ 21 w 21"/>
                      <a:gd name="T1" fmla="*/ 16 h 16"/>
                      <a:gd name="T2" fmla="*/ 0 w 21"/>
                      <a:gd name="T3" fmla="*/ 0 h 16"/>
                      <a:gd name="T4" fmla="*/ 21 w 21"/>
                      <a:gd name="T5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" h="16">
                        <a:moveTo>
                          <a:pt x="21" y="16"/>
                        </a:moveTo>
                        <a:cubicBezTo>
                          <a:pt x="12" y="16"/>
                          <a:pt x="3" y="10"/>
                          <a:pt x="0" y="0"/>
                        </a:cubicBezTo>
                        <a:cubicBezTo>
                          <a:pt x="9" y="0"/>
                          <a:pt x="18" y="6"/>
                          <a:pt x="21" y="16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9" name="Freeform 240"/>
                  <p:cNvSpPr>
                    <a:spLocks/>
                  </p:cNvSpPr>
                  <p:nvPr/>
                </p:nvSpPr>
                <p:spPr bwMode="auto">
                  <a:xfrm>
                    <a:off x="8453444" y="6442094"/>
                    <a:ext cx="130175" cy="60325"/>
                  </a:xfrm>
                  <a:custGeom>
                    <a:avLst/>
                    <a:gdLst>
                      <a:gd name="T0" fmla="*/ 0 w 35"/>
                      <a:gd name="T1" fmla="*/ 8 h 16"/>
                      <a:gd name="T2" fmla="*/ 35 w 35"/>
                      <a:gd name="T3" fmla="*/ 7 h 16"/>
                      <a:gd name="T4" fmla="*/ 0 w 35"/>
                      <a:gd name="T5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0" y="8"/>
                        </a:moveTo>
                        <a:cubicBezTo>
                          <a:pt x="10" y="0"/>
                          <a:pt x="24" y="0"/>
                          <a:pt x="35" y="7"/>
                        </a:cubicBezTo>
                        <a:cubicBezTo>
                          <a:pt x="25" y="15"/>
                          <a:pt x="11" y="16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" name="Freeform 241"/>
                  <p:cNvSpPr>
                    <a:spLocks/>
                  </p:cNvSpPr>
                  <p:nvPr/>
                </p:nvSpPr>
                <p:spPr bwMode="auto">
                  <a:xfrm>
                    <a:off x="8426457" y="6294456"/>
                    <a:ext cx="60325" cy="131763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1" name="Freeform 242"/>
                  <p:cNvSpPr>
                    <a:spLocks/>
                  </p:cNvSpPr>
                  <p:nvPr/>
                </p:nvSpPr>
                <p:spPr bwMode="auto">
                  <a:xfrm>
                    <a:off x="8332794" y="6396057"/>
                    <a:ext cx="41275" cy="90488"/>
                  </a:xfrm>
                  <a:custGeom>
                    <a:avLst/>
                    <a:gdLst>
                      <a:gd name="T0" fmla="*/ 6 w 11"/>
                      <a:gd name="T1" fmla="*/ 24 h 24"/>
                      <a:gd name="T2" fmla="*/ 5 w 11"/>
                      <a:gd name="T3" fmla="*/ 0 h 24"/>
                      <a:gd name="T4" fmla="*/ 6 w 11"/>
                      <a:gd name="T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" h="24">
                        <a:moveTo>
                          <a:pt x="6" y="24"/>
                        </a:moveTo>
                        <a:cubicBezTo>
                          <a:pt x="0" y="17"/>
                          <a:pt x="0" y="7"/>
                          <a:pt x="5" y="0"/>
                        </a:cubicBezTo>
                        <a:cubicBezTo>
                          <a:pt x="10" y="7"/>
                          <a:pt x="11" y="17"/>
                          <a:pt x="6" y="24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" name="Freeform 243"/>
                  <p:cNvSpPr>
                    <a:spLocks/>
                  </p:cNvSpPr>
                  <p:nvPr/>
                </p:nvSpPr>
                <p:spPr bwMode="auto">
                  <a:xfrm>
                    <a:off x="8261357" y="6411932"/>
                    <a:ext cx="49213" cy="47625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13 w 13"/>
                      <a:gd name="T3" fmla="*/ 13 h 13"/>
                      <a:gd name="T4" fmla="*/ 0 w 13"/>
                      <a:gd name="T5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0"/>
                        </a:moveTo>
                        <a:cubicBezTo>
                          <a:pt x="0" y="8"/>
                          <a:pt x="6" y="13"/>
                          <a:pt x="13" y="13"/>
                        </a:cubicBezTo>
                        <a:cubicBezTo>
                          <a:pt x="13" y="5"/>
                          <a:pt x="7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3" name="Freeform 244"/>
                  <p:cNvSpPr>
                    <a:spLocks/>
                  </p:cNvSpPr>
                  <p:nvPr/>
                </p:nvSpPr>
                <p:spPr bwMode="auto">
                  <a:xfrm>
                    <a:off x="8501069" y="6359544"/>
                    <a:ext cx="49213" cy="52388"/>
                  </a:xfrm>
                  <a:custGeom>
                    <a:avLst/>
                    <a:gdLst>
                      <a:gd name="T0" fmla="*/ 13 w 13"/>
                      <a:gd name="T1" fmla="*/ 0 h 14"/>
                      <a:gd name="T2" fmla="*/ 1 w 13"/>
                      <a:gd name="T3" fmla="*/ 14 h 14"/>
                      <a:gd name="T4" fmla="*/ 13 w 13"/>
                      <a:gd name="T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" h="14">
                        <a:moveTo>
                          <a:pt x="13" y="0"/>
                        </a:moveTo>
                        <a:cubicBezTo>
                          <a:pt x="5" y="1"/>
                          <a:pt x="0" y="6"/>
                          <a:pt x="1" y="14"/>
                        </a:cubicBezTo>
                        <a:cubicBezTo>
                          <a:pt x="8" y="14"/>
                          <a:pt x="13" y="8"/>
                          <a:pt x="13" y="0"/>
                        </a:cubicBezTo>
                        <a:close/>
                      </a:path>
                    </a:pathLst>
                  </a:custGeom>
                  <a:solidFill>
                    <a:srgbClr val="66A4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4" name="Freeform 245"/>
                  <p:cNvSpPr>
                    <a:spLocks/>
                  </p:cNvSpPr>
                  <p:nvPr/>
                </p:nvSpPr>
                <p:spPr bwMode="auto">
                  <a:xfrm>
                    <a:off x="8239132" y="6475432"/>
                    <a:ext cx="90488" cy="44450"/>
                  </a:xfrm>
                  <a:custGeom>
                    <a:avLst/>
                    <a:gdLst>
                      <a:gd name="T0" fmla="*/ 24 w 24"/>
                      <a:gd name="T1" fmla="*/ 5 h 12"/>
                      <a:gd name="T2" fmla="*/ 0 w 24"/>
                      <a:gd name="T3" fmla="*/ 6 h 12"/>
                      <a:gd name="T4" fmla="*/ 24 w 24"/>
                      <a:gd name="T5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4" h="12">
                        <a:moveTo>
                          <a:pt x="24" y="5"/>
                        </a:moveTo>
                        <a:cubicBezTo>
                          <a:pt x="18" y="11"/>
                          <a:pt x="8" y="12"/>
                          <a:pt x="0" y="6"/>
                        </a:cubicBezTo>
                        <a:cubicBezTo>
                          <a:pt x="7" y="1"/>
                          <a:pt x="17" y="0"/>
                          <a:pt x="24" y="5"/>
                        </a:cubicBezTo>
                        <a:close/>
                      </a:path>
                    </a:pathLst>
                  </a:custGeom>
                  <a:solidFill>
                    <a:srgbClr val="66A4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" name="Freeform 246"/>
                  <p:cNvSpPr>
                    <a:spLocks/>
                  </p:cNvSpPr>
                  <p:nvPr/>
                </p:nvSpPr>
                <p:spPr bwMode="auto">
                  <a:xfrm>
                    <a:off x="8407407" y="6426219"/>
                    <a:ext cx="23813" cy="461964"/>
                  </a:xfrm>
                  <a:custGeom>
                    <a:avLst/>
                    <a:gdLst>
                      <a:gd name="T0" fmla="*/ 7 w 15"/>
                      <a:gd name="T1" fmla="*/ 0 h 291"/>
                      <a:gd name="T2" fmla="*/ 5 w 15"/>
                      <a:gd name="T3" fmla="*/ 145 h 291"/>
                      <a:gd name="T4" fmla="*/ 0 w 15"/>
                      <a:gd name="T5" fmla="*/ 291 h 291"/>
                      <a:gd name="T6" fmla="*/ 7 w 15"/>
                      <a:gd name="T7" fmla="*/ 291 h 291"/>
                      <a:gd name="T8" fmla="*/ 15 w 15"/>
                      <a:gd name="T9" fmla="*/ 291 h 291"/>
                      <a:gd name="T10" fmla="*/ 12 w 15"/>
                      <a:gd name="T11" fmla="*/ 145 h 291"/>
                      <a:gd name="T12" fmla="*/ 7 w 15"/>
                      <a:gd name="T13" fmla="*/ 0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" h="291">
                        <a:moveTo>
                          <a:pt x="7" y="0"/>
                        </a:moveTo>
                        <a:lnTo>
                          <a:pt x="5" y="145"/>
                        </a:lnTo>
                        <a:lnTo>
                          <a:pt x="0" y="291"/>
                        </a:lnTo>
                        <a:lnTo>
                          <a:pt x="7" y="291"/>
                        </a:lnTo>
                        <a:lnTo>
                          <a:pt x="15" y="291"/>
                        </a:lnTo>
                        <a:lnTo>
                          <a:pt x="12" y="145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6" name="Freeform 248"/>
                  <p:cNvSpPr>
                    <a:spLocks/>
                  </p:cNvSpPr>
                  <p:nvPr/>
                </p:nvSpPr>
                <p:spPr bwMode="auto">
                  <a:xfrm>
                    <a:off x="8418519" y="6516707"/>
                    <a:ext cx="106363" cy="104775"/>
                  </a:xfrm>
                  <a:custGeom>
                    <a:avLst/>
                    <a:gdLst>
                      <a:gd name="T0" fmla="*/ 67 w 67"/>
                      <a:gd name="T1" fmla="*/ 0 h 66"/>
                      <a:gd name="T2" fmla="*/ 34 w 67"/>
                      <a:gd name="T3" fmla="*/ 31 h 66"/>
                      <a:gd name="T4" fmla="*/ 0 w 67"/>
                      <a:gd name="T5" fmla="*/ 62 h 66"/>
                      <a:gd name="T6" fmla="*/ 3 w 67"/>
                      <a:gd name="T7" fmla="*/ 64 h 66"/>
                      <a:gd name="T8" fmla="*/ 5 w 67"/>
                      <a:gd name="T9" fmla="*/ 66 h 66"/>
                      <a:gd name="T10" fmla="*/ 36 w 67"/>
                      <a:gd name="T11" fmla="*/ 33 h 66"/>
                      <a:gd name="T12" fmla="*/ 67 w 67"/>
                      <a:gd name="T1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7" h="66">
                        <a:moveTo>
                          <a:pt x="67" y="0"/>
                        </a:moveTo>
                        <a:lnTo>
                          <a:pt x="34" y="31"/>
                        </a:lnTo>
                        <a:lnTo>
                          <a:pt x="0" y="62"/>
                        </a:lnTo>
                        <a:lnTo>
                          <a:pt x="3" y="64"/>
                        </a:lnTo>
                        <a:lnTo>
                          <a:pt x="5" y="66"/>
                        </a:lnTo>
                        <a:lnTo>
                          <a:pt x="36" y="33"/>
                        </a:lnTo>
                        <a:lnTo>
                          <a:pt x="67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85" name="Freeform 247"/>
                <p:cNvSpPr>
                  <a:spLocks/>
                </p:cNvSpPr>
                <p:nvPr/>
              </p:nvSpPr>
              <p:spPr bwMode="auto">
                <a:xfrm>
                  <a:off x="8340732" y="6489719"/>
                  <a:ext cx="82550" cy="79375"/>
                </a:xfrm>
                <a:custGeom>
                  <a:avLst/>
                  <a:gdLst>
                    <a:gd name="T0" fmla="*/ 0 w 52"/>
                    <a:gd name="T1" fmla="*/ 0 h 50"/>
                    <a:gd name="T2" fmla="*/ 23 w 52"/>
                    <a:gd name="T3" fmla="*/ 24 h 50"/>
                    <a:gd name="T4" fmla="*/ 49 w 52"/>
                    <a:gd name="T5" fmla="*/ 50 h 50"/>
                    <a:gd name="T6" fmla="*/ 49 w 52"/>
                    <a:gd name="T7" fmla="*/ 50 h 50"/>
                    <a:gd name="T8" fmla="*/ 52 w 52"/>
                    <a:gd name="T9" fmla="*/ 48 h 50"/>
                    <a:gd name="T10" fmla="*/ 26 w 52"/>
                    <a:gd name="T11" fmla="*/ 24 h 50"/>
                    <a:gd name="T12" fmla="*/ 0 w 52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0">
                      <a:moveTo>
                        <a:pt x="0" y="0"/>
                      </a:moveTo>
                      <a:lnTo>
                        <a:pt x="23" y="24"/>
                      </a:lnTo>
                      <a:lnTo>
                        <a:pt x="49" y="50"/>
                      </a:lnTo>
                      <a:lnTo>
                        <a:pt x="49" y="50"/>
                      </a:lnTo>
                      <a:lnTo>
                        <a:pt x="52" y="48"/>
                      </a:lnTo>
                      <a:lnTo>
                        <a:pt x="26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6" name="Freeform 249"/>
                <p:cNvSpPr>
                  <a:spLocks/>
                </p:cNvSpPr>
                <p:nvPr/>
              </p:nvSpPr>
              <p:spPr bwMode="auto">
                <a:xfrm>
                  <a:off x="8418519" y="6437332"/>
                  <a:ext cx="60325" cy="60325"/>
                </a:xfrm>
                <a:custGeom>
                  <a:avLst/>
                  <a:gdLst>
                    <a:gd name="T0" fmla="*/ 38 w 38"/>
                    <a:gd name="T1" fmla="*/ 0 h 38"/>
                    <a:gd name="T2" fmla="*/ 19 w 38"/>
                    <a:gd name="T3" fmla="*/ 17 h 38"/>
                    <a:gd name="T4" fmla="*/ 0 w 38"/>
                    <a:gd name="T5" fmla="*/ 36 h 38"/>
                    <a:gd name="T6" fmla="*/ 0 w 38"/>
                    <a:gd name="T7" fmla="*/ 36 h 38"/>
                    <a:gd name="T8" fmla="*/ 3 w 38"/>
                    <a:gd name="T9" fmla="*/ 38 h 38"/>
                    <a:gd name="T10" fmla="*/ 19 w 38"/>
                    <a:gd name="T11" fmla="*/ 19 h 38"/>
                    <a:gd name="T12" fmla="*/ 38 w 38"/>
                    <a:gd name="T13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38">
                      <a:moveTo>
                        <a:pt x="38" y="0"/>
                      </a:moveTo>
                      <a:lnTo>
                        <a:pt x="19" y="17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3" y="38"/>
                      </a:lnTo>
                      <a:lnTo>
                        <a:pt x="19" y="19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0" name="组合 469"/>
              <p:cNvGrpSpPr/>
              <p:nvPr/>
            </p:nvGrpSpPr>
            <p:grpSpPr>
              <a:xfrm flipV="1">
                <a:off x="8197857" y="6886594"/>
                <a:ext cx="439738" cy="635002"/>
                <a:chOff x="8197857" y="6253181"/>
                <a:chExt cx="439738" cy="635002"/>
              </a:xfrm>
              <a:noFill/>
            </p:grpSpPr>
            <p:grpSp>
              <p:nvGrpSpPr>
                <p:cNvPr id="471" name="组合 470"/>
                <p:cNvGrpSpPr/>
                <p:nvPr/>
              </p:nvGrpSpPr>
              <p:grpSpPr>
                <a:xfrm>
                  <a:off x="8197857" y="6253181"/>
                  <a:ext cx="439738" cy="635002"/>
                  <a:chOff x="8197857" y="6253181"/>
                  <a:chExt cx="439738" cy="635002"/>
                </a:xfrm>
                <a:grpFill/>
              </p:grpSpPr>
              <p:sp>
                <p:nvSpPr>
                  <p:cNvPr id="474" name="Freeform 238"/>
                  <p:cNvSpPr>
                    <a:spLocks/>
                  </p:cNvSpPr>
                  <p:nvPr/>
                </p:nvSpPr>
                <p:spPr bwMode="auto">
                  <a:xfrm>
                    <a:off x="8197857" y="6253181"/>
                    <a:ext cx="439738" cy="439739"/>
                  </a:xfrm>
                  <a:custGeom>
                    <a:avLst/>
                    <a:gdLst>
                      <a:gd name="T0" fmla="*/ 21 w 117"/>
                      <a:gd name="T1" fmla="*/ 96 h 117"/>
                      <a:gd name="T2" fmla="*/ 96 w 117"/>
                      <a:gd name="T3" fmla="*/ 96 h 117"/>
                      <a:gd name="T4" fmla="*/ 96 w 117"/>
                      <a:gd name="T5" fmla="*/ 21 h 117"/>
                      <a:gd name="T6" fmla="*/ 21 w 117"/>
                      <a:gd name="T7" fmla="*/ 21 h 117"/>
                      <a:gd name="T8" fmla="*/ 21 w 117"/>
                      <a:gd name="T9" fmla="*/ 96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7" h="117">
                        <a:moveTo>
                          <a:pt x="21" y="96"/>
                        </a:moveTo>
                        <a:cubicBezTo>
                          <a:pt x="42" y="117"/>
                          <a:pt x="75" y="117"/>
                          <a:pt x="96" y="96"/>
                        </a:cubicBezTo>
                        <a:cubicBezTo>
                          <a:pt x="117" y="75"/>
                          <a:pt x="117" y="41"/>
                          <a:pt x="96" y="21"/>
                        </a:cubicBezTo>
                        <a:cubicBezTo>
                          <a:pt x="75" y="0"/>
                          <a:pt x="42" y="0"/>
                          <a:pt x="21" y="21"/>
                        </a:cubicBezTo>
                        <a:cubicBezTo>
                          <a:pt x="0" y="41"/>
                          <a:pt x="0" y="75"/>
                          <a:pt x="21" y="9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" name="Freeform 239"/>
                  <p:cNvSpPr>
                    <a:spLocks/>
                  </p:cNvSpPr>
                  <p:nvPr/>
                </p:nvSpPr>
                <p:spPr bwMode="auto">
                  <a:xfrm>
                    <a:off x="8318507" y="6557982"/>
                    <a:ext cx="77788" cy="60325"/>
                  </a:xfrm>
                  <a:custGeom>
                    <a:avLst/>
                    <a:gdLst>
                      <a:gd name="T0" fmla="*/ 21 w 21"/>
                      <a:gd name="T1" fmla="*/ 16 h 16"/>
                      <a:gd name="T2" fmla="*/ 0 w 21"/>
                      <a:gd name="T3" fmla="*/ 0 h 16"/>
                      <a:gd name="T4" fmla="*/ 21 w 21"/>
                      <a:gd name="T5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" h="16">
                        <a:moveTo>
                          <a:pt x="21" y="16"/>
                        </a:moveTo>
                        <a:cubicBezTo>
                          <a:pt x="12" y="16"/>
                          <a:pt x="3" y="10"/>
                          <a:pt x="0" y="0"/>
                        </a:cubicBezTo>
                        <a:cubicBezTo>
                          <a:pt x="9" y="0"/>
                          <a:pt x="18" y="6"/>
                          <a:pt x="21" y="1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" name="Freeform 240"/>
                  <p:cNvSpPr>
                    <a:spLocks/>
                  </p:cNvSpPr>
                  <p:nvPr/>
                </p:nvSpPr>
                <p:spPr bwMode="auto">
                  <a:xfrm>
                    <a:off x="8453444" y="6442094"/>
                    <a:ext cx="130175" cy="60325"/>
                  </a:xfrm>
                  <a:custGeom>
                    <a:avLst/>
                    <a:gdLst>
                      <a:gd name="T0" fmla="*/ 0 w 35"/>
                      <a:gd name="T1" fmla="*/ 8 h 16"/>
                      <a:gd name="T2" fmla="*/ 35 w 35"/>
                      <a:gd name="T3" fmla="*/ 7 h 16"/>
                      <a:gd name="T4" fmla="*/ 0 w 35"/>
                      <a:gd name="T5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0" y="8"/>
                        </a:moveTo>
                        <a:cubicBezTo>
                          <a:pt x="10" y="0"/>
                          <a:pt x="24" y="0"/>
                          <a:pt x="35" y="7"/>
                        </a:cubicBezTo>
                        <a:cubicBezTo>
                          <a:pt x="25" y="15"/>
                          <a:pt x="11" y="16"/>
                          <a:pt x="0" y="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7" name="Freeform 241"/>
                  <p:cNvSpPr>
                    <a:spLocks/>
                  </p:cNvSpPr>
                  <p:nvPr/>
                </p:nvSpPr>
                <p:spPr bwMode="auto">
                  <a:xfrm>
                    <a:off x="8426457" y="6294456"/>
                    <a:ext cx="60325" cy="131763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8" name="Freeform 242"/>
                  <p:cNvSpPr>
                    <a:spLocks/>
                  </p:cNvSpPr>
                  <p:nvPr/>
                </p:nvSpPr>
                <p:spPr bwMode="auto">
                  <a:xfrm>
                    <a:off x="8332794" y="6396057"/>
                    <a:ext cx="41275" cy="90488"/>
                  </a:xfrm>
                  <a:custGeom>
                    <a:avLst/>
                    <a:gdLst>
                      <a:gd name="T0" fmla="*/ 6 w 11"/>
                      <a:gd name="T1" fmla="*/ 24 h 24"/>
                      <a:gd name="T2" fmla="*/ 5 w 11"/>
                      <a:gd name="T3" fmla="*/ 0 h 24"/>
                      <a:gd name="T4" fmla="*/ 6 w 11"/>
                      <a:gd name="T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" h="24">
                        <a:moveTo>
                          <a:pt x="6" y="24"/>
                        </a:moveTo>
                        <a:cubicBezTo>
                          <a:pt x="0" y="17"/>
                          <a:pt x="0" y="7"/>
                          <a:pt x="5" y="0"/>
                        </a:cubicBezTo>
                        <a:cubicBezTo>
                          <a:pt x="10" y="7"/>
                          <a:pt x="11" y="17"/>
                          <a:pt x="6" y="2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9" name="Freeform 243"/>
                  <p:cNvSpPr>
                    <a:spLocks/>
                  </p:cNvSpPr>
                  <p:nvPr/>
                </p:nvSpPr>
                <p:spPr bwMode="auto">
                  <a:xfrm>
                    <a:off x="8261357" y="6411932"/>
                    <a:ext cx="49213" cy="47625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13 w 13"/>
                      <a:gd name="T3" fmla="*/ 13 h 13"/>
                      <a:gd name="T4" fmla="*/ 0 w 13"/>
                      <a:gd name="T5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0"/>
                        </a:moveTo>
                        <a:cubicBezTo>
                          <a:pt x="0" y="8"/>
                          <a:pt x="6" y="13"/>
                          <a:pt x="13" y="13"/>
                        </a:cubicBezTo>
                        <a:cubicBezTo>
                          <a:pt x="13" y="5"/>
                          <a:pt x="7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0" name="Freeform 244"/>
                  <p:cNvSpPr>
                    <a:spLocks/>
                  </p:cNvSpPr>
                  <p:nvPr/>
                </p:nvSpPr>
                <p:spPr bwMode="auto">
                  <a:xfrm>
                    <a:off x="8501069" y="6359544"/>
                    <a:ext cx="49213" cy="52388"/>
                  </a:xfrm>
                  <a:custGeom>
                    <a:avLst/>
                    <a:gdLst>
                      <a:gd name="T0" fmla="*/ 13 w 13"/>
                      <a:gd name="T1" fmla="*/ 0 h 14"/>
                      <a:gd name="T2" fmla="*/ 1 w 13"/>
                      <a:gd name="T3" fmla="*/ 14 h 14"/>
                      <a:gd name="T4" fmla="*/ 13 w 13"/>
                      <a:gd name="T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" h="14">
                        <a:moveTo>
                          <a:pt x="13" y="0"/>
                        </a:moveTo>
                        <a:cubicBezTo>
                          <a:pt x="5" y="1"/>
                          <a:pt x="0" y="6"/>
                          <a:pt x="1" y="14"/>
                        </a:cubicBezTo>
                        <a:cubicBezTo>
                          <a:pt x="8" y="14"/>
                          <a:pt x="13" y="8"/>
                          <a:pt x="1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1" name="Freeform 245"/>
                  <p:cNvSpPr>
                    <a:spLocks/>
                  </p:cNvSpPr>
                  <p:nvPr/>
                </p:nvSpPr>
                <p:spPr bwMode="auto">
                  <a:xfrm>
                    <a:off x="8239132" y="6475432"/>
                    <a:ext cx="90488" cy="44450"/>
                  </a:xfrm>
                  <a:custGeom>
                    <a:avLst/>
                    <a:gdLst>
                      <a:gd name="T0" fmla="*/ 24 w 24"/>
                      <a:gd name="T1" fmla="*/ 5 h 12"/>
                      <a:gd name="T2" fmla="*/ 0 w 24"/>
                      <a:gd name="T3" fmla="*/ 6 h 12"/>
                      <a:gd name="T4" fmla="*/ 24 w 24"/>
                      <a:gd name="T5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4" h="12">
                        <a:moveTo>
                          <a:pt x="24" y="5"/>
                        </a:moveTo>
                        <a:cubicBezTo>
                          <a:pt x="18" y="11"/>
                          <a:pt x="8" y="12"/>
                          <a:pt x="0" y="6"/>
                        </a:cubicBezTo>
                        <a:cubicBezTo>
                          <a:pt x="7" y="1"/>
                          <a:pt x="17" y="0"/>
                          <a:pt x="24" y="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2" name="Freeform 246"/>
                  <p:cNvSpPr>
                    <a:spLocks/>
                  </p:cNvSpPr>
                  <p:nvPr/>
                </p:nvSpPr>
                <p:spPr bwMode="auto">
                  <a:xfrm>
                    <a:off x="8407407" y="6426219"/>
                    <a:ext cx="23813" cy="461964"/>
                  </a:xfrm>
                  <a:custGeom>
                    <a:avLst/>
                    <a:gdLst>
                      <a:gd name="T0" fmla="*/ 7 w 15"/>
                      <a:gd name="T1" fmla="*/ 0 h 291"/>
                      <a:gd name="T2" fmla="*/ 5 w 15"/>
                      <a:gd name="T3" fmla="*/ 145 h 291"/>
                      <a:gd name="T4" fmla="*/ 0 w 15"/>
                      <a:gd name="T5" fmla="*/ 291 h 291"/>
                      <a:gd name="T6" fmla="*/ 7 w 15"/>
                      <a:gd name="T7" fmla="*/ 291 h 291"/>
                      <a:gd name="T8" fmla="*/ 15 w 15"/>
                      <a:gd name="T9" fmla="*/ 291 h 291"/>
                      <a:gd name="T10" fmla="*/ 12 w 15"/>
                      <a:gd name="T11" fmla="*/ 145 h 291"/>
                      <a:gd name="T12" fmla="*/ 7 w 15"/>
                      <a:gd name="T13" fmla="*/ 0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" h="291">
                        <a:moveTo>
                          <a:pt x="7" y="0"/>
                        </a:moveTo>
                        <a:lnTo>
                          <a:pt x="5" y="145"/>
                        </a:lnTo>
                        <a:lnTo>
                          <a:pt x="0" y="291"/>
                        </a:lnTo>
                        <a:lnTo>
                          <a:pt x="7" y="291"/>
                        </a:lnTo>
                        <a:lnTo>
                          <a:pt x="15" y="291"/>
                        </a:lnTo>
                        <a:lnTo>
                          <a:pt x="12" y="145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" name="Freeform 248"/>
                  <p:cNvSpPr>
                    <a:spLocks/>
                  </p:cNvSpPr>
                  <p:nvPr/>
                </p:nvSpPr>
                <p:spPr bwMode="auto">
                  <a:xfrm>
                    <a:off x="8418519" y="6516707"/>
                    <a:ext cx="106363" cy="104775"/>
                  </a:xfrm>
                  <a:custGeom>
                    <a:avLst/>
                    <a:gdLst>
                      <a:gd name="T0" fmla="*/ 67 w 67"/>
                      <a:gd name="T1" fmla="*/ 0 h 66"/>
                      <a:gd name="T2" fmla="*/ 34 w 67"/>
                      <a:gd name="T3" fmla="*/ 31 h 66"/>
                      <a:gd name="T4" fmla="*/ 0 w 67"/>
                      <a:gd name="T5" fmla="*/ 62 h 66"/>
                      <a:gd name="T6" fmla="*/ 3 w 67"/>
                      <a:gd name="T7" fmla="*/ 64 h 66"/>
                      <a:gd name="T8" fmla="*/ 5 w 67"/>
                      <a:gd name="T9" fmla="*/ 66 h 66"/>
                      <a:gd name="T10" fmla="*/ 36 w 67"/>
                      <a:gd name="T11" fmla="*/ 33 h 66"/>
                      <a:gd name="T12" fmla="*/ 67 w 67"/>
                      <a:gd name="T1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7" h="66">
                        <a:moveTo>
                          <a:pt x="67" y="0"/>
                        </a:moveTo>
                        <a:lnTo>
                          <a:pt x="34" y="31"/>
                        </a:lnTo>
                        <a:lnTo>
                          <a:pt x="0" y="62"/>
                        </a:lnTo>
                        <a:lnTo>
                          <a:pt x="3" y="64"/>
                        </a:lnTo>
                        <a:lnTo>
                          <a:pt x="5" y="66"/>
                        </a:lnTo>
                        <a:lnTo>
                          <a:pt x="36" y="33"/>
                        </a:lnTo>
                        <a:lnTo>
                          <a:pt x="6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72" name="Freeform 247"/>
                <p:cNvSpPr>
                  <a:spLocks/>
                </p:cNvSpPr>
                <p:nvPr/>
              </p:nvSpPr>
              <p:spPr bwMode="auto">
                <a:xfrm>
                  <a:off x="8340732" y="6489719"/>
                  <a:ext cx="82550" cy="79375"/>
                </a:xfrm>
                <a:custGeom>
                  <a:avLst/>
                  <a:gdLst>
                    <a:gd name="T0" fmla="*/ 0 w 52"/>
                    <a:gd name="T1" fmla="*/ 0 h 50"/>
                    <a:gd name="T2" fmla="*/ 23 w 52"/>
                    <a:gd name="T3" fmla="*/ 24 h 50"/>
                    <a:gd name="T4" fmla="*/ 49 w 52"/>
                    <a:gd name="T5" fmla="*/ 50 h 50"/>
                    <a:gd name="T6" fmla="*/ 49 w 52"/>
                    <a:gd name="T7" fmla="*/ 50 h 50"/>
                    <a:gd name="T8" fmla="*/ 52 w 52"/>
                    <a:gd name="T9" fmla="*/ 48 h 50"/>
                    <a:gd name="T10" fmla="*/ 26 w 52"/>
                    <a:gd name="T11" fmla="*/ 24 h 50"/>
                    <a:gd name="T12" fmla="*/ 0 w 52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0">
                      <a:moveTo>
                        <a:pt x="0" y="0"/>
                      </a:moveTo>
                      <a:lnTo>
                        <a:pt x="23" y="24"/>
                      </a:lnTo>
                      <a:lnTo>
                        <a:pt x="49" y="50"/>
                      </a:lnTo>
                      <a:lnTo>
                        <a:pt x="49" y="50"/>
                      </a:lnTo>
                      <a:lnTo>
                        <a:pt x="52" y="48"/>
                      </a:lnTo>
                      <a:lnTo>
                        <a:pt x="26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3" name="Freeform 249"/>
                <p:cNvSpPr>
                  <a:spLocks/>
                </p:cNvSpPr>
                <p:nvPr/>
              </p:nvSpPr>
              <p:spPr bwMode="auto">
                <a:xfrm>
                  <a:off x="8418519" y="6437332"/>
                  <a:ext cx="60325" cy="60325"/>
                </a:xfrm>
                <a:custGeom>
                  <a:avLst/>
                  <a:gdLst>
                    <a:gd name="T0" fmla="*/ 38 w 38"/>
                    <a:gd name="T1" fmla="*/ 0 h 38"/>
                    <a:gd name="T2" fmla="*/ 19 w 38"/>
                    <a:gd name="T3" fmla="*/ 17 h 38"/>
                    <a:gd name="T4" fmla="*/ 0 w 38"/>
                    <a:gd name="T5" fmla="*/ 36 h 38"/>
                    <a:gd name="T6" fmla="*/ 0 w 38"/>
                    <a:gd name="T7" fmla="*/ 36 h 38"/>
                    <a:gd name="T8" fmla="*/ 3 w 38"/>
                    <a:gd name="T9" fmla="*/ 38 h 38"/>
                    <a:gd name="T10" fmla="*/ 19 w 38"/>
                    <a:gd name="T11" fmla="*/ 19 h 38"/>
                    <a:gd name="T12" fmla="*/ 38 w 38"/>
                    <a:gd name="T13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38">
                      <a:moveTo>
                        <a:pt x="38" y="0"/>
                      </a:moveTo>
                      <a:lnTo>
                        <a:pt x="19" y="17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3" y="38"/>
                      </a:lnTo>
                      <a:lnTo>
                        <a:pt x="19" y="19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498" name="矩形 497"/>
          <p:cNvSpPr/>
          <p:nvPr/>
        </p:nvSpPr>
        <p:spPr>
          <a:xfrm>
            <a:off x="7525658" y="5413542"/>
            <a:ext cx="4720317" cy="1472481"/>
          </a:xfrm>
          <a:prstGeom prst="rect">
            <a:avLst/>
          </a:pr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05" name="组合 504"/>
          <p:cNvGrpSpPr/>
          <p:nvPr/>
        </p:nvGrpSpPr>
        <p:grpSpPr>
          <a:xfrm>
            <a:off x="8961633" y="2841473"/>
            <a:ext cx="1809178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829" name="任意多边形 828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30" name="组合 829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831" name="任意多边形 830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2" name="任意多边形 831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3" name="等腰三角形 832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4" name="等腰三角形 833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5" name="等腰三角形 834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6" name="等腰三角形 835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7" name="等腰三角形 836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08" name="组合 507"/>
          <p:cNvGrpSpPr/>
          <p:nvPr/>
        </p:nvGrpSpPr>
        <p:grpSpPr>
          <a:xfrm>
            <a:off x="10521755" y="3428569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802" name="任意多边形 801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03" name="组合 802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804" name="任意多边形 803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5" name="任意多边形 804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6" name="等腰三角形 805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7" name="等腰三角形 806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8" name="等腰三角形 807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9" name="等腰三角形 808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10" name="等腰三角形 809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10" name="组合 509"/>
          <p:cNvGrpSpPr/>
          <p:nvPr/>
        </p:nvGrpSpPr>
        <p:grpSpPr>
          <a:xfrm>
            <a:off x="8407221" y="3270699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784" name="任意多边形 783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85" name="组合 784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786" name="任意多边形 785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7" name="任意多边形 786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8" name="等腰三角形 787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9" name="等腰三角形 788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90" name="等腰三角形 789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91" name="等腰三角形 790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92" name="等腰三角形 791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12" name="组合 511"/>
          <p:cNvGrpSpPr/>
          <p:nvPr/>
        </p:nvGrpSpPr>
        <p:grpSpPr>
          <a:xfrm>
            <a:off x="9539603" y="3539538"/>
            <a:ext cx="1814572" cy="4475992"/>
            <a:chOff x="3461654" y="2473607"/>
            <a:chExt cx="1378469" cy="3400261"/>
          </a:xfrm>
        </p:grpSpPr>
        <p:grpSp>
          <p:nvGrpSpPr>
            <p:cNvPr id="744" name="组合 74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755" name="任意多边形 7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56" name="组合 7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57" name="任意多边形 7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8" name="任意多边形 7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9" name="等腰三角形 7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0" name="等腰三角形 7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1" name="等腰三角形 7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2" name="等腰三角形 7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3" name="等腰三角形 7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45" name="组合 74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46" name="任意多边形 7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47" name="组合 7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48" name="任意多边形 7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9" name="任意多边形 7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0" name="等腰三角形 7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1" name="等腰三角形 7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2" name="等腰三角形 7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3" name="等腰三角形 7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4" name="等腰三角形 7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15" name="组合 514"/>
          <p:cNvGrpSpPr/>
          <p:nvPr/>
        </p:nvGrpSpPr>
        <p:grpSpPr>
          <a:xfrm>
            <a:off x="7608091" y="3824580"/>
            <a:ext cx="1814572" cy="4475992"/>
            <a:chOff x="3461654" y="2473607"/>
            <a:chExt cx="1378469" cy="3400261"/>
          </a:xfrm>
        </p:grpSpPr>
        <p:grpSp>
          <p:nvGrpSpPr>
            <p:cNvPr id="684" name="组合 68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695" name="任意多边形 69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96" name="组合 69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97" name="任意多边形 69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8" name="任意多边形 69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9" name="等腰三角形 69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0" name="等腰三角形 69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1" name="等腰三角形 70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2" name="等腰三角形 70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3" name="等腰三角形 70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85" name="组合 68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86" name="任意多边形 68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87" name="组合 68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88" name="任意多边形 68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9" name="任意多边形 68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0" name="等腰三角形 68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1" name="等腰三角形 69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2" name="等腰三角形 69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3" name="等腰三角形 69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4" name="等腰三角形 69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21" name="组合 520"/>
          <p:cNvGrpSpPr/>
          <p:nvPr/>
        </p:nvGrpSpPr>
        <p:grpSpPr>
          <a:xfrm>
            <a:off x="10824794" y="3997758"/>
            <a:ext cx="1682963" cy="4151352"/>
            <a:chOff x="3461654" y="2473607"/>
            <a:chExt cx="1378469" cy="3400261"/>
          </a:xfrm>
        </p:grpSpPr>
        <p:grpSp>
          <p:nvGrpSpPr>
            <p:cNvPr id="564" name="组合 56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75" name="任意多边形 57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76" name="组合 57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77" name="任意多边形 57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8" name="任意多边形 57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9" name="等腰三角形 57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0" name="等腰三角形 57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1" name="等腰三角形 58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2" name="等腰三角形 58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3" name="等腰三角形 58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65" name="组合 56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66" name="任意多边形 5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67" name="组合 5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68" name="任意多边形 5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9" name="任意多边形 5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0" name="等腰三角形 5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1" name="等腰三角形 5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2" name="等腰三角形 5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3" name="等腰三角形 5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4" name="等腰三角形 5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20" name="组合 519"/>
          <p:cNvGrpSpPr/>
          <p:nvPr/>
        </p:nvGrpSpPr>
        <p:grpSpPr>
          <a:xfrm>
            <a:off x="8779760" y="4167631"/>
            <a:ext cx="1814572" cy="4475992"/>
            <a:chOff x="3461654" y="2473607"/>
            <a:chExt cx="1378469" cy="3400261"/>
          </a:xfrm>
        </p:grpSpPr>
        <p:grpSp>
          <p:nvGrpSpPr>
            <p:cNvPr id="584" name="组合 58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95" name="任意多边形 59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96" name="组合 59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97" name="任意多边形 59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8" name="任意多边形 59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9" name="等腰三角形 59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0" name="等腰三角形 59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1" name="等腰三角形 60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2" name="等腰三角形 60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3" name="等腰三角形 60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85" name="组合 58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86" name="任意多边形 58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87" name="组合 58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88" name="任意多边形 58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9" name="任意多边形 58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0" name="等腰三角形 58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1" name="等腰三角形 59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2" name="等腰三角形 59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3" name="等腰三角形 59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4" name="等腰三角形 59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14" name="组合 513"/>
          <p:cNvGrpSpPr/>
          <p:nvPr/>
        </p:nvGrpSpPr>
        <p:grpSpPr>
          <a:xfrm>
            <a:off x="10017901" y="4533207"/>
            <a:ext cx="1814572" cy="4475992"/>
            <a:chOff x="3461654" y="2473607"/>
            <a:chExt cx="1378469" cy="3400261"/>
          </a:xfrm>
        </p:grpSpPr>
        <p:grpSp>
          <p:nvGrpSpPr>
            <p:cNvPr id="704" name="组合 70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715" name="任意多边形 7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16" name="组合 7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17" name="任意多边形 7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8" name="任意多边形 7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9" name="等腰三角形 7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0" name="等腰三角形 7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1" name="等腰三角形 7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2" name="等腰三角形 7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3" name="等腰三角形 7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05" name="组合 70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06" name="任意多边形 70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07" name="组合 70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08" name="任意多边形 70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9" name="任意多边形 70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0" name="等腰三角形 70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1" name="等腰三角形 71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2" name="等腰三角形 71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3" name="等腰三角形 71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4" name="等腰三角形 71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19" name="组合 518"/>
          <p:cNvGrpSpPr/>
          <p:nvPr/>
        </p:nvGrpSpPr>
        <p:grpSpPr>
          <a:xfrm>
            <a:off x="7822837" y="4747435"/>
            <a:ext cx="1682963" cy="4151352"/>
            <a:chOff x="3461654" y="2473607"/>
            <a:chExt cx="1378469" cy="3400261"/>
          </a:xfrm>
        </p:grpSpPr>
        <p:grpSp>
          <p:nvGrpSpPr>
            <p:cNvPr id="604" name="组合 60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615" name="任意多边形 6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16" name="组合 6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17" name="任意多边形 6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8" name="任意多边形 6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9" name="等腰三角形 6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0" name="等腰三角形 6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1" name="等腰三角形 6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2" name="等腰三角形 6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3" name="等腰三角形 6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05" name="组合 60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06" name="任意多边形 60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07" name="组合 60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08" name="任意多边形 60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9" name="任意多边形 60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0" name="等腰三角形 60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1" name="等腰三角形 61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2" name="等腰三角形 61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3" name="等腰三角形 61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4" name="等腰三角形 61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71" name="组合 870"/>
          <p:cNvGrpSpPr/>
          <p:nvPr/>
        </p:nvGrpSpPr>
        <p:grpSpPr>
          <a:xfrm>
            <a:off x="168397" y="869100"/>
            <a:ext cx="4252562" cy="1441207"/>
            <a:chOff x="7182402" y="4626043"/>
            <a:chExt cx="4252562" cy="1441207"/>
          </a:xfrm>
        </p:grpSpPr>
        <p:sp>
          <p:nvSpPr>
            <p:cNvPr id="872" name="矩形 871"/>
            <p:cNvSpPr/>
            <p:nvPr/>
          </p:nvSpPr>
          <p:spPr>
            <a:xfrm>
              <a:off x="7182402" y="4626043"/>
              <a:ext cx="3038011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8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400</a:t>
              </a:r>
              <a:r>
                <a:rPr lang="zh-CN" altLang="zh-CN" sz="8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万</a:t>
              </a:r>
              <a:endParaRPr lang="zh-CN" altLang="en-US" sz="8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cxnSp>
          <p:nvCxnSpPr>
            <p:cNvPr id="873" name="直接连接符 872"/>
            <p:cNvCxnSpPr/>
            <p:nvPr/>
          </p:nvCxnSpPr>
          <p:spPr>
            <a:xfrm flipH="1">
              <a:off x="9947869" y="4829625"/>
              <a:ext cx="586436" cy="1038715"/>
            </a:xfrm>
            <a:prstGeom prst="line">
              <a:avLst/>
            </a:prstGeom>
            <a:ln w="762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4" name="文本框 873"/>
            <p:cNvSpPr txBox="1"/>
            <p:nvPr/>
          </p:nvSpPr>
          <p:spPr>
            <a:xfrm>
              <a:off x="10442831" y="4959254"/>
              <a:ext cx="746999" cy="110799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6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m</a:t>
              </a:r>
              <a:endPara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875" name="文本框 874"/>
            <p:cNvSpPr txBox="1"/>
            <p:nvPr/>
          </p:nvSpPr>
          <p:spPr>
            <a:xfrm>
              <a:off x="11160850" y="5062635"/>
              <a:ext cx="274114" cy="646331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3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3</a:t>
              </a:r>
              <a:endParaRPr lang="zh-CN" altLang="en-US" sz="3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grpSp>
        <p:nvGrpSpPr>
          <p:cNvPr id="876" name="组合 875"/>
          <p:cNvGrpSpPr/>
          <p:nvPr/>
        </p:nvGrpSpPr>
        <p:grpSpPr>
          <a:xfrm>
            <a:off x="8650255" y="925247"/>
            <a:ext cx="2921067" cy="1393081"/>
            <a:chOff x="8513897" y="4674169"/>
            <a:chExt cx="2921067" cy="1393081"/>
          </a:xfrm>
        </p:grpSpPr>
        <p:sp>
          <p:nvSpPr>
            <p:cNvPr id="877" name="矩形 876"/>
            <p:cNvSpPr/>
            <p:nvPr/>
          </p:nvSpPr>
          <p:spPr>
            <a:xfrm>
              <a:off x="8513897" y="4674169"/>
              <a:ext cx="1402948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80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55</a:t>
              </a:r>
              <a:endParaRPr lang="zh-CN" altLang="en-US" sz="8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cxnSp>
          <p:nvCxnSpPr>
            <p:cNvPr id="878" name="直接连接符 877"/>
            <p:cNvCxnSpPr/>
            <p:nvPr/>
          </p:nvCxnSpPr>
          <p:spPr>
            <a:xfrm flipH="1">
              <a:off x="9947869" y="4829625"/>
              <a:ext cx="586436" cy="1038715"/>
            </a:xfrm>
            <a:prstGeom prst="line">
              <a:avLst/>
            </a:prstGeom>
            <a:ln w="762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文本框 878"/>
            <p:cNvSpPr txBox="1"/>
            <p:nvPr/>
          </p:nvSpPr>
          <p:spPr>
            <a:xfrm>
              <a:off x="10442831" y="4959254"/>
              <a:ext cx="746999" cy="110799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6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m</a:t>
              </a:r>
              <a:endPara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880" name="文本框 879"/>
            <p:cNvSpPr txBox="1"/>
            <p:nvPr/>
          </p:nvSpPr>
          <p:spPr>
            <a:xfrm>
              <a:off x="11160850" y="5062635"/>
              <a:ext cx="274114" cy="646331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3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3</a:t>
              </a:r>
              <a:endParaRPr lang="zh-CN" altLang="en-US" sz="3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sp>
        <p:nvSpPr>
          <p:cNvPr id="882" name="任意多边形 881"/>
          <p:cNvSpPr/>
          <p:nvPr/>
        </p:nvSpPr>
        <p:spPr>
          <a:xfrm>
            <a:off x="4010526" y="-16042"/>
            <a:ext cx="4447674" cy="6874042"/>
          </a:xfrm>
          <a:custGeom>
            <a:avLst/>
            <a:gdLst>
              <a:gd name="connsiteX0" fmla="*/ 2971800 w 3448050"/>
              <a:gd name="connsiteY0" fmla="*/ 0 h 6953250"/>
              <a:gd name="connsiteX1" fmla="*/ 2876550 w 3448050"/>
              <a:gd name="connsiteY1" fmla="*/ 742950 h 6953250"/>
              <a:gd name="connsiteX2" fmla="*/ 3295650 w 3448050"/>
              <a:gd name="connsiteY2" fmla="*/ 1562100 h 6953250"/>
              <a:gd name="connsiteX3" fmla="*/ 2743200 w 3448050"/>
              <a:gd name="connsiteY3" fmla="*/ 2419350 h 6953250"/>
              <a:gd name="connsiteX4" fmla="*/ 3448050 w 3448050"/>
              <a:gd name="connsiteY4" fmla="*/ 3200400 h 6953250"/>
              <a:gd name="connsiteX5" fmla="*/ 2705100 w 3448050"/>
              <a:gd name="connsiteY5" fmla="*/ 4229100 h 6953250"/>
              <a:gd name="connsiteX6" fmla="*/ 3162300 w 3448050"/>
              <a:gd name="connsiteY6" fmla="*/ 5334000 h 6953250"/>
              <a:gd name="connsiteX7" fmla="*/ 2914650 w 3448050"/>
              <a:gd name="connsiteY7" fmla="*/ 6172200 h 6953250"/>
              <a:gd name="connsiteX8" fmla="*/ 3086100 w 3448050"/>
              <a:gd name="connsiteY8" fmla="*/ 6934200 h 6953250"/>
              <a:gd name="connsiteX9" fmla="*/ 266700 w 3448050"/>
              <a:gd name="connsiteY9" fmla="*/ 6953250 h 6953250"/>
              <a:gd name="connsiteX10" fmla="*/ 190500 w 3448050"/>
              <a:gd name="connsiteY10" fmla="*/ 6115050 h 6953250"/>
              <a:gd name="connsiteX11" fmla="*/ 457200 w 3448050"/>
              <a:gd name="connsiteY11" fmla="*/ 5238750 h 6953250"/>
              <a:gd name="connsiteX12" fmla="*/ 0 w 3448050"/>
              <a:gd name="connsiteY12" fmla="*/ 4381500 h 6953250"/>
              <a:gd name="connsiteX13" fmla="*/ 552450 w 3448050"/>
              <a:gd name="connsiteY13" fmla="*/ 3219450 h 6953250"/>
              <a:gd name="connsiteX14" fmla="*/ 38100 w 3448050"/>
              <a:gd name="connsiteY14" fmla="*/ 2495550 h 6953250"/>
              <a:gd name="connsiteX15" fmla="*/ 514350 w 3448050"/>
              <a:gd name="connsiteY15" fmla="*/ 1504950 h 6953250"/>
              <a:gd name="connsiteX16" fmla="*/ 209550 w 3448050"/>
              <a:gd name="connsiteY16" fmla="*/ 685800 h 6953250"/>
              <a:gd name="connsiteX17" fmla="*/ 266700 w 3448050"/>
              <a:gd name="connsiteY17" fmla="*/ 0 h 6953250"/>
              <a:gd name="connsiteX18" fmla="*/ 2971800 w 3448050"/>
              <a:gd name="connsiteY18" fmla="*/ 0 h 695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448050" h="6953250">
                <a:moveTo>
                  <a:pt x="2971800" y="0"/>
                </a:moveTo>
                <a:lnTo>
                  <a:pt x="2876550" y="742950"/>
                </a:lnTo>
                <a:lnTo>
                  <a:pt x="3295650" y="1562100"/>
                </a:lnTo>
                <a:lnTo>
                  <a:pt x="2743200" y="2419350"/>
                </a:lnTo>
                <a:lnTo>
                  <a:pt x="3448050" y="3200400"/>
                </a:lnTo>
                <a:lnTo>
                  <a:pt x="2705100" y="4229100"/>
                </a:lnTo>
                <a:lnTo>
                  <a:pt x="3162300" y="5334000"/>
                </a:lnTo>
                <a:lnTo>
                  <a:pt x="2914650" y="6172200"/>
                </a:lnTo>
                <a:lnTo>
                  <a:pt x="3086100" y="6934200"/>
                </a:lnTo>
                <a:lnTo>
                  <a:pt x="266700" y="6953250"/>
                </a:lnTo>
                <a:lnTo>
                  <a:pt x="190500" y="6115050"/>
                </a:lnTo>
                <a:lnTo>
                  <a:pt x="457200" y="5238750"/>
                </a:lnTo>
                <a:lnTo>
                  <a:pt x="0" y="4381500"/>
                </a:lnTo>
                <a:lnTo>
                  <a:pt x="552450" y="3219450"/>
                </a:lnTo>
                <a:lnTo>
                  <a:pt x="38100" y="2495550"/>
                </a:lnTo>
                <a:lnTo>
                  <a:pt x="514350" y="1504950"/>
                </a:lnTo>
                <a:lnTo>
                  <a:pt x="209550" y="685800"/>
                </a:lnTo>
                <a:lnTo>
                  <a:pt x="266700" y="0"/>
                </a:lnTo>
                <a:lnTo>
                  <a:pt x="2971800" y="0"/>
                </a:lnTo>
                <a:close/>
              </a:path>
            </a:pathLst>
          </a:cu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4" name="文本框 883"/>
          <p:cNvSpPr txBox="1"/>
          <p:nvPr/>
        </p:nvSpPr>
        <p:spPr>
          <a:xfrm>
            <a:off x="5455611" y="123385"/>
            <a:ext cx="1128514" cy="6863417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88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相</a:t>
            </a:r>
            <a:endParaRPr lang="en-US" altLang="zh-CN" sz="88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  <a:p>
            <a:r>
              <a:rPr lang="zh-CN" altLang="en-US" sz="88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差</a:t>
            </a:r>
            <a:endParaRPr lang="en-US" altLang="zh-CN" sz="88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  <a:p>
            <a:r>
              <a:rPr lang="zh-CN" altLang="en-US" sz="88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七</a:t>
            </a:r>
            <a:endParaRPr lang="en-US" altLang="zh-CN" sz="88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  <a:p>
            <a:r>
              <a:rPr lang="zh-CN" altLang="en-US" sz="88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万</a:t>
            </a:r>
            <a:endParaRPr lang="en-US" altLang="zh-CN" sz="88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  <a:p>
            <a:r>
              <a:rPr lang="zh-CN" altLang="en-US" sz="88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倍</a:t>
            </a:r>
          </a:p>
        </p:txBody>
      </p:sp>
      <p:sp>
        <p:nvSpPr>
          <p:cNvPr id="885" name="矩形 884"/>
          <p:cNvSpPr/>
          <p:nvPr/>
        </p:nvSpPr>
        <p:spPr>
          <a:xfrm rot="19121715">
            <a:off x="1414201" y="-4954008"/>
            <a:ext cx="14878477" cy="17816822"/>
          </a:xfrm>
          <a:prstGeom prst="rect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6" name="矩形 885"/>
          <p:cNvSpPr/>
          <p:nvPr/>
        </p:nvSpPr>
        <p:spPr>
          <a:xfrm rot="19121715">
            <a:off x="-1363864" y="-6074995"/>
            <a:ext cx="14878477" cy="17816821"/>
          </a:xfrm>
          <a:prstGeom prst="rect">
            <a:avLst/>
          </a:pr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-26987" y="-11713"/>
            <a:ext cx="12245975" cy="6881426"/>
          </a:xfrm>
          <a:prstGeom prst="rect">
            <a:avLst/>
          </a:prstGeom>
          <a:solidFill>
            <a:srgbClr val="AEDB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7" name="文本框 496"/>
          <p:cNvSpPr txBox="1"/>
          <p:nvPr/>
        </p:nvSpPr>
        <p:spPr>
          <a:xfrm>
            <a:off x="-857250" y="1501269"/>
            <a:ext cx="242054" cy="646331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en-US" altLang="zh-CN" sz="3600" dirty="0" smtClean="0">
                <a:solidFill>
                  <a:schemeClr val="bg1"/>
                </a:solidFill>
              </a:rPr>
              <a:t>n</a:t>
            </a:r>
            <a:endParaRPr lang="zh-CN" altLang="en-US" sz="3600" dirty="0" smtClean="0">
              <a:solidFill>
                <a:schemeClr val="bg1"/>
              </a:solidFill>
            </a:endParaRPr>
          </a:p>
        </p:txBody>
      </p:sp>
      <p:sp>
        <p:nvSpPr>
          <p:cNvPr id="500" name="文本框 499"/>
          <p:cNvSpPr txBox="1"/>
          <p:nvPr/>
        </p:nvSpPr>
        <p:spPr>
          <a:xfrm>
            <a:off x="2036267" y="2828836"/>
            <a:ext cx="8309967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72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我们应该在怎么做？</a:t>
            </a:r>
          </a:p>
        </p:txBody>
      </p:sp>
      <p:sp>
        <p:nvSpPr>
          <p:cNvPr id="674" name="等腰三角形 673"/>
          <p:cNvSpPr/>
          <p:nvPr/>
        </p:nvSpPr>
        <p:spPr>
          <a:xfrm>
            <a:off x="9072288" y="3691749"/>
            <a:ext cx="146190" cy="126026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5" name="矩形 674"/>
          <p:cNvSpPr/>
          <p:nvPr/>
        </p:nvSpPr>
        <p:spPr>
          <a:xfrm>
            <a:off x="9111294" y="3701163"/>
            <a:ext cx="119610" cy="119610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6" name="椭圆 675"/>
          <p:cNvSpPr/>
          <p:nvPr/>
        </p:nvSpPr>
        <p:spPr>
          <a:xfrm>
            <a:off x="9082038" y="3671907"/>
            <a:ext cx="139545" cy="139545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7" name="等腰三角形 676"/>
          <p:cNvSpPr/>
          <p:nvPr/>
        </p:nvSpPr>
        <p:spPr>
          <a:xfrm>
            <a:off x="2012898" y="3656373"/>
            <a:ext cx="146190" cy="126026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8" name="矩形 677"/>
          <p:cNvSpPr/>
          <p:nvPr/>
        </p:nvSpPr>
        <p:spPr>
          <a:xfrm>
            <a:off x="2051904" y="3665787"/>
            <a:ext cx="119610" cy="119610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9" name="椭圆 678"/>
          <p:cNvSpPr/>
          <p:nvPr/>
        </p:nvSpPr>
        <p:spPr>
          <a:xfrm>
            <a:off x="2022648" y="3636531"/>
            <a:ext cx="139545" cy="139545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0" name="Freeform 11"/>
          <p:cNvSpPr>
            <a:spLocks/>
          </p:cNvSpPr>
          <p:nvPr/>
        </p:nvSpPr>
        <p:spPr bwMode="auto">
          <a:xfrm>
            <a:off x="5375276" y="2270126"/>
            <a:ext cx="1954213" cy="2333625"/>
          </a:xfrm>
          <a:custGeom>
            <a:avLst/>
            <a:gdLst>
              <a:gd name="T0" fmla="*/ 1231 w 1231"/>
              <a:gd name="T1" fmla="*/ 0 h 1470"/>
              <a:gd name="T2" fmla="*/ 0 w 1231"/>
              <a:gd name="T3" fmla="*/ 0 h 1470"/>
              <a:gd name="T4" fmla="*/ 0 w 1231"/>
              <a:gd name="T5" fmla="*/ 1460 h 1470"/>
              <a:gd name="T6" fmla="*/ 147 w 1231"/>
              <a:gd name="T7" fmla="*/ 1365 h 1470"/>
              <a:gd name="T8" fmla="*/ 290 w 1231"/>
              <a:gd name="T9" fmla="*/ 1460 h 1470"/>
              <a:gd name="T10" fmla="*/ 456 w 1231"/>
              <a:gd name="T11" fmla="*/ 1365 h 1470"/>
              <a:gd name="T12" fmla="*/ 585 w 1231"/>
              <a:gd name="T13" fmla="*/ 1460 h 1470"/>
              <a:gd name="T14" fmla="*/ 732 w 1231"/>
              <a:gd name="T15" fmla="*/ 1365 h 1470"/>
              <a:gd name="T16" fmla="*/ 903 w 1231"/>
              <a:gd name="T17" fmla="*/ 1470 h 1470"/>
              <a:gd name="T18" fmla="*/ 1069 w 1231"/>
              <a:gd name="T19" fmla="*/ 1365 h 1470"/>
              <a:gd name="T20" fmla="*/ 1231 w 1231"/>
              <a:gd name="T21" fmla="*/ 1460 h 1470"/>
              <a:gd name="T22" fmla="*/ 1231 w 1231"/>
              <a:gd name="T23" fmla="*/ 0 h 1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31" h="1470">
                <a:moveTo>
                  <a:pt x="1231" y="0"/>
                </a:moveTo>
                <a:lnTo>
                  <a:pt x="0" y="0"/>
                </a:lnTo>
                <a:lnTo>
                  <a:pt x="0" y="1460"/>
                </a:lnTo>
                <a:lnTo>
                  <a:pt x="147" y="1365"/>
                </a:lnTo>
                <a:lnTo>
                  <a:pt x="290" y="1460"/>
                </a:lnTo>
                <a:lnTo>
                  <a:pt x="456" y="1365"/>
                </a:lnTo>
                <a:lnTo>
                  <a:pt x="585" y="1460"/>
                </a:lnTo>
                <a:lnTo>
                  <a:pt x="732" y="1365"/>
                </a:lnTo>
                <a:lnTo>
                  <a:pt x="903" y="1470"/>
                </a:lnTo>
                <a:lnTo>
                  <a:pt x="1069" y="1365"/>
                </a:lnTo>
                <a:lnTo>
                  <a:pt x="1231" y="1460"/>
                </a:lnTo>
                <a:lnTo>
                  <a:pt x="123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1" name="等腰三角形 680"/>
          <p:cNvSpPr/>
          <p:nvPr/>
        </p:nvSpPr>
        <p:spPr>
          <a:xfrm>
            <a:off x="7154588" y="2332849"/>
            <a:ext cx="146190" cy="126026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2" name="矩形 681"/>
          <p:cNvSpPr/>
          <p:nvPr/>
        </p:nvSpPr>
        <p:spPr>
          <a:xfrm>
            <a:off x="7193594" y="2342263"/>
            <a:ext cx="119610" cy="119610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3" name="椭圆 682"/>
          <p:cNvSpPr/>
          <p:nvPr/>
        </p:nvSpPr>
        <p:spPr>
          <a:xfrm>
            <a:off x="7164338" y="2313007"/>
            <a:ext cx="139545" cy="139545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2" name="椭圆 501"/>
          <p:cNvSpPr/>
          <p:nvPr/>
        </p:nvSpPr>
        <p:spPr>
          <a:xfrm>
            <a:off x="4437092" y="1525386"/>
            <a:ext cx="3807228" cy="3807228"/>
          </a:xfrm>
          <a:prstGeom prst="ellipse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4" name="椭圆 723"/>
          <p:cNvSpPr/>
          <p:nvPr/>
        </p:nvSpPr>
        <p:spPr>
          <a:xfrm>
            <a:off x="4437092" y="1525386"/>
            <a:ext cx="3807228" cy="3807228"/>
          </a:xfrm>
          <a:prstGeom prst="ellipse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5" name="椭圆 724"/>
          <p:cNvSpPr/>
          <p:nvPr/>
        </p:nvSpPr>
        <p:spPr>
          <a:xfrm>
            <a:off x="4437092" y="1525386"/>
            <a:ext cx="3807228" cy="3807228"/>
          </a:xfrm>
          <a:prstGeom prst="ellipse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40000" end="15966.5312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222375" y="-30511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2018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875E-6 -3.7037E-7 L -1.06315 -1.8 " pathEditMode="relative" rAng="0" ptsTypes="AA">
                                          <p:cBhvr>
                                            <p:cTn id="6" dur="500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3164" y="-90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1445 -0.10717 L -0.86966 -1.575 " pathEditMode="relative" rAng="0" ptsTypes="AA">
                                          <p:cBhvr>
                                            <p:cTn id="8" dur="500" fill="hold"/>
                                            <p:tgtEl>
                                              <p:spTgt spid="8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06" y="-733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37500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7500">
                                          <p:cBhvr additive="base">
                                            <p:cTn id="11" dur="4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7500">
                                          <p:cBhvr additive="base">
                                            <p:cTn id="12" dur="4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" presetClass="mediacall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4" dur="1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1" fill="hold" grpId="0" nodeType="withEffect" p14:presetBounceEnd="66000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000">
                                          <p:cBhvr additive="base">
                                            <p:cTn id="17" dur="4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000">
                                          <p:cBhvr additive="base">
                                            <p:cTn id="18" dur="4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15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15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15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5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15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5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2.08333E-7 -3.7037E-6 L 0.08867 -0.09861 " pathEditMode="relative" rAng="0" ptsTypes="AA">
                                          <p:cBhvr>
                                            <p:cTn id="32" dur="30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3.54167E-6 3.7037E-7 L 0.08373 0.03241 " pathEditMode="relative" rAng="0" ptsTypes="AA">
                                          <p:cBhvr>
                                            <p:cTn id="34" dur="30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5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1.04167E-6 -1.85185E-6 L 0.02669 -0.14838 " pathEditMode="relative" rAng="0" ptsTypes="AA">
                                          <p:cBhvr>
                                            <p:cTn id="36" dur="30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8" dur="50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0" dur="50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2" dur="50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300" fill="hold"/>
                                            <p:tgtEl>
                                              <p:spTgt spid="67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300" fill="hold"/>
                                            <p:tgtEl>
                                              <p:spTgt spid="67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8" dur="300" fill="hold"/>
                                            <p:tgtEl>
                                              <p:spTgt spid="67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300"/>
                                            <p:tgtEl>
                                              <p:spTgt spid="6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300"/>
                                            <p:tgtEl>
                                              <p:spTgt spid="6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300"/>
                                            <p:tgtEl>
                                              <p:spTgt spid="67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5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5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15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15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15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15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-3.75E-6 -1.11111E-6 L -0.07617 -0.10926 " pathEditMode="relative" rAng="0" ptsTypes="AA">
                                          <p:cBhvr>
                                            <p:cTn id="71" dur="3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815" y="-54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2.91667E-6 2.96296E-6 L -0.08841 -0.01111 " pathEditMode="relative" rAng="0" ptsTypes="AA">
                                          <p:cBhvr>
                                            <p:cTn id="73" dur="3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7" y="-5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-4.58333E-6 7.40741E-7 L -0.01979 -0.14375 " pathEditMode="relative" rAng="0" ptsTypes="AA">
                                          <p:cBhvr>
                                            <p:cTn id="75" dur="3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7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7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9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81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3" dur="300" fill="hold"/>
                                            <p:tgtEl>
                                              <p:spTgt spid="67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5" dur="300" fill="hold"/>
                                            <p:tgtEl>
                                              <p:spTgt spid="67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7" dur="300" fill="hold"/>
                                            <p:tgtEl>
                                              <p:spTgt spid="67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" dur="300"/>
                                            <p:tgtEl>
                                              <p:spTgt spid="6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" dur="300"/>
                                            <p:tgtEl>
                                              <p:spTgt spid="6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5" dur="300"/>
                                            <p:tgtEl>
                                              <p:spTgt spid="67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35" presetClass="exit" presetSubtype="0" fill="hold" grpId="1" nodeType="withEffect">
                                      <p:stCondLst>
                                        <p:cond delay="6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" dur="3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9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72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10" presetClass="entr" presetSubtype="0" fill="hold" grpId="0" nodeType="withEffect">
                                      <p:stCondLst>
                                        <p:cond delay="69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5" dur="250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xit" presetSubtype="32" fill="hold" grpId="1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7" dur="250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250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09" dur="250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" presetID="10" presetClass="entr" presetSubtype="0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3" dur="250"/>
                                            <p:tgtEl>
                                              <p:spTgt spid="7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xit" presetSubtype="32" fill="hold" grpId="1" nodeType="withEffect">
                                      <p:stCondLst>
                                        <p:cond delay="7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5" dur="250"/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250"/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17" dur="250"/>
                                            <p:tgtEl>
                                              <p:spTgt spid="7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25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xit" presetSubtype="32" fill="hold" grpId="1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3" dur="250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250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25" dur="25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23" presetClass="entr" presetSubtype="16" fill="hold" grpId="0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3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3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1" presetID="6" presetClass="emph" presetSubtype="0" autoRev="1" fill="hold" grpId="1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Scale>
                                          <p:cBhvr>
                                            <p:cTn id="132" dur="150" fill="hold"/>
                                            <p:tgtEl>
                                              <p:spTgt spid="6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autoRev="1" fill="hold" grpId="2" nodeType="withEffect">
                                      <p:stCondLst>
                                        <p:cond delay="760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50" fill="hold"/>
                                            <p:tgtEl>
                                              <p:spTgt spid="680"/>
                                            </p:tgtEl>
                                          </p:cBhvr>
                                          <p:by x="90000" y="9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1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1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1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1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3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1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1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7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1.45833E-6 4.44444E-6 L 0.08867 -0.09862 " pathEditMode="relative" rAng="0" ptsTypes="AA">
                                          <p:cBhvr>
                                            <p:cTn id="148" dur="3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-1.875E-6 -1.48148E-6 L 0.08373 0.03241 " pathEditMode="relative" rAng="0" ptsTypes="AA">
                                          <p:cBhvr>
                                            <p:cTn id="150" dur="3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1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6.25E-7 -3.7037E-6 L 0.02669 -0.14838 " pathEditMode="relative" rAng="0" ptsTypes="AA">
                                          <p:cBhvr>
                                            <p:cTn id="152" dur="3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3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6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300" fill="hold"/>
                                            <p:tgtEl>
                                              <p:spTgt spid="68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300" fill="hold"/>
                                            <p:tgtEl>
                                              <p:spTgt spid="68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300" fill="hold"/>
                                            <p:tgtEl>
                                              <p:spTgt spid="68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" dur="300"/>
                                            <p:tgtEl>
                                              <p:spTgt spid="6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8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" dur="300"/>
                                            <p:tgtEl>
                                              <p:spTgt spid="68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" dur="300"/>
                                            <p:tgtEl>
                                              <p:spTgt spid="68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17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"/>
                    </p:tgtEl>
                  </p:cMediaNode>
                </p:audio>
              </p:childTnLst>
            </p:cTn>
          </p:par>
        </p:tnLst>
        <p:bldLst>
          <p:bldP spid="885" grpId="0" animBg="1"/>
          <p:bldP spid="886" grpId="0" animBg="1"/>
          <p:bldP spid="2" grpId="0" animBg="1"/>
          <p:bldP spid="500" grpId="0"/>
          <p:bldP spid="500" grpId="1"/>
          <p:bldP spid="674" grpId="0" animBg="1"/>
          <p:bldP spid="674" grpId="1" animBg="1"/>
          <p:bldP spid="674" grpId="2" animBg="1"/>
          <p:bldP spid="674" grpId="3" animBg="1"/>
          <p:bldP spid="674" grpId="4" animBg="1"/>
          <p:bldP spid="675" grpId="0" animBg="1"/>
          <p:bldP spid="675" grpId="1" animBg="1"/>
          <p:bldP spid="675" grpId="2" animBg="1"/>
          <p:bldP spid="675" grpId="3" animBg="1"/>
          <p:bldP spid="675" grpId="4" animBg="1"/>
          <p:bldP spid="676" grpId="0" animBg="1"/>
          <p:bldP spid="676" grpId="1" animBg="1"/>
          <p:bldP spid="676" grpId="2" animBg="1"/>
          <p:bldP spid="676" grpId="3" animBg="1"/>
          <p:bldP spid="676" grpId="4" animBg="1"/>
          <p:bldP spid="677" grpId="0" animBg="1"/>
          <p:bldP spid="677" grpId="1" animBg="1"/>
          <p:bldP spid="677" grpId="2" animBg="1"/>
          <p:bldP spid="677" grpId="3" animBg="1"/>
          <p:bldP spid="677" grpId="4" animBg="1"/>
          <p:bldP spid="678" grpId="0" animBg="1"/>
          <p:bldP spid="678" grpId="1" animBg="1"/>
          <p:bldP spid="678" grpId="2" animBg="1"/>
          <p:bldP spid="678" grpId="3" animBg="1"/>
          <p:bldP spid="678" grpId="4" animBg="1"/>
          <p:bldP spid="679" grpId="0" animBg="1"/>
          <p:bldP spid="679" grpId="1" animBg="1"/>
          <p:bldP spid="679" grpId="2" animBg="1"/>
          <p:bldP spid="679" grpId="3" animBg="1"/>
          <p:bldP spid="679" grpId="4" animBg="1"/>
          <p:bldP spid="680" grpId="0" animBg="1"/>
          <p:bldP spid="680" grpId="1" animBg="1"/>
          <p:bldP spid="680" grpId="2" animBg="1"/>
          <p:bldP spid="681" grpId="0" animBg="1"/>
          <p:bldP spid="681" grpId="1" animBg="1"/>
          <p:bldP spid="681" grpId="2" animBg="1"/>
          <p:bldP spid="681" grpId="3" animBg="1"/>
          <p:bldP spid="681" grpId="4" animBg="1"/>
          <p:bldP spid="682" grpId="0" animBg="1"/>
          <p:bldP spid="682" grpId="1" animBg="1"/>
          <p:bldP spid="682" grpId="2" animBg="1"/>
          <p:bldP spid="682" grpId="3" animBg="1"/>
          <p:bldP spid="682" grpId="4" animBg="1"/>
          <p:bldP spid="683" grpId="0" animBg="1"/>
          <p:bldP spid="683" grpId="1" animBg="1"/>
          <p:bldP spid="683" grpId="2" animBg="1"/>
          <p:bldP spid="683" grpId="3" animBg="1"/>
          <p:bldP spid="683" grpId="4" animBg="1"/>
          <p:bldP spid="502" grpId="0" animBg="1"/>
          <p:bldP spid="502" grpId="1" animBg="1"/>
          <p:bldP spid="724" grpId="0" animBg="1"/>
          <p:bldP spid="724" grpId="1" animBg="1"/>
          <p:bldP spid="725" grpId="0" animBg="1"/>
          <p:bldP spid="725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875E-6 -3.7037E-7 L -1.06315 -1.8 " pathEditMode="relative" rAng="0" ptsTypes="AA">
                                          <p:cBhvr>
                                            <p:cTn id="6" dur="500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3164" y="-90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1445 -0.10717 L -0.86966 -1.575 " pathEditMode="relative" rAng="0" ptsTypes="AA">
                                          <p:cBhvr>
                                            <p:cTn id="8" dur="500" fill="hold"/>
                                            <p:tgtEl>
                                              <p:spTgt spid="8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06" y="-733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4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4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" presetClass="mediacall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4" dur="1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1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4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4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15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15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15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5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15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5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2.08333E-7 -3.7037E-6 L 0.08867 -0.09861 " pathEditMode="relative" rAng="0" ptsTypes="AA">
                                          <p:cBhvr>
                                            <p:cTn id="32" dur="30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3.54167E-6 3.7037E-7 L 0.08373 0.03241 " pathEditMode="relative" rAng="0" ptsTypes="AA">
                                          <p:cBhvr>
                                            <p:cTn id="34" dur="30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5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1.04167E-6 -1.85185E-6 L 0.02669 -0.14838 " pathEditMode="relative" rAng="0" ptsTypes="AA">
                                          <p:cBhvr>
                                            <p:cTn id="36" dur="30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8" dur="50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0" dur="50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2" dur="50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300" fill="hold"/>
                                            <p:tgtEl>
                                              <p:spTgt spid="67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300" fill="hold"/>
                                            <p:tgtEl>
                                              <p:spTgt spid="67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8" dur="300" fill="hold"/>
                                            <p:tgtEl>
                                              <p:spTgt spid="67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300"/>
                                            <p:tgtEl>
                                              <p:spTgt spid="6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300"/>
                                            <p:tgtEl>
                                              <p:spTgt spid="6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300"/>
                                            <p:tgtEl>
                                              <p:spTgt spid="67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5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5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15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15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15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15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-3.75E-6 -1.11111E-6 L -0.07617 -0.10926 " pathEditMode="relative" rAng="0" ptsTypes="AA">
                                          <p:cBhvr>
                                            <p:cTn id="71" dur="3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815" y="-54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2.91667E-6 2.96296E-6 L -0.08841 -0.01111 " pathEditMode="relative" rAng="0" ptsTypes="AA">
                                          <p:cBhvr>
                                            <p:cTn id="73" dur="3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7" y="-5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-4.58333E-6 7.40741E-7 L -0.01979 -0.14375 " pathEditMode="relative" rAng="0" ptsTypes="AA">
                                          <p:cBhvr>
                                            <p:cTn id="75" dur="3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7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7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9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81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3" dur="300" fill="hold"/>
                                            <p:tgtEl>
                                              <p:spTgt spid="67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5" dur="300" fill="hold"/>
                                            <p:tgtEl>
                                              <p:spTgt spid="67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7" dur="300" fill="hold"/>
                                            <p:tgtEl>
                                              <p:spTgt spid="67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" dur="300"/>
                                            <p:tgtEl>
                                              <p:spTgt spid="6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" dur="300"/>
                                            <p:tgtEl>
                                              <p:spTgt spid="6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5" dur="300"/>
                                            <p:tgtEl>
                                              <p:spTgt spid="67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35" presetClass="exit" presetSubtype="0" fill="hold" grpId="1" nodeType="withEffect">
                                      <p:stCondLst>
                                        <p:cond delay="6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" dur="3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9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72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10" presetClass="entr" presetSubtype="0" fill="hold" grpId="0" nodeType="withEffect">
                                      <p:stCondLst>
                                        <p:cond delay="69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5" dur="250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xit" presetSubtype="32" fill="hold" grpId="1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7" dur="250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250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09" dur="250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" presetID="10" presetClass="entr" presetSubtype="0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3" dur="250"/>
                                            <p:tgtEl>
                                              <p:spTgt spid="7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xit" presetSubtype="32" fill="hold" grpId="1" nodeType="withEffect">
                                      <p:stCondLst>
                                        <p:cond delay="7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5" dur="250"/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250"/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17" dur="250"/>
                                            <p:tgtEl>
                                              <p:spTgt spid="7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25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xit" presetSubtype="32" fill="hold" grpId="1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3" dur="250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250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25" dur="25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23" presetClass="entr" presetSubtype="16" fill="hold" grpId="0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3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3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1" presetID="6" presetClass="emph" presetSubtype="0" autoRev="1" fill="hold" grpId="1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Scale>
                                          <p:cBhvr>
                                            <p:cTn id="132" dur="150" fill="hold"/>
                                            <p:tgtEl>
                                              <p:spTgt spid="6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autoRev="1" fill="hold" grpId="2" nodeType="withEffect">
                                      <p:stCondLst>
                                        <p:cond delay="760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50" fill="hold"/>
                                            <p:tgtEl>
                                              <p:spTgt spid="680"/>
                                            </p:tgtEl>
                                          </p:cBhvr>
                                          <p:by x="90000" y="9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1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1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1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1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3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1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1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7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1.45833E-6 4.44444E-6 L 0.08867 -0.09862 " pathEditMode="relative" rAng="0" ptsTypes="AA">
                                          <p:cBhvr>
                                            <p:cTn id="148" dur="3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-1.875E-6 -1.48148E-6 L 0.08373 0.03241 " pathEditMode="relative" rAng="0" ptsTypes="AA">
                                          <p:cBhvr>
                                            <p:cTn id="150" dur="3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1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6.25E-7 -3.7037E-6 L 0.02669 -0.14838 " pathEditMode="relative" rAng="0" ptsTypes="AA">
                                          <p:cBhvr>
                                            <p:cTn id="152" dur="3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3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6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300" fill="hold"/>
                                            <p:tgtEl>
                                              <p:spTgt spid="68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300" fill="hold"/>
                                            <p:tgtEl>
                                              <p:spTgt spid="68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300" fill="hold"/>
                                            <p:tgtEl>
                                              <p:spTgt spid="68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" dur="300"/>
                                            <p:tgtEl>
                                              <p:spTgt spid="6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8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" dur="300"/>
                                            <p:tgtEl>
                                              <p:spTgt spid="68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" dur="300"/>
                                            <p:tgtEl>
                                              <p:spTgt spid="68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17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"/>
                    </p:tgtEl>
                  </p:cMediaNode>
                </p:audio>
              </p:childTnLst>
            </p:cTn>
          </p:par>
        </p:tnLst>
        <p:bldLst>
          <p:bldP spid="885" grpId="0" animBg="1"/>
          <p:bldP spid="886" grpId="0" animBg="1"/>
          <p:bldP spid="2" grpId="0" animBg="1"/>
          <p:bldP spid="500" grpId="0"/>
          <p:bldP spid="500" grpId="1"/>
          <p:bldP spid="674" grpId="0" animBg="1"/>
          <p:bldP spid="674" grpId="1" animBg="1"/>
          <p:bldP spid="674" grpId="2" animBg="1"/>
          <p:bldP spid="674" grpId="3" animBg="1"/>
          <p:bldP spid="674" grpId="4" animBg="1"/>
          <p:bldP spid="675" grpId="0" animBg="1"/>
          <p:bldP spid="675" grpId="1" animBg="1"/>
          <p:bldP spid="675" grpId="2" animBg="1"/>
          <p:bldP spid="675" grpId="3" animBg="1"/>
          <p:bldP spid="675" grpId="4" animBg="1"/>
          <p:bldP spid="676" grpId="0" animBg="1"/>
          <p:bldP spid="676" grpId="1" animBg="1"/>
          <p:bldP spid="676" grpId="2" animBg="1"/>
          <p:bldP spid="676" grpId="3" animBg="1"/>
          <p:bldP spid="676" grpId="4" animBg="1"/>
          <p:bldP spid="677" grpId="0" animBg="1"/>
          <p:bldP spid="677" grpId="1" animBg="1"/>
          <p:bldP spid="677" grpId="2" animBg="1"/>
          <p:bldP spid="677" grpId="3" animBg="1"/>
          <p:bldP spid="677" grpId="4" animBg="1"/>
          <p:bldP spid="678" grpId="0" animBg="1"/>
          <p:bldP spid="678" grpId="1" animBg="1"/>
          <p:bldP spid="678" grpId="2" animBg="1"/>
          <p:bldP spid="678" grpId="3" animBg="1"/>
          <p:bldP spid="678" grpId="4" animBg="1"/>
          <p:bldP spid="679" grpId="0" animBg="1"/>
          <p:bldP spid="679" grpId="1" animBg="1"/>
          <p:bldP spid="679" grpId="2" animBg="1"/>
          <p:bldP spid="679" grpId="3" animBg="1"/>
          <p:bldP spid="679" grpId="4" animBg="1"/>
          <p:bldP spid="680" grpId="0" animBg="1"/>
          <p:bldP spid="680" grpId="1" animBg="1"/>
          <p:bldP spid="680" grpId="2" animBg="1"/>
          <p:bldP spid="681" grpId="0" animBg="1"/>
          <p:bldP spid="681" grpId="1" animBg="1"/>
          <p:bldP spid="681" grpId="2" animBg="1"/>
          <p:bldP spid="681" grpId="3" animBg="1"/>
          <p:bldP spid="681" grpId="4" animBg="1"/>
          <p:bldP spid="682" grpId="0" animBg="1"/>
          <p:bldP spid="682" grpId="1" animBg="1"/>
          <p:bldP spid="682" grpId="2" animBg="1"/>
          <p:bldP spid="682" grpId="3" animBg="1"/>
          <p:bldP spid="682" grpId="4" animBg="1"/>
          <p:bldP spid="683" grpId="0" animBg="1"/>
          <p:bldP spid="683" grpId="1" animBg="1"/>
          <p:bldP spid="683" grpId="2" animBg="1"/>
          <p:bldP spid="683" grpId="3" animBg="1"/>
          <p:bldP spid="683" grpId="4" animBg="1"/>
          <p:bldP spid="502" grpId="0" animBg="1"/>
          <p:bldP spid="502" grpId="1" animBg="1"/>
          <p:bldP spid="724" grpId="0" animBg="1"/>
          <p:bldP spid="724" grpId="1" animBg="1"/>
          <p:bldP spid="725" grpId="0" animBg="1"/>
          <p:bldP spid="725" grpId="1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Freeform 11"/>
          <p:cNvSpPr>
            <a:spLocks/>
          </p:cNvSpPr>
          <p:nvPr/>
        </p:nvSpPr>
        <p:spPr bwMode="auto">
          <a:xfrm>
            <a:off x="5375276" y="2270126"/>
            <a:ext cx="1954213" cy="2333625"/>
          </a:xfrm>
          <a:custGeom>
            <a:avLst/>
            <a:gdLst>
              <a:gd name="T0" fmla="*/ 1231 w 1231"/>
              <a:gd name="T1" fmla="*/ 0 h 1470"/>
              <a:gd name="T2" fmla="*/ 0 w 1231"/>
              <a:gd name="T3" fmla="*/ 0 h 1470"/>
              <a:gd name="T4" fmla="*/ 0 w 1231"/>
              <a:gd name="T5" fmla="*/ 1460 h 1470"/>
              <a:gd name="T6" fmla="*/ 147 w 1231"/>
              <a:gd name="T7" fmla="*/ 1365 h 1470"/>
              <a:gd name="T8" fmla="*/ 290 w 1231"/>
              <a:gd name="T9" fmla="*/ 1460 h 1470"/>
              <a:gd name="T10" fmla="*/ 456 w 1231"/>
              <a:gd name="T11" fmla="*/ 1365 h 1470"/>
              <a:gd name="T12" fmla="*/ 585 w 1231"/>
              <a:gd name="T13" fmla="*/ 1460 h 1470"/>
              <a:gd name="T14" fmla="*/ 732 w 1231"/>
              <a:gd name="T15" fmla="*/ 1365 h 1470"/>
              <a:gd name="T16" fmla="*/ 903 w 1231"/>
              <a:gd name="T17" fmla="*/ 1470 h 1470"/>
              <a:gd name="T18" fmla="*/ 1069 w 1231"/>
              <a:gd name="T19" fmla="*/ 1365 h 1470"/>
              <a:gd name="T20" fmla="*/ 1231 w 1231"/>
              <a:gd name="T21" fmla="*/ 1460 h 1470"/>
              <a:gd name="T22" fmla="*/ 1231 w 1231"/>
              <a:gd name="T23" fmla="*/ 0 h 1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31" h="1470">
                <a:moveTo>
                  <a:pt x="1231" y="0"/>
                </a:moveTo>
                <a:lnTo>
                  <a:pt x="0" y="0"/>
                </a:lnTo>
                <a:lnTo>
                  <a:pt x="0" y="1460"/>
                </a:lnTo>
                <a:lnTo>
                  <a:pt x="147" y="1365"/>
                </a:lnTo>
                <a:lnTo>
                  <a:pt x="290" y="1460"/>
                </a:lnTo>
                <a:lnTo>
                  <a:pt x="456" y="1365"/>
                </a:lnTo>
                <a:lnTo>
                  <a:pt x="585" y="1460"/>
                </a:lnTo>
                <a:lnTo>
                  <a:pt x="732" y="1365"/>
                </a:lnTo>
                <a:lnTo>
                  <a:pt x="903" y="1470"/>
                </a:lnTo>
                <a:lnTo>
                  <a:pt x="1069" y="1365"/>
                </a:lnTo>
                <a:lnTo>
                  <a:pt x="1231" y="1460"/>
                </a:lnTo>
                <a:lnTo>
                  <a:pt x="123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>
            <a:off x="5375276" y="2270126"/>
            <a:ext cx="1954213" cy="2333625"/>
          </a:xfrm>
          <a:custGeom>
            <a:avLst/>
            <a:gdLst>
              <a:gd name="T0" fmla="*/ 1231 w 1231"/>
              <a:gd name="T1" fmla="*/ 0 h 1470"/>
              <a:gd name="T2" fmla="*/ 0 w 1231"/>
              <a:gd name="T3" fmla="*/ 0 h 1470"/>
              <a:gd name="T4" fmla="*/ 0 w 1231"/>
              <a:gd name="T5" fmla="*/ 1460 h 1470"/>
              <a:gd name="T6" fmla="*/ 147 w 1231"/>
              <a:gd name="T7" fmla="*/ 1365 h 1470"/>
              <a:gd name="T8" fmla="*/ 290 w 1231"/>
              <a:gd name="T9" fmla="*/ 1460 h 1470"/>
              <a:gd name="T10" fmla="*/ 456 w 1231"/>
              <a:gd name="T11" fmla="*/ 1365 h 1470"/>
              <a:gd name="T12" fmla="*/ 585 w 1231"/>
              <a:gd name="T13" fmla="*/ 1460 h 1470"/>
              <a:gd name="T14" fmla="*/ 732 w 1231"/>
              <a:gd name="T15" fmla="*/ 1365 h 1470"/>
              <a:gd name="T16" fmla="*/ 903 w 1231"/>
              <a:gd name="T17" fmla="*/ 1470 h 1470"/>
              <a:gd name="T18" fmla="*/ 1069 w 1231"/>
              <a:gd name="T19" fmla="*/ 1365 h 1470"/>
              <a:gd name="T20" fmla="*/ 1231 w 1231"/>
              <a:gd name="T21" fmla="*/ 1460 h 1470"/>
              <a:gd name="T22" fmla="*/ 1231 w 1231"/>
              <a:gd name="T23" fmla="*/ 0 h 1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31" h="1470">
                <a:moveTo>
                  <a:pt x="1231" y="0"/>
                </a:moveTo>
                <a:lnTo>
                  <a:pt x="0" y="0"/>
                </a:lnTo>
                <a:lnTo>
                  <a:pt x="0" y="1460"/>
                </a:lnTo>
                <a:lnTo>
                  <a:pt x="147" y="1365"/>
                </a:lnTo>
                <a:lnTo>
                  <a:pt x="290" y="1460"/>
                </a:lnTo>
                <a:lnTo>
                  <a:pt x="456" y="1365"/>
                </a:lnTo>
                <a:lnTo>
                  <a:pt x="585" y="1460"/>
                </a:lnTo>
                <a:lnTo>
                  <a:pt x="732" y="1365"/>
                </a:lnTo>
                <a:lnTo>
                  <a:pt x="903" y="1470"/>
                </a:lnTo>
                <a:lnTo>
                  <a:pt x="1069" y="1365"/>
                </a:lnTo>
                <a:lnTo>
                  <a:pt x="1231" y="1460"/>
                </a:lnTo>
                <a:lnTo>
                  <a:pt x="123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Rectangle 12"/>
          <p:cNvSpPr>
            <a:spLocks noChangeArrowheads="1"/>
          </p:cNvSpPr>
          <p:nvPr/>
        </p:nvSpPr>
        <p:spPr bwMode="auto">
          <a:xfrm>
            <a:off x="5608638" y="2686051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Rectangle 13"/>
          <p:cNvSpPr>
            <a:spLocks noChangeArrowheads="1"/>
          </p:cNvSpPr>
          <p:nvPr/>
        </p:nvSpPr>
        <p:spPr bwMode="auto">
          <a:xfrm>
            <a:off x="5608638" y="2995613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Rectangle 14"/>
          <p:cNvSpPr>
            <a:spLocks noChangeArrowheads="1"/>
          </p:cNvSpPr>
          <p:nvPr/>
        </p:nvSpPr>
        <p:spPr bwMode="auto">
          <a:xfrm>
            <a:off x="5608638" y="3305176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Rectangle 15"/>
          <p:cNvSpPr>
            <a:spLocks noChangeArrowheads="1"/>
          </p:cNvSpPr>
          <p:nvPr/>
        </p:nvSpPr>
        <p:spPr bwMode="auto">
          <a:xfrm>
            <a:off x="5608638" y="3614738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6"/>
          <p:cNvSpPr>
            <a:spLocks noEditPoints="1"/>
          </p:cNvSpPr>
          <p:nvPr/>
        </p:nvSpPr>
        <p:spPr bwMode="auto">
          <a:xfrm>
            <a:off x="6672263" y="3878263"/>
            <a:ext cx="446088" cy="446088"/>
          </a:xfrm>
          <a:custGeom>
            <a:avLst/>
            <a:gdLst>
              <a:gd name="T0" fmla="*/ 30 w 59"/>
              <a:gd name="T1" fmla="*/ 0 h 59"/>
              <a:gd name="T2" fmla="*/ 0 w 59"/>
              <a:gd name="T3" fmla="*/ 29 h 59"/>
              <a:gd name="T4" fmla="*/ 30 w 59"/>
              <a:gd name="T5" fmla="*/ 59 h 59"/>
              <a:gd name="T6" fmla="*/ 59 w 59"/>
              <a:gd name="T7" fmla="*/ 29 h 59"/>
              <a:gd name="T8" fmla="*/ 30 w 59"/>
              <a:gd name="T9" fmla="*/ 0 h 59"/>
              <a:gd name="T10" fmla="*/ 30 w 59"/>
              <a:gd name="T11" fmla="*/ 49 h 59"/>
              <a:gd name="T12" fmla="*/ 10 w 59"/>
              <a:gd name="T13" fmla="*/ 29 h 59"/>
              <a:gd name="T14" fmla="*/ 30 w 59"/>
              <a:gd name="T15" fmla="*/ 10 h 59"/>
              <a:gd name="T16" fmla="*/ 49 w 59"/>
              <a:gd name="T17" fmla="*/ 29 h 59"/>
              <a:gd name="T18" fmla="*/ 30 w 59"/>
              <a:gd name="T19" fmla="*/ 4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9" h="59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6"/>
                  <a:pt x="13" y="59"/>
                  <a:pt x="30" y="59"/>
                </a:cubicBezTo>
                <a:cubicBezTo>
                  <a:pt x="46" y="59"/>
                  <a:pt x="59" y="46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0" y="49"/>
                </a:moveTo>
                <a:cubicBezTo>
                  <a:pt x="19" y="49"/>
                  <a:pt x="10" y="40"/>
                  <a:pt x="10" y="29"/>
                </a:cubicBezTo>
                <a:cubicBezTo>
                  <a:pt x="10" y="19"/>
                  <a:pt x="19" y="10"/>
                  <a:pt x="30" y="10"/>
                </a:cubicBezTo>
                <a:cubicBezTo>
                  <a:pt x="40" y="10"/>
                  <a:pt x="49" y="19"/>
                  <a:pt x="49" y="29"/>
                </a:cubicBezTo>
                <a:cubicBezTo>
                  <a:pt x="49" y="40"/>
                  <a:pt x="40" y="49"/>
                  <a:pt x="30" y="49"/>
                </a:cubicBezTo>
                <a:close/>
              </a:path>
            </a:pathLst>
          </a:cu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Oval 17"/>
          <p:cNvSpPr>
            <a:spLocks noChangeArrowheads="1"/>
          </p:cNvSpPr>
          <p:nvPr/>
        </p:nvSpPr>
        <p:spPr bwMode="auto">
          <a:xfrm>
            <a:off x="6792913" y="3998913"/>
            <a:ext cx="204788" cy="204788"/>
          </a:xfrm>
          <a:prstGeom prst="ellipse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 rot="1800000">
            <a:off x="9841309" y="7064375"/>
            <a:ext cx="307975" cy="1533526"/>
            <a:chOff x="4870451" y="2820988"/>
            <a:chExt cx="307975" cy="1533526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4892676" y="2971801"/>
              <a:ext cx="180975" cy="1292225"/>
            </a:xfrm>
            <a:custGeom>
              <a:avLst/>
              <a:gdLst>
                <a:gd name="T0" fmla="*/ 0 w 114"/>
                <a:gd name="T1" fmla="*/ 0 h 814"/>
                <a:gd name="T2" fmla="*/ 0 w 114"/>
                <a:gd name="T3" fmla="*/ 747 h 814"/>
                <a:gd name="T4" fmla="*/ 28 w 114"/>
                <a:gd name="T5" fmla="*/ 814 h 814"/>
                <a:gd name="T6" fmla="*/ 85 w 114"/>
                <a:gd name="T7" fmla="*/ 814 h 814"/>
                <a:gd name="T8" fmla="*/ 114 w 114"/>
                <a:gd name="T9" fmla="*/ 747 h 814"/>
                <a:gd name="T10" fmla="*/ 114 w 114"/>
                <a:gd name="T11" fmla="*/ 0 h 814"/>
                <a:gd name="T12" fmla="*/ 0 w 114"/>
                <a:gd name="T13" fmla="*/ 0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814">
                  <a:moveTo>
                    <a:pt x="0" y="0"/>
                  </a:moveTo>
                  <a:lnTo>
                    <a:pt x="0" y="747"/>
                  </a:lnTo>
                  <a:lnTo>
                    <a:pt x="28" y="814"/>
                  </a:lnTo>
                  <a:lnTo>
                    <a:pt x="85" y="814"/>
                  </a:lnTo>
                  <a:lnTo>
                    <a:pt x="114" y="747"/>
                  </a:lnTo>
                  <a:lnTo>
                    <a:pt x="1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4937126" y="4264026"/>
              <a:ext cx="90488" cy="90488"/>
            </a:xfrm>
            <a:custGeom>
              <a:avLst/>
              <a:gdLst>
                <a:gd name="T0" fmla="*/ 57 w 57"/>
                <a:gd name="T1" fmla="*/ 0 h 57"/>
                <a:gd name="T2" fmla="*/ 0 w 57"/>
                <a:gd name="T3" fmla="*/ 0 h 57"/>
                <a:gd name="T4" fmla="*/ 29 w 57"/>
                <a:gd name="T5" fmla="*/ 57 h 57"/>
                <a:gd name="T6" fmla="*/ 57 w 5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57">
                  <a:moveTo>
                    <a:pt x="57" y="0"/>
                  </a:moveTo>
                  <a:lnTo>
                    <a:pt x="0" y="0"/>
                  </a:lnTo>
                  <a:lnTo>
                    <a:pt x="29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36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5" name="Picture 7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70451" y="2884488"/>
              <a:ext cx="249238" cy="520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Rectangle 8"/>
            <p:cNvSpPr>
              <a:spLocks noChangeArrowheads="1"/>
            </p:cNvSpPr>
            <p:nvPr/>
          </p:nvSpPr>
          <p:spPr bwMode="auto">
            <a:xfrm>
              <a:off x="4914901" y="2820988"/>
              <a:ext cx="136525" cy="9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Rectangle 9"/>
            <p:cNvSpPr>
              <a:spLocks noChangeArrowheads="1"/>
            </p:cNvSpPr>
            <p:nvPr/>
          </p:nvSpPr>
          <p:spPr bwMode="auto">
            <a:xfrm>
              <a:off x="5051426" y="2843213"/>
              <a:ext cx="127000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Rectangle 10"/>
            <p:cNvSpPr>
              <a:spLocks noChangeArrowheads="1"/>
            </p:cNvSpPr>
            <p:nvPr/>
          </p:nvSpPr>
          <p:spPr bwMode="auto">
            <a:xfrm>
              <a:off x="5133976" y="2889251"/>
              <a:ext cx="44450" cy="4460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5375276" y="2270126"/>
            <a:ext cx="1954213" cy="2333625"/>
            <a:chOff x="5527676" y="2422526"/>
            <a:chExt cx="1954213" cy="2333625"/>
          </a:xfrm>
        </p:grpSpPr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5527676" y="2422526"/>
              <a:ext cx="1954213" cy="2333625"/>
            </a:xfrm>
            <a:custGeom>
              <a:avLst/>
              <a:gdLst>
                <a:gd name="T0" fmla="*/ 1231 w 1231"/>
                <a:gd name="T1" fmla="*/ 0 h 1470"/>
                <a:gd name="T2" fmla="*/ 0 w 1231"/>
                <a:gd name="T3" fmla="*/ 0 h 1470"/>
                <a:gd name="T4" fmla="*/ 0 w 1231"/>
                <a:gd name="T5" fmla="*/ 1460 h 1470"/>
                <a:gd name="T6" fmla="*/ 147 w 1231"/>
                <a:gd name="T7" fmla="*/ 1365 h 1470"/>
                <a:gd name="T8" fmla="*/ 290 w 1231"/>
                <a:gd name="T9" fmla="*/ 1460 h 1470"/>
                <a:gd name="T10" fmla="*/ 456 w 1231"/>
                <a:gd name="T11" fmla="*/ 1365 h 1470"/>
                <a:gd name="T12" fmla="*/ 585 w 1231"/>
                <a:gd name="T13" fmla="*/ 1460 h 1470"/>
                <a:gd name="T14" fmla="*/ 732 w 1231"/>
                <a:gd name="T15" fmla="*/ 1365 h 1470"/>
                <a:gd name="T16" fmla="*/ 903 w 1231"/>
                <a:gd name="T17" fmla="*/ 1470 h 1470"/>
                <a:gd name="T18" fmla="*/ 1069 w 1231"/>
                <a:gd name="T19" fmla="*/ 1365 h 1470"/>
                <a:gd name="T20" fmla="*/ 1231 w 1231"/>
                <a:gd name="T21" fmla="*/ 1460 h 1470"/>
                <a:gd name="T22" fmla="*/ 1231 w 1231"/>
                <a:gd name="T23" fmla="*/ 0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1" h="1470">
                  <a:moveTo>
                    <a:pt x="1231" y="0"/>
                  </a:moveTo>
                  <a:lnTo>
                    <a:pt x="0" y="0"/>
                  </a:lnTo>
                  <a:lnTo>
                    <a:pt x="0" y="1460"/>
                  </a:lnTo>
                  <a:lnTo>
                    <a:pt x="147" y="1365"/>
                  </a:lnTo>
                  <a:lnTo>
                    <a:pt x="290" y="1460"/>
                  </a:lnTo>
                  <a:lnTo>
                    <a:pt x="456" y="1365"/>
                  </a:lnTo>
                  <a:lnTo>
                    <a:pt x="585" y="1460"/>
                  </a:lnTo>
                  <a:lnTo>
                    <a:pt x="732" y="1365"/>
                  </a:lnTo>
                  <a:lnTo>
                    <a:pt x="903" y="1470"/>
                  </a:lnTo>
                  <a:lnTo>
                    <a:pt x="1069" y="1365"/>
                  </a:lnTo>
                  <a:lnTo>
                    <a:pt x="1231" y="1460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Rectangle 12"/>
            <p:cNvSpPr>
              <a:spLocks noChangeArrowheads="1"/>
            </p:cNvSpPr>
            <p:nvPr/>
          </p:nvSpPr>
          <p:spPr bwMode="auto">
            <a:xfrm>
              <a:off x="5761038" y="2838451"/>
              <a:ext cx="1493838" cy="74613"/>
            </a:xfrm>
            <a:prstGeom prst="rect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Rectangle 13"/>
            <p:cNvSpPr>
              <a:spLocks noChangeArrowheads="1"/>
            </p:cNvSpPr>
            <p:nvPr/>
          </p:nvSpPr>
          <p:spPr bwMode="auto">
            <a:xfrm>
              <a:off x="5761038" y="3148013"/>
              <a:ext cx="1493838" cy="74613"/>
            </a:xfrm>
            <a:prstGeom prst="rect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Rectangle 14"/>
            <p:cNvSpPr>
              <a:spLocks noChangeArrowheads="1"/>
            </p:cNvSpPr>
            <p:nvPr/>
          </p:nvSpPr>
          <p:spPr bwMode="auto">
            <a:xfrm>
              <a:off x="5761038" y="3457576"/>
              <a:ext cx="1493838" cy="74613"/>
            </a:xfrm>
            <a:prstGeom prst="rect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Rectangle 15"/>
            <p:cNvSpPr>
              <a:spLocks noChangeArrowheads="1"/>
            </p:cNvSpPr>
            <p:nvPr/>
          </p:nvSpPr>
          <p:spPr bwMode="auto">
            <a:xfrm>
              <a:off x="5761038" y="3767138"/>
              <a:ext cx="1493838" cy="74613"/>
            </a:xfrm>
            <a:prstGeom prst="rect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6"/>
            <p:cNvSpPr>
              <a:spLocks noEditPoints="1"/>
            </p:cNvSpPr>
            <p:nvPr/>
          </p:nvSpPr>
          <p:spPr bwMode="auto">
            <a:xfrm>
              <a:off x="6824663" y="4030663"/>
              <a:ext cx="446088" cy="446088"/>
            </a:xfrm>
            <a:custGeom>
              <a:avLst/>
              <a:gdLst>
                <a:gd name="T0" fmla="*/ 30 w 59"/>
                <a:gd name="T1" fmla="*/ 0 h 59"/>
                <a:gd name="T2" fmla="*/ 0 w 59"/>
                <a:gd name="T3" fmla="*/ 29 h 59"/>
                <a:gd name="T4" fmla="*/ 30 w 59"/>
                <a:gd name="T5" fmla="*/ 59 h 59"/>
                <a:gd name="T6" fmla="*/ 59 w 59"/>
                <a:gd name="T7" fmla="*/ 29 h 59"/>
                <a:gd name="T8" fmla="*/ 30 w 59"/>
                <a:gd name="T9" fmla="*/ 0 h 59"/>
                <a:gd name="T10" fmla="*/ 30 w 59"/>
                <a:gd name="T11" fmla="*/ 49 h 59"/>
                <a:gd name="T12" fmla="*/ 10 w 59"/>
                <a:gd name="T13" fmla="*/ 29 h 59"/>
                <a:gd name="T14" fmla="*/ 30 w 59"/>
                <a:gd name="T15" fmla="*/ 10 h 59"/>
                <a:gd name="T16" fmla="*/ 49 w 59"/>
                <a:gd name="T17" fmla="*/ 29 h 59"/>
                <a:gd name="T18" fmla="*/ 30 w 59"/>
                <a:gd name="T19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6"/>
                    <a:pt x="13" y="59"/>
                    <a:pt x="30" y="59"/>
                  </a:cubicBezTo>
                  <a:cubicBezTo>
                    <a:pt x="46" y="59"/>
                    <a:pt x="59" y="46"/>
                    <a:pt x="59" y="29"/>
                  </a:cubicBezTo>
                  <a:cubicBezTo>
                    <a:pt x="59" y="13"/>
                    <a:pt x="46" y="0"/>
                    <a:pt x="30" y="0"/>
                  </a:cubicBezTo>
                  <a:close/>
                  <a:moveTo>
                    <a:pt x="30" y="49"/>
                  </a:moveTo>
                  <a:cubicBezTo>
                    <a:pt x="19" y="49"/>
                    <a:pt x="10" y="40"/>
                    <a:pt x="10" y="29"/>
                  </a:cubicBezTo>
                  <a:cubicBezTo>
                    <a:pt x="10" y="19"/>
                    <a:pt x="19" y="10"/>
                    <a:pt x="30" y="10"/>
                  </a:cubicBezTo>
                  <a:cubicBezTo>
                    <a:pt x="40" y="10"/>
                    <a:pt x="49" y="19"/>
                    <a:pt x="49" y="29"/>
                  </a:cubicBezTo>
                  <a:cubicBezTo>
                    <a:pt x="49" y="40"/>
                    <a:pt x="40" y="49"/>
                    <a:pt x="30" y="49"/>
                  </a:cubicBezTo>
                  <a:close/>
                </a:path>
              </a:pathLst>
            </a:cu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Oval 17"/>
            <p:cNvSpPr>
              <a:spLocks noChangeArrowheads="1"/>
            </p:cNvSpPr>
            <p:nvPr/>
          </p:nvSpPr>
          <p:spPr bwMode="auto">
            <a:xfrm>
              <a:off x="6945313" y="4151313"/>
              <a:ext cx="204788" cy="204788"/>
            </a:xfrm>
            <a:prstGeom prst="ellipse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1" name="Rectangle 12"/>
          <p:cNvSpPr>
            <a:spLocks noChangeArrowheads="1"/>
          </p:cNvSpPr>
          <p:nvPr/>
        </p:nvSpPr>
        <p:spPr bwMode="auto">
          <a:xfrm>
            <a:off x="5608638" y="2686051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Rectangle 13"/>
          <p:cNvSpPr>
            <a:spLocks noChangeArrowheads="1"/>
          </p:cNvSpPr>
          <p:nvPr/>
        </p:nvSpPr>
        <p:spPr bwMode="auto">
          <a:xfrm>
            <a:off x="5608638" y="2995613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Rectangle 14"/>
          <p:cNvSpPr>
            <a:spLocks noChangeArrowheads="1"/>
          </p:cNvSpPr>
          <p:nvPr/>
        </p:nvSpPr>
        <p:spPr bwMode="auto">
          <a:xfrm>
            <a:off x="5608638" y="3305176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Rectangle 15"/>
          <p:cNvSpPr>
            <a:spLocks noChangeArrowheads="1"/>
          </p:cNvSpPr>
          <p:nvPr/>
        </p:nvSpPr>
        <p:spPr bwMode="auto">
          <a:xfrm>
            <a:off x="5608638" y="3614738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16"/>
          <p:cNvSpPr>
            <a:spLocks noEditPoints="1"/>
          </p:cNvSpPr>
          <p:nvPr/>
        </p:nvSpPr>
        <p:spPr bwMode="auto">
          <a:xfrm>
            <a:off x="6672263" y="3878263"/>
            <a:ext cx="446088" cy="446088"/>
          </a:xfrm>
          <a:custGeom>
            <a:avLst/>
            <a:gdLst>
              <a:gd name="T0" fmla="*/ 30 w 59"/>
              <a:gd name="T1" fmla="*/ 0 h 59"/>
              <a:gd name="T2" fmla="*/ 0 w 59"/>
              <a:gd name="T3" fmla="*/ 29 h 59"/>
              <a:gd name="T4" fmla="*/ 30 w 59"/>
              <a:gd name="T5" fmla="*/ 59 h 59"/>
              <a:gd name="T6" fmla="*/ 59 w 59"/>
              <a:gd name="T7" fmla="*/ 29 h 59"/>
              <a:gd name="T8" fmla="*/ 30 w 59"/>
              <a:gd name="T9" fmla="*/ 0 h 59"/>
              <a:gd name="T10" fmla="*/ 30 w 59"/>
              <a:gd name="T11" fmla="*/ 49 h 59"/>
              <a:gd name="T12" fmla="*/ 10 w 59"/>
              <a:gd name="T13" fmla="*/ 29 h 59"/>
              <a:gd name="T14" fmla="*/ 30 w 59"/>
              <a:gd name="T15" fmla="*/ 10 h 59"/>
              <a:gd name="T16" fmla="*/ 49 w 59"/>
              <a:gd name="T17" fmla="*/ 29 h 59"/>
              <a:gd name="T18" fmla="*/ 30 w 59"/>
              <a:gd name="T19" fmla="*/ 4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9" h="59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6"/>
                  <a:pt x="13" y="59"/>
                  <a:pt x="30" y="59"/>
                </a:cubicBezTo>
                <a:cubicBezTo>
                  <a:pt x="46" y="59"/>
                  <a:pt x="59" y="46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0" y="49"/>
                </a:moveTo>
                <a:cubicBezTo>
                  <a:pt x="19" y="49"/>
                  <a:pt x="10" y="40"/>
                  <a:pt x="10" y="29"/>
                </a:cubicBezTo>
                <a:cubicBezTo>
                  <a:pt x="10" y="19"/>
                  <a:pt x="19" y="10"/>
                  <a:pt x="30" y="10"/>
                </a:cubicBezTo>
                <a:cubicBezTo>
                  <a:pt x="40" y="10"/>
                  <a:pt x="49" y="19"/>
                  <a:pt x="49" y="29"/>
                </a:cubicBezTo>
                <a:cubicBezTo>
                  <a:pt x="49" y="40"/>
                  <a:pt x="40" y="49"/>
                  <a:pt x="30" y="49"/>
                </a:cubicBezTo>
                <a:close/>
              </a:path>
            </a:pathLst>
          </a:cu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Oval 17"/>
          <p:cNvSpPr>
            <a:spLocks noChangeArrowheads="1"/>
          </p:cNvSpPr>
          <p:nvPr/>
        </p:nvSpPr>
        <p:spPr bwMode="auto">
          <a:xfrm>
            <a:off x="6792913" y="3998913"/>
            <a:ext cx="204788" cy="204788"/>
          </a:xfrm>
          <a:prstGeom prst="ellipse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85" name="图片 8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70764" y="2160398"/>
            <a:ext cx="2650473" cy="2537204"/>
          </a:xfrm>
          <a:prstGeom prst="rect">
            <a:avLst/>
          </a:prstGeom>
        </p:spPr>
      </p:pic>
      <p:sp>
        <p:nvSpPr>
          <p:cNvPr id="86" name="椭圆 85"/>
          <p:cNvSpPr/>
          <p:nvPr/>
        </p:nvSpPr>
        <p:spPr>
          <a:xfrm>
            <a:off x="4329674" y="1413249"/>
            <a:ext cx="3458818" cy="3458818"/>
          </a:xfrm>
          <a:prstGeom prst="ellipse">
            <a:avLst/>
          </a:pr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5500573" y="2584148"/>
            <a:ext cx="1117020" cy="1117020"/>
          </a:xfrm>
          <a:prstGeom prst="ellipse">
            <a:avLst/>
          </a:prstGeom>
          <a:solidFill>
            <a:srgbClr val="2BAE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" name="Freeform 5"/>
          <p:cNvSpPr>
            <a:spLocks/>
          </p:cNvSpPr>
          <p:nvPr/>
        </p:nvSpPr>
        <p:spPr bwMode="auto">
          <a:xfrm>
            <a:off x="7071437" y="1983263"/>
            <a:ext cx="824982" cy="570072"/>
          </a:xfrm>
          <a:custGeom>
            <a:avLst/>
            <a:gdLst>
              <a:gd name="T0" fmla="*/ 1246 w 1246"/>
              <a:gd name="T1" fmla="*/ 213 h 861"/>
              <a:gd name="T2" fmla="*/ 125 w 1246"/>
              <a:gd name="T3" fmla="*/ 861 h 861"/>
              <a:gd name="T4" fmla="*/ 0 w 1246"/>
              <a:gd name="T5" fmla="*/ 648 h 861"/>
              <a:gd name="T6" fmla="*/ 1123 w 1246"/>
              <a:gd name="T7" fmla="*/ 0 h 861"/>
              <a:gd name="T8" fmla="*/ 1246 w 1246"/>
              <a:gd name="T9" fmla="*/ 213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6" h="861">
                <a:moveTo>
                  <a:pt x="1246" y="213"/>
                </a:moveTo>
                <a:lnTo>
                  <a:pt x="125" y="861"/>
                </a:lnTo>
                <a:lnTo>
                  <a:pt x="0" y="648"/>
                </a:lnTo>
                <a:lnTo>
                  <a:pt x="1123" y="0"/>
                </a:lnTo>
                <a:lnTo>
                  <a:pt x="1246" y="213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6"/>
          <p:cNvSpPr>
            <a:spLocks/>
          </p:cNvSpPr>
          <p:nvPr/>
        </p:nvSpPr>
        <p:spPr bwMode="auto">
          <a:xfrm>
            <a:off x="6643717" y="1238395"/>
            <a:ext cx="570072" cy="824982"/>
          </a:xfrm>
          <a:custGeom>
            <a:avLst/>
            <a:gdLst>
              <a:gd name="T0" fmla="*/ 861 w 861"/>
              <a:gd name="T1" fmla="*/ 122 h 1246"/>
              <a:gd name="T2" fmla="*/ 213 w 861"/>
              <a:gd name="T3" fmla="*/ 1246 h 1246"/>
              <a:gd name="T4" fmla="*/ 0 w 861"/>
              <a:gd name="T5" fmla="*/ 1120 h 1246"/>
              <a:gd name="T6" fmla="*/ 648 w 861"/>
              <a:gd name="T7" fmla="*/ 0 h 1246"/>
              <a:gd name="T8" fmla="*/ 861 w 861"/>
              <a:gd name="T9" fmla="*/ 122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1" h="1246">
                <a:moveTo>
                  <a:pt x="861" y="122"/>
                </a:moveTo>
                <a:lnTo>
                  <a:pt x="213" y="1246"/>
                </a:lnTo>
                <a:lnTo>
                  <a:pt x="0" y="1120"/>
                </a:lnTo>
                <a:lnTo>
                  <a:pt x="648" y="0"/>
                </a:lnTo>
                <a:lnTo>
                  <a:pt x="861" y="122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Rectangle 7"/>
          <p:cNvSpPr>
            <a:spLocks noChangeArrowheads="1"/>
          </p:cNvSpPr>
          <p:nvPr/>
        </p:nvSpPr>
        <p:spPr bwMode="auto">
          <a:xfrm>
            <a:off x="6056430" y="964284"/>
            <a:ext cx="164202" cy="85808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8"/>
          <p:cNvSpPr>
            <a:spLocks/>
          </p:cNvSpPr>
          <p:nvPr/>
        </p:nvSpPr>
        <p:spPr bwMode="auto">
          <a:xfrm>
            <a:off x="5040100" y="1151660"/>
            <a:ext cx="570072" cy="825645"/>
          </a:xfrm>
          <a:custGeom>
            <a:avLst/>
            <a:gdLst>
              <a:gd name="T0" fmla="*/ 215 w 861"/>
              <a:gd name="T1" fmla="*/ 0 h 1247"/>
              <a:gd name="T2" fmla="*/ 861 w 861"/>
              <a:gd name="T3" fmla="*/ 1124 h 1247"/>
              <a:gd name="T4" fmla="*/ 648 w 861"/>
              <a:gd name="T5" fmla="*/ 1247 h 1247"/>
              <a:gd name="T6" fmla="*/ 0 w 861"/>
              <a:gd name="T7" fmla="*/ 126 h 1247"/>
              <a:gd name="T8" fmla="*/ 215 w 861"/>
              <a:gd name="T9" fmla="*/ 0 h 1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1" h="1247">
                <a:moveTo>
                  <a:pt x="215" y="0"/>
                </a:moveTo>
                <a:lnTo>
                  <a:pt x="861" y="1124"/>
                </a:lnTo>
                <a:lnTo>
                  <a:pt x="648" y="1247"/>
                </a:lnTo>
                <a:lnTo>
                  <a:pt x="0" y="126"/>
                </a:lnTo>
                <a:lnTo>
                  <a:pt x="215" y="0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9"/>
          <p:cNvSpPr>
            <a:spLocks/>
          </p:cNvSpPr>
          <p:nvPr/>
        </p:nvSpPr>
        <p:spPr bwMode="auto">
          <a:xfrm>
            <a:off x="4294570" y="1834952"/>
            <a:ext cx="824982" cy="571396"/>
          </a:xfrm>
          <a:custGeom>
            <a:avLst/>
            <a:gdLst>
              <a:gd name="T0" fmla="*/ 125 w 1246"/>
              <a:gd name="T1" fmla="*/ 0 h 863"/>
              <a:gd name="T2" fmla="*/ 1246 w 1246"/>
              <a:gd name="T3" fmla="*/ 648 h 863"/>
              <a:gd name="T4" fmla="*/ 1123 w 1246"/>
              <a:gd name="T5" fmla="*/ 863 h 863"/>
              <a:gd name="T6" fmla="*/ 0 w 1246"/>
              <a:gd name="T7" fmla="*/ 215 h 863"/>
              <a:gd name="T8" fmla="*/ 125 w 1246"/>
              <a:gd name="T9" fmla="*/ 0 h 8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6" h="863">
                <a:moveTo>
                  <a:pt x="125" y="0"/>
                </a:moveTo>
                <a:lnTo>
                  <a:pt x="1246" y="648"/>
                </a:lnTo>
                <a:lnTo>
                  <a:pt x="1123" y="863"/>
                </a:lnTo>
                <a:lnTo>
                  <a:pt x="0" y="215"/>
                </a:lnTo>
                <a:lnTo>
                  <a:pt x="125" y="0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Rectangle 10"/>
          <p:cNvSpPr>
            <a:spLocks noChangeArrowheads="1"/>
          </p:cNvSpPr>
          <p:nvPr/>
        </p:nvSpPr>
        <p:spPr bwMode="auto">
          <a:xfrm>
            <a:off x="4020459" y="2828771"/>
            <a:ext cx="858088" cy="16287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11"/>
          <p:cNvSpPr>
            <a:spLocks/>
          </p:cNvSpPr>
          <p:nvPr/>
        </p:nvSpPr>
        <p:spPr bwMode="auto">
          <a:xfrm>
            <a:off x="4209821" y="3437907"/>
            <a:ext cx="823658" cy="570072"/>
          </a:xfrm>
          <a:custGeom>
            <a:avLst/>
            <a:gdLst>
              <a:gd name="T0" fmla="*/ 0 w 1244"/>
              <a:gd name="T1" fmla="*/ 648 h 861"/>
              <a:gd name="T2" fmla="*/ 1121 w 1244"/>
              <a:gd name="T3" fmla="*/ 0 h 861"/>
              <a:gd name="T4" fmla="*/ 1244 w 1244"/>
              <a:gd name="T5" fmla="*/ 215 h 861"/>
              <a:gd name="T6" fmla="*/ 123 w 1244"/>
              <a:gd name="T7" fmla="*/ 861 h 861"/>
              <a:gd name="T8" fmla="*/ 0 w 1244"/>
              <a:gd name="T9" fmla="*/ 648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4" h="861">
                <a:moveTo>
                  <a:pt x="0" y="648"/>
                </a:moveTo>
                <a:lnTo>
                  <a:pt x="1121" y="0"/>
                </a:lnTo>
                <a:lnTo>
                  <a:pt x="1244" y="215"/>
                </a:lnTo>
                <a:lnTo>
                  <a:pt x="123" y="861"/>
                </a:lnTo>
                <a:lnTo>
                  <a:pt x="0" y="648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12"/>
          <p:cNvSpPr>
            <a:spLocks/>
          </p:cNvSpPr>
          <p:nvPr/>
        </p:nvSpPr>
        <p:spPr bwMode="auto">
          <a:xfrm>
            <a:off x="4893113" y="3929851"/>
            <a:ext cx="569410" cy="823658"/>
          </a:xfrm>
          <a:custGeom>
            <a:avLst/>
            <a:gdLst>
              <a:gd name="T0" fmla="*/ 0 w 860"/>
              <a:gd name="T1" fmla="*/ 1121 h 1244"/>
              <a:gd name="T2" fmla="*/ 645 w 860"/>
              <a:gd name="T3" fmla="*/ 0 h 1244"/>
              <a:gd name="T4" fmla="*/ 860 w 860"/>
              <a:gd name="T5" fmla="*/ 123 h 1244"/>
              <a:gd name="T6" fmla="*/ 212 w 860"/>
              <a:gd name="T7" fmla="*/ 1244 h 1244"/>
              <a:gd name="T8" fmla="*/ 0 w 860"/>
              <a:gd name="T9" fmla="*/ 1121 h 1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0" h="1244">
                <a:moveTo>
                  <a:pt x="0" y="1121"/>
                </a:moveTo>
                <a:lnTo>
                  <a:pt x="645" y="0"/>
                </a:lnTo>
                <a:lnTo>
                  <a:pt x="860" y="123"/>
                </a:lnTo>
                <a:lnTo>
                  <a:pt x="212" y="1244"/>
                </a:lnTo>
                <a:lnTo>
                  <a:pt x="0" y="1121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Rectangle 13"/>
          <p:cNvSpPr>
            <a:spLocks noChangeArrowheads="1"/>
          </p:cNvSpPr>
          <p:nvPr/>
        </p:nvSpPr>
        <p:spPr bwMode="auto">
          <a:xfrm>
            <a:off x="5885607" y="4169532"/>
            <a:ext cx="164202" cy="85808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14"/>
          <p:cNvSpPr>
            <a:spLocks/>
          </p:cNvSpPr>
          <p:nvPr/>
        </p:nvSpPr>
        <p:spPr bwMode="auto">
          <a:xfrm>
            <a:off x="6494744" y="4014600"/>
            <a:ext cx="571396" cy="824982"/>
          </a:xfrm>
          <a:custGeom>
            <a:avLst/>
            <a:gdLst>
              <a:gd name="T0" fmla="*/ 648 w 863"/>
              <a:gd name="T1" fmla="*/ 1246 h 1246"/>
              <a:gd name="T2" fmla="*/ 0 w 863"/>
              <a:gd name="T3" fmla="*/ 123 h 1246"/>
              <a:gd name="T4" fmla="*/ 215 w 863"/>
              <a:gd name="T5" fmla="*/ 0 h 1246"/>
              <a:gd name="T6" fmla="*/ 863 w 863"/>
              <a:gd name="T7" fmla="*/ 1121 h 1246"/>
              <a:gd name="T8" fmla="*/ 648 w 863"/>
              <a:gd name="T9" fmla="*/ 1246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3" h="1246">
                <a:moveTo>
                  <a:pt x="648" y="1246"/>
                </a:moveTo>
                <a:lnTo>
                  <a:pt x="0" y="123"/>
                </a:lnTo>
                <a:lnTo>
                  <a:pt x="215" y="0"/>
                </a:lnTo>
                <a:lnTo>
                  <a:pt x="863" y="1121"/>
                </a:lnTo>
                <a:lnTo>
                  <a:pt x="648" y="1246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15"/>
          <p:cNvSpPr>
            <a:spLocks/>
          </p:cNvSpPr>
          <p:nvPr/>
        </p:nvSpPr>
        <p:spPr bwMode="auto">
          <a:xfrm>
            <a:off x="6986688" y="3585556"/>
            <a:ext cx="823658" cy="571396"/>
          </a:xfrm>
          <a:custGeom>
            <a:avLst/>
            <a:gdLst>
              <a:gd name="T0" fmla="*/ 1121 w 1244"/>
              <a:gd name="T1" fmla="*/ 863 h 863"/>
              <a:gd name="T2" fmla="*/ 0 w 1244"/>
              <a:gd name="T3" fmla="*/ 215 h 863"/>
              <a:gd name="T4" fmla="*/ 123 w 1244"/>
              <a:gd name="T5" fmla="*/ 0 h 863"/>
              <a:gd name="T6" fmla="*/ 1244 w 1244"/>
              <a:gd name="T7" fmla="*/ 648 h 863"/>
              <a:gd name="T8" fmla="*/ 1121 w 1244"/>
              <a:gd name="T9" fmla="*/ 863 h 8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4" h="863">
                <a:moveTo>
                  <a:pt x="1121" y="863"/>
                </a:moveTo>
                <a:lnTo>
                  <a:pt x="0" y="215"/>
                </a:lnTo>
                <a:lnTo>
                  <a:pt x="123" y="0"/>
                </a:lnTo>
                <a:lnTo>
                  <a:pt x="1244" y="648"/>
                </a:lnTo>
                <a:lnTo>
                  <a:pt x="1121" y="863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Rectangle 16"/>
          <p:cNvSpPr>
            <a:spLocks noChangeArrowheads="1"/>
          </p:cNvSpPr>
          <p:nvPr/>
        </p:nvSpPr>
        <p:spPr bwMode="auto">
          <a:xfrm>
            <a:off x="7227694" y="2999594"/>
            <a:ext cx="856763" cy="16287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0" name="组合 99"/>
          <p:cNvGrpSpPr/>
          <p:nvPr/>
        </p:nvGrpSpPr>
        <p:grpSpPr>
          <a:xfrm>
            <a:off x="4028059" y="959981"/>
            <a:ext cx="4063998" cy="4063336"/>
            <a:chOff x="4216402" y="1552113"/>
            <a:chExt cx="4063998" cy="4063336"/>
          </a:xfrm>
        </p:grpSpPr>
        <p:sp>
          <p:nvSpPr>
            <p:cNvPr id="101" name="Freeform 5"/>
            <p:cNvSpPr>
              <a:spLocks/>
            </p:cNvSpPr>
            <p:nvPr/>
          </p:nvSpPr>
          <p:spPr bwMode="auto">
            <a:xfrm>
              <a:off x="7267380" y="2571092"/>
              <a:ext cx="824982" cy="570072"/>
            </a:xfrm>
            <a:custGeom>
              <a:avLst/>
              <a:gdLst>
                <a:gd name="T0" fmla="*/ 1246 w 1246"/>
                <a:gd name="T1" fmla="*/ 213 h 861"/>
                <a:gd name="T2" fmla="*/ 125 w 1246"/>
                <a:gd name="T3" fmla="*/ 861 h 861"/>
                <a:gd name="T4" fmla="*/ 0 w 1246"/>
                <a:gd name="T5" fmla="*/ 648 h 861"/>
                <a:gd name="T6" fmla="*/ 1123 w 1246"/>
                <a:gd name="T7" fmla="*/ 0 h 861"/>
                <a:gd name="T8" fmla="*/ 1246 w 1246"/>
                <a:gd name="T9" fmla="*/ 213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6" h="861">
                  <a:moveTo>
                    <a:pt x="1246" y="213"/>
                  </a:moveTo>
                  <a:lnTo>
                    <a:pt x="125" y="861"/>
                  </a:lnTo>
                  <a:lnTo>
                    <a:pt x="0" y="648"/>
                  </a:lnTo>
                  <a:lnTo>
                    <a:pt x="1123" y="0"/>
                  </a:lnTo>
                  <a:lnTo>
                    <a:pt x="1246" y="213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6"/>
            <p:cNvSpPr>
              <a:spLocks/>
            </p:cNvSpPr>
            <p:nvPr/>
          </p:nvSpPr>
          <p:spPr bwMode="auto">
            <a:xfrm>
              <a:off x="6839660" y="1826224"/>
              <a:ext cx="570072" cy="824982"/>
            </a:xfrm>
            <a:custGeom>
              <a:avLst/>
              <a:gdLst>
                <a:gd name="T0" fmla="*/ 861 w 861"/>
                <a:gd name="T1" fmla="*/ 122 h 1246"/>
                <a:gd name="T2" fmla="*/ 213 w 861"/>
                <a:gd name="T3" fmla="*/ 1246 h 1246"/>
                <a:gd name="T4" fmla="*/ 0 w 861"/>
                <a:gd name="T5" fmla="*/ 1120 h 1246"/>
                <a:gd name="T6" fmla="*/ 648 w 861"/>
                <a:gd name="T7" fmla="*/ 0 h 1246"/>
                <a:gd name="T8" fmla="*/ 861 w 861"/>
                <a:gd name="T9" fmla="*/ 122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1246">
                  <a:moveTo>
                    <a:pt x="861" y="122"/>
                  </a:moveTo>
                  <a:lnTo>
                    <a:pt x="213" y="1246"/>
                  </a:lnTo>
                  <a:lnTo>
                    <a:pt x="0" y="1120"/>
                  </a:lnTo>
                  <a:lnTo>
                    <a:pt x="648" y="0"/>
                  </a:lnTo>
                  <a:lnTo>
                    <a:pt x="861" y="122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Rectangle 7"/>
            <p:cNvSpPr>
              <a:spLocks noChangeArrowheads="1"/>
            </p:cNvSpPr>
            <p:nvPr/>
          </p:nvSpPr>
          <p:spPr bwMode="auto">
            <a:xfrm>
              <a:off x="6252373" y="1552113"/>
              <a:ext cx="164202" cy="85808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8"/>
            <p:cNvSpPr>
              <a:spLocks/>
            </p:cNvSpPr>
            <p:nvPr/>
          </p:nvSpPr>
          <p:spPr bwMode="auto">
            <a:xfrm>
              <a:off x="5236043" y="1739489"/>
              <a:ext cx="570072" cy="825645"/>
            </a:xfrm>
            <a:custGeom>
              <a:avLst/>
              <a:gdLst>
                <a:gd name="T0" fmla="*/ 215 w 861"/>
                <a:gd name="T1" fmla="*/ 0 h 1247"/>
                <a:gd name="T2" fmla="*/ 861 w 861"/>
                <a:gd name="T3" fmla="*/ 1124 h 1247"/>
                <a:gd name="T4" fmla="*/ 648 w 861"/>
                <a:gd name="T5" fmla="*/ 1247 h 1247"/>
                <a:gd name="T6" fmla="*/ 0 w 861"/>
                <a:gd name="T7" fmla="*/ 126 h 1247"/>
                <a:gd name="T8" fmla="*/ 215 w 861"/>
                <a:gd name="T9" fmla="*/ 0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1247">
                  <a:moveTo>
                    <a:pt x="215" y="0"/>
                  </a:moveTo>
                  <a:lnTo>
                    <a:pt x="861" y="1124"/>
                  </a:lnTo>
                  <a:lnTo>
                    <a:pt x="648" y="1247"/>
                  </a:lnTo>
                  <a:lnTo>
                    <a:pt x="0" y="12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9"/>
            <p:cNvSpPr>
              <a:spLocks/>
            </p:cNvSpPr>
            <p:nvPr/>
          </p:nvSpPr>
          <p:spPr bwMode="auto">
            <a:xfrm>
              <a:off x="4490513" y="2422781"/>
              <a:ext cx="824982" cy="571396"/>
            </a:xfrm>
            <a:custGeom>
              <a:avLst/>
              <a:gdLst>
                <a:gd name="T0" fmla="*/ 125 w 1246"/>
                <a:gd name="T1" fmla="*/ 0 h 863"/>
                <a:gd name="T2" fmla="*/ 1246 w 1246"/>
                <a:gd name="T3" fmla="*/ 648 h 863"/>
                <a:gd name="T4" fmla="*/ 1123 w 1246"/>
                <a:gd name="T5" fmla="*/ 863 h 863"/>
                <a:gd name="T6" fmla="*/ 0 w 1246"/>
                <a:gd name="T7" fmla="*/ 215 h 863"/>
                <a:gd name="T8" fmla="*/ 125 w 1246"/>
                <a:gd name="T9" fmla="*/ 0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6" h="863">
                  <a:moveTo>
                    <a:pt x="125" y="0"/>
                  </a:moveTo>
                  <a:lnTo>
                    <a:pt x="1246" y="648"/>
                  </a:lnTo>
                  <a:lnTo>
                    <a:pt x="1123" y="863"/>
                  </a:lnTo>
                  <a:lnTo>
                    <a:pt x="0" y="21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Rectangle 10"/>
            <p:cNvSpPr>
              <a:spLocks noChangeArrowheads="1"/>
            </p:cNvSpPr>
            <p:nvPr/>
          </p:nvSpPr>
          <p:spPr bwMode="auto">
            <a:xfrm>
              <a:off x="4216402" y="3416600"/>
              <a:ext cx="858088" cy="16287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1"/>
            <p:cNvSpPr>
              <a:spLocks/>
            </p:cNvSpPr>
            <p:nvPr/>
          </p:nvSpPr>
          <p:spPr bwMode="auto">
            <a:xfrm>
              <a:off x="4405764" y="4025736"/>
              <a:ext cx="823658" cy="570072"/>
            </a:xfrm>
            <a:custGeom>
              <a:avLst/>
              <a:gdLst>
                <a:gd name="T0" fmla="*/ 0 w 1244"/>
                <a:gd name="T1" fmla="*/ 648 h 861"/>
                <a:gd name="T2" fmla="*/ 1121 w 1244"/>
                <a:gd name="T3" fmla="*/ 0 h 861"/>
                <a:gd name="T4" fmla="*/ 1244 w 1244"/>
                <a:gd name="T5" fmla="*/ 215 h 861"/>
                <a:gd name="T6" fmla="*/ 123 w 1244"/>
                <a:gd name="T7" fmla="*/ 861 h 861"/>
                <a:gd name="T8" fmla="*/ 0 w 1244"/>
                <a:gd name="T9" fmla="*/ 648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4" h="861">
                  <a:moveTo>
                    <a:pt x="0" y="648"/>
                  </a:moveTo>
                  <a:lnTo>
                    <a:pt x="1121" y="0"/>
                  </a:lnTo>
                  <a:lnTo>
                    <a:pt x="1244" y="215"/>
                  </a:lnTo>
                  <a:lnTo>
                    <a:pt x="123" y="861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2"/>
            <p:cNvSpPr>
              <a:spLocks/>
            </p:cNvSpPr>
            <p:nvPr/>
          </p:nvSpPr>
          <p:spPr bwMode="auto">
            <a:xfrm>
              <a:off x="5089056" y="4517680"/>
              <a:ext cx="569410" cy="823658"/>
            </a:xfrm>
            <a:custGeom>
              <a:avLst/>
              <a:gdLst>
                <a:gd name="T0" fmla="*/ 0 w 860"/>
                <a:gd name="T1" fmla="*/ 1121 h 1244"/>
                <a:gd name="T2" fmla="*/ 645 w 860"/>
                <a:gd name="T3" fmla="*/ 0 h 1244"/>
                <a:gd name="T4" fmla="*/ 860 w 860"/>
                <a:gd name="T5" fmla="*/ 123 h 1244"/>
                <a:gd name="T6" fmla="*/ 212 w 860"/>
                <a:gd name="T7" fmla="*/ 1244 h 1244"/>
                <a:gd name="T8" fmla="*/ 0 w 860"/>
                <a:gd name="T9" fmla="*/ 112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0" h="1244">
                  <a:moveTo>
                    <a:pt x="0" y="1121"/>
                  </a:moveTo>
                  <a:lnTo>
                    <a:pt x="645" y="0"/>
                  </a:lnTo>
                  <a:lnTo>
                    <a:pt x="860" y="123"/>
                  </a:lnTo>
                  <a:lnTo>
                    <a:pt x="212" y="1244"/>
                  </a:lnTo>
                  <a:lnTo>
                    <a:pt x="0" y="1121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Rectangle 13"/>
            <p:cNvSpPr>
              <a:spLocks noChangeArrowheads="1"/>
            </p:cNvSpPr>
            <p:nvPr/>
          </p:nvSpPr>
          <p:spPr bwMode="auto">
            <a:xfrm>
              <a:off x="6081550" y="4757361"/>
              <a:ext cx="164202" cy="85808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4"/>
            <p:cNvSpPr>
              <a:spLocks/>
            </p:cNvSpPr>
            <p:nvPr/>
          </p:nvSpPr>
          <p:spPr bwMode="auto">
            <a:xfrm>
              <a:off x="6690687" y="4602429"/>
              <a:ext cx="571396" cy="824982"/>
            </a:xfrm>
            <a:custGeom>
              <a:avLst/>
              <a:gdLst>
                <a:gd name="T0" fmla="*/ 648 w 863"/>
                <a:gd name="T1" fmla="*/ 1246 h 1246"/>
                <a:gd name="T2" fmla="*/ 0 w 863"/>
                <a:gd name="T3" fmla="*/ 123 h 1246"/>
                <a:gd name="T4" fmla="*/ 215 w 863"/>
                <a:gd name="T5" fmla="*/ 0 h 1246"/>
                <a:gd name="T6" fmla="*/ 863 w 863"/>
                <a:gd name="T7" fmla="*/ 1121 h 1246"/>
                <a:gd name="T8" fmla="*/ 648 w 863"/>
                <a:gd name="T9" fmla="*/ 1246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3" h="1246">
                  <a:moveTo>
                    <a:pt x="648" y="1246"/>
                  </a:moveTo>
                  <a:lnTo>
                    <a:pt x="0" y="123"/>
                  </a:lnTo>
                  <a:lnTo>
                    <a:pt x="215" y="0"/>
                  </a:lnTo>
                  <a:lnTo>
                    <a:pt x="863" y="1121"/>
                  </a:lnTo>
                  <a:lnTo>
                    <a:pt x="648" y="1246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5"/>
            <p:cNvSpPr>
              <a:spLocks/>
            </p:cNvSpPr>
            <p:nvPr/>
          </p:nvSpPr>
          <p:spPr bwMode="auto">
            <a:xfrm>
              <a:off x="7182631" y="4173385"/>
              <a:ext cx="823658" cy="571396"/>
            </a:xfrm>
            <a:custGeom>
              <a:avLst/>
              <a:gdLst>
                <a:gd name="T0" fmla="*/ 1121 w 1244"/>
                <a:gd name="T1" fmla="*/ 863 h 863"/>
                <a:gd name="T2" fmla="*/ 0 w 1244"/>
                <a:gd name="T3" fmla="*/ 215 h 863"/>
                <a:gd name="T4" fmla="*/ 123 w 1244"/>
                <a:gd name="T5" fmla="*/ 0 h 863"/>
                <a:gd name="T6" fmla="*/ 1244 w 1244"/>
                <a:gd name="T7" fmla="*/ 648 h 863"/>
                <a:gd name="T8" fmla="*/ 1121 w 1244"/>
                <a:gd name="T9" fmla="*/ 86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4" h="863">
                  <a:moveTo>
                    <a:pt x="1121" y="863"/>
                  </a:moveTo>
                  <a:lnTo>
                    <a:pt x="0" y="215"/>
                  </a:lnTo>
                  <a:lnTo>
                    <a:pt x="123" y="0"/>
                  </a:lnTo>
                  <a:lnTo>
                    <a:pt x="1244" y="648"/>
                  </a:lnTo>
                  <a:lnTo>
                    <a:pt x="1121" y="863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Rectangle 16"/>
            <p:cNvSpPr>
              <a:spLocks noChangeArrowheads="1"/>
            </p:cNvSpPr>
            <p:nvPr/>
          </p:nvSpPr>
          <p:spPr bwMode="auto">
            <a:xfrm>
              <a:off x="7423637" y="3587423"/>
              <a:ext cx="856763" cy="16287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-1066800" y="609600"/>
            <a:ext cx="438150" cy="35038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810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833 -0.07847 L -0.00833 -0.07824 C -0.01264 -0.08819 -0.0198 -0.09722 -0.02032 -0.10972 C -0.02292 -0.11551 -0.02227 -0.12778 -0.02513 -0.13264 C -0.02787 -0.15139 -0.01823 -0.18403 -0.03659 -0.22199 C -0.05378 -0.24977 -0.11472 -0.33426 -0.13555 -0.36181 L -0.15899 -0.39259 C -0.16511 -0.40231 -0.17579 -0.41505 -0.1823 -0.42014 C -0.19402 -0.4331 -0.21875 -0.45995 -0.22943 -0.47014 C -0.23946 -0.48241 -0.23737 -0.47847 -0.24219 -0.48681 C -0.24714 -0.49306 -0.25886 -0.51366 -0.26433 -0.52014 C -0.27227 -0.53287 -0.28451 -0.55532 -0.28985 -0.56319 C -0.29271 -0.56412 -0.29883 -0.56458 -0.30053 -0.56759 C -0.30144 -0.57199 -0.30378 -0.57662 -0.30625 -0.57847 C -0.31537 -0.59444 -0.31537 -0.59005 -0.32396 -0.60347 C -0.32787 -0.61458 -0.32787 -0.62153 -0.33464 -0.63495 C -0.33568 -0.63704 -0.33568 -0.64398 -0.33672 -0.64514 C -0.33868 -0.64884 -0.34141 -0.65278 -0.34649 -0.65347 C -0.34714 -0.65764 -0.34727 -0.66227 -0.34727 -0.66643 C -0.34727 -0.67083 -0.35 -0.67523 -0.35066 -0.67986 C -0.35235 -0.68889 -0.35209 -0.69815 -0.35586 -0.70764 C -0.35625 -0.71204 -0.35769 -0.71597 -0.35821 -0.72014 C -0.35899 -0.72917 -0.35899 -0.73819 -0.35899 -0.74722 C -0.36016 -0.83241 -0.36016 -0.80093 -0.36016 -0.83681 L -0.23347 -0.83264 C -0.23581 -0.82986 -0.24089 -0.82801 -0.24219 -0.82431 C -0.27969 -0.80139 -0.24792 -0.81643 -0.31133 -0.80995 C -0.31264 -0.80718 -0.31641 -0.80556 -0.32318 -0.80556 C -0.33568 -0.80139 -0.34844 -0.80093 -0.36237 -0.80093 C -0.36784 -0.7875 -0.37006 -0.7875 -0.36237 -0.7875 L -0.23607 -0.79213 C -0.23959 -0.7875 -0.24037 -0.77986 -0.24102 -0.77431 C -0.29441 -0.76505 -0.20951 -0.7794 -0.31316 -0.76597 C -0.31719 -0.76551 -0.32383 -0.76505 -0.325 -0.76181 L -0.34141 -0.75764 C -0.34649 -0.75625 -0.34727 -0.75602 -0.34844 -0.75347 C -0.35105 -0.75162 -0.35821 -0.74722 -0.35821 -0.74722 L -0.24297 -0.74259 L -0.25378 -0.72477 L -0.27722 -0.72014 C -0.28894 -0.72014 -0.30053 -0.72014 -0.31224 -0.71597 C -0.31329 -0.71574 -0.3155 -0.71319 -0.31784 -0.71181 C -0.32383 -0.71134 -0.32409 -0.7088 -0.32735 -0.70764 C -0.33568 -0.70671 -0.33985 -0.70671 -0.34727 -0.70347 C -0.34844 -0.70231 -0.35144 -0.70255 -0.35586 -0.69931 C -0.35769 -0.69768 -0.35821 -0.68889 -0.35821 -0.68889 L -0.24219 -0.69329 L -0.25378 -0.69329 C -0.2655 -0.68542 -0.27722 -0.67708 -0.28894 -0.67523 L -0.325 -0.66643 C -0.32735 -0.66643 -0.33256 -0.66366 -0.33464 -0.66181 C -0.33568 -0.65949 -0.33803 -0.65393 -0.34141 -0.65347 C -0.35782 -0.65278 -0.37592 -0.6581 -0.39336 -0.66181 C -0.39402 -0.67523 -0.39402 -0.69051 -0.39753 -0.69931 C -0.39961 -0.70231 -0.40495 -0.70231 -0.40573 -0.70347 L -0.41459 -0.69931 C -0.41459 -0.69907 -0.44076 -0.59907 -0.44076 -0.59907 " pathEditMode="fixed" rAng="0" ptsTypes="AAAAAAAAAAAAAAAAAAAAAAAAAAAAAAAAAAAAAAAAAAAAAAAAAAAAAAAAA">
                                      <p:cBhvr>
                                        <p:cTn id="6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28" y="-3791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4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4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4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4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8" presetClass="emph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Rot by="-1800000">
                                      <p:cBhvr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36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6" presetClass="emph" presetSubtype="0" autoRev="1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id="28" dur="150" fill="hold"/>
                                        <p:tgtEl>
                                          <p:spTgt spid="1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3" presetClass="entr" presetSubtype="3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6" presetClass="emph" presetSubtype="0" autoRev="1" fill="hold" grpId="1" nodeType="withEffect">
                                  <p:stCondLst>
                                    <p:cond delay="3200"/>
                                  </p:stCondLst>
                                  <p:childTnLst>
                                    <p:animScale>
                                      <p:cBhvr>
                                        <p:cTn id="36" dur="150" fill="hold"/>
                                        <p:tgtEl>
                                          <p:spTgt spid="1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2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2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7" presetClass="exit" presetSubtype="1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 calcmode="lin" valueType="num">
                                      <p:cBhvr>
                                        <p:cTn id="54" dur="3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7" presetClass="entr" presetSubtype="1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2" presetClass="entr" presetSubtype="8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4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4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4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4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3" presetClass="entr" presetSubtype="36" fill="hold" grpId="0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3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3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3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6" presetClass="emph" presetSubtype="0" autoRev="1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Scale>
                                      <p:cBhvr>
                                        <p:cTn id="80" dur="150" fill="hold"/>
                                        <p:tgtEl>
                                          <p:spTgt spid="5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3" presetClass="entr" presetSubtype="36" fill="hold" grpId="0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3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6" presetClass="emph" presetSubtype="0" autoRev="1" fill="hold" grpId="1" nodeType="withEffect">
                                  <p:stCondLst>
                                    <p:cond delay="4500"/>
                                  </p:stCondLst>
                                  <p:childTnLst>
                                    <p:animScale>
                                      <p:cBhvr>
                                        <p:cTn id="88" dur="150" fill="hold"/>
                                        <p:tgtEl>
                                          <p:spTgt spid="5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3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3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3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700"/>
                            </p:stCondLst>
                            <p:childTnLst>
                              <p:par>
                                <p:cTn id="10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4.44444E-6 L 0.06589 0.00092 " pathEditMode="relative" rAng="0" ptsTypes="AA">
                                      <p:cBhvr>
                                        <p:cTn id="132" dur="2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94" y="46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4.44444E-6 L 0.06263 -0.0632 " pathEditMode="relative" rAng="0" ptsTypes="AA">
                                      <p:cBhvr>
                                        <p:cTn id="134" dur="2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5" y="-3171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0.03307 -0.10208 " pathEditMode="relative" rAng="0" ptsTypes="AA">
                                      <p:cBhvr>
                                        <p:cTn id="136" dur="2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54" y="-5116"/>
                                    </p:animMotion>
                                  </p:childTnLst>
                                </p:cTn>
                              </p:par>
                              <p:par>
                                <p:cTn id="13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7.40741E-7 L -0.00039 -0.12269 " pathEditMode="relative" rAng="0" ptsTypes="AA">
                                      <p:cBhvr>
                                        <p:cTn id="138" dur="2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6134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7.40741E-7 L -0.03529 -0.10625 " pathEditMode="relative" rAng="0" ptsTypes="AA">
                                      <p:cBhvr>
                                        <p:cTn id="140" dur="2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71" y="-5324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7.40741E-7 L -0.06055 -0.06134 " pathEditMode="relative" rAng="0" ptsTypes="AA">
                                      <p:cBhvr>
                                        <p:cTn id="142" dur="2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34" y="-3079"/>
                                    </p:animMotion>
                                  </p:childTnLst>
                                </p:cTn>
                              </p:par>
                              <p:par>
                                <p:cTn id="14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4.44444E-6 L -0.07005 4.44444E-6 " pathEditMode="relative" rAng="0" ptsTypes="AA">
                                      <p:cBhvr>
                                        <p:cTn id="144" dur="2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03" y="0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4.07407E-6 L -0.06133 0.0632 " pathEditMode="relative" rAng="0" ptsTypes="AA">
                                      <p:cBhvr>
                                        <p:cTn id="146" dur="2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73" y="3148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3.7037E-7 L -0.03516 0.10903 " pathEditMode="relative" rAng="0" ptsTypes="AA">
                                      <p:cBhvr>
                                        <p:cTn id="148" dur="2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58" y="5440"/>
                                    </p:animMotion>
                                  </p:childTnLst>
                                </p:cTn>
                              </p:par>
                              <p:par>
                                <p:cTn id="14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-3.7037E-7 L -0.00052 0.12269 " pathEditMode="relative" rAng="0" ptsTypes="AA">
                                      <p:cBhvr>
                                        <p:cTn id="150" dur="2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6134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1.85185E-6 L 0.03398 0.10533 " pathEditMode="relative" rAng="0" ptsTypes="AA">
                                      <p:cBhvr>
                                        <p:cTn id="152" dur="2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3" y="5255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3.33333E-6 L 0.05755 0.05973 " pathEditMode="relative" rAng="0" ptsTypes="AA">
                                      <p:cBhvr>
                                        <p:cTn id="154" dur="2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8" y="2986"/>
                                    </p:animMotion>
                                  </p:childTnLst>
                                </p:cTn>
                              </p:par>
                              <p:par>
                                <p:cTn id="15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6" dur="2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2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8" dur="2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1" dur="2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2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3" dur="2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6" dur="2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2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8" dur="2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1" dur="2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2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3" dur="2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6" dur="2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2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8" dur="2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1" dur="2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2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3" dur="2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6" dur="20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20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8" dur="2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1" dur="2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2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3" dur="2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6" dur="2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2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8" dur="2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1" dur="2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2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3" dur="2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6" dur="2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2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8" dur="2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1" dur="2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2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3" dur="2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" dur="2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9" dur="2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ntr" presetSubtype="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8" grpId="1" animBg="1"/>
      <p:bldP spid="13" grpId="0" animBg="1"/>
      <p:bldP spid="13" grpId="1" animBg="1"/>
      <p:bldP spid="14" grpId="0" animBg="1"/>
      <p:bldP spid="14" grpId="1" animBg="1"/>
      <p:bldP spid="14" grpId="2" animBg="1"/>
      <p:bldP spid="15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  <p:bldP spid="18" grpId="3" animBg="1"/>
      <p:bldP spid="19" grpId="0" animBg="1"/>
      <p:bldP spid="19" grpId="1" animBg="1"/>
      <p:bldP spid="19" grpId="2" animBg="1"/>
      <p:bldP spid="19" grpId="3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  <p:bldP spid="55" grpId="2" animBg="1"/>
      <p:bldP spid="56" grpId="0" animBg="1"/>
      <p:bldP spid="56" grpId="1" animBg="1"/>
      <p:bldP spid="56" grpId="2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88" grpId="2" animBg="1"/>
      <p:bldP spid="89" grpId="0" animBg="1"/>
      <p:bldP spid="89" grpId="1" animBg="1"/>
      <p:bldP spid="89" grpId="2" animBg="1"/>
      <p:bldP spid="90" grpId="0" animBg="1"/>
      <p:bldP spid="90" grpId="1" animBg="1"/>
      <p:bldP spid="90" grpId="2" animBg="1"/>
      <p:bldP spid="91" grpId="0" animBg="1"/>
      <p:bldP spid="91" grpId="1" animBg="1"/>
      <p:bldP spid="91" grpId="2" animBg="1"/>
      <p:bldP spid="92" grpId="0" animBg="1"/>
      <p:bldP spid="92" grpId="1" animBg="1"/>
      <p:bldP spid="92" grpId="2" animBg="1"/>
      <p:bldP spid="93" grpId="0" animBg="1"/>
      <p:bldP spid="93" grpId="1" animBg="1"/>
      <p:bldP spid="93" grpId="2" animBg="1"/>
      <p:bldP spid="94" grpId="0" animBg="1"/>
      <p:bldP spid="94" grpId="1" animBg="1"/>
      <p:bldP spid="94" grpId="2" animBg="1"/>
      <p:bldP spid="95" grpId="0" animBg="1"/>
      <p:bldP spid="95" grpId="1" animBg="1"/>
      <p:bldP spid="95" grpId="2" animBg="1"/>
      <p:bldP spid="96" grpId="0" animBg="1"/>
      <p:bldP spid="96" grpId="1" animBg="1"/>
      <p:bldP spid="96" grpId="2" animBg="1"/>
      <p:bldP spid="97" grpId="0" animBg="1"/>
      <p:bldP spid="97" grpId="1" animBg="1"/>
      <p:bldP spid="97" grpId="2" animBg="1"/>
      <p:bldP spid="98" grpId="0" animBg="1"/>
      <p:bldP spid="98" grpId="1" animBg="1"/>
      <p:bldP spid="98" grpId="2" animBg="1"/>
      <p:bldP spid="99" grpId="0" animBg="1"/>
      <p:bldP spid="99" grpId="1" animBg="1"/>
      <p:bldP spid="99" grpId="2" animBg="1"/>
      <p:bldP spid="2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椭圆 22"/>
          <p:cNvSpPr/>
          <p:nvPr/>
        </p:nvSpPr>
        <p:spPr>
          <a:xfrm>
            <a:off x="4710539" y="4232791"/>
            <a:ext cx="2426958" cy="311006"/>
          </a:xfrm>
          <a:prstGeom prst="ellipse">
            <a:avLst/>
          </a:prstGeom>
          <a:solidFill>
            <a:srgbClr val="96BBD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70764" y="2160398"/>
            <a:ext cx="2650473" cy="2537204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>
            <a:off x="4903822" y="2345871"/>
            <a:ext cx="3364978" cy="2108200"/>
            <a:chOff x="16268700" y="-2538606"/>
            <a:chExt cx="5829299" cy="3652120"/>
          </a:xfrm>
        </p:grpSpPr>
        <p:grpSp>
          <p:nvGrpSpPr>
            <p:cNvPr id="4" name="组合 3"/>
            <p:cNvGrpSpPr/>
            <p:nvPr/>
          </p:nvGrpSpPr>
          <p:grpSpPr>
            <a:xfrm>
              <a:off x="16268700" y="-2538606"/>
              <a:ext cx="3771899" cy="3652120"/>
              <a:chOff x="16268700" y="-2538606"/>
              <a:chExt cx="3771900" cy="3652120"/>
            </a:xfrm>
          </p:grpSpPr>
          <p:sp>
            <p:nvSpPr>
              <p:cNvPr id="7" name="任意多边形 6"/>
              <p:cNvSpPr/>
              <p:nvPr/>
            </p:nvSpPr>
            <p:spPr>
              <a:xfrm>
                <a:off x="16268700" y="-2305050"/>
                <a:ext cx="3505200" cy="3418564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" name="组合 7"/>
              <p:cNvGrpSpPr/>
              <p:nvPr/>
            </p:nvGrpSpPr>
            <p:grpSpPr>
              <a:xfrm>
                <a:off x="16278225" y="-2538606"/>
                <a:ext cx="3505200" cy="620446"/>
                <a:chOff x="16278225" y="-2538606"/>
                <a:chExt cx="3505200" cy="620446"/>
              </a:xfrm>
            </p:grpSpPr>
            <p:sp>
              <p:nvSpPr>
                <p:cNvPr id="10" name="任意多边形 9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" name="任意多边形 10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9" name="任意多边形 8"/>
              <p:cNvSpPr/>
              <p:nvPr/>
            </p:nvSpPr>
            <p:spPr>
              <a:xfrm>
                <a:off x="19597688" y="-2261719"/>
                <a:ext cx="442912" cy="3195638"/>
              </a:xfrm>
              <a:custGeom>
                <a:avLst/>
                <a:gdLst>
                  <a:gd name="connsiteX0" fmla="*/ 171450 w 447675"/>
                  <a:gd name="connsiteY0" fmla="*/ 0 h 3181350"/>
                  <a:gd name="connsiteX1" fmla="*/ 447675 w 447675"/>
                  <a:gd name="connsiteY1" fmla="*/ 333375 h 3181350"/>
                  <a:gd name="connsiteX2" fmla="*/ 104775 w 447675"/>
                  <a:gd name="connsiteY2" fmla="*/ 3143250 h 3181350"/>
                  <a:gd name="connsiteX3" fmla="*/ 9525 w 447675"/>
                  <a:gd name="connsiteY3" fmla="*/ 3095625 h 3181350"/>
                  <a:gd name="connsiteX4" fmla="*/ 0 w 447675"/>
                  <a:gd name="connsiteY4" fmla="*/ 3181350 h 3181350"/>
                  <a:gd name="connsiteX5" fmla="*/ 171450 w 447675"/>
                  <a:gd name="connsiteY5" fmla="*/ 0 h 3181350"/>
                  <a:gd name="connsiteX0" fmla="*/ 171450 w 438150"/>
                  <a:gd name="connsiteY0" fmla="*/ 0 h 3181350"/>
                  <a:gd name="connsiteX1" fmla="*/ 438150 w 438150"/>
                  <a:gd name="connsiteY1" fmla="*/ 282575 h 3181350"/>
                  <a:gd name="connsiteX2" fmla="*/ 104775 w 438150"/>
                  <a:gd name="connsiteY2" fmla="*/ 3143250 h 3181350"/>
                  <a:gd name="connsiteX3" fmla="*/ 9525 w 438150"/>
                  <a:gd name="connsiteY3" fmla="*/ 3095625 h 3181350"/>
                  <a:gd name="connsiteX4" fmla="*/ 0 w 438150"/>
                  <a:gd name="connsiteY4" fmla="*/ 3181350 h 3181350"/>
                  <a:gd name="connsiteX5" fmla="*/ 171450 w 438150"/>
                  <a:gd name="connsiteY5" fmla="*/ 0 h 3181350"/>
                  <a:gd name="connsiteX0" fmla="*/ 177800 w 438150"/>
                  <a:gd name="connsiteY0" fmla="*/ 0 h 3206750"/>
                  <a:gd name="connsiteX1" fmla="*/ 438150 w 438150"/>
                  <a:gd name="connsiteY1" fmla="*/ 307975 h 3206750"/>
                  <a:gd name="connsiteX2" fmla="*/ 104775 w 438150"/>
                  <a:gd name="connsiteY2" fmla="*/ 3168650 h 3206750"/>
                  <a:gd name="connsiteX3" fmla="*/ 9525 w 438150"/>
                  <a:gd name="connsiteY3" fmla="*/ 3121025 h 3206750"/>
                  <a:gd name="connsiteX4" fmla="*/ 0 w 438150"/>
                  <a:gd name="connsiteY4" fmla="*/ 3206750 h 3206750"/>
                  <a:gd name="connsiteX5" fmla="*/ 177800 w 438150"/>
                  <a:gd name="connsiteY5" fmla="*/ 0 h 3206750"/>
                  <a:gd name="connsiteX0" fmla="*/ 180975 w 438150"/>
                  <a:gd name="connsiteY0" fmla="*/ 0 h 3219450"/>
                  <a:gd name="connsiteX1" fmla="*/ 438150 w 438150"/>
                  <a:gd name="connsiteY1" fmla="*/ 320675 h 3219450"/>
                  <a:gd name="connsiteX2" fmla="*/ 104775 w 438150"/>
                  <a:gd name="connsiteY2" fmla="*/ 3181350 h 3219450"/>
                  <a:gd name="connsiteX3" fmla="*/ 9525 w 438150"/>
                  <a:gd name="connsiteY3" fmla="*/ 3133725 h 3219450"/>
                  <a:gd name="connsiteX4" fmla="*/ 0 w 438150"/>
                  <a:gd name="connsiteY4" fmla="*/ 3219450 h 3219450"/>
                  <a:gd name="connsiteX5" fmla="*/ 180975 w 438150"/>
                  <a:gd name="connsiteY5" fmla="*/ 0 h 3219450"/>
                  <a:gd name="connsiteX0" fmla="*/ 180975 w 438150"/>
                  <a:gd name="connsiteY0" fmla="*/ 0 h 3219450"/>
                  <a:gd name="connsiteX1" fmla="*/ 438150 w 438150"/>
                  <a:gd name="connsiteY1" fmla="*/ 320675 h 3219450"/>
                  <a:gd name="connsiteX2" fmla="*/ 104775 w 438150"/>
                  <a:gd name="connsiteY2" fmla="*/ 3181350 h 3219450"/>
                  <a:gd name="connsiteX3" fmla="*/ 9525 w 438150"/>
                  <a:gd name="connsiteY3" fmla="*/ 3186113 h 3219450"/>
                  <a:gd name="connsiteX4" fmla="*/ 0 w 438150"/>
                  <a:gd name="connsiteY4" fmla="*/ 3219450 h 3219450"/>
                  <a:gd name="connsiteX5" fmla="*/ 180975 w 438150"/>
                  <a:gd name="connsiteY5" fmla="*/ 0 h 3219450"/>
                  <a:gd name="connsiteX0" fmla="*/ 171450 w 428625"/>
                  <a:gd name="connsiteY0" fmla="*/ 0 h 3186113"/>
                  <a:gd name="connsiteX1" fmla="*/ 428625 w 428625"/>
                  <a:gd name="connsiteY1" fmla="*/ 320675 h 3186113"/>
                  <a:gd name="connsiteX2" fmla="*/ 95250 w 428625"/>
                  <a:gd name="connsiteY2" fmla="*/ 3181350 h 3186113"/>
                  <a:gd name="connsiteX3" fmla="*/ 0 w 428625"/>
                  <a:gd name="connsiteY3" fmla="*/ 3186113 h 3186113"/>
                  <a:gd name="connsiteX4" fmla="*/ 171450 w 428625"/>
                  <a:gd name="connsiteY4" fmla="*/ 0 h 3186113"/>
                  <a:gd name="connsiteX0" fmla="*/ 176212 w 433387"/>
                  <a:gd name="connsiteY0" fmla="*/ 0 h 3190876"/>
                  <a:gd name="connsiteX1" fmla="*/ 433387 w 433387"/>
                  <a:gd name="connsiteY1" fmla="*/ 320675 h 3190876"/>
                  <a:gd name="connsiteX2" fmla="*/ 100012 w 433387"/>
                  <a:gd name="connsiteY2" fmla="*/ 3181350 h 3190876"/>
                  <a:gd name="connsiteX3" fmla="*/ 0 w 433387"/>
                  <a:gd name="connsiteY3" fmla="*/ 3190876 h 3190876"/>
                  <a:gd name="connsiteX4" fmla="*/ 176212 w 433387"/>
                  <a:gd name="connsiteY4" fmla="*/ 0 h 3190876"/>
                  <a:gd name="connsiteX0" fmla="*/ 185737 w 442912"/>
                  <a:gd name="connsiteY0" fmla="*/ 0 h 3200401"/>
                  <a:gd name="connsiteX1" fmla="*/ 442912 w 442912"/>
                  <a:gd name="connsiteY1" fmla="*/ 320675 h 3200401"/>
                  <a:gd name="connsiteX2" fmla="*/ 109537 w 442912"/>
                  <a:gd name="connsiteY2" fmla="*/ 3181350 h 3200401"/>
                  <a:gd name="connsiteX3" fmla="*/ 0 w 442912"/>
                  <a:gd name="connsiteY3" fmla="*/ 3200401 h 3200401"/>
                  <a:gd name="connsiteX4" fmla="*/ 185737 w 442912"/>
                  <a:gd name="connsiteY4" fmla="*/ 0 h 3200401"/>
                  <a:gd name="connsiteX0" fmla="*/ 176212 w 442912"/>
                  <a:gd name="connsiteY0" fmla="*/ 0 h 3195638"/>
                  <a:gd name="connsiteX1" fmla="*/ 442912 w 442912"/>
                  <a:gd name="connsiteY1" fmla="*/ 315912 h 3195638"/>
                  <a:gd name="connsiteX2" fmla="*/ 109537 w 442912"/>
                  <a:gd name="connsiteY2" fmla="*/ 3176587 h 3195638"/>
                  <a:gd name="connsiteX3" fmla="*/ 0 w 442912"/>
                  <a:gd name="connsiteY3" fmla="*/ 3195638 h 3195638"/>
                  <a:gd name="connsiteX4" fmla="*/ 176212 w 442912"/>
                  <a:gd name="connsiteY4" fmla="*/ 0 h 3195638"/>
                  <a:gd name="connsiteX0" fmla="*/ 166687 w 442912"/>
                  <a:gd name="connsiteY0" fmla="*/ 0 h 3195638"/>
                  <a:gd name="connsiteX1" fmla="*/ 442912 w 442912"/>
                  <a:gd name="connsiteY1" fmla="*/ 315912 h 3195638"/>
                  <a:gd name="connsiteX2" fmla="*/ 109537 w 442912"/>
                  <a:gd name="connsiteY2" fmla="*/ 3176587 h 3195638"/>
                  <a:gd name="connsiteX3" fmla="*/ 0 w 442912"/>
                  <a:gd name="connsiteY3" fmla="*/ 3195638 h 3195638"/>
                  <a:gd name="connsiteX4" fmla="*/ 166687 w 442912"/>
                  <a:gd name="connsiteY4" fmla="*/ 0 h 3195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2912" h="3195638">
                    <a:moveTo>
                      <a:pt x="166687" y="0"/>
                    </a:moveTo>
                    <a:lnTo>
                      <a:pt x="442912" y="315912"/>
                    </a:lnTo>
                    <a:lnTo>
                      <a:pt x="109537" y="3176587"/>
                    </a:lnTo>
                    <a:lnTo>
                      <a:pt x="0" y="3195638"/>
                    </a:lnTo>
                    <a:lnTo>
                      <a:pt x="166687" y="0"/>
                    </a:lnTo>
                    <a:close/>
                  </a:path>
                </a:pathLst>
              </a:custGeom>
              <a:solidFill>
                <a:srgbClr val="B0AF9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" name="任意多边形 4"/>
            <p:cNvSpPr/>
            <p:nvPr/>
          </p:nvSpPr>
          <p:spPr>
            <a:xfrm>
              <a:off x="19694524" y="-1962152"/>
              <a:ext cx="2403475" cy="3027364"/>
            </a:xfrm>
            <a:custGeom>
              <a:avLst/>
              <a:gdLst>
                <a:gd name="connsiteX0" fmla="*/ 215900 w 2349500"/>
                <a:gd name="connsiteY0" fmla="*/ 0 h 3073400"/>
                <a:gd name="connsiteX1" fmla="*/ 1308100 w 2349500"/>
                <a:gd name="connsiteY1" fmla="*/ 215900 h 3073400"/>
                <a:gd name="connsiteX2" fmla="*/ 2349500 w 2349500"/>
                <a:gd name="connsiteY2" fmla="*/ 825500 h 3073400"/>
                <a:gd name="connsiteX3" fmla="*/ 1409700 w 2349500"/>
                <a:gd name="connsiteY3" fmla="*/ 3073400 h 3073400"/>
                <a:gd name="connsiteX4" fmla="*/ 584200 w 2349500"/>
                <a:gd name="connsiteY4" fmla="*/ 2654300 h 3073400"/>
                <a:gd name="connsiteX5" fmla="*/ 0 w 2349500"/>
                <a:gd name="connsiteY5" fmla="*/ 2857500 h 3073400"/>
                <a:gd name="connsiteX6" fmla="*/ 215900 w 2349500"/>
                <a:gd name="connsiteY6" fmla="*/ 0 h 3073400"/>
                <a:gd name="connsiteX0" fmla="*/ 301625 w 2435225"/>
                <a:gd name="connsiteY0" fmla="*/ 0 h 3073400"/>
                <a:gd name="connsiteX1" fmla="*/ 1393825 w 2435225"/>
                <a:gd name="connsiteY1" fmla="*/ 215900 h 3073400"/>
                <a:gd name="connsiteX2" fmla="*/ 2435225 w 2435225"/>
                <a:gd name="connsiteY2" fmla="*/ 825500 h 3073400"/>
                <a:gd name="connsiteX3" fmla="*/ 1495425 w 2435225"/>
                <a:gd name="connsiteY3" fmla="*/ 3073400 h 3073400"/>
                <a:gd name="connsiteX4" fmla="*/ 669925 w 2435225"/>
                <a:gd name="connsiteY4" fmla="*/ 2654300 h 3073400"/>
                <a:gd name="connsiteX5" fmla="*/ 0 w 2435225"/>
                <a:gd name="connsiteY5" fmla="*/ 2863850 h 3073400"/>
                <a:gd name="connsiteX6" fmla="*/ 301625 w 2435225"/>
                <a:gd name="connsiteY6" fmla="*/ 0 h 3073400"/>
                <a:gd name="connsiteX0" fmla="*/ 307975 w 2441575"/>
                <a:gd name="connsiteY0" fmla="*/ 0 h 3073400"/>
                <a:gd name="connsiteX1" fmla="*/ 1400175 w 2441575"/>
                <a:gd name="connsiteY1" fmla="*/ 215900 h 3073400"/>
                <a:gd name="connsiteX2" fmla="*/ 2441575 w 2441575"/>
                <a:gd name="connsiteY2" fmla="*/ 825500 h 3073400"/>
                <a:gd name="connsiteX3" fmla="*/ 1501775 w 2441575"/>
                <a:gd name="connsiteY3" fmla="*/ 3073400 h 3073400"/>
                <a:gd name="connsiteX4" fmla="*/ 676275 w 2441575"/>
                <a:gd name="connsiteY4" fmla="*/ 2654300 h 3073400"/>
                <a:gd name="connsiteX5" fmla="*/ 0 w 2441575"/>
                <a:gd name="connsiteY5" fmla="*/ 2867025 h 3073400"/>
                <a:gd name="connsiteX6" fmla="*/ 307975 w 2441575"/>
                <a:gd name="connsiteY6" fmla="*/ 0 h 307340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676275 w 2441575"/>
                <a:gd name="connsiteY4" fmla="*/ 266065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676275 w 2441575"/>
                <a:gd name="connsiteY4" fmla="*/ 266065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92250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3475" h="3027363">
                  <a:moveTo>
                    <a:pt x="317500" y="0"/>
                  </a:moveTo>
                  <a:cubicBezTo>
                    <a:pt x="592667" y="282046"/>
                    <a:pt x="939270" y="392642"/>
                    <a:pt x="1400175" y="231775"/>
                  </a:cubicBezTo>
                  <a:cubicBezTo>
                    <a:pt x="2006070" y="119062"/>
                    <a:pt x="2202392" y="558800"/>
                    <a:pt x="2403475" y="827087"/>
                  </a:cubicBezTo>
                  <a:lnTo>
                    <a:pt x="1487488" y="3027363"/>
                  </a:lnTo>
                  <a:cubicBezTo>
                    <a:pt x="1259418" y="2789767"/>
                    <a:pt x="1050396" y="2685521"/>
                    <a:pt x="793750" y="2628900"/>
                  </a:cubicBezTo>
                  <a:cubicBezTo>
                    <a:pt x="491067" y="2623080"/>
                    <a:pt x="280458" y="2810933"/>
                    <a:pt x="0" y="2873375"/>
                  </a:cubicBezTo>
                  <a:lnTo>
                    <a:pt x="317500" y="0"/>
                  </a:lnTo>
                  <a:close/>
                </a:path>
              </a:pathLst>
            </a:custGeom>
            <a:solidFill>
              <a:srgbClr val="DED1C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2" name="矩形 11"/>
          <p:cNvSpPr/>
          <p:nvPr/>
        </p:nvSpPr>
        <p:spPr>
          <a:xfrm>
            <a:off x="7549628" y="4269368"/>
            <a:ext cx="1749288" cy="1749288"/>
          </a:xfrm>
          <a:prstGeom prst="rect">
            <a:avLst/>
          </a:prstGeom>
          <a:solidFill>
            <a:srgbClr val="FFB7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 12"/>
          <p:cNvSpPr/>
          <p:nvPr/>
        </p:nvSpPr>
        <p:spPr>
          <a:xfrm>
            <a:off x="4003527" y="1362143"/>
            <a:ext cx="1152940" cy="1152940"/>
          </a:xfrm>
          <a:prstGeom prst="rect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/>
          <p:cNvSpPr/>
          <p:nvPr/>
        </p:nvSpPr>
        <p:spPr>
          <a:xfrm>
            <a:off x="4389230" y="1703178"/>
            <a:ext cx="3770522" cy="3770522"/>
          </a:xfrm>
          <a:prstGeom prst="ellipse">
            <a:avLst/>
          </a:pr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 14"/>
          <p:cNvSpPr/>
          <p:nvPr/>
        </p:nvSpPr>
        <p:spPr>
          <a:xfrm rot="20661730">
            <a:off x="5849098" y="1046472"/>
            <a:ext cx="1304900" cy="2608842"/>
          </a:xfrm>
          <a:custGeom>
            <a:avLst/>
            <a:gdLst>
              <a:gd name="connsiteX0" fmla="*/ 1766736 w 1766736"/>
              <a:gd name="connsiteY0" fmla="*/ 0 h 3539788"/>
              <a:gd name="connsiteX1" fmla="*/ 1766736 w 1766736"/>
              <a:gd name="connsiteY1" fmla="*/ 3539788 h 3539788"/>
              <a:gd name="connsiteX2" fmla="*/ 1589083 w 1766736"/>
              <a:gd name="connsiteY2" fmla="*/ 3530817 h 3539788"/>
              <a:gd name="connsiteX3" fmla="*/ 0 w 1766736"/>
              <a:gd name="connsiteY3" fmla="*/ 1769894 h 3539788"/>
              <a:gd name="connsiteX4" fmla="*/ 1589083 w 1766736"/>
              <a:gd name="connsiteY4" fmla="*/ 8971 h 3539788"/>
              <a:gd name="connsiteX5" fmla="*/ 1766736 w 1766736"/>
              <a:gd name="connsiteY5" fmla="*/ 0 h 3539788"/>
              <a:gd name="connsiteX0" fmla="*/ 1766736 w 1858176"/>
              <a:gd name="connsiteY0" fmla="*/ 0 h 3539788"/>
              <a:gd name="connsiteX1" fmla="*/ 1766736 w 1858176"/>
              <a:gd name="connsiteY1" fmla="*/ 3539788 h 3539788"/>
              <a:gd name="connsiteX2" fmla="*/ 1589083 w 1858176"/>
              <a:gd name="connsiteY2" fmla="*/ 3530817 h 3539788"/>
              <a:gd name="connsiteX3" fmla="*/ 0 w 1858176"/>
              <a:gd name="connsiteY3" fmla="*/ 1769894 h 3539788"/>
              <a:gd name="connsiteX4" fmla="*/ 1589083 w 1858176"/>
              <a:gd name="connsiteY4" fmla="*/ 8971 h 3539788"/>
              <a:gd name="connsiteX5" fmla="*/ 1858176 w 1858176"/>
              <a:gd name="connsiteY5" fmla="*/ 91440 h 3539788"/>
              <a:gd name="connsiteX0" fmla="*/ 1766736 w 1827696"/>
              <a:gd name="connsiteY0" fmla="*/ 7620 h 3547408"/>
              <a:gd name="connsiteX1" fmla="*/ 1766736 w 1827696"/>
              <a:gd name="connsiteY1" fmla="*/ 3547408 h 3547408"/>
              <a:gd name="connsiteX2" fmla="*/ 1589083 w 1827696"/>
              <a:gd name="connsiteY2" fmla="*/ 3538437 h 3547408"/>
              <a:gd name="connsiteX3" fmla="*/ 0 w 1827696"/>
              <a:gd name="connsiteY3" fmla="*/ 1777514 h 3547408"/>
              <a:gd name="connsiteX4" fmla="*/ 1589083 w 1827696"/>
              <a:gd name="connsiteY4" fmla="*/ 16591 h 3547408"/>
              <a:gd name="connsiteX5" fmla="*/ 1827696 w 1827696"/>
              <a:gd name="connsiteY5" fmla="*/ 0 h 3547408"/>
              <a:gd name="connsiteX0" fmla="*/ 1766736 w 1827696"/>
              <a:gd name="connsiteY0" fmla="*/ 3547408 h 3547408"/>
              <a:gd name="connsiteX1" fmla="*/ 1589083 w 1827696"/>
              <a:gd name="connsiteY1" fmla="*/ 3538437 h 3547408"/>
              <a:gd name="connsiteX2" fmla="*/ 0 w 1827696"/>
              <a:gd name="connsiteY2" fmla="*/ 1777514 h 3547408"/>
              <a:gd name="connsiteX3" fmla="*/ 1589083 w 1827696"/>
              <a:gd name="connsiteY3" fmla="*/ 16591 h 3547408"/>
              <a:gd name="connsiteX4" fmla="*/ 1827696 w 1827696"/>
              <a:gd name="connsiteY4" fmla="*/ 0 h 3547408"/>
              <a:gd name="connsiteX0" fmla="*/ 1766736 w 1766736"/>
              <a:gd name="connsiteY0" fmla="*/ 3539788 h 3539788"/>
              <a:gd name="connsiteX1" fmla="*/ 1589083 w 1766736"/>
              <a:gd name="connsiteY1" fmla="*/ 3530817 h 3539788"/>
              <a:gd name="connsiteX2" fmla="*/ 0 w 1766736"/>
              <a:gd name="connsiteY2" fmla="*/ 1769894 h 3539788"/>
              <a:gd name="connsiteX3" fmla="*/ 1589083 w 1766736"/>
              <a:gd name="connsiteY3" fmla="*/ 8971 h 3539788"/>
              <a:gd name="connsiteX4" fmla="*/ 1705776 w 1766736"/>
              <a:gd name="connsiteY4" fmla="*/ 0 h 3539788"/>
              <a:gd name="connsiteX0" fmla="*/ 1766736 w 1774356"/>
              <a:gd name="connsiteY0" fmla="*/ 3547408 h 3547408"/>
              <a:gd name="connsiteX1" fmla="*/ 1589083 w 1774356"/>
              <a:gd name="connsiteY1" fmla="*/ 3538437 h 3547408"/>
              <a:gd name="connsiteX2" fmla="*/ 0 w 1774356"/>
              <a:gd name="connsiteY2" fmla="*/ 1777514 h 3547408"/>
              <a:gd name="connsiteX3" fmla="*/ 1589083 w 1774356"/>
              <a:gd name="connsiteY3" fmla="*/ 16591 h 3547408"/>
              <a:gd name="connsiteX4" fmla="*/ 1774356 w 1774356"/>
              <a:gd name="connsiteY4" fmla="*/ 0 h 3547408"/>
              <a:gd name="connsiteX0" fmla="*/ 1766736 w 1774356"/>
              <a:gd name="connsiteY0" fmla="*/ 3547408 h 3547408"/>
              <a:gd name="connsiteX1" fmla="*/ 1589083 w 1774356"/>
              <a:gd name="connsiteY1" fmla="*/ 3538437 h 3547408"/>
              <a:gd name="connsiteX2" fmla="*/ 0 w 1774356"/>
              <a:gd name="connsiteY2" fmla="*/ 1777514 h 3547408"/>
              <a:gd name="connsiteX3" fmla="*/ 1589083 w 1774356"/>
              <a:gd name="connsiteY3" fmla="*/ 16591 h 3547408"/>
              <a:gd name="connsiteX4" fmla="*/ 1774356 w 1774356"/>
              <a:gd name="connsiteY4" fmla="*/ 0 h 354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74356" h="3547408">
                <a:moveTo>
                  <a:pt x="1766736" y="3547408"/>
                </a:moveTo>
                <a:lnTo>
                  <a:pt x="1589083" y="3538437"/>
                </a:lnTo>
                <a:cubicBezTo>
                  <a:pt x="696519" y="3447793"/>
                  <a:pt x="0" y="2693994"/>
                  <a:pt x="0" y="1777514"/>
                </a:cubicBezTo>
                <a:cubicBezTo>
                  <a:pt x="0" y="861035"/>
                  <a:pt x="696519" y="107236"/>
                  <a:pt x="1589083" y="16591"/>
                </a:cubicBezTo>
                <a:cubicBezTo>
                  <a:pt x="1648301" y="13601"/>
                  <a:pt x="1774356" y="0"/>
                  <a:pt x="1774356" y="0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16" name="任意多边形 15"/>
          <p:cNvSpPr/>
          <p:nvPr/>
        </p:nvSpPr>
        <p:spPr>
          <a:xfrm rot="20661730">
            <a:off x="6916146" y="722979"/>
            <a:ext cx="1304190" cy="1312868"/>
          </a:xfrm>
          <a:custGeom>
            <a:avLst/>
            <a:gdLst>
              <a:gd name="connsiteX0" fmla="*/ 3326 w 1773388"/>
              <a:gd name="connsiteY0" fmla="*/ 0 h 1785191"/>
              <a:gd name="connsiteX1" fmla="*/ 1773388 w 1773388"/>
              <a:gd name="connsiteY1" fmla="*/ 1770062 h 1785191"/>
              <a:gd name="connsiteX2" fmla="*/ 1772624 w 1773388"/>
              <a:gd name="connsiteY2" fmla="*/ 1785191 h 1785191"/>
              <a:gd name="connsiteX3" fmla="*/ 0 w 1773388"/>
              <a:gd name="connsiteY3" fmla="*/ 1785191 h 1785191"/>
              <a:gd name="connsiteX4" fmla="*/ 0 w 1773388"/>
              <a:gd name="connsiteY4" fmla="*/ 168 h 1785191"/>
              <a:gd name="connsiteX0" fmla="*/ 0 w 1773388"/>
              <a:gd name="connsiteY0" fmla="*/ 1785191 h 1876631"/>
              <a:gd name="connsiteX1" fmla="*/ 0 w 1773388"/>
              <a:gd name="connsiteY1" fmla="*/ 168 h 1876631"/>
              <a:gd name="connsiteX2" fmla="*/ 3326 w 1773388"/>
              <a:gd name="connsiteY2" fmla="*/ 0 h 1876631"/>
              <a:gd name="connsiteX3" fmla="*/ 1773388 w 1773388"/>
              <a:gd name="connsiteY3" fmla="*/ 1770062 h 1876631"/>
              <a:gd name="connsiteX4" fmla="*/ 1772624 w 1773388"/>
              <a:gd name="connsiteY4" fmla="*/ 1785191 h 1876631"/>
              <a:gd name="connsiteX5" fmla="*/ 91440 w 1773388"/>
              <a:gd name="connsiteY5" fmla="*/ 1876631 h 1876631"/>
              <a:gd name="connsiteX0" fmla="*/ 0 w 1773388"/>
              <a:gd name="connsiteY0" fmla="*/ 1785191 h 1785191"/>
              <a:gd name="connsiteX1" fmla="*/ 0 w 1773388"/>
              <a:gd name="connsiteY1" fmla="*/ 168 h 1785191"/>
              <a:gd name="connsiteX2" fmla="*/ 3326 w 1773388"/>
              <a:gd name="connsiteY2" fmla="*/ 0 h 1785191"/>
              <a:gd name="connsiteX3" fmla="*/ 1773388 w 1773388"/>
              <a:gd name="connsiteY3" fmla="*/ 1770062 h 1785191"/>
              <a:gd name="connsiteX4" fmla="*/ 1772624 w 1773388"/>
              <a:gd name="connsiteY4" fmla="*/ 1785191 h 1785191"/>
              <a:gd name="connsiteX0" fmla="*/ 0 w 1773388"/>
              <a:gd name="connsiteY0" fmla="*/ 168 h 1785191"/>
              <a:gd name="connsiteX1" fmla="*/ 3326 w 1773388"/>
              <a:gd name="connsiteY1" fmla="*/ 0 h 1785191"/>
              <a:gd name="connsiteX2" fmla="*/ 1773388 w 1773388"/>
              <a:gd name="connsiteY2" fmla="*/ 1770062 h 1785191"/>
              <a:gd name="connsiteX3" fmla="*/ 1772624 w 1773388"/>
              <a:gd name="connsiteY3" fmla="*/ 1785191 h 1785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3388" h="1785191">
                <a:moveTo>
                  <a:pt x="0" y="168"/>
                </a:moveTo>
                <a:lnTo>
                  <a:pt x="3326" y="0"/>
                </a:lnTo>
                <a:cubicBezTo>
                  <a:pt x="980904" y="0"/>
                  <a:pt x="1773388" y="792484"/>
                  <a:pt x="1773388" y="1770062"/>
                </a:cubicBezTo>
                <a:cubicBezTo>
                  <a:pt x="1773133" y="1775105"/>
                  <a:pt x="1772879" y="1780148"/>
                  <a:pt x="1772624" y="1785191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17" name="任意多边形 16"/>
          <p:cNvSpPr/>
          <p:nvPr/>
        </p:nvSpPr>
        <p:spPr>
          <a:xfrm rot="4461730">
            <a:off x="7262416" y="1976107"/>
            <a:ext cx="1304185" cy="1312863"/>
          </a:xfrm>
          <a:custGeom>
            <a:avLst/>
            <a:gdLst>
              <a:gd name="connsiteX0" fmla="*/ 3326 w 1773388"/>
              <a:gd name="connsiteY0" fmla="*/ 0 h 1785191"/>
              <a:gd name="connsiteX1" fmla="*/ 1773388 w 1773388"/>
              <a:gd name="connsiteY1" fmla="*/ 1770062 h 1785191"/>
              <a:gd name="connsiteX2" fmla="*/ 1772624 w 1773388"/>
              <a:gd name="connsiteY2" fmla="*/ 1785191 h 1785191"/>
              <a:gd name="connsiteX3" fmla="*/ 0 w 1773388"/>
              <a:gd name="connsiteY3" fmla="*/ 1785191 h 1785191"/>
              <a:gd name="connsiteX4" fmla="*/ 0 w 1773388"/>
              <a:gd name="connsiteY4" fmla="*/ 168 h 1785191"/>
              <a:gd name="connsiteX0" fmla="*/ 0 w 1773388"/>
              <a:gd name="connsiteY0" fmla="*/ 1785191 h 1876631"/>
              <a:gd name="connsiteX1" fmla="*/ 0 w 1773388"/>
              <a:gd name="connsiteY1" fmla="*/ 168 h 1876631"/>
              <a:gd name="connsiteX2" fmla="*/ 3326 w 1773388"/>
              <a:gd name="connsiteY2" fmla="*/ 0 h 1876631"/>
              <a:gd name="connsiteX3" fmla="*/ 1773388 w 1773388"/>
              <a:gd name="connsiteY3" fmla="*/ 1770062 h 1876631"/>
              <a:gd name="connsiteX4" fmla="*/ 1772624 w 1773388"/>
              <a:gd name="connsiteY4" fmla="*/ 1785191 h 1876631"/>
              <a:gd name="connsiteX5" fmla="*/ 91440 w 1773388"/>
              <a:gd name="connsiteY5" fmla="*/ 1876631 h 1876631"/>
              <a:gd name="connsiteX0" fmla="*/ 0 w 1773388"/>
              <a:gd name="connsiteY0" fmla="*/ 1785191 h 1785191"/>
              <a:gd name="connsiteX1" fmla="*/ 0 w 1773388"/>
              <a:gd name="connsiteY1" fmla="*/ 168 h 1785191"/>
              <a:gd name="connsiteX2" fmla="*/ 3326 w 1773388"/>
              <a:gd name="connsiteY2" fmla="*/ 0 h 1785191"/>
              <a:gd name="connsiteX3" fmla="*/ 1773388 w 1773388"/>
              <a:gd name="connsiteY3" fmla="*/ 1770062 h 1785191"/>
              <a:gd name="connsiteX4" fmla="*/ 1772624 w 1773388"/>
              <a:gd name="connsiteY4" fmla="*/ 1785191 h 1785191"/>
              <a:gd name="connsiteX0" fmla="*/ 0 w 1773388"/>
              <a:gd name="connsiteY0" fmla="*/ 168 h 1785191"/>
              <a:gd name="connsiteX1" fmla="*/ 3326 w 1773388"/>
              <a:gd name="connsiteY1" fmla="*/ 0 h 1785191"/>
              <a:gd name="connsiteX2" fmla="*/ 1773388 w 1773388"/>
              <a:gd name="connsiteY2" fmla="*/ 1770062 h 1785191"/>
              <a:gd name="connsiteX3" fmla="*/ 1772624 w 1773388"/>
              <a:gd name="connsiteY3" fmla="*/ 1785191 h 1785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3388" h="1785191">
                <a:moveTo>
                  <a:pt x="0" y="168"/>
                </a:moveTo>
                <a:lnTo>
                  <a:pt x="3326" y="0"/>
                </a:lnTo>
                <a:cubicBezTo>
                  <a:pt x="980904" y="0"/>
                  <a:pt x="1773388" y="792484"/>
                  <a:pt x="1773388" y="1770062"/>
                </a:cubicBezTo>
                <a:cubicBezTo>
                  <a:pt x="1773133" y="1775105"/>
                  <a:pt x="1772879" y="1780148"/>
                  <a:pt x="1772624" y="1785191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18" name="椭圆 17"/>
          <p:cNvSpPr/>
          <p:nvPr/>
        </p:nvSpPr>
        <p:spPr>
          <a:xfrm>
            <a:off x="6274054" y="2534707"/>
            <a:ext cx="1680646" cy="1680646"/>
          </a:xfrm>
          <a:prstGeom prst="ellipse">
            <a:avLst/>
          </a:prstGeom>
          <a:solidFill>
            <a:srgbClr val="D1AD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任意多边形 18"/>
          <p:cNvSpPr/>
          <p:nvPr/>
        </p:nvSpPr>
        <p:spPr>
          <a:xfrm rot="20661730">
            <a:off x="2969946" y="3922312"/>
            <a:ext cx="1304900" cy="2608842"/>
          </a:xfrm>
          <a:custGeom>
            <a:avLst/>
            <a:gdLst>
              <a:gd name="connsiteX0" fmla="*/ 1766736 w 1766736"/>
              <a:gd name="connsiteY0" fmla="*/ 0 h 3539788"/>
              <a:gd name="connsiteX1" fmla="*/ 1766736 w 1766736"/>
              <a:gd name="connsiteY1" fmla="*/ 3539788 h 3539788"/>
              <a:gd name="connsiteX2" fmla="*/ 1589083 w 1766736"/>
              <a:gd name="connsiteY2" fmla="*/ 3530817 h 3539788"/>
              <a:gd name="connsiteX3" fmla="*/ 0 w 1766736"/>
              <a:gd name="connsiteY3" fmla="*/ 1769894 h 3539788"/>
              <a:gd name="connsiteX4" fmla="*/ 1589083 w 1766736"/>
              <a:gd name="connsiteY4" fmla="*/ 8971 h 3539788"/>
              <a:gd name="connsiteX5" fmla="*/ 1766736 w 1766736"/>
              <a:gd name="connsiteY5" fmla="*/ 0 h 3539788"/>
              <a:gd name="connsiteX0" fmla="*/ 1766736 w 1858176"/>
              <a:gd name="connsiteY0" fmla="*/ 0 h 3539788"/>
              <a:gd name="connsiteX1" fmla="*/ 1766736 w 1858176"/>
              <a:gd name="connsiteY1" fmla="*/ 3539788 h 3539788"/>
              <a:gd name="connsiteX2" fmla="*/ 1589083 w 1858176"/>
              <a:gd name="connsiteY2" fmla="*/ 3530817 h 3539788"/>
              <a:gd name="connsiteX3" fmla="*/ 0 w 1858176"/>
              <a:gd name="connsiteY3" fmla="*/ 1769894 h 3539788"/>
              <a:gd name="connsiteX4" fmla="*/ 1589083 w 1858176"/>
              <a:gd name="connsiteY4" fmla="*/ 8971 h 3539788"/>
              <a:gd name="connsiteX5" fmla="*/ 1858176 w 1858176"/>
              <a:gd name="connsiteY5" fmla="*/ 91440 h 3539788"/>
              <a:gd name="connsiteX0" fmla="*/ 1766736 w 1827696"/>
              <a:gd name="connsiteY0" fmla="*/ 7620 h 3547408"/>
              <a:gd name="connsiteX1" fmla="*/ 1766736 w 1827696"/>
              <a:gd name="connsiteY1" fmla="*/ 3547408 h 3547408"/>
              <a:gd name="connsiteX2" fmla="*/ 1589083 w 1827696"/>
              <a:gd name="connsiteY2" fmla="*/ 3538437 h 3547408"/>
              <a:gd name="connsiteX3" fmla="*/ 0 w 1827696"/>
              <a:gd name="connsiteY3" fmla="*/ 1777514 h 3547408"/>
              <a:gd name="connsiteX4" fmla="*/ 1589083 w 1827696"/>
              <a:gd name="connsiteY4" fmla="*/ 16591 h 3547408"/>
              <a:gd name="connsiteX5" fmla="*/ 1827696 w 1827696"/>
              <a:gd name="connsiteY5" fmla="*/ 0 h 3547408"/>
              <a:gd name="connsiteX0" fmla="*/ 1766736 w 1827696"/>
              <a:gd name="connsiteY0" fmla="*/ 3547408 h 3547408"/>
              <a:gd name="connsiteX1" fmla="*/ 1589083 w 1827696"/>
              <a:gd name="connsiteY1" fmla="*/ 3538437 h 3547408"/>
              <a:gd name="connsiteX2" fmla="*/ 0 w 1827696"/>
              <a:gd name="connsiteY2" fmla="*/ 1777514 h 3547408"/>
              <a:gd name="connsiteX3" fmla="*/ 1589083 w 1827696"/>
              <a:gd name="connsiteY3" fmla="*/ 16591 h 3547408"/>
              <a:gd name="connsiteX4" fmla="*/ 1827696 w 1827696"/>
              <a:gd name="connsiteY4" fmla="*/ 0 h 3547408"/>
              <a:gd name="connsiteX0" fmla="*/ 1766736 w 1766736"/>
              <a:gd name="connsiteY0" fmla="*/ 3539788 h 3539788"/>
              <a:gd name="connsiteX1" fmla="*/ 1589083 w 1766736"/>
              <a:gd name="connsiteY1" fmla="*/ 3530817 h 3539788"/>
              <a:gd name="connsiteX2" fmla="*/ 0 w 1766736"/>
              <a:gd name="connsiteY2" fmla="*/ 1769894 h 3539788"/>
              <a:gd name="connsiteX3" fmla="*/ 1589083 w 1766736"/>
              <a:gd name="connsiteY3" fmla="*/ 8971 h 3539788"/>
              <a:gd name="connsiteX4" fmla="*/ 1705776 w 1766736"/>
              <a:gd name="connsiteY4" fmla="*/ 0 h 3539788"/>
              <a:gd name="connsiteX0" fmla="*/ 1766736 w 1774356"/>
              <a:gd name="connsiteY0" fmla="*/ 3547408 h 3547408"/>
              <a:gd name="connsiteX1" fmla="*/ 1589083 w 1774356"/>
              <a:gd name="connsiteY1" fmla="*/ 3538437 h 3547408"/>
              <a:gd name="connsiteX2" fmla="*/ 0 w 1774356"/>
              <a:gd name="connsiteY2" fmla="*/ 1777514 h 3547408"/>
              <a:gd name="connsiteX3" fmla="*/ 1589083 w 1774356"/>
              <a:gd name="connsiteY3" fmla="*/ 16591 h 3547408"/>
              <a:gd name="connsiteX4" fmla="*/ 1774356 w 1774356"/>
              <a:gd name="connsiteY4" fmla="*/ 0 h 3547408"/>
              <a:gd name="connsiteX0" fmla="*/ 1766736 w 1774356"/>
              <a:gd name="connsiteY0" fmla="*/ 3547408 h 3547408"/>
              <a:gd name="connsiteX1" fmla="*/ 1589083 w 1774356"/>
              <a:gd name="connsiteY1" fmla="*/ 3538437 h 3547408"/>
              <a:gd name="connsiteX2" fmla="*/ 0 w 1774356"/>
              <a:gd name="connsiteY2" fmla="*/ 1777514 h 3547408"/>
              <a:gd name="connsiteX3" fmla="*/ 1589083 w 1774356"/>
              <a:gd name="connsiteY3" fmla="*/ 16591 h 3547408"/>
              <a:gd name="connsiteX4" fmla="*/ 1774356 w 1774356"/>
              <a:gd name="connsiteY4" fmla="*/ 0 h 354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74356" h="3547408">
                <a:moveTo>
                  <a:pt x="1766736" y="3547408"/>
                </a:moveTo>
                <a:lnTo>
                  <a:pt x="1589083" y="3538437"/>
                </a:lnTo>
                <a:cubicBezTo>
                  <a:pt x="696519" y="3447793"/>
                  <a:pt x="0" y="2693994"/>
                  <a:pt x="0" y="1777514"/>
                </a:cubicBezTo>
                <a:cubicBezTo>
                  <a:pt x="0" y="861035"/>
                  <a:pt x="696519" y="107236"/>
                  <a:pt x="1589083" y="16591"/>
                </a:cubicBezTo>
                <a:cubicBezTo>
                  <a:pt x="1648301" y="13601"/>
                  <a:pt x="1774356" y="0"/>
                  <a:pt x="1774356" y="0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20" name="任意多边形 19"/>
          <p:cNvSpPr/>
          <p:nvPr/>
        </p:nvSpPr>
        <p:spPr>
          <a:xfrm rot="20661730">
            <a:off x="4036994" y="3598819"/>
            <a:ext cx="1304190" cy="1312868"/>
          </a:xfrm>
          <a:custGeom>
            <a:avLst/>
            <a:gdLst>
              <a:gd name="connsiteX0" fmla="*/ 3326 w 1773388"/>
              <a:gd name="connsiteY0" fmla="*/ 0 h 1785191"/>
              <a:gd name="connsiteX1" fmla="*/ 1773388 w 1773388"/>
              <a:gd name="connsiteY1" fmla="*/ 1770062 h 1785191"/>
              <a:gd name="connsiteX2" fmla="*/ 1772624 w 1773388"/>
              <a:gd name="connsiteY2" fmla="*/ 1785191 h 1785191"/>
              <a:gd name="connsiteX3" fmla="*/ 0 w 1773388"/>
              <a:gd name="connsiteY3" fmla="*/ 1785191 h 1785191"/>
              <a:gd name="connsiteX4" fmla="*/ 0 w 1773388"/>
              <a:gd name="connsiteY4" fmla="*/ 168 h 1785191"/>
              <a:gd name="connsiteX0" fmla="*/ 0 w 1773388"/>
              <a:gd name="connsiteY0" fmla="*/ 1785191 h 1876631"/>
              <a:gd name="connsiteX1" fmla="*/ 0 w 1773388"/>
              <a:gd name="connsiteY1" fmla="*/ 168 h 1876631"/>
              <a:gd name="connsiteX2" fmla="*/ 3326 w 1773388"/>
              <a:gd name="connsiteY2" fmla="*/ 0 h 1876631"/>
              <a:gd name="connsiteX3" fmla="*/ 1773388 w 1773388"/>
              <a:gd name="connsiteY3" fmla="*/ 1770062 h 1876631"/>
              <a:gd name="connsiteX4" fmla="*/ 1772624 w 1773388"/>
              <a:gd name="connsiteY4" fmla="*/ 1785191 h 1876631"/>
              <a:gd name="connsiteX5" fmla="*/ 91440 w 1773388"/>
              <a:gd name="connsiteY5" fmla="*/ 1876631 h 1876631"/>
              <a:gd name="connsiteX0" fmla="*/ 0 w 1773388"/>
              <a:gd name="connsiteY0" fmla="*/ 1785191 h 1785191"/>
              <a:gd name="connsiteX1" fmla="*/ 0 w 1773388"/>
              <a:gd name="connsiteY1" fmla="*/ 168 h 1785191"/>
              <a:gd name="connsiteX2" fmla="*/ 3326 w 1773388"/>
              <a:gd name="connsiteY2" fmla="*/ 0 h 1785191"/>
              <a:gd name="connsiteX3" fmla="*/ 1773388 w 1773388"/>
              <a:gd name="connsiteY3" fmla="*/ 1770062 h 1785191"/>
              <a:gd name="connsiteX4" fmla="*/ 1772624 w 1773388"/>
              <a:gd name="connsiteY4" fmla="*/ 1785191 h 1785191"/>
              <a:gd name="connsiteX0" fmla="*/ 0 w 1773388"/>
              <a:gd name="connsiteY0" fmla="*/ 168 h 1785191"/>
              <a:gd name="connsiteX1" fmla="*/ 3326 w 1773388"/>
              <a:gd name="connsiteY1" fmla="*/ 0 h 1785191"/>
              <a:gd name="connsiteX2" fmla="*/ 1773388 w 1773388"/>
              <a:gd name="connsiteY2" fmla="*/ 1770062 h 1785191"/>
              <a:gd name="connsiteX3" fmla="*/ 1772624 w 1773388"/>
              <a:gd name="connsiteY3" fmla="*/ 1785191 h 1785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3388" h="1785191">
                <a:moveTo>
                  <a:pt x="0" y="168"/>
                </a:moveTo>
                <a:lnTo>
                  <a:pt x="3326" y="0"/>
                </a:lnTo>
                <a:cubicBezTo>
                  <a:pt x="980904" y="0"/>
                  <a:pt x="1773388" y="792484"/>
                  <a:pt x="1773388" y="1770062"/>
                </a:cubicBezTo>
                <a:cubicBezTo>
                  <a:pt x="1773133" y="1775105"/>
                  <a:pt x="1772879" y="1780148"/>
                  <a:pt x="1772624" y="1785191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21" name="任意多边形 20"/>
          <p:cNvSpPr/>
          <p:nvPr/>
        </p:nvSpPr>
        <p:spPr>
          <a:xfrm rot="4461730">
            <a:off x="4383264" y="4851947"/>
            <a:ext cx="1304185" cy="1312863"/>
          </a:xfrm>
          <a:custGeom>
            <a:avLst/>
            <a:gdLst>
              <a:gd name="connsiteX0" fmla="*/ 3326 w 1773388"/>
              <a:gd name="connsiteY0" fmla="*/ 0 h 1785191"/>
              <a:gd name="connsiteX1" fmla="*/ 1773388 w 1773388"/>
              <a:gd name="connsiteY1" fmla="*/ 1770062 h 1785191"/>
              <a:gd name="connsiteX2" fmla="*/ 1772624 w 1773388"/>
              <a:gd name="connsiteY2" fmla="*/ 1785191 h 1785191"/>
              <a:gd name="connsiteX3" fmla="*/ 0 w 1773388"/>
              <a:gd name="connsiteY3" fmla="*/ 1785191 h 1785191"/>
              <a:gd name="connsiteX4" fmla="*/ 0 w 1773388"/>
              <a:gd name="connsiteY4" fmla="*/ 168 h 1785191"/>
              <a:gd name="connsiteX0" fmla="*/ 0 w 1773388"/>
              <a:gd name="connsiteY0" fmla="*/ 1785191 h 1876631"/>
              <a:gd name="connsiteX1" fmla="*/ 0 w 1773388"/>
              <a:gd name="connsiteY1" fmla="*/ 168 h 1876631"/>
              <a:gd name="connsiteX2" fmla="*/ 3326 w 1773388"/>
              <a:gd name="connsiteY2" fmla="*/ 0 h 1876631"/>
              <a:gd name="connsiteX3" fmla="*/ 1773388 w 1773388"/>
              <a:gd name="connsiteY3" fmla="*/ 1770062 h 1876631"/>
              <a:gd name="connsiteX4" fmla="*/ 1772624 w 1773388"/>
              <a:gd name="connsiteY4" fmla="*/ 1785191 h 1876631"/>
              <a:gd name="connsiteX5" fmla="*/ 91440 w 1773388"/>
              <a:gd name="connsiteY5" fmla="*/ 1876631 h 1876631"/>
              <a:gd name="connsiteX0" fmla="*/ 0 w 1773388"/>
              <a:gd name="connsiteY0" fmla="*/ 1785191 h 1785191"/>
              <a:gd name="connsiteX1" fmla="*/ 0 w 1773388"/>
              <a:gd name="connsiteY1" fmla="*/ 168 h 1785191"/>
              <a:gd name="connsiteX2" fmla="*/ 3326 w 1773388"/>
              <a:gd name="connsiteY2" fmla="*/ 0 h 1785191"/>
              <a:gd name="connsiteX3" fmla="*/ 1773388 w 1773388"/>
              <a:gd name="connsiteY3" fmla="*/ 1770062 h 1785191"/>
              <a:gd name="connsiteX4" fmla="*/ 1772624 w 1773388"/>
              <a:gd name="connsiteY4" fmla="*/ 1785191 h 1785191"/>
              <a:gd name="connsiteX0" fmla="*/ 0 w 1773388"/>
              <a:gd name="connsiteY0" fmla="*/ 168 h 1785191"/>
              <a:gd name="connsiteX1" fmla="*/ 3326 w 1773388"/>
              <a:gd name="connsiteY1" fmla="*/ 0 h 1785191"/>
              <a:gd name="connsiteX2" fmla="*/ 1773388 w 1773388"/>
              <a:gd name="connsiteY2" fmla="*/ 1770062 h 1785191"/>
              <a:gd name="connsiteX3" fmla="*/ 1772624 w 1773388"/>
              <a:gd name="connsiteY3" fmla="*/ 1785191 h 1785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3388" h="1785191">
                <a:moveTo>
                  <a:pt x="0" y="168"/>
                </a:moveTo>
                <a:lnTo>
                  <a:pt x="3326" y="0"/>
                </a:lnTo>
                <a:cubicBezTo>
                  <a:pt x="980904" y="0"/>
                  <a:pt x="1773388" y="792484"/>
                  <a:pt x="1773388" y="1770062"/>
                </a:cubicBezTo>
                <a:cubicBezTo>
                  <a:pt x="1773133" y="1775105"/>
                  <a:pt x="1772879" y="1780148"/>
                  <a:pt x="1772624" y="1785191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22" name="椭圆 21"/>
          <p:cNvSpPr/>
          <p:nvPr/>
        </p:nvSpPr>
        <p:spPr>
          <a:xfrm>
            <a:off x="4505882" y="4007576"/>
            <a:ext cx="1680646" cy="1680646"/>
          </a:xfrm>
          <a:prstGeom prst="ellipse">
            <a:avLst/>
          </a:prstGeom>
          <a:solidFill>
            <a:srgbClr val="D1AD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8" name="组合 27"/>
          <p:cNvGrpSpPr/>
          <p:nvPr/>
        </p:nvGrpSpPr>
        <p:grpSpPr>
          <a:xfrm>
            <a:off x="4493749" y="2194057"/>
            <a:ext cx="3204502" cy="2469886"/>
            <a:chOff x="4480586" y="2178315"/>
            <a:chExt cx="3204502" cy="2469886"/>
          </a:xfrm>
        </p:grpSpPr>
        <p:grpSp>
          <p:nvGrpSpPr>
            <p:cNvPr id="29" name="Group 4"/>
            <p:cNvGrpSpPr>
              <a:grpSpLocks noChangeAspect="1"/>
            </p:cNvGrpSpPr>
            <p:nvPr/>
          </p:nvGrpSpPr>
          <p:grpSpPr bwMode="auto">
            <a:xfrm>
              <a:off x="4518025" y="2214563"/>
              <a:ext cx="3167063" cy="2433638"/>
              <a:chOff x="2926" y="1451"/>
              <a:chExt cx="1995" cy="1533"/>
            </a:xfrm>
            <a:solidFill>
              <a:srgbClr val="93B9D9"/>
            </a:solidFill>
          </p:grpSpPr>
          <p:sp>
            <p:nvSpPr>
              <p:cNvPr id="31" name="Freeform 5"/>
              <p:cNvSpPr>
                <a:spLocks/>
              </p:cNvSpPr>
              <p:nvPr/>
            </p:nvSpPr>
            <p:spPr bwMode="auto">
              <a:xfrm>
                <a:off x="2926" y="1922"/>
                <a:ext cx="1995" cy="89"/>
              </a:xfrm>
              <a:custGeom>
                <a:avLst/>
                <a:gdLst>
                  <a:gd name="T0" fmla="*/ 241 w 247"/>
                  <a:gd name="T1" fmla="*/ 0 h 11"/>
                  <a:gd name="T2" fmla="*/ 6 w 247"/>
                  <a:gd name="T3" fmla="*/ 0 h 11"/>
                  <a:gd name="T4" fmla="*/ 0 w 247"/>
                  <a:gd name="T5" fmla="*/ 7 h 11"/>
                  <a:gd name="T6" fmla="*/ 2 w 247"/>
                  <a:gd name="T7" fmla="*/ 11 h 11"/>
                  <a:gd name="T8" fmla="*/ 245 w 247"/>
                  <a:gd name="T9" fmla="*/ 11 h 11"/>
                  <a:gd name="T10" fmla="*/ 247 w 247"/>
                  <a:gd name="T11" fmla="*/ 7 h 11"/>
                  <a:gd name="T12" fmla="*/ 241 w 24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7" h="11">
                    <a:moveTo>
                      <a:pt x="241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9"/>
                      <a:pt x="0" y="10"/>
                      <a:pt x="2" y="11"/>
                    </a:cubicBezTo>
                    <a:cubicBezTo>
                      <a:pt x="245" y="11"/>
                      <a:pt x="245" y="11"/>
                      <a:pt x="245" y="11"/>
                    </a:cubicBezTo>
                    <a:cubicBezTo>
                      <a:pt x="247" y="10"/>
                      <a:pt x="247" y="9"/>
                      <a:pt x="247" y="7"/>
                    </a:cubicBezTo>
                    <a:cubicBezTo>
                      <a:pt x="247" y="3"/>
                      <a:pt x="244" y="0"/>
                      <a:pt x="24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6"/>
              <p:cNvSpPr>
                <a:spLocks noEditPoints="1"/>
              </p:cNvSpPr>
              <p:nvPr/>
            </p:nvSpPr>
            <p:spPr bwMode="auto">
              <a:xfrm>
                <a:off x="3031" y="2027"/>
                <a:ext cx="1801" cy="957"/>
              </a:xfrm>
              <a:custGeom>
                <a:avLst/>
                <a:gdLst>
                  <a:gd name="T0" fmla="*/ 15 w 223"/>
                  <a:gd name="T1" fmla="*/ 104 h 118"/>
                  <a:gd name="T2" fmla="*/ 194 w 223"/>
                  <a:gd name="T3" fmla="*/ 118 h 118"/>
                  <a:gd name="T4" fmla="*/ 223 w 223"/>
                  <a:gd name="T5" fmla="*/ 0 h 118"/>
                  <a:gd name="T6" fmla="*/ 188 w 223"/>
                  <a:gd name="T7" fmla="*/ 1 h 118"/>
                  <a:gd name="T8" fmla="*/ 188 w 223"/>
                  <a:gd name="T9" fmla="*/ 30 h 118"/>
                  <a:gd name="T10" fmla="*/ 188 w 223"/>
                  <a:gd name="T11" fmla="*/ 1 h 118"/>
                  <a:gd name="T12" fmla="*/ 51 w 223"/>
                  <a:gd name="T13" fmla="*/ 16 h 118"/>
                  <a:gd name="T14" fmla="*/ 22 w 223"/>
                  <a:gd name="T15" fmla="*/ 16 h 118"/>
                  <a:gd name="T16" fmla="*/ 54 w 223"/>
                  <a:gd name="T17" fmla="*/ 110 h 118"/>
                  <a:gd name="T18" fmla="*/ 22 w 223"/>
                  <a:gd name="T19" fmla="*/ 96 h 118"/>
                  <a:gd name="T20" fmla="*/ 54 w 223"/>
                  <a:gd name="T21" fmla="*/ 110 h 118"/>
                  <a:gd name="T22" fmla="*/ 18 w 223"/>
                  <a:gd name="T23" fmla="*/ 88 h 118"/>
                  <a:gd name="T24" fmla="*/ 54 w 223"/>
                  <a:gd name="T25" fmla="*/ 75 h 118"/>
                  <a:gd name="T26" fmla="*/ 54 w 223"/>
                  <a:gd name="T27" fmla="*/ 67 h 118"/>
                  <a:gd name="T28" fmla="*/ 14 w 223"/>
                  <a:gd name="T29" fmla="*/ 53 h 118"/>
                  <a:gd name="T30" fmla="*/ 54 w 223"/>
                  <a:gd name="T31" fmla="*/ 67 h 118"/>
                  <a:gd name="T32" fmla="*/ 11 w 223"/>
                  <a:gd name="T33" fmla="*/ 45 h 118"/>
                  <a:gd name="T34" fmla="*/ 54 w 223"/>
                  <a:gd name="T35" fmla="*/ 31 h 118"/>
                  <a:gd name="T36" fmla="*/ 106 w 223"/>
                  <a:gd name="T37" fmla="*/ 110 h 118"/>
                  <a:gd name="T38" fmla="*/ 63 w 223"/>
                  <a:gd name="T39" fmla="*/ 96 h 118"/>
                  <a:gd name="T40" fmla="*/ 106 w 223"/>
                  <a:gd name="T41" fmla="*/ 110 h 118"/>
                  <a:gd name="T42" fmla="*/ 63 w 223"/>
                  <a:gd name="T43" fmla="*/ 88 h 118"/>
                  <a:gd name="T44" fmla="*/ 106 w 223"/>
                  <a:gd name="T45" fmla="*/ 75 h 118"/>
                  <a:gd name="T46" fmla="*/ 106 w 223"/>
                  <a:gd name="T47" fmla="*/ 67 h 118"/>
                  <a:gd name="T48" fmla="*/ 63 w 223"/>
                  <a:gd name="T49" fmla="*/ 53 h 118"/>
                  <a:gd name="T50" fmla="*/ 106 w 223"/>
                  <a:gd name="T51" fmla="*/ 67 h 118"/>
                  <a:gd name="T52" fmla="*/ 63 w 223"/>
                  <a:gd name="T53" fmla="*/ 45 h 118"/>
                  <a:gd name="T54" fmla="*/ 106 w 223"/>
                  <a:gd name="T55" fmla="*/ 31 h 118"/>
                  <a:gd name="T56" fmla="*/ 159 w 223"/>
                  <a:gd name="T57" fmla="*/ 110 h 118"/>
                  <a:gd name="T58" fmla="*/ 116 w 223"/>
                  <a:gd name="T59" fmla="*/ 96 h 118"/>
                  <a:gd name="T60" fmla="*/ 159 w 223"/>
                  <a:gd name="T61" fmla="*/ 110 h 118"/>
                  <a:gd name="T62" fmla="*/ 116 w 223"/>
                  <a:gd name="T63" fmla="*/ 88 h 118"/>
                  <a:gd name="T64" fmla="*/ 159 w 223"/>
                  <a:gd name="T65" fmla="*/ 75 h 118"/>
                  <a:gd name="T66" fmla="*/ 159 w 223"/>
                  <a:gd name="T67" fmla="*/ 67 h 118"/>
                  <a:gd name="T68" fmla="*/ 116 w 223"/>
                  <a:gd name="T69" fmla="*/ 53 h 118"/>
                  <a:gd name="T70" fmla="*/ 159 w 223"/>
                  <a:gd name="T71" fmla="*/ 67 h 118"/>
                  <a:gd name="T72" fmla="*/ 116 w 223"/>
                  <a:gd name="T73" fmla="*/ 45 h 118"/>
                  <a:gd name="T74" fmla="*/ 159 w 223"/>
                  <a:gd name="T75" fmla="*/ 31 h 118"/>
                  <a:gd name="T76" fmla="*/ 200 w 223"/>
                  <a:gd name="T77" fmla="*/ 110 h 118"/>
                  <a:gd name="T78" fmla="*/ 168 w 223"/>
                  <a:gd name="T79" fmla="*/ 96 h 118"/>
                  <a:gd name="T80" fmla="*/ 200 w 223"/>
                  <a:gd name="T81" fmla="*/ 110 h 118"/>
                  <a:gd name="T82" fmla="*/ 168 w 223"/>
                  <a:gd name="T83" fmla="*/ 88 h 118"/>
                  <a:gd name="T84" fmla="*/ 205 w 223"/>
                  <a:gd name="T85" fmla="*/ 75 h 118"/>
                  <a:gd name="T86" fmla="*/ 207 w 223"/>
                  <a:gd name="T87" fmla="*/ 67 h 118"/>
                  <a:gd name="T88" fmla="*/ 168 w 223"/>
                  <a:gd name="T89" fmla="*/ 53 h 118"/>
                  <a:gd name="T90" fmla="*/ 207 w 223"/>
                  <a:gd name="T91" fmla="*/ 67 h 118"/>
                  <a:gd name="T92" fmla="*/ 168 w 223"/>
                  <a:gd name="T93" fmla="*/ 31 h 118"/>
                  <a:gd name="T94" fmla="*/ 211 w 223"/>
                  <a:gd name="T95" fmla="*/ 4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3" h="118">
                    <a:moveTo>
                      <a:pt x="0" y="0"/>
                    </a:moveTo>
                    <a:cubicBezTo>
                      <a:pt x="15" y="104"/>
                      <a:pt x="15" y="104"/>
                      <a:pt x="15" y="104"/>
                    </a:cubicBezTo>
                    <a:cubicBezTo>
                      <a:pt x="15" y="112"/>
                      <a:pt x="21" y="118"/>
                      <a:pt x="29" y="118"/>
                    </a:cubicBezTo>
                    <a:cubicBezTo>
                      <a:pt x="194" y="118"/>
                      <a:pt x="194" y="118"/>
                      <a:pt x="194" y="118"/>
                    </a:cubicBezTo>
                    <a:cubicBezTo>
                      <a:pt x="201" y="118"/>
                      <a:pt x="208" y="112"/>
                      <a:pt x="208" y="104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0" y="0"/>
                    </a:lnTo>
                    <a:close/>
                    <a:moveTo>
                      <a:pt x="188" y="1"/>
                    </a:moveTo>
                    <a:cubicBezTo>
                      <a:pt x="197" y="1"/>
                      <a:pt x="203" y="7"/>
                      <a:pt x="203" y="16"/>
                    </a:cubicBezTo>
                    <a:cubicBezTo>
                      <a:pt x="203" y="24"/>
                      <a:pt x="197" y="30"/>
                      <a:pt x="188" y="30"/>
                    </a:cubicBezTo>
                    <a:cubicBezTo>
                      <a:pt x="180" y="30"/>
                      <a:pt x="174" y="24"/>
                      <a:pt x="174" y="16"/>
                    </a:cubicBezTo>
                    <a:cubicBezTo>
                      <a:pt x="174" y="7"/>
                      <a:pt x="180" y="1"/>
                      <a:pt x="188" y="1"/>
                    </a:cubicBezTo>
                    <a:close/>
                    <a:moveTo>
                      <a:pt x="36" y="1"/>
                    </a:moveTo>
                    <a:cubicBezTo>
                      <a:pt x="45" y="1"/>
                      <a:pt x="51" y="7"/>
                      <a:pt x="51" y="16"/>
                    </a:cubicBezTo>
                    <a:cubicBezTo>
                      <a:pt x="51" y="24"/>
                      <a:pt x="45" y="30"/>
                      <a:pt x="36" y="30"/>
                    </a:cubicBezTo>
                    <a:cubicBezTo>
                      <a:pt x="28" y="30"/>
                      <a:pt x="22" y="24"/>
                      <a:pt x="22" y="16"/>
                    </a:cubicBezTo>
                    <a:cubicBezTo>
                      <a:pt x="22" y="7"/>
                      <a:pt x="28" y="1"/>
                      <a:pt x="36" y="1"/>
                    </a:cubicBezTo>
                    <a:close/>
                    <a:moveTo>
                      <a:pt x="54" y="110"/>
                    </a:move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54" y="96"/>
                      <a:pt x="54" y="96"/>
                      <a:pt x="54" y="96"/>
                    </a:cubicBezTo>
                    <a:lnTo>
                      <a:pt x="54" y="110"/>
                    </a:lnTo>
                    <a:close/>
                    <a:moveTo>
                      <a:pt x="54" y="88"/>
                    </a:moveTo>
                    <a:cubicBezTo>
                      <a:pt x="18" y="88"/>
                      <a:pt x="18" y="88"/>
                      <a:pt x="18" y="88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54" y="75"/>
                      <a:pt x="54" y="75"/>
                      <a:pt x="54" y="75"/>
                    </a:cubicBezTo>
                    <a:lnTo>
                      <a:pt x="54" y="88"/>
                    </a:lnTo>
                    <a:close/>
                    <a:moveTo>
                      <a:pt x="54" y="67"/>
                    </a:move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54" y="53"/>
                      <a:pt x="54" y="53"/>
                      <a:pt x="54" y="53"/>
                    </a:cubicBezTo>
                    <a:lnTo>
                      <a:pt x="54" y="67"/>
                    </a:lnTo>
                    <a:close/>
                    <a:moveTo>
                      <a:pt x="54" y="45"/>
                    </a:move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54" y="31"/>
                      <a:pt x="54" y="31"/>
                      <a:pt x="54" y="31"/>
                    </a:cubicBezTo>
                    <a:lnTo>
                      <a:pt x="54" y="45"/>
                    </a:lnTo>
                    <a:close/>
                    <a:moveTo>
                      <a:pt x="106" y="110"/>
                    </a:moveTo>
                    <a:cubicBezTo>
                      <a:pt x="63" y="110"/>
                      <a:pt x="63" y="110"/>
                      <a:pt x="63" y="110"/>
                    </a:cubicBezTo>
                    <a:cubicBezTo>
                      <a:pt x="63" y="96"/>
                      <a:pt x="63" y="96"/>
                      <a:pt x="63" y="96"/>
                    </a:cubicBezTo>
                    <a:cubicBezTo>
                      <a:pt x="106" y="96"/>
                      <a:pt x="106" y="96"/>
                      <a:pt x="106" y="96"/>
                    </a:cubicBezTo>
                    <a:lnTo>
                      <a:pt x="106" y="110"/>
                    </a:lnTo>
                    <a:close/>
                    <a:moveTo>
                      <a:pt x="106" y="88"/>
                    </a:moveTo>
                    <a:cubicBezTo>
                      <a:pt x="63" y="88"/>
                      <a:pt x="63" y="88"/>
                      <a:pt x="63" y="88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106" y="75"/>
                      <a:pt x="106" y="75"/>
                      <a:pt x="106" y="75"/>
                    </a:cubicBezTo>
                    <a:lnTo>
                      <a:pt x="106" y="88"/>
                    </a:lnTo>
                    <a:close/>
                    <a:moveTo>
                      <a:pt x="106" y="67"/>
                    </a:move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106" y="53"/>
                      <a:pt x="106" y="53"/>
                      <a:pt x="106" y="53"/>
                    </a:cubicBezTo>
                    <a:lnTo>
                      <a:pt x="106" y="67"/>
                    </a:lnTo>
                    <a:close/>
                    <a:moveTo>
                      <a:pt x="106" y="45"/>
                    </a:moveTo>
                    <a:cubicBezTo>
                      <a:pt x="63" y="45"/>
                      <a:pt x="63" y="45"/>
                      <a:pt x="63" y="45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106" y="31"/>
                      <a:pt x="106" y="31"/>
                      <a:pt x="106" y="31"/>
                    </a:cubicBezTo>
                    <a:lnTo>
                      <a:pt x="106" y="45"/>
                    </a:lnTo>
                    <a:close/>
                    <a:moveTo>
                      <a:pt x="159" y="110"/>
                    </a:moveTo>
                    <a:cubicBezTo>
                      <a:pt x="116" y="110"/>
                      <a:pt x="116" y="110"/>
                      <a:pt x="116" y="110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59" y="96"/>
                      <a:pt x="159" y="96"/>
                      <a:pt x="159" y="96"/>
                    </a:cubicBezTo>
                    <a:lnTo>
                      <a:pt x="159" y="110"/>
                    </a:lnTo>
                    <a:close/>
                    <a:moveTo>
                      <a:pt x="159" y="88"/>
                    </a:move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75"/>
                      <a:pt x="116" y="75"/>
                      <a:pt x="116" y="75"/>
                    </a:cubicBezTo>
                    <a:cubicBezTo>
                      <a:pt x="159" y="75"/>
                      <a:pt x="159" y="75"/>
                      <a:pt x="159" y="75"/>
                    </a:cubicBezTo>
                    <a:lnTo>
                      <a:pt x="159" y="88"/>
                    </a:lnTo>
                    <a:close/>
                    <a:moveTo>
                      <a:pt x="159" y="67"/>
                    </a:moveTo>
                    <a:cubicBezTo>
                      <a:pt x="116" y="67"/>
                      <a:pt x="116" y="67"/>
                      <a:pt x="116" y="67"/>
                    </a:cubicBezTo>
                    <a:cubicBezTo>
                      <a:pt x="116" y="53"/>
                      <a:pt x="116" y="53"/>
                      <a:pt x="116" y="53"/>
                    </a:cubicBezTo>
                    <a:cubicBezTo>
                      <a:pt x="159" y="53"/>
                      <a:pt x="159" y="53"/>
                      <a:pt x="159" y="53"/>
                    </a:cubicBezTo>
                    <a:lnTo>
                      <a:pt x="159" y="67"/>
                    </a:lnTo>
                    <a:close/>
                    <a:moveTo>
                      <a:pt x="159" y="45"/>
                    </a:moveTo>
                    <a:cubicBezTo>
                      <a:pt x="116" y="45"/>
                      <a:pt x="116" y="45"/>
                      <a:pt x="116" y="45"/>
                    </a:cubicBezTo>
                    <a:cubicBezTo>
                      <a:pt x="116" y="31"/>
                      <a:pt x="116" y="31"/>
                      <a:pt x="116" y="31"/>
                    </a:cubicBezTo>
                    <a:cubicBezTo>
                      <a:pt x="159" y="31"/>
                      <a:pt x="159" y="31"/>
                      <a:pt x="159" y="31"/>
                    </a:cubicBezTo>
                    <a:lnTo>
                      <a:pt x="159" y="45"/>
                    </a:lnTo>
                    <a:close/>
                    <a:moveTo>
                      <a:pt x="200" y="110"/>
                    </a:moveTo>
                    <a:cubicBezTo>
                      <a:pt x="168" y="110"/>
                      <a:pt x="168" y="110"/>
                      <a:pt x="168" y="110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200" y="96"/>
                      <a:pt x="200" y="96"/>
                      <a:pt x="200" y="96"/>
                    </a:cubicBezTo>
                    <a:lnTo>
                      <a:pt x="200" y="110"/>
                    </a:lnTo>
                    <a:close/>
                    <a:moveTo>
                      <a:pt x="205" y="88"/>
                    </a:moveTo>
                    <a:cubicBezTo>
                      <a:pt x="168" y="88"/>
                      <a:pt x="168" y="88"/>
                      <a:pt x="168" y="88"/>
                    </a:cubicBezTo>
                    <a:cubicBezTo>
                      <a:pt x="168" y="75"/>
                      <a:pt x="168" y="75"/>
                      <a:pt x="168" y="75"/>
                    </a:cubicBezTo>
                    <a:cubicBezTo>
                      <a:pt x="205" y="75"/>
                      <a:pt x="205" y="75"/>
                      <a:pt x="205" y="75"/>
                    </a:cubicBezTo>
                    <a:lnTo>
                      <a:pt x="205" y="88"/>
                    </a:lnTo>
                    <a:close/>
                    <a:moveTo>
                      <a:pt x="207" y="67"/>
                    </a:moveTo>
                    <a:cubicBezTo>
                      <a:pt x="168" y="67"/>
                      <a:pt x="168" y="67"/>
                      <a:pt x="168" y="67"/>
                    </a:cubicBezTo>
                    <a:cubicBezTo>
                      <a:pt x="168" y="53"/>
                      <a:pt x="168" y="53"/>
                      <a:pt x="168" y="53"/>
                    </a:cubicBezTo>
                    <a:cubicBezTo>
                      <a:pt x="207" y="53"/>
                      <a:pt x="207" y="53"/>
                      <a:pt x="207" y="53"/>
                    </a:cubicBezTo>
                    <a:lnTo>
                      <a:pt x="207" y="67"/>
                    </a:lnTo>
                    <a:close/>
                    <a:moveTo>
                      <a:pt x="168" y="45"/>
                    </a:moveTo>
                    <a:cubicBezTo>
                      <a:pt x="168" y="31"/>
                      <a:pt x="168" y="31"/>
                      <a:pt x="168" y="31"/>
                    </a:cubicBezTo>
                    <a:cubicBezTo>
                      <a:pt x="211" y="31"/>
                      <a:pt x="211" y="31"/>
                      <a:pt x="211" y="31"/>
                    </a:cubicBezTo>
                    <a:cubicBezTo>
                      <a:pt x="211" y="45"/>
                      <a:pt x="211" y="45"/>
                      <a:pt x="211" y="45"/>
                    </a:cubicBezTo>
                    <a:lnTo>
                      <a:pt x="168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7"/>
              <p:cNvSpPr>
                <a:spLocks/>
              </p:cNvSpPr>
              <p:nvPr/>
            </p:nvSpPr>
            <p:spPr bwMode="auto">
              <a:xfrm>
                <a:off x="3217" y="1451"/>
                <a:ext cx="727" cy="811"/>
              </a:xfrm>
              <a:custGeom>
                <a:avLst/>
                <a:gdLst>
                  <a:gd name="T0" fmla="*/ 86 w 90"/>
                  <a:gd name="T1" fmla="*/ 3 h 100"/>
                  <a:gd name="T2" fmla="*/ 73 w 90"/>
                  <a:gd name="T3" fmla="*/ 4 h 100"/>
                  <a:gd name="T4" fmla="*/ 14 w 90"/>
                  <a:gd name="T5" fmla="*/ 73 h 100"/>
                  <a:gd name="T6" fmla="*/ 13 w 90"/>
                  <a:gd name="T7" fmla="*/ 73 h 100"/>
                  <a:gd name="T8" fmla="*/ 0 w 90"/>
                  <a:gd name="T9" fmla="*/ 87 h 100"/>
                  <a:gd name="T10" fmla="*/ 13 w 90"/>
                  <a:gd name="T11" fmla="*/ 100 h 100"/>
                  <a:gd name="T12" fmla="*/ 27 w 90"/>
                  <a:gd name="T13" fmla="*/ 87 h 100"/>
                  <a:gd name="T14" fmla="*/ 27 w 90"/>
                  <a:gd name="T15" fmla="*/ 85 h 100"/>
                  <a:gd name="T16" fmla="*/ 27 w 90"/>
                  <a:gd name="T17" fmla="*/ 85 h 100"/>
                  <a:gd name="T18" fmla="*/ 86 w 90"/>
                  <a:gd name="T19" fmla="*/ 16 h 100"/>
                  <a:gd name="T20" fmla="*/ 86 w 90"/>
                  <a:gd name="T21" fmla="*/ 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0" h="100">
                    <a:moveTo>
                      <a:pt x="86" y="3"/>
                    </a:moveTo>
                    <a:cubicBezTo>
                      <a:pt x="82" y="0"/>
                      <a:pt x="76" y="1"/>
                      <a:pt x="73" y="4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4" y="73"/>
                      <a:pt x="14" y="73"/>
                      <a:pt x="13" y="73"/>
                    </a:cubicBezTo>
                    <a:cubicBezTo>
                      <a:pt x="6" y="73"/>
                      <a:pt x="0" y="79"/>
                      <a:pt x="0" y="87"/>
                    </a:cubicBezTo>
                    <a:cubicBezTo>
                      <a:pt x="0" y="94"/>
                      <a:pt x="6" y="100"/>
                      <a:pt x="13" y="100"/>
                    </a:cubicBezTo>
                    <a:cubicBezTo>
                      <a:pt x="21" y="100"/>
                      <a:pt x="27" y="94"/>
                      <a:pt x="27" y="87"/>
                    </a:cubicBezTo>
                    <a:cubicBezTo>
                      <a:pt x="27" y="86"/>
                      <a:pt x="27" y="86"/>
                      <a:pt x="27" y="85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90" y="12"/>
                      <a:pt x="89" y="7"/>
                      <a:pt x="8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8"/>
              <p:cNvSpPr>
                <a:spLocks/>
              </p:cNvSpPr>
              <p:nvPr/>
            </p:nvSpPr>
            <p:spPr bwMode="auto">
              <a:xfrm>
                <a:off x="3936" y="1451"/>
                <a:ext cx="726" cy="811"/>
              </a:xfrm>
              <a:custGeom>
                <a:avLst/>
                <a:gdLst>
                  <a:gd name="T0" fmla="*/ 5 w 90"/>
                  <a:gd name="T1" fmla="*/ 3 h 100"/>
                  <a:gd name="T2" fmla="*/ 17 w 90"/>
                  <a:gd name="T3" fmla="*/ 4 h 100"/>
                  <a:gd name="T4" fmla="*/ 76 w 90"/>
                  <a:gd name="T5" fmla="*/ 73 h 100"/>
                  <a:gd name="T6" fmla="*/ 77 w 90"/>
                  <a:gd name="T7" fmla="*/ 73 h 100"/>
                  <a:gd name="T8" fmla="*/ 90 w 90"/>
                  <a:gd name="T9" fmla="*/ 87 h 100"/>
                  <a:gd name="T10" fmla="*/ 77 w 90"/>
                  <a:gd name="T11" fmla="*/ 100 h 100"/>
                  <a:gd name="T12" fmla="*/ 63 w 90"/>
                  <a:gd name="T13" fmla="*/ 87 h 100"/>
                  <a:gd name="T14" fmla="*/ 63 w 90"/>
                  <a:gd name="T15" fmla="*/ 85 h 100"/>
                  <a:gd name="T16" fmla="*/ 63 w 90"/>
                  <a:gd name="T17" fmla="*/ 85 h 100"/>
                  <a:gd name="T18" fmla="*/ 4 w 90"/>
                  <a:gd name="T19" fmla="*/ 16 h 100"/>
                  <a:gd name="T20" fmla="*/ 5 w 90"/>
                  <a:gd name="T21" fmla="*/ 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0" h="100">
                    <a:moveTo>
                      <a:pt x="5" y="3"/>
                    </a:moveTo>
                    <a:cubicBezTo>
                      <a:pt x="8" y="0"/>
                      <a:pt x="14" y="1"/>
                      <a:pt x="17" y="4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7" y="73"/>
                    </a:cubicBezTo>
                    <a:cubicBezTo>
                      <a:pt x="84" y="73"/>
                      <a:pt x="90" y="79"/>
                      <a:pt x="90" y="87"/>
                    </a:cubicBezTo>
                    <a:cubicBezTo>
                      <a:pt x="90" y="94"/>
                      <a:pt x="84" y="100"/>
                      <a:pt x="77" y="100"/>
                    </a:cubicBezTo>
                    <a:cubicBezTo>
                      <a:pt x="69" y="100"/>
                      <a:pt x="63" y="94"/>
                      <a:pt x="63" y="87"/>
                    </a:cubicBezTo>
                    <a:cubicBezTo>
                      <a:pt x="63" y="86"/>
                      <a:pt x="63" y="86"/>
                      <a:pt x="63" y="85"/>
                    </a:cubicBezTo>
                    <a:cubicBezTo>
                      <a:pt x="63" y="85"/>
                      <a:pt x="63" y="85"/>
                      <a:pt x="63" y="8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0" y="12"/>
                      <a:pt x="1" y="7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pic>
          <p:nvPicPr>
            <p:cNvPr id="30" name="图片 2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80586" y="2178315"/>
              <a:ext cx="3191240" cy="2393430"/>
            </a:xfrm>
            <a:prstGeom prst="rect">
              <a:avLst/>
            </a:prstGeom>
          </p:spPr>
        </p:pic>
      </p:grpSp>
      <p:sp>
        <p:nvSpPr>
          <p:cNvPr id="25" name="矩形 24"/>
          <p:cNvSpPr/>
          <p:nvPr/>
        </p:nvSpPr>
        <p:spPr>
          <a:xfrm>
            <a:off x="5035641" y="2322406"/>
            <a:ext cx="2286000" cy="2286000"/>
          </a:xfrm>
          <a:prstGeom prst="rect">
            <a:avLst/>
          </a:prstGeom>
          <a:solidFill>
            <a:srgbClr val="3249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>
            <a:off x="4566535" y="1853300"/>
            <a:ext cx="3224212" cy="3224212"/>
          </a:xfrm>
          <a:custGeom>
            <a:avLst/>
            <a:gdLst>
              <a:gd name="connsiteX0" fmla="*/ 0 w 3379304"/>
              <a:gd name="connsiteY0" fmla="*/ 0 h 3379304"/>
              <a:gd name="connsiteX1" fmla="*/ 3379304 w 3379304"/>
              <a:gd name="connsiteY1" fmla="*/ 0 h 3379304"/>
              <a:gd name="connsiteX2" fmla="*/ 3379304 w 3379304"/>
              <a:gd name="connsiteY2" fmla="*/ 3379304 h 3379304"/>
              <a:gd name="connsiteX3" fmla="*/ 0 w 3379304"/>
              <a:gd name="connsiteY3" fmla="*/ 3379304 h 3379304"/>
              <a:gd name="connsiteX4" fmla="*/ 0 w 3379304"/>
              <a:gd name="connsiteY4" fmla="*/ 0 h 3379304"/>
              <a:gd name="connsiteX5" fmla="*/ 516834 w 3379304"/>
              <a:gd name="connsiteY5" fmla="*/ 516834 h 3379304"/>
              <a:gd name="connsiteX6" fmla="*/ 516834 w 3379304"/>
              <a:gd name="connsiteY6" fmla="*/ 2862470 h 3379304"/>
              <a:gd name="connsiteX7" fmla="*/ 2862470 w 3379304"/>
              <a:gd name="connsiteY7" fmla="*/ 2862470 h 3379304"/>
              <a:gd name="connsiteX8" fmla="*/ 2862470 w 3379304"/>
              <a:gd name="connsiteY8" fmla="*/ 516834 h 3379304"/>
              <a:gd name="connsiteX9" fmla="*/ 516834 w 3379304"/>
              <a:gd name="connsiteY9" fmla="*/ 516834 h 3379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79304" h="3379304">
                <a:moveTo>
                  <a:pt x="0" y="0"/>
                </a:moveTo>
                <a:lnTo>
                  <a:pt x="3379304" y="0"/>
                </a:lnTo>
                <a:lnTo>
                  <a:pt x="3379304" y="3379304"/>
                </a:lnTo>
                <a:lnTo>
                  <a:pt x="0" y="3379304"/>
                </a:lnTo>
                <a:lnTo>
                  <a:pt x="0" y="0"/>
                </a:lnTo>
                <a:close/>
                <a:moveTo>
                  <a:pt x="516834" y="516834"/>
                </a:moveTo>
                <a:lnTo>
                  <a:pt x="516834" y="2862470"/>
                </a:lnTo>
                <a:lnTo>
                  <a:pt x="2862470" y="2862470"/>
                </a:lnTo>
                <a:lnTo>
                  <a:pt x="2862470" y="516834"/>
                </a:lnTo>
                <a:lnTo>
                  <a:pt x="516834" y="516834"/>
                </a:lnTo>
                <a:close/>
              </a:path>
            </a:pathLst>
          </a:custGeom>
          <a:solidFill>
            <a:srgbClr val="ED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任意多边形 26"/>
          <p:cNvSpPr/>
          <p:nvPr/>
        </p:nvSpPr>
        <p:spPr>
          <a:xfrm>
            <a:off x="3852884" y="1139652"/>
            <a:ext cx="4651514" cy="4651514"/>
          </a:xfrm>
          <a:custGeom>
            <a:avLst/>
            <a:gdLst>
              <a:gd name="connsiteX0" fmla="*/ 0 w 3379304"/>
              <a:gd name="connsiteY0" fmla="*/ 0 h 3379304"/>
              <a:gd name="connsiteX1" fmla="*/ 3379304 w 3379304"/>
              <a:gd name="connsiteY1" fmla="*/ 0 h 3379304"/>
              <a:gd name="connsiteX2" fmla="*/ 3379304 w 3379304"/>
              <a:gd name="connsiteY2" fmla="*/ 3379304 h 3379304"/>
              <a:gd name="connsiteX3" fmla="*/ 0 w 3379304"/>
              <a:gd name="connsiteY3" fmla="*/ 3379304 h 3379304"/>
              <a:gd name="connsiteX4" fmla="*/ 0 w 3379304"/>
              <a:gd name="connsiteY4" fmla="*/ 0 h 3379304"/>
              <a:gd name="connsiteX5" fmla="*/ 516834 w 3379304"/>
              <a:gd name="connsiteY5" fmla="*/ 516834 h 3379304"/>
              <a:gd name="connsiteX6" fmla="*/ 516834 w 3379304"/>
              <a:gd name="connsiteY6" fmla="*/ 2862470 h 3379304"/>
              <a:gd name="connsiteX7" fmla="*/ 2862470 w 3379304"/>
              <a:gd name="connsiteY7" fmla="*/ 2862470 h 3379304"/>
              <a:gd name="connsiteX8" fmla="*/ 2862470 w 3379304"/>
              <a:gd name="connsiteY8" fmla="*/ 516834 h 3379304"/>
              <a:gd name="connsiteX9" fmla="*/ 516834 w 3379304"/>
              <a:gd name="connsiteY9" fmla="*/ 516834 h 3379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79304" h="3379304">
                <a:moveTo>
                  <a:pt x="0" y="0"/>
                </a:moveTo>
                <a:lnTo>
                  <a:pt x="3379304" y="0"/>
                </a:lnTo>
                <a:lnTo>
                  <a:pt x="3379304" y="3379304"/>
                </a:lnTo>
                <a:lnTo>
                  <a:pt x="0" y="3379304"/>
                </a:lnTo>
                <a:lnTo>
                  <a:pt x="0" y="0"/>
                </a:lnTo>
                <a:close/>
                <a:moveTo>
                  <a:pt x="516834" y="516834"/>
                </a:moveTo>
                <a:lnTo>
                  <a:pt x="516834" y="2862470"/>
                </a:lnTo>
                <a:lnTo>
                  <a:pt x="2862470" y="2862470"/>
                </a:lnTo>
                <a:lnTo>
                  <a:pt x="2862470" y="516834"/>
                </a:lnTo>
                <a:lnTo>
                  <a:pt x="516834" y="516834"/>
                </a:lnTo>
                <a:close/>
              </a:path>
            </a:pathLst>
          </a:custGeom>
          <a:solidFill>
            <a:srgbClr val="3249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矩形 34"/>
          <p:cNvSpPr/>
          <p:nvPr/>
        </p:nvSpPr>
        <p:spPr>
          <a:xfrm>
            <a:off x="8722418" y="-2057400"/>
            <a:ext cx="576498" cy="48577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6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58463"/>
                  <p14:fade in="500" out="500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3778250" y="-8509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8186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3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3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500000">
                                      <p:cBhvr>
                                        <p:cTn id="16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4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box(out)">
                                      <p:cBhvr>
                                        <p:cTn id="18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8" presetClass="emph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Rot by="900000">
                                      <p:cBhvr>
                                        <p:cTn id="26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4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box(out)">
                                      <p:cBhvr>
                                        <p:cTn id="28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36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1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2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1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1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2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2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4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xit" presetSubtype="4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4" dur="1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22" presetClass="exit" presetSubtype="4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7" dur="1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22" presetClass="exit" presetSubtype="4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0" dur="1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22" presetClass="exit" presetSubtype="1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73" dur="2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2" presetClass="exit" presetSubtype="1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76" dur="2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22" presetClass="exit" presetSubtype="4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9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6" presetClass="exit" presetSubtype="32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87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6" presetClass="exit" presetSubtype="32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95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3000"/>
                            </p:stCondLst>
                            <p:childTnLst>
                              <p:par>
                                <p:cTn id="10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2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2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400000">
                                      <p:cBhvr>
                                        <p:cTn id="123" dur="2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grpId="2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5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600000">
                                      <p:cBhvr>
                                        <p:cTn id="1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4" presetID="8" presetClass="emph" presetSubtype="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Rot by="12600000">
                                      <p:cBhvr>
                                        <p:cTn id="13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6" presetID="4" presetClass="exit" presetSubtype="32" fill="hold" grpId="2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box(out)">
                                      <p:cBhvr>
                                        <p:cTn id="13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4" presetClass="exit" presetSubtype="32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box(out)">
                                      <p:cBhvr>
                                        <p:cTn id="1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mediacall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3" dur="1" fill="hold"/>
                                        <p:tgtEl>
                                          <p:spTgt spid="3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1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6"/>
                </p:tgtEl>
              </p:cMediaNode>
            </p:audio>
          </p:childTnLst>
        </p:cTn>
      </p:par>
    </p:tnLst>
    <p:bldLst>
      <p:bldP spid="23" grpId="0" animBg="1"/>
      <p:bldP spid="23" grpId="1" animBg="1"/>
      <p:bldP spid="12" grpId="0" animBg="1"/>
      <p:bldP spid="12" grpId="1" animBg="1"/>
      <p:bldP spid="12" grpId="2" animBg="1"/>
      <p:bldP spid="13" grpId="0" animBg="1"/>
      <p:bldP spid="13" grpId="1" animBg="1"/>
      <p:bldP spid="13" grpId="2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  <p:bldP spid="25" grpId="0" animBg="1"/>
      <p:bldP spid="25" grpId="1" animBg="1"/>
      <p:bldP spid="25" grpId="2" animBg="1"/>
      <p:bldP spid="26" grpId="0" animBg="1"/>
      <p:bldP spid="26" grpId="1" animBg="1"/>
      <p:bldP spid="26" grpId="2" animBg="1"/>
      <p:bldP spid="27" grpId="0" animBg="1"/>
      <p:bldP spid="27" grpId="1" animBg="1"/>
      <p:bldP spid="27" grpId="2" animBg="1"/>
      <p:bldP spid="3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4531188" y="2230305"/>
            <a:ext cx="3167063" cy="2433638"/>
            <a:chOff x="2926" y="1451"/>
            <a:chExt cx="1995" cy="1533"/>
          </a:xfrm>
          <a:solidFill>
            <a:srgbClr val="8FCCD1"/>
          </a:solidFill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2926" y="1922"/>
              <a:ext cx="1995" cy="89"/>
            </a:xfrm>
            <a:custGeom>
              <a:avLst/>
              <a:gdLst>
                <a:gd name="T0" fmla="*/ 241 w 247"/>
                <a:gd name="T1" fmla="*/ 0 h 11"/>
                <a:gd name="T2" fmla="*/ 6 w 247"/>
                <a:gd name="T3" fmla="*/ 0 h 11"/>
                <a:gd name="T4" fmla="*/ 0 w 247"/>
                <a:gd name="T5" fmla="*/ 7 h 11"/>
                <a:gd name="T6" fmla="*/ 2 w 247"/>
                <a:gd name="T7" fmla="*/ 11 h 11"/>
                <a:gd name="T8" fmla="*/ 245 w 247"/>
                <a:gd name="T9" fmla="*/ 11 h 11"/>
                <a:gd name="T10" fmla="*/ 247 w 247"/>
                <a:gd name="T11" fmla="*/ 7 h 11"/>
                <a:gd name="T12" fmla="*/ 241 w 247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7" h="11">
                  <a:moveTo>
                    <a:pt x="241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9"/>
                    <a:pt x="0" y="10"/>
                    <a:pt x="2" y="11"/>
                  </a:cubicBezTo>
                  <a:cubicBezTo>
                    <a:pt x="245" y="11"/>
                    <a:pt x="245" y="11"/>
                    <a:pt x="245" y="11"/>
                  </a:cubicBezTo>
                  <a:cubicBezTo>
                    <a:pt x="247" y="10"/>
                    <a:pt x="247" y="9"/>
                    <a:pt x="247" y="7"/>
                  </a:cubicBezTo>
                  <a:cubicBezTo>
                    <a:pt x="247" y="3"/>
                    <a:pt x="244" y="0"/>
                    <a:pt x="24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031" y="2027"/>
              <a:ext cx="1801" cy="957"/>
            </a:xfrm>
            <a:custGeom>
              <a:avLst/>
              <a:gdLst>
                <a:gd name="T0" fmla="*/ 15 w 223"/>
                <a:gd name="T1" fmla="*/ 104 h 118"/>
                <a:gd name="T2" fmla="*/ 194 w 223"/>
                <a:gd name="T3" fmla="*/ 118 h 118"/>
                <a:gd name="T4" fmla="*/ 223 w 223"/>
                <a:gd name="T5" fmla="*/ 0 h 118"/>
                <a:gd name="T6" fmla="*/ 188 w 223"/>
                <a:gd name="T7" fmla="*/ 1 h 118"/>
                <a:gd name="T8" fmla="*/ 188 w 223"/>
                <a:gd name="T9" fmla="*/ 30 h 118"/>
                <a:gd name="T10" fmla="*/ 188 w 223"/>
                <a:gd name="T11" fmla="*/ 1 h 118"/>
                <a:gd name="T12" fmla="*/ 51 w 223"/>
                <a:gd name="T13" fmla="*/ 16 h 118"/>
                <a:gd name="T14" fmla="*/ 22 w 223"/>
                <a:gd name="T15" fmla="*/ 16 h 118"/>
                <a:gd name="T16" fmla="*/ 54 w 223"/>
                <a:gd name="T17" fmla="*/ 110 h 118"/>
                <a:gd name="T18" fmla="*/ 22 w 223"/>
                <a:gd name="T19" fmla="*/ 96 h 118"/>
                <a:gd name="T20" fmla="*/ 54 w 223"/>
                <a:gd name="T21" fmla="*/ 110 h 118"/>
                <a:gd name="T22" fmla="*/ 18 w 223"/>
                <a:gd name="T23" fmla="*/ 88 h 118"/>
                <a:gd name="T24" fmla="*/ 54 w 223"/>
                <a:gd name="T25" fmla="*/ 75 h 118"/>
                <a:gd name="T26" fmla="*/ 54 w 223"/>
                <a:gd name="T27" fmla="*/ 67 h 118"/>
                <a:gd name="T28" fmla="*/ 14 w 223"/>
                <a:gd name="T29" fmla="*/ 53 h 118"/>
                <a:gd name="T30" fmla="*/ 54 w 223"/>
                <a:gd name="T31" fmla="*/ 67 h 118"/>
                <a:gd name="T32" fmla="*/ 11 w 223"/>
                <a:gd name="T33" fmla="*/ 45 h 118"/>
                <a:gd name="T34" fmla="*/ 54 w 223"/>
                <a:gd name="T35" fmla="*/ 31 h 118"/>
                <a:gd name="T36" fmla="*/ 106 w 223"/>
                <a:gd name="T37" fmla="*/ 110 h 118"/>
                <a:gd name="T38" fmla="*/ 63 w 223"/>
                <a:gd name="T39" fmla="*/ 96 h 118"/>
                <a:gd name="T40" fmla="*/ 106 w 223"/>
                <a:gd name="T41" fmla="*/ 110 h 118"/>
                <a:gd name="T42" fmla="*/ 63 w 223"/>
                <a:gd name="T43" fmla="*/ 88 h 118"/>
                <a:gd name="T44" fmla="*/ 106 w 223"/>
                <a:gd name="T45" fmla="*/ 75 h 118"/>
                <a:gd name="T46" fmla="*/ 106 w 223"/>
                <a:gd name="T47" fmla="*/ 67 h 118"/>
                <a:gd name="T48" fmla="*/ 63 w 223"/>
                <a:gd name="T49" fmla="*/ 53 h 118"/>
                <a:gd name="T50" fmla="*/ 106 w 223"/>
                <a:gd name="T51" fmla="*/ 67 h 118"/>
                <a:gd name="T52" fmla="*/ 63 w 223"/>
                <a:gd name="T53" fmla="*/ 45 h 118"/>
                <a:gd name="T54" fmla="*/ 106 w 223"/>
                <a:gd name="T55" fmla="*/ 31 h 118"/>
                <a:gd name="T56" fmla="*/ 159 w 223"/>
                <a:gd name="T57" fmla="*/ 110 h 118"/>
                <a:gd name="T58" fmla="*/ 116 w 223"/>
                <a:gd name="T59" fmla="*/ 96 h 118"/>
                <a:gd name="T60" fmla="*/ 159 w 223"/>
                <a:gd name="T61" fmla="*/ 110 h 118"/>
                <a:gd name="T62" fmla="*/ 116 w 223"/>
                <a:gd name="T63" fmla="*/ 88 h 118"/>
                <a:gd name="T64" fmla="*/ 159 w 223"/>
                <a:gd name="T65" fmla="*/ 75 h 118"/>
                <a:gd name="T66" fmla="*/ 159 w 223"/>
                <a:gd name="T67" fmla="*/ 67 h 118"/>
                <a:gd name="T68" fmla="*/ 116 w 223"/>
                <a:gd name="T69" fmla="*/ 53 h 118"/>
                <a:gd name="T70" fmla="*/ 159 w 223"/>
                <a:gd name="T71" fmla="*/ 67 h 118"/>
                <a:gd name="T72" fmla="*/ 116 w 223"/>
                <a:gd name="T73" fmla="*/ 45 h 118"/>
                <a:gd name="T74" fmla="*/ 159 w 223"/>
                <a:gd name="T75" fmla="*/ 31 h 118"/>
                <a:gd name="T76" fmla="*/ 200 w 223"/>
                <a:gd name="T77" fmla="*/ 110 h 118"/>
                <a:gd name="T78" fmla="*/ 168 w 223"/>
                <a:gd name="T79" fmla="*/ 96 h 118"/>
                <a:gd name="T80" fmla="*/ 200 w 223"/>
                <a:gd name="T81" fmla="*/ 110 h 118"/>
                <a:gd name="T82" fmla="*/ 168 w 223"/>
                <a:gd name="T83" fmla="*/ 88 h 118"/>
                <a:gd name="T84" fmla="*/ 205 w 223"/>
                <a:gd name="T85" fmla="*/ 75 h 118"/>
                <a:gd name="T86" fmla="*/ 207 w 223"/>
                <a:gd name="T87" fmla="*/ 67 h 118"/>
                <a:gd name="T88" fmla="*/ 168 w 223"/>
                <a:gd name="T89" fmla="*/ 53 h 118"/>
                <a:gd name="T90" fmla="*/ 207 w 223"/>
                <a:gd name="T91" fmla="*/ 67 h 118"/>
                <a:gd name="T92" fmla="*/ 168 w 223"/>
                <a:gd name="T93" fmla="*/ 31 h 118"/>
                <a:gd name="T94" fmla="*/ 211 w 223"/>
                <a:gd name="T95" fmla="*/ 4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3" h="118">
                  <a:moveTo>
                    <a:pt x="0" y="0"/>
                  </a:moveTo>
                  <a:cubicBezTo>
                    <a:pt x="15" y="104"/>
                    <a:pt x="15" y="104"/>
                    <a:pt x="15" y="104"/>
                  </a:cubicBezTo>
                  <a:cubicBezTo>
                    <a:pt x="15" y="112"/>
                    <a:pt x="21" y="118"/>
                    <a:pt x="29" y="118"/>
                  </a:cubicBezTo>
                  <a:cubicBezTo>
                    <a:pt x="194" y="118"/>
                    <a:pt x="194" y="118"/>
                    <a:pt x="194" y="118"/>
                  </a:cubicBezTo>
                  <a:cubicBezTo>
                    <a:pt x="201" y="118"/>
                    <a:pt x="208" y="112"/>
                    <a:pt x="208" y="104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0" y="0"/>
                  </a:lnTo>
                  <a:close/>
                  <a:moveTo>
                    <a:pt x="188" y="1"/>
                  </a:moveTo>
                  <a:cubicBezTo>
                    <a:pt x="197" y="1"/>
                    <a:pt x="203" y="7"/>
                    <a:pt x="203" y="16"/>
                  </a:cubicBezTo>
                  <a:cubicBezTo>
                    <a:pt x="203" y="24"/>
                    <a:pt x="197" y="30"/>
                    <a:pt x="188" y="30"/>
                  </a:cubicBezTo>
                  <a:cubicBezTo>
                    <a:pt x="180" y="30"/>
                    <a:pt x="174" y="24"/>
                    <a:pt x="174" y="16"/>
                  </a:cubicBezTo>
                  <a:cubicBezTo>
                    <a:pt x="174" y="7"/>
                    <a:pt x="180" y="1"/>
                    <a:pt x="188" y="1"/>
                  </a:cubicBezTo>
                  <a:close/>
                  <a:moveTo>
                    <a:pt x="36" y="1"/>
                  </a:moveTo>
                  <a:cubicBezTo>
                    <a:pt x="45" y="1"/>
                    <a:pt x="51" y="7"/>
                    <a:pt x="51" y="16"/>
                  </a:cubicBezTo>
                  <a:cubicBezTo>
                    <a:pt x="51" y="24"/>
                    <a:pt x="45" y="30"/>
                    <a:pt x="36" y="30"/>
                  </a:cubicBezTo>
                  <a:cubicBezTo>
                    <a:pt x="28" y="30"/>
                    <a:pt x="22" y="24"/>
                    <a:pt x="22" y="16"/>
                  </a:cubicBezTo>
                  <a:cubicBezTo>
                    <a:pt x="22" y="7"/>
                    <a:pt x="28" y="1"/>
                    <a:pt x="36" y="1"/>
                  </a:cubicBezTo>
                  <a:close/>
                  <a:moveTo>
                    <a:pt x="54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54" y="96"/>
                    <a:pt x="54" y="96"/>
                    <a:pt x="54" y="96"/>
                  </a:cubicBezTo>
                  <a:lnTo>
                    <a:pt x="54" y="110"/>
                  </a:lnTo>
                  <a:close/>
                  <a:moveTo>
                    <a:pt x="54" y="88"/>
                  </a:moveTo>
                  <a:cubicBezTo>
                    <a:pt x="18" y="88"/>
                    <a:pt x="18" y="88"/>
                    <a:pt x="18" y="88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54" y="75"/>
                    <a:pt x="54" y="75"/>
                    <a:pt x="54" y="75"/>
                  </a:cubicBezTo>
                  <a:lnTo>
                    <a:pt x="54" y="88"/>
                  </a:lnTo>
                  <a:close/>
                  <a:moveTo>
                    <a:pt x="54" y="67"/>
                  </a:moveTo>
                  <a:cubicBezTo>
                    <a:pt x="14" y="67"/>
                    <a:pt x="14" y="67"/>
                    <a:pt x="14" y="67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54" y="53"/>
                    <a:pt x="54" y="53"/>
                    <a:pt x="54" y="53"/>
                  </a:cubicBezTo>
                  <a:lnTo>
                    <a:pt x="54" y="67"/>
                  </a:lnTo>
                  <a:close/>
                  <a:moveTo>
                    <a:pt x="54" y="45"/>
                  </a:moveTo>
                  <a:cubicBezTo>
                    <a:pt x="11" y="45"/>
                    <a:pt x="11" y="45"/>
                    <a:pt x="11" y="4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54" y="31"/>
                    <a:pt x="54" y="31"/>
                    <a:pt x="54" y="31"/>
                  </a:cubicBezTo>
                  <a:lnTo>
                    <a:pt x="54" y="45"/>
                  </a:lnTo>
                  <a:close/>
                  <a:moveTo>
                    <a:pt x="106" y="110"/>
                  </a:moveTo>
                  <a:cubicBezTo>
                    <a:pt x="63" y="110"/>
                    <a:pt x="63" y="110"/>
                    <a:pt x="63" y="110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106" y="96"/>
                    <a:pt x="106" y="96"/>
                    <a:pt x="106" y="96"/>
                  </a:cubicBezTo>
                  <a:lnTo>
                    <a:pt x="106" y="110"/>
                  </a:lnTo>
                  <a:close/>
                  <a:moveTo>
                    <a:pt x="106" y="88"/>
                  </a:moveTo>
                  <a:cubicBezTo>
                    <a:pt x="63" y="88"/>
                    <a:pt x="63" y="88"/>
                    <a:pt x="63" y="88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106" y="75"/>
                    <a:pt x="106" y="75"/>
                    <a:pt x="106" y="75"/>
                  </a:cubicBezTo>
                  <a:lnTo>
                    <a:pt x="106" y="88"/>
                  </a:lnTo>
                  <a:close/>
                  <a:moveTo>
                    <a:pt x="106" y="67"/>
                  </a:moveTo>
                  <a:cubicBezTo>
                    <a:pt x="63" y="67"/>
                    <a:pt x="63" y="67"/>
                    <a:pt x="63" y="67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106" y="53"/>
                    <a:pt x="106" y="53"/>
                    <a:pt x="106" y="53"/>
                  </a:cubicBezTo>
                  <a:lnTo>
                    <a:pt x="106" y="67"/>
                  </a:lnTo>
                  <a:close/>
                  <a:moveTo>
                    <a:pt x="106" y="45"/>
                  </a:moveTo>
                  <a:cubicBezTo>
                    <a:pt x="63" y="45"/>
                    <a:pt x="63" y="45"/>
                    <a:pt x="63" y="45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106" y="31"/>
                    <a:pt x="106" y="31"/>
                    <a:pt x="106" y="31"/>
                  </a:cubicBezTo>
                  <a:lnTo>
                    <a:pt x="106" y="45"/>
                  </a:lnTo>
                  <a:close/>
                  <a:moveTo>
                    <a:pt x="159" y="110"/>
                  </a:moveTo>
                  <a:cubicBezTo>
                    <a:pt x="116" y="110"/>
                    <a:pt x="116" y="110"/>
                    <a:pt x="116" y="110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59" y="96"/>
                    <a:pt x="159" y="96"/>
                    <a:pt x="159" y="96"/>
                  </a:cubicBezTo>
                  <a:lnTo>
                    <a:pt x="159" y="110"/>
                  </a:lnTo>
                  <a:close/>
                  <a:moveTo>
                    <a:pt x="159" y="88"/>
                  </a:moveTo>
                  <a:cubicBezTo>
                    <a:pt x="116" y="88"/>
                    <a:pt x="116" y="88"/>
                    <a:pt x="116" y="88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59" y="75"/>
                    <a:pt x="159" y="75"/>
                    <a:pt x="159" y="75"/>
                  </a:cubicBezTo>
                  <a:lnTo>
                    <a:pt x="159" y="88"/>
                  </a:lnTo>
                  <a:close/>
                  <a:moveTo>
                    <a:pt x="159" y="67"/>
                  </a:moveTo>
                  <a:cubicBezTo>
                    <a:pt x="116" y="67"/>
                    <a:pt x="116" y="67"/>
                    <a:pt x="116" y="67"/>
                  </a:cubicBezTo>
                  <a:cubicBezTo>
                    <a:pt x="116" y="53"/>
                    <a:pt x="116" y="53"/>
                    <a:pt x="116" y="53"/>
                  </a:cubicBezTo>
                  <a:cubicBezTo>
                    <a:pt x="159" y="53"/>
                    <a:pt x="159" y="53"/>
                    <a:pt x="159" y="53"/>
                  </a:cubicBezTo>
                  <a:lnTo>
                    <a:pt x="159" y="67"/>
                  </a:lnTo>
                  <a:close/>
                  <a:moveTo>
                    <a:pt x="159" y="45"/>
                  </a:moveTo>
                  <a:cubicBezTo>
                    <a:pt x="116" y="45"/>
                    <a:pt x="116" y="45"/>
                    <a:pt x="116" y="45"/>
                  </a:cubicBezTo>
                  <a:cubicBezTo>
                    <a:pt x="116" y="31"/>
                    <a:pt x="116" y="31"/>
                    <a:pt x="116" y="31"/>
                  </a:cubicBezTo>
                  <a:cubicBezTo>
                    <a:pt x="159" y="31"/>
                    <a:pt x="159" y="31"/>
                    <a:pt x="159" y="31"/>
                  </a:cubicBezTo>
                  <a:lnTo>
                    <a:pt x="159" y="45"/>
                  </a:lnTo>
                  <a:close/>
                  <a:moveTo>
                    <a:pt x="200" y="110"/>
                  </a:moveTo>
                  <a:cubicBezTo>
                    <a:pt x="168" y="110"/>
                    <a:pt x="168" y="110"/>
                    <a:pt x="168" y="110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200" y="96"/>
                    <a:pt x="200" y="96"/>
                    <a:pt x="200" y="96"/>
                  </a:cubicBezTo>
                  <a:lnTo>
                    <a:pt x="200" y="110"/>
                  </a:lnTo>
                  <a:close/>
                  <a:moveTo>
                    <a:pt x="205" y="88"/>
                  </a:moveTo>
                  <a:cubicBezTo>
                    <a:pt x="168" y="88"/>
                    <a:pt x="168" y="88"/>
                    <a:pt x="168" y="88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205" y="75"/>
                    <a:pt x="205" y="75"/>
                    <a:pt x="205" y="75"/>
                  </a:cubicBezTo>
                  <a:lnTo>
                    <a:pt x="205" y="88"/>
                  </a:lnTo>
                  <a:close/>
                  <a:moveTo>
                    <a:pt x="207" y="67"/>
                  </a:moveTo>
                  <a:cubicBezTo>
                    <a:pt x="168" y="67"/>
                    <a:pt x="168" y="67"/>
                    <a:pt x="168" y="67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207" y="53"/>
                    <a:pt x="207" y="53"/>
                    <a:pt x="207" y="53"/>
                  </a:cubicBezTo>
                  <a:lnTo>
                    <a:pt x="207" y="67"/>
                  </a:lnTo>
                  <a:close/>
                  <a:moveTo>
                    <a:pt x="168" y="45"/>
                  </a:moveTo>
                  <a:cubicBezTo>
                    <a:pt x="168" y="31"/>
                    <a:pt x="168" y="31"/>
                    <a:pt x="168" y="31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1" y="45"/>
                    <a:pt x="211" y="45"/>
                    <a:pt x="211" y="45"/>
                  </a:cubicBezTo>
                  <a:lnTo>
                    <a:pt x="168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3217" y="1451"/>
              <a:ext cx="727" cy="811"/>
            </a:xfrm>
            <a:custGeom>
              <a:avLst/>
              <a:gdLst>
                <a:gd name="T0" fmla="*/ 86 w 90"/>
                <a:gd name="T1" fmla="*/ 3 h 100"/>
                <a:gd name="T2" fmla="*/ 73 w 90"/>
                <a:gd name="T3" fmla="*/ 4 h 100"/>
                <a:gd name="T4" fmla="*/ 14 w 90"/>
                <a:gd name="T5" fmla="*/ 73 h 100"/>
                <a:gd name="T6" fmla="*/ 13 w 90"/>
                <a:gd name="T7" fmla="*/ 73 h 100"/>
                <a:gd name="T8" fmla="*/ 0 w 90"/>
                <a:gd name="T9" fmla="*/ 87 h 100"/>
                <a:gd name="T10" fmla="*/ 13 w 90"/>
                <a:gd name="T11" fmla="*/ 100 h 100"/>
                <a:gd name="T12" fmla="*/ 27 w 90"/>
                <a:gd name="T13" fmla="*/ 87 h 100"/>
                <a:gd name="T14" fmla="*/ 27 w 90"/>
                <a:gd name="T15" fmla="*/ 85 h 100"/>
                <a:gd name="T16" fmla="*/ 27 w 90"/>
                <a:gd name="T17" fmla="*/ 85 h 100"/>
                <a:gd name="T18" fmla="*/ 86 w 90"/>
                <a:gd name="T19" fmla="*/ 16 h 100"/>
                <a:gd name="T20" fmla="*/ 86 w 90"/>
                <a:gd name="T21" fmla="*/ 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100">
                  <a:moveTo>
                    <a:pt x="86" y="3"/>
                  </a:moveTo>
                  <a:cubicBezTo>
                    <a:pt x="82" y="0"/>
                    <a:pt x="76" y="1"/>
                    <a:pt x="73" y="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4" y="73"/>
                    <a:pt x="14" y="73"/>
                    <a:pt x="13" y="73"/>
                  </a:cubicBezTo>
                  <a:cubicBezTo>
                    <a:pt x="6" y="73"/>
                    <a:pt x="0" y="79"/>
                    <a:pt x="0" y="87"/>
                  </a:cubicBezTo>
                  <a:cubicBezTo>
                    <a:pt x="0" y="94"/>
                    <a:pt x="6" y="100"/>
                    <a:pt x="13" y="100"/>
                  </a:cubicBezTo>
                  <a:cubicBezTo>
                    <a:pt x="21" y="100"/>
                    <a:pt x="27" y="94"/>
                    <a:pt x="27" y="87"/>
                  </a:cubicBezTo>
                  <a:cubicBezTo>
                    <a:pt x="27" y="86"/>
                    <a:pt x="27" y="86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90" y="12"/>
                    <a:pt x="89" y="7"/>
                    <a:pt x="8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3936" y="1451"/>
              <a:ext cx="726" cy="811"/>
            </a:xfrm>
            <a:custGeom>
              <a:avLst/>
              <a:gdLst>
                <a:gd name="T0" fmla="*/ 5 w 90"/>
                <a:gd name="T1" fmla="*/ 3 h 100"/>
                <a:gd name="T2" fmla="*/ 17 w 90"/>
                <a:gd name="T3" fmla="*/ 4 h 100"/>
                <a:gd name="T4" fmla="*/ 76 w 90"/>
                <a:gd name="T5" fmla="*/ 73 h 100"/>
                <a:gd name="T6" fmla="*/ 77 w 90"/>
                <a:gd name="T7" fmla="*/ 73 h 100"/>
                <a:gd name="T8" fmla="*/ 90 w 90"/>
                <a:gd name="T9" fmla="*/ 87 h 100"/>
                <a:gd name="T10" fmla="*/ 77 w 90"/>
                <a:gd name="T11" fmla="*/ 100 h 100"/>
                <a:gd name="T12" fmla="*/ 63 w 90"/>
                <a:gd name="T13" fmla="*/ 87 h 100"/>
                <a:gd name="T14" fmla="*/ 63 w 90"/>
                <a:gd name="T15" fmla="*/ 85 h 100"/>
                <a:gd name="T16" fmla="*/ 63 w 90"/>
                <a:gd name="T17" fmla="*/ 85 h 100"/>
                <a:gd name="T18" fmla="*/ 4 w 90"/>
                <a:gd name="T19" fmla="*/ 16 h 100"/>
                <a:gd name="T20" fmla="*/ 5 w 90"/>
                <a:gd name="T21" fmla="*/ 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100">
                  <a:moveTo>
                    <a:pt x="5" y="3"/>
                  </a:moveTo>
                  <a:cubicBezTo>
                    <a:pt x="8" y="0"/>
                    <a:pt x="14" y="1"/>
                    <a:pt x="17" y="4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7" y="73"/>
                  </a:cubicBezTo>
                  <a:cubicBezTo>
                    <a:pt x="84" y="73"/>
                    <a:pt x="90" y="79"/>
                    <a:pt x="90" y="87"/>
                  </a:cubicBezTo>
                  <a:cubicBezTo>
                    <a:pt x="90" y="94"/>
                    <a:pt x="84" y="100"/>
                    <a:pt x="77" y="100"/>
                  </a:cubicBezTo>
                  <a:cubicBezTo>
                    <a:pt x="69" y="100"/>
                    <a:pt x="63" y="94"/>
                    <a:pt x="63" y="87"/>
                  </a:cubicBezTo>
                  <a:cubicBezTo>
                    <a:pt x="63" y="86"/>
                    <a:pt x="63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12"/>
                    <a:pt x="1" y="7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93749" y="2194057"/>
            <a:ext cx="3191240" cy="2393430"/>
          </a:xfrm>
          <a:prstGeom prst="rect">
            <a:avLst/>
          </a:prstGeom>
        </p:spPr>
      </p:pic>
      <p:sp>
        <p:nvSpPr>
          <p:cNvPr id="12" name="同心圆 11"/>
          <p:cNvSpPr/>
          <p:nvPr/>
        </p:nvSpPr>
        <p:spPr>
          <a:xfrm>
            <a:off x="4608035" y="1943084"/>
            <a:ext cx="2936422" cy="2936422"/>
          </a:xfrm>
          <a:prstGeom prst="donut">
            <a:avLst>
              <a:gd name="adj" fmla="val 14160"/>
            </a:avLst>
          </a:prstGeom>
          <a:solidFill>
            <a:srgbClr val="A4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" name="Freeform 5"/>
          <p:cNvSpPr>
            <a:spLocks/>
          </p:cNvSpPr>
          <p:nvPr/>
        </p:nvSpPr>
        <p:spPr bwMode="auto">
          <a:xfrm>
            <a:off x="4265267" y="1627060"/>
            <a:ext cx="933362" cy="934562"/>
          </a:xfrm>
          <a:custGeom>
            <a:avLst/>
            <a:gdLst>
              <a:gd name="T0" fmla="*/ 242 w 778"/>
              <a:gd name="T1" fmla="*/ 0 h 779"/>
              <a:gd name="T2" fmla="*/ 778 w 778"/>
              <a:gd name="T3" fmla="*/ 538 h 779"/>
              <a:gd name="T4" fmla="*/ 537 w 778"/>
              <a:gd name="T5" fmla="*/ 779 h 779"/>
              <a:gd name="T6" fmla="*/ 0 w 778"/>
              <a:gd name="T7" fmla="*/ 243 h 779"/>
              <a:gd name="T8" fmla="*/ 242 w 778"/>
              <a:gd name="T9" fmla="*/ 0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8" h="779">
                <a:moveTo>
                  <a:pt x="242" y="0"/>
                </a:moveTo>
                <a:lnTo>
                  <a:pt x="778" y="538"/>
                </a:lnTo>
                <a:lnTo>
                  <a:pt x="537" y="779"/>
                </a:lnTo>
                <a:lnTo>
                  <a:pt x="0" y="243"/>
                </a:lnTo>
                <a:lnTo>
                  <a:pt x="242" y="0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6"/>
          <p:cNvSpPr>
            <a:spLocks/>
          </p:cNvSpPr>
          <p:nvPr/>
        </p:nvSpPr>
        <p:spPr bwMode="auto">
          <a:xfrm>
            <a:off x="3733802" y="3245447"/>
            <a:ext cx="910569" cy="410296"/>
          </a:xfrm>
          <a:custGeom>
            <a:avLst/>
            <a:gdLst>
              <a:gd name="T0" fmla="*/ 0 w 759"/>
              <a:gd name="T1" fmla="*/ 0 h 342"/>
              <a:gd name="T2" fmla="*/ 759 w 759"/>
              <a:gd name="T3" fmla="*/ 0 h 342"/>
              <a:gd name="T4" fmla="*/ 758 w 759"/>
              <a:gd name="T5" fmla="*/ 342 h 342"/>
              <a:gd name="T6" fmla="*/ 0 w 759"/>
              <a:gd name="T7" fmla="*/ 342 h 342"/>
              <a:gd name="T8" fmla="*/ 0 w 759"/>
              <a:gd name="T9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59" h="342">
                <a:moveTo>
                  <a:pt x="0" y="0"/>
                </a:moveTo>
                <a:lnTo>
                  <a:pt x="759" y="0"/>
                </a:lnTo>
                <a:lnTo>
                  <a:pt x="758" y="342"/>
                </a:lnTo>
                <a:lnTo>
                  <a:pt x="0" y="342"/>
                </a:lnTo>
                <a:lnTo>
                  <a:pt x="0" y="0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7"/>
          <p:cNvSpPr>
            <a:spLocks/>
          </p:cNvSpPr>
          <p:nvPr/>
        </p:nvSpPr>
        <p:spPr bwMode="auto">
          <a:xfrm>
            <a:off x="4294060" y="4325172"/>
            <a:ext cx="934562" cy="934562"/>
          </a:xfrm>
          <a:custGeom>
            <a:avLst/>
            <a:gdLst>
              <a:gd name="T0" fmla="*/ 0 w 779"/>
              <a:gd name="T1" fmla="*/ 537 h 779"/>
              <a:gd name="T2" fmla="*/ 538 w 779"/>
              <a:gd name="T3" fmla="*/ 0 h 779"/>
              <a:gd name="T4" fmla="*/ 779 w 779"/>
              <a:gd name="T5" fmla="*/ 243 h 779"/>
              <a:gd name="T6" fmla="*/ 243 w 779"/>
              <a:gd name="T7" fmla="*/ 779 h 779"/>
              <a:gd name="T8" fmla="*/ 0 w 779"/>
              <a:gd name="T9" fmla="*/ 537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9" h="779">
                <a:moveTo>
                  <a:pt x="0" y="537"/>
                </a:moveTo>
                <a:lnTo>
                  <a:pt x="538" y="0"/>
                </a:lnTo>
                <a:lnTo>
                  <a:pt x="779" y="243"/>
                </a:lnTo>
                <a:lnTo>
                  <a:pt x="243" y="779"/>
                </a:lnTo>
                <a:lnTo>
                  <a:pt x="0" y="537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Rectangle 8"/>
          <p:cNvSpPr>
            <a:spLocks noChangeArrowheads="1"/>
          </p:cNvSpPr>
          <p:nvPr/>
        </p:nvSpPr>
        <p:spPr bwMode="auto">
          <a:xfrm>
            <a:off x="5903244" y="4851251"/>
            <a:ext cx="410296" cy="910569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9"/>
          <p:cNvSpPr>
            <a:spLocks/>
          </p:cNvSpPr>
          <p:nvPr/>
        </p:nvSpPr>
        <p:spPr bwMode="auto">
          <a:xfrm>
            <a:off x="6952663" y="4290524"/>
            <a:ext cx="934562" cy="933362"/>
          </a:xfrm>
          <a:custGeom>
            <a:avLst/>
            <a:gdLst>
              <a:gd name="T0" fmla="*/ 537 w 779"/>
              <a:gd name="T1" fmla="*/ 778 h 778"/>
              <a:gd name="T2" fmla="*/ 0 w 779"/>
              <a:gd name="T3" fmla="*/ 241 h 778"/>
              <a:gd name="T4" fmla="*/ 242 w 779"/>
              <a:gd name="T5" fmla="*/ 0 h 778"/>
              <a:gd name="T6" fmla="*/ 779 w 779"/>
              <a:gd name="T7" fmla="*/ 536 h 778"/>
              <a:gd name="T8" fmla="*/ 537 w 779"/>
              <a:gd name="T9" fmla="*/ 778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9" h="778">
                <a:moveTo>
                  <a:pt x="537" y="778"/>
                </a:moveTo>
                <a:lnTo>
                  <a:pt x="0" y="241"/>
                </a:lnTo>
                <a:lnTo>
                  <a:pt x="242" y="0"/>
                </a:lnTo>
                <a:lnTo>
                  <a:pt x="779" y="536"/>
                </a:lnTo>
                <a:lnTo>
                  <a:pt x="537" y="778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7510081" y="3191601"/>
            <a:ext cx="910569" cy="410296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1"/>
          <p:cNvSpPr>
            <a:spLocks/>
          </p:cNvSpPr>
          <p:nvPr/>
        </p:nvSpPr>
        <p:spPr bwMode="auto">
          <a:xfrm>
            <a:off x="6934805" y="1607792"/>
            <a:ext cx="932163" cy="933362"/>
          </a:xfrm>
          <a:custGeom>
            <a:avLst/>
            <a:gdLst>
              <a:gd name="T0" fmla="*/ 777 w 777"/>
              <a:gd name="T1" fmla="*/ 242 h 778"/>
              <a:gd name="T2" fmla="*/ 241 w 777"/>
              <a:gd name="T3" fmla="*/ 778 h 778"/>
              <a:gd name="T4" fmla="*/ 0 w 777"/>
              <a:gd name="T5" fmla="*/ 537 h 778"/>
              <a:gd name="T6" fmla="*/ 536 w 777"/>
              <a:gd name="T7" fmla="*/ 0 h 778"/>
              <a:gd name="T8" fmla="*/ 777 w 777"/>
              <a:gd name="T9" fmla="*/ 242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7" h="778">
                <a:moveTo>
                  <a:pt x="777" y="242"/>
                </a:moveTo>
                <a:lnTo>
                  <a:pt x="241" y="778"/>
                </a:lnTo>
                <a:lnTo>
                  <a:pt x="0" y="537"/>
                </a:lnTo>
                <a:lnTo>
                  <a:pt x="536" y="0"/>
                </a:lnTo>
                <a:lnTo>
                  <a:pt x="777" y="242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Rectangle 12"/>
          <p:cNvSpPr>
            <a:spLocks noChangeArrowheads="1"/>
          </p:cNvSpPr>
          <p:nvPr/>
        </p:nvSpPr>
        <p:spPr bwMode="auto">
          <a:xfrm>
            <a:off x="5869258" y="1066802"/>
            <a:ext cx="410296" cy="909368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椭圆 20"/>
          <p:cNvSpPr/>
          <p:nvPr/>
        </p:nvSpPr>
        <p:spPr>
          <a:xfrm>
            <a:off x="5473908" y="2806908"/>
            <a:ext cx="1244184" cy="1244184"/>
          </a:xfrm>
          <a:prstGeom prst="ellipse">
            <a:avLst/>
          </a:prstGeom>
          <a:solidFill>
            <a:srgbClr val="EFE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2" name="Freeform 17"/>
          <p:cNvSpPr>
            <a:spLocks/>
          </p:cNvSpPr>
          <p:nvPr/>
        </p:nvSpPr>
        <p:spPr bwMode="auto">
          <a:xfrm>
            <a:off x="5218113" y="-2111375"/>
            <a:ext cx="1584325" cy="3017838"/>
          </a:xfrm>
          <a:custGeom>
            <a:avLst/>
            <a:gdLst>
              <a:gd name="T0" fmla="*/ 0 w 998"/>
              <a:gd name="T1" fmla="*/ 0 h 1901"/>
              <a:gd name="T2" fmla="*/ 998 w 998"/>
              <a:gd name="T3" fmla="*/ 0 h 1901"/>
              <a:gd name="T4" fmla="*/ 797 w 998"/>
              <a:gd name="T5" fmla="*/ 1901 h 1901"/>
              <a:gd name="T6" fmla="*/ 198 w 998"/>
              <a:gd name="T7" fmla="*/ 1901 h 1901"/>
              <a:gd name="T8" fmla="*/ 0 w 998"/>
              <a:gd name="T9" fmla="*/ 0 h 1901"/>
              <a:gd name="T10" fmla="*/ 0 w 998"/>
              <a:gd name="T11" fmla="*/ 0 h 1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8" h="1901">
                <a:moveTo>
                  <a:pt x="0" y="0"/>
                </a:moveTo>
                <a:lnTo>
                  <a:pt x="998" y="0"/>
                </a:lnTo>
                <a:lnTo>
                  <a:pt x="797" y="1901"/>
                </a:lnTo>
                <a:lnTo>
                  <a:pt x="198" y="1901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19"/>
          <p:cNvSpPr>
            <a:spLocks/>
          </p:cNvSpPr>
          <p:nvPr/>
        </p:nvSpPr>
        <p:spPr bwMode="auto">
          <a:xfrm>
            <a:off x="3375025" y="-2017713"/>
            <a:ext cx="2220913" cy="3270250"/>
          </a:xfrm>
          <a:custGeom>
            <a:avLst/>
            <a:gdLst>
              <a:gd name="T0" fmla="*/ 0 w 1399"/>
              <a:gd name="T1" fmla="*/ 341 h 2060"/>
              <a:gd name="T2" fmla="*/ 938 w 1399"/>
              <a:gd name="T3" fmla="*/ 0 h 2060"/>
              <a:gd name="T4" fmla="*/ 1399 w 1399"/>
              <a:gd name="T5" fmla="*/ 1856 h 2060"/>
              <a:gd name="T6" fmla="*/ 839 w 1399"/>
              <a:gd name="T7" fmla="*/ 2060 h 2060"/>
              <a:gd name="T8" fmla="*/ 0 w 1399"/>
              <a:gd name="T9" fmla="*/ 341 h 2060"/>
              <a:gd name="T10" fmla="*/ 0 w 1399"/>
              <a:gd name="T11" fmla="*/ 341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99" h="2060">
                <a:moveTo>
                  <a:pt x="0" y="341"/>
                </a:moveTo>
                <a:lnTo>
                  <a:pt x="938" y="0"/>
                </a:lnTo>
                <a:lnTo>
                  <a:pt x="1399" y="1856"/>
                </a:lnTo>
                <a:lnTo>
                  <a:pt x="839" y="2060"/>
                </a:lnTo>
                <a:lnTo>
                  <a:pt x="0" y="341"/>
                </a:lnTo>
                <a:lnTo>
                  <a:pt x="0" y="341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1"/>
          <p:cNvSpPr>
            <a:spLocks/>
          </p:cNvSpPr>
          <p:nvPr/>
        </p:nvSpPr>
        <p:spPr bwMode="auto">
          <a:xfrm>
            <a:off x="1862138" y="-1266825"/>
            <a:ext cx="2908300" cy="3127375"/>
          </a:xfrm>
          <a:custGeom>
            <a:avLst/>
            <a:gdLst>
              <a:gd name="T0" fmla="*/ 0 w 1832"/>
              <a:gd name="T1" fmla="*/ 641 h 1970"/>
              <a:gd name="T2" fmla="*/ 763 w 1832"/>
              <a:gd name="T3" fmla="*/ 0 h 1970"/>
              <a:gd name="T4" fmla="*/ 1832 w 1832"/>
              <a:gd name="T5" fmla="*/ 1587 h 1970"/>
              <a:gd name="T6" fmla="*/ 1376 w 1832"/>
              <a:gd name="T7" fmla="*/ 1970 h 1970"/>
              <a:gd name="T8" fmla="*/ 0 w 1832"/>
              <a:gd name="T9" fmla="*/ 641 h 1970"/>
              <a:gd name="T10" fmla="*/ 0 w 1832"/>
              <a:gd name="T11" fmla="*/ 641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2" h="1970">
                <a:moveTo>
                  <a:pt x="0" y="641"/>
                </a:moveTo>
                <a:lnTo>
                  <a:pt x="763" y="0"/>
                </a:lnTo>
                <a:lnTo>
                  <a:pt x="1832" y="1587"/>
                </a:lnTo>
                <a:lnTo>
                  <a:pt x="1376" y="1970"/>
                </a:lnTo>
                <a:lnTo>
                  <a:pt x="0" y="641"/>
                </a:lnTo>
                <a:lnTo>
                  <a:pt x="0" y="641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3"/>
          <p:cNvSpPr>
            <a:spLocks/>
          </p:cNvSpPr>
          <p:nvPr/>
        </p:nvSpPr>
        <p:spPr bwMode="auto">
          <a:xfrm>
            <a:off x="782828" y="50417"/>
            <a:ext cx="3248025" cy="2605088"/>
          </a:xfrm>
          <a:custGeom>
            <a:avLst/>
            <a:gdLst>
              <a:gd name="T0" fmla="*/ 0 w 2046"/>
              <a:gd name="T1" fmla="*/ 863 h 1641"/>
              <a:gd name="T2" fmla="*/ 499 w 2046"/>
              <a:gd name="T3" fmla="*/ 0 h 1641"/>
              <a:gd name="T4" fmla="*/ 2046 w 2046"/>
              <a:gd name="T5" fmla="*/ 1123 h 1641"/>
              <a:gd name="T6" fmla="*/ 1748 w 2046"/>
              <a:gd name="T7" fmla="*/ 1641 h 1641"/>
              <a:gd name="T8" fmla="*/ 0 w 2046"/>
              <a:gd name="T9" fmla="*/ 863 h 1641"/>
              <a:gd name="T10" fmla="*/ 0 w 2046"/>
              <a:gd name="T11" fmla="*/ 863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0" y="863"/>
                </a:moveTo>
                <a:lnTo>
                  <a:pt x="499" y="0"/>
                </a:lnTo>
                <a:lnTo>
                  <a:pt x="2046" y="1123"/>
                </a:lnTo>
                <a:lnTo>
                  <a:pt x="1748" y="1641"/>
                </a:lnTo>
                <a:lnTo>
                  <a:pt x="0" y="863"/>
                </a:lnTo>
                <a:lnTo>
                  <a:pt x="0" y="863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490538" y="1778000"/>
            <a:ext cx="3190875" cy="1771650"/>
          </a:xfrm>
          <a:custGeom>
            <a:avLst/>
            <a:gdLst>
              <a:gd name="T0" fmla="*/ 0 w 2010"/>
              <a:gd name="T1" fmla="*/ 981 h 1116"/>
              <a:gd name="T2" fmla="*/ 173 w 2010"/>
              <a:gd name="T3" fmla="*/ 0 h 1116"/>
              <a:gd name="T4" fmla="*/ 2010 w 2010"/>
              <a:gd name="T5" fmla="*/ 527 h 1116"/>
              <a:gd name="T6" fmla="*/ 1906 w 2010"/>
              <a:gd name="T7" fmla="*/ 1116 h 1116"/>
              <a:gd name="T8" fmla="*/ 0 w 2010"/>
              <a:gd name="T9" fmla="*/ 981 h 1116"/>
              <a:gd name="T10" fmla="*/ 0 w 2010"/>
              <a:gd name="T11" fmla="*/ 981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0" y="981"/>
                </a:moveTo>
                <a:lnTo>
                  <a:pt x="173" y="0"/>
                </a:lnTo>
                <a:lnTo>
                  <a:pt x="2010" y="527"/>
                </a:lnTo>
                <a:lnTo>
                  <a:pt x="1906" y="1116"/>
                </a:lnTo>
                <a:lnTo>
                  <a:pt x="0" y="981"/>
                </a:lnTo>
                <a:lnTo>
                  <a:pt x="0" y="981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7"/>
          <p:cNvSpPr>
            <a:spLocks/>
          </p:cNvSpPr>
          <p:nvPr/>
        </p:nvSpPr>
        <p:spPr bwMode="auto">
          <a:xfrm>
            <a:off x="520700" y="3489325"/>
            <a:ext cx="3190875" cy="1771650"/>
          </a:xfrm>
          <a:custGeom>
            <a:avLst/>
            <a:gdLst>
              <a:gd name="T0" fmla="*/ 173 w 2010"/>
              <a:gd name="T1" fmla="*/ 1116 h 1116"/>
              <a:gd name="T2" fmla="*/ 0 w 2010"/>
              <a:gd name="T3" fmla="*/ 135 h 1116"/>
              <a:gd name="T4" fmla="*/ 1906 w 2010"/>
              <a:gd name="T5" fmla="*/ 0 h 1116"/>
              <a:gd name="T6" fmla="*/ 2010 w 2010"/>
              <a:gd name="T7" fmla="*/ 589 h 1116"/>
              <a:gd name="T8" fmla="*/ 173 w 2010"/>
              <a:gd name="T9" fmla="*/ 1116 h 1116"/>
              <a:gd name="T10" fmla="*/ 173 w 2010"/>
              <a:gd name="T11" fmla="*/ 1116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73" y="1116"/>
                </a:moveTo>
                <a:lnTo>
                  <a:pt x="0" y="135"/>
                </a:lnTo>
                <a:lnTo>
                  <a:pt x="1906" y="0"/>
                </a:lnTo>
                <a:lnTo>
                  <a:pt x="2010" y="589"/>
                </a:lnTo>
                <a:lnTo>
                  <a:pt x="173" y="1116"/>
                </a:lnTo>
                <a:lnTo>
                  <a:pt x="173" y="1116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9"/>
          <p:cNvSpPr>
            <a:spLocks/>
          </p:cNvSpPr>
          <p:nvPr/>
        </p:nvSpPr>
        <p:spPr bwMode="auto">
          <a:xfrm>
            <a:off x="949325" y="4356100"/>
            <a:ext cx="3246438" cy="2605088"/>
          </a:xfrm>
          <a:custGeom>
            <a:avLst/>
            <a:gdLst>
              <a:gd name="T0" fmla="*/ 499 w 2045"/>
              <a:gd name="T1" fmla="*/ 1641 h 1641"/>
              <a:gd name="T2" fmla="*/ 0 w 2045"/>
              <a:gd name="T3" fmla="*/ 778 h 1641"/>
              <a:gd name="T4" fmla="*/ 1747 w 2045"/>
              <a:gd name="T5" fmla="*/ 0 h 1641"/>
              <a:gd name="T6" fmla="*/ 2045 w 2045"/>
              <a:gd name="T7" fmla="*/ 518 h 1641"/>
              <a:gd name="T8" fmla="*/ 499 w 2045"/>
              <a:gd name="T9" fmla="*/ 1641 h 1641"/>
              <a:gd name="T10" fmla="*/ 499 w 2045"/>
              <a:gd name="T11" fmla="*/ 1641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5" h="1641">
                <a:moveTo>
                  <a:pt x="499" y="1641"/>
                </a:moveTo>
                <a:lnTo>
                  <a:pt x="0" y="778"/>
                </a:lnTo>
                <a:lnTo>
                  <a:pt x="1747" y="0"/>
                </a:lnTo>
                <a:lnTo>
                  <a:pt x="2045" y="518"/>
                </a:lnTo>
                <a:lnTo>
                  <a:pt x="499" y="1641"/>
                </a:lnTo>
                <a:lnTo>
                  <a:pt x="499" y="1641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31"/>
          <p:cNvSpPr>
            <a:spLocks/>
          </p:cNvSpPr>
          <p:nvPr/>
        </p:nvSpPr>
        <p:spPr bwMode="auto">
          <a:xfrm>
            <a:off x="2000250" y="5114925"/>
            <a:ext cx="2909888" cy="3125788"/>
          </a:xfrm>
          <a:custGeom>
            <a:avLst/>
            <a:gdLst>
              <a:gd name="T0" fmla="*/ 764 w 1833"/>
              <a:gd name="T1" fmla="*/ 1969 h 1969"/>
              <a:gd name="T2" fmla="*/ 0 w 1833"/>
              <a:gd name="T3" fmla="*/ 1329 h 1969"/>
              <a:gd name="T4" fmla="*/ 1376 w 1833"/>
              <a:gd name="T5" fmla="*/ 0 h 1969"/>
              <a:gd name="T6" fmla="*/ 1833 w 1833"/>
              <a:gd name="T7" fmla="*/ 385 h 1969"/>
              <a:gd name="T8" fmla="*/ 764 w 1833"/>
              <a:gd name="T9" fmla="*/ 1969 h 1969"/>
              <a:gd name="T10" fmla="*/ 764 w 1833"/>
              <a:gd name="T11" fmla="*/ 1969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764" y="1969"/>
                </a:moveTo>
                <a:lnTo>
                  <a:pt x="0" y="1329"/>
                </a:lnTo>
                <a:lnTo>
                  <a:pt x="1376" y="0"/>
                </a:lnTo>
                <a:lnTo>
                  <a:pt x="1833" y="385"/>
                </a:lnTo>
                <a:lnTo>
                  <a:pt x="764" y="1969"/>
                </a:lnTo>
                <a:lnTo>
                  <a:pt x="764" y="1969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3"/>
          <p:cNvSpPr>
            <a:spLocks/>
          </p:cNvSpPr>
          <p:nvPr/>
        </p:nvSpPr>
        <p:spPr bwMode="auto">
          <a:xfrm>
            <a:off x="3546475" y="5665788"/>
            <a:ext cx="2222500" cy="3270250"/>
          </a:xfrm>
          <a:custGeom>
            <a:avLst/>
            <a:gdLst>
              <a:gd name="T0" fmla="*/ 937 w 1400"/>
              <a:gd name="T1" fmla="*/ 2060 h 2060"/>
              <a:gd name="T2" fmla="*/ 0 w 1400"/>
              <a:gd name="T3" fmla="*/ 1719 h 2060"/>
              <a:gd name="T4" fmla="*/ 837 w 1400"/>
              <a:gd name="T5" fmla="*/ 0 h 2060"/>
              <a:gd name="T6" fmla="*/ 1400 w 1400"/>
              <a:gd name="T7" fmla="*/ 206 h 2060"/>
              <a:gd name="T8" fmla="*/ 937 w 1400"/>
              <a:gd name="T9" fmla="*/ 2060 h 2060"/>
              <a:gd name="T10" fmla="*/ 937 w 1400"/>
              <a:gd name="T11" fmla="*/ 206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937" y="2060"/>
                </a:moveTo>
                <a:lnTo>
                  <a:pt x="0" y="1719"/>
                </a:lnTo>
                <a:lnTo>
                  <a:pt x="837" y="0"/>
                </a:lnTo>
                <a:lnTo>
                  <a:pt x="1400" y="206"/>
                </a:lnTo>
                <a:lnTo>
                  <a:pt x="937" y="2060"/>
                </a:lnTo>
                <a:lnTo>
                  <a:pt x="937" y="206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7"/>
          <p:cNvSpPr>
            <a:spLocks/>
          </p:cNvSpPr>
          <p:nvPr/>
        </p:nvSpPr>
        <p:spPr bwMode="auto">
          <a:xfrm>
            <a:off x="6602413" y="5605463"/>
            <a:ext cx="2222500" cy="3270250"/>
          </a:xfrm>
          <a:custGeom>
            <a:avLst/>
            <a:gdLst>
              <a:gd name="T0" fmla="*/ 1400 w 1400"/>
              <a:gd name="T1" fmla="*/ 1719 h 2060"/>
              <a:gd name="T2" fmla="*/ 464 w 1400"/>
              <a:gd name="T3" fmla="*/ 2060 h 2060"/>
              <a:gd name="T4" fmla="*/ 0 w 1400"/>
              <a:gd name="T5" fmla="*/ 204 h 2060"/>
              <a:gd name="T6" fmla="*/ 561 w 1400"/>
              <a:gd name="T7" fmla="*/ 0 h 2060"/>
              <a:gd name="T8" fmla="*/ 1400 w 1400"/>
              <a:gd name="T9" fmla="*/ 1719 h 2060"/>
              <a:gd name="T10" fmla="*/ 1400 w 1400"/>
              <a:gd name="T11" fmla="*/ 1719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1400" y="1719"/>
                </a:moveTo>
                <a:lnTo>
                  <a:pt x="464" y="2060"/>
                </a:lnTo>
                <a:lnTo>
                  <a:pt x="0" y="204"/>
                </a:lnTo>
                <a:lnTo>
                  <a:pt x="561" y="0"/>
                </a:lnTo>
                <a:lnTo>
                  <a:pt x="1400" y="1719"/>
                </a:lnTo>
                <a:lnTo>
                  <a:pt x="1400" y="1719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9"/>
          <p:cNvSpPr>
            <a:spLocks/>
          </p:cNvSpPr>
          <p:nvPr/>
        </p:nvSpPr>
        <p:spPr bwMode="auto">
          <a:xfrm>
            <a:off x="7427913" y="4997450"/>
            <a:ext cx="2909888" cy="3127375"/>
          </a:xfrm>
          <a:custGeom>
            <a:avLst/>
            <a:gdLst>
              <a:gd name="T0" fmla="*/ 1833 w 1833"/>
              <a:gd name="T1" fmla="*/ 1329 h 1970"/>
              <a:gd name="T2" fmla="*/ 1069 w 1833"/>
              <a:gd name="T3" fmla="*/ 1970 h 1970"/>
              <a:gd name="T4" fmla="*/ 0 w 1833"/>
              <a:gd name="T5" fmla="*/ 386 h 1970"/>
              <a:gd name="T6" fmla="*/ 457 w 1833"/>
              <a:gd name="T7" fmla="*/ 0 h 1970"/>
              <a:gd name="T8" fmla="*/ 1833 w 1833"/>
              <a:gd name="T9" fmla="*/ 1329 h 1970"/>
              <a:gd name="T10" fmla="*/ 1833 w 1833"/>
              <a:gd name="T11" fmla="*/ 1329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70">
                <a:moveTo>
                  <a:pt x="1833" y="1329"/>
                </a:moveTo>
                <a:lnTo>
                  <a:pt x="1069" y="1970"/>
                </a:lnTo>
                <a:lnTo>
                  <a:pt x="0" y="386"/>
                </a:lnTo>
                <a:lnTo>
                  <a:pt x="457" y="0"/>
                </a:lnTo>
                <a:lnTo>
                  <a:pt x="1833" y="1329"/>
                </a:lnTo>
                <a:lnTo>
                  <a:pt x="1833" y="1329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41"/>
          <p:cNvSpPr>
            <a:spLocks/>
          </p:cNvSpPr>
          <p:nvPr/>
        </p:nvSpPr>
        <p:spPr bwMode="auto">
          <a:xfrm>
            <a:off x="8093075" y="4202113"/>
            <a:ext cx="3248025" cy="2605088"/>
          </a:xfrm>
          <a:custGeom>
            <a:avLst/>
            <a:gdLst>
              <a:gd name="T0" fmla="*/ 2046 w 2046"/>
              <a:gd name="T1" fmla="*/ 778 h 1641"/>
              <a:gd name="T2" fmla="*/ 1547 w 2046"/>
              <a:gd name="T3" fmla="*/ 1641 h 1641"/>
              <a:gd name="T4" fmla="*/ 0 w 2046"/>
              <a:gd name="T5" fmla="*/ 518 h 1641"/>
              <a:gd name="T6" fmla="*/ 298 w 2046"/>
              <a:gd name="T7" fmla="*/ 0 h 1641"/>
              <a:gd name="T8" fmla="*/ 2046 w 2046"/>
              <a:gd name="T9" fmla="*/ 778 h 1641"/>
              <a:gd name="T10" fmla="*/ 2046 w 2046"/>
              <a:gd name="T11" fmla="*/ 778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2046" y="778"/>
                </a:moveTo>
                <a:lnTo>
                  <a:pt x="1547" y="1641"/>
                </a:lnTo>
                <a:lnTo>
                  <a:pt x="0" y="518"/>
                </a:lnTo>
                <a:lnTo>
                  <a:pt x="298" y="0"/>
                </a:lnTo>
                <a:lnTo>
                  <a:pt x="2046" y="778"/>
                </a:lnTo>
                <a:lnTo>
                  <a:pt x="2046" y="778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43"/>
          <p:cNvSpPr>
            <a:spLocks/>
          </p:cNvSpPr>
          <p:nvPr/>
        </p:nvSpPr>
        <p:spPr bwMode="auto">
          <a:xfrm>
            <a:off x="8516938" y="3308350"/>
            <a:ext cx="3190875" cy="1771650"/>
          </a:xfrm>
          <a:custGeom>
            <a:avLst/>
            <a:gdLst>
              <a:gd name="T0" fmla="*/ 2010 w 2010"/>
              <a:gd name="T1" fmla="*/ 135 h 1116"/>
              <a:gd name="T2" fmla="*/ 1838 w 2010"/>
              <a:gd name="T3" fmla="*/ 1116 h 1116"/>
              <a:gd name="T4" fmla="*/ 0 w 2010"/>
              <a:gd name="T5" fmla="*/ 589 h 1116"/>
              <a:gd name="T6" fmla="*/ 104 w 2010"/>
              <a:gd name="T7" fmla="*/ 0 h 1116"/>
              <a:gd name="T8" fmla="*/ 2010 w 2010"/>
              <a:gd name="T9" fmla="*/ 135 h 1116"/>
              <a:gd name="T10" fmla="*/ 2010 w 2010"/>
              <a:gd name="T11" fmla="*/ 135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2010" y="135"/>
                </a:moveTo>
                <a:lnTo>
                  <a:pt x="1838" y="1116"/>
                </a:lnTo>
                <a:lnTo>
                  <a:pt x="0" y="589"/>
                </a:lnTo>
                <a:lnTo>
                  <a:pt x="104" y="0"/>
                </a:lnTo>
                <a:lnTo>
                  <a:pt x="2010" y="135"/>
                </a:lnTo>
                <a:lnTo>
                  <a:pt x="2010" y="135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45"/>
          <p:cNvSpPr>
            <a:spLocks/>
          </p:cNvSpPr>
          <p:nvPr/>
        </p:nvSpPr>
        <p:spPr bwMode="auto">
          <a:xfrm>
            <a:off x="8486775" y="1597025"/>
            <a:ext cx="3190875" cy="1771650"/>
          </a:xfrm>
          <a:custGeom>
            <a:avLst/>
            <a:gdLst>
              <a:gd name="T0" fmla="*/ 1838 w 2010"/>
              <a:gd name="T1" fmla="*/ 0 h 1116"/>
              <a:gd name="T2" fmla="*/ 2010 w 2010"/>
              <a:gd name="T3" fmla="*/ 981 h 1116"/>
              <a:gd name="T4" fmla="*/ 104 w 2010"/>
              <a:gd name="T5" fmla="*/ 1116 h 1116"/>
              <a:gd name="T6" fmla="*/ 0 w 2010"/>
              <a:gd name="T7" fmla="*/ 527 h 1116"/>
              <a:gd name="T8" fmla="*/ 1838 w 2010"/>
              <a:gd name="T9" fmla="*/ 0 h 1116"/>
              <a:gd name="T10" fmla="*/ 1838 w 2010"/>
              <a:gd name="T11" fmla="*/ 0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838" y="0"/>
                </a:moveTo>
                <a:lnTo>
                  <a:pt x="2010" y="981"/>
                </a:lnTo>
                <a:lnTo>
                  <a:pt x="104" y="1116"/>
                </a:lnTo>
                <a:lnTo>
                  <a:pt x="0" y="527"/>
                </a:lnTo>
                <a:lnTo>
                  <a:pt x="1838" y="0"/>
                </a:lnTo>
                <a:lnTo>
                  <a:pt x="1838" y="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47"/>
          <p:cNvSpPr>
            <a:spLocks/>
          </p:cNvSpPr>
          <p:nvPr/>
        </p:nvSpPr>
        <p:spPr bwMode="auto">
          <a:xfrm>
            <a:off x="8002588" y="-103188"/>
            <a:ext cx="3248025" cy="2605088"/>
          </a:xfrm>
          <a:custGeom>
            <a:avLst/>
            <a:gdLst>
              <a:gd name="T0" fmla="*/ 1547 w 2046"/>
              <a:gd name="T1" fmla="*/ 0 h 1641"/>
              <a:gd name="T2" fmla="*/ 2046 w 2046"/>
              <a:gd name="T3" fmla="*/ 863 h 1641"/>
              <a:gd name="T4" fmla="*/ 298 w 2046"/>
              <a:gd name="T5" fmla="*/ 1641 h 1641"/>
              <a:gd name="T6" fmla="*/ 0 w 2046"/>
              <a:gd name="T7" fmla="*/ 1123 h 1641"/>
              <a:gd name="T8" fmla="*/ 1547 w 2046"/>
              <a:gd name="T9" fmla="*/ 0 h 1641"/>
              <a:gd name="T10" fmla="*/ 1547 w 2046"/>
              <a:gd name="T11" fmla="*/ 0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1547" y="0"/>
                </a:moveTo>
                <a:lnTo>
                  <a:pt x="2046" y="863"/>
                </a:lnTo>
                <a:lnTo>
                  <a:pt x="298" y="1641"/>
                </a:lnTo>
                <a:lnTo>
                  <a:pt x="0" y="1123"/>
                </a:lnTo>
                <a:lnTo>
                  <a:pt x="1547" y="0"/>
                </a:lnTo>
                <a:lnTo>
                  <a:pt x="1547" y="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49"/>
          <p:cNvSpPr>
            <a:spLocks/>
          </p:cNvSpPr>
          <p:nvPr/>
        </p:nvSpPr>
        <p:spPr bwMode="auto">
          <a:xfrm>
            <a:off x="7289800" y="-1382713"/>
            <a:ext cx="2909888" cy="3125788"/>
          </a:xfrm>
          <a:custGeom>
            <a:avLst/>
            <a:gdLst>
              <a:gd name="T0" fmla="*/ 1069 w 1833"/>
              <a:gd name="T1" fmla="*/ 0 h 1969"/>
              <a:gd name="T2" fmla="*/ 1833 w 1833"/>
              <a:gd name="T3" fmla="*/ 641 h 1969"/>
              <a:gd name="T4" fmla="*/ 456 w 1833"/>
              <a:gd name="T5" fmla="*/ 1969 h 1969"/>
              <a:gd name="T6" fmla="*/ 0 w 1833"/>
              <a:gd name="T7" fmla="*/ 1584 h 1969"/>
              <a:gd name="T8" fmla="*/ 1069 w 1833"/>
              <a:gd name="T9" fmla="*/ 0 h 1969"/>
              <a:gd name="T10" fmla="*/ 1069 w 1833"/>
              <a:gd name="T11" fmla="*/ 0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1069" y="0"/>
                </a:moveTo>
                <a:lnTo>
                  <a:pt x="1833" y="641"/>
                </a:lnTo>
                <a:lnTo>
                  <a:pt x="456" y="1969"/>
                </a:lnTo>
                <a:lnTo>
                  <a:pt x="0" y="1584"/>
                </a:lnTo>
                <a:lnTo>
                  <a:pt x="1069" y="0"/>
                </a:lnTo>
                <a:lnTo>
                  <a:pt x="1069" y="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16"/>
          <p:cNvSpPr>
            <a:spLocks/>
          </p:cNvSpPr>
          <p:nvPr/>
        </p:nvSpPr>
        <p:spPr bwMode="auto">
          <a:xfrm>
            <a:off x="5985025" y="2731160"/>
            <a:ext cx="199554" cy="380113"/>
          </a:xfrm>
          <a:custGeom>
            <a:avLst/>
            <a:gdLst>
              <a:gd name="T0" fmla="*/ 0 w 998"/>
              <a:gd name="T1" fmla="*/ 0 h 1901"/>
              <a:gd name="T2" fmla="*/ 998 w 998"/>
              <a:gd name="T3" fmla="*/ 0 h 1901"/>
              <a:gd name="T4" fmla="*/ 797 w 998"/>
              <a:gd name="T5" fmla="*/ 1901 h 1901"/>
              <a:gd name="T6" fmla="*/ 198 w 998"/>
              <a:gd name="T7" fmla="*/ 1901 h 1901"/>
              <a:gd name="T8" fmla="*/ 0 w 998"/>
              <a:gd name="T9" fmla="*/ 0 h 1901"/>
              <a:gd name="T10" fmla="*/ 0 w 998"/>
              <a:gd name="T11" fmla="*/ 0 h 1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8" h="1901">
                <a:moveTo>
                  <a:pt x="0" y="0"/>
                </a:moveTo>
                <a:lnTo>
                  <a:pt x="998" y="0"/>
                </a:lnTo>
                <a:lnTo>
                  <a:pt x="797" y="1901"/>
                </a:lnTo>
                <a:lnTo>
                  <a:pt x="198" y="1901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18"/>
          <p:cNvSpPr>
            <a:spLocks/>
          </p:cNvSpPr>
          <p:nvPr/>
        </p:nvSpPr>
        <p:spPr bwMode="auto">
          <a:xfrm>
            <a:off x="5752879" y="2742957"/>
            <a:ext cx="279736" cy="411906"/>
          </a:xfrm>
          <a:custGeom>
            <a:avLst/>
            <a:gdLst>
              <a:gd name="T0" fmla="*/ 0 w 1399"/>
              <a:gd name="T1" fmla="*/ 341 h 2060"/>
              <a:gd name="T2" fmla="*/ 938 w 1399"/>
              <a:gd name="T3" fmla="*/ 0 h 2060"/>
              <a:gd name="T4" fmla="*/ 1399 w 1399"/>
              <a:gd name="T5" fmla="*/ 1856 h 2060"/>
              <a:gd name="T6" fmla="*/ 839 w 1399"/>
              <a:gd name="T7" fmla="*/ 2060 h 2060"/>
              <a:gd name="T8" fmla="*/ 0 w 1399"/>
              <a:gd name="T9" fmla="*/ 341 h 2060"/>
              <a:gd name="T10" fmla="*/ 0 w 1399"/>
              <a:gd name="T11" fmla="*/ 341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99" h="2060">
                <a:moveTo>
                  <a:pt x="0" y="341"/>
                </a:moveTo>
                <a:lnTo>
                  <a:pt x="938" y="0"/>
                </a:lnTo>
                <a:lnTo>
                  <a:pt x="1399" y="1856"/>
                </a:lnTo>
                <a:lnTo>
                  <a:pt x="839" y="2060"/>
                </a:lnTo>
                <a:lnTo>
                  <a:pt x="0" y="341"/>
                </a:lnTo>
                <a:lnTo>
                  <a:pt x="0" y="3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20"/>
          <p:cNvSpPr>
            <a:spLocks/>
          </p:cNvSpPr>
          <p:nvPr/>
        </p:nvSpPr>
        <p:spPr bwMode="auto">
          <a:xfrm>
            <a:off x="5562322" y="2837536"/>
            <a:ext cx="366316" cy="393910"/>
          </a:xfrm>
          <a:custGeom>
            <a:avLst/>
            <a:gdLst>
              <a:gd name="T0" fmla="*/ 0 w 1832"/>
              <a:gd name="T1" fmla="*/ 641 h 1970"/>
              <a:gd name="T2" fmla="*/ 763 w 1832"/>
              <a:gd name="T3" fmla="*/ 0 h 1970"/>
              <a:gd name="T4" fmla="*/ 1832 w 1832"/>
              <a:gd name="T5" fmla="*/ 1587 h 1970"/>
              <a:gd name="T6" fmla="*/ 1376 w 1832"/>
              <a:gd name="T7" fmla="*/ 1970 h 1970"/>
              <a:gd name="T8" fmla="*/ 0 w 1832"/>
              <a:gd name="T9" fmla="*/ 641 h 1970"/>
              <a:gd name="T10" fmla="*/ 0 w 1832"/>
              <a:gd name="T11" fmla="*/ 641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2" h="1970">
                <a:moveTo>
                  <a:pt x="0" y="641"/>
                </a:moveTo>
                <a:lnTo>
                  <a:pt x="763" y="0"/>
                </a:lnTo>
                <a:lnTo>
                  <a:pt x="1832" y="1587"/>
                </a:lnTo>
                <a:lnTo>
                  <a:pt x="1376" y="1970"/>
                </a:lnTo>
                <a:lnTo>
                  <a:pt x="0" y="641"/>
                </a:lnTo>
                <a:lnTo>
                  <a:pt x="0" y="6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22"/>
          <p:cNvSpPr>
            <a:spLocks/>
          </p:cNvSpPr>
          <p:nvPr/>
        </p:nvSpPr>
        <p:spPr bwMode="auto">
          <a:xfrm>
            <a:off x="5435951" y="3003498"/>
            <a:ext cx="409106" cy="328125"/>
          </a:xfrm>
          <a:custGeom>
            <a:avLst/>
            <a:gdLst>
              <a:gd name="T0" fmla="*/ 0 w 2046"/>
              <a:gd name="T1" fmla="*/ 863 h 1641"/>
              <a:gd name="T2" fmla="*/ 499 w 2046"/>
              <a:gd name="T3" fmla="*/ 0 h 1641"/>
              <a:gd name="T4" fmla="*/ 2046 w 2046"/>
              <a:gd name="T5" fmla="*/ 1123 h 1641"/>
              <a:gd name="T6" fmla="*/ 1748 w 2046"/>
              <a:gd name="T7" fmla="*/ 1641 h 1641"/>
              <a:gd name="T8" fmla="*/ 0 w 2046"/>
              <a:gd name="T9" fmla="*/ 863 h 1641"/>
              <a:gd name="T10" fmla="*/ 0 w 2046"/>
              <a:gd name="T11" fmla="*/ 863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0" y="863"/>
                </a:moveTo>
                <a:lnTo>
                  <a:pt x="499" y="0"/>
                </a:lnTo>
                <a:lnTo>
                  <a:pt x="2046" y="1123"/>
                </a:lnTo>
                <a:lnTo>
                  <a:pt x="1748" y="1641"/>
                </a:lnTo>
                <a:lnTo>
                  <a:pt x="0" y="863"/>
                </a:lnTo>
                <a:lnTo>
                  <a:pt x="0" y="863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24"/>
          <p:cNvSpPr>
            <a:spLocks/>
          </p:cNvSpPr>
          <p:nvPr/>
        </p:nvSpPr>
        <p:spPr bwMode="auto">
          <a:xfrm>
            <a:off x="5389562" y="3221048"/>
            <a:ext cx="401908" cy="223149"/>
          </a:xfrm>
          <a:custGeom>
            <a:avLst/>
            <a:gdLst>
              <a:gd name="T0" fmla="*/ 0 w 2010"/>
              <a:gd name="T1" fmla="*/ 981 h 1116"/>
              <a:gd name="T2" fmla="*/ 173 w 2010"/>
              <a:gd name="T3" fmla="*/ 0 h 1116"/>
              <a:gd name="T4" fmla="*/ 2010 w 2010"/>
              <a:gd name="T5" fmla="*/ 527 h 1116"/>
              <a:gd name="T6" fmla="*/ 1906 w 2010"/>
              <a:gd name="T7" fmla="*/ 1116 h 1116"/>
              <a:gd name="T8" fmla="*/ 0 w 2010"/>
              <a:gd name="T9" fmla="*/ 981 h 1116"/>
              <a:gd name="T10" fmla="*/ 0 w 2010"/>
              <a:gd name="T11" fmla="*/ 981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0" y="981"/>
                </a:moveTo>
                <a:lnTo>
                  <a:pt x="173" y="0"/>
                </a:lnTo>
                <a:lnTo>
                  <a:pt x="2010" y="527"/>
                </a:lnTo>
                <a:lnTo>
                  <a:pt x="1906" y="1116"/>
                </a:lnTo>
                <a:lnTo>
                  <a:pt x="0" y="981"/>
                </a:lnTo>
                <a:lnTo>
                  <a:pt x="0" y="98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26"/>
          <p:cNvSpPr>
            <a:spLocks/>
          </p:cNvSpPr>
          <p:nvPr/>
        </p:nvSpPr>
        <p:spPr bwMode="auto">
          <a:xfrm>
            <a:off x="5393361" y="3436598"/>
            <a:ext cx="401908" cy="223149"/>
          </a:xfrm>
          <a:custGeom>
            <a:avLst/>
            <a:gdLst>
              <a:gd name="T0" fmla="*/ 173 w 2010"/>
              <a:gd name="T1" fmla="*/ 1116 h 1116"/>
              <a:gd name="T2" fmla="*/ 0 w 2010"/>
              <a:gd name="T3" fmla="*/ 135 h 1116"/>
              <a:gd name="T4" fmla="*/ 1906 w 2010"/>
              <a:gd name="T5" fmla="*/ 0 h 1116"/>
              <a:gd name="T6" fmla="*/ 2010 w 2010"/>
              <a:gd name="T7" fmla="*/ 589 h 1116"/>
              <a:gd name="T8" fmla="*/ 173 w 2010"/>
              <a:gd name="T9" fmla="*/ 1116 h 1116"/>
              <a:gd name="T10" fmla="*/ 173 w 2010"/>
              <a:gd name="T11" fmla="*/ 1116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73" y="1116"/>
                </a:moveTo>
                <a:lnTo>
                  <a:pt x="0" y="135"/>
                </a:lnTo>
                <a:lnTo>
                  <a:pt x="1906" y="0"/>
                </a:lnTo>
                <a:lnTo>
                  <a:pt x="2010" y="589"/>
                </a:lnTo>
                <a:lnTo>
                  <a:pt x="173" y="1116"/>
                </a:lnTo>
                <a:lnTo>
                  <a:pt x="173" y="1116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28"/>
          <p:cNvSpPr>
            <a:spLocks/>
          </p:cNvSpPr>
          <p:nvPr/>
        </p:nvSpPr>
        <p:spPr bwMode="auto">
          <a:xfrm>
            <a:off x="5447349" y="3545773"/>
            <a:ext cx="408906" cy="328125"/>
          </a:xfrm>
          <a:custGeom>
            <a:avLst/>
            <a:gdLst>
              <a:gd name="T0" fmla="*/ 499 w 2045"/>
              <a:gd name="T1" fmla="*/ 1641 h 1641"/>
              <a:gd name="T2" fmla="*/ 0 w 2045"/>
              <a:gd name="T3" fmla="*/ 778 h 1641"/>
              <a:gd name="T4" fmla="*/ 1747 w 2045"/>
              <a:gd name="T5" fmla="*/ 0 h 1641"/>
              <a:gd name="T6" fmla="*/ 2045 w 2045"/>
              <a:gd name="T7" fmla="*/ 518 h 1641"/>
              <a:gd name="T8" fmla="*/ 499 w 2045"/>
              <a:gd name="T9" fmla="*/ 1641 h 1641"/>
              <a:gd name="T10" fmla="*/ 499 w 2045"/>
              <a:gd name="T11" fmla="*/ 1641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5" h="1641">
                <a:moveTo>
                  <a:pt x="499" y="1641"/>
                </a:moveTo>
                <a:lnTo>
                  <a:pt x="0" y="778"/>
                </a:lnTo>
                <a:lnTo>
                  <a:pt x="1747" y="0"/>
                </a:lnTo>
                <a:lnTo>
                  <a:pt x="2045" y="518"/>
                </a:lnTo>
                <a:lnTo>
                  <a:pt x="499" y="1641"/>
                </a:lnTo>
                <a:lnTo>
                  <a:pt x="499" y="16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30"/>
          <p:cNvSpPr>
            <a:spLocks/>
          </p:cNvSpPr>
          <p:nvPr/>
        </p:nvSpPr>
        <p:spPr bwMode="auto">
          <a:xfrm>
            <a:off x="5579718" y="3641351"/>
            <a:ext cx="366516" cy="393710"/>
          </a:xfrm>
          <a:custGeom>
            <a:avLst/>
            <a:gdLst>
              <a:gd name="T0" fmla="*/ 764 w 1833"/>
              <a:gd name="T1" fmla="*/ 1969 h 1969"/>
              <a:gd name="T2" fmla="*/ 0 w 1833"/>
              <a:gd name="T3" fmla="*/ 1329 h 1969"/>
              <a:gd name="T4" fmla="*/ 1376 w 1833"/>
              <a:gd name="T5" fmla="*/ 0 h 1969"/>
              <a:gd name="T6" fmla="*/ 1833 w 1833"/>
              <a:gd name="T7" fmla="*/ 385 h 1969"/>
              <a:gd name="T8" fmla="*/ 764 w 1833"/>
              <a:gd name="T9" fmla="*/ 1969 h 1969"/>
              <a:gd name="T10" fmla="*/ 764 w 1833"/>
              <a:gd name="T11" fmla="*/ 1969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764" y="1969"/>
                </a:moveTo>
                <a:lnTo>
                  <a:pt x="0" y="1329"/>
                </a:lnTo>
                <a:lnTo>
                  <a:pt x="1376" y="0"/>
                </a:lnTo>
                <a:lnTo>
                  <a:pt x="1833" y="385"/>
                </a:lnTo>
                <a:lnTo>
                  <a:pt x="764" y="1969"/>
                </a:lnTo>
                <a:lnTo>
                  <a:pt x="764" y="196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32"/>
          <p:cNvSpPr>
            <a:spLocks/>
          </p:cNvSpPr>
          <p:nvPr/>
        </p:nvSpPr>
        <p:spPr bwMode="auto">
          <a:xfrm>
            <a:off x="5774474" y="3710735"/>
            <a:ext cx="279936" cy="411906"/>
          </a:xfrm>
          <a:custGeom>
            <a:avLst/>
            <a:gdLst>
              <a:gd name="T0" fmla="*/ 937 w 1400"/>
              <a:gd name="T1" fmla="*/ 2060 h 2060"/>
              <a:gd name="T2" fmla="*/ 0 w 1400"/>
              <a:gd name="T3" fmla="*/ 1719 h 2060"/>
              <a:gd name="T4" fmla="*/ 837 w 1400"/>
              <a:gd name="T5" fmla="*/ 0 h 2060"/>
              <a:gd name="T6" fmla="*/ 1400 w 1400"/>
              <a:gd name="T7" fmla="*/ 206 h 2060"/>
              <a:gd name="T8" fmla="*/ 937 w 1400"/>
              <a:gd name="T9" fmla="*/ 2060 h 2060"/>
              <a:gd name="T10" fmla="*/ 937 w 1400"/>
              <a:gd name="T11" fmla="*/ 206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937" y="2060"/>
                </a:moveTo>
                <a:lnTo>
                  <a:pt x="0" y="1719"/>
                </a:lnTo>
                <a:lnTo>
                  <a:pt x="837" y="0"/>
                </a:lnTo>
                <a:lnTo>
                  <a:pt x="1400" y="206"/>
                </a:lnTo>
                <a:lnTo>
                  <a:pt x="937" y="2060"/>
                </a:lnTo>
                <a:lnTo>
                  <a:pt x="937" y="206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34"/>
          <p:cNvSpPr>
            <a:spLocks/>
          </p:cNvSpPr>
          <p:nvPr/>
        </p:nvSpPr>
        <p:spPr bwMode="auto">
          <a:xfrm>
            <a:off x="6007620" y="3746727"/>
            <a:ext cx="199554" cy="380113"/>
          </a:xfrm>
          <a:custGeom>
            <a:avLst/>
            <a:gdLst>
              <a:gd name="T0" fmla="*/ 998 w 998"/>
              <a:gd name="T1" fmla="*/ 1901 h 1901"/>
              <a:gd name="T2" fmla="*/ 0 w 998"/>
              <a:gd name="T3" fmla="*/ 1901 h 1901"/>
              <a:gd name="T4" fmla="*/ 201 w 998"/>
              <a:gd name="T5" fmla="*/ 0 h 1901"/>
              <a:gd name="T6" fmla="*/ 799 w 998"/>
              <a:gd name="T7" fmla="*/ 0 h 1901"/>
              <a:gd name="T8" fmla="*/ 998 w 998"/>
              <a:gd name="T9" fmla="*/ 1901 h 1901"/>
              <a:gd name="T10" fmla="*/ 998 w 998"/>
              <a:gd name="T11" fmla="*/ 1901 h 1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8" h="1901">
                <a:moveTo>
                  <a:pt x="998" y="1901"/>
                </a:moveTo>
                <a:lnTo>
                  <a:pt x="0" y="1901"/>
                </a:lnTo>
                <a:lnTo>
                  <a:pt x="201" y="0"/>
                </a:lnTo>
                <a:lnTo>
                  <a:pt x="799" y="0"/>
                </a:lnTo>
                <a:lnTo>
                  <a:pt x="998" y="1901"/>
                </a:lnTo>
                <a:lnTo>
                  <a:pt x="998" y="190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36"/>
          <p:cNvSpPr>
            <a:spLocks/>
          </p:cNvSpPr>
          <p:nvPr/>
        </p:nvSpPr>
        <p:spPr bwMode="auto">
          <a:xfrm>
            <a:off x="6159385" y="3703137"/>
            <a:ext cx="279936" cy="411906"/>
          </a:xfrm>
          <a:custGeom>
            <a:avLst/>
            <a:gdLst>
              <a:gd name="T0" fmla="*/ 1400 w 1400"/>
              <a:gd name="T1" fmla="*/ 1719 h 2060"/>
              <a:gd name="T2" fmla="*/ 464 w 1400"/>
              <a:gd name="T3" fmla="*/ 2060 h 2060"/>
              <a:gd name="T4" fmla="*/ 0 w 1400"/>
              <a:gd name="T5" fmla="*/ 204 h 2060"/>
              <a:gd name="T6" fmla="*/ 561 w 1400"/>
              <a:gd name="T7" fmla="*/ 0 h 2060"/>
              <a:gd name="T8" fmla="*/ 1400 w 1400"/>
              <a:gd name="T9" fmla="*/ 1719 h 2060"/>
              <a:gd name="T10" fmla="*/ 1400 w 1400"/>
              <a:gd name="T11" fmla="*/ 1719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1400" y="1719"/>
                </a:moveTo>
                <a:lnTo>
                  <a:pt x="464" y="2060"/>
                </a:lnTo>
                <a:lnTo>
                  <a:pt x="0" y="204"/>
                </a:lnTo>
                <a:lnTo>
                  <a:pt x="561" y="0"/>
                </a:lnTo>
                <a:lnTo>
                  <a:pt x="1400" y="1719"/>
                </a:lnTo>
                <a:lnTo>
                  <a:pt x="1400" y="171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38"/>
          <p:cNvSpPr>
            <a:spLocks/>
          </p:cNvSpPr>
          <p:nvPr/>
        </p:nvSpPr>
        <p:spPr bwMode="auto">
          <a:xfrm>
            <a:off x="6263362" y="3626555"/>
            <a:ext cx="366516" cy="393910"/>
          </a:xfrm>
          <a:custGeom>
            <a:avLst/>
            <a:gdLst>
              <a:gd name="T0" fmla="*/ 1833 w 1833"/>
              <a:gd name="T1" fmla="*/ 1329 h 1970"/>
              <a:gd name="T2" fmla="*/ 1069 w 1833"/>
              <a:gd name="T3" fmla="*/ 1970 h 1970"/>
              <a:gd name="T4" fmla="*/ 0 w 1833"/>
              <a:gd name="T5" fmla="*/ 386 h 1970"/>
              <a:gd name="T6" fmla="*/ 457 w 1833"/>
              <a:gd name="T7" fmla="*/ 0 h 1970"/>
              <a:gd name="T8" fmla="*/ 1833 w 1833"/>
              <a:gd name="T9" fmla="*/ 1329 h 1970"/>
              <a:gd name="T10" fmla="*/ 1833 w 1833"/>
              <a:gd name="T11" fmla="*/ 1329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70">
                <a:moveTo>
                  <a:pt x="1833" y="1329"/>
                </a:moveTo>
                <a:lnTo>
                  <a:pt x="1069" y="1970"/>
                </a:lnTo>
                <a:lnTo>
                  <a:pt x="0" y="386"/>
                </a:lnTo>
                <a:lnTo>
                  <a:pt x="457" y="0"/>
                </a:lnTo>
                <a:lnTo>
                  <a:pt x="1833" y="1329"/>
                </a:lnTo>
                <a:lnTo>
                  <a:pt x="1833" y="132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40"/>
          <p:cNvSpPr>
            <a:spLocks/>
          </p:cNvSpPr>
          <p:nvPr/>
        </p:nvSpPr>
        <p:spPr bwMode="auto">
          <a:xfrm>
            <a:off x="6347142" y="3526378"/>
            <a:ext cx="409106" cy="328125"/>
          </a:xfrm>
          <a:custGeom>
            <a:avLst/>
            <a:gdLst>
              <a:gd name="T0" fmla="*/ 2046 w 2046"/>
              <a:gd name="T1" fmla="*/ 778 h 1641"/>
              <a:gd name="T2" fmla="*/ 1547 w 2046"/>
              <a:gd name="T3" fmla="*/ 1641 h 1641"/>
              <a:gd name="T4" fmla="*/ 0 w 2046"/>
              <a:gd name="T5" fmla="*/ 518 h 1641"/>
              <a:gd name="T6" fmla="*/ 298 w 2046"/>
              <a:gd name="T7" fmla="*/ 0 h 1641"/>
              <a:gd name="T8" fmla="*/ 2046 w 2046"/>
              <a:gd name="T9" fmla="*/ 778 h 1641"/>
              <a:gd name="T10" fmla="*/ 2046 w 2046"/>
              <a:gd name="T11" fmla="*/ 778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2046" y="778"/>
                </a:moveTo>
                <a:lnTo>
                  <a:pt x="1547" y="1641"/>
                </a:lnTo>
                <a:lnTo>
                  <a:pt x="0" y="518"/>
                </a:lnTo>
                <a:lnTo>
                  <a:pt x="298" y="0"/>
                </a:lnTo>
                <a:lnTo>
                  <a:pt x="2046" y="778"/>
                </a:lnTo>
                <a:lnTo>
                  <a:pt x="2046" y="778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42"/>
          <p:cNvSpPr>
            <a:spLocks/>
          </p:cNvSpPr>
          <p:nvPr/>
        </p:nvSpPr>
        <p:spPr bwMode="auto">
          <a:xfrm>
            <a:off x="6400530" y="3413803"/>
            <a:ext cx="401908" cy="223149"/>
          </a:xfrm>
          <a:custGeom>
            <a:avLst/>
            <a:gdLst>
              <a:gd name="T0" fmla="*/ 2010 w 2010"/>
              <a:gd name="T1" fmla="*/ 135 h 1116"/>
              <a:gd name="T2" fmla="*/ 1838 w 2010"/>
              <a:gd name="T3" fmla="*/ 1116 h 1116"/>
              <a:gd name="T4" fmla="*/ 0 w 2010"/>
              <a:gd name="T5" fmla="*/ 589 h 1116"/>
              <a:gd name="T6" fmla="*/ 104 w 2010"/>
              <a:gd name="T7" fmla="*/ 0 h 1116"/>
              <a:gd name="T8" fmla="*/ 2010 w 2010"/>
              <a:gd name="T9" fmla="*/ 135 h 1116"/>
              <a:gd name="T10" fmla="*/ 2010 w 2010"/>
              <a:gd name="T11" fmla="*/ 135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2010" y="135"/>
                </a:moveTo>
                <a:lnTo>
                  <a:pt x="1838" y="1116"/>
                </a:lnTo>
                <a:lnTo>
                  <a:pt x="0" y="589"/>
                </a:lnTo>
                <a:lnTo>
                  <a:pt x="104" y="0"/>
                </a:lnTo>
                <a:lnTo>
                  <a:pt x="2010" y="135"/>
                </a:lnTo>
                <a:lnTo>
                  <a:pt x="2010" y="135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44"/>
          <p:cNvSpPr>
            <a:spLocks/>
          </p:cNvSpPr>
          <p:nvPr/>
        </p:nvSpPr>
        <p:spPr bwMode="auto">
          <a:xfrm>
            <a:off x="6396731" y="3198253"/>
            <a:ext cx="401908" cy="223149"/>
          </a:xfrm>
          <a:custGeom>
            <a:avLst/>
            <a:gdLst>
              <a:gd name="T0" fmla="*/ 1838 w 2010"/>
              <a:gd name="T1" fmla="*/ 0 h 1116"/>
              <a:gd name="T2" fmla="*/ 2010 w 2010"/>
              <a:gd name="T3" fmla="*/ 981 h 1116"/>
              <a:gd name="T4" fmla="*/ 104 w 2010"/>
              <a:gd name="T5" fmla="*/ 1116 h 1116"/>
              <a:gd name="T6" fmla="*/ 0 w 2010"/>
              <a:gd name="T7" fmla="*/ 527 h 1116"/>
              <a:gd name="T8" fmla="*/ 1838 w 2010"/>
              <a:gd name="T9" fmla="*/ 0 h 1116"/>
              <a:gd name="T10" fmla="*/ 1838 w 2010"/>
              <a:gd name="T11" fmla="*/ 0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838" y="0"/>
                </a:moveTo>
                <a:lnTo>
                  <a:pt x="2010" y="981"/>
                </a:lnTo>
                <a:lnTo>
                  <a:pt x="104" y="1116"/>
                </a:lnTo>
                <a:lnTo>
                  <a:pt x="0" y="527"/>
                </a:lnTo>
                <a:lnTo>
                  <a:pt x="1838" y="0"/>
                </a:lnTo>
                <a:lnTo>
                  <a:pt x="1838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46"/>
          <p:cNvSpPr>
            <a:spLocks/>
          </p:cNvSpPr>
          <p:nvPr/>
        </p:nvSpPr>
        <p:spPr bwMode="auto">
          <a:xfrm>
            <a:off x="6335745" y="2984102"/>
            <a:ext cx="409106" cy="328125"/>
          </a:xfrm>
          <a:custGeom>
            <a:avLst/>
            <a:gdLst>
              <a:gd name="T0" fmla="*/ 1547 w 2046"/>
              <a:gd name="T1" fmla="*/ 0 h 1641"/>
              <a:gd name="T2" fmla="*/ 2046 w 2046"/>
              <a:gd name="T3" fmla="*/ 863 h 1641"/>
              <a:gd name="T4" fmla="*/ 298 w 2046"/>
              <a:gd name="T5" fmla="*/ 1641 h 1641"/>
              <a:gd name="T6" fmla="*/ 0 w 2046"/>
              <a:gd name="T7" fmla="*/ 1123 h 1641"/>
              <a:gd name="T8" fmla="*/ 1547 w 2046"/>
              <a:gd name="T9" fmla="*/ 0 h 1641"/>
              <a:gd name="T10" fmla="*/ 1547 w 2046"/>
              <a:gd name="T11" fmla="*/ 0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1547" y="0"/>
                </a:moveTo>
                <a:lnTo>
                  <a:pt x="2046" y="863"/>
                </a:lnTo>
                <a:lnTo>
                  <a:pt x="298" y="1641"/>
                </a:lnTo>
                <a:lnTo>
                  <a:pt x="0" y="1123"/>
                </a:lnTo>
                <a:lnTo>
                  <a:pt x="1547" y="0"/>
                </a:lnTo>
                <a:lnTo>
                  <a:pt x="1547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48"/>
          <p:cNvSpPr>
            <a:spLocks/>
          </p:cNvSpPr>
          <p:nvPr/>
        </p:nvSpPr>
        <p:spPr bwMode="auto">
          <a:xfrm>
            <a:off x="6245966" y="2822939"/>
            <a:ext cx="366516" cy="393710"/>
          </a:xfrm>
          <a:custGeom>
            <a:avLst/>
            <a:gdLst>
              <a:gd name="T0" fmla="*/ 1069 w 1833"/>
              <a:gd name="T1" fmla="*/ 0 h 1969"/>
              <a:gd name="T2" fmla="*/ 1833 w 1833"/>
              <a:gd name="T3" fmla="*/ 641 h 1969"/>
              <a:gd name="T4" fmla="*/ 456 w 1833"/>
              <a:gd name="T5" fmla="*/ 1969 h 1969"/>
              <a:gd name="T6" fmla="*/ 0 w 1833"/>
              <a:gd name="T7" fmla="*/ 1584 h 1969"/>
              <a:gd name="T8" fmla="*/ 1069 w 1833"/>
              <a:gd name="T9" fmla="*/ 0 h 1969"/>
              <a:gd name="T10" fmla="*/ 1069 w 1833"/>
              <a:gd name="T11" fmla="*/ 0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1069" y="0"/>
                </a:moveTo>
                <a:lnTo>
                  <a:pt x="1833" y="641"/>
                </a:lnTo>
                <a:lnTo>
                  <a:pt x="456" y="1969"/>
                </a:lnTo>
                <a:lnTo>
                  <a:pt x="0" y="1584"/>
                </a:lnTo>
                <a:lnTo>
                  <a:pt x="1069" y="0"/>
                </a:lnTo>
                <a:lnTo>
                  <a:pt x="1069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0"/>
          <p:cNvSpPr>
            <a:spLocks/>
          </p:cNvSpPr>
          <p:nvPr/>
        </p:nvSpPr>
        <p:spPr bwMode="auto">
          <a:xfrm>
            <a:off x="6137590" y="2735359"/>
            <a:ext cx="279936" cy="411906"/>
          </a:xfrm>
          <a:custGeom>
            <a:avLst/>
            <a:gdLst>
              <a:gd name="T0" fmla="*/ 464 w 1400"/>
              <a:gd name="T1" fmla="*/ 0 h 2060"/>
              <a:gd name="T2" fmla="*/ 1400 w 1400"/>
              <a:gd name="T3" fmla="*/ 341 h 2060"/>
              <a:gd name="T4" fmla="*/ 563 w 1400"/>
              <a:gd name="T5" fmla="*/ 2060 h 2060"/>
              <a:gd name="T6" fmla="*/ 0 w 1400"/>
              <a:gd name="T7" fmla="*/ 1854 h 2060"/>
              <a:gd name="T8" fmla="*/ 464 w 1400"/>
              <a:gd name="T9" fmla="*/ 0 h 2060"/>
              <a:gd name="T10" fmla="*/ 464 w 1400"/>
              <a:gd name="T11" fmla="*/ 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464" y="0"/>
                </a:moveTo>
                <a:lnTo>
                  <a:pt x="1400" y="341"/>
                </a:lnTo>
                <a:lnTo>
                  <a:pt x="563" y="2060"/>
                </a:lnTo>
                <a:lnTo>
                  <a:pt x="0" y="1854"/>
                </a:lnTo>
                <a:lnTo>
                  <a:pt x="464" y="0"/>
                </a:lnTo>
                <a:lnTo>
                  <a:pt x="464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1"/>
          <p:cNvSpPr>
            <a:spLocks/>
          </p:cNvSpPr>
          <p:nvPr/>
        </p:nvSpPr>
        <p:spPr bwMode="auto">
          <a:xfrm>
            <a:off x="6429375" y="-2078038"/>
            <a:ext cx="2222500" cy="3270250"/>
          </a:xfrm>
          <a:custGeom>
            <a:avLst/>
            <a:gdLst>
              <a:gd name="T0" fmla="*/ 464 w 1400"/>
              <a:gd name="T1" fmla="*/ 0 h 2060"/>
              <a:gd name="T2" fmla="*/ 1400 w 1400"/>
              <a:gd name="T3" fmla="*/ 341 h 2060"/>
              <a:gd name="T4" fmla="*/ 563 w 1400"/>
              <a:gd name="T5" fmla="*/ 2060 h 2060"/>
              <a:gd name="T6" fmla="*/ 0 w 1400"/>
              <a:gd name="T7" fmla="*/ 1854 h 2060"/>
              <a:gd name="T8" fmla="*/ 464 w 1400"/>
              <a:gd name="T9" fmla="*/ 0 h 2060"/>
              <a:gd name="T10" fmla="*/ 464 w 1400"/>
              <a:gd name="T11" fmla="*/ 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464" y="0"/>
                </a:moveTo>
                <a:lnTo>
                  <a:pt x="1400" y="341"/>
                </a:lnTo>
                <a:lnTo>
                  <a:pt x="563" y="2060"/>
                </a:lnTo>
                <a:lnTo>
                  <a:pt x="0" y="1854"/>
                </a:lnTo>
                <a:lnTo>
                  <a:pt x="464" y="0"/>
                </a:lnTo>
                <a:lnTo>
                  <a:pt x="464" y="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7" name="组合 56"/>
          <p:cNvGrpSpPr/>
          <p:nvPr/>
        </p:nvGrpSpPr>
        <p:grpSpPr>
          <a:xfrm>
            <a:off x="5385763" y="2726541"/>
            <a:ext cx="1412876" cy="1395680"/>
            <a:chOff x="5541962" y="2883560"/>
            <a:chExt cx="1412876" cy="1395680"/>
          </a:xfrm>
        </p:grpSpPr>
        <p:sp>
          <p:nvSpPr>
            <p:cNvPr id="58" name="Freeform 16"/>
            <p:cNvSpPr>
              <a:spLocks/>
            </p:cNvSpPr>
            <p:nvPr/>
          </p:nvSpPr>
          <p:spPr bwMode="auto">
            <a:xfrm>
              <a:off x="6137425" y="2883560"/>
              <a:ext cx="199554" cy="380113"/>
            </a:xfrm>
            <a:custGeom>
              <a:avLst/>
              <a:gdLst>
                <a:gd name="T0" fmla="*/ 0 w 998"/>
                <a:gd name="T1" fmla="*/ 0 h 1901"/>
                <a:gd name="T2" fmla="*/ 998 w 998"/>
                <a:gd name="T3" fmla="*/ 0 h 1901"/>
                <a:gd name="T4" fmla="*/ 797 w 998"/>
                <a:gd name="T5" fmla="*/ 1901 h 1901"/>
                <a:gd name="T6" fmla="*/ 198 w 998"/>
                <a:gd name="T7" fmla="*/ 1901 h 1901"/>
                <a:gd name="T8" fmla="*/ 0 w 998"/>
                <a:gd name="T9" fmla="*/ 0 h 1901"/>
                <a:gd name="T10" fmla="*/ 0 w 998"/>
                <a:gd name="T11" fmla="*/ 0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8" h="1901">
                  <a:moveTo>
                    <a:pt x="0" y="0"/>
                  </a:moveTo>
                  <a:lnTo>
                    <a:pt x="998" y="0"/>
                  </a:lnTo>
                  <a:lnTo>
                    <a:pt x="797" y="1901"/>
                  </a:lnTo>
                  <a:lnTo>
                    <a:pt x="198" y="190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8"/>
            <p:cNvSpPr>
              <a:spLocks/>
            </p:cNvSpPr>
            <p:nvPr/>
          </p:nvSpPr>
          <p:spPr bwMode="auto">
            <a:xfrm>
              <a:off x="5905279" y="2895357"/>
              <a:ext cx="279736" cy="411906"/>
            </a:xfrm>
            <a:custGeom>
              <a:avLst/>
              <a:gdLst>
                <a:gd name="T0" fmla="*/ 0 w 1399"/>
                <a:gd name="T1" fmla="*/ 341 h 2060"/>
                <a:gd name="T2" fmla="*/ 938 w 1399"/>
                <a:gd name="T3" fmla="*/ 0 h 2060"/>
                <a:gd name="T4" fmla="*/ 1399 w 1399"/>
                <a:gd name="T5" fmla="*/ 1856 h 2060"/>
                <a:gd name="T6" fmla="*/ 839 w 1399"/>
                <a:gd name="T7" fmla="*/ 2060 h 2060"/>
                <a:gd name="T8" fmla="*/ 0 w 1399"/>
                <a:gd name="T9" fmla="*/ 341 h 2060"/>
                <a:gd name="T10" fmla="*/ 0 w 1399"/>
                <a:gd name="T11" fmla="*/ 341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9" h="2060">
                  <a:moveTo>
                    <a:pt x="0" y="341"/>
                  </a:moveTo>
                  <a:lnTo>
                    <a:pt x="938" y="0"/>
                  </a:lnTo>
                  <a:lnTo>
                    <a:pt x="1399" y="1856"/>
                  </a:lnTo>
                  <a:lnTo>
                    <a:pt x="839" y="2060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0"/>
            <p:cNvSpPr>
              <a:spLocks/>
            </p:cNvSpPr>
            <p:nvPr/>
          </p:nvSpPr>
          <p:spPr bwMode="auto">
            <a:xfrm>
              <a:off x="5714722" y="2989936"/>
              <a:ext cx="366316" cy="393910"/>
            </a:xfrm>
            <a:custGeom>
              <a:avLst/>
              <a:gdLst>
                <a:gd name="T0" fmla="*/ 0 w 1832"/>
                <a:gd name="T1" fmla="*/ 641 h 1970"/>
                <a:gd name="T2" fmla="*/ 763 w 1832"/>
                <a:gd name="T3" fmla="*/ 0 h 1970"/>
                <a:gd name="T4" fmla="*/ 1832 w 1832"/>
                <a:gd name="T5" fmla="*/ 1587 h 1970"/>
                <a:gd name="T6" fmla="*/ 1376 w 1832"/>
                <a:gd name="T7" fmla="*/ 1970 h 1970"/>
                <a:gd name="T8" fmla="*/ 0 w 1832"/>
                <a:gd name="T9" fmla="*/ 641 h 1970"/>
                <a:gd name="T10" fmla="*/ 0 w 1832"/>
                <a:gd name="T11" fmla="*/ 641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2" h="1970">
                  <a:moveTo>
                    <a:pt x="0" y="641"/>
                  </a:moveTo>
                  <a:lnTo>
                    <a:pt x="763" y="0"/>
                  </a:lnTo>
                  <a:lnTo>
                    <a:pt x="1832" y="1587"/>
                  </a:lnTo>
                  <a:lnTo>
                    <a:pt x="1376" y="1970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2"/>
            <p:cNvSpPr>
              <a:spLocks/>
            </p:cNvSpPr>
            <p:nvPr/>
          </p:nvSpPr>
          <p:spPr bwMode="auto">
            <a:xfrm>
              <a:off x="5588351" y="3155898"/>
              <a:ext cx="409106" cy="328125"/>
            </a:xfrm>
            <a:custGeom>
              <a:avLst/>
              <a:gdLst>
                <a:gd name="T0" fmla="*/ 0 w 2046"/>
                <a:gd name="T1" fmla="*/ 863 h 1641"/>
                <a:gd name="T2" fmla="*/ 499 w 2046"/>
                <a:gd name="T3" fmla="*/ 0 h 1641"/>
                <a:gd name="T4" fmla="*/ 2046 w 2046"/>
                <a:gd name="T5" fmla="*/ 1123 h 1641"/>
                <a:gd name="T6" fmla="*/ 1748 w 2046"/>
                <a:gd name="T7" fmla="*/ 1641 h 1641"/>
                <a:gd name="T8" fmla="*/ 0 w 2046"/>
                <a:gd name="T9" fmla="*/ 863 h 1641"/>
                <a:gd name="T10" fmla="*/ 0 w 2046"/>
                <a:gd name="T11" fmla="*/ 863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0" y="863"/>
                  </a:moveTo>
                  <a:lnTo>
                    <a:pt x="499" y="0"/>
                  </a:lnTo>
                  <a:lnTo>
                    <a:pt x="2046" y="1123"/>
                  </a:lnTo>
                  <a:lnTo>
                    <a:pt x="1748" y="1641"/>
                  </a:lnTo>
                  <a:lnTo>
                    <a:pt x="0" y="863"/>
                  </a:lnTo>
                  <a:lnTo>
                    <a:pt x="0" y="863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4"/>
            <p:cNvSpPr>
              <a:spLocks/>
            </p:cNvSpPr>
            <p:nvPr/>
          </p:nvSpPr>
          <p:spPr bwMode="auto">
            <a:xfrm>
              <a:off x="5541962" y="3373448"/>
              <a:ext cx="401908" cy="223149"/>
            </a:xfrm>
            <a:custGeom>
              <a:avLst/>
              <a:gdLst>
                <a:gd name="T0" fmla="*/ 0 w 2010"/>
                <a:gd name="T1" fmla="*/ 981 h 1116"/>
                <a:gd name="T2" fmla="*/ 173 w 2010"/>
                <a:gd name="T3" fmla="*/ 0 h 1116"/>
                <a:gd name="T4" fmla="*/ 2010 w 2010"/>
                <a:gd name="T5" fmla="*/ 527 h 1116"/>
                <a:gd name="T6" fmla="*/ 1906 w 2010"/>
                <a:gd name="T7" fmla="*/ 1116 h 1116"/>
                <a:gd name="T8" fmla="*/ 0 w 2010"/>
                <a:gd name="T9" fmla="*/ 981 h 1116"/>
                <a:gd name="T10" fmla="*/ 0 w 2010"/>
                <a:gd name="T11" fmla="*/ 981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0" y="981"/>
                  </a:moveTo>
                  <a:lnTo>
                    <a:pt x="173" y="0"/>
                  </a:lnTo>
                  <a:lnTo>
                    <a:pt x="2010" y="527"/>
                  </a:lnTo>
                  <a:lnTo>
                    <a:pt x="1906" y="1116"/>
                  </a:lnTo>
                  <a:lnTo>
                    <a:pt x="0" y="981"/>
                  </a:lnTo>
                  <a:lnTo>
                    <a:pt x="0" y="98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6"/>
            <p:cNvSpPr>
              <a:spLocks/>
            </p:cNvSpPr>
            <p:nvPr/>
          </p:nvSpPr>
          <p:spPr bwMode="auto">
            <a:xfrm>
              <a:off x="5545761" y="3588998"/>
              <a:ext cx="401908" cy="223149"/>
            </a:xfrm>
            <a:custGeom>
              <a:avLst/>
              <a:gdLst>
                <a:gd name="T0" fmla="*/ 173 w 2010"/>
                <a:gd name="T1" fmla="*/ 1116 h 1116"/>
                <a:gd name="T2" fmla="*/ 0 w 2010"/>
                <a:gd name="T3" fmla="*/ 135 h 1116"/>
                <a:gd name="T4" fmla="*/ 1906 w 2010"/>
                <a:gd name="T5" fmla="*/ 0 h 1116"/>
                <a:gd name="T6" fmla="*/ 2010 w 2010"/>
                <a:gd name="T7" fmla="*/ 589 h 1116"/>
                <a:gd name="T8" fmla="*/ 173 w 2010"/>
                <a:gd name="T9" fmla="*/ 1116 h 1116"/>
                <a:gd name="T10" fmla="*/ 173 w 2010"/>
                <a:gd name="T11" fmla="*/ 1116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173" y="1116"/>
                  </a:moveTo>
                  <a:lnTo>
                    <a:pt x="0" y="135"/>
                  </a:lnTo>
                  <a:lnTo>
                    <a:pt x="1906" y="0"/>
                  </a:lnTo>
                  <a:lnTo>
                    <a:pt x="2010" y="589"/>
                  </a:lnTo>
                  <a:lnTo>
                    <a:pt x="173" y="1116"/>
                  </a:lnTo>
                  <a:lnTo>
                    <a:pt x="173" y="1116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8"/>
            <p:cNvSpPr>
              <a:spLocks/>
            </p:cNvSpPr>
            <p:nvPr/>
          </p:nvSpPr>
          <p:spPr bwMode="auto">
            <a:xfrm>
              <a:off x="5599749" y="3698173"/>
              <a:ext cx="408906" cy="328125"/>
            </a:xfrm>
            <a:custGeom>
              <a:avLst/>
              <a:gdLst>
                <a:gd name="T0" fmla="*/ 499 w 2045"/>
                <a:gd name="T1" fmla="*/ 1641 h 1641"/>
                <a:gd name="T2" fmla="*/ 0 w 2045"/>
                <a:gd name="T3" fmla="*/ 778 h 1641"/>
                <a:gd name="T4" fmla="*/ 1747 w 2045"/>
                <a:gd name="T5" fmla="*/ 0 h 1641"/>
                <a:gd name="T6" fmla="*/ 2045 w 2045"/>
                <a:gd name="T7" fmla="*/ 518 h 1641"/>
                <a:gd name="T8" fmla="*/ 499 w 2045"/>
                <a:gd name="T9" fmla="*/ 1641 h 1641"/>
                <a:gd name="T10" fmla="*/ 499 w 2045"/>
                <a:gd name="T11" fmla="*/ 1641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5" h="1641">
                  <a:moveTo>
                    <a:pt x="499" y="1641"/>
                  </a:moveTo>
                  <a:lnTo>
                    <a:pt x="0" y="778"/>
                  </a:lnTo>
                  <a:lnTo>
                    <a:pt x="1747" y="0"/>
                  </a:lnTo>
                  <a:lnTo>
                    <a:pt x="2045" y="518"/>
                  </a:lnTo>
                  <a:lnTo>
                    <a:pt x="499" y="1641"/>
                  </a:lnTo>
                  <a:lnTo>
                    <a:pt x="499" y="16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30"/>
            <p:cNvSpPr>
              <a:spLocks/>
            </p:cNvSpPr>
            <p:nvPr/>
          </p:nvSpPr>
          <p:spPr bwMode="auto">
            <a:xfrm>
              <a:off x="5732118" y="3793751"/>
              <a:ext cx="366516" cy="393710"/>
            </a:xfrm>
            <a:custGeom>
              <a:avLst/>
              <a:gdLst>
                <a:gd name="T0" fmla="*/ 764 w 1833"/>
                <a:gd name="T1" fmla="*/ 1969 h 1969"/>
                <a:gd name="T2" fmla="*/ 0 w 1833"/>
                <a:gd name="T3" fmla="*/ 1329 h 1969"/>
                <a:gd name="T4" fmla="*/ 1376 w 1833"/>
                <a:gd name="T5" fmla="*/ 0 h 1969"/>
                <a:gd name="T6" fmla="*/ 1833 w 1833"/>
                <a:gd name="T7" fmla="*/ 385 h 1969"/>
                <a:gd name="T8" fmla="*/ 764 w 1833"/>
                <a:gd name="T9" fmla="*/ 1969 h 1969"/>
                <a:gd name="T10" fmla="*/ 764 w 1833"/>
                <a:gd name="T11" fmla="*/ 1969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69">
                  <a:moveTo>
                    <a:pt x="764" y="1969"/>
                  </a:moveTo>
                  <a:lnTo>
                    <a:pt x="0" y="1329"/>
                  </a:lnTo>
                  <a:lnTo>
                    <a:pt x="1376" y="0"/>
                  </a:lnTo>
                  <a:lnTo>
                    <a:pt x="1833" y="385"/>
                  </a:lnTo>
                  <a:lnTo>
                    <a:pt x="764" y="1969"/>
                  </a:lnTo>
                  <a:lnTo>
                    <a:pt x="764" y="196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32"/>
            <p:cNvSpPr>
              <a:spLocks/>
            </p:cNvSpPr>
            <p:nvPr/>
          </p:nvSpPr>
          <p:spPr bwMode="auto">
            <a:xfrm>
              <a:off x="5926874" y="3863135"/>
              <a:ext cx="279936" cy="411906"/>
            </a:xfrm>
            <a:custGeom>
              <a:avLst/>
              <a:gdLst>
                <a:gd name="T0" fmla="*/ 937 w 1400"/>
                <a:gd name="T1" fmla="*/ 2060 h 2060"/>
                <a:gd name="T2" fmla="*/ 0 w 1400"/>
                <a:gd name="T3" fmla="*/ 1719 h 2060"/>
                <a:gd name="T4" fmla="*/ 837 w 1400"/>
                <a:gd name="T5" fmla="*/ 0 h 2060"/>
                <a:gd name="T6" fmla="*/ 1400 w 1400"/>
                <a:gd name="T7" fmla="*/ 206 h 2060"/>
                <a:gd name="T8" fmla="*/ 937 w 1400"/>
                <a:gd name="T9" fmla="*/ 2060 h 2060"/>
                <a:gd name="T10" fmla="*/ 937 w 1400"/>
                <a:gd name="T11" fmla="*/ 2060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937" y="2060"/>
                  </a:moveTo>
                  <a:lnTo>
                    <a:pt x="0" y="1719"/>
                  </a:lnTo>
                  <a:lnTo>
                    <a:pt x="837" y="0"/>
                  </a:lnTo>
                  <a:lnTo>
                    <a:pt x="1400" y="206"/>
                  </a:lnTo>
                  <a:lnTo>
                    <a:pt x="937" y="2060"/>
                  </a:lnTo>
                  <a:lnTo>
                    <a:pt x="937" y="206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34"/>
            <p:cNvSpPr>
              <a:spLocks/>
            </p:cNvSpPr>
            <p:nvPr/>
          </p:nvSpPr>
          <p:spPr bwMode="auto">
            <a:xfrm>
              <a:off x="6160020" y="3899127"/>
              <a:ext cx="199554" cy="380113"/>
            </a:xfrm>
            <a:custGeom>
              <a:avLst/>
              <a:gdLst>
                <a:gd name="T0" fmla="*/ 998 w 998"/>
                <a:gd name="T1" fmla="*/ 1901 h 1901"/>
                <a:gd name="T2" fmla="*/ 0 w 998"/>
                <a:gd name="T3" fmla="*/ 1901 h 1901"/>
                <a:gd name="T4" fmla="*/ 201 w 998"/>
                <a:gd name="T5" fmla="*/ 0 h 1901"/>
                <a:gd name="T6" fmla="*/ 799 w 998"/>
                <a:gd name="T7" fmla="*/ 0 h 1901"/>
                <a:gd name="T8" fmla="*/ 998 w 998"/>
                <a:gd name="T9" fmla="*/ 1901 h 1901"/>
                <a:gd name="T10" fmla="*/ 998 w 998"/>
                <a:gd name="T11" fmla="*/ 1901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8" h="1901">
                  <a:moveTo>
                    <a:pt x="998" y="1901"/>
                  </a:moveTo>
                  <a:lnTo>
                    <a:pt x="0" y="1901"/>
                  </a:lnTo>
                  <a:lnTo>
                    <a:pt x="201" y="0"/>
                  </a:lnTo>
                  <a:lnTo>
                    <a:pt x="799" y="0"/>
                  </a:lnTo>
                  <a:lnTo>
                    <a:pt x="998" y="1901"/>
                  </a:lnTo>
                  <a:lnTo>
                    <a:pt x="998" y="190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36"/>
            <p:cNvSpPr>
              <a:spLocks/>
            </p:cNvSpPr>
            <p:nvPr/>
          </p:nvSpPr>
          <p:spPr bwMode="auto">
            <a:xfrm>
              <a:off x="6311785" y="3855537"/>
              <a:ext cx="279936" cy="411906"/>
            </a:xfrm>
            <a:custGeom>
              <a:avLst/>
              <a:gdLst>
                <a:gd name="T0" fmla="*/ 1400 w 1400"/>
                <a:gd name="T1" fmla="*/ 1719 h 2060"/>
                <a:gd name="T2" fmla="*/ 464 w 1400"/>
                <a:gd name="T3" fmla="*/ 2060 h 2060"/>
                <a:gd name="T4" fmla="*/ 0 w 1400"/>
                <a:gd name="T5" fmla="*/ 204 h 2060"/>
                <a:gd name="T6" fmla="*/ 561 w 1400"/>
                <a:gd name="T7" fmla="*/ 0 h 2060"/>
                <a:gd name="T8" fmla="*/ 1400 w 1400"/>
                <a:gd name="T9" fmla="*/ 1719 h 2060"/>
                <a:gd name="T10" fmla="*/ 1400 w 1400"/>
                <a:gd name="T11" fmla="*/ 1719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1400" y="1719"/>
                  </a:moveTo>
                  <a:lnTo>
                    <a:pt x="464" y="2060"/>
                  </a:lnTo>
                  <a:lnTo>
                    <a:pt x="0" y="204"/>
                  </a:lnTo>
                  <a:lnTo>
                    <a:pt x="561" y="0"/>
                  </a:lnTo>
                  <a:lnTo>
                    <a:pt x="1400" y="1719"/>
                  </a:lnTo>
                  <a:lnTo>
                    <a:pt x="1400" y="171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38"/>
            <p:cNvSpPr>
              <a:spLocks/>
            </p:cNvSpPr>
            <p:nvPr/>
          </p:nvSpPr>
          <p:spPr bwMode="auto">
            <a:xfrm>
              <a:off x="6415762" y="3778955"/>
              <a:ext cx="366516" cy="393910"/>
            </a:xfrm>
            <a:custGeom>
              <a:avLst/>
              <a:gdLst>
                <a:gd name="T0" fmla="*/ 1833 w 1833"/>
                <a:gd name="T1" fmla="*/ 1329 h 1970"/>
                <a:gd name="T2" fmla="*/ 1069 w 1833"/>
                <a:gd name="T3" fmla="*/ 1970 h 1970"/>
                <a:gd name="T4" fmla="*/ 0 w 1833"/>
                <a:gd name="T5" fmla="*/ 386 h 1970"/>
                <a:gd name="T6" fmla="*/ 457 w 1833"/>
                <a:gd name="T7" fmla="*/ 0 h 1970"/>
                <a:gd name="T8" fmla="*/ 1833 w 1833"/>
                <a:gd name="T9" fmla="*/ 1329 h 1970"/>
                <a:gd name="T10" fmla="*/ 1833 w 1833"/>
                <a:gd name="T11" fmla="*/ 1329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70">
                  <a:moveTo>
                    <a:pt x="1833" y="1329"/>
                  </a:moveTo>
                  <a:lnTo>
                    <a:pt x="1069" y="1970"/>
                  </a:lnTo>
                  <a:lnTo>
                    <a:pt x="0" y="386"/>
                  </a:lnTo>
                  <a:lnTo>
                    <a:pt x="457" y="0"/>
                  </a:lnTo>
                  <a:lnTo>
                    <a:pt x="1833" y="1329"/>
                  </a:lnTo>
                  <a:lnTo>
                    <a:pt x="1833" y="132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40"/>
            <p:cNvSpPr>
              <a:spLocks/>
            </p:cNvSpPr>
            <p:nvPr/>
          </p:nvSpPr>
          <p:spPr bwMode="auto">
            <a:xfrm>
              <a:off x="6499542" y="3678778"/>
              <a:ext cx="409106" cy="328125"/>
            </a:xfrm>
            <a:custGeom>
              <a:avLst/>
              <a:gdLst>
                <a:gd name="T0" fmla="*/ 2046 w 2046"/>
                <a:gd name="T1" fmla="*/ 778 h 1641"/>
                <a:gd name="T2" fmla="*/ 1547 w 2046"/>
                <a:gd name="T3" fmla="*/ 1641 h 1641"/>
                <a:gd name="T4" fmla="*/ 0 w 2046"/>
                <a:gd name="T5" fmla="*/ 518 h 1641"/>
                <a:gd name="T6" fmla="*/ 298 w 2046"/>
                <a:gd name="T7" fmla="*/ 0 h 1641"/>
                <a:gd name="T8" fmla="*/ 2046 w 2046"/>
                <a:gd name="T9" fmla="*/ 778 h 1641"/>
                <a:gd name="T10" fmla="*/ 2046 w 2046"/>
                <a:gd name="T11" fmla="*/ 778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2046" y="778"/>
                  </a:moveTo>
                  <a:lnTo>
                    <a:pt x="1547" y="1641"/>
                  </a:lnTo>
                  <a:lnTo>
                    <a:pt x="0" y="518"/>
                  </a:lnTo>
                  <a:lnTo>
                    <a:pt x="298" y="0"/>
                  </a:lnTo>
                  <a:lnTo>
                    <a:pt x="2046" y="778"/>
                  </a:lnTo>
                  <a:lnTo>
                    <a:pt x="2046" y="778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42"/>
            <p:cNvSpPr>
              <a:spLocks/>
            </p:cNvSpPr>
            <p:nvPr/>
          </p:nvSpPr>
          <p:spPr bwMode="auto">
            <a:xfrm>
              <a:off x="6552930" y="3566203"/>
              <a:ext cx="401908" cy="223149"/>
            </a:xfrm>
            <a:custGeom>
              <a:avLst/>
              <a:gdLst>
                <a:gd name="T0" fmla="*/ 2010 w 2010"/>
                <a:gd name="T1" fmla="*/ 135 h 1116"/>
                <a:gd name="T2" fmla="*/ 1838 w 2010"/>
                <a:gd name="T3" fmla="*/ 1116 h 1116"/>
                <a:gd name="T4" fmla="*/ 0 w 2010"/>
                <a:gd name="T5" fmla="*/ 589 h 1116"/>
                <a:gd name="T6" fmla="*/ 104 w 2010"/>
                <a:gd name="T7" fmla="*/ 0 h 1116"/>
                <a:gd name="T8" fmla="*/ 2010 w 2010"/>
                <a:gd name="T9" fmla="*/ 135 h 1116"/>
                <a:gd name="T10" fmla="*/ 2010 w 2010"/>
                <a:gd name="T11" fmla="*/ 135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2010" y="135"/>
                  </a:moveTo>
                  <a:lnTo>
                    <a:pt x="1838" y="1116"/>
                  </a:lnTo>
                  <a:lnTo>
                    <a:pt x="0" y="589"/>
                  </a:lnTo>
                  <a:lnTo>
                    <a:pt x="104" y="0"/>
                  </a:lnTo>
                  <a:lnTo>
                    <a:pt x="2010" y="135"/>
                  </a:lnTo>
                  <a:lnTo>
                    <a:pt x="2010" y="135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44"/>
            <p:cNvSpPr>
              <a:spLocks/>
            </p:cNvSpPr>
            <p:nvPr/>
          </p:nvSpPr>
          <p:spPr bwMode="auto">
            <a:xfrm>
              <a:off x="6549131" y="3350653"/>
              <a:ext cx="401908" cy="223149"/>
            </a:xfrm>
            <a:custGeom>
              <a:avLst/>
              <a:gdLst>
                <a:gd name="T0" fmla="*/ 1838 w 2010"/>
                <a:gd name="T1" fmla="*/ 0 h 1116"/>
                <a:gd name="T2" fmla="*/ 2010 w 2010"/>
                <a:gd name="T3" fmla="*/ 981 h 1116"/>
                <a:gd name="T4" fmla="*/ 104 w 2010"/>
                <a:gd name="T5" fmla="*/ 1116 h 1116"/>
                <a:gd name="T6" fmla="*/ 0 w 2010"/>
                <a:gd name="T7" fmla="*/ 527 h 1116"/>
                <a:gd name="T8" fmla="*/ 1838 w 2010"/>
                <a:gd name="T9" fmla="*/ 0 h 1116"/>
                <a:gd name="T10" fmla="*/ 1838 w 2010"/>
                <a:gd name="T11" fmla="*/ 0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1838" y="0"/>
                  </a:moveTo>
                  <a:lnTo>
                    <a:pt x="2010" y="981"/>
                  </a:lnTo>
                  <a:lnTo>
                    <a:pt x="104" y="1116"/>
                  </a:lnTo>
                  <a:lnTo>
                    <a:pt x="0" y="527"/>
                  </a:lnTo>
                  <a:lnTo>
                    <a:pt x="1838" y="0"/>
                  </a:lnTo>
                  <a:lnTo>
                    <a:pt x="1838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6"/>
            <p:cNvSpPr>
              <a:spLocks/>
            </p:cNvSpPr>
            <p:nvPr/>
          </p:nvSpPr>
          <p:spPr bwMode="auto">
            <a:xfrm>
              <a:off x="6488145" y="3136502"/>
              <a:ext cx="409106" cy="328125"/>
            </a:xfrm>
            <a:custGeom>
              <a:avLst/>
              <a:gdLst>
                <a:gd name="T0" fmla="*/ 1547 w 2046"/>
                <a:gd name="T1" fmla="*/ 0 h 1641"/>
                <a:gd name="T2" fmla="*/ 2046 w 2046"/>
                <a:gd name="T3" fmla="*/ 863 h 1641"/>
                <a:gd name="T4" fmla="*/ 298 w 2046"/>
                <a:gd name="T5" fmla="*/ 1641 h 1641"/>
                <a:gd name="T6" fmla="*/ 0 w 2046"/>
                <a:gd name="T7" fmla="*/ 1123 h 1641"/>
                <a:gd name="T8" fmla="*/ 1547 w 2046"/>
                <a:gd name="T9" fmla="*/ 0 h 1641"/>
                <a:gd name="T10" fmla="*/ 1547 w 2046"/>
                <a:gd name="T11" fmla="*/ 0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1547" y="0"/>
                  </a:moveTo>
                  <a:lnTo>
                    <a:pt x="2046" y="863"/>
                  </a:lnTo>
                  <a:lnTo>
                    <a:pt x="298" y="1641"/>
                  </a:lnTo>
                  <a:lnTo>
                    <a:pt x="0" y="1123"/>
                  </a:lnTo>
                  <a:lnTo>
                    <a:pt x="1547" y="0"/>
                  </a:lnTo>
                  <a:lnTo>
                    <a:pt x="1547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8"/>
            <p:cNvSpPr>
              <a:spLocks/>
            </p:cNvSpPr>
            <p:nvPr/>
          </p:nvSpPr>
          <p:spPr bwMode="auto">
            <a:xfrm>
              <a:off x="6398366" y="2975339"/>
              <a:ext cx="366516" cy="393710"/>
            </a:xfrm>
            <a:custGeom>
              <a:avLst/>
              <a:gdLst>
                <a:gd name="T0" fmla="*/ 1069 w 1833"/>
                <a:gd name="T1" fmla="*/ 0 h 1969"/>
                <a:gd name="T2" fmla="*/ 1833 w 1833"/>
                <a:gd name="T3" fmla="*/ 641 h 1969"/>
                <a:gd name="T4" fmla="*/ 456 w 1833"/>
                <a:gd name="T5" fmla="*/ 1969 h 1969"/>
                <a:gd name="T6" fmla="*/ 0 w 1833"/>
                <a:gd name="T7" fmla="*/ 1584 h 1969"/>
                <a:gd name="T8" fmla="*/ 1069 w 1833"/>
                <a:gd name="T9" fmla="*/ 0 h 1969"/>
                <a:gd name="T10" fmla="*/ 1069 w 1833"/>
                <a:gd name="T11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69">
                  <a:moveTo>
                    <a:pt x="1069" y="0"/>
                  </a:moveTo>
                  <a:lnTo>
                    <a:pt x="1833" y="641"/>
                  </a:lnTo>
                  <a:lnTo>
                    <a:pt x="456" y="1969"/>
                  </a:lnTo>
                  <a:lnTo>
                    <a:pt x="0" y="1584"/>
                  </a:lnTo>
                  <a:lnTo>
                    <a:pt x="1069" y="0"/>
                  </a:lnTo>
                  <a:lnTo>
                    <a:pt x="1069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50"/>
            <p:cNvSpPr>
              <a:spLocks/>
            </p:cNvSpPr>
            <p:nvPr/>
          </p:nvSpPr>
          <p:spPr bwMode="auto">
            <a:xfrm>
              <a:off x="6289990" y="2887759"/>
              <a:ext cx="279936" cy="411906"/>
            </a:xfrm>
            <a:custGeom>
              <a:avLst/>
              <a:gdLst>
                <a:gd name="T0" fmla="*/ 464 w 1400"/>
                <a:gd name="T1" fmla="*/ 0 h 2060"/>
                <a:gd name="T2" fmla="*/ 1400 w 1400"/>
                <a:gd name="T3" fmla="*/ 341 h 2060"/>
                <a:gd name="T4" fmla="*/ 563 w 1400"/>
                <a:gd name="T5" fmla="*/ 2060 h 2060"/>
                <a:gd name="T6" fmla="*/ 0 w 1400"/>
                <a:gd name="T7" fmla="*/ 1854 h 2060"/>
                <a:gd name="T8" fmla="*/ 464 w 1400"/>
                <a:gd name="T9" fmla="*/ 0 h 2060"/>
                <a:gd name="T10" fmla="*/ 464 w 1400"/>
                <a:gd name="T11" fmla="*/ 0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464" y="0"/>
                  </a:moveTo>
                  <a:lnTo>
                    <a:pt x="1400" y="341"/>
                  </a:lnTo>
                  <a:lnTo>
                    <a:pt x="563" y="2060"/>
                  </a:lnTo>
                  <a:lnTo>
                    <a:pt x="0" y="1854"/>
                  </a:lnTo>
                  <a:lnTo>
                    <a:pt x="464" y="0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3731517" y="1054642"/>
            <a:ext cx="4686848" cy="4695018"/>
            <a:chOff x="3886202" y="1219202"/>
            <a:chExt cx="4686848" cy="4695018"/>
          </a:xfrm>
        </p:grpSpPr>
        <p:sp>
          <p:nvSpPr>
            <p:cNvPr id="77" name="同心圆 76"/>
            <p:cNvSpPr/>
            <p:nvPr/>
          </p:nvSpPr>
          <p:spPr>
            <a:xfrm>
              <a:off x="4760435" y="2095484"/>
              <a:ext cx="2936422" cy="2936422"/>
            </a:xfrm>
            <a:prstGeom prst="donut">
              <a:avLst>
                <a:gd name="adj" fmla="val 14160"/>
              </a:avLst>
            </a:prstGeom>
            <a:solidFill>
              <a:srgbClr val="A4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78" name="Freeform 5"/>
            <p:cNvSpPr>
              <a:spLocks/>
            </p:cNvSpPr>
            <p:nvPr/>
          </p:nvSpPr>
          <p:spPr bwMode="auto">
            <a:xfrm>
              <a:off x="4417667" y="1779460"/>
              <a:ext cx="933362" cy="934562"/>
            </a:xfrm>
            <a:custGeom>
              <a:avLst/>
              <a:gdLst>
                <a:gd name="T0" fmla="*/ 242 w 778"/>
                <a:gd name="T1" fmla="*/ 0 h 779"/>
                <a:gd name="T2" fmla="*/ 778 w 778"/>
                <a:gd name="T3" fmla="*/ 538 h 779"/>
                <a:gd name="T4" fmla="*/ 537 w 778"/>
                <a:gd name="T5" fmla="*/ 779 h 779"/>
                <a:gd name="T6" fmla="*/ 0 w 778"/>
                <a:gd name="T7" fmla="*/ 243 h 779"/>
                <a:gd name="T8" fmla="*/ 242 w 778"/>
                <a:gd name="T9" fmla="*/ 0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8" h="779">
                  <a:moveTo>
                    <a:pt x="242" y="0"/>
                  </a:moveTo>
                  <a:lnTo>
                    <a:pt x="778" y="538"/>
                  </a:lnTo>
                  <a:lnTo>
                    <a:pt x="537" y="779"/>
                  </a:lnTo>
                  <a:lnTo>
                    <a:pt x="0" y="243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B0A493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6"/>
            <p:cNvSpPr>
              <a:spLocks/>
            </p:cNvSpPr>
            <p:nvPr/>
          </p:nvSpPr>
          <p:spPr bwMode="auto">
            <a:xfrm>
              <a:off x="3886202" y="3397847"/>
              <a:ext cx="910569" cy="410296"/>
            </a:xfrm>
            <a:custGeom>
              <a:avLst/>
              <a:gdLst>
                <a:gd name="T0" fmla="*/ 0 w 759"/>
                <a:gd name="T1" fmla="*/ 0 h 342"/>
                <a:gd name="T2" fmla="*/ 759 w 759"/>
                <a:gd name="T3" fmla="*/ 0 h 342"/>
                <a:gd name="T4" fmla="*/ 758 w 759"/>
                <a:gd name="T5" fmla="*/ 342 h 342"/>
                <a:gd name="T6" fmla="*/ 0 w 759"/>
                <a:gd name="T7" fmla="*/ 342 h 342"/>
                <a:gd name="T8" fmla="*/ 0 w 759"/>
                <a:gd name="T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9" h="342">
                  <a:moveTo>
                    <a:pt x="0" y="0"/>
                  </a:moveTo>
                  <a:lnTo>
                    <a:pt x="759" y="0"/>
                  </a:lnTo>
                  <a:lnTo>
                    <a:pt x="758" y="342"/>
                  </a:lnTo>
                  <a:lnTo>
                    <a:pt x="0" y="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493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7"/>
            <p:cNvSpPr>
              <a:spLocks/>
            </p:cNvSpPr>
            <p:nvPr/>
          </p:nvSpPr>
          <p:spPr bwMode="auto">
            <a:xfrm>
              <a:off x="4446460" y="4477572"/>
              <a:ext cx="934562" cy="934562"/>
            </a:xfrm>
            <a:custGeom>
              <a:avLst/>
              <a:gdLst>
                <a:gd name="T0" fmla="*/ 0 w 779"/>
                <a:gd name="T1" fmla="*/ 537 h 779"/>
                <a:gd name="T2" fmla="*/ 538 w 779"/>
                <a:gd name="T3" fmla="*/ 0 h 779"/>
                <a:gd name="T4" fmla="*/ 779 w 779"/>
                <a:gd name="T5" fmla="*/ 243 h 779"/>
                <a:gd name="T6" fmla="*/ 243 w 779"/>
                <a:gd name="T7" fmla="*/ 779 h 779"/>
                <a:gd name="T8" fmla="*/ 0 w 779"/>
                <a:gd name="T9" fmla="*/ 537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9" h="779">
                  <a:moveTo>
                    <a:pt x="0" y="537"/>
                  </a:moveTo>
                  <a:lnTo>
                    <a:pt x="538" y="0"/>
                  </a:lnTo>
                  <a:lnTo>
                    <a:pt x="779" y="243"/>
                  </a:lnTo>
                  <a:lnTo>
                    <a:pt x="243" y="779"/>
                  </a:lnTo>
                  <a:lnTo>
                    <a:pt x="0" y="537"/>
                  </a:lnTo>
                  <a:close/>
                </a:path>
              </a:pathLst>
            </a:custGeom>
            <a:solidFill>
              <a:srgbClr val="B0A493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Rectangle 8"/>
            <p:cNvSpPr>
              <a:spLocks noChangeArrowheads="1"/>
            </p:cNvSpPr>
            <p:nvPr/>
          </p:nvSpPr>
          <p:spPr bwMode="auto">
            <a:xfrm>
              <a:off x="6055644" y="5003651"/>
              <a:ext cx="410296" cy="910569"/>
            </a:xfrm>
            <a:prstGeom prst="rect">
              <a:avLst/>
            </a:prstGeom>
            <a:solidFill>
              <a:srgbClr val="B0A493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9"/>
            <p:cNvSpPr>
              <a:spLocks/>
            </p:cNvSpPr>
            <p:nvPr/>
          </p:nvSpPr>
          <p:spPr bwMode="auto">
            <a:xfrm>
              <a:off x="7105063" y="4442924"/>
              <a:ext cx="934562" cy="933362"/>
            </a:xfrm>
            <a:custGeom>
              <a:avLst/>
              <a:gdLst>
                <a:gd name="T0" fmla="*/ 537 w 779"/>
                <a:gd name="T1" fmla="*/ 778 h 778"/>
                <a:gd name="T2" fmla="*/ 0 w 779"/>
                <a:gd name="T3" fmla="*/ 241 h 778"/>
                <a:gd name="T4" fmla="*/ 242 w 779"/>
                <a:gd name="T5" fmla="*/ 0 h 778"/>
                <a:gd name="T6" fmla="*/ 779 w 779"/>
                <a:gd name="T7" fmla="*/ 536 h 778"/>
                <a:gd name="T8" fmla="*/ 537 w 779"/>
                <a:gd name="T9" fmla="*/ 778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9" h="778">
                  <a:moveTo>
                    <a:pt x="537" y="778"/>
                  </a:moveTo>
                  <a:lnTo>
                    <a:pt x="0" y="241"/>
                  </a:lnTo>
                  <a:lnTo>
                    <a:pt x="242" y="0"/>
                  </a:lnTo>
                  <a:lnTo>
                    <a:pt x="779" y="536"/>
                  </a:lnTo>
                  <a:lnTo>
                    <a:pt x="537" y="778"/>
                  </a:lnTo>
                  <a:close/>
                </a:path>
              </a:pathLst>
            </a:custGeom>
            <a:solidFill>
              <a:srgbClr val="B0A493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Rectangle 10"/>
            <p:cNvSpPr>
              <a:spLocks noChangeArrowheads="1"/>
            </p:cNvSpPr>
            <p:nvPr/>
          </p:nvSpPr>
          <p:spPr bwMode="auto">
            <a:xfrm>
              <a:off x="7662481" y="3344001"/>
              <a:ext cx="910569" cy="410296"/>
            </a:xfrm>
            <a:prstGeom prst="rect">
              <a:avLst/>
            </a:prstGeom>
            <a:solidFill>
              <a:srgbClr val="B0A493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1"/>
            <p:cNvSpPr>
              <a:spLocks/>
            </p:cNvSpPr>
            <p:nvPr/>
          </p:nvSpPr>
          <p:spPr bwMode="auto">
            <a:xfrm>
              <a:off x="7087205" y="1760192"/>
              <a:ext cx="932163" cy="933362"/>
            </a:xfrm>
            <a:custGeom>
              <a:avLst/>
              <a:gdLst>
                <a:gd name="T0" fmla="*/ 777 w 777"/>
                <a:gd name="T1" fmla="*/ 242 h 778"/>
                <a:gd name="T2" fmla="*/ 241 w 777"/>
                <a:gd name="T3" fmla="*/ 778 h 778"/>
                <a:gd name="T4" fmla="*/ 0 w 777"/>
                <a:gd name="T5" fmla="*/ 537 h 778"/>
                <a:gd name="T6" fmla="*/ 536 w 777"/>
                <a:gd name="T7" fmla="*/ 0 h 778"/>
                <a:gd name="T8" fmla="*/ 777 w 777"/>
                <a:gd name="T9" fmla="*/ 242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7" h="778">
                  <a:moveTo>
                    <a:pt x="777" y="242"/>
                  </a:moveTo>
                  <a:lnTo>
                    <a:pt x="241" y="778"/>
                  </a:lnTo>
                  <a:lnTo>
                    <a:pt x="0" y="537"/>
                  </a:lnTo>
                  <a:lnTo>
                    <a:pt x="536" y="0"/>
                  </a:lnTo>
                  <a:lnTo>
                    <a:pt x="777" y="242"/>
                  </a:lnTo>
                  <a:close/>
                </a:path>
              </a:pathLst>
            </a:custGeom>
            <a:solidFill>
              <a:srgbClr val="B0A493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Rectangle 12"/>
            <p:cNvSpPr>
              <a:spLocks noChangeArrowheads="1"/>
            </p:cNvSpPr>
            <p:nvPr/>
          </p:nvSpPr>
          <p:spPr bwMode="auto">
            <a:xfrm>
              <a:off x="6021658" y="1219202"/>
              <a:ext cx="410296" cy="909368"/>
            </a:xfrm>
            <a:prstGeom prst="rect">
              <a:avLst/>
            </a:prstGeom>
            <a:solidFill>
              <a:srgbClr val="B0A493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6" name="椭圆 85"/>
          <p:cNvSpPr/>
          <p:nvPr/>
        </p:nvSpPr>
        <p:spPr>
          <a:xfrm>
            <a:off x="4536419" y="2787957"/>
            <a:ext cx="1034501" cy="1034501"/>
          </a:xfrm>
          <a:prstGeom prst="ellipse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5893576" y="4113360"/>
            <a:ext cx="727640" cy="727640"/>
          </a:xfrm>
          <a:prstGeom prst="ellipse">
            <a:avLst/>
          </a:prstGeom>
          <a:solidFill>
            <a:srgbClr val="AEDB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" name="椭圆 87"/>
          <p:cNvSpPr/>
          <p:nvPr/>
        </p:nvSpPr>
        <p:spPr>
          <a:xfrm>
            <a:off x="5918756" y="2117435"/>
            <a:ext cx="1366152" cy="1366152"/>
          </a:xfrm>
          <a:prstGeom prst="ellipse">
            <a:avLst/>
          </a:prstGeom>
          <a:solidFill>
            <a:srgbClr val="FFB7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/>
          <p:cNvSpPr/>
          <p:nvPr/>
        </p:nvSpPr>
        <p:spPr>
          <a:xfrm>
            <a:off x="8824913" y="-2111375"/>
            <a:ext cx="633412" cy="72866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矩形 88"/>
          <p:cNvSpPr/>
          <p:nvPr/>
        </p:nvSpPr>
        <p:spPr>
          <a:xfrm>
            <a:off x="10199688" y="-2386806"/>
            <a:ext cx="633412" cy="72866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1907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2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xit" presetSubtype="32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9" dur="2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2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1.11111E-6 L -0.00169 0.15718 " pathEditMode="relative" rAng="0" ptsTypes="AA">
                                      <p:cBhvr>
                                        <p:cTn id="4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7847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2.59259E-6 L -0.06328 0.10718 " pathEditMode="relative" rAng="0" ptsTypes="AA">
                                      <p:cBhvr>
                                        <p:cTn id="49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64" y="5347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7.40741E-7 L -0.08815 -0.0044 " pathEditMode="relative" rAng="0" ptsTypes="AA">
                                      <p:cBhvr>
                                        <p:cTn id="51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14" y="-231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4.07407E-6 L -0.06328 -0.11134 " pathEditMode="relative" rAng="0" ptsTypes="AA">
                                      <p:cBhvr>
                                        <p:cTn id="5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64" y="-5579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7.40741E-7 L 2.91667E-6 -0.1625 " pathEditMode="relative" rAng="0" ptsTypes="AA">
                                      <p:cBhvr>
                                        <p:cTn id="55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8125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3.7037E-6 L 0.06146 -0.11667 " pathEditMode="relative" rAng="0" ptsTypes="AA">
                                      <p:cBhvr>
                                        <p:cTn id="5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73" y="-5833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7 -0.00139 L 0.08893 -0.00023 " pathEditMode="relative" rAng="0" ptsTypes="AA">
                                      <p:cBhvr>
                                        <p:cTn id="59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18" y="46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22045E-16 L 0.06211 0.11157 " pathEditMode="relative" rAng="0" ptsTypes="AA">
                                      <p:cBhvr>
                                        <p:cTn id="61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99" y="557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3" dur="1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14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6" dur="25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5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8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1" dur="25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3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2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1" dur="2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3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2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8" dur="2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91" dur="2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3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96" dur="25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25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8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1" dur="25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5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3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95833E-6 -1.11111E-6 L -0.08177 -0.16319 " pathEditMode="relative" rAng="0" ptsTypes="AA">
                                      <p:cBhvr>
                                        <p:cTn id="14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9" y="-8171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54167E-6 3.7037E-7 L -0.12161 -0.03819 " pathEditMode="relative" rAng="0" ptsTypes="AA">
                                      <p:cBhvr>
                                        <p:cTn id="14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81" y="-1921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2.08333E-7 4.44444E-6 L -0.1082 -0.1051 " pathEditMode="relative" rAng="0" ptsTypes="AA">
                                      <p:cBhvr>
                                        <p:cTn id="14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-5255"/>
                                    </p:animMotion>
                                  </p:childTnLst>
                                </p:cTn>
                              </p:par>
                              <p:par>
                                <p:cTn id="149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16667E-6 -1.11111E-6 L -0.12135 0.04144 " pathEditMode="relative" rAng="0" ptsTypes="AA">
                                      <p:cBhvr>
                                        <p:cTn id="15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68" y="2060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1.66667E-6 -2.22222E-6 L -0.10416 0.11459 " pathEditMode="relative" rAng="0" ptsTypes="AA">
                                      <p:cBhvr>
                                        <p:cTn id="1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08" y="5718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75E-6 -2.22222E-6 L -0.07956 0.16806 " pathEditMode="relative" rAng="0" ptsTypes="AA">
                                      <p:cBhvr>
                                        <p:cTn id="15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84" y="8403"/>
                                    </p:animMotion>
                                  </p:childTnLst>
                                </p:cTn>
                              </p:par>
                              <p:par>
                                <p:cTn id="155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95833E-6 -4.81481E-6 L -0.04284 0.20672 " pathEditMode="relative" rAng="0" ptsTypes="AA">
                                      <p:cBhvr>
                                        <p:cTn id="15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10324"/>
                                    </p:animMotion>
                                  </p:childTnLst>
                                </p:cTn>
                              </p:par>
                              <p:par>
                                <p:cTn id="157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1.45833E-6 -4.07407E-6 L -0.00026 0.2176 " pathEditMode="relative" rAng="0" ptsTypes="AA">
                                      <p:cBhvr>
                                        <p:cTn id="15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10880"/>
                                    </p:animMotion>
                                  </p:childTnLst>
                                </p:cTn>
                              </p:par>
                              <p:par>
                                <p:cTn id="159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33333E-6 2.59259E-6 L 0.04427 0.20324 " pathEditMode="relative" rAng="0" ptsTypes="AA">
                                      <p:cBhvr>
                                        <p:cTn id="16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4" y="10162"/>
                                    </p:animMotion>
                                  </p:childTnLst>
                                </p:cTn>
                              </p:par>
                              <p:par>
                                <p:cTn id="161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16667E-6 2.59259E-6 L 0.07708 0.16944 " pathEditMode="relative" rAng="0" ptsTypes="AA">
                                      <p:cBhvr>
                                        <p:cTn id="16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54" y="8472"/>
                                    </p:animMotion>
                                  </p:childTnLst>
                                </p:cTn>
                              </p:par>
                              <p:par>
                                <p:cTn id="163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08333E-7 -2.96296E-6 L 0.1069 0.10741 " pathEditMode="relative" rAng="0" ptsTypes="AA">
                                      <p:cBhvr>
                                        <p:cTn id="16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39" y="5370"/>
                                    </p:animMotion>
                                  </p:childTnLst>
                                </p:cTn>
                              </p:par>
                              <p:par>
                                <p:cTn id="165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75E-6 1.11111E-6 L 0.11979 0.03842 " pathEditMode="relative" rAng="0" ptsTypes="AA">
                                      <p:cBhvr>
                                        <p:cTn id="16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90" y="1921"/>
                                    </p:animMotion>
                                  </p:childTnLst>
                                </p:cTn>
                              </p:par>
                              <p:par>
                                <p:cTn id="167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16667E-6 1.11111E-6 L 0.12005 -0.04051 " pathEditMode="relative" rAng="0" ptsTypes="AA">
                                      <p:cBhvr>
                                        <p:cTn id="16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3" y="-2037"/>
                                    </p:animMotion>
                                  </p:childTnLst>
                                </p:cTn>
                              </p:par>
                              <p:par>
                                <p:cTn id="169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1.66667E-6 2.22222E-6 L 0.10599 -0.10903 " pathEditMode="relative" rAng="0" ptsTypes="AA">
                                      <p:cBhvr>
                                        <p:cTn id="17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99" y="-5463"/>
                                    </p:animMotion>
                                  </p:childTnLst>
                                </p:cTn>
                              </p:par>
                              <p:par>
                                <p:cTn id="171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54167E-6 2.22222E-6 L 0.07696 -0.16922 " pathEditMode="relative" rAng="0" ptsTypes="AA">
                                      <p:cBhvr>
                                        <p:cTn id="17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41" y="-8472"/>
                                    </p:animMotion>
                                  </p:childTnLst>
                                </p:cTn>
                              </p:par>
                              <p:par>
                                <p:cTn id="173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75E-6 4.81481E-6 L 0.04141 -0.20672 " pathEditMode="relative" rAng="0" ptsTypes="AA">
                                      <p:cBhvr>
                                        <p:cTn id="17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70" y="-10347"/>
                                    </p:animMotion>
                                  </p:childTnLst>
                                </p:cTn>
                              </p:par>
                              <p:par>
                                <p:cTn id="175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1.45833E-6 4.07407E-6 L -0.00182 -0.21829 " pathEditMode="relative" rAng="0" ptsTypes="AA">
                                      <p:cBhvr>
                                        <p:cTn id="17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-10926"/>
                                    </p:animMotion>
                                  </p:childTnLst>
                                </p:cTn>
                              </p:par>
                              <p:par>
                                <p:cTn id="177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33333E-6 -1.11111E-6 L -0.04453 -0.20532 " pathEditMode="relative" rAng="0" ptsTypes="AA">
                                      <p:cBhvr>
                                        <p:cTn id="17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27" y="-10278"/>
                                    </p:animMotion>
                                  </p:childTnLst>
                                </p:cTn>
                              </p:par>
                              <p:par>
                                <p:cTn id="17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0" dur="4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4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2" dur="4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5" dur="4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4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7" dur="4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0" dur="4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4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2" dur="4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5" dur="4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4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7" dur="4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0" dur="4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4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2" dur="4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5" dur="4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4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7" dur="4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0" dur="4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4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2" dur="4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5" dur="4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4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7" dur="4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0" dur="4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4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2" dur="4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5" dur="4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4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7" dur="4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0" dur="4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4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2" dur="4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5" dur="4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4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7" dur="4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0" dur="4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4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2" dur="4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5" dur="4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4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7" dur="4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0" dur="4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4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2" dur="4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5" dur="4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4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7" dur="4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0" dur="4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4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62" dur="4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5" dur="4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67" dur="4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3" presetID="6" presetClass="exit" presetSubtype="32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274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6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0" presetID="6" presetClass="exit" presetSubtype="32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281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23" presetClass="entr" presetSubtype="16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5" dur="3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" dur="3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7" presetID="6" presetClass="exit" presetSubtype="32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288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1" dur="3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3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23" presetClass="exit" presetSubtype="3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5" dur="3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3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3" grpId="0" animBg="1"/>
      <p:bldP spid="13" grpId="1" animBg="1"/>
      <p:bldP spid="13" grpId="2" animBg="1"/>
      <p:bldP spid="14" grpId="0" animBg="1"/>
      <p:bldP spid="14" grpId="1" animBg="1"/>
      <p:bldP spid="14" grpId="2" animBg="1"/>
      <p:bldP spid="15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  <p:bldP spid="19" grpId="0" animBg="1"/>
      <p:bldP spid="19" grpId="1" animBg="1"/>
      <p:bldP spid="19" grpId="2" animBg="1"/>
      <p:bldP spid="20" grpId="0" animBg="1"/>
      <p:bldP spid="20" grpId="1" animBg="1"/>
      <p:bldP spid="20" grpId="2" animBg="1"/>
      <p:bldP spid="21" grpId="0" animBg="1"/>
      <p:bldP spid="21" grpId="1" animBg="1"/>
      <p:bldP spid="38" grpId="0" animBg="1"/>
      <p:bldP spid="38" grpId="1" animBg="1"/>
      <p:bldP spid="38" grpId="2" animBg="1"/>
      <p:bldP spid="39" grpId="0" animBg="1"/>
      <p:bldP spid="39" grpId="1" animBg="1"/>
      <p:bldP spid="39" grpId="2" animBg="1"/>
      <p:bldP spid="40" grpId="0" animBg="1"/>
      <p:bldP spid="40" grpId="1" animBg="1"/>
      <p:bldP spid="40" grpId="2" animBg="1"/>
      <p:bldP spid="41" grpId="0" animBg="1"/>
      <p:bldP spid="41" grpId="1" animBg="1"/>
      <p:bldP spid="41" grpId="2" animBg="1"/>
      <p:bldP spid="42" grpId="0" animBg="1"/>
      <p:bldP spid="42" grpId="1" animBg="1"/>
      <p:bldP spid="42" grpId="2" animBg="1"/>
      <p:bldP spid="43" grpId="0" animBg="1"/>
      <p:bldP spid="43" grpId="1" animBg="1"/>
      <p:bldP spid="43" grpId="2" animBg="1"/>
      <p:bldP spid="44" grpId="0" animBg="1"/>
      <p:bldP spid="44" grpId="1" animBg="1"/>
      <p:bldP spid="44" grpId="2" animBg="1"/>
      <p:bldP spid="45" grpId="0" animBg="1"/>
      <p:bldP spid="45" grpId="1" animBg="1"/>
      <p:bldP spid="45" grpId="2" animBg="1"/>
      <p:bldP spid="46" grpId="0" animBg="1"/>
      <p:bldP spid="46" grpId="1" animBg="1"/>
      <p:bldP spid="46" grpId="2" animBg="1"/>
      <p:bldP spid="47" grpId="0" animBg="1"/>
      <p:bldP spid="47" grpId="1" animBg="1"/>
      <p:bldP spid="47" grpId="2" animBg="1"/>
      <p:bldP spid="48" grpId="0" animBg="1"/>
      <p:bldP spid="48" grpId="1" animBg="1"/>
      <p:bldP spid="48" grpId="2" animBg="1"/>
      <p:bldP spid="49" grpId="0" animBg="1"/>
      <p:bldP spid="49" grpId="1" animBg="1"/>
      <p:bldP spid="49" grpId="2" animBg="1"/>
      <p:bldP spid="50" grpId="0" animBg="1"/>
      <p:bldP spid="50" grpId="1" animBg="1"/>
      <p:bldP spid="50" grpId="2" animBg="1"/>
      <p:bldP spid="51" grpId="0" animBg="1"/>
      <p:bldP spid="51" grpId="1" animBg="1"/>
      <p:bldP spid="51" grpId="2" animBg="1"/>
      <p:bldP spid="52" grpId="0" animBg="1"/>
      <p:bldP spid="52" grpId="1" animBg="1"/>
      <p:bldP spid="52" grpId="2" animBg="1"/>
      <p:bldP spid="53" grpId="0" animBg="1"/>
      <p:bldP spid="53" grpId="1" animBg="1"/>
      <p:bldP spid="53" grpId="2" animBg="1"/>
      <p:bldP spid="54" grpId="0" animBg="1"/>
      <p:bldP spid="54" grpId="1" animBg="1"/>
      <p:bldP spid="54" grpId="2" animBg="1"/>
      <p:bldP spid="55" grpId="0" animBg="1"/>
      <p:bldP spid="55" grpId="1" animBg="1"/>
      <p:bldP spid="55" grpId="2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4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4" name="组合 443"/>
          <p:cNvGrpSpPr/>
          <p:nvPr/>
        </p:nvGrpSpPr>
        <p:grpSpPr>
          <a:xfrm>
            <a:off x="4710230" y="1177696"/>
            <a:ext cx="4063998" cy="4063336"/>
            <a:chOff x="4216402" y="1552113"/>
            <a:chExt cx="4063998" cy="4063336"/>
          </a:xfrm>
        </p:grpSpPr>
        <p:sp>
          <p:nvSpPr>
            <p:cNvPr id="445" name="Freeform 5"/>
            <p:cNvSpPr>
              <a:spLocks/>
            </p:cNvSpPr>
            <p:nvPr/>
          </p:nvSpPr>
          <p:spPr bwMode="auto">
            <a:xfrm>
              <a:off x="7267380" y="2571092"/>
              <a:ext cx="824982" cy="570072"/>
            </a:xfrm>
            <a:custGeom>
              <a:avLst/>
              <a:gdLst>
                <a:gd name="T0" fmla="*/ 1246 w 1246"/>
                <a:gd name="T1" fmla="*/ 213 h 861"/>
                <a:gd name="T2" fmla="*/ 125 w 1246"/>
                <a:gd name="T3" fmla="*/ 861 h 861"/>
                <a:gd name="T4" fmla="*/ 0 w 1246"/>
                <a:gd name="T5" fmla="*/ 648 h 861"/>
                <a:gd name="T6" fmla="*/ 1123 w 1246"/>
                <a:gd name="T7" fmla="*/ 0 h 861"/>
                <a:gd name="T8" fmla="*/ 1246 w 1246"/>
                <a:gd name="T9" fmla="*/ 213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6" h="861">
                  <a:moveTo>
                    <a:pt x="1246" y="213"/>
                  </a:moveTo>
                  <a:lnTo>
                    <a:pt x="125" y="861"/>
                  </a:lnTo>
                  <a:lnTo>
                    <a:pt x="0" y="648"/>
                  </a:lnTo>
                  <a:lnTo>
                    <a:pt x="1123" y="0"/>
                  </a:lnTo>
                  <a:lnTo>
                    <a:pt x="1246" y="213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6"/>
            <p:cNvSpPr>
              <a:spLocks/>
            </p:cNvSpPr>
            <p:nvPr/>
          </p:nvSpPr>
          <p:spPr bwMode="auto">
            <a:xfrm>
              <a:off x="6839660" y="1826224"/>
              <a:ext cx="570072" cy="824982"/>
            </a:xfrm>
            <a:custGeom>
              <a:avLst/>
              <a:gdLst>
                <a:gd name="T0" fmla="*/ 861 w 861"/>
                <a:gd name="T1" fmla="*/ 122 h 1246"/>
                <a:gd name="T2" fmla="*/ 213 w 861"/>
                <a:gd name="T3" fmla="*/ 1246 h 1246"/>
                <a:gd name="T4" fmla="*/ 0 w 861"/>
                <a:gd name="T5" fmla="*/ 1120 h 1246"/>
                <a:gd name="T6" fmla="*/ 648 w 861"/>
                <a:gd name="T7" fmla="*/ 0 h 1246"/>
                <a:gd name="T8" fmla="*/ 861 w 861"/>
                <a:gd name="T9" fmla="*/ 122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1246">
                  <a:moveTo>
                    <a:pt x="861" y="122"/>
                  </a:moveTo>
                  <a:lnTo>
                    <a:pt x="213" y="1246"/>
                  </a:lnTo>
                  <a:lnTo>
                    <a:pt x="0" y="1120"/>
                  </a:lnTo>
                  <a:lnTo>
                    <a:pt x="648" y="0"/>
                  </a:lnTo>
                  <a:lnTo>
                    <a:pt x="861" y="122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Rectangle 7"/>
            <p:cNvSpPr>
              <a:spLocks noChangeArrowheads="1"/>
            </p:cNvSpPr>
            <p:nvPr/>
          </p:nvSpPr>
          <p:spPr bwMode="auto">
            <a:xfrm>
              <a:off x="6252373" y="1552113"/>
              <a:ext cx="164202" cy="85808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8"/>
            <p:cNvSpPr>
              <a:spLocks/>
            </p:cNvSpPr>
            <p:nvPr/>
          </p:nvSpPr>
          <p:spPr bwMode="auto">
            <a:xfrm>
              <a:off x="5236043" y="1739489"/>
              <a:ext cx="570072" cy="825645"/>
            </a:xfrm>
            <a:custGeom>
              <a:avLst/>
              <a:gdLst>
                <a:gd name="T0" fmla="*/ 215 w 861"/>
                <a:gd name="T1" fmla="*/ 0 h 1247"/>
                <a:gd name="T2" fmla="*/ 861 w 861"/>
                <a:gd name="T3" fmla="*/ 1124 h 1247"/>
                <a:gd name="T4" fmla="*/ 648 w 861"/>
                <a:gd name="T5" fmla="*/ 1247 h 1247"/>
                <a:gd name="T6" fmla="*/ 0 w 861"/>
                <a:gd name="T7" fmla="*/ 126 h 1247"/>
                <a:gd name="T8" fmla="*/ 215 w 861"/>
                <a:gd name="T9" fmla="*/ 0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1247">
                  <a:moveTo>
                    <a:pt x="215" y="0"/>
                  </a:moveTo>
                  <a:lnTo>
                    <a:pt x="861" y="1124"/>
                  </a:lnTo>
                  <a:lnTo>
                    <a:pt x="648" y="1247"/>
                  </a:lnTo>
                  <a:lnTo>
                    <a:pt x="0" y="12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9"/>
            <p:cNvSpPr>
              <a:spLocks/>
            </p:cNvSpPr>
            <p:nvPr/>
          </p:nvSpPr>
          <p:spPr bwMode="auto">
            <a:xfrm>
              <a:off x="4490513" y="2422781"/>
              <a:ext cx="824982" cy="571396"/>
            </a:xfrm>
            <a:custGeom>
              <a:avLst/>
              <a:gdLst>
                <a:gd name="T0" fmla="*/ 125 w 1246"/>
                <a:gd name="T1" fmla="*/ 0 h 863"/>
                <a:gd name="T2" fmla="*/ 1246 w 1246"/>
                <a:gd name="T3" fmla="*/ 648 h 863"/>
                <a:gd name="T4" fmla="*/ 1123 w 1246"/>
                <a:gd name="T5" fmla="*/ 863 h 863"/>
                <a:gd name="T6" fmla="*/ 0 w 1246"/>
                <a:gd name="T7" fmla="*/ 215 h 863"/>
                <a:gd name="T8" fmla="*/ 125 w 1246"/>
                <a:gd name="T9" fmla="*/ 0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6" h="863">
                  <a:moveTo>
                    <a:pt x="125" y="0"/>
                  </a:moveTo>
                  <a:lnTo>
                    <a:pt x="1246" y="648"/>
                  </a:lnTo>
                  <a:lnTo>
                    <a:pt x="1123" y="863"/>
                  </a:lnTo>
                  <a:lnTo>
                    <a:pt x="0" y="21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Rectangle 10"/>
            <p:cNvSpPr>
              <a:spLocks noChangeArrowheads="1"/>
            </p:cNvSpPr>
            <p:nvPr/>
          </p:nvSpPr>
          <p:spPr bwMode="auto">
            <a:xfrm>
              <a:off x="4216402" y="3416600"/>
              <a:ext cx="858088" cy="16287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1"/>
            <p:cNvSpPr>
              <a:spLocks/>
            </p:cNvSpPr>
            <p:nvPr/>
          </p:nvSpPr>
          <p:spPr bwMode="auto">
            <a:xfrm>
              <a:off x="4405764" y="4025736"/>
              <a:ext cx="823658" cy="570072"/>
            </a:xfrm>
            <a:custGeom>
              <a:avLst/>
              <a:gdLst>
                <a:gd name="T0" fmla="*/ 0 w 1244"/>
                <a:gd name="T1" fmla="*/ 648 h 861"/>
                <a:gd name="T2" fmla="*/ 1121 w 1244"/>
                <a:gd name="T3" fmla="*/ 0 h 861"/>
                <a:gd name="T4" fmla="*/ 1244 w 1244"/>
                <a:gd name="T5" fmla="*/ 215 h 861"/>
                <a:gd name="T6" fmla="*/ 123 w 1244"/>
                <a:gd name="T7" fmla="*/ 861 h 861"/>
                <a:gd name="T8" fmla="*/ 0 w 1244"/>
                <a:gd name="T9" fmla="*/ 648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4" h="861">
                  <a:moveTo>
                    <a:pt x="0" y="648"/>
                  </a:moveTo>
                  <a:lnTo>
                    <a:pt x="1121" y="0"/>
                  </a:lnTo>
                  <a:lnTo>
                    <a:pt x="1244" y="215"/>
                  </a:lnTo>
                  <a:lnTo>
                    <a:pt x="123" y="861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2"/>
            <p:cNvSpPr>
              <a:spLocks/>
            </p:cNvSpPr>
            <p:nvPr/>
          </p:nvSpPr>
          <p:spPr bwMode="auto">
            <a:xfrm>
              <a:off x="5089056" y="4517680"/>
              <a:ext cx="569410" cy="823658"/>
            </a:xfrm>
            <a:custGeom>
              <a:avLst/>
              <a:gdLst>
                <a:gd name="T0" fmla="*/ 0 w 860"/>
                <a:gd name="T1" fmla="*/ 1121 h 1244"/>
                <a:gd name="T2" fmla="*/ 645 w 860"/>
                <a:gd name="T3" fmla="*/ 0 h 1244"/>
                <a:gd name="T4" fmla="*/ 860 w 860"/>
                <a:gd name="T5" fmla="*/ 123 h 1244"/>
                <a:gd name="T6" fmla="*/ 212 w 860"/>
                <a:gd name="T7" fmla="*/ 1244 h 1244"/>
                <a:gd name="T8" fmla="*/ 0 w 860"/>
                <a:gd name="T9" fmla="*/ 112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0" h="1244">
                  <a:moveTo>
                    <a:pt x="0" y="1121"/>
                  </a:moveTo>
                  <a:lnTo>
                    <a:pt x="645" y="0"/>
                  </a:lnTo>
                  <a:lnTo>
                    <a:pt x="860" y="123"/>
                  </a:lnTo>
                  <a:lnTo>
                    <a:pt x="212" y="1244"/>
                  </a:lnTo>
                  <a:lnTo>
                    <a:pt x="0" y="1121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Rectangle 13"/>
            <p:cNvSpPr>
              <a:spLocks noChangeArrowheads="1"/>
            </p:cNvSpPr>
            <p:nvPr/>
          </p:nvSpPr>
          <p:spPr bwMode="auto">
            <a:xfrm>
              <a:off x="6081550" y="4757361"/>
              <a:ext cx="164202" cy="85808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4"/>
            <p:cNvSpPr>
              <a:spLocks/>
            </p:cNvSpPr>
            <p:nvPr/>
          </p:nvSpPr>
          <p:spPr bwMode="auto">
            <a:xfrm>
              <a:off x="6690687" y="4602429"/>
              <a:ext cx="571396" cy="824982"/>
            </a:xfrm>
            <a:custGeom>
              <a:avLst/>
              <a:gdLst>
                <a:gd name="T0" fmla="*/ 648 w 863"/>
                <a:gd name="T1" fmla="*/ 1246 h 1246"/>
                <a:gd name="T2" fmla="*/ 0 w 863"/>
                <a:gd name="T3" fmla="*/ 123 h 1246"/>
                <a:gd name="T4" fmla="*/ 215 w 863"/>
                <a:gd name="T5" fmla="*/ 0 h 1246"/>
                <a:gd name="T6" fmla="*/ 863 w 863"/>
                <a:gd name="T7" fmla="*/ 1121 h 1246"/>
                <a:gd name="T8" fmla="*/ 648 w 863"/>
                <a:gd name="T9" fmla="*/ 1246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3" h="1246">
                  <a:moveTo>
                    <a:pt x="648" y="1246"/>
                  </a:moveTo>
                  <a:lnTo>
                    <a:pt x="0" y="123"/>
                  </a:lnTo>
                  <a:lnTo>
                    <a:pt x="215" y="0"/>
                  </a:lnTo>
                  <a:lnTo>
                    <a:pt x="863" y="1121"/>
                  </a:lnTo>
                  <a:lnTo>
                    <a:pt x="648" y="1246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5"/>
            <p:cNvSpPr>
              <a:spLocks/>
            </p:cNvSpPr>
            <p:nvPr/>
          </p:nvSpPr>
          <p:spPr bwMode="auto">
            <a:xfrm>
              <a:off x="7182631" y="4173385"/>
              <a:ext cx="823658" cy="571396"/>
            </a:xfrm>
            <a:custGeom>
              <a:avLst/>
              <a:gdLst>
                <a:gd name="T0" fmla="*/ 1121 w 1244"/>
                <a:gd name="T1" fmla="*/ 863 h 863"/>
                <a:gd name="T2" fmla="*/ 0 w 1244"/>
                <a:gd name="T3" fmla="*/ 215 h 863"/>
                <a:gd name="T4" fmla="*/ 123 w 1244"/>
                <a:gd name="T5" fmla="*/ 0 h 863"/>
                <a:gd name="T6" fmla="*/ 1244 w 1244"/>
                <a:gd name="T7" fmla="*/ 648 h 863"/>
                <a:gd name="T8" fmla="*/ 1121 w 1244"/>
                <a:gd name="T9" fmla="*/ 86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4" h="863">
                  <a:moveTo>
                    <a:pt x="1121" y="863"/>
                  </a:moveTo>
                  <a:lnTo>
                    <a:pt x="0" y="215"/>
                  </a:lnTo>
                  <a:lnTo>
                    <a:pt x="123" y="0"/>
                  </a:lnTo>
                  <a:lnTo>
                    <a:pt x="1244" y="648"/>
                  </a:lnTo>
                  <a:lnTo>
                    <a:pt x="1121" y="863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Rectangle 16"/>
            <p:cNvSpPr>
              <a:spLocks noChangeArrowheads="1"/>
            </p:cNvSpPr>
            <p:nvPr/>
          </p:nvSpPr>
          <p:spPr bwMode="auto">
            <a:xfrm>
              <a:off x="7423637" y="3587423"/>
              <a:ext cx="856763" cy="16287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57" name="Freeform 5"/>
          <p:cNvSpPr>
            <a:spLocks/>
          </p:cNvSpPr>
          <p:nvPr/>
        </p:nvSpPr>
        <p:spPr bwMode="auto">
          <a:xfrm>
            <a:off x="7757237" y="2192813"/>
            <a:ext cx="824982" cy="570072"/>
          </a:xfrm>
          <a:custGeom>
            <a:avLst/>
            <a:gdLst>
              <a:gd name="T0" fmla="*/ 1246 w 1246"/>
              <a:gd name="T1" fmla="*/ 213 h 861"/>
              <a:gd name="T2" fmla="*/ 125 w 1246"/>
              <a:gd name="T3" fmla="*/ 861 h 861"/>
              <a:gd name="T4" fmla="*/ 0 w 1246"/>
              <a:gd name="T5" fmla="*/ 648 h 861"/>
              <a:gd name="T6" fmla="*/ 1123 w 1246"/>
              <a:gd name="T7" fmla="*/ 0 h 861"/>
              <a:gd name="T8" fmla="*/ 1246 w 1246"/>
              <a:gd name="T9" fmla="*/ 213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6" h="861">
                <a:moveTo>
                  <a:pt x="1246" y="213"/>
                </a:moveTo>
                <a:lnTo>
                  <a:pt x="125" y="861"/>
                </a:lnTo>
                <a:lnTo>
                  <a:pt x="0" y="648"/>
                </a:lnTo>
                <a:lnTo>
                  <a:pt x="1123" y="0"/>
                </a:lnTo>
                <a:lnTo>
                  <a:pt x="1246" y="213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8" name="Freeform 6"/>
          <p:cNvSpPr>
            <a:spLocks/>
          </p:cNvSpPr>
          <p:nvPr/>
        </p:nvSpPr>
        <p:spPr bwMode="auto">
          <a:xfrm>
            <a:off x="7329517" y="1447945"/>
            <a:ext cx="570072" cy="824982"/>
          </a:xfrm>
          <a:custGeom>
            <a:avLst/>
            <a:gdLst>
              <a:gd name="T0" fmla="*/ 861 w 861"/>
              <a:gd name="T1" fmla="*/ 122 h 1246"/>
              <a:gd name="T2" fmla="*/ 213 w 861"/>
              <a:gd name="T3" fmla="*/ 1246 h 1246"/>
              <a:gd name="T4" fmla="*/ 0 w 861"/>
              <a:gd name="T5" fmla="*/ 1120 h 1246"/>
              <a:gd name="T6" fmla="*/ 648 w 861"/>
              <a:gd name="T7" fmla="*/ 0 h 1246"/>
              <a:gd name="T8" fmla="*/ 861 w 861"/>
              <a:gd name="T9" fmla="*/ 122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1" h="1246">
                <a:moveTo>
                  <a:pt x="861" y="122"/>
                </a:moveTo>
                <a:lnTo>
                  <a:pt x="213" y="1246"/>
                </a:lnTo>
                <a:lnTo>
                  <a:pt x="0" y="1120"/>
                </a:lnTo>
                <a:lnTo>
                  <a:pt x="648" y="0"/>
                </a:lnTo>
                <a:lnTo>
                  <a:pt x="861" y="122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9" name="Rectangle 7"/>
          <p:cNvSpPr>
            <a:spLocks noChangeArrowheads="1"/>
          </p:cNvSpPr>
          <p:nvPr/>
        </p:nvSpPr>
        <p:spPr bwMode="auto">
          <a:xfrm>
            <a:off x="6742230" y="1173834"/>
            <a:ext cx="164202" cy="85808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0" name="Freeform 8"/>
          <p:cNvSpPr>
            <a:spLocks/>
          </p:cNvSpPr>
          <p:nvPr/>
        </p:nvSpPr>
        <p:spPr bwMode="auto">
          <a:xfrm>
            <a:off x="5725900" y="1361210"/>
            <a:ext cx="570072" cy="825645"/>
          </a:xfrm>
          <a:custGeom>
            <a:avLst/>
            <a:gdLst>
              <a:gd name="T0" fmla="*/ 215 w 861"/>
              <a:gd name="T1" fmla="*/ 0 h 1247"/>
              <a:gd name="T2" fmla="*/ 861 w 861"/>
              <a:gd name="T3" fmla="*/ 1124 h 1247"/>
              <a:gd name="T4" fmla="*/ 648 w 861"/>
              <a:gd name="T5" fmla="*/ 1247 h 1247"/>
              <a:gd name="T6" fmla="*/ 0 w 861"/>
              <a:gd name="T7" fmla="*/ 126 h 1247"/>
              <a:gd name="T8" fmla="*/ 215 w 861"/>
              <a:gd name="T9" fmla="*/ 0 h 1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1" h="1247">
                <a:moveTo>
                  <a:pt x="215" y="0"/>
                </a:moveTo>
                <a:lnTo>
                  <a:pt x="861" y="1124"/>
                </a:lnTo>
                <a:lnTo>
                  <a:pt x="648" y="1247"/>
                </a:lnTo>
                <a:lnTo>
                  <a:pt x="0" y="126"/>
                </a:lnTo>
                <a:lnTo>
                  <a:pt x="215" y="0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1" name="Freeform 9"/>
          <p:cNvSpPr>
            <a:spLocks/>
          </p:cNvSpPr>
          <p:nvPr/>
        </p:nvSpPr>
        <p:spPr bwMode="auto">
          <a:xfrm>
            <a:off x="4980370" y="2044502"/>
            <a:ext cx="824982" cy="571396"/>
          </a:xfrm>
          <a:custGeom>
            <a:avLst/>
            <a:gdLst>
              <a:gd name="T0" fmla="*/ 125 w 1246"/>
              <a:gd name="T1" fmla="*/ 0 h 863"/>
              <a:gd name="T2" fmla="*/ 1246 w 1246"/>
              <a:gd name="T3" fmla="*/ 648 h 863"/>
              <a:gd name="T4" fmla="*/ 1123 w 1246"/>
              <a:gd name="T5" fmla="*/ 863 h 863"/>
              <a:gd name="T6" fmla="*/ 0 w 1246"/>
              <a:gd name="T7" fmla="*/ 215 h 863"/>
              <a:gd name="T8" fmla="*/ 125 w 1246"/>
              <a:gd name="T9" fmla="*/ 0 h 8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6" h="863">
                <a:moveTo>
                  <a:pt x="125" y="0"/>
                </a:moveTo>
                <a:lnTo>
                  <a:pt x="1246" y="648"/>
                </a:lnTo>
                <a:lnTo>
                  <a:pt x="1123" y="863"/>
                </a:lnTo>
                <a:lnTo>
                  <a:pt x="0" y="215"/>
                </a:lnTo>
                <a:lnTo>
                  <a:pt x="125" y="0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2" name="Rectangle 10"/>
          <p:cNvSpPr>
            <a:spLocks noChangeArrowheads="1"/>
          </p:cNvSpPr>
          <p:nvPr/>
        </p:nvSpPr>
        <p:spPr bwMode="auto">
          <a:xfrm>
            <a:off x="4706259" y="3038321"/>
            <a:ext cx="858088" cy="16287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3" name="Freeform 11"/>
          <p:cNvSpPr>
            <a:spLocks/>
          </p:cNvSpPr>
          <p:nvPr/>
        </p:nvSpPr>
        <p:spPr bwMode="auto">
          <a:xfrm>
            <a:off x="4895621" y="3647457"/>
            <a:ext cx="823658" cy="570072"/>
          </a:xfrm>
          <a:custGeom>
            <a:avLst/>
            <a:gdLst>
              <a:gd name="T0" fmla="*/ 0 w 1244"/>
              <a:gd name="T1" fmla="*/ 648 h 861"/>
              <a:gd name="T2" fmla="*/ 1121 w 1244"/>
              <a:gd name="T3" fmla="*/ 0 h 861"/>
              <a:gd name="T4" fmla="*/ 1244 w 1244"/>
              <a:gd name="T5" fmla="*/ 215 h 861"/>
              <a:gd name="T6" fmla="*/ 123 w 1244"/>
              <a:gd name="T7" fmla="*/ 861 h 861"/>
              <a:gd name="T8" fmla="*/ 0 w 1244"/>
              <a:gd name="T9" fmla="*/ 648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4" h="861">
                <a:moveTo>
                  <a:pt x="0" y="648"/>
                </a:moveTo>
                <a:lnTo>
                  <a:pt x="1121" y="0"/>
                </a:lnTo>
                <a:lnTo>
                  <a:pt x="1244" y="215"/>
                </a:lnTo>
                <a:lnTo>
                  <a:pt x="123" y="861"/>
                </a:lnTo>
                <a:lnTo>
                  <a:pt x="0" y="648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4" name="Freeform 12"/>
          <p:cNvSpPr>
            <a:spLocks/>
          </p:cNvSpPr>
          <p:nvPr/>
        </p:nvSpPr>
        <p:spPr bwMode="auto">
          <a:xfrm>
            <a:off x="5578913" y="4139401"/>
            <a:ext cx="569410" cy="823658"/>
          </a:xfrm>
          <a:custGeom>
            <a:avLst/>
            <a:gdLst>
              <a:gd name="T0" fmla="*/ 0 w 860"/>
              <a:gd name="T1" fmla="*/ 1121 h 1244"/>
              <a:gd name="T2" fmla="*/ 645 w 860"/>
              <a:gd name="T3" fmla="*/ 0 h 1244"/>
              <a:gd name="T4" fmla="*/ 860 w 860"/>
              <a:gd name="T5" fmla="*/ 123 h 1244"/>
              <a:gd name="T6" fmla="*/ 212 w 860"/>
              <a:gd name="T7" fmla="*/ 1244 h 1244"/>
              <a:gd name="T8" fmla="*/ 0 w 860"/>
              <a:gd name="T9" fmla="*/ 1121 h 1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0" h="1244">
                <a:moveTo>
                  <a:pt x="0" y="1121"/>
                </a:moveTo>
                <a:lnTo>
                  <a:pt x="645" y="0"/>
                </a:lnTo>
                <a:lnTo>
                  <a:pt x="860" y="123"/>
                </a:lnTo>
                <a:lnTo>
                  <a:pt x="212" y="1244"/>
                </a:lnTo>
                <a:lnTo>
                  <a:pt x="0" y="1121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5" name="Rectangle 13"/>
          <p:cNvSpPr>
            <a:spLocks noChangeArrowheads="1"/>
          </p:cNvSpPr>
          <p:nvPr/>
        </p:nvSpPr>
        <p:spPr bwMode="auto">
          <a:xfrm>
            <a:off x="6571407" y="4379082"/>
            <a:ext cx="164202" cy="85808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6" name="Freeform 14"/>
          <p:cNvSpPr>
            <a:spLocks/>
          </p:cNvSpPr>
          <p:nvPr/>
        </p:nvSpPr>
        <p:spPr bwMode="auto">
          <a:xfrm>
            <a:off x="7180544" y="4224150"/>
            <a:ext cx="571396" cy="824982"/>
          </a:xfrm>
          <a:custGeom>
            <a:avLst/>
            <a:gdLst>
              <a:gd name="T0" fmla="*/ 648 w 863"/>
              <a:gd name="T1" fmla="*/ 1246 h 1246"/>
              <a:gd name="T2" fmla="*/ 0 w 863"/>
              <a:gd name="T3" fmla="*/ 123 h 1246"/>
              <a:gd name="T4" fmla="*/ 215 w 863"/>
              <a:gd name="T5" fmla="*/ 0 h 1246"/>
              <a:gd name="T6" fmla="*/ 863 w 863"/>
              <a:gd name="T7" fmla="*/ 1121 h 1246"/>
              <a:gd name="T8" fmla="*/ 648 w 863"/>
              <a:gd name="T9" fmla="*/ 1246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3" h="1246">
                <a:moveTo>
                  <a:pt x="648" y="1246"/>
                </a:moveTo>
                <a:lnTo>
                  <a:pt x="0" y="123"/>
                </a:lnTo>
                <a:lnTo>
                  <a:pt x="215" y="0"/>
                </a:lnTo>
                <a:lnTo>
                  <a:pt x="863" y="1121"/>
                </a:lnTo>
                <a:lnTo>
                  <a:pt x="648" y="1246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7" name="Freeform 15"/>
          <p:cNvSpPr>
            <a:spLocks/>
          </p:cNvSpPr>
          <p:nvPr/>
        </p:nvSpPr>
        <p:spPr bwMode="auto">
          <a:xfrm>
            <a:off x="7672488" y="3795106"/>
            <a:ext cx="823658" cy="571396"/>
          </a:xfrm>
          <a:custGeom>
            <a:avLst/>
            <a:gdLst>
              <a:gd name="T0" fmla="*/ 1121 w 1244"/>
              <a:gd name="T1" fmla="*/ 863 h 863"/>
              <a:gd name="T2" fmla="*/ 0 w 1244"/>
              <a:gd name="T3" fmla="*/ 215 h 863"/>
              <a:gd name="T4" fmla="*/ 123 w 1244"/>
              <a:gd name="T5" fmla="*/ 0 h 863"/>
              <a:gd name="T6" fmla="*/ 1244 w 1244"/>
              <a:gd name="T7" fmla="*/ 648 h 863"/>
              <a:gd name="T8" fmla="*/ 1121 w 1244"/>
              <a:gd name="T9" fmla="*/ 863 h 8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4" h="863">
                <a:moveTo>
                  <a:pt x="1121" y="863"/>
                </a:moveTo>
                <a:lnTo>
                  <a:pt x="0" y="215"/>
                </a:lnTo>
                <a:lnTo>
                  <a:pt x="123" y="0"/>
                </a:lnTo>
                <a:lnTo>
                  <a:pt x="1244" y="648"/>
                </a:lnTo>
                <a:lnTo>
                  <a:pt x="1121" y="863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8" name="Rectangle 16"/>
          <p:cNvSpPr>
            <a:spLocks noChangeArrowheads="1"/>
          </p:cNvSpPr>
          <p:nvPr/>
        </p:nvSpPr>
        <p:spPr bwMode="auto">
          <a:xfrm>
            <a:off x="7913494" y="3209144"/>
            <a:ext cx="856763" cy="16287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Rectangle 11"/>
          <p:cNvSpPr>
            <a:spLocks noChangeArrowheads="1"/>
          </p:cNvSpPr>
          <p:nvPr/>
        </p:nvSpPr>
        <p:spPr bwMode="auto">
          <a:xfrm>
            <a:off x="7404101" y="4910138"/>
            <a:ext cx="34925" cy="238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03" name="组合 402"/>
          <p:cNvGrpSpPr/>
          <p:nvPr/>
        </p:nvGrpSpPr>
        <p:grpSpPr>
          <a:xfrm>
            <a:off x="8197851" y="533400"/>
            <a:ext cx="652463" cy="1027113"/>
            <a:chOff x="8197851" y="533400"/>
            <a:chExt cx="652463" cy="1027113"/>
          </a:xfrm>
        </p:grpSpPr>
        <p:sp>
          <p:nvSpPr>
            <p:cNvPr id="208" name="Freeform 15"/>
            <p:cNvSpPr>
              <a:spLocks/>
            </p:cNvSpPr>
            <p:nvPr/>
          </p:nvSpPr>
          <p:spPr bwMode="auto">
            <a:xfrm>
              <a:off x="8197851" y="533400"/>
              <a:ext cx="652463" cy="1027113"/>
            </a:xfrm>
            <a:custGeom>
              <a:avLst/>
              <a:gdLst>
                <a:gd name="T0" fmla="*/ 448 w 448"/>
                <a:gd name="T1" fmla="*/ 640 h 704"/>
                <a:gd name="T2" fmla="*/ 384 w 448"/>
                <a:gd name="T3" fmla="*/ 704 h 704"/>
                <a:gd name="T4" fmla="*/ 64 w 448"/>
                <a:gd name="T5" fmla="*/ 704 h 704"/>
                <a:gd name="T6" fmla="*/ 0 w 448"/>
                <a:gd name="T7" fmla="*/ 640 h 704"/>
                <a:gd name="T8" fmla="*/ 0 w 448"/>
                <a:gd name="T9" fmla="*/ 64 h 704"/>
                <a:gd name="T10" fmla="*/ 64 w 448"/>
                <a:gd name="T11" fmla="*/ 0 h 704"/>
                <a:gd name="T12" fmla="*/ 384 w 448"/>
                <a:gd name="T13" fmla="*/ 0 h 704"/>
                <a:gd name="T14" fmla="*/ 448 w 448"/>
                <a:gd name="T15" fmla="*/ 64 h 704"/>
                <a:gd name="T16" fmla="*/ 448 w 448"/>
                <a:gd name="T17" fmla="*/ 64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8" h="704">
                  <a:moveTo>
                    <a:pt x="448" y="640"/>
                  </a:moveTo>
                  <a:cubicBezTo>
                    <a:pt x="448" y="675"/>
                    <a:pt x="419" y="704"/>
                    <a:pt x="384" y="704"/>
                  </a:cubicBezTo>
                  <a:cubicBezTo>
                    <a:pt x="64" y="704"/>
                    <a:pt x="64" y="704"/>
                    <a:pt x="64" y="704"/>
                  </a:cubicBezTo>
                  <a:cubicBezTo>
                    <a:pt x="29" y="704"/>
                    <a:pt x="0" y="675"/>
                    <a:pt x="0" y="64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419" y="0"/>
                    <a:pt x="448" y="29"/>
                    <a:pt x="448" y="64"/>
                  </a:cubicBezTo>
                  <a:lnTo>
                    <a:pt x="448" y="64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Rectangle 16"/>
            <p:cNvSpPr>
              <a:spLocks noChangeArrowheads="1"/>
            </p:cNvSpPr>
            <p:nvPr/>
          </p:nvSpPr>
          <p:spPr bwMode="auto">
            <a:xfrm>
              <a:off x="8289926" y="627063"/>
              <a:ext cx="466725" cy="747713"/>
            </a:xfrm>
            <a:prstGeom prst="rect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Oval 17"/>
            <p:cNvSpPr>
              <a:spLocks noChangeArrowheads="1"/>
            </p:cNvSpPr>
            <p:nvPr/>
          </p:nvSpPr>
          <p:spPr bwMode="auto">
            <a:xfrm>
              <a:off x="8488363" y="1431925"/>
              <a:ext cx="69850" cy="714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Oval 18"/>
            <p:cNvSpPr>
              <a:spLocks noChangeArrowheads="1"/>
            </p:cNvSpPr>
            <p:nvPr/>
          </p:nvSpPr>
          <p:spPr bwMode="auto">
            <a:xfrm>
              <a:off x="8570913" y="814388"/>
              <a:ext cx="92075" cy="93663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Oval 19"/>
            <p:cNvSpPr>
              <a:spLocks noChangeArrowheads="1"/>
            </p:cNvSpPr>
            <p:nvPr/>
          </p:nvSpPr>
          <p:spPr bwMode="auto">
            <a:xfrm>
              <a:off x="8383588" y="954088"/>
              <a:ext cx="93663" cy="93663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Oval 20"/>
            <p:cNvSpPr>
              <a:spLocks noChangeArrowheads="1"/>
            </p:cNvSpPr>
            <p:nvPr/>
          </p:nvSpPr>
          <p:spPr bwMode="auto">
            <a:xfrm>
              <a:off x="8570913" y="1093788"/>
              <a:ext cx="92075" cy="93663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1"/>
            <p:cNvSpPr>
              <a:spLocks/>
            </p:cNvSpPr>
            <p:nvPr/>
          </p:nvSpPr>
          <p:spPr bwMode="auto">
            <a:xfrm>
              <a:off x="8391526" y="841375"/>
              <a:ext cx="239713" cy="319088"/>
            </a:xfrm>
            <a:custGeom>
              <a:avLst/>
              <a:gdLst>
                <a:gd name="T0" fmla="*/ 133 w 151"/>
                <a:gd name="T1" fmla="*/ 201 h 201"/>
                <a:gd name="T2" fmla="*/ 0 w 151"/>
                <a:gd name="T3" fmla="*/ 100 h 201"/>
                <a:gd name="T4" fmla="*/ 133 w 151"/>
                <a:gd name="T5" fmla="*/ 0 h 201"/>
                <a:gd name="T6" fmla="*/ 151 w 151"/>
                <a:gd name="T7" fmla="*/ 24 h 201"/>
                <a:gd name="T8" fmla="*/ 49 w 151"/>
                <a:gd name="T9" fmla="*/ 100 h 201"/>
                <a:gd name="T10" fmla="*/ 151 w 151"/>
                <a:gd name="T11" fmla="*/ 177 h 201"/>
                <a:gd name="T12" fmla="*/ 133 w 151"/>
                <a:gd name="T13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201">
                  <a:moveTo>
                    <a:pt x="133" y="201"/>
                  </a:moveTo>
                  <a:lnTo>
                    <a:pt x="0" y="100"/>
                  </a:lnTo>
                  <a:lnTo>
                    <a:pt x="133" y="0"/>
                  </a:lnTo>
                  <a:lnTo>
                    <a:pt x="151" y="24"/>
                  </a:lnTo>
                  <a:lnTo>
                    <a:pt x="49" y="100"/>
                  </a:lnTo>
                  <a:lnTo>
                    <a:pt x="151" y="177"/>
                  </a:lnTo>
                  <a:lnTo>
                    <a:pt x="133" y="201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2" name="组合 401"/>
          <p:cNvGrpSpPr/>
          <p:nvPr/>
        </p:nvGrpSpPr>
        <p:grpSpPr>
          <a:xfrm>
            <a:off x="8943976" y="533400"/>
            <a:ext cx="652463" cy="1027113"/>
            <a:chOff x="8943976" y="533400"/>
            <a:chExt cx="652463" cy="1027113"/>
          </a:xfrm>
        </p:grpSpPr>
        <p:sp>
          <p:nvSpPr>
            <p:cNvPr id="215" name="Freeform 22"/>
            <p:cNvSpPr>
              <a:spLocks/>
            </p:cNvSpPr>
            <p:nvPr/>
          </p:nvSpPr>
          <p:spPr bwMode="auto">
            <a:xfrm>
              <a:off x="8943976" y="533400"/>
              <a:ext cx="652463" cy="1027113"/>
            </a:xfrm>
            <a:custGeom>
              <a:avLst/>
              <a:gdLst>
                <a:gd name="T0" fmla="*/ 448 w 448"/>
                <a:gd name="T1" fmla="*/ 640 h 704"/>
                <a:gd name="T2" fmla="*/ 384 w 448"/>
                <a:gd name="T3" fmla="*/ 704 h 704"/>
                <a:gd name="T4" fmla="*/ 64 w 448"/>
                <a:gd name="T5" fmla="*/ 704 h 704"/>
                <a:gd name="T6" fmla="*/ 0 w 448"/>
                <a:gd name="T7" fmla="*/ 640 h 704"/>
                <a:gd name="T8" fmla="*/ 0 w 448"/>
                <a:gd name="T9" fmla="*/ 64 h 704"/>
                <a:gd name="T10" fmla="*/ 64 w 448"/>
                <a:gd name="T11" fmla="*/ 0 h 704"/>
                <a:gd name="T12" fmla="*/ 384 w 448"/>
                <a:gd name="T13" fmla="*/ 0 h 704"/>
                <a:gd name="T14" fmla="*/ 448 w 448"/>
                <a:gd name="T15" fmla="*/ 64 h 704"/>
                <a:gd name="T16" fmla="*/ 448 w 448"/>
                <a:gd name="T17" fmla="*/ 64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8" h="704">
                  <a:moveTo>
                    <a:pt x="448" y="640"/>
                  </a:moveTo>
                  <a:cubicBezTo>
                    <a:pt x="448" y="675"/>
                    <a:pt x="419" y="704"/>
                    <a:pt x="384" y="704"/>
                  </a:cubicBezTo>
                  <a:cubicBezTo>
                    <a:pt x="64" y="704"/>
                    <a:pt x="64" y="704"/>
                    <a:pt x="64" y="704"/>
                  </a:cubicBezTo>
                  <a:cubicBezTo>
                    <a:pt x="29" y="704"/>
                    <a:pt x="0" y="675"/>
                    <a:pt x="0" y="64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419" y="0"/>
                    <a:pt x="448" y="29"/>
                    <a:pt x="448" y="64"/>
                  </a:cubicBezTo>
                  <a:lnTo>
                    <a:pt x="448" y="64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Rectangle 23"/>
            <p:cNvSpPr>
              <a:spLocks noChangeArrowheads="1"/>
            </p:cNvSpPr>
            <p:nvPr/>
          </p:nvSpPr>
          <p:spPr bwMode="auto">
            <a:xfrm>
              <a:off x="9037638" y="627063"/>
              <a:ext cx="466725" cy="74771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Oval 24"/>
            <p:cNvSpPr>
              <a:spLocks noChangeArrowheads="1"/>
            </p:cNvSpPr>
            <p:nvPr/>
          </p:nvSpPr>
          <p:spPr bwMode="auto">
            <a:xfrm>
              <a:off x="9236076" y="1431925"/>
              <a:ext cx="69850" cy="714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Oval 25"/>
            <p:cNvSpPr>
              <a:spLocks noChangeArrowheads="1"/>
            </p:cNvSpPr>
            <p:nvPr/>
          </p:nvSpPr>
          <p:spPr bwMode="auto">
            <a:xfrm>
              <a:off x="9317038" y="814388"/>
              <a:ext cx="93663" cy="93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Oval 26"/>
            <p:cNvSpPr>
              <a:spLocks noChangeArrowheads="1"/>
            </p:cNvSpPr>
            <p:nvPr/>
          </p:nvSpPr>
          <p:spPr bwMode="auto">
            <a:xfrm>
              <a:off x="9129713" y="954088"/>
              <a:ext cx="93663" cy="93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Oval 27"/>
            <p:cNvSpPr>
              <a:spLocks noChangeArrowheads="1"/>
            </p:cNvSpPr>
            <p:nvPr/>
          </p:nvSpPr>
          <p:spPr bwMode="auto">
            <a:xfrm>
              <a:off x="9317038" y="1093788"/>
              <a:ext cx="93663" cy="93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8"/>
            <p:cNvSpPr>
              <a:spLocks/>
            </p:cNvSpPr>
            <p:nvPr/>
          </p:nvSpPr>
          <p:spPr bwMode="auto">
            <a:xfrm>
              <a:off x="9158288" y="852488"/>
              <a:ext cx="212725" cy="296863"/>
            </a:xfrm>
            <a:custGeom>
              <a:avLst/>
              <a:gdLst>
                <a:gd name="T0" fmla="*/ 125 w 134"/>
                <a:gd name="T1" fmla="*/ 187 h 187"/>
                <a:gd name="T2" fmla="*/ 0 w 134"/>
                <a:gd name="T3" fmla="*/ 93 h 187"/>
                <a:gd name="T4" fmla="*/ 125 w 134"/>
                <a:gd name="T5" fmla="*/ 0 h 187"/>
                <a:gd name="T6" fmla="*/ 134 w 134"/>
                <a:gd name="T7" fmla="*/ 11 h 187"/>
                <a:gd name="T8" fmla="*/ 24 w 134"/>
                <a:gd name="T9" fmla="*/ 93 h 187"/>
                <a:gd name="T10" fmla="*/ 134 w 134"/>
                <a:gd name="T11" fmla="*/ 176 h 187"/>
                <a:gd name="T12" fmla="*/ 125 w 134"/>
                <a:gd name="T13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87">
                  <a:moveTo>
                    <a:pt x="125" y="187"/>
                  </a:moveTo>
                  <a:lnTo>
                    <a:pt x="0" y="93"/>
                  </a:lnTo>
                  <a:lnTo>
                    <a:pt x="125" y="0"/>
                  </a:lnTo>
                  <a:lnTo>
                    <a:pt x="134" y="11"/>
                  </a:lnTo>
                  <a:lnTo>
                    <a:pt x="24" y="93"/>
                  </a:lnTo>
                  <a:lnTo>
                    <a:pt x="134" y="176"/>
                  </a:lnTo>
                  <a:lnTo>
                    <a:pt x="125" y="1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30" name="组合 429"/>
          <p:cNvGrpSpPr/>
          <p:nvPr/>
        </p:nvGrpSpPr>
        <p:grpSpPr>
          <a:xfrm>
            <a:off x="8640763" y="254000"/>
            <a:ext cx="512763" cy="209551"/>
            <a:chOff x="8640763" y="254000"/>
            <a:chExt cx="512763" cy="209551"/>
          </a:xfrm>
        </p:grpSpPr>
        <p:sp>
          <p:nvSpPr>
            <p:cNvPr id="222" name="Oval 29"/>
            <p:cNvSpPr>
              <a:spLocks noChangeArrowheads="1"/>
            </p:cNvSpPr>
            <p:nvPr/>
          </p:nvSpPr>
          <p:spPr bwMode="auto">
            <a:xfrm>
              <a:off x="8850313" y="254000"/>
              <a:ext cx="93663" cy="93663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Oval 30"/>
            <p:cNvSpPr>
              <a:spLocks noChangeArrowheads="1"/>
            </p:cNvSpPr>
            <p:nvPr/>
          </p:nvSpPr>
          <p:spPr bwMode="auto">
            <a:xfrm>
              <a:off x="9002713" y="312738"/>
              <a:ext cx="69850" cy="69850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Oval 31"/>
            <p:cNvSpPr>
              <a:spLocks noChangeArrowheads="1"/>
            </p:cNvSpPr>
            <p:nvPr/>
          </p:nvSpPr>
          <p:spPr bwMode="auto">
            <a:xfrm>
              <a:off x="8721726" y="312738"/>
              <a:ext cx="69850" cy="69850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Oval 32"/>
            <p:cNvSpPr>
              <a:spLocks noChangeArrowheads="1"/>
            </p:cNvSpPr>
            <p:nvPr/>
          </p:nvSpPr>
          <p:spPr bwMode="auto">
            <a:xfrm>
              <a:off x="8640763" y="417513"/>
              <a:ext cx="46038" cy="46038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Oval 33"/>
            <p:cNvSpPr>
              <a:spLocks noChangeArrowheads="1"/>
            </p:cNvSpPr>
            <p:nvPr/>
          </p:nvSpPr>
          <p:spPr bwMode="auto">
            <a:xfrm>
              <a:off x="9107488" y="417513"/>
              <a:ext cx="46038" cy="46038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4" name="组合 403"/>
          <p:cNvGrpSpPr/>
          <p:nvPr/>
        </p:nvGrpSpPr>
        <p:grpSpPr>
          <a:xfrm>
            <a:off x="8431213" y="1838325"/>
            <a:ext cx="1679575" cy="1400176"/>
            <a:chOff x="8431213" y="1838325"/>
            <a:chExt cx="1679575" cy="1400176"/>
          </a:xfrm>
        </p:grpSpPr>
        <p:sp>
          <p:nvSpPr>
            <p:cNvPr id="227" name="Rectangle 34"/>
            <p:cNvSpPr>
              <a:spLocks noChangeArrowheads="1"/>
            </p:cNvSpPr>
            <p:nvPr/>
          </p:nvSpPr>
          <p:spPr bwMode="auto">
            <a:xfrm>
              <a:off x="8523288" y="2211388"/>
              <a:ext cx="1493838" cy="102711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Rectangle 35"/>
            <p:cNvSpPr>
              <a:spLocks noChangeArrowheads="1"/>
            </p:cNvSpPr>
            <p:nvPr/>
          </p:nvSpPr>
          <p:spPr bwMode="auto">
            <a:xfrm>
              <a:off x="8616951" y="2584450"/>
              <a:ext cx="373063" cy="6540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Rectangle 36"/>
            <p:cNvSpPr>
              <a:spLocks noChangeArrowheads="1"/>
            </p:cNvSpPr>
            <p:nvPr/>
          </p:nvSpPr>
          <p:spPr bwMode="auto">
            <a:xfrm>
              <a:off x="9083676" y="2584450"/>
              <a:ext cx="839788" cy="4667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37"/>
            <p:cNvSpPr>
              <a:spLocks noEditPoints="1"/>
            </p:cNvSpPr>
            <p:nvPr/>
          </p:nvSpPr>
          <p:spPr bwMode="auto">
            <a:xfrm>
              <a:off x="9083676" y="2584450"/>
              <a:ext cx="839788" cy="466725"/>
            </a:xfrm>
            <a:custGeom>
              <a:avLst/>
              <a:gdLst>
                <a:gd name="T0" fmla="*/ 500 w 529"/>
                <a:gd name="T1" fmla="*/ 30 h 294"/>
                <a:gd name="T2" fmla="*/ 500 w 529"/>
                <a:gd name="T3" fmla="*/ 265 h 294"/>
                <a:gd name="T4" fmla="*/ 29 w 529"/>
                <a:gd name="T5" fmla="*/ 265 h 294"/>
                <a:gd name="T6" fmla="*/ 29 w 529"/>
                <a:gd name="T7" fmla="*/ 30 h 294"/>
                <a:gd name="T8" fmla="*/ 500 w 529"/>
                <a:gd name="T9" fmla="*/ 30 h 294"/>
                <a:gd name="T10" fmla="*/ 529 w 529"/>
                <a:gd name="T11" fmla="*/ 0 h 294"/>
                <a:gd name="T12" fmla="*/ 0 w 529"/>
                <a:gd name="T13" fmla="*/ 0 h 294"/>
                <a:gd name="T14" fmla="*/ 0 w 529"/>
                <a:gd name="T15" fmla="*/ 294 h 294"/>
                <a:gd name="T16" fmla="*/ 529 w 529"/>
                <a:gd name="T17" fmla="*/ 294 h 294"/>
                <a:gd name="T18" fmla="*/ 529 w 529"/>
                <a:gd name="T1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9" h="294">
                  <a:moveTo>
                    <a:pt x="500" y="30"/>
                  </a:moveTo>
                  <a:lnTo>
                    <a:pt x="500" y="265"/>
                  </a:lnTo>
                  <a:lnTo>
                    <a:pt x="29" y="265"/>
                  </a:lnTo>
                  <a:lnTo>
                    <a:pt x="29" y="30"/>
                  </a:lnTo>
                  <a:lnTo>
                    <a:pt x="500" y="30"/>
                  </a:lnTo>
                  <a:close/>
                  <a:moveTo>
                    <a:pt x="529" y="0"/>
                  </a:moveTo>
                  <a:lnTo>
                    <a:pt x="0" y="0"/>
                  </a:lnTo>
                  <a:lnTo>
                    <a:pt x="0" y="294"/>
                  </a:lnTo>
                  <a:lnTo>
                    <a:pt x="529" y="294"/>
                  </a:lnTo>
                  <a:lnTo>
                    <a:pt x="529" y="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38"/>
            <p:cNvSpPr>
              <a:spLocks noEditPoints="1"/>
            </p:cNvSpPr>
            <p:nvPr/>
          </p:nvSpPr>
          <p:spPr bwMode="auto">
            <a:xfrm>
              <a:off x="9129713" y="2632075"/>
              <a:ext cx="747713" cy="373063"/>
            </a:xfrm>
            <a:custGeom>
              <a:avLst/>
              <a:gdLst>
                <a:gd name="T0" fmla="*/ 456 w 471"/>
                <a:gd name="T1" fmla="*/ 14 h 235"/>
                <a:gd name="T2" fmla="*/ 456 w 471"/>
                <a:gd name="T3" fmla="*/ 220 h 235"/>
                <a:gd name="T4" fmla="*/ 15 w 471"/>
                <a:gd name="T5" fmla="*/ 220 h 235"/>
                <a:gd name="T6" fmla="*/ 15 w 471"/>
                <a:gd name="T7" fmla="*/ 14 h 235"/>
                <a:gd name="T8" fmla="*/ 456 w 471"/>
                <a:gd name="T9" fmla="*/ 14 h 235"/>
                <a:gd name="T10" fmla="*/ 471 w 471"/>
                <a:gd name="T11" fmla="*/ 0 h 235"/>
                <a:gd name="T12" fmla="*/ 0 w 471"/>
                <a:gd name="T13" fmla="*/ 0 h 235"/>
                <a:gd name="T14" fmla="*/ 0 w 471"/>
                <a:gd name="T15" fmla="*/ 235 h 235"/>
                <a:gd name="T16" fmla="*/ 471 w 471"/>
                <a:gd name="T17" fmla="*/ 235 h 235"/>
                <a:gd name="T18" fmla="*/ 471 w 471"/>
                <a:gd name="T19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1" h="235">
                  <a:moveTo>
                    <a:pt x="456" y="14"/>
                  </a:moveTo>
                  <a:lnTo>
                    <a:pt x="456" y="220"/>
                  </a:lnTo>
                  <a:lnTo>
                    <a:pt x="15" y="220"/>
                  </a:lnTo>
                  <a:lnTo>
                    <a:pt x="15" y="14"/>
                  </a:lnTo>
                  <a:lnTo>
                    <a:pt x="456" y="14"/>
                  </a:lnTo>
                  <a:close/>
                  <a:moveTo>
                    <a:pt x="471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471" y="235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39"/>
            <p:cNvSpPr>
              <a:spLocks/>
            </p:cNvSpPr>
            <p:nvPr/>
          </p:nvSpPr>
          <p:spPr bwMode="auto">
            <a:xfrm>
              <a:off x="8431213" y="2117725"/>
              <a:ext cx="1679575" cy="374650"/>
            </a:xfrm>
            <a:custGeom>
              <a:avLst/>
              <a:gdLst>
                <a:gd name="T0" fmla="*/ 1058 w 1058"/>
                <a:gd name="T1" fmla="*/ 236 h 236"/>
                <a:gd name="T2" fmla="*/ 0 w 1058"/>
                <a:gd name="T3" fmla="*/ 236 h 236"/>
                <a:gd name="T4" fmla="*/ 58 w 1058"/>
                <a:gd name="T5" fmla="*/ 0 h 236"/>
                <a:gd name="T6" fmla="*/ 999 w 1058"/>
                <a:gd name="T7" fmla="*/ 0 h 236"/>
                <a:gd name="T8" fmla="*/ 1058 w 1058"/>
                <a:gd name="T9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8" h="236">
                  <a:moveTo>
                    <a:pt x="1058" y="236"/>
                  </a:moveTo>
                  <a:lnTo>
                    <a:pt x="0" y="236"/>
                  </a:lnTo>
                  <a:lnTo>
                    <a:pt x="58" y="0"/>
                  </a:lnTo>
                  <a:lnTo>
                    <a:pt x="999" y="0"/>
                  </a:lnTo>
                  <a:lnTo>
                    <a:pt x="1058" y="236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Rectangle 40"/>
            <p:cNvSpPr>
              <a:spLocks noChangeArrowheads="1"/>
            </p:cNvSpPr>
            <p:nvPr/>
          </p:nvSpPr>
          <p:spPr bwMode="auto">
            <a:xfrm>
              <a:off x="9550401" y="1838325"/>
              <a:ext cx="185738" cy="279400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Rectangle 41"/>
            <p:cNvSpPr>
              <a:spLocks noChangeArrowheads="1"/>
            </p:cNvSpPr>
            <p:nvPr/>
          </p:nvSpPr>
          <p:spPr bwMode="auto">
            <a:xfrm>
              <a:off x="9526588" y="1838325"/>
              <a:ext cx="233363" cy="46038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42"/>
            <p:cNvSpPr>
              <a:spLocks noEditPoints="1"/>
            </p:cNvSpPr>
            <p:nvPr/>
          </p:nvSpPr>
          <p:spPr bwMode="auto">
            <a:xfrm>
              <a:off x="8616951" y="2584450"/>
              <a:ext cx="373063" cy="654050"/>
            </a:xfrm>
            <a:custGeom>
              <a:avLst/>
              <a:gdLst>
                <a:gd name="T0" fmla="*/ 0 w 235"/>
                <a:gd name="T1" fmla="*/ 0 h 412"/>
                <a:gd name="T2" fmla="*/ 0 w 235"/>
                <a:gd name="T3" fmla="*/ 412 h 412"/>
                <a:gd name="T4" fmla="*/ 235 w 235"/>
                <a:gd name="T5" fmla="*/ 412 h 412"/>
                <a:gd name="T6" fmla="*/ 235 w 235"/>
                <a:gd name="T7" fmla="*/ 0 h 412"/>
                <a:gd name="T8" fmla="*/ 0 w 235"/>
                <a:gd name="T9" fmla="*/ 0 h 412"/>
                <a:gd name="T10" fmla="*/ 206 w 235"/>
                <a:gd name="T11" fmla="*/ 30 h 412"/>
                <a:gd name="T12" fmla="*/ 206 w 235"/>
                <a:gd name="T13" fmla="*/ 192 h 412"/>
                <a:gd name="T14" fmla="*/ 29 w 235"/>
                <a:gd name="T15" fmla="*/ 192 h 412"/>
                <a:gd name="T16" fmla="*/ 29 w 235"/>
                <a:gd name="T17" fmla="*/ 30 h 412"/>
                <a:gd name="T18" fmla="*/ 206 w 235"/>
                <a:gd name="T19" fmla="*/ 30 h 412"/>
                <a:gd name="T20" fmla="*/ 29 w 235"/>
                <a:gd name="T21" fmla="*/ 383 h 412"/>
                <a:gd name="T22" fmla="*/ 29 w 235"/>
                <a:gd name="T23" fmla="*/ 221 h 412"/>
                <a:gd name="T24" fmla="*/ 206 w 235"/>
                <a:gd name="T25" fmla="*/ 221 h 412"/>
                <a:gd name="T26" fmla="*/ 206 w 235"/>
                <a:gd name="T27" fmla="*/ 383 h 412"/>
                <a:gd name="T28" fmla="*/ 29 w 235"/>
                <a:gd name="T29" fmla="*/ 38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5" h="412">
                  <a:moveTo>
                    <a:pt x="0" y="0"/>
                  </a:moveTo>
                  <a:lnTo>
                    <a:pt x="0" y="412"/>
                  </a:lnTo>
                  <a:lnTo>
                    <a:pt x="235" y="412"/>
                  </a:lnTo>
                  <a:lnTo>
                    <a:pt x="235" y="0"/>
                  </a:lnTo>
                  <a:lnTo>
                    <a:pt x="0" y="0"/>
                  </a:lnTo>
                  <a:close/>
                  <a:moveTo>
                    <a:pt x="206" y="30"/>
                  </a:moveTo>
                  <a:lnTo>
                    <a:pt x="206" y="192"/>
                  </a:lnTo>
                  <a:lnTo>
                    <a:pt x="29" y="192"/>
                  </a:lnTo>
                  <a:lnTo>
                    <a:pt x="29" y="30"/>
                  </a:lnTo>
                  <a:lnTo>
                    <a:pt x="206" y="30"/>
                  </a:lnTo>
                  <a:close/>
                  <a:moveTo>
                    <a:pt x="29" y="383"/>
                  </a:moveTo>
                  <a:lnTo>
                    <a:pt x="29" y="221"/>
                  </a:lnTo>
                  <a:lnTo>
                    <a:pt x="206" y="221"/>
                  </a:lnTo>
                  <a:lnTo>
                    <a:pt x="206" y="383"/>
                  </a:lnTo>
                  <a:lnTo>
                    <a:pt x="29" y="383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43"/>
            <p:cNvSpPr>
              <a:spLocks noEditPoints="1"/>
            </p:cNvSpPr>
            <p:nvPr/>
          </p:nvSpPr>
          <p:spPr bwMode="auto">
            <a:xfrm>
              <a:off x="8662988" y="2632075"/>
              <a:ext cx="280988" cy="257175"/>
            </a:xfrm>
            <a:custGeom>
              <a:avLst/>
              <a:gdLst>
                <a:gd name="T0" fmla="*/ 162 w 177"/>
                <a:gd name="T1" fmla="*/ 14 h 162"/>
                <a:gd name="T2" fmla="*/ 162 w 177"/>
                <a:gd name="T3" fmla="*/ 147 h 162"/>
                <a:gd name="T4" fmla="*/ 15 w 177"/>
                <a:gd name="T5" fmla="*/ 147 h 162"/>
                <a:gd name="T6" fmla="*/ 15 w 177"/>
                <a:gd name="T7" fmla="*/ 14 h 162"/>
                <a:gd name="T8" fmla="*/ 162 w 177"/>
                <a:gd name="T9" fmla="*/ 14 h 162"/>
                <a:gd name="T10" fmla="*/ 177 w 177"/>
                <a:gd name="T11" fmla="*/ 0 h 162"/>
                <a:gd name="T12" fmla="*/ 0 w 177"/>
                <a:gd name="T13" fmla="*/ 0 h 162"/>
                <a:gd name="T14" fmla="*/ 0 w 177"/>
                <a:gd name="T15" fmla="*/ 162 h 162"/>
                <a:gd name="T16" fmla="*/ 177 w 177"/>
                <a:gd name="T17" fmla="*/ 162 h 162"/>
                <a:gd name="T18" fmla="*/ 177 w 177"/>
                <a:gd name="T1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62">
                  <a:moveTo>
                    <a:pt x="162" y="14"/>
                  </a:moveTo>
                  <a:lnTo>
                    <a:pt x="162" y="147"/>
                  </a:lnTo>
                  <a:lnTo>
                    <a:pt x="15" y="147"/>
                  </a:lnTo>
                  <a:lnTo>
                    <a:pt x="15" y="14"/>
                  </a:lnTo>
                  <a:lnTo>
                    <a:pt x="162" y="14"/>
                  </a:lnTo>
                  <a:close/>
                  <a:moveTo>
                    <a:pt x="177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77" y="16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44"/>
            <p:cNvSpPr>
              <a:spLocks noEditPoints="1"/>
            </p:cNvSpPr>
            <p:nvPr/>
          </p:nvSpPr>
          <p:spPr bwMode="auto">
            <a:xfrm>
              <a:off x="8662988" y="2935288"/>
              <a:ext cx="280988" cy="257175"/>
            </a:xfrm>
            <a:custGeom>
              <a:avLst/>
              <a:gdLst>
                <a:gd name="T0" fmla="*/ 162 w 177"/>
                <a:gd name="T1" fmla="*/ 15 h 162"/>
                <a:gd name="T2" fmla="*/ 162 w 177"/>
                <a:gd name="T3" fmla="*/ 147 h 162"/>
                <a:gd name="T4" fmla="*/ 15 w 177"/>
                <a:gd name="T5" fmla="*/ 147 h 162"/>
                <a:gd name="T6" fmla="*/ 15 w 177"/>
                <a:gd name="T7" fmla="*/ 15 h 162"/>
                <a:gd name="T8" fmla="*/ 162 w 177"/>
                <a:gd name="T9" fmla="*/ 15 h 162"/>
                <a:gd name="T10" fmla="*/ 177 w 177"/>
                <a:gd name="T11" fmla="*/ 0 h 162"/>
                <a:gd name="T12" fmla="*/ 0 w 177"/>
                <a:gd name="T13" fmla="*/ 0 h 162"/>
                <a:gd name="T14" fmla="*/ 0 w 177"/>
                <a:gd name="T15" fmla="*/ 162 h 162"/>
                <a:gd name="T16" fmla="*/ 177 w 177"/>
                <a:gd name="T17" fmla="*/ 162 h 162"/>
                <a:gd name="T18" fmla="*/ 177 w 177"/>
                <a:gd name="T1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62">
                  <a:moveTo>
                    <a:pt x="162" y="15"/>
                  </a:moveTo>
                  <a:lnTo>
                    <a:pt x="162" y="147"/>
                  </a:lnTo>
                  <a:lnTo>
                    <a:pt x="15" y="147"/>
                  </a:lnTo>
                  <a:lnTo>
                    <a:pt x="15" y="15"/>
                  </a:lnTo>
                  <a:lnTo>
                    <a:pt x="162" y="15"/>
                  </a:lnTo>
                  <a:close/>
                  <a:moveTo>
                    <a:pt x="177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77" y="16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1" name="组合 420"/>
          <p:cNvGrpSpPr/>
          <p:nvPr/>
        </p:nvGrpSpPr>
        <p:grpSpPr>
          <a:xfrm>
            <a:off x="5165726" y="1998663"/>
            <a:ext cx="2986087" cy="2614613"/>
            <a:chOff x="5165726" y="1998663"/>
            <a:chExt cx="2986087" cy="2614613"/>
          </a:xfrm>
        </p:grpSpPr>
        <p:grpSp>
          <p:nvGrpSpPr>
            <p:cNvPr id="419" name="组合 418"/>
            <p:cNvGrpSpPr/>
            <p:nvPr/>
          </p:nvGrpSpPr>
          <p:grpSpPr>
            <a:xfrm>
              <a:off x="5165726" y="1998663"/>
              <a:ext cx="2986087" cy="2614613"/>
              <a:chOff x="5165726" y="1998663"/>
              <a:chExt cx="2986087" cy="2614613"/>
            </a:xfrm>
          </p:grpSpPr>
          <p:sp>
            <p:nvSpPr>
              <p:cNvPr id="238" name="Freeform 45"/>
              <p:cNvSpPr>
                <a:spLocks/>
              </p:cNvSpPr>
              <p:nvPr/>
            </p:nvSpPr>
            <p:spPr bwMode="auto">
              <a:xfrm>
                <a:off x="5165726" y="1998663"/>
                <a:ext cx="746125" cy="2614613"/>
              </a:xfrm>
              <a:custGeom>
                <a:avLst/>
                <a:gdLst>
                  <a:gd name="T0" fmla="*/ 470 w 470"/>
                  <a:gd name="T1" fmla="*/ 1411 h 1647"/>
                  <a:gd name="T2" fmla="*/ 0 w 470"/>
                  <a:gd name="T3" fmla="*/ 1647 h 1647"/>
                  <a:gd name="T4" fmla="*/ 0 w 470"/>
                  <a:gd name="T5" fmla="*/ 235 h 1647"/>
                  <a:gd name="T6" fmla="*/ 470 w 470"/>
                  <a:gd name="T7" fmla="*/ 0 h 1647"/>
                  <a:gd name="T8" fmla="*/ 470 w 470"/>
                  <a:gd name="T9" fmla="*/ 1411 h 1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0" h="1647">
                    <a:moveTo>
                      <a:pt x="470" y="1411"/>
                    </a:moveTo>
                    <a:lnTo>
                      <a:pt x="0" y="1647"/>
                    </a:lnTo>
                    <a:lnTo>
                      <a:pt x="0" y="235"/>
                    </a:lnTo>
                    <a:lnTo>
                      <a:pt x="470" y="0"/>
                    </a:lnTo>
                    <a:lnTo>
                      <a:pt x="470" y="1411"/>
                    </a:lnTo>
                    <a:close/>
                  </a:path>
                </a:pathLst>
              </a:custGeom>
              <a:solidFill>
                <a:srgbClr val="558D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46"/>
              <p:cNvSpPr>
                <a:spLocks/>
              </p:cNvSpPr>
              <p:nvPr/>
            </p:nvSpPr>
            <p:spPr bwMode="auto">
              <a:xfrm>
                <a:off x="6659563" y="1998663"/>
                <a:ext cx="746125" cy="2614613"/>
              </a:xfrm>
              <a:custGeom>
                <a:avLst/>
                <a:gdLst>
                  <a:gd name="T0" fmla="*/ 470 w 470"/>
                  <a:gd name="T1" fmla="*/ 1411 h 1647"/>
                  <a:gd name="T2" fmla="*/ 0 w 470"/>
                  <a:gd name="T3" fmla="*/ 1647 h 1647"/>
                  <a:gd name="T4" fmla="*/ 0 w 470"/>
                  <a:gd name="T5" fmla="*/ 235 h 1647"/>
                  <a:gd name="T6" fmla="*/ 470 w 470"/>
                  <a:gd name="T7" fmla="*/ 0 h 1647"/>
                  <a:gd name="T8" fmla="*/ 470 w 470"/>
                  <a:gd name="T9" fmla="*/ 1411 h 1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0" h="1647">
                    <a:moveTo>
                      <a:pt x="470" y="1411"/>
                    </a:moveTo>
                    <a:lnTo>
                      <a:pt x="0" y="1647"/>
                    </a:lnTo>
                    <a:lnTo>
                      <a:pt x="0" y="235"/>
                    </a:lnTo>
                    <a:lnTo>
                      <a:pt x="470" y="0"/>
                    </a:lnTo>
                    <a:lnTo>
                      <a:pt x="470" y="1411"/>
                    </a:lnTo>
                    <a:close/>
                  </a:path>
                </a:pathLst>
              </a:custGeom>
              <a:solidFill>
                <a:srgbClr val="558D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47"/>
              <p:cNvSpPr>
                <a:spLocks/>
              </p:cNvSpPr>
              <p:nvPr/>
            </p:nvSpPr>
            <p:spPr bwMode="auto">
              <a:xfrm>
                <a:off x="7405688" y="1998663"/>
                <a:ext cx="746125" cy="2614613"/>
              </a:xfrm>
              <a:custGeom>
                <a:avLst/>
                <a:gdLst>
                  <a:gd name="T0" fmla="*/ 0 w 470"/>
                  <a:gd name="T1" fmla="*/ 1411 h 1647"/>
                  <a:gd name="T2" fmla="*/ 470 w 470"/>
                  <a:gd name="T3" fmla="*/ 1647 h 1647"/>
                  <a:gd name="T4" fmla="*/ 470 w 470"/>
                  <a:gd name="T5" fmla="*/ 235 h 1647"/>
                  <a:gd name="T6" fmla="*/ 0 w 470"/>
                  <a:gd name="T7" fmla="*/ 0 h 1647"/>
                  <a:gd name="T8" fmla="*/ 0 w 470"/>
                  <a:gd name="T9" fmla="*/ 1411 h 1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0" h="1647">
                    <a:moveTo>
                      <a:pt x="0" y="1411"/>
                    </a:moveTo>
                    <a:lnTo>
                      <a:pt x="470" y="1647"/>
                    </a:lnTo>
                    <a:lnTo>
                      <a:pt x="470" y="235"/>
                    </a:lnTo>
                    <a:lnTo>
                      <a:pt x="0" y="0"/>
                    </a:lnTo>
                    <a:lnTo>
                      <a:pt x="0" y="1411"/>
                    </a:lnTo>
                    <a:close/>
                  </a:path>
                </a:pathLst>
              </a:cu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48"/>
              <p:cNvSpPr>
                <a:spLocks/>
              </p:cNvSpPr>
              <p:nvPr/>
            </p:nvSpPr>
            <p:spPr bwMode="auto">
              <a:xfrm>
                <a:off x="5911851" y="1998663"/>
                <a:ext cx="747713" cy="2614613"/>
              </a:xfrm>
              <a:custGeom>
                <a:avLst/>
                <a:gdLst>
                  <a:gd name="T0" fmla="*/ 0 w 471"/>
                  <a:gd name="T1" fmla="*/ 1411 h 1647"/>
                  <a:gd name="T2" fmla="*/ 471 w 471"/>
                  <a:gd name="T3" fmla="*/ 1647 h 1647"/>
                  <a:gd name="T4" fmla="*/ 471 w 471"/>
                  <a:gd name="T5" fmla="*/ 235 h 1647"/>
                  <a:gd name="T6" fmla="*/ 0 w 471"/>
                  <a:gd name="T7" fmla="*/ 0 h 1647"/>
                  <a:gd name="T8" fmla="*/ 0 w 471"/>
                  <a:gd name="T9" fmla="*/ 1411 h 1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1" h="1647">
                    <a:moveTo>
                      <a:pt x="0" y="1411"/>
                    </a:moveTo>
                    <a:lnTo>
                      <a:pt x="471" y="1647"/>
                    </a:lnTo>
                    <a:lnTo>
                      <a:pt x="471" y="235"/>
                    </a:lnTo>
                    <a:lnTo>
                      <a:pt x="0" y="0"/>
                    </a:lnTo>
                    <a:lnTo>
                      <a:pt x="0" y="1411"/>
                    </a:lnTo>
                    <a:close/>
                  </a:path>
                </a:pathLst>
              </a:cu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50"/>
              <p:cNvSpPr>
                <a:spLocks/>
              </p:cNvSpPr>
              <p:nvPr/>
            </p:nvSpPr>
            <p:spPr bwMode="auto">
              <a:xfrm>
                <a:off x="6332538" y="4022725"/>
                <a:ext cx="652463" cy="268288"/>
              </a:xfrm>
              <a:custGeom>
                <a:avLst/>
                <a:gdLst>
                  <a:gd name="T0" fmla="*/ 411 w 411"/>
                  <a:gd name="T1" fmla="*/ 0 h 169"/>
                  <a:gd name="T2" fmla="*/ 206 w 411"/>
                  <a:gd name="T3" fmla="*/ 103 h 169"/>
                  <a:gd name="T4" fmla="*/ 0 w 411"/>
                  <a:gd name="T5" fmla="*/ 0 h 169"/>
                  <a:gd name="T6" fmla="*/ 0 w 411"/>
                  <a:gd name="T7" fmla="*/ 19 h 169"/>
                  <a:gd name="T8" fmla="*/ 0 w 411"/>
                  <a:gd name="T9" fmla="*/ 67 h 169"/>
                  <a:gd name="T10" fmla="*/ 206 w 411"/>
                  <a:gd name="T11" fmla="*/ 169 h 169"/>
                  <a:gd name="T12" fmla="*/ 411 w 411"/>
                  <a:gd name="T13" fmla="*/ 67 h 169"/>
                  <a:gd name="T14" fmla="*/ 411 w 411"/>
                  <a:gd name="T15" fmla="*/ 19 h 169"/>
                  <a:gd name="T16" fmla="*/ 411 w 411"/>
                  <a:gd name="T1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1" h="169">
                    <a:moveTo>
                      <a:pt x="411" y="0"/>
                    </a:move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67"/>
                    </a:lnTo>
                    <a:lnTo>
                      <a:pt x="206" y="169"/>
                    </a:lnTo>
                    <a:lnTo>
                      <a:pt x="411" y="67"/>
                    </a:lnTo>
                    <a:lnTo>
                      <a:pt x="411" y="19"/>
                    </a:lnTo>
                    <a:lnTo>
                      <a:pt x="411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52"/>
              <p:cNvSpPr>
                <a:spLocks/>
              </p:cNvSpPr>
              <p:nvPr/>
            </p:nvSpPr>
            <p:spPr bwMode="auto">
              <a:xfrm>
                <a:off x="7078663" y="3813175"/>
                <a:ext cx="700088" cy="280988"/>
              </a:xfrm>
              <a:custGeom>
                <a:avLst/>
                <a:gdLst>
                  <a:gd name="T0" fmla="*/ 412 w 441"/>
                  <a:gd name="T1" fmla="*/ 103 h 177"/>
                  <a:gd name="T2" fmla="*/ 206 w 441"/>
                  <a:gd name="T3" fmla="*/ 0 h 177"/>
                  <a:gd name="T4" fmla="*/ 0 w 441"/>
                  <a:gd name="T5" fmla="*/ 103 h 177"/>
                  <a:gd name="T6" fmla="*/ 0 w 441"/>
                  <a:gd name="T7" fmla="*/ 151 h 177"/>
                  <a:gd name="T8" fmla="*/ 0 w 441"/>
                  <a:gd name="T9" fmla="*/ 169 h 177"/>
                  <a:gd name="T10" fmla="*/ 206 w 441"/>
                  <a:gd name="T11" fmla="*/ 66 h 177"/>
                  <a:gd name="T12" fmla="*/ 428 w 441"/>
                  <a:gd name="T13" fmla="*/ 177 h 177"/>
                  <a:gd name="T14" fmla="*/ 441 w 441"/>
                  <a:gd name="T15" fmla="*/ 151 h 177"/>
                  <a:gd name="T16" fmla="*/ 412 w 441"/>
                  <a:gd name="T17" fmla="*/ 151 h 177"/>
                  <a:gd name="T18" fmla="*/ 412 w 441"/>
                  <a:gd name="T19" fmla="*/ 10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1" h="177">
                    <a:moveTo>
                      <a:pt x="412" y="103"/>
                    </a:moveTo>
                    <a:lnTo>
                      <a:pt x="206" y="0"/>
                    </a:lnTo>
                    <a:lnTo>
                      <a:pt x="0" y="103"/>
                    </a:lnTo>
                    <a:lnTo>
                      <a:pt x="0" y="151"/>
                    </a:lnTo>
                    <a:lnTo>
                      <a:pt x="0" y="169"/>
                    </a:lnTo>
                    <a:lnTo>
                      <a:pt x="206" y="66"/>
                    </a:lnTo>
                    <a:lnTo>
                      <a:pt x="428" y="177"/>
                    </a:lnTo>
                    <a:lnTo>
                      <a:pt x="441" y="151"/>
                    </a:lnTo>
                    <a:lnTo>
                      <a:pt x="412" y="151"/>
                    </a:lnTo>
                    <a:lnTo>
                      <a:pt x="412" y="10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53"/>
              <p:cNvSpPr>
                <a:spLocks/>
              </p:cNvSpPr>
              <p:nvPr/>
            </p:nvSpPr>
            <p:spPr bwMode="auto">
              <a:xfrm>
                <a:off x="7758113" y="4022725"/>
                <a:ext cx="393700" cy="268288"/>
              </a:xfrm>
              <a:custGeom>
                <a:avLst/>
                <a:gdLst>
                  <a:gd name="T0" fmla="*/ 42 w 248"/>
                  <a:gd name="T1" fmla="*/ 19 h 169"/>
                  <a:gd name="T2" fmla="*/ 13 w 248"/>
                  <a:gd name="T3" fmla="*/ 19 h 169"/>
                  <a:gd name="T4" fmla="*/ 0 w 248"/>
                  <a:gd name="T5" fmla="*/ 45 h 169"/>
                  <a:gd name="T6" fmla="*/ 248 w 248"/>
                  <a:gd name="T7" fmla="*/ 169 h 169"/>
                  <a:gd name="T8" fmla="*/ 248 w 248"/>
                  <a:gd name="T9" fmla="*/ 103 h 169"/>
                  <a:gd name="T10" fmla="*/ 42 w 248"/>
                  <a:gd name="T11" fmla="*/ 0 h 169"/>
                  <a:gd name="T12" fmla="*/ 42 w 248"/>
                  <a:gd name="T13" fmla="*/ 1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8" h="169">
                    <a:moveTo>
                      <a:pt x="42" y="19"/>
                    </a:moveTo>
                    <a:lnTo>
                      <a:pt x="13" y="19"/>
                    </a:lnTo>
                    <a:lnTo>
                      <a:pt x="0" y="45"/>
                    </a:lnTo>
                    <a:lnTo>
                      <a:pt x="248" y="169"/>
                    </a:lnTo>
                    <a:lnTo>
                      <a:pt x="248" y="103"/>
                    </a:lnTo>
                    <a:lnTo>
                      <a:pt x="42" y="0"/>
                    </a:lnTo>
                    <a:lnTo>
                      <a:pt x="42" y="1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54"/>
              <p:cNvSpPr>
                <a:spLocks/>
              </p:cNvSpPr>
              <p:nvPr/>
            </p:nvSpPr>
            <p:spPr bwMode="auto">
              <a:xfrm>
                <a:off x="6332538" y="3649663"/>
                <a:ext cx="652463" cy="268288"/>
              </a:xfrm>
              <a:custGeom>
                <a:avLst/>
                <a:gdLst>
                  <a:gd name="T0" fmla="*/ 411 w 411"/>
                  <a:gd name="T1" fmla="*/ 0 h 169"/>
                  <a:gd name="T2" fmla="*/ 206 w 411"/>
                  <a:gd name="T3" fmla="*/ 103 h 169"/>
                  <a:gd name="T4" fmla="*/ 0 w 411"/>
                  <a:gd name="T5" fmla="*/ 0 h 169"/>
                  <a:gd name="T6" fmla="*/ 0 w 411"/>
                  <a:gd name="T7" fmla="*/ 19 h 169"/>
                  <a:gd name="T8" fmla="*/ 0 w 411"/>
                  <a:gd name="T9" fmla="*/ 66 h 169"/>
                  <a:gd name="T10" fmla="*/ 206 w 411"/>
                  <a:gd name="T11" fmla="*/ 169 h 169"/>
                  <a:gd name="T12" fmla="*/ 411 w 411"/>
                  <a:gd name="T13" fmla="*/ 66 h 169"/>
                  <a:gd name="T14" fmla="*/ 411 w 411"/>
                  <a:gd name="T15" fmla="*/ 19 h 169"/>
                  <a:gd name="T16" fmla="*/ 411 w 411"/>
                  <a:gd name="T1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1" h="169">
                    <a:moveTo>
                      <a:pt x="411" y="0"/>
                    </a:move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66"/>
                    </a:lnTo>
                    <a:lnTo>
                      <a:pt x="206" y="169"/>
                    </a:lnTo>
                    <a:lnTo>
                      <a:pt x="411" y="66"/>
                    </a:lnTo>
                    <a:lnTo>
                      <a:pt x="411" y="19"/>
                    </a:lnTo>
                    <a:lnTo>
                      <a:pt x="411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55"/>
              <p:cNvSpPr>
                <a:spLocks/>
              </p:cNvSpPr>
              <p:nvPr/>
            </p:nvSpPr>
            <p:spPr bwMode="auto">
              <a:xfrm>
                <a:off x="7824788" y="3649663"/>
                <a:ext cx="327025" cy="268288"/>
              </a:xfrm>
              <a:custGeom>
                <a:avLst/>
                <a:gdLst>
                  <a:gd name="T0" fmla="*/ 0 w 206"/>
                  <a:gd name="T1" fmla="*/ 19 h 169"/>
                  <a:gd name="T2" fmla="*/ 0 w 206"/>
                  <a:gd name="T3" fmla="*/ 66 h 169"/>
                  <a:gd name="T4" fmla="*/ 206 w 206"/>
                  <a:gd name="T5" fmla="*/ 169 h 169"/>
                  <a:gd name="T6" fmla="*/ 206 w 206"/>
                  <a:gd name="T7" fmla="*/ 103 h 169"/>
                  <a:gd name="T8" fmla="*/ 0 w 206"/>
                  <a:gd name="T9" fmla="*/ 0 h 169"/>
                  <a:gd name="T10" fmla="*/ 0 w 206"/>
                  <a:gd name="T11" fmla="*/ 1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6" h="169">
                    <a:moveTo>
                      <a:pt x="0" y="19"/>
                    </a:moveTo>
                    <a:lnTo>
                      <a:pt x="0" y="66"/>
                    </a:lnTo>
                    <a:lnTo>
                      <a:pt x="206" y="169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56"/>
              <p:cNvSpPr>
                <a:spLocks/>
              </p:cNvSpPr>
              <p:nvPr/>
            </p:nvSpPr>
            <p:spPr bwMode="auto">
              <a:xfrm>
                <a:off x="7078663" y="3440113"/>
                <a:ext cx="654050" cy="268288"/>
              </a:xfrm>
              <a:custGeom>
                <a:avLst/>
                <a:gdLst>
                  <a:gd name="T0" fmla="*/ 0 w 412"/>
                  <a:gd name="T1" fmla="*/ 103 h 169"/>
                  <a:gd name="T2" fmla="*/ 0 w 412"/>
                  <a:gd name="T3" fmla="*/ 151 h 169"/>
                  <a:gd name="T4" fmla="*/ 0 w 412"/>
                  <a:gd name="T5" fmla="*/ 169 h 169"/>
                  <a:gd name="T6" fmla="*/ 206 w 412"/>
                  <a:gd name="T7" fmla="*/ 66 h 169"/>
                  <a:gd name="T8" fmla="*/ 412 w 412"/>
                  <a:gd name="T9" fmla="*/ 169 h 169"/>
                  <a:gd name="T10" fmla="*/ 412 w 412"/>
                  <a:gd name="T11" fmla="*/ 151 h 169"/>
                  <a:gd name="T12" fmla="*/ 412 w 412"/>
                  <a:gd name="T13" fmla="*/ 103 h 169"/>
                  <a:gd name="T14" fmla="*/ 206 w 412"/>
                  <a:gd name="T15" fmla="*/ 0 h 169"/>
                  <a:gd name="T16" fmla="*/ 0 w 412"/>
                  <a:gd name="T17" fmla="*/ 10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2" h="169">
                    <a:moveTo>
                      <a:pt x="0" y="103"/>
                    </a:moveTo>
                    <a:lnTo>
                      <a:pt x="0" y="151"/>
                    </a:lnTo>
                    <a:lnTo>
                      <a:pt x="0" y="169"/>
                    </a:lnTo>
                    <a:lnTo>
                      <a:pt x="206" y="66"/>
                    </a:lnTo>
                    <a:lnTo>
                      <a:pt x="412" y="169"/>
                    </a:lnTo>
                    <a:lnTo>
                      <a:pt x="412" y="151"/>
                    </a:lnTo>
                    <a:lnTo>
                      <a:pt x="412" y="103"/>
                    </a:lnTo>
                    <a:lnTo>
                      <a:pt x="206" y="0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57"/>
              <p:cNvSpPr>
                <a:spLocks/>
              </p:cNvSpPr>
              <p:nvPr/>
            </p:nvSpPr>
            <p:spPr bwMode="auto">
              <a:xfrm>
                <a:off x="7824788" y="3276600"/>
                <a:ext cx="327025" cy="268288"/>
              </a:xfrm>
              <a:custGeom>
                <a:avLst/>
                <a:gdLst>
                  <a:gd name="T0" fmla="*/ 0 w 206"/>
                  <a:gd name="T1" fmla="*/ 18 h 169"/>
                  <a:gd name="T2" fmla="*/ 0 w 206"/>
                  <a:gd name="T3" fmla="*/ 66 h 169"/>
                  <a:gd name="T4" fmla="*/ 206 w 206"/>
                  <a:gd name="T5" fmla="*/ 169 h 169"/>
                  <a:gd name="T6" fmla="*/ 206 w 206"/>
                  <a:gd name="T7" fmla="*/ 103 h 169"/>
                  <a:gd name="T8" fmla="*/ 0 w 206"/>
                  <a:gd name="T9" fmla="*/ 0 h 169"/>
                  <a:gd name="T10" fmla="*/ 0 w 206"/>
                  <a:gd name="T11" fmla="*/ 1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6" h="169">
                    <a:moveTo>
                      <a:pt x="0" y="18"/>
                    </a:moveTo>
                    <a:lnTo>
                      <a:pt x="0" y="66"/>
                    </a:lnTo>
                    <a:lnTo>
                      <a:pt x="206" y="169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58"/>
              <p:cNvSpPr>
                <a:spLocks/>
              </p:cNvSpPr>
              <p:nvPr/>
            </p:nvSpPr>
            <p:spPr bwMode="auto">
              <a:xfrm>
                <a:off x="6332538" y="3276600"/>
                <a:ext cx="652463" cy="268288"/>
              </a:xfrm>
              <a:custGeom>
                <a:avLst/>
                <a:gdLst>
                  <a:gd name="T0" fmla="*/ 0 w 411"/>
                  <a:gd name="T1" fmla="*/ 66 h 169"/>
                  <a:gd name="T2" fmla="*/ 206 w 411"/>
                  <a:gd name="T3" fmla="*/ 169 h 169"/>
                  <a:gd name="T4" fmla="*/ 411 w 411"/>
                  <a:gd name="T5" fmla="*/ 66 h 169"/>
                  <a:gd name="T6" fmla="*/ 411 w 411"/>
                  <a:gd name="T7" fmla="*/ 18 h 169"/>
                  <a:gd name="T8" fmla="*/ 411 w 411"/>
                  <a:gd name="T9" fmla="*/ 0 h 169"/>
                  <a:gd name="T10" fmla="*/ 206 w 411"/>
                  <a:gd name="T11" fmla="*/ 103 h 169"/>
                  <a:gd name="T12" fmla="*/ 0 w 411"/>
                  <a:gd name="T13" fmla="*/ 0 h 169"/>
                  <a:gd name="T14" fmla="*/ 0 w 411"/>
                  <a:gd name="T15" fmla="*/ 18 h 169"/>
                  <a:gd name="T16" fmla="*/ 0 w 411"/>
                  <a:gd name="T17" fmla="*/ 66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1" h="169">
                    <a:moveTo>
                      <a:pt x="0" y="66"/>
                    </a:moveTo>
                    <a:lnTo>
                      <a:pt x="206" y="169"/>
                    </a:lnTo>
                    <a:lnTo>
                      <a:pt x="411" y="66"/>
                    </a:lnTo>
                    <a:lnTo>
                      <a:pt x="411" y="18"/>
                    </a:lnTo>
                    <a:lnTo>
                      <a:pt x="411" y="0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61"/>
              <p:cNvSpPr>
                <a:spLocks/>
              </p:cNvSpPr>
              <p:nvPr/>
            </p:nvSpPr>
            <p:spPr bwMode="auto">
              <a:xfrm>
                <a:off x="7078663" y="2692400"/>
                <a:ext cx="654050" cy="268288"/>
              </a:xfrm>
              <a:custGeom>
                <a:avLst/>
                <a:gdLst>
                  <a:gd name="T0" fmla="*/ 412 w 412"/>
                  <a:gd name="T1" fmla="*/ 103 h 169"/>
                  <a:gd name="T2" fmla="*/ 206 w 412"/>
                  <a:gd name="T3" fmla="*/ 0 h 169"/>
                  <a:gd name="T4" fmla="*/ 0 w 412"/>
                  <a:gd name="T5" fmla="*/ 103 h 169"/>
                  <a:gd name="T6" fmla="*/ 0 w 412"/>
                  <a:gd name="T7" fmla="*/ 151 h 169"/>
                  <a:gd name="T8" fmla="*/ 0 w 412"/>
                  <a:gd name="T9" fmla="*/ 169 h 169"/>
                  <a:gd name="T10" fmla="*/ 206 w 412"/>
                  <a:gd name="T11" fmla="*/ 67 h 169"/>
                  <a:gd name="T12" fmla="*/ 412 w 412"/>
                  <a:gd name="T13" fmla="*/ 169 h 169"/>
                  <a:gd name="T14" fmla="*/ 412 w 412"/>
                  <a:gd name="T15" fmla="*/ 151 h 169"/>
                  <a:gd name="T16" fmla="*/ 412 w 412"/>
                  <a:gd name="T17" fmla="*/ 10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2" h="169">
                    <a:moveTo>
                      <a:pt x="412" y="103"/>
                    </a:moveTo>
                    <a:lnTo>
                      <a:pt x="206" y="0"/>
                    </a:lnTo>
                    <a:lnTo>
                      <a:pt x="0" y="103"/>
                    </a:lnTo>
                    <a:lnTo>
                      <a:pt x="0" y="151"/>
                    </a:lnTo>
                    <a:lnTo>
                      <a:pt x="0" y="169"/>
                    </a:lnTo>
                    <a:lnTo>
                      <a:pt x="206" y="67"/>
                    </a:lnTo>
                    <a:lnTo>
                      <a:pt x="412" y="169"/>
                    </a:lnTo>
                    <a:lnTo>
                      <a:pt x="412" y="151"/>
                    </a:lnTo>
                    <a:lnTo>
                      <a:pt x="412" y="10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63"/>
              <p:cNvSpPr>
                <a:spLocks/>
              </p:cNvSpPr>
              <p:nvPr/>
            </p:nvSpPr>
            <p:spPr bwMode="auto">
              <a:xfrm>
                <a:off x="7824788" y="2903538"/>
                <a:ext cx="327025" cy="268288"/>
              </a:xfrm>
              <a:custGeom>
                <a:avLst/>
                <a:gdLst>
                  <a:gd name="T0" fmla="*/ 0 w 206"/>
                  <a:gd name="T1" fmla="*/ 18 h 169"/>
                  <a:gd name="T2" fmla="*/ 0 w 206"/>
                  <a:gd name="T3" fmla="*/ 66 h 169"/>
                  <a:gd name="T4" fmla="*/ 206 w 206"/>
                  <a:gd name="T5" fmla="*/ 169 h 169"/>
                  <a:gd name="T6" fmla="*/ 206 w 206"/>
                  <a:gd name="T7" fmla="*/ 103 h 169"/>
                  <a:gd name="T8" fmla="*/ 0 w 206"/>
                  <a:gd name="T9" fmla="*/ 0 h 169"/>
                  <a:gd name="T10" fmla="*/ 0 w 206"/>
                  <a:gd name="T11" fmla="*/ 1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6" h="169">
                    <a:moveTo>
                      <a:pt x="0" y="18"/>
                    </a:moveTo>
                    <a:lnTo>
                      <a:pt x="0" y="66"/>
                    </a:lnTo>
                    <a:lnTo>
                      <a:pt x="206" y="169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64"/>
              <p:cNvSpPr>
                <a:spLocks/>
              </p:cNvSpPr>
              <p:nvPr/>
            </p:nvSpPr>
            <p:spPr bwMode="auto">
              <a:xfrm>
                <a:off x="7824788" y="2528888"/>
                <a:ext cx="327025" cy="269875"/>
              </a:xfrm>
              <a:custGeom>
                <a:avLst/>
                <a:gdLst>
                  <a:gd name="T0" fmla="*/ 0 w 206"/>
                  <a:gd name="T1" fmla="*/ 19 h 170"/>
                  <a:gd name="T2" fmla="*/ 0 w 206"/>
                  <a:gd name="T3" fmla="*/ 67 h 170"/>
                  <a:gd name="T4" fmla="*/ 206 w 206"/>
                  <a:gd name="T5" fmla="*/ 170 h 170"/>
                  <a:gd name="T6" fmla="*/ 206 w 206"/>
                  <a:gd name="T7" fmla="*/ 103 h 170"/>
                  <a:gd name="T8" fmla="*/ 0 w 206"/>
                  <a:gd name="T9" fmla="*/ 0 h 170"/>
                  <a:gd name="T10" fmla="*/ 0 w 206"/>
                  <a:gd name="T11" fmla="*/ 1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6" h="170">
                    <a:moveTo>
                      <a:pt x="0" y="19"/>
                    </a:moveTo>
                    <a:lnTo>
                      <a:pt x="0" y="67"/>
                    </a:lnTo>
                    <a:lnTo>
                      <a:pt x="206" y="170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65"/>
              <p:cNvSpPr>
                <a:spLocks/>
              </p:cNvSpPr>
              <p:nvPr/>
            </p:nvSpPr>
            <p:spPr bwMode="auto">
              <a:xfrm>
                <a:off x="7078663" y="2319338"/>
                <a:ext cx="654050" cy="268288"/>
              </a:xfrm>
              <a:custGeom>
                <a:avLst/>
                <a:gdLst>
                  <a:gd name="T0" fmla="*/ 0 w 412"/>
                  <a:gd name="T1" fmla="*/ 169 h 169"/>
                  <a:gd name="T2" fmla="*/ 206 w 412"/>
                  <a:gd name="T3" fmla="*/ 66 h 169"/>
                  <a:gd name="T4" fmla="*/ 412 w 412"/>
                  <a:gd name="T5" fmla="*/ 169 h 169"/>
                  <a:gd name="T6" fmla="*/ 412 w 412"/>
                  <a:gd name="T7" fmla="*/ 151 h 169"/>
                  <a:gd name="T8" fmla="*/ 412 w 412"/>
                  <a:gd name="T9" fmla="*/ 103 h 169"/>
                  <a:gd name="T10" fmla="*/ 206 w 412"/>
                  <a:gd name="T11" fmla="*/ 0 h 169"/>
                  <a:gd name="T12" fmla="*/ 0 w 412"/>
                  <a:gd name="T13" fmla="*/ 103 h 169"/>
                  <a:gd name="T14" fmla="*/ 0 w 412"/>
                  <a:gd name="T15" fmla="*/ 151 h 169"/>
                  <a:gd name="T16" fmla="*/ 0 w 412"/>
                  <a:gd name="T17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2" h="169">
                    <a:moveTo>
                      <a:pt x="0" y="169"/>
                    </a:moveTo>
                    <a:lnTo>
                      <a:pt x="206" y="66"/>
                    </a:lnTo>
                    <a:lnTo>
                      <a:pt x="412" y="169"/>
                    </a:lnTo>
                    <a:lnTo>
                      <a:pt x="412" y="151"/>
                    </a:lnTo>
                    <a:lnTo>
                      <a:pt x="412" y="103"/>
                    </a:lnTo>
                    <a:lnTo>
                      <a:pt x="206" y="0"/>
                    </a:lnTo>
                    <a:lnTo>
                      <a:pt x="0" y="103"/>
                    </a:lnTo>
                    <a:lnTo>
                      <a:pt x="0" y="151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66"/>
              <p:cNvSpPr>
                <a:spLocks/>
              </p:cNvSpPr>
              <p:nvPr/>
            </p:nvSpPr>
            <p:spPr bwMode="auto">
              <a:xfrm>
                <a:off x="5586413" y="2319338"/>
                <a:ext cx="652463" cy="268288"/>
              </a:xfrm>
              <a:custGeom>
                <a:avLst/>
                <a:gdLst>
                  <a:gd name="T0" fmla="*/ 0 w 411"/>
                  <a:gd name="T1" fmla="*/ 169 h 169"/>
                  <a:gd name="T2" fmla="*/ 205 w 411"/>
                  <a:gd name="T3" fmla="*/ 66 h 169"/>
                  <a:gd name="T4" fmla="*/ 411 w 411"/>
                  <a:gd name="T5" fmla="*/ 169 h 169"/>
                  <a:gd name="T6" fmla="*/ 411 w 411"/>
                  <a:gd name="T7" fmla="*/ 151 h 169"/>
                  <a:gd name="T8" fmla="*/ 411 w 411"/>
                  <a:gd name="T9" fmla="*/ 103 h 169"/>
                  <a:gd name="T10" fmla="*/ 205 w 411"/>
                  <a:gd name="T11" fmla="*/ 0 h 169"/>
                  <a:gd name="T12" fmla="*/ 0 w 411"/>
                  <a:gd name="T13" fmla="*/ 103 h 169"/>
                  <a:gd name="T14" fmla="*/ 0 w 411"/>
                  <a:gd name="T15" fmla="*/ 151 h 169"/>
                  <a:gd name="T16" fmla="*/ 0 w 411"/>
                  <a:gd name="T17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1" h="169">
                    <a:moveTo>
                      <a:pt x="0" y="169"/>
                    </a:moveTo>
                    <a:lnTo>
                      <a:pt x="205" y="66"/>
                    </a:lnTo>
                    <a:lnTo>
                      <a:pt x="411" y="169"/>
                    </a:lnTo>
                    <a:lnTo>
                      <a:pt x="411" y="151"/>
                    </a:lnTo>
                    <a:lnTo>
                      <a:pt x="411" y="103"/>
                    </a:lnTo>
                    <a:lnTo>
                      <a:pt x="205" y="0"/>
                    </a:lnTo>
                    <a:lnTo>
                      <a:pt x="0" y="103"/>
                    </a:lnTo>
                    <a:lnTo>
                      <a:pt x="0" y="151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67"/>
              <p:cNvSpPr>
                <a:spLocks/>
              </p:cNvSpPr>
              <p:nvPr/>
            </p:nvSpPr>
            <p:spPr bwMode="auto">
              <a:xfrm>
                <a:off x="6332538" y="2528888"/>
                <a:ext cx="652463" cy="269875"/>
              </a:xfrm>
              <a:custGeom>
                <a:avLst/>
                <a:gdLst>
                  <a:gd name="T0" fmla="*/ 0 w 411"/>
                  <a:gd name="T1" fmla="*/ 67 h 170"/>
                  <a:gd name="T2" fmla="*/ 206 w 411"/>
                  <a:gd name="T3" fmla="*/ 170 h 170"/>
                  <a:gd name="T4" fmla="*/ 411 w 411"/>
                  <a:gd name="T5" fmla="*/ 67 h 170"/>
                  <a:gd name="T6" fmla="*/ 411 w 411"/>
                  <a:gd name="T7" fmla="*/ 19 h 170"/>
                  <a:gd name="T8" fmla="*/ 411 w 411"/>
                  <a:gd name="T9" fmla="*/ 0 h 170"/>
                  <a:gd name="T10" fmla="*/ 206 w 411"/>
                  <a:gd name="T11" fmla="*/ 103 h 170"/>
                  <a:gd name="T12" fmla="*/ 0 w 411"/>
                  <a:gd name="T13" fmla="*/ 0 h 170"/>
                  <a:gd name="T14" fmla="*/ 0 w 411"/>
                  <a:gd name="T15" fmla="*/ 19 h 170"/>
                  <a:gd name="T16" fmla="*/ 0 w 411"/>
                  <a:gd name="T17" fmla="*/ 67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1" h="170">
                    <a:moveTo>
                      <a:pt x="0" y="67"/>
                    </a:moveTo>
                    <a:lnTo>
                      <a:pt x="206" y="170"/>
                    </a:lnTo>
                    <a:lnTo>
                      <a:pt x="411" y="67"/>
                    </a:lnTo>
                    <a:lnTo>
                      <a:pt x="411" y="19"/>
                    </a:lnTo>
                    <a:lnTo>
                      <a:pt x="411" y="0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68"/>
              <p:cNvSpPr>
                <a:spLocks/>
              </p:cNvSpPr>
              <p:nvPr/>
            </p:nvSpPr>
            <p:spPr bwMode="auto">
              <a:xfrm>
                <a:off x="5492751" y="2162175"/>
                <a:ext cx="93663" cy="396875"/>
              </a:xfrm>
              <a:custGeom>
                <a:avLst/>
                <a:gdLst>
                  <a:gd name="T0" fmla="*/ 29 w 59"/>
                  <a:gd name="T1" fmla="*/ 250 h 250"/>
                  <a:gd name="T2" fmla="*/ 16 w 59"/>
                  <a:gd name="T3" fmla="*/ 223 h 250"/>
                  <a:gd name="T4" fmla="*/ 59 w 59"/>
                  <a:gd name="T5" fmla="*/ 202 h 250"/>
                  <a:gd name="T6" fmla="*/ 59 w 59"/>
                  <a:gd name="T7" fmla="*/ 0 h 250"/>
                  <a:gd name="T8" fmla="*/ 0 w 59"/>
                  <a:gd name="T9" fmla="*/ 29 h 250"/>
                  <a:gd name="T10" fmla="*/ 0 w 59"/>
                  <a:gd name="T11" fmla="*/ 250 h 250"/>
                  <a:gd name="T12" fmla="*/ 29 w 59"/>
                  <a:gd name="T13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250">
                    <a:moveTo>
                      <a:pt x="29" y="250"/>
                    </a:moveTo>
                    <a:lnTo>
                      <a:pt x="16" y="223"/>
                    </a:lnTo>
                    <a:lnTo>
                      <a:pt x="59" y="202"/>
                    </a:lnTo>
                    <a:lnTo>
                      <a:pt x="59" y="0"/>
                    </a:lnTo>
                    <a:lnTo>
                      <a:pt x="0" y="29"/>
                    </a:lnTo>
                    <a:lnTo>
                      <a:pt x="0" y="250"/>
                    </a:lnTo>
                    <a:lnTo>
                      <a:pt x="29" y="25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69"/>
              <p:cNvSpPr>
                <a:spLocks/>
              </p:cNvSpPr>
              <p:nvPr/>
            </p:nvSpPr>
            <p:spPr bwMode="auto">
              <a:xfrm>
                <a:off x="5518151" y="2482850"/>
                <a:ext cx="68263" cy="76200"/>
              </a:xfrm>
              <a:custGeom>
                <a:avLst/>
                <a:gdLst>
                  <a:gd name="T0" fmla="*/ 43 w 43"/>
                  <a:gd name="T1" fmla="*/ 0 h 48"/>
                  <a:gd name="T2" fmla="*/ 0 w 43"/>
                  <a:gd name="T3" fmla="*/ 21 h 48"/>
                  <a:gd name="T4" fmla="*/ 13 w 43"/>
                  <a:gd name="T5" fmla="*/ 48 h 48"/>
                  <a:gd name="T6" fmla="*/ 43 w 43"/>
                  <a:gd name="T7" fmla="*/ 48 h 48"/>
                  <a:gd name="T8" fmla="*/ 43 w 43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8">
                    <a:moveTo>
                      <a:pt x="43" y="0"/>
                    </a:moveTo>
                    <a:lnTo>
                      <a:pt x="0" y="21"/>
                    </a:lnTo>
                    <a:lnTo>
                      <a:pt x="13" y="48"/>
                    </a:lnTo>
                    <a:lnTo>
                      <a:pt x="43" y="48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83"/>
              <p:cNvSpPr>
                <a:spLocks/>
              </p:cNvSpPr>
              <p:nvPr/>
            </p:nvSpPr>
            <p:spPr bwMode="auto">
              <a:xfrm>
                <a:off x="5492751" y="2559050"/>
                <a:ext cx="93663" cy="373063"/>
              </a:xfrm>
              <a:custGeom>
                <a:avLst/>
                <a:gdLst>
                  <a:gd name="T0" fmla="*/ 29 w 59"/>
                  <a:gd name="T1" fmla="*/ 235 h 235"/>
                  <a:gd name="T2" fmla="*/ 59 w 59"/>
                  <a:gd name="T3" fmla="*/ 235 h 235"/>
                  <a:gd name="T4" fmla="*/ 59 w 59"/>
                  <a:gd name="T5" fmla="*/ 18 h 235"/>
                  <a:gd name="T6" fmla="*/ 42 w 59"/>
                  <a:gd name="T7" fmla="*/ 26 h 235"/>
                  <a:gd name="T8" fmla="*/ 29 w 59"/>
                  <a:gd name="T9" fmla="*/ 0 h 235"/>
                  <a:gd name="T10" fmla="*/ 0 w 59"/>
                  <a:gd name="T11" fmla="*/ 0 h 235"/>
                  <a:gd name="T12" fmla="*/ 0 w 59"/>
                  <a:gd name="T13" fmla="*/ 217 h 235"/>
                  <a:gd name="T14" fmla="*/ 16 w 59"/>
                  <a:gd name="T15" fmla="*/ 208 h 235"/>
                  <a:gd name="T16" fmla="*/ 29 w 59"/>
                  <a:gd name="T17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235">
                    <a:moveTo>
                      <a:pt x="29" y="235"/>
                    </a:moveTo>
                    <a:lnTo>
                      <a:pt x="59" y="235"/>
                    </a:lnTo>
                    <a:lnTo>
                      <a:pt x="59" y="18"/>
                    </a:lnTo>
                    <a:lnTo>
                      <a:pt x="42" y="26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16" y="208"/>
                    </a:lnTo>
                    <a:lnTo>
                      <a:pt x="29" y="235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85"/>
              <p:cNvSpPr>
                <a:spLocks/>
              </p:cNvSpPr>
              <p:nvPr/>
            </p:nvSpPr>
            <p:spPr bwMode="auto">
              <a:xfrm>
                <a:off x="5538788" y="2559050"/>
                <a:ext cx="47625" cy="41275"/>
              </a:xfrm>
              <a:custGeom>
                <a:avLst/>
                <a:gdLst>
                  <a:gd name="T0" fmla="*/ 30 w 30"/>
                  <a:gd name="T1" fmla="*/ 18 h 26"/>
                  <a:gd name="T2" fmla="*/ 30 w 30"/>
                  <a:gd name="T3" fmla="*/ 0 h 26"/>
                  <a:gd name="T4" fmla="*/ 0 w 30"/>
                  <a:gd name="T5" fmla="*/ 0 h 26"/>
                  <a:gd name="T6" fmla="*/ 13 w 30"/>
                  <a:gd name="T7" fmla="*/ 26 h 26"/>
                  <a:gd name="T8" fmla="*/ 30 w 30"/>
                  <a:gd name="T9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30" y="18"/>
                    </a:moveTo>
                    <a:lnTo>
                      <a:pt x="30" y="0"/>
                    </a:lnTo>
                    <a:lnTo>
                      <a:pt x="0" y="0"/>
                    </a:lnTo>
                    <a:lnTo>
                      <a:pt x="13" y="26"/>
                    </a:lnTo>
                    <a:lnTo>
                      <a:pt x="3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86"/>
              <p:cNvSpPr>
                <a:spLocks/>
              </p:cNvSpPr>
              <p:nvPr/>
            </p:nvSpPr>
            <p:spPr bwMode="auto">
              <a:xfrm>
                <a:off x="6238876" y="2162175"/>
                <a:ext cx="93663" cy="366713"/>
              </a:xfrm>
              <a:custGeom>
                <a:avLst/>
                <a:gdLst>
                  <a:gd name="T0" fmla="*/ 42 w 59"/>
                  <a:gd name="T1" fmla="*/ 223 h 231"/>
                  <a:gd name="T2" fmla="*/ 59 w 59"/>
                  <a:gd name="T3" fmla="*/ 231 h 231"/>
                  <a:gd name="T4" fmla="*/ 59 w 59"/>
                  <a:gd name="T5" fmla="*/ 29 h 231"/>
                  <a:gd name="T6" fmla="*/ 0 w 59"/>
                  <a:gd name="T7" fmla="*/ 0 h 231"/>
                  <a:gd name="T8" fmla="*/ 0 w 59"/>
                  <a:gd name="T9" fmla="*/ 202 h 231"/>
                  <a:gd name="T10" fmla="*/ 42 w 59"/>
                  <a:gd name="T11" fmla="*/ 22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231">
                    <a:moveTo>
                      <a:pt x="42" y="223"/>
                    </a:moveTo>
                    <a:lnTo>
                      <a:pt x="59" y="231"/>
                    </a:lnTo>
                    <a:lnTo>
                      <a:pt x="59" y="29"/>
                    </a:lnTo>
                    <a:lnTo>
                      <a:pt x="0" y="0"/>
                    </a:lnTo>
                    <a:lnTo>
                      <a:pt x="0" y="202"/>
                    </a:lnTo>
                    <a:lnTo>
                      <a:pt x="42" y="22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87"/>
              <p:cNvSpPr>
                <a:spLocks/>
              </p:cNvSpPr>
              <p:nvPr/>
            </p:nvSpPr>
            <p:spPr bwMode="auto">
              <a:xfrm>
                <a:off x="6238876" y="2482850"/>
                <a:ext cx="66675" cy="76200"/>
              </a:xfrm>
              <a:custGeom>
                <a:avLst/>
                <a:gdLst>
                  <a:gd name="T0" fmla="*/ 29 w 42"/>
                  <a:gd name="T1" fmla="*/ 48 h 48"/>
                  <a:gd name="T2" fmla="*/ 42 w 42"/>
                  <a:gd name="T3" fmla="*/ 21 h 48"/>
                  <a:gd name="T4" fmla="*/ 0 w 42"/>
                  <a:gd name="T5" fmla="*/ 0 h 48"/>
                  <a:gd name="T6" fmla="*/ 0 w 42"/>
                  <a:gd name="T7" fmla="*/ 48 h 48"/>
                  <a:gd name="T8" fmla="*/ 29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29" y="48"/>
                    </a:moveTo>
                    <a:lnTo>
                      <a:pt x="42" y="21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29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88"/>
              <p:cNvSpPr>
                <a:spLocks/>
              </p:cNvSpPr>
              <p:nvPr/>
            </p:nvSpPr>
            <p:spPr bwMode="auto">
              <a:xfrm>
                <a:off x="6284913" y="2516188"/>
                <a:ext cx="47625" cy="42863"/>
              </a:xfrm>
              <a:custGeom>
                <a:avLst/>
                <a:gdLst>
                  <a:gd name="T0" fmla="*/ 30 w 30"/>
                  <a:gd name="T1" fmla="*/ 27 h 27"/>
                  <a:gd name="T2" fmla="*/ 30 w 30"/>
                  <a:gd name="T3" fmla="*/ 8 h 27"/>
                  <a:gd name="T4" fmla="*/ 13 w 30"/>
                  <a:gd name="T5" fmla="*/ 0 h 27"/>
                  <a:gd name="T6" fmla="*/ 0 w 30"/>
                  <a:gd name="T7" fmla="*/ 27 h 27"/>
                  <a:gd name="T8" fmla="*/ 30 w 30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30" y="27"/>
                    </a:moveTo>
                    <a:lnTo>
                      <a:pt x="30" y="8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89"/>
              <p:cNvSpPr>
                <a:spLocks/>
              </p:cNvSpPr>
              <p:nvPr/>
            </p:nvSpPr>
            <p:spPr bwMode="auto">
              <a:xfrm>
                <a:off x="6238876" y="2587625"/>
                <a:ext cx="93663" cy="344488"/>
              </a:xfrm>
              <a:custGeom>
                <a:avLst/>
                <a:gdLst>
                  <a:gd name="T0" fmla="*/ 59 w 59"/>
                  <a:gd name="T1" fmla="*/ 217 h 217"/>
                  <a:gd name="T2" fmla="*/ 59 w 59"/>
                  <a:gd name="T3" fmla="*/ 30 h 217"/>
                  <a:gd name="T4" fmla="*/ 17 w 59"/>
                  <a:gd name="T5" fmla="*/ 8 h 217"/>
                  <a:gd name="T6" fmla="*/ 0 w 59"/>
                  <a:gd name="T7" fmla="*/ 0 h 217"/>
                  <a:gd name="T8" fmla="*/ 0 w 59"/>
                  <a:gd name="T9" fmla="*/ 217 h 217"/>
                  <a:gd name="T10" fmla="*/ 59 w 59"/>
                  <a:gd name="T11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217">
                    <a:moveTo>
                      <a:pt x="59" y="217"/>
                    </a:moveTo>
                    <a:lnTo>
                      <a:pt x="59" y="30"/>
                    </a:lnTo>
                    <a:lnTo>
                      <a:pt x="17" y="8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59" y="21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90"/>
              <p:cNvSpPr>
                <a:spLocks/>
              </p:cNvSpPr>
              <p:nvPr/>
            </p:nvSpPr>
            <p:spPr bwMode="auto">
              <a:xfrm>
                <a:off x="6238876" y="2559050"/>
                <a:ext cx="46038" cy="41275"/>
              </a:xfrm>
              <a:custGeom>
                <a:avLst/>
                <a:gdLst>
                  <a:gd name="T0" fmla="*/ 29 w 29"/>
                  <a:gd name="T1" fmla="*/ 0 h 26"/>
                  <a:gd name="T2" fmla="*/ 0 w 29"/>
                  <a:gd name="T3" fmla="*/ 0 h 26"/>
                  <a:gd name="T4" fmla="*/ 0 w 29"/>
                  <a:gd name="T5" fmla="*/ 18 h 26"/>
                  <a:gd name="T6" fmla="*/ 17 w 29"/>
                  <a:gd name="T7" fmla="*/ 26 h 26"/>
                  <a:gd name="T8" fmla="*/ 29 w 2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29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7" y="2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91"/>
              <p:cNvSpPr>
                <a:spLocks/>
              </p:cNvSpPr>
              <p:nvPr/>
            </p:nvSpPr>
            <p:spPr bwMode="auto">
              <a:xfrm>
                <a:off x="6265863" y="2559050"/>
                <a:ext cx="66675" cy="76200"/>
              </a:xfrm>
              <a:custGeom>
                <a:avLst/>
                <a:gdLst>
                  <a:gd name="T0" fmla="*/ 42 w 42"/>
                  <a:gd name="T1" fmla="*/ 48 h 48"/>
                  <a:gd name="T2" fmla="*/ 42 w 42"/>
                  <a:gd name="T3" fmla="*/ 0 h 48"/>
                  <a:gd name="T4" fmla="*/ 12 w 42"/>
                  <a:gd name="T5" fmla="*/ 0 h 48"/>
                  <a:gd name="T6" fmla="*/ 0 w 42"/>
                  <a:gd name="T7" fmla="*/ 26 h 48"/>
                  <a:gd name="T8" fmla="*/ 42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42" y="48"/>
                    </a:moveTo>
                    <a:lnTo>
                      <a:pt x="42" y="0"/>
                    </a:lnTo>
                    <a:lnTo>
                      <a:pt x="12" y="0"/>
                    </a:lnTo>
                    <a:lnTo>
                      <a:pt x="0" y="26"/>
                    </a:lnTo>
                    <a:lnTo>
                      <a:pt x="42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06"/>
              <p:cNvSpPr>
                <a:spLocks/>
              </p:cNvSpPr>
              <p:nvPr/>
            </p:nvSpPr>
            <p:spPr bwMode="auto">
              <a:xfrm>
                <a:off x="6985001" y="2932113"/>
                <a:ext cx="93663" cy="373063"/>
              </a:xfrm>
              <a:custGeom>
                <a:avLst/>
                <a:gdLst>
                  <a:gd name="T0" fmla="*/ 30 w 59"/>
                  <a:gd name="T1" fmla="*/ 0 h 235"/>
                  <a:gd name="T2" fmla="*/ 0 w 59"/>
                  <a:gd name="T3" fmla="*/ 0 h 235"/>
                  <a:gd name="T4" fmla="*/ 0 w 59"/>
                  <a:gd name="T5" fmla="*/ 217 h 235"/>
                  <a:gd name="T6" fmla="*/ 17 w 59"/>
                  <a:gd name="T7" fmla="*/ 209 h 235"/>
                  <a:gd name="T8" fmla="*/ 30 w 59"/>
                  <a:gd name="T9" fmla="*/ 235 h 235"/>
                  <a:gd name="T10" fmla="*/ 59 w 59"/>
                  <a:gd name="T11" fmla="*/ 235 h 235"/>
                  <a:gd name="T12" fmla="*/ 59 w 59"/>
                  <a:gd name="T13" fmla="*/ 18 h 235"/>
                  <a:gd name="T14" fmla="*/ 43 w 59"/>
                  <a:gd name="T15" fmla="*/ 27 h 235"/>
                  <a:gd name="T16" fmla="*/ 30 w 59"/>
                  <a:gd name="T17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235">
                    <a:moveTo>
                      <a:pt x="30" y="0"/>
                    </a:moveTo>
                    <a:lnTo>
                      <a:pt x="0" y="0"/>
                    </a:lnTo>
                    <a:lnTo>
                      <a:pt x="0" y="217"/>
                    </a:lnTo>
                    <a:lnTo>
                      <a:pt x="17" y="209"/>
                    </a:lnTo>
                    <a:lnTo>
                      <a:pt x="30" y="235"/>
                    </a:lnTo>
                    <a:lnTo>
                      <a:pt x="59" y="235"/>
                    </a:lnTo>
                    <a:lnTo>
                      <a:pt x="59" y="18"/>
                    </a:lnTo>
                    <a:lnTo>
                      <a:pt x="43" y="2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07"/>
              <p:cNvSpPr>
                <a:spLocks/>
              </p:cNvSpPr>
              <p:nvPr/>
            </p:nvSpPr>
            <p:spPr bwMode="auto">
              <a:xfrm>
                <a:off x="6985001" y="3263900"/>
                <a:ext cx="47625" cy="41275"/>
              </a:xfrm>
              <a:custGeom>
                <a:avLst/>
                <a:gdLst>
                  <a:gd name="T0" fmla="*/ 30 w 30"/>
                  <a:gd name="T1" fmla="*/ 26 h 26"/>
                  <a:gd name="T2" fmla="*/ 17 w 30"/>
                  <a:gd name="T3" fmla="*/ 0 h 26"/>
                  <a:gd name="T4" fmla="*/ 0 w 30"/>
                  <a:gd name="T5" fmla="*/ 8 h 26"/>
                  <a:gd name="T6" fmla="*/ 0 w 30"/>
                  <a:gd name="T7" fmla="*/ 26 h 26"/>
                  <a:gd name="T8" fmla="*/ 30 w 30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30" y="26"/>
                    </a:moveTo>
                    <a:lnTo>
                      <a:pt x="17" y="0"/>
                    </a:lnTo>
                    <a:lnTo>
                      <a:pt x="0" y="8"/>
                    </a:lnTo>
                    <a:lnTo>
                      <a:pt x="0" y="26"/>
                    </a:lnTo>
                    <a:lnTo>
                      <a:pt x="30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08"/>
              <p:cNvSpPr>
                <a:spLocks/>
              </p:cNvSpPr>
              <p:nvPr/>
            </p:nvSpPr>
            <p:spPr bwMode="auto">
              <a:xfrm>
                <a:off x="7032626" y="2932113"/>
                <a:ext cx="46038" cy="42863"/>
              </a:xfrm>
              <a:custGeom>
                <a:avLst/>
                <a:gdLst>
                  <a:gd name="T0" fmla="*/ 13 w 29"/>
                  <a:gd name="T1" fmla="*/ 27 h 27"/>
                  <a:gd name="T2" fmla="*/ 29 w 29"/>
                  <a:gd name="T3" fmla="*/ 18 h 27"/>
                  <a:gd name="T4" fmla="*/ 29 w 29"/>
                  <a:gd name="T5" fmla="*/ 0 h 27"/>
                  <a:gd name="T6" fmla="*/ 0 w 29"/>
                  <a:gd name="T7" fmla="*/ 0 h 27"/>
                  <a:gd name="T8" fmla="*/ 13 w 2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13" y="27"/>
                    </a:moveTo>
                    <a:lnTo>
                      <a:pt x="29" y="18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13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09"/>
              <p:cNvSpPr>
                <a:spLocks/>
              </p:cNvSpPr>
              <p:nvPr/>
            </p:nvSpPr>
            <p:spPr bwMode="auto">
              <a:xfrm>
                <a:off x="6985001" y="3708400"/>
                <a:ext cx="93663" cy="314325"/>
              </a:xfrm>
              <a:custGeom>
                <a:avLst/>
                <a:gdLst>
                  <a:gd name="T0" fmla="*/ 43 w 59"/>
                  <a:gd name="T1" fmla="*/ 8 h 198"/>
                  <a:gd name="T2" fmla="*/ 0 w 59"/>
                  <a:gd name="T3" fmla="*/ 29 h 198"/>
                  <a:gd name="T4" fmla="*/ 0 w 59"/>
                  <a:gd name="T5" fmla="*/ 198 h 198"/>
                  <a:gd name="T6" fmla="*/ 17 w 59"/>
                  <a:gd name="T7" fmla="*/ 190 h 198"/>
                  <a:gd name="T8" fmla="*/ 59 w 59"/>
                  <a:gd name="T9" fmla="*/ 169 h 198"/>
                  <a:gd name="T10" fmla="*/ 59 w 59"/>
                  <a:gd name="T11" fmla="*/ 0 h 198"/>
                  <a:gd name="T12" fmla="*/ 43 w 59"/>
                  <a:gd name="T13" fmla="*/ 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198">
                    <a:moveTo>
                      <a:pt x="43" y="8"/>
                    </a:moveTo>
                    <a:lnTo>
                      <a:pt x="0" y="29"/>
                    </a:lnTo>
                    <a:lnTo>
                      <a:pt x="0" y="198"/>
                    </a:lnTo>
                    <a:lnTo>
                      <a:pt x="17" y="190"/>
                    </a:lnTo>
                    <a:lnTo>
                      <a:pt x="59" y="169"/>
                    </a:lnTo>
                    <a:lnTo>
                      <a:pt x="59" y="0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10"/>
              <p:cNvSpPr>
                <a:spLocks/>
              </p:cNvSpPr>
              <p:nvPr/>
            </p:nvSpPr>
            <p:spPr bwMode="auto">
              <a:xfrm>
                <a:off x="6985001" y="4010025"/>
                <a:ext cx="47625" cy="42863"/>
              </a:xfrm>
              <a:custGeom>
                <a:avLst/>
                <a:gdLst>
                  <a:gd name="T0" fmla="*/ 0 w 30"/>
                  <a:gd name="T1" fmla="*/ 8 h 27"/>
                  <a:gd name="T2" fmla="*/ 0 w 30"/>
                  <a:gd name="T3" fmla="*/ 27 h 27"/>
                  <a:gd name="T4" fmla="*/ 30 w 30"/>
                  <a:gd name="T5" fmla="*/ 27 h 27"/>
                  <a:gd name="T6" fmla="*/ 17 w 30"/>
                  <a:gd name="T7" fmla="*/ 0 h 27"/>
                  <a:gd name="T8" fmla="*/ 0 w 30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0" y="8"/>
                    </a:moveTo>
                    <a:lnTo>
                      <a:pt x="0" y="27"/>
                    </a:lnTo>
                    <a:lnTo>
                      <a:pt x="30" y="27"/>
                    </a:lnTo>
                    <a:lnTo>
                      <a:pt x="17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11"/>
              <p:cNvSpPr>
                <a:spLocks/>
              </p:cNvSpPr>
              <p:nvPr/>
            </p:nvSpPr>
            <p:spPr bwMode="auto">
              <a:xfrm>
                <a:off x="7011988" y="3976688"/>
                <a:ext cx="66675" cy="76200"/>
              </a:xfrm>
              <a:custGeom>
                <a:avLst/>
                <a:gdLst>
                  <a:gd name="T0" fmla="*/ 13 w 42"/>
                  <a:gd name="T1" fmla="*/ 48 h 48"/>
                  <a:gd name="T2" fmla="*/ 42 w 42"/>
                  <a:gd name="T3" fmla="*/ 48 h 48"/>
                  <a:gd name="T4" fmla="*/ 42 w 42"/>
                  <a:gd name="T5" fmla="*/ 0 h 48"/>
                  <a:gd name="T6" fmla="*/ 0 w 42"/>
                  <a:gd name="T7" fmla="*/ 21 h 48"/>
                  <a:gd name="T8" fmla="*/ 13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13" y="48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3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12"/>
              <p:cNvSpPr>
                <a:spLocks/>
              </p:cNvSpPr>
              <p:nvPr/>
            </p:nvSpPr>
            <p:spPr bwMode="auto">
              <a:xfrm>
                <a:off x="6985001" y="3679825"/>
                <a:ext cx="68263" cy="74613"/>
              </a:xfrm>
              <a:custGeom>
                <a:avLst/>
                <a:gdLst>
                  <a:gd name="T0" fmla="*/ 0 w 43"/>
                  <a:gd name="T1" fmla="*/ 0 h 47"/>
                  <a:gd name="T2" fmla="*/ 0 w 43"/>
                  <a:gd name="T3" fmla="*/ 47 h 47"/>
                  <a:gd name="T4" fmla="*/ 43 w 43"/>
                  <a:gd name="T5" fmla="*/ 26 h 47"/>
                  <a:gd name="T6" fmla="*/ 30 w 43"/>
                  <a:gd name="T7" fmla="*/ 0 h 47"/>
                  <a:gd name="T8" fmla="*/ 0 w 43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7">
                    <a:moveTo>
                      <a:pt x="0" y="0"/>
                    </a:moveTo>
                    <a:lnTo>
                      <a:pt x="0" y="47"/>
                    </a:lnTo>
                    <a:lnTo>
                      <a:pt x="43" y="26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13"/>
              <p:cNvSpPr>
                <a:spLocks/>
              </p:cNvSpPr>
              <p:nvPr/>
            </p:nvSpPr>
            <p:spPr bwMode="auto">
              <a:xfrm>
                <a:off x="7032626" y="3679825"/>
                <a:ext cx="46038" cy="41275"/>
              </a:xfrm>
              <a:custGeom>
                <a:avLst/>
                <a:gdLst>
                  <a:gd name="T0" fmla="*/ 13 w 29"/>
                  <a:gd name="T1" fmla="*/ 26 h 26"/>
                  <a:gd name="T2" fmla="*/ 29 w 29"/>
                  <a:gd name="T3" fmla="*/ 18 h 26"/>
                  <a:gd name="T4" fmla="*/ 29 w 29"/>
                  <a:gd name="T5" fmla="*/ 0 h 26"/>
                  <a:gd name="T6" fmla="*/ 0 w 29"/>
                  <a:gd name="T7" fmla="*/ 0 h 26"/>
                  <a:gd name="T8" fmla="*/ 13 w 2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13" y="26"/>
                    </a:moveTo>
                    <a:lnTo>
                      <a:pt x="29" y="18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14"/>
              <p:cNvSpPr>
                <a:spLocks/>
              </p:cNvSpPr>
              <p:nvPr/>
            </p:nvSpPr>
            <p:spPr bwMode="auto">
              <a:xfrm>
                <a:off x="6985001" y="2162175"/>
                <a:ext cx="93663" cy="366713"/>
              </a:xfrm>
              <a:custGeom>
                <a:avLst/>
                <a:gdLst>
                  <a:gd name="T0" fmla="*/ 17 w 59"/>
                  <a:gd name="T1" fmla="*/ 223 h 231"/>
                  <a:gd name="T2" fmla="*/ 59 w 59"/>
                  <a:gd name="T3" fmla="*/ 202 h 231"/>
                  <a:gd name="T4" fmla="*/ 59 w 59"/>
                  <a:gd name="T5" fmla="*/ 0 h 231"/>
                  <a:gd name="T6" fmla="*/ 0 w 59"/>
                  <a:gd name="T7" fmla="*/ 29 h 231"/>
                  <a:gd name="T8" fmla="*/ 0 w 59"/>
                  <a:gd name="T9" fmla="*/ 231 h 231"/>
                  <a:gd name="T10" fmla="*/ 17 w 59"/>
                  <a:gd name="T11" fmla="*/ 22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231">
                    <a:moveTo>
                      <a:pt x="17" y="223"/>
                    </a:moveTo>
                    <a:lnTo>
                      <a:pt x="59" y="202"/>
                    </a:lnTo>
                    <a:lnTo>
                      <a:pt x="59" y="0"/>
                    </a:lnTo>
                    <a:lnTo>
                      <a:pt x="0" y="29"/>
                    </a:lnTo>
                    <a:lnTo>
                      <a:pt x="0" y="231"/>
                    </a:lnTo>
                    <a:lnTo>
                      <a:pt x="17" y="22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15"/>
              <p:cNvSpPr>
                <a:spLocks/>
              </p:cNvSpPr>
              <p:nvPr/>
            </p:nvSpPr>
            <p:spPr bwMode="auto">
              <a:xfrm>
                <a:off x="7011988" y="2482850"/>
                <a:ext cx="66675" cy="76200"/>
              </a:xfrm>
              <a:custGeom>
                <a:avLst/>
                <a:gdLst>
                  <a:gd name="T0" fmla="*/ 42 w 42"/>
                  <a:gd name="T1" fmla="*/ 48 h 48"/>
                  <a:gd name="T2" fmla="*/ 42 w 42"/>
                  <a:gd name="T3" fmla="*/ 0 h 48"/>
                  <a:gd name="T4" fmla="*/ 0 w 42"/>
                  <a:gd name="T5" fmla="*/ 21 h 48"/>
                  <a:gd name="T6" fmla="*/ 13 w 42"/>
                  <a:gd name="T7" fmla="*/ 48 h 48"/>
                  <a:gd name="T8" fmla="*/ 42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42" y="48"/>
                    </a:moveTo>
                    <a:lnTo>
                      <a:pt x="42" y="0"/>
                    </a:lnTo>
                    <a:lnTo>
                      <a:pt x="0" y="21"/>
                    </a:lnTo>
                    <a:lnTo>
                      <a:pt x="13" y="48"/>
                    </a:lnTo>
                    <a:lnTo>
                      <a:pt x="42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16"/>
              <p:cNvSpPr>
                <a:spLocks/>
              </p:cNvSpPr>
              <p:nvPr/>
            </p:nvSpPr>
            <p:spPr bwMode="auto">
              <a:xfrm>
                <a:off x="6985001" y="2516188"/>
                <a:ext cx="47625" cy="42863"/>
              </a:xfrm>
              <a:custGeom>
                <a:avLst/>
                <a:gdLst>
                  <a:gd name="T0" fmla="*/ 30 w 30"/>
                  <a:gd name="T1" fmla="*/ 27 h 27"/>
                  <a:gd name="T2" fmla="*/ 17 w 30"/>
                  <a:gd name="T3" fmla="*/ 0 h 27"/>
                  <a:gd name="T4" fmla="*/ 0 w 30"/>
                  <a:gd name="T5" fmla="*/ 8 h 27"/>
                  <a:gd name="T6" fmla="*/ 0 w 30"/>
                  <a:gd name="T7" fmla="*/ 27 h 27"/>
                  <a:gd name="T8" fmla="*/ 30 w 30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30" y="27"/>
                    </a:moveTo>
                    <a:lnTo>
                      <a:pt x="17" y="0"/>
                    </a:lnTo>
                    <a:lnTo>
                      <a:pt x="0" y="8"/>
                    </a:lnTo>
                    <a:lnTo>
                      <a:pt x="0" y="27"/>
                    </a:lnTo>
                    <a:lnTo>
                      <a:pt x="3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17"/>
              <p:cNvSpPr>
                <a:spLocks/>
              </p:cNvSpPr>
              <p:nvPr/>
            </p:nvSpPr>
            <p:spPr bwMode="auto">
              <a:xfrm>
                <a:off x="6985001" y="2587625"/>
                <a:ext cx="93663" cy="344488"/>
              </a:xfrm>
              <a:custGeom>
                <a:avLst/>
                <a:gdLst>
                  <a:gd name="T0" fmla="*/ 30 w 59"/>
                  <a:gd name="T1" fmla="*/ 217 h 217"/>
                  <a:gd name="T2" fmla="*/ 17 w 59"/>
                  <a:gd name="T3" fmla="*/ 190 h 217"/>
                  <a:gd name="T4" fmla="*/ 59 w 59"/>
                  <a:gd name="T5" fmla="*/ 169 h 217"/>
                  <a:gd name="T6" fmla="*/ 59 w 59"/>
                  <a:gd name="T7" fmla="*/ 0 h 217"/>
                  <a:gd name="T8" fmla="*/ 43 w 59"/>
                  <a:gd name="T9" fmla="*/ 8 h 217"/>
                  <a:gd name="T10" fmla="*/ 0 w 59"/>
                  <a:gd name="T11" fmla="*/ 30 h 217"/>
                  <a:gd name="T12" fmla="*/ 0 w 59"/>
                  <a:gd name="T13" fmla="*/ 217 h 217"/>
                  <a:gd name="T14" fmla="*/ 30 w 59"/>
                  <a:gd name="T15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217">
                    <a:moveTo>
                      <a:pt x="30" y="217"/>
                    </a:moveTo>
                    <a:lnTo>
                      <a:pt x="17" y="190"/>
                    </a:lnTo>
                    <a:lnTo>
                      <a:pt x="59" y="169"/>
                    </a:lnTo>
                    <a:lnTo>
                      <a:pt x="59" y="0"/>
                    </a:lnTo>
                    <a:lnTo>
                      <a:pt x="43" y="8"/>
                    </a:lnTo>
                    <a:lnTo>
                      <a:pt x="0" y="30"/>
                    </a:lnTo>
                    <a:lnTo>
                      <a:pt x="0" y="217"/>
                    </a:lnTo>
                    <a:lnTo>
                      <a:pt x="30" y="21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18"/>
              <p:cNvSpPr>
                <a:spLocks/>
              </p:cNvSpPr>
              <p:nvPr/>
            </p:nvSpPr>
            <p:spPr bwMode="auto">
              <a:xfrm>
                <a:off x="7011988" y="2855913"/>
                <a:ext cx="66675" cy="76200"/>
              </a:xfrm>
              <a:custGeom>
                <a:avLst/>
                <a:gdLst>
                  <a:gd name="T0" fmla="*/ 13 w 42"/>
                  <a:gd name="T1" fmla="*/ 48 h 48"/>
                  <a:gd name="T2" fmla="*/ 42 w 42"/>
                  <a:gd name="T3" fmla="*/ 48 h 48"/>
                  <a:gd name="T4" fmla="*/ 42 w 42"/>
                  <a:gd name="T5" fmla="*/ 0 h 48"/>
                  <a:gd name="T6" fmla="*/ 0 w 42"/>
                  <a:gd name="T7" fmla="*/ 21 h 48"/>
                  <a:gd name="T8" fmla="*/ 13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13" y="48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3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19"/>
              <p:cNvSpPr>
                <a:spLocks/>
              </p:cNvSpPr>
              <p:nvPr/>
            </p:nvSpPr>
            <p:spPr bwMode="auto">
              <a:xfrm>
                <a:off x="7032626" y="2559050"/>
                <a:ext cx="46038" cy="41275"/>
              </a:xfrm>
              <a:custGeom>
                <a:avLst/>
                <a:gdLst>
                  <a:gd name="T0" fmla="*/ 29 w 29"/>
                  <a:gd name="T1" fmla="*/ 18 h 26"/>
                  <a:gd name="T2" fmla="*/ 29 w 29"/>
                  <a:gd name="T3" fmla="*/ 0 h 26"/>
                  <a:gd name="T4" fmla="*/ 0 w 29"/>
                  <a:gd name="T5" fmla="*/ 0 h 26"/>
                  <a:gd name="T6" fmla="*/ 13 w 29"/>
                  <a:gd name="T7" fmla="*/ 26 h 26"/>
                  <a:gd name="T8" fmla="*/ 29 w 29"/>
                  <a:gd name="T9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29" y="18"/>
                    </a:moveTo>
                    <a:lnTo>
                      <a:pt x="29" y="0"/>
                    </a:lnTo>
                    <a:lnTo>
                      <a:pt x="0" y="0"/>
                    </a:lnTo>
                    <a:lnTo>
                      <a:pt x="13" y="26"/>
                    </a:lnTo>
                    <a:lnTo>
                      <a:pt x="29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20"/>
              <p:cNvSpPr>
                <a:spLocks/>
              </p:cNvSpPr>
              <p:nvPr/>
            </p:nvSpPr>
            <p:spPr bwMode="auto">
              <a:xfrm>
                <a:off x="6985001" y="2559050"/>
                <a:ext cx="68263" cy="76200"/>
              </a:xfrm>
              <a:custGeom>
                <a:avLst/>
                <a:gdLst>
                  <a:gd name="T0" fmla="*/ 30 w 43"/>
                  <a:gd name="T1" fmla="*/ 0 h 48"/>
                  <a:gd name="T2" fmla="*/ 0 w 43"/>
                  <a:gd name="T3" fmla="*/ 0 h 48"/>
                  <a:gd name="T4" fmla="*/ 0 w 43"/>
                  <a:gd name="T5" fmla="*/ 48 h 48"/>
                  <a:gd name="T6" fmla="*/ 43 w 43"/>
                  <a:gd name="T7" fmla="*/ 26 h 48"/>
                  <a:gd name="T8" fmla="*/ 30 w 43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8">
                    <a:moveTo>
                      <a:pt x="30" y="0"/>
                    </a:moveTo>
                    <a:lnTo>
                      <a:pt x="0" y="0"/>
                    </a:lnTo>
                    <a:lnTo>
                      <a:pt x="0" y="48"/>
                    </a:lnTo>
                    <a:lnTo>
                      <a:pt x="43" y="2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21"/>
              <p:cNvSpPr>
                <a:spLocks/>
              </p:cNvSpPr>
              <p:nvPr/>
            </p:nvSpPr>
            <p:spPr bwMode="auto">
              <a:xfrm>
                <a:off x="6985001" y="4081463"/>
                <a:ext cx="93663" cy="368300"/>
              </a:xfrm>
              <a:custGeom>
                <a:avLst/>
                <a:gdLst>
                  <a:gd name="T0" fmla="*/ 43 w 59"/>
                  <a:gd name="T1" fmla="*/ 8 h 232"/>
                  <a:gd name="T2" fmla="*/ 0 w 59"/>
                  <a:gd name="T3" fmla="*/ 30 h 232"/>
                  <a:gd name="T4" fmla="*/ 0 w 59"/>
                  <a:gd name="T5" fmla="*/ 232 h 232"/>
                  <a:gd name="T6" fmla="*/ 59 w 59"/>
                  <a:gd name="T7" fmla="*/ 202 h 232"/>
                  <a:gd name="T8" fmla="*/ 59 w 59"/>
                  <a:gd name="T9" fmla="*/ 0 h 232"/>
                  <a:gd name="T10" fmla="*/ 43 w 59"/>
                  <a:gd name="T11" fmla="*/ 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232">
                    <a:moveTo>
                      <a:pt x="43" y="8"/>
                    </a:moveTo>
                    <a:lnTo>
                      <a:pt x="0" y="30"/>
                    </a:lnTo>
                    <a:lnTo>
                      <a:pt x="0" y="232"/>
                    </a:lnTo>
                    <a:lnTo>
                      <a:pt x="59" y="202"/>
                    </a:lnTo>
                    <a:lnTo>
                      <a:pt x="59" y="0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22"/>
              <p:cNvSpPr>
                <a:spLocks/>
              </p:cNvSpPr>
              <p:nvPr/>
            </p:nvSpPr>
            <p:spPr bwMode="auto">
              <a:xfrm>
                <a:off x="6985001" y="4052888"/>
                <a:ext cx="68263" cy="76200"/>
              </a:xfrm>
              <a:custGeom>
                <a:avLst/>
                <a:gdLst>
                  <a:gd name="T0" fmla="*/ 0 w 43"/>
                  <a:gd name="T1" fmla="*/ 0 h 48"/>
                  <a:gd name="T2" fmla="*/ 0 w 43"/>
                  <a:gd name="T3" fmla="*/ 48 h 48"/>
                  <a:gd name="T4" fmla="*/ 43 w 43"/>
                  <a:gd name="T5" fmla="*/ 26 h 48"/>
                  <a:gd name="T6" fmla="*/ 30 w 43"/>
                  <a:gd name="T7" fmla="*/ 0 h 48"/>
                  <a:gd name="T8" fmla="*/ 0 w 43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8">
                    <a:moveTo>
                      <a:pt x="0" y="0"/>
                    </a:moveTo>
                    <a:lnTo>
                      <a:pt x="0" y="48"/>
                    </a:lnTo>
                    <a:lnTo>
                      <a:pt x="43" y="26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23"/>
              <p:cNvSpPr>
                <a:spLocks/>
              </p:cNvSpPr>
              <p:nvPr/>
            </p:nvSpPr>
            <p:spPr bwMode="auto">
              <a:xfrm>
                <a:off x="7032626" y="4052888"/>
                <a:ext cx="46038" cy="41275"/>
              </a:xfrm>
              <a:custGeom>
                <a:avLst/>
                <a:gdLst>
                  <a:gd name="T0" fmla="*/ 0 w 29"/>
                  <a:gd name="T1" fmla="*/ 0 h 26"/>
                  <a:gd name="T2" fmla="*/ 13 w 29"/>
                  <a:gd name="T3" fmla="*/ 26 h 26"/>
                  <a:gd name="T4" fmla="*/ 29 w 29"/>
                  <a:gd name="T5" fmla="*/ 18 h 26"/>
                  <a:gd name="T6" fmla="*/ 29 w 29"/>
                  <a:gd name="T7" fmla="*/ 0 h 26"/>
                  <a:gd name="T8" fmla="*/ 0 w 2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0" y="0"/>
                    </a:moveTo>
                    <a:lnTo>
                      <a:pt x="13" y="26"/>
                    </a:lnTo>
                    <a:lnTo>
                      <a:pt x="29" y="18"/>
                    </a:lnTo>
                    <a:lnTo>
                      <a:pt x="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24"/>
              <p:cNvSpPr>
                <a:spLocks/>
              </p:cNvSpPr>
              <p:nvPr/>
            </p:nvSpPr>
            <p:spPr bwMode="auto">
              <a:xfrm>
                <a:off x="6985001" y="3305175"/>
                <a:ext cx="93663" cy="344488"/>
              </a:xfrm>
              <a:custGeom>
                <a:avLst/>
                <a:gdLst>
                  <a:gd name="T0" fmla="*/ 43 w 59"/>
                  <a:gd name="T1" fmla="*/ 27 h 217"/>
                  <a:gd name="T2" fmla="*/ 0 w 59"/>
                  <a:gd name="T3" fmla="*/ 48 h 217"/>
                  <a:gd name="T4" fmla="*/ 0 w 59"/>
                  <a:gd name="T5" fmla="*/ 217 h 217"/>
                  <a:gd name="T6" fmla="*/ 17 w 59"/>
                  <a:gd name="T7" fmla="*/ 209 h 217"/>
                  <a:gd name="T8" fmla="*/ 59 w 59"/>
                  <a:gd name="T9" fmla="*/ 188 h 217"/>
                  <a:gd name="T10" fmla="*/ 59 w 59"/>
                  <a:gd name="T11" fmla="*/ 0 h 217"/>
                  <a:gd name="T12" fmla="*/ 30 w 59"/>
                  <a:gd name="T13" fmla="*/ 0 h 217"/>
                  <a:gd name="T14" fmla="*/ 43 w 59"/>
                  <a:gd name="T15" fmla="*/ 2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217">
                    <a:moveTo>
                      <a:pt x="43" y="27"/>
                    </a:moveTo>
                    <a:lnTo>
                      <a:pt x="0" y="48"/>
                    </a:lnTo>
                    <a:lnTo>
                      <a:pt x="0" y="217"/>
                    </a:lnTo>
                    <a:lnTo>
                      <a:pt x="17" y="209"/>
                    </a:lnTo>
                    <a:lnTo>
                      <a:pt x="59" y="188"/>
                    </a:lnTo>
                    <a:lnTo>
                      <a:pt x="59" y="0"/>
                    </a:lnTo>
                    <a:lnTo>
                      <a:pt x="30" y="0"/>
                    </a:lnTo>
                    <a:lnTo>
                      <a:pt x="43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25"/>
              <p:cNvSpPr>
                <a:spLocks/>
              </p:cNvSpPr>
              <p:nvPr/>
            </p:nvSpPr>
            <p:spPr bwMode="auto">
              <a:xfrm>
                <a:off x="6985001" y="3636963"/>
                <a:ext cx="47625" cy="42863"/>
              </a:xfrm>
              <a:custGeom>
                <a:avLst/>
                <a:gdLst>
                  <a:gd name="T0" fmla="*/ 30 w 30"/>
                  <a:gd name="T1" fmla="*/ 27 h 27"/>
                  <a:gd name="T2" fmla="*/ 17 w 30"/>
                  <a:gd name="T3" fmla="*/ 0 h 27"/>
                  <a:gd name="T4" fmla="*/ 0 w 30"/>
                  <a:gd name="T5" fmla="*/ 8 h 27"/>
                  <a:gd name="T6" fmla="*/ 0 w 30"/>
                  <a:gd name="T7" fmla="*/ 27 h 27"/>
                  <a:gd name="T8" fmla="*/ 30 w 30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30" y="27"/>
                    </a:moveTo>
                    <a:lnTo>
                      <a:pt x="17" y="0"/>
                    </a:lnTo>
                    <a:lnTo>
                      <a:pt x="0" y="8"/>
                    </a:lnTo>
                    <a:lnTo>
                      <a:pt x="0" y="27"/>
                    </a:lnTo>
                    <a:lnTo>
                      <a:pt x="3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26"/>
              <p:cNvSpPr>
                <a:spLocks/>
              </p:cNvSpPr>
              <p:nvPr/>
            </p:nvSpPr>
            <p:spPr bwMode="auto">
              <a:xfrm>
                <a:off x="7011988" y="3603625"/>
                <a:ext cx="66675" cy="76200"/>
              </a:xfrm>
              <a:custGeom>
                <a:avLst/>
                <a:gdLst>
                  <a:gd name="T0" fmla="*/ 13 w 42"/>
                  <a:gd name="T1" fmla="*/ 48 h 48"/>
                  <a:gd name="T2" fmla="*/ 42 w 42"/>
                  <a:gd name="T3" fmla="*/ 48 h 48"/>
                  <a:gd name="T4" fmla="*/ 42 w 42"/>
                  <a:gd name="T5" fmla="*/ 0 h 48"/>
                  <a:gd name="T6" fmla="*/ 0 w 42"/>
                  <a:gd name="T7" fmla="*/ 21 h 48"/>
                  <a:gd name="T8" fmla="*/ 13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13" y="48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3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27"/>
              <p:cNvSpPr>
                <a:spLocks/>
              </p:cNvSpPr>
              <p:nvPr/>
            </p:nvSpPr>
            <p:spPr bwMode="auto">
              <a:xfrm>
                <a:off x="6985001" y="3305175"/>
                <a:ext cx="68263" cy="76200"/>
              </a:xfrm>
              <a:custGeom>
                <a:avLst/>
                <a:gdLst>
                  <a:gd name="T0" fmla="*/ 0 w 43"/>
                  <a:gd name="T1" fmla="*/ 48 h 48"/>
                  <a:gd name="T2" fmla="*/ 43 w 43"/>
                  <a:gd name="T3" fmla="*/ 27 h 48"/>
                  <a:gd name="T4" fmla="*/ 30 w 43"/>
                  <a:gd name="T5" fmla="*/ 0 h 48"/>
                  <a:gd name="T6" fmla="*/ 0 w 43"/>
                  <a:gd name="T7" fmla="*/ 0 h 48"/>
                  <a:gd name="T8" fmla="*/ 0 w 43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8">
                    <a:moveTo>
                      <a:pt x="0" y="48"/>
                    </a:moveTo>
                    <a:lnTo>
                      <a:pt x="43" y="27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28"/>
              <p:cNvSpPr>
                <a:spLocks/>
              </p:cNvSpPr>
              <p:nvPr/>
            </p:nvSpPr>
            <p:spPr bwMode="auto">
              <a:xfrm>
                <a:off x="7732713" y="2587625"/>
                <a:ext cx="92075" cy="315913"/>
              </a:xfrm>
              <a:custGeom>
                <a:avLst/>
                <a:gdLst>
                  <a:gd name="T0" fmla="*/ 0 w 58"/>
                  <a:gd name="T1" fmla="*/ 0 h 199"/>
                  <a:gd name="T2" fmla="*/ 0 w 58"/>
                  <a:gd name="T3" fmla="*/ 169 h 199"/>
                  <a:gd name="T4" fmla="*/ 42 w 58"/>
                  <a:gd name="T5" fmla="*/ 190 h 199"/>
                  <a:gd name="T6" fmla="*/ 58 w 58"/>
                  <a:gd name="T7" fmla="*/ 199 h 199"/>
                  <a:gd name="T8" fmla="*/ 58 w 58"/>
                  <a:gd name="T9" fmla="*/ 30 h 199"/>
                  <a:gd name="T10" fmla="*/ 16 w 58"/>
                  <a:gd name="T11" fmla="*/ 8 h 199"/>
                  <a:gd name="T12" fmla="*/ 0 w 58"/>
                  <a:gd name="T13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99">
                    <a:moveTo>
                      <a:pt x="0" y="0"/>
                    </a:moveTo>
                    <a:lnTo>
                      <a:pt x="0" y="169"/>
                    </a:lnTo>
                    <a:lnTo>
                      <a:pt x="42" y="190"/>
                    </a:lnTo>
                    <a:lnTo>
                      <a:pt x="58" y="199"/>
                    </a:lnTo>
                    <a:lnTo>
                      <a:pt x="58" y="30"/>
                    </a:lnTo>
                    <a:lnTo>
                      <a:pt x="1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29"/>
              <p:cNvSpPr>
                <a:spLocks/>
              </p:cNvSpPr>
              <p:nvPr/>
            </p:nvSpPr>
            <p:spPr bwMode="auto">
              <a:xfrm>
                <a:off x="7732713" y="2855913"/>
                <a:ext cx="66675" cy="76200"/>
              </a:xfrm>
              <a:custGeom>
                <a:avLst/>
                <a:gdLst>
                  <a:gd name="T0" fmla="*/ 0 w 42"/>
                  <a:gd name="T1" fmla="*/ 0 h 48"/>
                  <a:gd name="T2" fmla="*/ 0 w 42"/>
                  <a:gd name="T3" fmla="*/ 48 h 48"/>
                  <a:gd name="T4" fmla="*/ 29 w 42"/>
                  <a:gd name="T5" fmla="*/ 48 h 48"/>
                  <a:gd name="T6" fmla="*/ 42 w 42"/>
                  <a:gd name="T7" fmla="*/ 21 h 48"/>
                  <a:gd name="T8" fmla="*/ 0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0" y="0"/>
                    </a:moveTo>
                    <a:lnTo>
                      <a:pt x="0" y="48"/>
                    </a:lnTo>
                    <a:lnTo>
                      <a:pt x="29" y="48"/>
                    </a:lnTo>
                    <a:lnTo>
                      <a:pt x="42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30"/>
              <p:cNvSpPr>
                <a:spLocks/>
              </p:cNvSpPr>
              <p:nvPr/>
            </p:nvSpPr>
            <p:spPr bwMode="auto">
              <a:xfrm>
                <a:off x="7778751" y="2889250"/>
                <a:ext cx="46038" cy="42863"/>
              </a:xfrm>
              <a:custGeom>
                <a:avLst/>
                <a:gdLst>
                  <a:gd name="T0" fmla="*/ 0 w 29"/>
                  <a:gd name="T1" fmla="*/ 27 h 27"/>
                  <a:gd name="T2" fmla="*/ 29 w 29"/>
                  <a:gd name="T3" fmla="*/ 27 h 27"/>
                  <a:gd name="T4" fmla="*/ 29 w 29"/>
                  <a:gd name="T5" fmla="*/ 9 h 27"/>
                  <a:gd name="T6" fmla="*/ 13 w 29"/>
                  <a:gd name="T7" fmla="*/ 0 h 27"/>
                  <a:gd name="T8" fmla="*/ 0 w 2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0" y="27"/>
                    </a:moveTo>
                    <a:lnTo>
                      <a:pt x="29" y="27"/>
                    </a:lnTo>
                    <a:lnTo>
                      <a:pt x="29" y="9"/>
                    </a:lnTo>
                    <a:lnTo>
                      <a:pt x="1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31"/>
              <p:cNvSpPr>
                <a:spLocks/>
              </p:cNvSpPr>
              <p:nvPr/>
            </p:nvSpPr>
            <p:spPr bwMode="auto">
              <a:xfrm>
                <a:off x="7758113" y="2559050"/>
                <a:ext cx="66675" cy="76200"/>
              </a:xfrm>
              <a:custGeom>
                <a:avLst/>
                <a:gdLst>
                  <a:gd name="T0" fmla="*/ 0 w 42"/>
                  <a:gd name="T1" fmla="*/ 26 h 48"/>
                  <a:gd name="T2" fmla="*/ 42 w 42"/>
                  <a:gd name="T3" fmla="*/ 48 h 48"/>
                  <a:gd name="T4" fmla="*/ 42 w 42"/>
                  <a:gd name="T5" fmla="*/ 0 h 48"/>
                  <a:gd name="T6" fmla="*/ 13 w 42"/>
                  <a:gd name="T7" fmla="*/ 0 h 48"/>
                  <a:gd name="T8" fmla="*/ 0 w 42"/>
                  <a:gd name="T9" fmla="*/ 2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0" y="26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32"/>
              <p:cNvSpPr>
                <a:spLocks/>
              </p:cNvSpPr>
              <p:nvPr/>
            </p:nvSpPr>
            <p:spPr bwMode="auto">
              <a:xfrm>
                <a:off x="7732713" y="2559050"/>
                <a:ext cx="46038" cy="41275"/>
              </a:xfrm>
              <a:custGeom>
                <a:avLst/>
                <a:gdLst>
                  <a:gd name="T0" fmla="*/ 29 w 29"/>
                  <a:gd name="T1" fmla="*/ 0 h 26"/>
                  <a:gd name="T2" fmla="*/ 0 w 29"/>
                  <a:gd name="T3" fmla="*/ 0 h 26"/>
                  <a:gd name="T4" fmla="*/ 0 w 29"/>
                  <a:gd name="T5" fmla="*/ 18 h 26"/>
                  <a:gd name="T6" fmla="*/ 16 w 29"/>
                  <a:gd name="T7" fmla="*/ 26 h 26"/>
                  <a:gd name="T8" fmla="*/ 29 w 2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29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6" y="2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33"/>
              <p:cNvSpPr>
                <a:spLocks/>
              </p:cNvSpPr>
              <p:nvPr/>
            </p:nvSpPr>
            <p:spPr bwMode="auto">
              <a:xfrm>
                <a:off x="7732713" y="2960688"/>
                <a:ext cx="92075" cy="344488"/>
              </a:xfrm>
              <a:custGeom>
                <a:avLst/>
                <a:gdLst>
                  <a:gd name="T0" fmla="*/ 0 w 58"/>
                  <a:gd name="T1" fmla="*/ 0 h 217"/>
                  <a:gd name="T2" fmla="*/ 0 w 58"/>
                  <a:gd name="T3" fmla="*/ 217 h 217"/>
                  <a:gd name="T4" fmla="*/ 29 w 58"/>
                  <a:gd name="T5" fmla="*/ 217 h 217"/>
                  <a:gd name="T6" fmla="*/ 42 w 58"/>
                  <a:gd name="T7" fmla="*/ 191 h 217"/>
                  <a:gd name="T8" fmla="*/ 58 w 58"/>
                  <a:gd name="T9" fmla="*/ 199 h 217"/>
                  <a:gd name="T10" fmla="*/ 58 w 58"/>
                  <a:gd name="T11" fmla="*/ 30 h 217"/>
                  <a:gd name="T12" fmla="*/ 16 w 58"/>
                  <a:gd name="T13" fmla="*/ 9 h 217"/>
                  <a:gd name="T14" fmla="*/ 0 w 58"/>
                  <a:gd name="T15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217">
                    <a:moveTo>
                      <a:pt x="0" y="0"/>
                    </a:moveTo>
                    <a:lnTo>
                      <a:pt x="0" y="217"/>
                    </a:lnTo>
                    <a:lnTo>
                      <a:pt x="29" y="217"/>
                    </a:lnTo>
                    <a:lnTo>
                      <a:pt x="42" y="191"/>
                    </a:lnTo>
                    <a:lnTo>
                      <a:pt x="58" y="199"/>
                    </a:lnTo>
                    <a:lnTo>
                      <a:pt x="58" y="30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34"/>
              <p:cNvSpPr>
                <a:spLocks/>
              </p:cNvSpPr>
              <p:nvPr/>
            </p:nvSpPr>
            <p:spPr bwMode="auto">
              <a:xfrm>
                <a:off x="7778751" y="3263900"/>
                <a:ext cx="46038" cy="41275"/>
              </a:xfrm>
              <a:custGeom>
                <a:avLst/>
                <a:gdLst>
                  <a:gd name="T0" fmla="*/ 0 w 29"/>
                  <a:gd name="T1" fmla="*/ 26 h 26"/>
                  <a:gd name="T2" fmla="*/ 29 w 29"/>
                  <a:gd name="T3" fmla="*/ 26 h 26"/>
                  <a:gd name="T4" fmla="*/ 29 w 29"/>
                  <a:gd name="T5" fmla="*/ 8 h 26"/>
                  <a:gd name="T6" fmla="*/ 13 w 29"/>
                  <a:gd name="T7" fmla="*/ 0 h 26"/>
                  <a:gd name="T8" fmla="*/ 0 w 2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0" y="26"/>
                    </a:moveTo>
                    <a:lnTo>
                      <a:pt x="29" y="26"/>
                    </a:lnTo>
                    <a:lnTo>
                      <a:pt x="29" y="8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35"/>
              <p:cNvSpPr>
                <a:spLocks/>
              </p:cNvSpPr>
              <p:nvPr/>
            </p:nvSpPr>
            <p:spPr bwMode="auto">
              <a:xfrm>
                <a:off x="7732713" y="2932113"/>
                <a:ext cx="46038" cy="42863"/>
              </a:xfrm>
              <a:custGeom>
                <a:avLst/>
                <a:gdLst>
                  <a:gd name="T0" fmla="*/ 0 w 29"/>
                  <a:gd name="T1" fmla="*/ 18 h 27"/>
                  <a:gd name="T2" fmla="*/ 16 w 29"/>
                  <a:gd name="T3" fmla="*/ 27 h 27"/>
                  <a:gd name="T4" fmla="*/ 29 w 29"/>
                  <a:gd name="T5" fmla="*/ 0 h 27"/>
                  <a:gd name="T6" fmla="*/ 0 w 29"/>
                  <a:gd name="T7" fmla="*/ 0 h 27"/>
                  <a:gd name="T8" fmla="*/ 0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0" y="18"/>
                    </a:moveTo>
                    <a:lnTo>
                      <a:pt x="16" y="27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36"/>
              <p:cNvSpPr>
                <a:spLocks/>
              </p:cNvSpPr>
              <p:nvPr/>
            </p:nvSpPr>
            <p:spPr bwMode="auto">
              <a:xfrm>
                <a:off x="7758113" y="2932113"/>
                <a:ext cx="66675" cy="76200"/>
              </a:xfrm>
              <a:custGeom>
                <a:avLst/>
                <a:gdLst>
                  <a:gd name="T0" fmla="*/ 13 w 42"/>
                  <a:gd name="T1" fmla="*/ 0 h 48"/>
                  <a:gd name="T2" fmla="*/ 0 w 42"/>
                  <a:gd name="T3" fmla="*/ 27 h 48"/>
                  <a:gd name="T4" fmla="*/ 42 w 42"/>
                  <a:gd name="T5" fmla="*/ 48 h 48"/>
                  <a:gd name="T6" fmla="*/ 42 w 42"/>
                  <a:gd name="T7" fmla="*/ 0 h 48"/>
                  <a:gd name="T8" fmla="*/ 13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13" y="0"/>
                    </a:moveTo>
                    <a:lnTo>
                      <a:pt x="0" y="27"/>
                    </a:lnTo>
                    <a:lnTo>
                      <a:pt x="42" y="48"/>
                    </a:lnTo>
                    <a:lnTo>
                      <a:pt x="42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37"/>
              <p:cNvSpPr>
                <a:spLocks/>
              </p:cNvSpPr>
              <p:nvPr/>
            </p:nvSpPr>
            <p:spPr bwMode="auto">
              <a:xfrm>
                <a:off x="7732713" y="3305175"/>
                <a:ext cx="92075" cy="344488"/>
              </a:xfrm>
              <a:custGeom>
                <a:avLst/>
                <a:gdLst>
                  <a:gd name="T0" fmla="*/ 29 w 58"/>
                  <a:gd name="T1" fmla="*/ 0 h 217"/>
                  <a:gd name="T2" fmla="*/ 0 w 58"/>
                  <a:gd name="T3" fmla="*/ 0 h 217"/>
                  <a:gd name="T4" fmla="*/ 0 w 58"/>
                  <a:gd name="T5" fmla="*/ 188 h 217"/>
                  <a:gd name="T6" fmla="*/ 42 w 58"/>
                  <a:gd name="T7" fmla="*/ 209 h 217"/>
                  <a:gd name="T8" fmla="*/ 58 w 58"/>
                  <a:gd name="T9" fmla="*/ 217 h 217"/>
                  <a:gd name="T10" fmla="*/ 58 w 58"/>
                  <a:gd name="T11" fmla="*/ 48 h 217"/>
                  <a:gd name="T12" fmla="*/ 16 w 58"/>
                  <a:gd name="T13" fmla="*/ 27 h 217"/>
                  <a:gd name="T14" fmla="*/ 29 w 58"/>
                  <a:gd name="T15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217">
                    <a:moveTo>
                      <a:pt x="29" y="0"/>
                    </a:moveTo>
                    <a:lnTo>
                      <a:pt x="0" y="0"/>
                    </a:lnTo>
                    <a:lnTo>
                      <a:pt x="0" y="188"/>
                    </a:lnTo>
                    <a:lnTo>
                      <a:pt x="42" y="209"/>
                    </a:lnTo>
                    <a:lnTo>
                      <a:pt x="58" y="217"/>
                    </a:lnTo>
                    <a:lnTo>
                      <a:pt x="58" y="48"/>
                    </a:lnTo>
                    <a:lnTo>
                      <a:pt x="16" y="27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38"/>
              <p:cNvSpPr>
                <a:spLocks/>
              </p:cNvSpPr>
              <p:nvPr/>
            </p:nvSpPr>
            <p:spPr bwMode="auto">
              <a:xfrm>
                <a:off x="7778751" y="3636963"/>
                <a:ext cx="46038" cy="42863"/>
              </a:xfrm>
              <a:custGeom>
                <a:avLst/>
                <a:gdLst>
                  <a:gd name="T0" fmla="*/ 0 w 29"/>
                  <a:gd name="T1" fmla="*/ 27 h 27"/>
                  <a:gd name="T2" fmla="*/ 29 w 29"/>
                  <a:gd name="T3" fmla="*/ 27 h 27"/>
                  <a:gd name="T4" fmla="*/ 29 w 29"/>
                  <a:gd name="T5" fmla="*/ 8 h 27"/>
                  <a:gd name="T6" fmla="*/ 13 w 29"/>
                  <a:gd name="T7" fmla="*/ 0 h 27"/>
                  <a:gd name="T8" fmla="*/ 0 w 2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0" y="27"/>
                    </a:moveTo>
                    <a:lnTo>
                      <a:pt x="29" y="27"/>
                    </a:lnTo>
                    <a:lnTo>
                      <a:pt x="29" y="8"/>
                    </a:lnTo>
                    <a:lnTo>
                      <a:pt x="1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39"/>
              <p:cNvSpPr>
                <a:spLocks/>
              </p:cNvSpPr>
              <p:nvPr/>
            </p:nvSpPr>
            <p:spPr bwMode="auto">
              <a:xfrm>
                <a:off x="7732713" y="3603625"/>
                <a:ext cx="66675" cy="76200"/>
              </a:xfrm>
              <a:custGeom>
                <a:avLst/>
                <a:gdLst>
                  <a:gd name="T0" fmla="*/ 29 w 42"/>
                  <a:gd name="T1" fmla="*/ 48 h 48"/>
                  <a:gd name="T2" fmla="*/ 42 w 42"/>
                  <a:gd name="T3" fmla="*/ 21 h 48"/>
                  <a:gd name="T4" fmla="*/ 0 w 42"/>
                  <a:gd name="T5" fmla="*/ 0 h 48"/>
                  <a:gd name="T6" fmla="*/ 0 w 42"/>
                  <a:gd name="T7" fmla="*/ 48 h 48"/>
                  <a:gd name="T8" fmla="*/ 29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29" y="48"/>
                    </a:moveTo>
                    <a:lnTo>
                      <a:pt x="42" y="21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29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40"/>
              <p:cNvSpPr>
                <a:spLocks/>
              </p:cNvSpPr>
              <p:nvPr/>
            </p:nvSpPr>
            <p:spPr bwMode="auto">
              <a:xfrm>
                <a:off x="7758113" y="3305175"/>
                <a:ext cx="66675" cy="76200"/>
              </a:xfrm>
              <a:custGeom>
                <a:avLst/>
                <a:gdLst>
                  <a:gd name="T0" fmla="*/ 0 w 42"/>
                  <a:gd name="T1" fmla="*/ 27 h 48"/>
                  <a:gd name="T2" fmla="*/ 42 w 42"/>
                  <a:gd name="T3" fmla="*/ 48 h 48"/>
                  <a:gd name="T4" fmla="*/ 42 w 42"/>
                  <a:gd name="T5" fmla="*/ 0 h 48"/>
                  <a:gd name="T6" fmla="*/ 13 w 42"/>
                  <a:gd name="T7" fmla="*/ 0 h 48"/>
                  <a:gd name="T8" fmla="*/ 0 w 42"/>
                  <a:gd name="T9" fmla="*/ 2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0" y="27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1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41"/>
              <p:cNvSpPr>
                <a:spLocks/>
              </p:cNvSpPr>
              <p:nvPr/>
            </p:nvSpPr>
            <p:spPr bwMode="auto">
              <a:xfrm>
                <a:off x="7732713" y="3708400"/>
                <a:ext cx="92075" cy="314325"/>
              </a:xfrm>
              <a:custGeom>
                <a:avLst/>
                <a:gdLst>
                  <a:gd name="T0" fmla="*/ 0 w 58"/>
                  <a:gd name="T1" fmla="*/ 0 h 198"/>
                  <a:gd name="T2" fmla="*/ 0 w 58"/>
                  <a:gd name="T3" fmla="*/ 169 h 198"/>
                  <a:gd name="T4" fmla="*/ 42 w 58"/>
                  <a:gd name="T5" fmla="*/ 190 h 198"/>
                  <a:gd name="T6" fmla="*/ 58 w 58"/>
                  <a:gd name="T7" fmla="*/ 198 h 198"/>
                  <a:gd name="T8" fmla="*/ 58 w 58"/>
                  <a:gd name="T9" fmla="*/ 29 h 198"/>
                  <a:gd name="T10" fmla="*/ 16 w 58"/>
                  <a:gd name="T11" fmla="*/ 8 h 198"/>
                  <a:gd name="T12" fmla="*/ 0 w 58"/>
                  <a:gd name="T13" fmla="*/ 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98">
                    <a:moveTo>
                      <a:pt x="0" y="0"/>
                    </a:moveTo>
                    <a:lnTo>
                      <a:pt x="0" y="169"/>
                    </a:lnTo>
                    <a:lnTo>
                      <a:pt x="42" y="190"/>
                    </a:lnTo>
                    <a:lnTo>
                      <a:pt x="58" y="198"/>
                    </a:lnTo>
                    <a:lnTo>
                      <a:pt x="58" y="29"/>
                    </a:lnTo>
                    <a:lnTo>
                      <a:pt x="1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42"/>
              <p:cNvSpPr>
                <a:spLocks/>
              </p:cNvSpPr>
              <p:nvPr/>
            </p:nvSpPr>
            <p:spPr bwMode="auto">
              <a:xfrm>
                <a:off x="7732713" y="3976688"/>
                <a:ext cx="66675" cy="76200"/>
              </a:xfrm>
              <a:custGeom>
                <a:avLst/>
                <a:gdLst>
                  <a:gd name="T0" fmla="*/ 0 w 42"/>
                  <a:gd name="T1" fmla="*/ 0 h 48"/>
                  <a:gd name="T2" fmla="*/ 0 w 42"/>
                  <a:gd name="T3" fmla="*/ 48 h 48"/>
                  <a:gd name="T4" fmla="*/ 29 w 42"/>
                  <a:gd name="T5" fmla="*/ 48 h 48"/>
                  <a:gd name="T6" fmla="*/ 42 w 42"/>
                  <a:gd name="T7" fmla="*/ 21 h 48"/>
                  <a:gd name="T8" fmla="*/ 0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0" y="0"/>
                    </a:moveTo>
                    <a:lnTo>
                      <a:pt x="0" y="48"/>
                    </a:lnTo>
                    <a:lnTo>
                      <a:pt x="29" y="48"/>
                    </a:lnTo>
                    <a:lnTo>
                      <a:pt x="42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43"/>
              <p:cNvSpPr>
                <a:spLocks/>
              </p:cNvSpPr>
              <p:nvPr/>
            </p:nvSpPr>
            <p:spPr bwMode="auto">
              <a:xfrm>
                <a:off x="7778751" y="4010025"/>
                <a:ext cx="46038" cy="42863"/>
              </a:xfrm>
              <a:custGeom>
                <a:avLst/>
                <a:gdLst>
                  <a:gd name="T0" fmla="*/ 0 w 29"/>
                  <a:gd name="T1" fmla="*/ 27 h 27"/>
                  <a:gd name="T2" fmla="*/ 29 w 29"/>
                  <a:gd name="T3" fmla="*/ 27 h 27"/>
                  <a:gd name="T4" fmla="*/ 29 w 29"/>
                  <a:gd name="T5" fmla="*/ 8 h 27"/>
                  <a:gd name="T6" fmla="*/ 13 w 29"/>
                  <a:gd name="T7" fmla="*/ 0 h 27"/>
                  <a:gd name="T8" fmla="*/ 0 w 2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0" y="27"/>
                    </a:moveTo>
                    <a:lnTo>
                      <a:pt x="29" y="27"/>
                    </a:lnTo>
                    <a:lnTo>
                      <a:pt x="29" y="8"/>
                    </a:lnTo>
                    <a:lnTo>
                      <a:pt x="1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44"/>
              <p:cNvSpPr>
                <a:spLocks/>
              </p:cNvSpPr>
              <p:nvPr/>
            </p:nvSpPr>
            <p:spPr bwMode="auto">
              <a:xfrm>
                <a:off x="7758113" y="3679825"/>
                <a:ext cx="66675" cy="74613"/>
              </a:xfrm>
              <a:custGeom>
                <a:avLst/>
                <a:gdLst>
                  <a:gd name="T0" fmla="*/ 0 w 42"/>
                  <a:gd name="T1" fmla="*/ 26 h 47"/>
                  <a:gd name="T2" fmla="*/ 42 w 42"/>
                  <a:gd name="T3" fmla="*/ 47 h 47"/>
                  <a:gd name="T4" fmla="*/ 42 w 42"/>
                  <a:gd name="T5" fmla="*/ 0 h 47"/>
                  <a:gd name="T6" fmla="*/ 13 w 42"/>
                  <a:gd name="T7" fmla="*/ 0 h 47"/>
                  <a:gd name="T8" fmla="*/ 0 w 42"/>
                  <a:gd name="T9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7">
                    <a:moveTo>
                      <a:pt x="0" y="26"/>
                    </a:moveTo>
                    <a:lnTo>
                      <a:pt x="42" y="47"/>
                    </a:lnTo>
                    <a:lnTo>
                      <a:pt x="42" y="0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145"/>
              <p:cNvSpPr>
                <a:spLocks/>
              </p:cNvSpPr>
              <p:nvPr/>
            </p:nvSpPr>
            <p:spPr bwMode="auto">
              <a:xfrm>
                <a:off x="7732713" y="3679825"/>
                <a:ext cx="46038" cy="41275"/>
              </a:xfrm>
              <a:custGeom>
                <a:avLst/>
                <a:gdLst>
                  <a:gd name="T0" fmla="*/ 0 w 29"/>
                  <a:gd name="T1" fmla="*/ 18 h 26"/>
                  <a:gd name="T2" fmla="*/ 16 w 29"/>
                  <a:gd name="T3" fmla="*/ 26 h 26"/>
                  <a:gd name="T4" fmla="*/ 29 w 29"/>
                  <a:gd name="T5" fmla="*/ 0 h 26"/>
                  <a:gd name="T6" fmla="*/ 0 w 29"/>
                  <a:gd name="T7" fmla="*/ 0 h 26"/>
                  <a:gd name="T8" fmla="*/ 0 w 29"/>
                  <a:gd name="T9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lnTo>
                      <a:pt x="16" y="26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146"/>
              <p:cNvSpPr>
                <a:spLocks/>
              </p:cNvSpPr>
              <p:nvPr/>
            </p:nvSpPr>
            <p:spPr bwMode="auto">
              <a:xfrm>
                <a:off x="7732713" y="2162175"/>
                <a:ext cx="92075" cy="366713"/>
              </a:xfrm>
              <a:custGeom>
                <a:avLst/>
                <a:gdLst>
                  <a:gd name="T0" fmla="*/ 42 w 58"/>
                  <a:gd name="T1" fmla="*/ 223 h 231"/>
                  <a:gd name="T2" fmla="*/ 58 w 58"/>
                  <a:gd name="T3" fmla="*/ 231 h 231"/>
                  <a:gd name="T4" fmla="*/ 58 w 58"/>
                  <a:gd name="T5" fmla="*/ 29 h 231"/>
                  <a:gd name="T6" fmla="*/ 0 w 58"/>
                  <a:gd name="T7" fmla="*/ 0 h 231"/>
                  <a:gd name="T8" fmla="*/ 0 w 58"/>
                  <a:gd name="T9" fmla="*/ 202 h 231"/>
                  <a:gd name="T10" fmla="*/ 42 w 58"/>
                  <a:gd name="T11" fmla="*/ 22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231">
                    <a:moveTo>
                      <a:pt x="42" y="223"/>
                    </a:moveTo>
                    <a:lnTo>
                      <a:pt x="58" y="231"/>
                    </a:lnTo>
                    <a:lnTo>
                      <a:pt x="58" y="29"/>
                    </a:lnTo>
                    <a:lnTo>
                      <a:pt x="0" y="0"/>
                    </a:lnTo>
                    <a:lnTo>
                      <a:pt x="0" y="202"/>
                    </a:lnTo>
                    <a:lnTo>
                      <a:pt x="42" y="22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47"/>
              <p:cNvSpPr>
                <a:spLocks/>
              </p:cNvSpPr>
              <p:nvPr/>
            </p:nvSpPr>
            <p:spPr bwMode="auto">
              <a:xfrm>
                <a:off x="7778751" y="2516188"/>
                <a:ext cx="46038" cy="42863"/>
              </a:xfrm>
              <a:custGeom>
                <a:avLst/>
                <a:gdLst>
                  <a:gd name="T0" fmla="*/ 29 w 29"/>
                  <a:gd name="T1" fmla="*/ 27 h 27"/>
                  <a:gd name="T2" fmla="*/ 29 w 29"/>
                  <a:gd name="T3" fmla="*/ 8 h 27"/>
                  <a:gd name="T4" fmla="*/ 13 w 29"/>
                  <a:gd name="T5" fmla="*/ 0 h 27"/>
                  <a:gd name="T6" fmla="*/ 0 w 29"/>
                  <a:gd name="T7" fmla="*/ 27 h 27"/>
                  <a:gd name="T8" fmla="*/ 29 w 2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9" y="27"/>
                    </a:moveTo>
                    <a:lnTo>
                      <a:pt x="29" y="8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148"/>
              <p:cNvSpPr>
                <a:spLocks/>
              </p:cNvSpPr>
              <p:nvPr/>
            </p:nvSpPr>
            <p:spPr bwMode="auto">
              <a:xfrm>
                <a:off x="7732713" y="2482850"/>
                <a:ext cx="66675" cy="76200"/>
              </a:xfrm>
              <a:custGeom>
                <a:avLst/>
                <a:gdLst>
                  <a:gd name="T0" fmla="*/ 29 w 42"/>
                  <a:gd name="T1" fmla="*/ 48 h 48"/>
                  <a:gd name="T2" fmla="*/ 42 w 42"/>
                  <a:gd name="T3" fmla="*/ 21 h 48"/>
                  <a:gd name="T4" fmla="*/ 0 w 42"/>
                  <a:gd name="T5" fmla="*/ 0 h 48"/>
                  <a:gd name="T6" fmla="*/ 0 w 42"/>
                  <a:gd name="T7" fmla="*/ 48 h 48"/>
                  <a:gd name="T8" fmla="*/ 29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29" y="48"/>
                    </a:moveTo>
                    <a:lnTo>
                      <a:pt x="42" y="21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29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Oval 172"/>
              <p:cNvSpPr>
                <a:spLocks noChangeArrowheads="1"/>
              </p:cNvSpPr>
              <p:nvPr/>
            </p:nvSpPr>
            <p:spPr bwMode="auto">
              <a:xfrm>
                <a:off x="6729413" y="2357438"/>
                <a:ext cx="185738" cy="187325"/>
              </a:xfrm>
              <a:prstGeom prst="ellipse">
                <a:avLst/>
              </a:prstGeom>
              <a:solidFill>
                <a:srgbClr val="2A445E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42" name="Freeform 49"/>
            <p:cNvSpPr>
              <a:spLocks/>
            </p:cNvSpPr>
            <p:nvPr/>
          </p:nvSpPr>
          <p:spPr bwMode="auto">
            <a:xfrm>
              <a:off x="5165726" y="4022725"/>
              <a:ext cx="327025" cy="268288"/>
            </a:xfrm>
            <a:custGeom>
              <a:avLst/>
              <a:gdLst>
                <a:gd name="T0" fmla="*/ 206 w 206"/>
                <a:gd name="T1" fmla="*/ 19 h 169"/>
                <a:gd name="T2" fmla="*/ 206 w 206"/>
                <a:gd name="T3" fmla="*/ 0 h 169"/>
                <a:gd name="T4" fmla="*/ 0 w 206"/>
                <a:gd name="T5" fmla="*/ 103 h 169"/>
                <a:gd name="T6" fmla="*/ 0 w 206"/>
                <a:gd name="T7" fmla="*/ 169 h 169"/>
                <a:gd name="T8" fmla="*/ 206 w 206"/>
                <a:gd name="T9" fmla="*/ 67 h 169"/>
                <a:gd name="T10" fmla="*/ 206 w 206"/>
                <a:gd name="T11" fmla="*/ 1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" h="169">
                  <a:moveTo>
                    <a:pt x="206" y="19"/>
                  </a:moveTo>
                  <a:lnTo>
                    <a:pt x="206" y="0"/>
                  </a:lnTo>
                  <a:lnTo>
                    <a:pt x="0" y="103"/>
                  </a:lnTo>
                  <a:lnTo>
                    <a:pt x="0" y="169"/>
                  </a:lnTo>
                  <a:lnTo>
                    <a:pt x="206" y="67"/>
                  </a:lnTo>
                  <a:lnTo>
                    <a:pt x="206" y="19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51"/>
            <p:cNvSpPr>
              <a:spLocks/>
            </p:cNvSpPr>
            <p:nvPr/>
          </p:nvSpPr>
          <p:spPr bwMode="auto">
            <a:xfrm>
              <a:off x="5586413" y="3813175"/>
              <a:ext cx="652463" cy="268288"/>
            </a:xfrm>
            <a:custGeom>
              <a:avLst/>
              <a:gdLst>
                <a:gd name="T0" fmla="*/ 411 w 411"/>
                <a:gd name="T1" fmla="*/ 103 h 169"/>
                <a:gd name="T2" fmla="*/ 205 w 411"/>
                <a:gd name="T3" fmla="*/ 0 h 169"/>
                <a:gd name="T4" fmla="*/ 0 w 411"/>
                <a:gd name="T5" fmla="*/ 103 h 169"/>
                <a:gd name="T6" fmla="*/ 0 w 411"/>
                <a:gd name="T7" fmla="*/ 151 h 169"/>
                <a:gd name="T8" fmla="*/ 0 w 411"/>
                <a:gd name="T9" fmla="*/ 169 h 169"/>
                <a:gd name="T10" fmla="*/ 205 w 411"/>
                <a:gd name="T11" fmla="*/ 66 h 169"/>
                <a:gd name="T12" fmla="*/ 411 w 411"/>
                <a:gd name="T13" fmla="*/ 169 h 169"/>
                <a:gd name="T14" fmla="*/ 411 w 411"/>
                <a:gd name="T15" fmla="*/ 151 h 169"/>
                <a:gd name="T16" fmla="*/ 411 w 411"/>
                <a:gd name="T17" fmla="*/ 10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169">
                  <a:moveTo>
                    <a:pt x="411" y="103"/>
                  </a:moveTo>
                  <a:lnTo>
                    <a:pt x="205" y="0"/>
                  </a:lnTo>
                  <a:lnTo>
                    <a:pt x="0" y="103"/>
                  </a:lnTo>
                  <a:lnTo>
                    <a:pt x="0" y="151"/>
                  </a:lnTo>
                  <a:lnTo>
                    <a:pt x="0" y="169"/>
                  </a:lnTo>
                  <a:lnTo>
                    <a:pt x="205" y="66"/>
                  </a:lnTo>
                  <a:lnTo>
                    <a:pt x="411" y="169"/>
                  </a:lnTo>
                  <a:lnTo>
                    <a:pt x="411" y="151"/>
                  </a:lnTo>
                  <a:lnTo>
                    <a:pt x="411" y="103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59"/>
            <p:cNvSpPr>
              <a:spLocks/>
            </p:cNvSpPr>
            <p:nvPr/>
          </p:nvSpPr>
          <p:spPr bwMode="auto">
            <a:xfrm>
              <a:off x="5165726" y="3276600"/>
              <a:ext cx="327025" cy="268288"/>
            </a:xfrm>
            <a:custGeom>
              <a:avLst/>
              <a:gdLst>
                <a:gd name="T0" fmla="*/ 206 w 206"/>
                <a:gd name="T1" fmla="*/ 18 h 169"/>
                <a:gd name="T2" fmla="*/ 206 w 206"/>
                <a:gd name="T3" fmla="*/ 0 h 169"/>
                <a:gd name="T4" fmla="*/ 0 w 206"/>
                <a:gd name="T5" fmla="*/ 103 h 169"/>
                <a:gd name="T6" fmla="*/ 0 w 206"/>
                <a:gd name="T7" fmla="*/ 169 h 169"/>
                <a:gd name="T8" fmla="*/ 206 w 206"/>
                <a:gd name="T9" fmla="*/ 66 h 169"/>
                <a:gd name="T10" fmla="*/ 206 w 206"/>
                <a:gd name="T11" fmla="*/ 1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" h="169">
                  <a:moveTo>
                    <a:pt x="206" y="18"/>
                  </a:moveTo>
                  <a:lnTo>
                    <a:pt x="206" y="0"/>
                  </a:lnTo>
                  <a:lnTo>
                    <a:pt x="0" y="103"/>
                  </a:lnTo>
                  <a:lnTo>
                    <a:pt x="0" y="169"/>
                  </a:lnTo>
                  <a:lnTo>
                    <a:pt x="206" y="66"/>
                  </a:lnTo>
                  <a:lnTo>
                    <a:pt x="206" y="1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60"/>
            <p:cNvSpPr>
              <a:spLocks/>
            </p:cNvSpPr>
            <p:nvPr/>
          </p:nvSpPr>
          <p:spPr bwMode="auto">
            <a:xfrm>
              <a:off x="5586413" y="3067050"/>
              <a:ext cx="652463" cy="268288"/>
            </a:xfrm>
            <a:custGeom>
              <a:avLst/>
              <a:gdLst>
                <a:gd name="T0" fmla="*/ 411 w 411"/>
                <a:gd name="T1" fmla="*/ 169 h 169"/>
                <a:gd name="T2" fmla="*/ 411 w 411"/>
                <a:gd name="T3" fmla="*/ 150 h 169"/>
                <a:gd name="T4" fmla="*/ 411 w 411"/>
                <a:gd name="T5" fmla="*/ 103 h 169"/>
                <a:gd name="T6" fmla="*/ 205 w 411"/>
                <a:gd name="T7" fmla="*/ 0 h 169"/>
                <a:gd name="T8" fmla="*/ 0 w 411"/>
                <a:gd name="T9" fmla="*/ 103 h 169"/>
                <a:gd name="T10" fmla="*/ 0 w 411"/>
                <a:gd name="T11" fmla="*/ 150 h 169"/>
                <a:gd name="T12" fmla="*/ 0 w 411"/>
                <a:gd name="T13" fmla="*/ 169 h 169"/>
                <a:gd name="T14" fmla="*/ 205 w 411"/>
                <a:gd name="T15" fmla="*/ 66 h 169"/>
                <a:gd name="T16" fmla="*/ 411 w 411"/>
                <a:gd name="T17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169">
                  <a:moveTo>
                    <a:pt x="411" y="169"/>
                  </a:moveTo>
                  <a:lnTo>
                    <a:pt x="411" y="150"/>
                  </a:lnTo>
                  <a:lnTo>
                    <a:pt x="411" y="103"/>
                  </a:lnTo>
                  <a:lnTo>
                    <a:pt x="205" y="0"/>
                  </a:lnTo>
                  <a:lnTo>
                    <a:pt x="0" y="103"/>
                  </a:lnTo>
                  <a:lnTo>
                    <a:pt x="0" y="150"/>
                  </a:lnTo>
                  <a:lnTo>
                    <a:pt x="0" y="169"/>
                  </a:lnTo>
                  <a:lnTo>
                    <a:pt x="205" y="66"/>
                  </a:lnTo>
                  <a:lnTo>
                    <a:pt x="411" y="169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62"/>
            <p:cNvSpPr>
              <a:spLocks/>
            </p:cNvSpPr>
            <p:nvPr/>
          </p:nvSpPr>
          <p:spPr bwMode="auto">
            <a:xfrm>
              <a:off x="5165726" y="2903538"/>
              <a:ext cx="327025" cy="268288"/>
            </a:xfrm>
            <a:custGeom>
              <a:avLst/>
              <a:gdLst>
                <a:gd name="T0" fmla="*/ 206 w 206"/>
                <a:gd name="T1" fmla="*/ 18 h 169"/>
                <a:gd name="T2" fmla="*/ 206 w 206"/>
                <a:gd name="T3" fmla="*/ 0 h 169"/>
                <a:gd name="T4" fmla="*/ 0 w 206"/>
                <a:gd name="T5" fmla="*/ 103 h 169"/>
                <a:gd name="T6" fmla="*/ 0 w 206"/>
                <a:gd name="T7" fmla="*/ 169 h 169"/>
                <a:gd name="T8" fmla="*/ 206 w 206"/>
                <a:gd name="T9" fmla="*/ 66 h 169"/>
                <a:gd name="T10" fmla="*/ 206 w 206"/>
                <a:gd name="T11" fmla="*/ 1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" h="169">
                  <a:moveTo>
                    <a:pt x="206" y="18"/>
                  </a:moveTo>
                  <a:lnTo>
                    <a:pt x="206" y="0"/>
                  </a:lnTo>
                  <a:lnTo>
                    <a:pt x="0" y="103"/>
                  </a:lnTo>
                  <a:lnTo>
                    <a:pt x="0" y="169"/>
                  </a:lnTo>
                  <a:lnTo>
                    <a:pt x="206" y="66"/>
                  </a:lnTo>
                  <a:lnTo>
                    <a:pt x="206" y="1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70"/>
            <p:cNvSpPr>
              <a:spLocks/>
            </p:cNvSpPr>
            <p:nvPr/>
          </p:nvSpPr>
          <p:spPr bwMode="auto">
            <a:xfrm>
              <a:off x="5492751" y="2932113"/>
              <a:ext cx="93663" cy="344488"/>
            </a:xfrm>
            <a:custGeom>
              <a:avLst/>
              <a:gdLst>
                <a:gd name="T0" fmla="*/ 59 w 59"/>
                <a:gd name="T1" fmla="*/ 188 h 217"/>
                <a:gd name="T2" fmla="*/ 59 w 59"/>
                <a:gd name="T3" fmla="*/ 0 h 217"/>
                <a:gd name="T4" fmla="*/ 29 w 59"/>
                <a:gd name="T5" fmla="*/ 0 h 217"/>
                <a:gd name="T6" fmla="*/ 42 w 59"/>
                <a:gd name="T7" fmla="*/ 27 h 217"/>
                <a:gd name="T8" fmla="*/ 0 w 59"/>
                <a:gd name="T9" fmla="*/ 48 h 217"/>
                <a:gd name="T10" fmla="*/ 0 w 59"/>
                <a:gd name="T11" fmla="*/ 217 h 217"/>
                <a:gd name="T12" fmla="*/ 16 w 59"/>
                <a:gd name="T13" fmla="*/ 209 h 217"/>
                <a:gd name="T14" fmla="*/ 59 w 59"/>
                <a:gd name="T15" fmla="*/ 18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217">
                  <a:moveTo>
                    <a:pt x="59" y="188"/>
                  </a:moveTo>
                  <a:lnTo>
                    <a:pt x="59" y="0"/>
                  </a:lnTo>
                  <a:lnTo>
                    <a:pt x="29" y="0"/>
                  </a:lnTo>
                  <a:lnTo>
                    <a:pt x="42" y="27"/>
                  </a:lnTo>
                  <a:lnTo>
                    <a:pt x="0" y="48"/>
                  </a:lnTo>
                  <a:lnTo>
                    <a:pt x="0" y="217"/>
                  </a:lnTo>
                  <a:lnTo>
                    <a:pt x="16" y="209"/>
                  </a:lnTo>
                  <a:lnTo>
                    <a:pt x="59" y="18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71"/>
            <p:cNvSpPr>
              <a:spLocks/>
            </p:cNvSpPr>
            <p:nvPr/>
          </p:nvSpPr>
          <p:spPr bwMode="auto">
            <a:xfrm>
              <a:off x="5492751" y="3263900"/>
              <a:ext cx="46038" cy="41275"/>
            </a:xfrm>
            <a:custGeom>
              <a:avLst/>
              <a:gdLst>
                <a:gd name="T0" fmla="*/ 16 w 29"/>
                <a:gd name="T1" fmla="*/ 0 h 26"/>
                <a:gd name="T2" fmla="*/ 0 w 29"/>
                <a:gd name="T3" fmla="*/ 8 h 26"/>
                <a:gd name="T4" fmla="*/ 0 w 29"/>
                <a:gd name="T5" fmla="*/ 26 h 26"/>
                <a:gd name="T6" fmla="*/ 29 w 29"/>
                <a:gd name="T7" fmla="*/ 26 h 26"/>
                <a:gd name="T8" fmla="*/ 16 w 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16" y="0"/>
                  </a:moveTo>
                  <a:lnTo>
                    <a:pt x="0" y="8"/>
                  </a:lnTo>
                  <a:lnTo>
                    <a:pt x="0" y="26"/>
                  </a:lnTo>
                  <a:lnTo>
                    <a:pt x="29" y="2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72"/>
            <p:cNvSpPr>
              <a:spLocks/>
            </p:cNvSpPr>
            <p:nvPr/>
          </p:nvSpPr>
          <p:spPr bwMode="auto">
            <a:xfrm>
              <a:off x="5518151" y="3230563"/>
              <a:ext cx="68263" cy="74613"/>
            </a:xfrm>
            <a:custGeom>
              <a:avLst/>
              <a:gdLst>
                <a:gd name="T0" fmla="*/ 43 w 43"/>
                <a:gd name="T1" fmla="*/ 0 h 47"/>
                <a:gd name="T2" fmla="*/ 0 w 43"/>
                <a:gd name="T3" fmla="*/ 21 h 47"/>
                <a:gd name="T4" fmla="*/ 13 w 43"/>
                <a:gd name="T5" fmla="*/ 47 h 47"/>
                <a:gd name="T6" fmla="*/ 43 w 43"/>
                <a:gd name="T7" fmla="*/ 47 h 47"/>
                <a:gd name="T8" fmla="*/ 43 w 43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7">
                  <a:moveTo>
                    <a:pt x="43" y="0"/>
                  </a:moveTo>
                  <a:lnTo>
                    <a:pt x="0" y="21"/>
                  </a:lnTo>
                  <a:lnTo>
                    <a:pt x="13" y="47"/>
                  </a:lnTo>
                  <a:lnTo>
                    <a:pt x="43" y="4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73"/>
            <p:cNvSpPr>
              <a:spLocks/>
            </p:cNvSpPr>
            <p:nvPr/>
          </p:nvSpPr>
          <p:spPr bwMode="auto">
            <a:xfrm>
              <a:off x="5492751" y="2932113"/>
              <a:ext cx="66675" cy="76200"/>
            </a:xfrm>
            <a:custGeom>
              <a:avLst/>
              <a:gdLst>
                <a:gd name="T0" fmla="*/ 2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27 h 48"/>
                <a:gd name="T8" fmla="*/ 2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2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27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74"/>
            <p:cNvSpPr>
              <a:spLocks/>
            </p:cNvSpPr>
            <p:nvPr/>
          </p:nvSpPr>
          <p:spPr bwMode="auto">
            <a:xfrm>
              <a:off x="5492751" y="3335338"/>
              <a:ext cx="93663" cy="344488"/>
            </a:xfrm>
            <a:custGeom>
              <a:avLst/>
              <a:gdLst>
                <a:gd name="T0" fmla="*/ 59 w 59"/>
                <a:gd name="T1" fmla="*/ 0 h 217"/>
                <a:gd name="T2" fmla="*/ 42 w 59"/>
                <a:gd name="T3" fmla="*/ 8 h 217"/>
                <a:gd name="T4" fmla="*/ 0 w 59"/>
                <a:gd name="T5" fmla="*/ 29 h 217"/>
                <a:gd name="T6" fmla="*/ 0 w 59"/>
                <a:gd name="T7" fmla="*/ 217 h 217"/>
                <a:gd name="T8" fmla="*/ 59 w 59"/>
                <a:gd name="T9" fmla="*/ 217 h 217"/>
                <a:gd name="T10" fmla="*/ 59 w 59"/>
                <a:gd name="T1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17">
                  <a:moveTo>
                    <a:pt x="59" y="0"/>
                  </a:moveTo>
                  <a:lnTo>
                    <a:pt x="42" y="8"/>
                  </a:lnTo>
                  <a:lnTo>
                    <a:pt x="0" y="29"/>
                  </a:lnTo>
                  <a:lnTo>
                    <a:pt x="0" y="217"/>
                  </a:lnTo>
                  <a:lnTo>
                    <a:pt x="59" y="21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75"/>
            <p:cNvSpPr>
              <a:spLocks/>
            </p:cNvSpPr>
            <p:nvPr/>
          </p:nvSpPr>
          <p:spPr bwMode="auto">
            <a:xfrm>
              <a:off x="5492751" y="3305175"/>
              <a:ext cx="66675" cy="76200"/>
            </a:xfrm>
            <a:custGeom>
              <a:avLst/>
              <a:gdLst>
                <a:gd name="T0" fmla="*/ 2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27 h 48"/>
                <a:gd name="T8" fmla="*/ 2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2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27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76"/>
            <p:cNvSpPr>
              <a:spLocks/>
            </p:cNvSpPr>
            <p:nvPr/>
          </p:nvSpPr>
          <p:spPr bwMode="auto">
            <a:xfrm>
              <a:off x="5538788" y="3305175"/>
              <a:ext cx="47625" cy="42863"/>
            </a:xfrm>
            <a:custGeom>
              <a:avLst/>
              <a:gdLst>
                <a:gd name="T0" fmla="*/ 0 w 30"/>
                <a:gd name="T1" fmla="*/ 0 h 27"/>
                <a:gd name="T2" fmla="*/ 13 w 30"/>
                <a:gd name="T3" fmla="*/ 27 h 27"/>
                <a:gd name="T4" fmla="*/ 30 w 30"/>
                <a:gd name="T5" fmla="*/ 19 h 27"/>
                <a:gd name="T6" fmla="*/ 30 w 30"/>
                <a:gd name="T7" fmla="*/ 0 h 27"/>
                <a:gd name="T8" fmla="*/ 0 w 30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0" y="0"/>
                  </a:moveTo>
                  <a:lnTo>
                    <a:pt x="13" y="27"/>
                  </a:lnTo>
                  <a:lnTo>
                    <a:pt x="30" y="19"/>
                  </a:lnTo>
                  <a:lnTo>
                    <a:pt x="3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77"/>
            <p:cNvSpPr>
              <a:spLocks/>
            </p:cNvSpPr>
            <p:nvPr/>
          </p:nvSpPr>
          <p:spPr bwMode="auto">
            <a:xfrm>
              <a:off x="5492751" y="4081463"/>
              <a:ext cx="93663" cy="368300"/>
            </a:xfrm>
            <a:custGeom>
              <a:avLst/>
              <a:gdLst>
                <a:gd name="T0" fmla="*/ 42 w 59"/>
                <a:gd name="T1" fmla="*/ 8 h 232"/>
                <a:gd name="T2" fmla="*/ 0 w 59"/>
                <a:gd name="T3" fmla="*/ 30 h 232"/>
                <a:gd name="T4" fmla="*/ 0 w 59"/>
                <a:gd name="T5" fmla="*/ 232 h 232"/>
                <a:gd name="T6" fmla="*/ 59 w 59"/>
                <a:gd name="T7" fmla="*/ 202 h 232"/>
                <a:gd name="T8" fmla="*/ 59 w 59"/>
                <a:gd name="T9" fmla="*/ 0 h 232"/>
                <a:gd name="T10" fmla="*/ 42 w 59"/>
                <a:gd name="T11" fmla="*/ 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32">
                  <a:moveTo>
                    <a:pt x="42" y="8"/>
                  </a:moveTo>
                  <a:lnTo>
                    <a:pt x="0" y="30"/>
                  </a:lnTo>
                  <a:lnTo>
                    <a:pt x="0" y="232"/>
                  </a:lnTo>
                  <a:lnTo>
                    <a:pt x="59" y="202"/>
                  </a:lnTo>
                  <a:lnTo>
                    <a:pt x="59" y="0"/>
                  </a:lnTo>
                  <a:lnTo>
                    <a:pt x="42" y="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78"/>
            <p:cNvSpPr>
              <a:spLocks/>
            </p:cNvSpPr>
            <p:nvPr/>
          </p:nvSpPr>
          <p:spPr bwMode="auto">
            <a:xfrm>
              <a:off x="5492751" y="4052888"/>
              <a:ext cx="66675" cy="76200"/>
            </a:xfrm>
            <a:custGeom>
              <a:avLst/>
              <a:gdLst>
                <a:gd name="T0" fmla="*/ 0 w 42"/>
                <a:gd name="T1" fmla="*/ 0 h 48"/>
                <a:gd name="T2" fmla="*/ 0 w 42"/>
                <a:gd name="T3" fmla="*/ 48 h 48"/>
                <a:gd name="T4" fmla="*/ 42 w 42"/>
                <a:gd name="T5" fmla="*/ 26 h 48"/>
                <a:gd name="T6" fmla="*/ 29 w 42"/>
                <a:gd name="T7" fmla="*/ 0 h 48"/>
                <a:gd name="T8" fmla="*/ 0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0" y="0"/>
                  </a:moveTo>
                  <a:lnTo>
                    <a:pt x="0" y="48"/>
                  </a:lnTo>
                  <a:lnTo>
                    <a:pt x="42" y="26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79"/>
            <p:cNvSpPr>
              <a:spLocks/>
            </p:cNvSpPr>
            <p:nvPr/>
          </p:nvSpPr>
          <p:spPr bwMode="auto">
            <a:xfrm>
              <a:off x="5538788" y="4052888"/>
              <a:ext cx="47625" cy="41275"/>
            </a:xfrm>
            <a:custGeom>
              <a:avLst/>
              <a:gdLst>
                <a:gd name="T0" fmla="*/ 0 w 30"/>
                <a:gd name="T1" fmla="*/ 0 h 26"/>
                <a:gd name="T2" fmla="*/ 13 w 30"/>
                <a:gd name="T3" fmla="*/ 26 h 26"/>
                <a:gd name="T4" fmla="*/ 30 w 30"/>
                <a:gd name="T5" fmla="*/ 18 h 26"/>
                <a:gd name="T6" fmla="*/ 30 w 30"/>
                <a:gd name="T7" fmla="*/ 0 h 26"/>
                <a:gd name="T8" fmla="*/ 0 w 30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6">
                  <a:moveTo>
                    <a:pt x="0" y="0"/>
                  </a:moveTo>
                  <a:lnTo>
                    <a:pt x="13" y="26"/>
                  </a:lnTo>
                  <a:lnTo>
                    <a:pt x="30" y="18"/>
                  </a:lnTo>
                  <a:lnTo>
                    <a:pt x="3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80"/>
            <p:cNvSpPr>
              <a:spLocks/>
            </p:cNvSpPr>
            <p:nvPr/>
          </p:nvSpPr>
          <p:spPr bwMode="auto">
            <a:xfrm>
              <a:off x="5492751" y="3679825"/>
              <a:ext cx="93663" cy="342900"/>
            </a:xfrm>
            <a:custGeom>
              <a:avLst/>
              <a:gdLst>
                <a:gd name="T0" fmla="*/ 59 w 59"/>
                <a:gd name="T1" fmla="*/ 187 h 216"/>
                <a:gd name="T2" fmla="*/ 59 w 59"/>
                <a:gd name="T3" fmla="*/ 0 h 216"/>
                <a:gd name="T4" fmla="*/ 0 w 59"/>
                <a:gd name="T5" fmla="*/ 0 h 216"/>
                <a:gd name="T6" fmla="*/ 0 w 59"/>
                <a:gd name="T7" fmla="*/ 216 h 216"/>
                <a:gd name="T8" fmla="*/ 16 w 59"/>
                <a:gd name="T9" fmla="*/ 208 h 216"/>
                <a:gd name="T10" fmla="*/ 59 w 59"/>
                <a:gd name="T11" fmla="*/ 18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16">
                  <a:moveTo>
                    <a:pt x="59" y="187"/>
                  </a:moveTo>
                  <a:lnTo>
                    <a:pt x="59" y="0"/>
                  </a:lnTo>
                  <a:lnTo>
                    <a:pt x="0" y="0"/>
                  </a:lnTo>
                  <a:lnTo>
                    <a:pt x="0" y="216"/>
                  </a:lnTo>
                  <a:lnTo>
                    <a:pt x="16" y="208"/>
                  </a:lnTo>
                  <a:lnTo>
                    <a:pt x="59" y="187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81"/>
            <p:cNvSpPr>
              <a:spLocks/>
            </p:cNvSpPr>
            <p:nvPr/>
          </p:nvSpPr>
          <p:spPr bwMode="auto">
            <a:xfrm>
              <a:off x="5492751" y="4010025"/>
              <a:ext cx="46038" cy="42863"/>
            </a:xfrm>
            <a:custGeom>
              <a:avLst/>
              <a:gdLst>
                <a:gd name="T0" fmla="*/ 16 w 29"/>
                <a:gd name="T1" fmla="*/ 0 h 27"/>
                <a:gd name="T2" fmla="*/ 0 w 29"/>
                <a:gd name="T3" fmla="*/ 8 h 27"/>
                <a:gd name="T4" fmla="*/ 0 w 29"/>
                <a:gd name="T5" fmla="*/ 27 h 27"/>
                <a:gd name="T6" fmla="*/ 29 w 29"/>
                <a:gd name="T7" fmla="*/ 27 h 27"/>
                <a:gd name="T8" fmla="*/ 16 w 2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16" y="0"/>
                  </a:moveTo>
                  <a:lnTo>
                    <a:pt x="0" y="8"/>
                  </a:lnTo>
                  <a:lnTo>
                    <a:pt x="0" y="27"/>
                  </a:lnTo>
                  <a:lnTo>
                    <a:pt x="2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82"/>
            <p:cNvSpPr>
              <a:spLocks/>
            </p:cNvSpPr>
            <p:nvPr/>
          </p:nvSpPr>
          <p:spPr bwMode="auto">
            <a:xfrm>
              <a:off x="5518151" y="3976688"/>
              <a:ext cx="68263" cy="76200"/>
            </a:xfrm>
            <a:custGeom>
              <a:avLst/>
              <a:gdLst>
                <a:gd name="T0" fmla="*/ 13 w 43"/>
                <a:gd name="T1" fmla="*/ 48 h 48"/>
                <a:gd name="T2" fmla="*/ 43 w 43"/>
                <a:gd name="T3" fmla="*/ 48 h 48"/>
                <a:gd name="T4" fmla="*/ 43 w 43"/>
                <a:gd name="T5" fmla="*/ 0 h 48"/>
                <a:gd name="T6" fmla="*/ 0 w 43"/>
                <a:gd name="T7" fmla="*/ 21 h 48"/>
                <a:gd name="T8" fmla="*/ 13 w 43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8">
                  <a:moveTo>
                    <a:pt x="13" y="48"/>
                  </a:moveTo>
                  <a:lnTo>
                    <a:pt x="43" y="48"/>
                  </a:lnTo>
                  <a:lnTo>
                    <a:pt x="43" y="0"/>
                  </a:lnTo>
                  <a:lnTo>
                    <a:pt x="0" y="21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84"/>
            <p:cNvSpPr>
              <a:spLocks/>
            </p:cNvSpPr>
            <p:nvPr/>
          </p:nvSpPr>
          <p:spPr bwMode="auto">
            <a:xfrm>
              <a:off x="5492751" y="2889250"/>
              <a:ext cx="46038" cy="42863"/>
            </a:xfrm>
            <a:custGeom>
              <a:avLst/>
              <a:gdLst>
                <a:gd name="T0" fmla="*/ 16 w 29"/>
                <a:gd name="T1" fmla="*/ 0 h 27"/>
                <a:gd name="T2" fmla="*/ 0 w 29"/>
                <a:gd name="T3" fmla="*/ 9 h 27"/>
                <a:gd name="T4" fmla="*/ 0 w 29"/>
                <a:gd name="T5" fmla="*/ 27 h 27"/>
                <a:gd name="T6" fmla="*/ 29 w 29"/>
                <a:gd name="T7" fmla="*/ 27 h 27"/>
                <a:gd name="T8" fmla="*/ 16 w 2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16" y="0"/>
                  </a:moveTo>
                  <a:lnTo>
                    <a:pt x="0" y="9"/>
                  </a:lnTo>
                  <a:lnTo>
                    <a:pt x="0" y="27"/>
                  </a:lnTo>
                  <a:lnTo>
                    <a:pt x="2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92"/>
            <p:cNvSpPr>
              <a:spLocks/>
            </p:cNvSpPr>
            <p:nvPr/>
          </p:nvSpPr>
          <p:spPr bwMode="auto">
            <a:xfrm>
              <a:off x="6238876" y="2932113"/>
              <a:ext cx="93663" cy="344488"/>
            </a:xfrm>
            <a:custGeom>
              <a:avLst/>
              <a:gdLst>
                <a:gd name="T0" fmla="*/ 59 w 59"/>
                <a:gd name="T1" fmla="*/ 217 h 217"/>
                <a:gd name="T2" fmla="*/ 59 w 59"/>
                <a:gd name="T3" fmla="*/ 0 h 217"/>
                <a:gd name="T4" fmla="*/ 0 w 59"/>
                <a:gd name="T5" fmla="*/ 0 h 217"/>
                <a:gd name="T6" fmla="*/ 0 w 59"/>
                <a:gd name="T7" fmla="*/ 188 h 217"/>
                <a:gd name="T8" fmla="*/ 42 w 59"/>
                <a:gd name="T9" fmla="*/ 209 h 217"/>
                <a:gd name="T10" fmla="*/ 59 w 59"/>
                <a:gd name="T11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17">
                  <a:moveTo>
                    <a:pt x="59" y="217"/>
                  </a:moveTo>
                  <a:lnTo>
                    <a:pt x="59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42" y="209"/>
                  </a:lnTo>
                  <a:lnTo>
                    <a:pt x="59" y="217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93"/>
            <p:cNvSpPr>
              <a:spLocks/>
            </p:cNvSpPr>
            <p:nvPr/>
          </p:nvSpPr>
          <p:spPr bwMode="auto">
            <a:xfrm>
              <a:off x="6284913" y="3263900"/>
              <a:ext cx="47625" cy="41275"/>
            </a:xfrm>
            <a:custGeom>
              <a:avLst/>
              <a:gdLst>
                <a:gd name="T0" fmla="*/ 0 w 30"/>
                <a:gd name="T1" fmla="*/ 26 h 26"/>
                <a:gd name="T2" fmla="*/ 30 w 30"/>
                <a:gd name="T3" fmla="*/ 26 h 26"/>
                <a:gd name="T4" fmla="*/ 30 w 30"/>
                <a:gd name="T5" fmla="*/ 8 h 26"/>
                <a:gd name="T6" fmla="*/ 13 w 30"/>
                <a:gd name="T7" fmla="*/ 0 h 26"/>
                <a:gd name="T8" fmla="*/ 0 w 30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6">
                  <a:moveTo>
                    <a:pt x="0" y="26"/>
                  </a:moveTo>
                  <a:lnTo>
                    <a:pt x="30" y="26"/>
                  </a:lnTo>
                  <a:lnTo>
                    <a:pt x="30" y="8"/>
                  </a:lnTo>
                  <a:lnTo>
                    <a:pt x="13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94"/>
            <p:cNvSpPr>
              <a:spLocks/>
            </p:cNvSpPr>
            <p:nvPr/>
          </p:nvSpPr>
          <p:spPr bwMode="auto">
            <a:xfrm>
              <a:off x="6238876" y="3230563"/>
              <a:ext cx="66675" cy="74613"/>
            </a:xfrm>
            <a:custGeom>
              <a:avLst/>
              <a:gdLst>
                <a:gd name="T0" fmla="*/ 42 w 42"/>
                <a:gd name="T1" fmla="*/ 21 h 47"/>
                <a:gd name="T2" fmla="*/ 0 w 42"/>
                <a:gd name="T3" fmla="*/ 0 h 47"/>
                <a:gd name="T4" fmla="*/ 0 w 42"/>
                <a:gd name="T5" fmla="*/ 47 h 47"/>
                <a:gd name="T6" fmla="*/ 29 w 42"/>
                <a:gd name="T7" fmla="*/ 47 h 47"/>
                <a:gd name="T8" fmla="*/ 42 w 42"/>
                <a:gd name="T9" fmla="*/ 2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7">
                  <a:moveTo>
                    <a:pt x="42" y="21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29" y="47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95"/>
            <p:cNvSpPr>
              <a:spLocks/>
            </p:cNvSpPr>
            <p:nvPr/>
          </p:nvSpPr>
          <p:spPr bwMode="auto">
            <a:xfrm>
              <a:off x="6238876" y="3335338"/>
              <a:ext cx="93663" cy="344488"/>
            </a:xfrm>
            <a:custGeom>
              <a:avLst/>
              <a:gdLst>
                <a:gd name="T0" fmla="*/ 59 w 59"/>
                <a:gd name="T1" fmla="*/ 198 h 217"/>
                <a:gd name="T2" fmla="*/ 59 w 59"/>
                <a:gd name="T3" fmla="*/ 29 h 217"/>
                <a:gd name="T4" fmla="*/ 17 w 59"/>
                <a:gd name="T5" fmla="*/ 8 h 217"/>
                <a:gd name="T6" fmla="*/ 0 w 59"/>
                <a:gd name="T7" fmla="*/ 0 h 217"/>
                <a:gd name="T8" fmla="*/ 0 w 59"/>
                <a:gd name="T9" fmla="*/ 217 h 217"/>
                <a:gd name="T10" fmla="*/ 29 w 59"/>
                <a:gd name="T11" fmla="*/ 217 h 217"/>
                <a:gd name="T12" fmla="*/ 42 w 59"/>
                <a:gd name="T13" fmla="*/ 190 h 217"/>
                <a:gd name="T14" fmla="*/ 59 w 59"/>
                <a:gd name="T15" fmla="*/ 19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217">
                  <a:moveTo>
                    <a:pt x="59" y="198"/>
                  </a:moveTo>
                  <a:lnTo>
                    <a:pt x="59" y="29"/>
                  </a:lnTo>
                  <a:lnTo>
                    <a:pt x="17" y="8"/>
                  </a:lnTo>
                  <a:lnTo>
                    <a:pt x="0" y="0"/>
                  </a:lnTo>
                  <a:lnTo>
                    <a:pt x="0" y="217"/>
                  </a:lnTo>
                  <a:lnTo>
                    <a:pt x="29" y="217"/>
                  </a:lnTo>
                  <a:lnTo>
                    <a:pt x="42" y="190"/>
                  </a:lnTo>
                  <a:lnTo>
                    <a:pt x="59" y="19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96"/>
            <p:cNvSpPr>
              <a:spLocks/>
            </p:cNvSpPr>
            <p:nvPr/>
          </p:nvSpPr>
          <p:spPr bwMode="auto">
            <a:xfrm>
              <a:off x="6284913" y="3636963"/>
              <a:ext cx="47625" cy="42863"/>
            </a:xfrm>
            <a:custGeom>
              <a:avLst/>
              <a:gdLst>
                <a:gd name="T0" fmla="*/ 30 w 30"/>
                <a:gd name="T1" fmla="*/ 8 h 27"/>
                <a:gd name="T2" fmla="*/ 13 w 30"/>
                <a:gd name="T3" fmla="*/ 0 h 27"/>
                <a:gd name="T4" fmla="*/ 0 w 30"/>
                <a:gd name="T5" fmla="*/ 27 h 27"/>
                <a:gd name="T6" fmla="*/ 30 w 30"/>
                <a:gd name="T7" fmla="*/ 27 h 27"/>
                <a:gd name="T8" fmla="*/ 30 w 30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30" y="8"/>
                  </a:moveTo>
                  <a:lnTo>
                    <a:pt x="13" y="0"/>
                  </a:lnTo>
                  <a:lnTo>
                    <a:pt x="0" y="27"/>
                  </a:lnTo>
                  <a:lnTo>
                    <a:pt x="30" y="27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97"/>
            <p:cNvSpPr>
              <a:spLocks/>
            </p:cNvSpPr>
            <p:nvPr/>
          </p:nvSpPr>
          <p:spPr bwMode="auto">
            <a:xfrm>
              <a:off x="6265863" y="3305175"/>
              <a:ext cx="66675" cy="76200"/>
            </a:xfrm>
            <a:custGeom>
              <a:avLst/>
              <a:gdLst>
                <a:gd name="T0" fmla="*/ 12 w 42"/>
                <a:gd name="T1" fmla="*/ 0 h 48"/>
                <a:gd name="T2" fmla="*/ 0 w 42"/>
                <a:gd name="T3" fmla="*/ 27 h 48"/>
                <a:gd name="T4" fmla="*/ 42 w 42"/>
                <a:gd name="T5" fmla="*/ 48 h 48"/>
                <a:gd name="T6" fmla="*/ 42 w 42"/>
                <a:gd name="T7" fmla="*/ 0 h 48"/>
                <a:gd name="T8" fmla="*/ 12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12" y="0"/>
                  </a:moveTo>
                  <a:lnTo>
                    <a:pt x="0" y="27"/>
                  </a:lnTo>
                  <a:lnTo>
                    <a:pt x="42" y="48"/>
                  </a:lnTo>
                  <a:lnTo>
                    <a:pt x="4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98"/>
            <p:cNvSpPr>
              <a:spLocks/>
            </p:cNvSpPr>
            <p:nvPr/>
          </p:nvSpPr>
          <p:spPr bwMode="auto">
            <a:xfrm>
              <a:off x="6238876" y="3305175"/>
              <a:ext cx="46038" cy="42863"/>
            </a:xfrm>
            <a:custGeom>
              <a:avLst/>
              <a:gdLst>
                <a:gd name="T0" fmla="*/ 29 w 29"/>
                <a:gd name="T1" fmla="*/ 0 h 27"/>
                <a:gd name="T2" fmla="*/ 0 w 29"/>
                <a:gd name="T3" fmla="*/ 0 h 27"/>
                <a:gd name="T4" fmla="*/ 0 w 29"/>
                <a:gd name="T5" fmla="*/ 19 h 27"/>
                <a:gd name="T6" fmla="*/ 17 w 29"/>
                <a:gd name="T7" fmla="*/ 27 h 27"/>
                <a:gd name="T8" fmla="*/ 29 w 2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29" y="0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17" y="27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99"/>
            <p:cNvSpPr>
              <a:spLocks/>
            </p:cNvSpPr>
            <p:nvPr/>
          </p:nvSpPr>
          <p:spPr bwMode="auto">
            <a:xfrm>
              <a:off x="6238876" y="4081463"/>
              <a:ext cx="93663" cy="368300"/>
            </a:xfrm>
            <a:custGeom>
              <a:avLst/>
              <a:gdLst>
                <a:gd name="T0" fmla="*/ 17 w 59"/>
                <a:gd name="T1" fmla="*/ 8 h 232"/>
                <a:gd name="T2" fmla="*/ 0 w 59"/>
                <a:gd name="T3" fmla="*/ 0 h 232"/>
                <a:gd name="T4" fmla="*/ 0 w 59"/>
                <a:gd name="T5" fmla="*/ 202 h 232"/>
                <a:gd name="T6" fmla="*/ 59 w 59"/>
                <a:gd name="T7" fmla="*/ 232 h 232"/>
                <a:gd name="T8" fmla="*/ 59 w 59"/>
                <a:gd name="T9" fmla="*/ 30 h 232"/>
                <a:gd name="T10" fmla="*/ 17 w 59"/>
                <a:gd name="T11" fmla="*/ 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32">
                  <a:moveTo>
                    <a:pt x="17" y="8"/>
                  </a:moveTo>
                  <a:lnTo>
                    <a:pt x="0" y="0"/>
                  </a:lnTo>
                  <a:lnTo>
                    <a:pt x="0" y="202"/>
                  </a:lnTo>
                  <a:lnTo>
                    <a:pt x="59" y="232"/>
                  </a:lnTo>
                  <a:lnTo>
                    <a:pt x="59" y="30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00"/>
            <p:cNvSpPr>
              <a:spLocks/>
            </p:cNvSpPr>
            <p:nvPr/>
          </p:nvSpPr>
          <p:spPr bwMode="auto">
            <a:xfrm>
              <a:off x="6265863" y="4052888"/>
              <a:ext cx="66675" cy="76200"/>
            </a:xfrm>
            <a:custGeom>
              <a:avLst/>
              <a:gdLst>
                <a:gd name="T0" fmla="*/ 12 w 42"/>
                <a:gd name="T1" fmla="*/ 0 h 48"/>
                <a:gd name="T2" fmla="*/ 0 w 42"/>
                <a:gd name="T3" fmla="*/ 26 h 48"/>
                <a:gd name="T4" fmla="*/ 42 w 42"/>
                <a:gd name="T5" fmla="*/ 48 h 48"/>
                <a:gd name="T6" fmla="*/ 42 w 42"/>
                <a:gd name="T7" fmla="*/ 0 h 48"/>
                <a:gd name="T8" fmla="*/ 12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12" y="0"/>
                  </a:moveTo>
                  <a:lnTo>
                    <a:pt x="0" y="26"/>
                  </a:lnTo>
                  <a:lnTo>
                    <a:pt x="42" y="48"/>
                  </a:lnTo>
                  <a:lnTo>
                    <a:pt x="4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01"/>
            <p:cNvSpPr>
              <a:spLocks/>
            </p:cNvSpPr>
            <p:nvPr/>
          </p:nvSpPr>
          <p:spPr bwMode="auto">
            <a:xfrm>
              <a:off x="6238876" y="4052888"/>
              <a:ext cx="46038" cy="41275"/>
            </a:xfrm>
            <a:custGeom>
              <a:avLst/>
              <a:gdLst>
                <a:gd name="T0" fmla="*/ 0 w 29"/>
                <a:gd name="T1" fmla="*/ 0 h 26"/>
                <a:gd name="T2" fmla="*/ 0 w 29"/>
                <a:gd name="T3" fmla="*/ 18 h 26"/>
                <a:gd name="T4" fmla="*/ 17 w 29"/>
                <a:gd name="T5" fmla="*/ 26 h 26"/>
                <a:gd name="T6" fmla="*/ 29 w 29"/>
                <a:gd name="T7" fmla="*/ 0 h 26"/>
                <a:gd name="T8" fmla="*/ 0 w 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0" y="0"/>
                  </a:moveTo>
                  <a:lnTo>
                    <a:pt x="0" y="18"/>
                  </a:lnTo>
                  <a:lnTo>
                    <a:pt x="17" y="26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02"/>
            <p:cNvSpPr>
              <a:spLocks/>
            </p:cNvSpPr>
            <p:nvPr/>
          </p:nvSpPr>
          <p:spPr bwMode="auto">
            <a:xfrm>
              <a:off x="6238876" y="3679825"/>
              <a:ext cx="93663" cy="342900"/>
            </a:xfrm>
            <a:custGeom>
              <a:avLst/>
              <a:gdLst>
                <a:gd name="T0" fmla="*/ 17 w 59"/>
                <a:gd name="T1" fmla="*/ 26 h 216"/>
                <a:gd name="T2" fmla="*/ 29 w 59"/>
                <a:gd name="T3" fmla="*/ 0 h 216"/>
                <a:gd name="T4" fmla="*/ 0 w 59"/>
                <a:gd name="T5" fmla="*/ 0 h 216"/>
                <a:gd name="T6" fmla="*/ 0 w 59"/>
                <a:gd name="T7" fmla="*/ 187 h 216"/>
                <a:gd name="T8" fmla="*/ 42 w 59"/>
                <a:gd name="T9" fmla="*/ 208 h 216"/>
                <a:gd name="T10" fmla="*/ 59 w 59"/>
                <a:gd name="T11" fmla="*/ 216 h 216"/>
                <a:gd name="T12" fmla="*/ 59 w 59"/>
                <a:gd name="T13" fmla="*/ 47 h 216"/>
                <a:gd name="T14" fmla="*/ 17 w 59"/>
                <a:gd name="T15" fmla="*/ 2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216">
                  <a:moveTo>
                    <a:pt x="17" y="26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87"/>
                  </a:lnTo>
                  <a:lnTo>
                    <a:pt x="42" y="208"/>
                  </a:lnTo>
                  <a:lnTo>
                    <a:pt x="59" y="216"/>
                  </a:lnTo>
                  <a:lnTo>
                    <a:pt x="59" y="47"/>
                  </a:lnTo>
                  <a:lnTo>
                    <a:pt x="17" y="26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03"/>
            <p:cNvSpPr>
              <a:spLocks/>
            </p:cNvSpPr>
            <p:nvPr/>
          </p:nvSpPr>
          <p:spPr bwMode="auto">
            <a:xfrm>
              <a:off x="6284913" y="4010025"/>
              <a:ext cx="47625" cy="42863"/>
            </a:xfrm>
            <a:custGeom>
              <a:avLst/>
              <a:gdLst>
                <a:gd name="T0" fmla="*/ 0 w 30"/>
                <a:gd name="T1" fmla="*/ 27 h 27"/>
                <a:gd name="T2" fmla="*/ 30 w 30"/>
                <a:gd name="T3" fmla="*/ 27 h 27"/>
                <a:gd name="T4" fmla="*/ 30 w 30"/>
                <a:gd name="T5" fmla="*/ 8 h 27"/>
                <a:gd name="T6" fmla="*/ 13 w 30"/>
                <a:gd name="T7" fmla="*/ 0 h 27"/>
                <a:gd name="T8" fmla="*/ 0 w 30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30" y="27"/>
                  </a:lnTo>
                  <a:lnTo>
                    <a:pt x="30" y="8"/>
                  </a:lnTo>
                  <a:lnTo>
                    <a:pt x="13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04"/>
            <p:cNvSpPr>
              <a:spLocks/>
            </p:cNvSpPr>
            <p:nvPr/>
          </p:nvSpPr>
          <p:spPr bwMode="auto">
            <a:xfrm>
              <a:off x="6238876" y="3976688"/>
              <a:ext cx="66675" cy="76200"/>
            </a:xfrm>
            <a:custGeom>
              <a:avLst/>
              <a:gdLst>
                <a:gd name="T0" fmla="*/ 0 w 42"/>
                <a:gd name="T1" fmla="*/ 0 h 48"/>
                <a:gd name="T2" fmla="*/ 0 w 42"/>
                <a:gd name="T3" fmla="*/ 48 h 48"/>
                <a:gd name="T4" fmla="*/ 29 w 42"/>
                <a:gd name="T5" fmla="*/ 48 h 48"/>
                <a:gd name="T6" fmla="*/ 42 w 42"/>
                <a:gd name="T7" fmla="*/ 21 h 48"/>
                <a:gd name="T8" fmla="*/ 0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0" y="0"/>
                  </a:moveTo>
                  <a:lnTo>
                    <a:pt x="0" y="48"/>
                  </a:lnTo>
                  <a:lnTo>
                    <a:pt x="29" y="48"/>
                  </a:lnTo>
                  <a:lnTo>
                    <a:pt x="42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05"/>
            <p:cNvSpPr>
              <a:spLocks/>
            </p:cNvSpPr>
            <p:nvPr/>
          </p:nvSpPr>
          <p:spPr bwMode="auto">
            <a:xfrm>
              <a:off x="6265863" y="3679825"/>
              <a:ext cx="66675" cy="74613"/>
            </a:xfrm>
            <a:custGeom>
              <a:avLst/>
              <a:gdLst>
                <a:gd name="T0" fmla="*/ 12 w 42"/>
                <a:gd name="T1" fmla="*/ 0 h 47"/>
                <a:gd name="T2" fmla="*/ 0 w 42"/>
                <a:gd name="T3" fmla="*/ 26 h 47"/>
                <a:gd name="T4" fmla="*/ 42 w 42"/>
                <a:gd name="T5" fmla="*/ 47 h 47"/>
                <a:gd name="T6" fmla="*/ 42 w 42"/>
                <a:gd name="T7" fmla="*/ 0 h 47"/>
                <a:gd name="T8" fmla="*/ 12 w 42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7">
                  <a:moveTo>
                    <a:pt x="12" y="0"/>
                  </a:moveTo>
                  <a:lnTo>
                    <a:pt x="0" y="26"/>
                  </a:lnTo>
                  <a:lnTo>
                    <a:pt x="42" y="47"/>
                  </a:lnTo>
                  <a:lnTo>
                    <a:pt x="4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0" name="组合 419"/>
          <p:cNvGrpSpPr/>
          <p:nvPr/>
        </p:nvGrpSpPr>
        <p:grpSpPr>
          <a:xfrm>
            <a:off x="4605338" y="2681288"/>
            <a:ext cx="2054225" cy="2614613"/>
            <a:chOff x="4605338" y="2681288"/>
            <a:chExt cx="2054225" cy="2614613"/>
          </a:xfrm>
        </p:grpSpPr>
        <p:sp>
          <p:nvSpPr>
            <p:cNvPr id="342" name="Freeform 149"/>
            <p:cNvSpPr>
              <a:spLocks/>
            </p:cNvSpPr>
            <p:nvPr/>
          </p:nvSpPr>
          <p:spPr bwMode="auto">
            <a:xfrm>
              <a:off x="4605338" y="2681288"/>
              <a:ext cx="2054225" cy="2614613"/>
            </a:xfrm>
            <a:custGeom>
              <a:avLst/>
              <a:gdLst>
                <a:gd name="T0" fmla="*/ 1408 w 1408"/>
                <a:gd name="T1" fmla="*/ 1728 h 1792"/>
                <a:gd name="T2" fmla="*/ 1344 w 1408"/>
                <a:gd name="T3" fmla="*/ 1792 h 1792"/>
                <a:gd name="T4" fmla="*/ 64 w 1408"/>
                <a:gd name="T5" fmla="*/ 1792 h 1792"/>
                <a:gd name="T6" fmla="*/ 0 w 1408"/>
                <a:gd name="T7" fmla="*/ 1728 h 1792"/>
                <a:gd name="T8" fmla="*/ 0 w 1408"/>
                <a:gd name="T9" fmla="*/ 64 h 1792"/>
                <a:gd name="T10" fmla="*/ 64 w 1408"/>
                <a:gd name="T11" fmla="*/ 0 h 1792"/>
                <a:gd name="T12" fmla="*/ 1344 w 1408"/>
                <a:gd name="T13" fmla="*/ 0 h 1792"/>
                <a:gd name="T14" fmla="*/ 1408 w 1408"/>
                <a:gd name="T15" fmla="*/ 64 h 1792"/>
                <a:gd name="T16" fmla="*/ 1408 w 1408"/>
                <a:gd name="T17" fmla="*/ 1728 h 1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08" h="1792">
                  <a:moveTo>
                    <a:pt x="1408" y="1728"/>
                  </a:moveTo>
                  <a:cubicBezTo>
                    <a:pt x="1408" y="1763"/>
                    <a:pt x="1379" y="1792"/>
                    <a:pt x="1344" y="1792"/>
                  </a:cubicBezTo>
                  <a:cubicBezTo>
                    <a:pt x="64" y="1792"/>
                    <a:pt x="64" y="1792"/>
                    <a:pt x="64" y="1792"/>
                  </a:cubicBezTo>
                  <a:cubicBezTo>
                    <a:pt x="29" y="1792"/>
                    <a:pt x="0" y="1763"/>
                    <a:pt x="0" y="172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1344" y="0"/>
                    <a:pt x="1344" y="0"/>
                    <a:pt x="1344" y="0"/>
                  </a:cubicBezTo>
                  <a:cubicBezTo>
                    <a:pt x="1379" y="0"/>
                    <a:pt x="1408" y="29"/>
                    <a:pt x="1408" y="64"/>
                  </a:cubicBezTo>
                  <a:lnTo>
                    <a:pt x="1408" y="1728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Rectangle 150"/>
            <p:cNvSpPr>
              <a:spLocks noChangeArrowheads="1"/>
            </p:cNvSpPr>
            <p:nvPr/>
          </p:nvSpPr>
          <p:spPr bwMode="auto">
            <a:xfrm>
              <a:off x="4792663" y="2868613"/>
              <a:ext cx="1679575" cy="1857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151"/>
            <p:cNvSpPr>
              <a:spLocks/>
            </p:cNvSpPr>
            <p:nvPr/>
          </p:nvSpPr>
          <p:spPr bwMode="auto">
            <a:xfrm>
              <a:off x="4792663" y="3054350"/>
              <a:ext cx="1679575" cy="1493838"/>
            </a:xfrm>
            <a:custGeom>
              <a:avLst/>
              <a:gdLst>
                <a:gd name="T0" fmla="*/ 0 w 1058"/>
                <a:gd name="T1" fmla="*/ 0 h 941"/>
                <a:gd name="T2" fmla="*/ 0 w 1058"/>
                <a:gd name="T3" fmla="*/ 471 h 941"/>
                <a:gd name="T4" fmla="*/ 0 w 1058"/>
                <a:gd name="T5" fmla="*/ 941 h 941"/>
                <a:gd name="T6" fmla="*/ 529 w 1058"/>
                <a:gd name="T7" fmla="*/ 941 h 941"/>
                <a:gd name="T8" fmla="*/ 1058 w 1058"/>
                <a:gd name="T9" fmla="*/ 941 h 941"/>
                <a:gd name="T10" fmla="*/ 1058 w 1058"/>
                <a:gd name="T11" fmla="*/ 471 h 941"/>
                <a:gd name="T12" fmla="*/ 1058 w 1058"/>
                <a:gd name="T13" fmla="*/ 0 h 941"/>
                <a:gd name="T14" fmla="*/ 0 w 1058"/>
                <a:gd name="T15" fmla="*/ 0 h 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8" h="941">
                  <a:moveTo>
                    <a:pt x="0" y="0"/>
                  </a:moveTo>
                  <a:lnTo>
                    <a:pt x="0" y="471"/>
                  </a:lnTo>
                  <a:lnTo>
                    <a:pt x="0" y="941"/>
                  </a:lnTo>
                  <a:lnTo>
                    <a:pt x="529" y="941"/>
                  </a:lnTo>
                  <a:lnTo>
                    <a:pt x="1058" y="941"/>
                  </a:lnTo>
                  <a:lnTo>
                    <a:pt x="1058" y="471"/>
                  </a:lnTo>
                  <a:lnTo>
                    <a:pt x="10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Rectangle 152"/>
            <p:cNvSpPr>
              <a:spLocks noChangeArrowheads="1"/>
            </p:cNvSpPr>
            <p:nvPr/>
          </p:nvSpPr>
          <p:spPr bwMode="auto">
            <a:xfrm>
              <a:off x="4792663" y="4548188"/>
              <a:ext cx="560388" cy="373063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Rectangle 153"/>
            <p:cNvSpPr>
              <a:spLocks noChangeArrowheads="1"/>
            </p:cNvSpPr>
            <p:nvPr/>
          </p:nvSpPr>
          <p:spPr bwMode="auto">
            <a:xfrm>
              <a:off x="5353051" y="4548188"/>
              <a:ext cx="558800" cy="3730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Rectangle 154"/>
            <p:cNvSpPr>
              <a:spLocks noChangeArrowheads="1"/>
            </p:cNvSpPr>
            <p:nvPr/>
          </p:nvSpPr>
          <p:spPr bwMode="auto">
            <a:xfrm>
              <a:off x="5911851" y="4548188"/>
              <a:ext cx="560388" cy="373063"/>
            </a:xfrm>
            <a:prstGeom prst="rect">
              <a:avLst/>
            </a:pr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Oval 168"/>
            <p:cNvSpPr>
              <a:spLocks noChangeArrowheads="1"/>
            </p:cNvSpPr>
            <p:nvPr/>
          </p:nvSpPr>
          <p:spPr bwMode="auto">
            <a:xfrm>
              <a:off x="5538788" y="5014913"/>
              <a:ext cx="187325" cy="187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Oval 169"/>
            <p:cNvSpPr>
              <a:spLocks noChangeArrowheads="1"/>
            </p:cNvSpPr>
            <p:nvPr/>
          </p:nvSpPr>
          <p:spPr bwMode="auto">
            <a:xfrm>
              <a:off x="4960938" y="4256088"/>
              <a:ext cx="222250" cy="222250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Oval 170"/>
            <p:cNvSpPr>
              <a:spLocks noChangeArrowheads="1"/>
            </p:cNvSpPr>
            <p:nvPr/>
          </p:nvSpPr>
          <p:spPr bwMode="auto">
            <a:xfrm>
              <a:off x="6081713" y="3135313"/>
              <a:ext cx="220663" cy="222250"/>
            </a:xfrm>
            <a:prstGeom prst="ellipse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171"/>
            <p:cNvSpPr>
              <a:spLocks/>
            </p:cNvSpPr>
            <p:nvPr/>
          </p:nvSpPr>
          <p:spPr bwMode="auto">
            <a:xfrm>
              <a:off x="5011738" y="3371850"/>
              <a:ext cx="1241425" cy="868363"/>
            </a:xfrm>
            <a:custGeom>
              <a:avLst/>
              <a:gdLst>
                <a:gd name="T0" fmla="*/ 426 w 852"/>
                <a:gd name="T1" fmla="*/ 596 h 596"/>
                <a:gd name="T2" fmla="*/ 256 w 852"/>
                <a:gd name="T3" fmla="*/ 426 h 596"/>
                <a:gd name="T4" fmla="*/ 256 w 852"/>
                <a:gd name="T5" fmla="*/ 170 h 596"/>
                <a:gd name="T6" fmla="*/ 170 w 852"/>
                <a:gd name="T7" fmla="*/ 84 h 596"/>
                <a:gd name="T8" fmla="*/ 84 w 852"/>
                <a:gd name="T9" fmla="*/ 170 h 596"/>
                <a:gd name="T10" fmla="*/ 84 w 852"/>
                <a:gd name="T11" fmla="*/ 554 h 596"/>
                <a:gd name="T12" fmla="*/ 0 w 852"/>
                <a:gd name="T13" fmla="*/ 554 h 596"/>
                <a:gd name="T14" fmla="*/ 0 w 852"/>
                <a:gd name="T15" fmla="*/ 170 h 596"/>
                <a:gd name="T16" fmla="*/ 170 w 852"/>
                <a:gd name="T17" fmla="*/ 0 h 596"/>
                <a:gd name="T18" fmla="*/ 340 w 852"/>
                <a:gd name="T19" fmla="*/ 170 h 596"/>
                <a:gd name="T20" fmla="*/ 340 w 852"/>
                <a:gd name="T21" fmla="*/ 426 h 596"/>
                <a:gd name="T22" fmla="*/ 426 w 852"/>
                <a:gd name="T23" fmla="*/ 512 h 596"/>
                <a:gd name="T24" fmla="*/ 512 w 852"/>
                <a:gd name="T25" fmla="*/ 426 h 596"/>
                <a:gd name="T26" fmla="*/ 682 w 852"/>
                <a:gd name="T27" fmla="*/ 256 h 596"/>
                <a:gd name="T28" fmla="*/ 768 w 852"/>
                <a:gd name="T29" fmla="*/ 170 h 596"/>
                <a:gd name="T30" fmla="*/ 768 w 852"/>
                <a:gd name="T31" fmla="*/ 42 h 596"/>
                <a:gd name="T32" fmla="*/ 852 w 852"/>
                <a:gd name="T33" fmla="*/ 42 h 596"/>
                <a:gd name="T34" fmla="*/ 852 w 852"/>
                <a:gd name="T35" fmla="*/ 170 h 596"/>
                <a:gd name="T36" fmla="*/ 682 w 852"/>
                <a:gd name="T37" fmla="*/ 340 h 596"/>
                <a:gd name="T38" fmla="*/ 596 w 852"/>
                <a:gd name="T39" fmla="*/ 426 h 596"/>
                <a:gd name="T40" fmla="*/ 426 w 852"/>
                <a:gd name="T41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2" h="596">
                  <a:moveTo>
                    <a:pt x="426" y="596"/>
                  </a:moveTo>
                  <a:cubicBezTo>
                    <a:pt x="332" y="596"/>
                    <a:pt x="256" y="520"/>
                    <a:pt x="256" y="426"/>
                  </a:cubicBezTo>
                  <a:cubicBezTo>
                    <a:pt x="256" y="170"/>
                    <a:pt x="256" y="170"/>
                    <a:pt x="256" y="170"/>
                  </a:cubicBezTo>
                  <a:cubicBezTo>
                    <a:pt x="256" y="123"/>
                    <a:pt x="217" y="84"/>
                    <a:pt x="170" y="84"/>
                  </a:cubicBezTo>
                  <a:cubicBezTo>
                    <a:pt x="123" y="84"/>
                    <a:pt x="84" y="123"/>
                    <a:pt x="84" y="170"/>
                  </a:cubicBezTo>
                  <a:cubicBezTo>
                    <a:pt x="84" y="554"/>
                    <a:pt x="84" y="554"/>
                    <a:pt x="84" y="554"/>
                  </a:cubicBezTo>
                  <a:cubicBezTo>
                    <a:pt x="0" y="554"/>
                    <a:pt x="0" y="554"/>
                    <a:pt x="0" y="554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77"/>
                    <a:pt x="76" y="0"/>
                    <a:pt x="170" y="0"/>
                  </a:cubicBezTo>
                  <a:cubicBezTo>
                    <a:pt x="264" y="0"/>
                    <a:pt x="340" y="77"/>
                    <a:pt x="340" y="170"/>
                  </a:cubicBezTo>
                  <a:cubicBezTo>
                    <a:pt x="340" y="426"/>
                    <a:pt x="340" y="426"/>
                    <a:pt x="340" y="426"/>
                  </a:cubicBezTo>
                  <a:cubicBezTo>
                    <a:pt x="340" y="474"/>
                    <a:pt x="379" y="512"/>
                    <a:pt x="426" y="512"/>
                  </a:cubicBezTo>
                  <a:cubicBezTo>
                    <a:pt x="473" y="512"/>
                    <a:pt x="512" y="474"/>
                    <a:pt x="512" y="426"/>
                  </a:cubicBezTo>
                  <a:cubicBezTo>
                    <a:pt x="512" y="333"/>
                    <a:pt x="588" y="256"/>
                    <a:pt x="682" y="256"/>
                  </a:cubicBezTo>
                  <a:cubicBezTo>
                    <a:pt x="729" y="256"/>
                    <a:pt x="768" y="218"/>
                    <a:pt x="768" y="170"/>
                  </a:cubicBezTo>
                  <a:cubicBezTo>
                    <a:pt x="768" y="42"/>
                    <a:pt x="768" y="42"/>
                    <a:pt x="768" y="42"/>
                  </a:cubicBezTo>
                  <a:cubicBezTo>
                    <a:pt x="852" y="42"/>
                    <a:pt x="852" y="42"/>
                    <a:pt x="852" y="42"/>
                  </a:cubicBezTo>
                  <a:cubicBezTo>
                    <a:pt x="852" y="170"/>
                    <a:pt x="852" y="170"/>
                    <a:pt x="852" y="170"/>
                  </a:cubicBezTo>
                  <a:cubicBezTo>
                    <a:pt x="852" y="264"/>
                    <a:pt x="776" y="340"/>
                    <a:pt x="682" y="340"/>
                  </a:cubicBezTo>
                  <a:cubicBezTo>
                    <a:pt x="635" y="340"/>
                    <a:pt x="596" y="379"/>
                    <a:pt x="596" y="426"/>
                  </a:cubicBezTo>
                  <a:cubicBezTo>
                    <a:pt x="596" y="520"/>
                    <a:pt x="520" y="596"/>
                    <a:pt x="426" y="596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2" name="组合 421"/>
          <p:cNvGrpSpPr/>
          <p:nvPr/>
        </p:nvGrpSpPr>
        <p:grpSpPr>
          <a:xfrm>
            <a:off x="6545263" y="1344613"/>
            <a:ext cx="552450" cy="1106488"/>
            <a:chOff x="6545263" y="1344613"/>
            <a:chExt cx="552450" cy="1106488"/>
          </a:xfrm>
        </p:grpSpPr>
        <p:sp>
          <p:nvSpPr>
            <p:cNvPr id="366" name="Freeform 173"/>
            <p:cNvSpPr>
              <a:spLocks/>
            </p:cNvSpPr>
            <p:nvPr/>
          </p:nvSpPr>
          <p:spPr bwMode="auto">
            <a:xfrm>
              <a:off x="6545263" y="1344613"/>
              <a:ext cx="552450" cy="1106488"/>
            </a:xfrm>
            <a:custGeom>
              <a:avLst/>
              <a:gdLst>
                <a:gd name="T0" fmla="*/ 379 w 379"/>
                <a:gd name="T1" fmla="*/ 190 h 758"/>
                <a:gd name="T2" fmla="*/ 190 w 379"/>
                <a:gd name="T3" fmla="*/ 758 h 758"/>
                <a:gd name="T4" fmla="*/ 0 w 379"/>
                <a:gd name="T5" fmla="*/ 190 h 758"/>
                <a:gd name="T6" fmla="*/ 190 w 379"/>
                <a:gd name="T7" fmla="*/ 0 h 758"/>
                <a:gd name="T8" fmla="*/ 379 w 379"/>
                <a:gd name="T9" fmla="*/ 190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9" h="758">
                  <a:moveTo>
                    <a:pt x="379" y="190"/>
                  </a:moveTo>
                  <a:cubicBezTo>
                    <a:pt x="379" y="294"/>
                    <a:pt x="190" y="758"/>
                    <a:pt x="190" y="758"/>
                  </a:cubicBezTo>
                  <a:cubicBezTo>
                    <a:pt x="190" y="758"/>
                    <a:pt x="0" y="294"/>
                    <a:pt x="0" y="190"/>
                  </a:cubicBezTo>
                  <a:cubicBezTo>
                    <a:pt x="0" y="85"/>
                    <a:pt x="85" y="0"/>
                    <a:pt x="190" y="0"/>
                  </a:cubicBezTo>
                  <a:cubicBezTo>
                    <a:pt x="295" y="0"/>
                    <a:pt x="379" y="85"/>
                    <a:pt x="379" y="19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Oval 174"/>
            <p:cNvSpPr>
              <a:spLocks noChangeArrowheads="1"/>
            </p:cNvSpPr>
            <p:nvPr/>
          </p:nvSpPr>
          <p:spPr bwMode="auto">
            <a:xfrm>
              <a:off x="6686551" y="1504950"/>
              <a:ext cx="263525" cy="265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7" name="组合 416"/>
          <p:cNvGrpSpPr/>
          <p:nvPr/>
        </p:nvGrpSpPr>
        <p:grpSpPr>
          <a:xfrm>
            <a:off x="2505076" y="2070100"/>
            <a:ext cx="1352550" cy="984251"/>
            <a:chOff x="2505076" y="2070100"/>
            <a:chExt cx="1352550" cy="984251"/>
          </a:xfrm>
        </p:grpSpPr>
        <p:sp>
          <p:nvSpPr>
            <p:cNvPr id="369" name="Rectangle 176"/>
            <p:cNvSpPr>
              <a:spLocks noChangeArrowheads="1"/>
            </p:cNvSpPr>
            <p:nvPr/>
          </p:nvSpPr>
          <p:spPr bwMode="auto">
            <a:xfrm>
              <a:off x="2582863" y="2471738"/>
              <a:ext cx="1201738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77"/>
            <p:cNvSpPr>
              <a:spLocks noEditPoints="1"/>
            </p:cNvSpPr>
            <p:nvPr/>
          </p:nvSpPr>
          <p:spPr bwMode="auto">
            <a:xfrm>
              <a:off x="2530476" y="2308225"/>
              <a:ext cx="1301750" cy="746125"/>
            </a:xfrm>
            <a:custGeom>
              <a:avLst/>
              <a:gdLst>
                <a:gd name="T0" fmla="*/ 858 w 892"/>
                <a:gd name="T1" fmla="*/ 32 h 512"/>
                <a:gd name="T2" fmla="*/ 802 w 892"/>
                <a:gd name="T3" fmla="*/ 476 h 512"/>
                <a:gd name="T4" fmla="*/ 798 w 892"/>
                <a:gd name="T5" fmla="*/ 480 h 512"/>
                <a:gd name="T6" fmla="*/ 94 w 892"/>
                <a:gd name="T7" fmla="*/ 480 h 512"/>
                <a:gd name="T8" fmla="*/ 90 w 892"/>
                <a:gd name="T9" fmla="*/ 476 h 512"/>
                <a:gd name="T10" fmla="*/ 34 w 892"/>
                <a:gd name="T11" fmla="*/ 32 h 512"/>
                <a:gd name="T12" fmla="*/ 858 w 892"/>
                <a:gd name="T13" fmla="*/ 32 h 512"/>
                <a:gd name="T14" fmla="*/ 862 w 892"/>
                <a:gd name="T15" fmla="*/ 0 h 512"/>
                <a:gd name="T16" fmla="*/ 30 w 892"/>
                <a:gd name="T17" fmla="*/ 0 h 512"/>
                <a:gd name="T18" fmla="*/ 2 w 892"/>
                <a:gd name="T19" fmla="*/ 32 h 512"/>
                <a:gd name="T20" fmla="*/ 58 w 892"/>
                <a:gd name="T21" fmla="*/ 480 h 512"/>
                <a:gd name="T22" fmla="*/ 94 w 892"/>
                <a:gd name="T23" fmla="*/ 512 h 512"/>
                <a:gd name="T24" fmla="*/ 798 w 892"/>
                <a:gd name="T25" fmla="*/ 512 h 512"/>
                <a:gd name="T26" fmla="*/ 834 w 892"/>
                <a:gd name="T27" fmla="*/ 480 h 512"/>
                <a:gd name="T28" fmla="*/ 890 w 892"/>
                <a:gd name="T29" fmla="*/ 32 h 512"/>
                <a:gd name="T30" fmla="*/ 862 w 892"/>
                <a:gd name="T31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92" h="512">
                  <a:moveTo>
                    <a:pt x="858" y="32"/>
                  </a:moveTo>
                  <a:cubicBezTo>
                    <a:pt x="802" y="476"/>
                    <a:pt x="802" y="476"/>
                    <a:pt x="802" y="476"/>
                  </a:cubicBezTo>
                  <a:cubicBezTo>
                    <a:pt x="802" y="478"/>
                    <a:pt x="799" y="480"/>
                    <a:pt x="798" y="480"/>
                  </a:cubicBezTo>
                  <a:cubicBezTo>
                    <a:pt x="94" y="480"/>
                    <a:pt x="94" y="480"/>
                    <a:pt x="94" y="480"/>
                  </a:cubicBezTo>
                  <a:cubicBezTo>
                    <a:pt x="93" y="480"/>
                    <a:pt x="90" y="478"/>
                    <a:pt x="90" y="476"/>
                  </a:cubicBezTo>
                  <a:cubicBezTo>
                    <a:pt x="34" y="32"/>
                    <a:pt x="34" y="32"/>
                    <a:pt x="34" y="32"/>
                  </a:cubicBezTo>
                  <a:lnTo>
                    <a:pt x="858" y="32"/>
                  </a:lnTo>
                  <a:close/>
                  <a:moveTo>
                    <a:pt x="862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2" y="0"/>
                    <a:pt x="0" y="14"/>
                    <a:pt x="2" y="32"/>
                  </a:cubicBezTo>
                  <a:cubicBezTo>
                    <a:pt x="58" y="480"/>
                    <a:pt x="58" y="480"/>
                    <a:pt x="58" y="480"/>
                  </a:cubicBezTo>
                  <a:cubicBezTo>
                    <a:pt x="60" y="498"/>
                    <a:pt x="76" y="512"/>
                    <a:pt x="94" y="512"/>
                  </a:cubicBezTo>
                  <a:cubicBezTo>
                    <a:pt x="798" y="512"/>
                    <a:pt x="798" y="512"/>
                    <a:pt x="798" y="512"/>
                  </a:cubicBezTo>
                  <a:cubicBezTo>
                    <a:pt x="816" y="512"/>
                    <a:pt x="832" y="498"/>
                    <a:pt x="834" y="480"/>
                  </a:cubicBezTo>
                  <a:cubicBezTo>
                    <a:pt x="890" y="32"/>
                    <a:pt x="890" y="32"/>
                    <a:pt x="890" y="32"/>
                  </a:cubicBezTo>
                  <a:cubicBezTo>
                    <a:pt x="892" y="14"/>
                    <a:pt x="880" y="0"/>
                    <a:pt x="8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Rectangle 178"/>
            <p:cNvSpPr>
              <a:spLocks noChangeArrowheads="1"/>
            </p:cNvSpPr>
            <p:nvPr/>
          </p:nvSpPr>
          <p:spPr bwMode="auto">
            <a:xfrm>
              <a:off x="2505076" y="2308225"/>
              <a:ext cx="1352550" cy="185738"/>
            </a:xfrm>
            <a:prstGeom prst="rect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Oval 179"/>
            <p:cNvSpPr>
              <a:spLocks noChangeArrowheads="1"/>
            </p:cNvSpPr>
            <p:nvPr/>
          </p:nvSpPr>
          <p:spPr bwMode="auto">
            <a:xfrm>
              <a:off x="3495676" y="2343150"/>
              <a:ext cx="117475" cy="1158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Oval 180"/>
            <p:cNvSpPr>
              <a:spLocks noChangeArrowheads="1"/>
            </p:cNvSpPr>
            <p:nvPr/>
          </p:nvSpPr>
          <p:spPr bwMode="auto">
            <a:xfrm>
              <a:off x="2749551" y="2343150"/>
              <a:ext cx="117475" cy="1158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81"/>
            <p:cNvSpPr>
              <a:spLocks/>
            </p:cNvSpPr>
            <p:nvPr/>
          </p:nvSpPr>
          <p:spPr bwMode="auto">
            <a:xfrm>
              <a:off x="3275013" y="2120900"/>
              <a:ext cx="279400" cy="280988"/>
            </a:xfrm>
            <a:custGeom>
              <a:avLst/>
              <a:gdLst>
                <a:gd name="T0" fmla="*/ 0 w 176"/>
                <a:gd name="T1" fmla="*/ 0 h 177"/>
                <a:gd name="T2" fmla="*/ 176 w 176"/>
                <a:gd name="T3" fmla="*/ 177 h 177"/>
                <a:gd name="T4" fmla="*/ 0 w 176"/>
                <a:gd name="T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6" h="177">
                  <a:moveTo>
                    <a:pt x="0" y="0"/>
                  </a:moveTo>
                  <a:lnTo>
                    <a:pt x="176" y="1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82"/>
            <p:cNvSpPr>
              <a:spLocks/>
            </p:cNvSpPr>
            <p:nvPr/>
          </p:nvSpPr>
          <p:spPr bwMode="auto">
            <a:xfrm>
              <a:off x="3224213" y="2070100"/>
              <a:ext cx="381000" cy="377825"/>
            </a:xfrm>
            <a:custGeom>
              <a:avLst/>
              <a:gdLst>
                <a:gd name="T0" fmla="*/ 227 w 262"/>
                <a:gd name="T1" fmla="*/ 259 h 259"/>
                <a:gd name="T2" fmla="*/ 204 w 262"/>
                <a:gd name="T3" fmla="*/ 250 h 259"/>
                <a:gd name="T4" fmla="*/ 12 w 262"/>
                <a:gd name="T5" fmla="*/ 58 h 259"/>
                <a:gd name="T6" fmla="*/ 12 w 262"/>
                <a:gd name="T7" fmla="*/ 12 h 259"/>
                <a:gd name="T8" fmla="*/ 58 w 262"/>
                <a:gd name="T9" fmla="*/ 12 h 259"/>
                <a:gd name="T10" fmla="*/ 250 w 262"/>
                <a:gd name="T11" fmla="*/ 204 h 259"/>
                <a:gd name="T12" fmla="*/ 250 w 262"/>
                <a:gd name="T13" fmla="*/ 250 h 259"/>
                <a:gd name="T14" fmla="*/ 227 w 262"/>
                <a:gd name="T15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259">
                  <a:moveTo>
                    <a:pt x="227" y="259"/>
                  </a:moveTo>
                  <a:cubicBezTo>
                    <a:pt x="219" y="259"/>
                    <a:pt x="211" y="256"/>
                    <a:pt x="204" y="250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0" y="45"/>
                    <a:pt x="0" y="25"/>
                    <a:pt x="12" y="12"/>
                  </a:cubicBezTo>
                  <a:cubicBezTo>
                    <a:pt x="25" y="0"/>
                    <a:pt x="45" y="0"/>
                    <a:pt x="58" y="12"/>
                  </a:cubicBezTo>
                  <a:cubicBezTo>
                    <a:pt x="250" y="204"/>
                    <a:pt x="250" y="204"/>
                    <a:pt x="250" y="204"/>
                  </a:cubicBezTo>
                  <a:cubicBezTo>
                    <a:pt x="262" y="217"/>
                    <a:pt x="262" y="237"/>
                    <a:pt x="250" y="250"/>
                  </a:cubicBezTo>
                  <a:cubicBezTo>
                    <a:pt x="243" y="256"/>
                    <a:pt x="235" y="259"/>
                    <a:pt x="227" y="259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83"/>
            <p:cNvSpPr>
              <a:spLocks/>
            </p:cNvSpPr>
            <p:nvPr/>
          </p:nvSpPr>
          <p:spPr bwMode="auto">
            <a:xfrm>
              <a:off x="2808288" y="2120900"/>
              <a:ext cx="279400" cy="280988"/>
            </a:xfrm>
            <a:custGeom>
              <a:avLst/>
              <a:gdLst>
                <a:gd name="T0" fmla="*/ 0 w 176"/>
                <a:gd name="T1" fmla="*/ 177 h 177"/>
                <a:gd name="T2" fmla="*/ 176 w 176"/>
                <a:gd name="T3" fmla="*/ 0 h 177"/>
                <a:gd name="T4" fmla="*/ 0 w 176"/>
                <a:gd name="T5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6" h="177">
                  <a:moveTo>
                    <a:pt x="0" y="177"/>
                  </a:moveTo>
                  <a:lnTo>
                    <a:pt x="176" y="0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84"/>
            <p:cNvSpPr>
              <a:spLocks/>
            </p:cNvSpPr>
            <p:nvPr/>
          </p:nvSpPr>
          <p:spPr bwMode="auto">
            <a:xfrm>
              <a:off x="2757488" y="2070100"/>
              <a:ext cx="381000" cy="377825"/>
            </a:xfrm>
            <a:custGeom>
              <a:avLst/>
              <a:gdLst>
                <a:gd name="T0" fmla="*/ 35 w 262"/>
                <a:gd name="T1" fmla="*/ 259 h 259"/>
                <a:gd name="T2" fmla="*/ 12 w 262"/>
                <a:gd name="T3" fmla="*/ 250 h 259"/>
                <a:gd name="T4" fmla="*/ 12 w 262"/>
                <a:gd name="T5" fmla="*/ 204 h 259"/>
                <a:gd name="T6" fmla="*/ 204 w 262"/>
                <a:gd name="T7" fmla="*/ 12 h 259"/>
                <a:gd name="T8" fmla="*/ 250 w 262"/>
                <a:gd name="T9" fmla="*/ 12 h 259"/>
                <a:gd name="T10" fmla="*/ 250 w 262"/>
                <a:gd name="T11" fmla="*/ 58 h 259"/>
                <a:gd name="T12" fmla="*/ 58 w 262"/>
                <a:gd name="T13" fmla="*/ 250 h 259"/>
                <a:gd name="T14" fmla="*/ 35 w 262"/>
                <a:gd name="T15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259">
                  <a:moveTo>
                    <a:pt x="35" y="259"/>
                  </a:moveTo>
                  <a:cubicBezTo>
                    <a:pt x="27" y="259"/>
                    <a:pt x="19" y="256"/>
                    <a:pt x="12" y="250"/>
                  </a:cubicBezTo>
                  <a:cubicBezTo>
                    <a:pt x="0" y="237"/>
                    <a:pt x="0" y="217"/>
                    <a:pt x="12" y="204"/>
                  </a:cubicBezTo>
                  <a:cubicBezTo>
                    <a:pt x="204" y="12"/>
                    <a:pt x="204" y="12"/>
                    <a:pt x="204" y="12"/>
                  </a:cubicBezTo>
                  <a:cubicBezTo>
                    <a:pt x="217" y="0"/>
                    <a:pt x="237" y="0"/>
                    <a:pt x="250" y="12"/>
                  </a:cubicBezTo>
                  <a:cubicBezTo>
                    <a:pt x="262" y="25"/>
                    <a:pt x="262" y="45"/>
                    <a:pt x="250" y="58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1" y="256"/>
                    <a:pt x="43" y="259"/>
                    <a:pt x="35" y="259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Rectangle 185"/>
            <p:cNvSpPr>
              <a:spLocks noChangeArrowheads="1"/>
            </p:cNvSpPr>
            <p:nvPr/>
          </p:nvSpPr>
          <p:spPr bwMode="auto">
            <a:xfrm>
              <a:off x="2784476" y="2493963"/>
              <a:ext cx="47625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Rectangle 186"/>
            <p:cNvSpPr>
              <a:spLocks noChangeArrowheads="1"/>
            </p:cNvSpPr>
            <p:nvPr/>
          </p:nvSpPr>
          <p:spPr bwMode="auto">
            <a:xfrm>
              <a:off x="2971801" y="2493963"/>
              <a:ext cx="46038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Rectangle 187"/>
            <p:cNvSpPr>
              <a:spLocks noChangeArrowheads="1"/>
            </p:cNvSpPr>
            <p:nvPr/>
          </p:nvSpPr>
          <p:spPr bwMode="auto">
            <a:xfrm>
              <a:off x="3157538" y="2493963"/>
              <a:ext cx="47625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Rectangle 188"/>
            <p:cNvSpPr>
              <a:spLocks noChangeArrowheads="1"/>
            </p:cNvSpPr>
            <p:nvPr/>
          </p:nvSpPr>
          <p:spPr bwMode="auto">
            <a:xfrm>
              <a:off x="3344863" y="2493963"/>
              <a:ext cx="46038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Rectangle 189"/>
            <p:cNvSpPr>
              <a:spLocks noChangeArrowheads="1"/>
            </p:cNvSpPr>
            <p:nvPr/>
          </p:nvSpPr>
          <p:spPr bwMode="auto">
            <a:xfrm>
              <a:off x="3530601" y="2493963"/>
              <a:ext cx="47625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Rectangle 190"/>
            <p:cNvSpPr>
              <a:spLocks noChangeArrowheads="1"/>
            </p:cNvSpPr>
            <p:nvPr/>
          </p:nvSpPr>
          <p:spPr bwMode="auto">
            <a:xfrm>
              <a:off x="2600326" y="2657475"/>
              <a:ext cx="1162050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Rectangle 191"/>
            <p:cNvSpPr>
              <a:spLocks noChangeArrowheads="1"/>
            </p:cNvSpPr>
            <p:nvPr/>
          </p:nvSpPr>
          <p:spPr bwMode="auto">
            <a:xfrm>
              <a:off x="2620963" y="2844800"/>
              <a:ext cx="1120775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0" name="组合 409"/>
          <p:cNvGrpSpPr/>
          <p:nvPr/>
        </p:nvGrpSpPr>
        <p:grpSpPr>
          <a:xfrm>
            <a:off x="2922588" y="5108575"/>
            <a:ext cx="936625" cy="933451"/>
            <a:chOff x="2922588" y="5108575"/>
            <a:chExt cx="936625" cy="933451"/>
          </a:xfrm>
        </p:grpSpPr>
        <p:sp>
          <p:nvSpPr>
            <p:cNvPr id="385" name="Rectangle 192"/>
            <p:cNvSpPr>
              <a:spLocks noChangeArrowheads="1"/>
            </p:cNvSpPr>
            <p:nvPr/>
          </p:nvSpPr>
          <p:spPr bwMode="auto">
            <a:xfrm>
              <a:off x="2922588" y="5856288"/>
              <a:ext cx="936625" cy="185738"/>
            </a:xfrm>
            <a:prstGeom prst="rect">
              <a:avLst/>
            </a:pr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Rectangle 193"/>
            <p:cNvSpPr>
              <a:spLocks noChangeArrowheads="1"/>
            </p:cNvSpPr>
            <p:nvPr/>
          </p:nvSpPr>
          <p:spPr bwMode="auto">
            <a:xfrm>
              <a:off x="2922588" y="5108575"/>
              <a:ext cx="936625" cy="747713"/>
            </a:xfrm>
            <a:prstGeom prst="rect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Rectangle 194"/>
            <p:cNvSpPr>
              <a:spLocks noChangeArrowheads="1"/>
            </p:cNvSpPr>
            <p:nvPr/>
          </p:nvSpPr>
          <p:spPr bwMode="auto">
            <a:xfrm>
              <a:off x="2925763" y="5435600"/>
              <a:ext cx="933450" cy="93663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95"/>
            <p:cNvSpPr>
              <a:spLocks noEditPoints="1"/>
            </p:cNvSpPr>
            <p:nvPr/>
          </p:nvSpPr>
          <p:spPr bwMode="auto">
            <a:xfrm>
              <a:off x="3321051" y="5167313"/>
              <a:ext cx="414338" cy="381000"/>
            </a:xfrm>
            <a:custGeom>
              <a:avLst/>
              <a:gdLst>
                <a:gd name="T0" fmla="*/ 0 w 284"/>
                <a:gd name="T1" fmla="*/ 261 h 261"/>
                <a:gd name="T2" fmla="*/ 19 w 284"/>
                <a:gd name="T3" fmla="*/ 206 h 261"/>
                <a:gd name="T4" fmla="*/ 186 w 284"/>
                <a:gd name="T5" fmla="*/ 0 h 261"/>
                <a:gd name="T6" fmla="*/ 255 w 284"/>
                <a:gd name="T7" fmla="*/ 35 h 261"/>
                <a:gd name="T8" fmla="*/ 277 w 284"/>
                <a:gd name="T9" fmla="*/ 116 h 261"/>
                <a:gd name="T10" fmla="*/ 56 w 284"/>
                <a:gd name="T11" fmla="*/ 247 h 261"/>
                <a:gd name="T12" fmla="*/ 0 w 284"/>
                <a:gd name="T13" fmla="*/ 261 h 261"/>
                <a:gd name="T14" fmla="*/ 186 w 284"/>
                <a:gd name="T15" fmla="*/ 64 h 261"/>
                <a:gd name="T16" fmla="*/ 103 w 284"/>
                <a:gd name="T17" fmla="*/ 166 h 261"/>
                <a:gd name="T18" fmla="*/ 216 w 284"/>
                <a:gd name="T19" fmla="*/ 97 h 261"/>
                <a:gd name="T20" fmla="*/ 208 w 284"/>
                <a:gd name="T21" fmla="*/ 77 h 261"/>
                <a:gd name="T22" fmla="*/ 186 w 284"/>
                <a:gd name="T23" fmla="*/ 64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4" h="261">
                  <a:moveTo>
                    <a:pt x="0" y="261"/>
                  </a:moveTo>
                  <a:cubicBezTo>
                    <a:pt x="19" y="206"/>
                    <a:pt x="19" y="206"/>
                    <a:pt x="19" y="206"/>
                  </a:cubicBezTo>
                  <a:cubicBezTo>
                    <a:pt x="30" y="171"/>
                    <a:pt x="93" y="0"/>
                    <a:pt x="186" y="0"/>
                  </a:cubicBezTo>
                  <a:cubicBezTo>
                    <a:pt x="211" y="0"/>
                    <a:pt x="235" y="11"/>
                    <a:pt x="255" y="35"/>
                  </a:cubicBezTo>
                  <a:cubicBezTo>
                    <a:pt x="284" y="67"/>
                    <a:pt x="283" y="97"/>
                    <a:pt x="277" y="116"/>
                  </a:cubicBezTo>
                  <a:cubicBezTo>
                    <a:pt x="251" y="197"/>
                    <a:pt x="89" y="239"/>
                    <a:pt x="56" y="247"/>
                  </a:cubicBezTo>
                  <a:lnTo>
                    <a:pt x="0" y="261"/>
                  </a:lnTo>
                  <a:close/>
                  <a:moveTo>
                    <a:pt x="186" y="64"/>
                  </a:moveTo>
                  <a:cubicBezTo>
                    <a:pt x="167" y="64"/>
                    <a:pt x="133" y="104"/>
                    <a:pt x="103" y="166"/>
                  </a:cubicBezTo>
                  <a:cubicBezTo>
                    <a:pt x="157" y="147"/>
                    <a:pt x="208" y="120"/>
                    <a:pt x="216" y="97"/>
                  </a:cubicBezTo>
                  <a:cubicBezTo>
                    <a:pt x="216" y="95"/>
                    <a:pt x="218" y="89"/>
                    <a:pt x="208" y="77"/>
                  </a:cubicBezTo>
                  <a:cubicBezTo>
                    <a:pt x="202" y="71"/>
                    <a:pt x="194" y="64"/>
                    <a:pt x="186" y="64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196"/>
            <p:cNvSpPr>
              <a:spLocks noEditPoints="1"/>
            </p:cNvSpPr>
            <p:nvPr/>
          </p:nvSpPr>
          <p:spPr bwMode="auto">
            <a:xfrm>
              <a:off x="3049588" y="5167313"/>
              <a:ext cx="414338" cy="381000"/>
            </a:xfrm>
            <a:custGeom>
              <a:avLst/>
              <a:gdLst>
                <a:gd name="T0" fmla="*/ 284 w 284"/>
                <a:gd name="T1" fmla="*/ 261 h 261"/>
                <a:gd name="T2" fmla="*/ 227 w 284"/>
                <a:gd name="T3" fmla="*/ 247 h 261"/>
                <a:gd name="T4" fmla="*/ 7 w 284"/>
                <a:gd name="T5" fmla="*/ 116 h 261"/>
                <a:gd name="T6" fmla="*/ 28 w 284"/>
                <a:gd name="T7" fmla="*/ 35 h 261"/>
                <a:gd name="T8" fmla="*/ 98 w 284"/>
                <a:gd name="T9" fmla="*/ 0 h 261"/>
                <a:gd name="T10" fmla="*/ 265 w 284"/>
                <a:gd name="T11" fmla="*/ 206 h 261"/>
                <a:gd name="T12" fmla="*/ 284 w 284"/>
                <a:gd name="T13" fmla="*/ 261 h 261"/>
                <a:gd name="T14" fmla="*/ 98 w 284"/>
                <a:gd name="T15" fmla="*/ 64 h 261"/>
                <a:gd name="T16" fmla="*/ 76 w 284"/>
                <a:gd name="T17" fmla="*/ 77 h 261"/>
                <a:gd name="T18" fmla="*/ 68 w 284"/>
                <a:gd name="T19" fmla="*/ 97 h 261"/>
                <a:gd name="T20" fmla="*/ 180 w 284"/>
                <a:gd name="T21" fmla="*/ 166 h 261"/>
                <a:gd name="T22" fmla="*/ 98 w 284"/>
                <a:gd name="T23" fmla="*/ 64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4" h="261">
                  <a:moveTo>
                    <a:pt x="284" y="261"/>
                  </a:moveTo>
                  <a:cubicBezTo>
                    <a:pt x="227" y="247"/>
                    <a:pt x="227" y="247"/>
                    <a:pt x="227" y="247"/>
                  </a:cubicBezTo>
                  <a:cubicBezTo>
                    <a:pt x="195" y="239"/>
                    <a:pt x="32" y="197"/>
                    <a:pt x="7" y="116"/>
                  </a:cubicBezTo>
                  <a:cubicBezTo>
                    <a:pt x="1" y="97"/>
                    <a:pt x="0" y="67"/>
                    <a:pt x="28" y="35"/>
                  </a:cubicBezTo>
                  <a:cubicBezTo>
                    <a:pt x="49" y="11"/>
                    <a:pt x="72" y="0"/>
                    <a:pt x="98" y="0"/>
                  </a:cubicBezTo>
                  <a:cubicBezTo>
                    <a:pt x="191" y="0"/>
                    <a:pt x="253" y="171"/>
                    <a:pt x="265" y="206"/>
                  </a:cubicBezTo>
                  <a:lnTo>
                    <a:pt x="284" y="261"/>
                  </a:lnTo>
                  <a:close/>
                  <a:moveTo>
                    <a:pt x="98" y="64"/>
                  </a:moveTo>
                  <a:cubicBezTo>
                    <a:pt x="90" y="64"/>
                    <a:pt x="82" y="71"/>
                    <a:pt x="76" y="77"/>
                  </a:cubicBezTo>
                  <a:cubicBezTo>
                    <a:pt x="65" y="89"/>
                    <a:pt x="67" y="95"/>
                    <a:pt x="68" y="97"/>
                  </a:cubicBezTo>
                  <a:cubicBezTo>
                    <a:pt x="75" y="120"/>
                    <a:pt x="127" y="147"/>
                    <a:pt x="180" y="166"/>
                  </a:cubicBezTo>
                  <a:cubicBezTo>
                    <a:pt x="153" y="110"/>
                    <a:pt x="120" y="64"/>
                    <a:pt x="98" y="64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Rectangle 197"/>
            <p:cNvSpPr>
              <a:spLocks noChangeArrowheads="1"/>
            </p:cNvSpPr>
            <p:nvPr/>
          </p:nvSpPr>
          <p:spPr bwMode="auto">
            <a:xfrm>
              <a:off x="3346451" y="5108575"/>
              <a:ext cx="93663" cy="747713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98"/>
            <p:cNvSpPr>
              <a:spLocks/>
            </p:cNvSpPr>
            <p:nvPr/>
          </p:nvSpPr>
          <p:spPr bwMode="auto">
            <a:xfrm>
              <a:off x="3359151" y="5448300"/>
              <a:ext cx="252413" cy="254000"/>
            </a:xfrm>
            <a:custGeom>
              <a:avLst/>
              <a:gdLst>
                <a:gd name="T0" fmla="*/ 118 w 159"/>
                <a:gd name="T1" fmla="*/ 160 h 160"/>
                <a:gd name="T2" fmla="*/ 0 w 159"/>
                <a:gd name="T3" fmla="*/ 42 h 160"/>
                <a:gd name="T4" fmla="*/ 41 w 159"/>
                <a:gd name="T5" fmla="*/ 0 h 160"/>
                <a:gd name="T6" fmla="*/ 159 w 159"/>
                <a:gd name="T7" fmla="*/ 118 h 160"/>
                <a:gd name="T8" fmla="*/ 118 w 159"/>
                <a:gd name="T9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160">
                  <a:moveTo>
                    <a:pt x="118" y="160"/>
                  </a:moveTo>
                  <a:lnTo>
                    <a:pt x="0" y="42"/>
                  </a:lnTo>
                  <a:lnTo>
                    <a:pt x="41" y="0"/>
                  </a:lnTo>
                  <a:lnTo>
                    <a:pt x="159" y="118"/>
                  </a:lnTo>
                  <a:lnTo>
                    <a:pt x="118" y="16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99"/>
            <p:cNvSpPr>
              <a:spLocks/>
            </p:cNvSpPr>
            <p:nvPr/>
          </p:nvSpPr>
          <p:spPr bwMode="auto">
            <a:xfrm>
              <a:off x="3171826" y="5448300"/>
              <a:ext cx="252413" cy="254000"/>
            </a:xfrm>
            <a:custGeom>
              <a:avLst/>
              <a:gdLst>
                <a:gd name="T0" fmla="*/ 42 w 159"/>
                <a:gd name="T1" fmla="*/ 160 h 160"/>
                <a:gd name="T2" fmla="*/ 0 w 159"/>
                <a:gd name="T3" fmla="*/ 118 h 160"/>
                <a:gd name="T4" fmla="*/ 118 w 159"/>
                <a:gd name="T5" fmla="*/ 0 h 160"/>
                <a:gd name="T6" fmla="*/ 159 w 159"/>
                <a:gd name="T7" fmla="*/ 42 h 160"/>
                <a:gd name="T8" fmla="*/ 42 w 159"/>
                <a:gd name="T9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160">
                  <a:moveTo>
                    <a:pt x="42" y="160"/>
                  </a:moveTo>
                  <a:lnTo>
                    <a:pt x="0" y="118"/>
                  </a:lnTo>
                  <a:lnTo>
                    <a:pt x="118" y="0"/>
                  </a:lnTo>
                  <a:lnTo>
                    <a:pt x="159" y="42"/>
                  </a:lnTo>
                  <a:lnTo>
                    <a:pt x="42" y="16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Rectangle 200"/>
            <p:cNvSpPr>
              <a:spLocks noChangeArrowheads="1"/>
            </p:cNvSpPr>
            <p:nvPr/>
          </p:nvSpPr>
          <p:spPr bwMode="auto">
            <a:xfrm>
              <a:off x="3346451" y="5856288"/>
              <a:ext cx="93663" cy="185738"/>
            </a:xfrm>
            <a:prstGeom prst="rect">
              <a:avLst/>
            </a:prstGeom>
            <a:solidFill>
              <a:srgbClr val="2C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3" name="组合 412"/>
          <p:cNvGrpSpPr/>
          <p:nvPr/>
        </p:nvGrpSpPr>
        <p:grpSpPr>
          <a:xfrm>
            <a:off x="2178051" y="5108575"/>
            <a:ext cx="560388" cy="373063"/>
            <a:chOff x="2178051" y="5108575"/>
            <a:chExt cx="560388" cy="373063"/>
          </a:xfrm>
        </p:grpSpPr>
        <p:sp>
          <p:nvSpPr>
            <p:cNvPr id="394" name="Freeform 201"/>
            <p:cNvSpPr>
              <a:spLocks/>
            </p:cNvSpPr>
            <p:nvPr/>
          </p:nvSpPr>
          <p:spPr bwMode="auto">
            <a:xfrm>
              <a:off x="2178051" y="5295900"/>
              <a:ext cx="560388" cy="185738"/>
            </a:xfrm>
            <a:custGeom>
              <a:avLst/>
              <a:gdLst>
                <a:gd name="T0" fmla="*/ 0 w 384"/>
                <a:gd name="T1" fmla="*/ 112 h 128"/>
                <a:gd name="T2" fmla="*/ 16 w 384"/>
                <a:gd name="T3" fmla="*/ 128 h 128"/>
                <a:gd name="T4" fmla="*/ 368 w 384"/>
                <a:gd name="T5" fmla="*/ 128 h 128"/>
                <a:gd name="T6" fmla="*/ 384 w 384"/>
                <a:gd name="T7" fmla="*/ 112 h 128"/>
                <a:gd name="T8" fmla="*/ 384 w 384"/>
                <a:gd name="T9" fmla="*/ 0 h 128"/>
                <a:gd name="T10" fmla="*/ 0 w 384"/>
                <a:gd name="T11" fmla="*/ 0 h 128"/>
                <a:gd name="T12" fmla="*/ 0 w 384"/>
                <a:gd name="T13" fmla="*/ 11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4" h="128">
                  <a:moveTo>
                    <a:pt x="0" y="112"/>
                  </a:moveTo>
                  <a:cubicBezTo>
                    <a:pt x="0" y="121"/>
                    <a:pt x="7" y="128"/>
                    <a:pt x="16" y="128"/>
                  </a:cubicBezTo>
                  <a:cubicBezTo>
                    <a:pt x="368" y="128"/>
                    <a:pt x="368" y="128"/>
                    <a:pt x="368" y="128"/>
                  </a:cubicBezTo>
                  <a:cubicBezTo>
                    <a:pt x="377" y="128"/>
                    <a:pt x="384" y="121"/>
                    <a:pt x="384" y="112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2"/>
                  </a:ln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202"/>
            <p:cNvSpPr>
              <a:spLocks/>
            </p:cNvSpPr>
            <p:nvPr/>
          </p:nvSpPr>
          <p:spPr bwMode="auto">
            <a:xfrm>
              <a:off x="2178051" y="5108575"/>
              <a:ext cx="560388" cy="93663"/>
            </a:xfrm>
            <a:custGeom>
              <a:avLst/>
              <a:gdLst>
                <a:gd name="T0" fmla="*/ 384 w 384"/>
                <a:gd name="T1" fmla="*/ 16 h 64"/>
                <a:gd name="T2" fmla="*/ 368 w 384"/>
                <a:gd name="T3" fmla="*/ 0 h 64"/>
                <a:gd name="T4" fmla="*/ 16 w 384"/>
                <a:gd name="T5" fmla="*/ 0 h 64"/>
                <a:gd name="T6" fmla="*/ 0 w 384"/>
                <a:gd name="T7" fmla="*/ 16 h 64"/>
                <a:gd name="T8" fmla="*/ 0 w 384"/>
                <a:gd name="T9" fmla="*/ 64 h 64"/>
                <a:gd name="T10" fmla="*/ 384 w 384"/>
                <a:gd name="T11" fmla="*/ 64 h 64"/>
                <a:gd name="T12" fmla="*/ 384 w 384"/>
                <a:gd name="T13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4" h="64">
                  <a:moveTo>
                    <a:pt x="384" y="16"/>
                  </a:moveTo>
                  <a:cubicBezTo>
                    <a:pt x="384" y="7"/>
                    <a:pt x="377" y="0"/>
                    <a:pt x="36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384" y="64"/>
                    <a:pt x="384" y="64"/>
                    <a:pt x="384" y="64"/>
                  </a:cubicBezTo>
                  <a:lnTo>
                    <a:pt x="384" y="16"/>
                  </a:ln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Rectangle 203"/>
            <p:cNvSpPr>
              <a:spLocks noChangeArrowheads="1"/>
            </p:cNvSpPr>
            <p:nvPr/>
          </p:nvSpPr>
          <p:spPr bwMode="auto">
            <a:xfrm>
              <a:off x="2178051" y="5202238"/>
              <a:ext cx="560388" cy="93663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Rectangle 204"/>
            <p:cNvSpPr>
              <a:spLocks noChangeArrowheads="1"/>
            </p:cNvSpPr>
            <p:nvPr/>
          </p:nvSpPr>
          <p:spPr bwMode="auto">
            <a:xfrm>
              <a:off x="2224088" y="5330825"/>
              <a:ext cx="141288" cy="222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Rectangle 206"/>
            <p:cNvSpPr>
              <a:spLocks noChangeArrowheads="1"/>
            </p:cNvSpPr>
            <p:nvPr/>
          </p:nvSpPr>
          <p:spPr bwMode="auto">
            <a:xfrm>
              <a:off x="2411413" y="5330825"/>
              <a:ext cx="279400" cy="222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07"/>
            <p:cNvSpPr>
              <a:spLocks/>
            </p:cNvSpPr>
            <p:nvPr/>
          </p:nvSpPr>
          <p:spPr bwMode="auto">
            <a:xfrm>
              <a:off x="2224088" y="5389563"/>
              <a:ext cx="71438" cy="46038"/>
            </a:xfrm>
            <a:custGeom>
              <a:avLst/>
              <a:gdLst>
                <a:gd name="T0" fmla="*/ 40 w 48"/>
                <a:gd name="T1" fmla="*/ 0 h 32"/>
                <a:gd name="T2" fmla="*/ 24 w 48"/>
                <a:gd name="T3" fmla="*/ 0 h 32"/>
                <a:gd name="T4" fmla="*/ 8 w 48"/>
                <a:gd name="T5" fmla="*/ 0 h 32"/>
                <a:gd name="T6" fmla="*/ 0 w 48"/>
                <a:gd name="T7" fmla="*/ 8 h 32"/>
                <a:gd name="T8" fmla="*/ 0 w 48"/>
                <a:gd name="T9" fmla="*/ 24 h 32"/>
                <a:gd name="T10" fmla="*/ 8 w 48"/>
                <a:gd name="T11" fmla="*/ 32 h 32"/>
                <a:gd name="T12" fmla="*/ 24 w 48"/>
                <a:gd name="T13" fmla="*/ 32 h 32"/>
                <a:gd name="T14" fmla="*/ 40 w 48"/>
                <a:gd name="T15" fmla="*/ 32 h 32"/>
                <a:gd name="T16" fmla="*/ 48 w 48"/>
                <a:gd name="T17" fmla="*/ 24 h 32"/>
                <a:gd name="T18" fmla="*/ 48 w 48"/>
                <a:gd name="T19" fmla="*/ 8 h 32"/>
                <a:gd name="T20" fmla="*/ 40 w 48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32">
                  <a:moveTo>
                    <a:pt x="40" y="0"/>
                  </a:moveTo>
                  <a:cubicBezTo>
                    <a:pt x="36" y="0"/>
                    <a:pt x="28" y="0"/>
                    <a:pt x="24" y="0"/>
                  </a:cubicBezTo>
                  <a:cubicBezTo>
                    <a:pt x="20" y="0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8"/>
                    <a:pt x="4" y="32"/>
                    <a:pt x="8" y="32"/>
                  </a:cubicBezTo>
                  <a:cubicBezTo>
                    <a:pt x="12" y="32"/>
                    <a:pt x="20" y="32"/>
                    <a:pt x="24" y="32"/>
                  </a:cubicBezTo>
                  <a:cubicBezTo>
                    <a:pt x="28" y="32"/>
                    <a:pt x="36" y="32"/>
                    <a:pt x="40" y="32"/>
                  </a:cubicBezTo>
                  <a:cubicBezTo>
                    <a:pt x="44" y="32"/>
                    <a:pt x="48" y="28"/>
                    <a:pt x="48" y="24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2" name="组合 411"/>
          <p:cNvGrpSpPr/>
          <p:nvPr/>
        </p:nvGrpSpPr>
        <p:grpSpPr>
          <a:xfrm>
            <a:off x="2178051" y="5668963"/>
            <a:ext cx="582612" cy="373063"/>
            <a:chOff x="2178051" y="5668963"/>
            <a:chExt cx="582612" cy="373063"/>
          </a:xfrm>
        </p:grpSpPr>
        <p:sp>
          <p:nvSpPr>
            <p:cNvPr id="44" name="Oval 208"/>
            <p:cNvSpPr>
              <a:spLocks noChangeArrowheads="1"/>
            </p:cNvSpPr>
            <p:nvPr/>
          </p:nvSpPr>
          <p:spPr bwMode="auto">
            <a:xfrm>
              <a:off x="2178051" y="5668963"/>
              <a:ext cx="117475" cy="115888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Oval 209"/>
            <p:cNvSpPr>
              <a:spLocks noChangeArrowheads="1"/>
            </p:cNvSpPr>
            <p:nvPr/>
          </p:nvSpPr>
          <p:spPr bwMode="auto">
            <a:xfrm>
              <a:off x="2178051" y="5926138"/>
              <a:ext cx="117475" cy="115888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10"/>
            <p:cNvSpPr>
              <a:spLocks/>
            </p:cNvSpPr>
            <p:nvPr/>
          </p:nvSpPr>
          <p:spPr bwMode="auto">
            <a:xfrm>
              <a:off x="2178051" y="5762625"/>
              <a:ext cx="560388" cy="279400"/>
            </a:xfrm>
            <a:custGeom>
              <a:avLst/>
              <a:gdLst>
                <a:gd name="T0" fmla="*/ 376 w 384"/>
                <a:gd name="T1" fmla="*/ 0 h 192"/>
                <a:gd name="T2" fmla="*/ 352 w 384"/>
                <a:gd name="T3" fmla="*/ 0 h 192"/>
                <a:gd name="T4" fmla="*/ 264 w 384"/>
                <a:gd name="T5" fmla="*/ 0 h 192"/>
                <a:gd name="T6" fmla="*/ 128 w 384"/>
                <a:gd name="T7" fmla="*/ 0 h 192"/>
                <a:gd name="T8" fmla="*/ 0 w 384"/>
                <a:gd name="T9" fmla="*/ 0 h 192"/>
                <a:gd name="T10" fmla="*/ 0 w 384"/>
                <a:gd name="T11" fmla="*/ 128 h 192"/>
                <a:gd name="T12" fmla="*/ 64 w 384"/>
                <a:gd name="T13" fmla="*/ 192 h 192"/>
                <a:gd name="T14" fmla="*/ 128 w 384"/>
                <a:gd name="T15" fmla="*/ 192 h 192"/>
                <a:gd name="T16" fmla="*/ 264 w 384"/>
                <a:gd name="T17" fmla="*/ 192 h 192"/>
                <a:gd name="T18" fmla="*/ 315 w 384"/>
                <a:gd name="T19" fmla="*/ 192 h 192"/>
                <a:gd name="T20" fmla="*/ 344 w 384"/>
                <a:gd name="T21" fmla="*/ 192 h 192"/>
                <a:gd name="T22" fmla="*/ 376 w 384"/>
                <a:gd name="T23" fmla="*/ 192 h 192"/>
                <a:gd name="T24" fmla="*/ 384 w 384"/>
                <a:gd name="T25" fmla="*/ 184 h 192"/>
                <a:gd name="T26" fmla="*/ 384 w 384"/>
                <a:gd name="T27" fmla="*/ 8 h 192"/>
                <a:gd name="T28" fmla="*/ 376 w 384"/>
                <a:gd name="T2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4" h="192">
                  <a:moveTo>
                    <a:pt x="376" y="0"/>
                  </a:moveTo>
                  <a:cubicBezTo>
                    <a:pt x="352" y="0"/>
                    <a:pt x="352" y="0"/>
                    <a:pt x="35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264" y="192"/>
                    <a:pt x="264" y="192"/>
                    <a:pt x="264" y="192"/>
                  </a:cubicBezTo>
                  <a:cubicBezTo>
                    <a:pt x="315" y="192"/>
                    <a:pt x="315" y="192"/>
                    <a:pt x="315" y="192"/>
                  </a:cubicBezTo>
                  <a:cubicBezTo>
                    <a:pt x="344" y="192"/>
                    <a:pt x="344" y="192"/>
                    <a:pt x="344" y="192"/>
                  </a:cubicBezTo>
                  <a:cubicBezTo>
                    <a:pt x="376" y="192"/>
                    <a:pt x="376" y="192"/>
                    <a:pt x="376" y="192"/>
                  </a:cubicBezTo>
                  <a:cubicBezTo>
                    <a:pt x="380" y="192"/>
                    <a:pt x="384" y="188"/>
                    <a:pt x="384" y="184"/>
                  </a:cubicBezTo>
                  <a:cubicBezTo>
                    <a:pt x="384" y="8"/>
                    <a:pt x="384" y="8"/>
                    <a:pt x="384" y="8"/>
                  </a:cubicBezTo>
                  <a:cubicBezTo>
                    <a:pt x="384" y="4"/>
                    <a:pt x="380" y="0"/>
                    <a:pt x="376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211"/>
            <p:cNvSpPr>
              <a:spLocks noChangeArrowheads="1"/>
            </p:cNvSpPr>
            <p:nvPr/>
          </p:nvSpPr>
          <p:spPr bwMode="auto">
            <a:xfrm>
              <a:off x="2201863" y="5692775"/>
              <a:ext cx="69850" cy="698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Rectangle 212"/>
            <p:cNvSpPr>
              <a:spLocks noChangeArrowheads="1"/>
            </p:cNvSpPr>
            <p:nvPr/>
          </p:nvSpPr>
          <p:spPr bwMode="auto">
            <a:xfrm>
              <a:off x="2236788" y="5692775"/>
              <a:ext cx="407988" cy="69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Rectangle 213"/>
            <p:cNvSpPr>
              <a:spLocks noChangeArrowheads="1"/>
            </p:cNvSpPr>
            <p:nvPr/>
          </p:nvSpPr>
          <p:spPr bwMode="auto">
            <a:xfrm>
              <a:off x="2236788" y="5668963"/>
              <a:ext cx="407988" cy="2381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Rectangle 214"/>
            <p:cNvSpPr>
              <a:spLocks noChangeArrowheads="1"/>
            </p:cNvSpPr>
            <p:nvPr/>
          </p:nvSpPr>
          <p:spPr bwMode="auto">
            <a:xfrm>
              <a:off x="2178051" y="5727700"/>
              <a:ext cx="23813" cy="34925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Rectangle 215"/>
            <p:cNvSpPr>
              <a:spLocks noChangeArrowheads="1"/>
            </p:cNvSpPr>
            <p:nvPr/>
          </p:nvSpPr>
          <p:spPr bwMode="auto">
            <a:xfrm>
              <a:off x="2236788" y="5983288"/>
              <a:ext cx="34925" cy="5873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Rectangle 216"/>
            <p:cNvSpPr>
              <a:spLocks noChangeArrowheads="1"/>
            </p:cNvSpPr>
            <p:nvPr/>
          </p:nvSpPr>
          <p:spPr bwMode="auto">
            <a:xfrm>
              <a:off x="2178051" y="5948363"/>
              <a:ext cx="58738" cy="34925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Oval 217"/>
            <p:cNvSpPr>
              <a:spLocks noChangeArrowheads="1"/>
            </p:cNvSpPr>
            <p:nvPr/>
          </p:nvSpPr>
          <p:spPr bwMode="auto">
            <a:xfrm>
              <a:off x="2644776" y="5668963"/>
              <a:ext cx="46038" cy="46038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Oval 218"/>
            <p:cNvSpPr>
              <a:spLocks noChangeArrowheads="1"/>
            </p:cNvSpPr>
            <p:nvPr/>
          </p:nvSpPr>
          <p:spPr bwMode="auto">
            <a:xfrm>
              <a:off x="2644776" y="5692775"/>
              <a:ext cx="23813" cy="22225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Rectangle 219"/>
            <p:cNvSpPr>
              <a:spLocks noChangeArrowheads="1"/>
            </p:cNvSpPr>
            <p:nvPr/>
          </p:nvSpPr>
          <p:spPr bwMode="auto">
            <a:xfrm>
              <a:off x="2644776" y="5703888"/>
              <a:ext cx="23813" cy="587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Rectangle 220"/>
            <p:cNvSpPr>
              <a:spLocks noChangeArrowheads="1"/>
            </p:cNvSpPr>
            <p:nvPr/>
          </p:nvSpPr>
          <p:spPr bwMode="auto">
            <a:xfrm>
              <a:off x="2644776" y="5692775"/>
              <a:ext cx="11113" cy="1111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Rectangle 221"/>
            <p:cNvSpPr>
              <a:spLocks noChangeArrowheads="1"/>
            </p:cNvSpPr>
            <p:nvPr/>
          </p:nvSpPr>
          <p:spPr bwMode="auto">
            <a:xfrm>
              <a:off x="2668588" y="5692775"/>
              <a:ext cx="22225" cy="69850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Rectangle 222"/>
            <p:cNvSpPr>
              <a:spLocks noChangeArrowheads="1"/>
            </p:cNvSpPr>
            <p:nvPr/>
          </p:nvSpPr>
          <p:spPr bwMode="auto">
            <a:xfrm>
              <a:off x="2644776" y="5668963"/>
              <a:ext cx="23813" cy="2381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23"/>
            <p:cNvSpPr>
              <a:spLocks/>
            </p:cNvSpPr>
            <p:nvPr/>
          </p:nvSpPr>
          <p:spPr bwMode="auto">
            <a:xfrm>
              <a:off x="2551113" y="5856288"/>
              <a:ext cx="209550" cy="92075"/>
            </a:xfrm>
            <a:custGeom>
              <a:avLst/>
              <a:gdLst>
                <a:gd name="T0" fmla="*/ 144 w 144"/>
                <a:gd name="T1" fmla="*/ 8 h 64"/>
                <a:gd name="T2" fmla="*/ 136 w 144"/>
                <a:gd name="T3" fmla="*/ 0 h 64"/>
                <a:gd name="T4" fmla="*/ 8 w 144"/>
                <a:gd name="T5" fmla="*/ 0 h 64"/>
                <a:gd name="T6" fmla="*/ 0 w 144"/>
                <a:gd name="T7" fmla="*/ 8 h 64"/>
                <a:gd name="T8" fmla="*/ 0 w 144"/>
                <a:gd name="T9" fmla="*/ 56 h 64"/>
                <a:gd name="T10" fmla="*/ 8 w 144"/>
                <a:gd name="T11" fmla="*/ 64 h 64"/>
                <a:gd name="T12" fmla="*/ 136 w 144"/>
                <a:gd name="T13" fmla="*/ 64 h 64"/>
                <a:gd name="T14" fmla="*/ 144 w 144"/>
                <a:gd name="T15" fmla="*/ 56 h 64"/>
                <a:gd name="T16" fmla="*/ 144 w 144"/>
                <a:gd name="T17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64">
                  <a:moveTo>
                    <a:pt x="144" y="8"/>
                  </a:moveTo>
                  <a:cubicBezTo>
                    <a:pt x="144" y="4"/>
                    <a:pt x="140" y="0"/>
                    <a:pt x="13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4" y="64"/>
                    <a:pt x="8" y="64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40" y="64"/>
                    <a:pt x="144" y="60"/>
                    <a:pt x="144" y="56"/>
                  </a:cubicBezTo>
                  <a:lnTo>
                    <a:pt x="144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Oval 224"/>
            <p:cNvSpPr>
              <a:spLocks noChangeArrowheads="1"/>
            </p:cNvSpPr>
            <p:nvPr/>
          </p:nvSpPr>
          <p:spPr bwMode="auto">
            <a:xfrm>
              <a:off x="2574926" y="5878513"/>
              <a:ext cx="46038" cy="47625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1" name="组合 410"/>
          <p:cNvGrpSpPr/>
          <p:nvPr/>
        </p:nvGrpSpPr>
        <p:grpSpPr>
          <a:xfrm>
            <a:off x="498476" y="4362450"/>
            <a:ext cx="373063" cy="558801"/>
            <a:chOff x="498476" y="4362450"/>
            <a:chExt cx="373063" cy="558801"/>
          </a:xfrm>
        </p:grpSpPr>
        <p:sp>
          <p:nvSpPr>
            <p:cNvPr id="368" name="Freeform 175"/>
            <p:cNvSpPr>
              <a:spLocks noEditPoints="1"/>
            </p:cNvSpPr>
            <p:nvPr/>
          </p:nvSpPr>
          <p:spPr bwMode="auto">
            <a:xfrm>
              <a:off x="557213" y="4362450"/>
              <a:ext cx="255588" cy="396875"/>
            </a:xfrm>
            <a:custGeom>
              <a:avLst/>
              <a:gdLst>
                <a:gd name="T0" fmla="*/ 96 w 176"/>
                <a:gd name="T1" fmla="*/ 272 h 272"/>
                <a:gd name="T2" fmla="*/ 80 w 176"/>
                <a:gd name="T3" fmla="*/ 272 h 272"/>
                <a:gd name="T4" fmla="*/ 0 w 176"/>
                <a:gd name="T5" fmla="*/ 192 h 272"/>
                <a:gd name="T6" fmla="*/ 0 w 176"/>
                <a:gd name="T7" fmla="*/ 80 h 272"/>
                <a:gd name="T8" fmla="*/ 80 w 176"/>
                <a:gd name="T9" fmla="*/ 0 h 272"/>
                <a:gd name="T10" fmla="*/ 96 w 176"/>
                <a:gd name="T11" fmla="*/ 0 h 272"/>
                <a:gd name="T12" fmla="*/ 176 w 176"/>
                <a:gd name="T13" fmla="*/ 80 h 272"/>
                <a:gd name="T14" fmla="*/ 176 w 176"/>
                <a:gd name="T15" fmla="*/ 192 h 272"/>
                <a:gd name="T16" fmla="*/ 96 w 176"/>
                <a:gd name="T17" fmla="*/ 272 h 272"/>
                <a:gd name="T18" fmla="*/ 80 w 176"/>
                <a:gd name="T19" fmla="*/ 32 h 272"/>
                <a:gd name="T20" fmla="*/ 32 w 176"/>
                <a:gd name="T21" fmla="*/ 80 h 272"/>
                <a:gd name="T22" fmla="*/ 32 w 176"/>
                <a:gd name="T23" fmla="*/ 192 h 272"/>
                <a:gd name="T24" fmla="*/ 80 w 176"/>
                <a:gd name="T25" fmla="*/ 240 h 272"/>
                <a:gd name="T26" fmla="*/ 96 w 176"/>
                <a:gd name="T27" fmla="*/ 240 h 272"/>
                <a:gd name="T28" fmla="*/ 144 w 176"/>
                <a:gd name="T29" fmla="*/ 192 h 272"/>
                <a:gd name="T30" fmla="*/ 144 w 176"/>
                <a:gd name="T31" fmla="*/ 80 h 272"/>
                <a:gd name="T32" fmla="*/ 96 w 176"/>
                <a:gd name="T33" fmla="*/ 32 h 272"/>
                <a:gd name="T34" fmla="*/ 80 w 176"/>
                <a:gd name="T35" fmla="*/ 3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6" h="272">
                  <a:moveTo>
                    <a:pt x="96" y="272"/>
                  </a:moveTo>
                  <a:cubicBezTo>
                    <a:pt x="80" y="272"/>
                    <a:pt x="80" y="272"/>
                    <a:pt x="80" y="272"/>
                  </a:cubicBezTo>
                  <a:cubicBezTo>
                    <a:pt x="36" y="272"/>
                    <a:pt x="0" y="236"/>
                    <a:pt x="0" y="192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36"/>
                    <a:pt x="36" y="0"/>
                    <a:pt x="80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40" y="0"/>
                    <a:pt x="176" y="36"/>
                    <a:pt x="176" y="80"/>
                  </a:cubicBezTo>
                  <a:cubicBezTo>
                    <a:pt x="176" y="192"/>
                    <a:pt x="176" y="192"/>
                    <a:pt x="176" y="192"/>
                  </a:cubicBezTo>
                  <a:cubicBezTo>
                    <a:pt x="176" y="236"/>
                    <a:pt x="140" y="272"/>
                    <a:pt x="96" y="272"/>
                  </a:cubicBezTo>
                  <a:close/>
                  <a:moveTo>
                    <a:pt x="80" y="32"/>
                  </a:moveTo>
                  <a:cubicBezTo>
                    <a:pt x="54" y="32"/>
                    <a:pt x="32" y="54"/>
                    <a:pt x="32" y="80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218"/>
                    <a:pt x="54" y="240"/>
                    <a:pt x="80" y="240"/>
                  </a:cubicBezTo>
                  <a:cubicBezTo>
                    <a:pt x="96" y="240"/>
                    <a:pt x="96" y="240"/>
                    <a:pt x="96" y="240"/>
                  </a:cubicBezTo>
                  <a:cubicBezTo>
                    <a:pt x="122" y="240"/>
                    <a:pt x="144" y="218"/>
                    <a:pt x="144" y="192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44" y="54"/>
                    <a:pt x="122" y="32"/>
                    <a:pt x="96" y="32"/>
                  </a:cubicBezTo>
                  <a:lnTo>
                    <a:pt x="80" y="32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Rectangle 225"/>
            <p:cNvSpPr>
              <a:spLocks noChangeArrowheads="1"/>
            </p:cNvSpPr>
            <p:nvPr/>
          </p:nvSpPr>
          <p:spPr bwMode="auto">
            <a:xfrm>
              <a:off x="498476" y="4875213"/>
              <a:ext cx="373063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Rectangle 226"/>
            <p:cNvSpPr>
              <a:spLocks noChangeArrowheads="1"/>
            </p:cNvSpPr>
            <p:nvPr/>
          </p:nvSpPr>
          <p:spPr bwMode="auto">
            <a:xfrm>
              <a:off x="498476" y="4548188"/>
              <a:ext cx="373063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Rectangle 227"/>
            <p:cNvSpPr>
              <a:spLocks noChangeArrowheads="1"/>
            </p:cNvSpPr>
            <p:nvPr/>
          </p:nvSpPr>
          <p:spPr bwMode="auto">
            <a:xfrm>
              <a:off x="498476" y="4595813"/>
              <a:ext cx="373063" cy="279400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Oval 228"/>
            <p:cNvSpPr>
              <a:spLocks noChangeArrowheads="1"/>
            </p:cNvSpPr>
            <p:nvPr/>
          </p:nvSpPr>
          <p:spPr bwMode="auto">
            <a:xfrm>
              <a:off x="638176" y="4648200"/>
              <a:ext cx="93663" cy="93663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29"/>
            <p:cNvSpPr>
              <a:spLocks/>
            </p:cNvSpPr>
            <p:nvPr/>
          </p:nvSpPr>
          <p:spPr bwMode="auto">
            <a:xfrm>
              <a:off x="661988" y="4670425"/>
              <a:ext cx="46038" cy="152400"/>
            </a:xfrm>
            <a:custGeom>
              <a:avLst/>
              <a:gdLst>
                <a:gd name="T0" fmla="*/ 16 w 32"/>
                <a:gd name="T1" fmla="*/ 104 h 104"/>
                <a:gd name="T2" fmla="*/ 0 w 32"/>
                <a:gd name="T3" fmla="*/ 88 h 104"/>
                <a:gd name="T4" fmla="*/ 0 w 32"/>
                <a:gd name="T5" fmla="*/ 16 h 104"/>
                <a:gd name="T6" fmla="*/ 16 w 32"/>
                <a:gd name="T7" fmla="*/ 0 h 104"/>
                <a:gd name="T8" fmla="*/ 32 w 32"/>
                <a:gd name="T9" fmla="*/ 16 h 104"/>
                <a:gd name="T10" fmla="*/ 32 w 32"/>
                <a:gd name="T11" fmla="*/ 88 h 104"/>
                <a:gd name="T12" fmla="*/ 16 w 32"/>
                <a:gd name="T1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04">
                  <a:moveTo>
                    <a:pt x="16" y="104"/>
                  </a:moveTo>
                  <a:cubicBezTo>
                    <a:pt x="7" y="104"/>
                    <a:pt x="0" y="97"/>
                    <a:pt x="0" y="8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2" y="97"/>
                    <a:pt x="25" y="104"/>
                    <a:pt x="16" y="104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31" name="组合 430"/>
          <p:cNvGrpSpPr/>
          <p:nvPr/>
        </p:nvGrpSpPr>
        <p:grpSpPr>
          <a:xfrm>
            <a:off x="2176463" y="3241675"/>
            <a:ext cx="1682750" cy="1679575"/>
            <a:chOff x="2176463" y="3241675"/>
            <a:chExt cx="1682750" cy="1679575"/>
          </a:xfrm>
        </p:grpSpPr>
        <p:grpSp>
          <p:nvGrpSpPr>
            <p:cNvPr id="416" name="组合 415"/>
            <p:cNvGrpSpPr/>
            <p:nvPr/>
          </p:nvGrpSpPr>
          <p:grpSpPr>
            <a:xfrm>
              <a:off x="2176463" y="3241675"/>
              <a:ext cx="1682750" cy="1679575"/>
              <a:chOff x="2176463" y="3241675"/>
              <a:chExt cx="1682750" cy="1679575"/>
            </a:xfrm>
          </p:grpSpPr>
          <p:sp>
            <p:nvSpPr>
              <p:cNvPr id="66" name="Rectangle 230"/>
              <p:cNvSpPr>
                <a:spLocks noChangeArrowheads="1"/>
              </p:cNvSpPr>
              <p:nvPr/>
            </p:nvSpPr>
            <p:spPr bwMode="auto">
              <a:xfrm>
                <a:off x="2176463" y="3429000"/>
                <a:ext cx="1682750" cy="14922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Rectangle 231"/>
              <p:cNvSpPr>
                <a:spLocks noChangeArrowheads="1"/>
              </p:cNvSpPr>
              <p:nvPr/>
            </p:nvSpPr>
            <p:spPr bwMode="auto">
              <a:xfrm>
                <a:off x="2176463" y="3241675"/>
                <a:ext cx="1682750" cy="187325"/>
              </a:xfrm>
              <a:prstGeom prst="rect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Oval 232"/>
              <p:cNvSpPr>
                <a:spLocks noChangeArrowheads="1"/>
              </p:cNvSpPr>
              <p:nvPr/>
            </p:nvSpPr>
            <p:spPr bwMode="auto">
              <a:xfrm>
                <a:off x="3649663" y="3265488"/>
                <a:ext cx="46038" cy="46038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Oval 233"/>
              <p:cNvSpPr>
                <a:spLocks noChangeArrowheads="1"/>
              </p:cNvSpPr>
              <p:nvPr/>
            </p:nvSpPr>
            <p:spPr bwMode="auto">
              <a:xfrm>
                <a:off x="3719513" y="3265488"/>
                <a:ext cx="46038" cy="46038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Oval 234"/>
              <p:cNvSpPr>
                <a:spLocks noChangeArrowheads="1"/>
              </p:cNvSpPr>
              <p:nvPr/>
            </p:nvSpPr>
            <p:spPr bwMode="auto">
              <a:xfrm>
                <a:off x="3789363" y="3265488"/>
                <a:ext cx="46038" cy="46038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Rectangle 235"/>
              <p:cNvSpPr>
                <a:spLocks noChangeArrowheads="1"/>
              </p:cNvSpPr>
              <p:nvPr/>
            </p:nvSpPr>
            <p:spPr bwMode="auto">
              <a:xfrm>
                <a:off x="2200276" y="3335338"/>
                <a:ext cx="139700" cy="698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Rectangle 236"/>
              <p:cNvSpPr>
                <a:spLocks noChangeArrowheads="1"/>
              </p:cNvSpPr>
              <p:nvPr/>
            </p:nvSpPr>
            <p:spPr bwMode="auto">
              <a:xfrm>
                <a:off x="2363788" y="3335338"/>
                <a:ext cx="1379538" cy="698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Rectangle 237"/>
              <p:cNvSpPr>
                <a:spLocks noChangeArrowheads="1"/>
              </p:cNvSpPr>
              <p:nvPr/>
            </p:nvSpPr>
            <p:spPr bwMode="auto">
              <a:xfrm>
                <a:off x="3765551" y="3335338"/>
                <a:ext cx="69850" cy="698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4" name="Rectangle 238"/>
            <p:cNvSpPr>
              <a:spLocks noChangeArrowheads="1"/>
            </p:cNvSpPr>
            <p:nvPr/>
          </p:nvSpPr>
          <p:spPr bwMode="auto">
            <a:xfrm>
              <a:off x="2832101" y="4362450"/>
              <a:ext cx="744538" cy="46038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Rectangle 239"/>
            <p:cNvSpPr>
              <a:spLocks noChangeArrowheads="1"/>
            </p:cNvSpPr>
            <p:nvPr/>
          </p:nvSpPr>
          <p:spPr bwMode="auto">
            <a:xfrm>
              <a:off x="2830513" y="4454525"/>
              <a:ext cx="747713" cy="47625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Rectangle 240"/>
            <p:cNvSpPr>
              <a:spLocks noChangeArrowheads="1"/>
            </p:cNvSpPr>
            <p:nvPr/>
          </p:nvSpPr>
          <p:spPr bwMode="auto">
            <a:xfrm>
              <a:off x="2830513" y="4548188"/>
              <a:ext cx="746125" cy="47625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241"/>
            <p:cNvSpPr>
              <a:spLocks noChangeArrowheads="1"/>
            </p:cNvSpPr>
            <p:nvPr/>
          </p:nvSpPr>
          <p:spPr bwMode="auto">
            <a:xfrm>
              <a:off x="2830513" y="4641850"/>
              <a:ext cx="746125" cy="460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Rectangle 242"/>
            <p:cNvSpPr>
              <a:spLocks noChangeArrowheads="1"/>
            </p:cNvSpPr>
            <p:nvPr/>
          </p:nvSpPr>
          <p:spPr bwMode="auto">
            <a:xfrm>
              <a:off x="2830513" y="4735513"/>
              <a:ext cx="563563" cy="460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Rectangle 246"/>
            <p:cNvSpPr>
              <a:spLocks noChangeArrowheads="1"/>
            </p:cNvSpPr>
            <p:nvPr/>
          </p:nvSpPr>
          <p:spPr bwMode="auto">
            <a:xfrm>
              <a:off x="2646363" y="3895725"/>
              <a:ext cx="561975" cy="460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Rectangle 247"/>
            <p:cNvSpPr>
              <a:spLocks noChangeArrowheads="1"/>
            </p:cNvSpPr>
            <p:nvPr/>
          </p:nvSpPr>
          <p:spPr bwMode="auto">
            <a:xfrm>
              <a:off x="2435226" y="4362450"/>
              <a:ext cx="325438" cy="419100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Rectangle 248"/>
            <p:cNvSpPr>
              <a:spLocks noChangeArrowheads="1"/>
            </p:cNvSpPr>
            <p:nvPr/>
          </p:nvSpPr>
          <p:spPr bwMode="auto">
            <a:xfrm>
              <a:off x="2481263" y="4408488"/>
              <a:ext cx="233363" cy="327025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Rectangle 249"/>
            <p:cNvSpPr>
              <a:spLocks noChangeArrowheads="1"/>
            </p:cNvSpPr>
            <p:nvPr/>
          </p:nvSpPr>
          <p:spPr bwMode="auto">
            <a:xfrm>
              <a:off x="2433638" y="4035425"/>
              <a:ext cx="233363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Rectangle 250"/>
            <p:cNvSpPr>
              <a:spLocks noChangeArrowheads="1"/>
            </p:cNvSpPr>
            <p:nvPr/>
          </p:nvSpPr>
          <p:spPr bwMode="auto">
            <a:xfrm>
              <a:off x="2479676" y="4081463"/>
              <a:ext cx="13970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Rectangle 251"/>
            <p:cNvSpPr>
              <a:spLocks noChangeArrowheads="1"/>
            </p:cNvSpPr>
            <p:nvPr/>
          </p:nvSpPr>
          <p:spPr bwMode="auto">
            <a:xfrm>
              <a:off x="2744788" y="4035425"/>
              <a:ext cx="233363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Rectangle 252"/>
            <p:cNvSpPr>
              <a:spLocks noChangeArrowheads="1"/>
            </p:cNvSpPr>
            <p:nvPr/>
          </p:nvSpPr>
          <p:spPr bwMode="auto">
            <a:xfrm>
              <a:off x="2792413" y="4081463"/>
              <a:ext cx="13970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Rectangle 253"/>
            <p:cNvSpPr>
              <a:spLocks noChangeArrowheads="1"/>
            </p:cNvSpPr>
            <p:nvPr/>
          </p:nvSpPr>
          <p:spPr bwMode="auto">
            <a:xfrm>
              <a:off x="3368676" y="4035425"/>
              <a:ext cx="233363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Rectangle 254"/>
            <p:cNvSpPr>
              <a:spLocks noChangeArrowheads="1"/>
            </p:cNvSpPr>
            <p:nvPr/>
          </p:nvSpPr>
          <p:spPr bwMode="auto">
            <a:xfrm>
              <a:off x="3416301" y="4081463"/>
              <a:ext cx="13970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Rectangle 255"/>
            <p:cNvSpPr>
              <a:spLocks noChangeArrowheads="1"/>
            </p:cNvSpPr>
            <p:nvPr/>
          </p:nvSpPr>
          <p:spPr bwMode="auto">
            <a:xfrm>
              <a:off x="3057526" y="4035425"/>
              <a:ext cx="233363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Rectangle 256"/>
            <p:cNvSpPr>
              <a:spLocks noChangeArrowheads="1"/>
            </p:cNvSpPr>
            <p:nvPr/>
          </p:nvSpPr>
          <p:spPr bwMode="auto">
            <a:xfrm>
              <a:off x="3103563" y="4081463"/>
              <a:ext cx="13970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Rectangle 257"/>
            <p:cNvSpPr>
              <a:spLocks noChangeArrowheads="1"/>
            </p:cNvSpPr>
            <p:nvPr/>
          </p:nvSpPr>
          <p:spPr bwMode="auto">
            <a:xfrm>
              <a:off x="2436813" y="3754438"/>
              <a:ext cx="1165225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Rectangle 258"/>
            <p:cNvSpPr>
              <a:spLocks noChangeArrowheads="1"/>
            </p:cNvSpPr>
            <p:nvPr/>
          </p:nvSpPr>
          <p:spPr bwMode="auto">
            <a:xfrm>
              <a:off x="2482851" y="3802063"/>
              <a:ext cx="107315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1" name="组合 400"/>
          <p:cNvGrpSpPr/>
          <p:nvPr/>
        </p:nvGrpSpPr>
        <p:grpSpPr>
          <a:xfrm>
            <a:off x="9247188" y="3987800"/>
            <a:ext cx="1725613" cy="782638"/>
            <a:chOff x="9247188" y="3987800"/>
            <a:chExt cx="1725613" cy="782638"/>
          </a:xfrm>
        </p:grpSpPr>
        <p:sp>
          <p:nvSpPr>
            <p:cNvPr id="95" name="Rectangle 259"/>
            <p:cNvSpPr>
              <a:spLocks noChangeArrowheads="1"/>
            </p:cNvSpPr>
            <p:nvPr/>
          </p:nvSpPr>
          <p:spPr bwMode="auto">
            <a:xfrm>
              <a:off x="10950576" y="4548188"/>
              <a:ext cx="22225" cy="476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60"/>
            <p:cNvSpPr>
              <a:spLocks noEditPoints="1"/>
            </p:cNvSpPr>
            <p:nvPr/>
          </p:nvSpPr>
          <p:spPr bwMode="auto">
            <a:xfrm>
              <a:off x="10390188" y="4164013"/>
              <a:ext cx="560388" cy="431800"/>
            </a:xfrm>
            <a:custGeom>
              <a:avLst/>
              <a:gdLst>
                <a:gd name="T0" fmla="*/ 384 w 384"/>
                <a:gd name="T1" fmla="*/ 232 h 296"/>
                <a:gd name="T2" fmla="*/ 352 w 384"/>
                <a:gd name="T3" fmla="*/ 232 h 296"/>
                <a:gd name="T4" fmla="*/ 352 w 384"/>
                <a:gd name="T5" fmla="*/ 168 h 296"/>
                <a:gd name="T6" fmla="*/ 384 w 384"/>
                <a:gd name="T7" fmla="*/ 168 h 296"/>
                <a:gd name="T8" fmla="*/ 384 w 384"/>
                <a:gd name="T9" fmla="*/ 136 h 296"/>
                <a:gd name="T10" fmla="*/ 320 w 384"/>
                <a:gd name="T11" fmla="*/ 136 h 296"/>
                <a:gd name="T12" fmla="*/ 265 w 384"/>
                <a:gd name="T13" fmla="*/ 136 h 296"/>
                <a:gd name="T14" fmla="*/ 197 w 384"/>
                <a:gd name="T15" fmla="*/ 0 h 296"/>
                <a:gd name="T16" fmla="*/ 136 w 384"/>
                <a:gd name="T17" fmla="*/ 0 h 296"/>
                <a:gd name="T18" fmla="*/ 120 w 384"/>
                <a:gd name="T19" fmla="*/ 0 h 296"/>
                <a:gd name="T20" fmla="*/ 0 w 384"/>
                <a:gd name="T21" fmla="*/ 0 h 296"/>
                <a:gd name="T22" fmla="*/ 0 w 384"/>
                <a:gd name="T23" fmla="*/ 8 h 296"/>
                <a:gd name="T24" fmla="*/ 0 w 384"/>
                <a:gd name="T25" fmla="*/ 72 h 296"/>
                <a:gd name="T26" fmla="*/ 0 w 384"/>
                <a:gd name="T27" fmla="*/ 136 h 296"/>
                <a:gd name="T28" fmla="*/ 0 w 384"/>
                <a:gd name="T29" fmla="*/ 200 h 296"/>
                <a:gd name="T30" fmla="*/ 0 w 384"/>
                <a:gd name="T31" fmla="*/ 264 h 296"/>
                <a:gd name="T32" fmla="*/ 0 w 384"/>
                <a:gd name="T33" fmla="*/ 296 h 296"/>
                <a:gd name="T34" fmla="*/ 64 w 384"/>
                <a:gd name="T35" fmla="*/ 296 h 296"/>
                <a:gd name="T36" fmla="*/ 101 w 384"/>
                <a:gd name="T37" fmla="*/ 296 h 296"/>
                <a:gd name="T38" fmla="*/ 192 w 384"/>
                <a:gd name="T39" fmla="*/ 232 h 296"/>
                <a:gd name="T40" fmla="*/ 283 w 384"/>
                <a:gd name="T41" fmla="*/ 296 h 296"/>
                <a:gd name="T42" fmla="*/ 368 w 384"/>
                <a:gd name="T43" fmla="*/ 296 h 296"/>
                <a:gd name="T44" fmla="*/ 384 w 384"/>
                <a:gd name="T45" fmla="*/ 296 h 296"/>
                <a:gd name="T46" fmla="*/ 384 w 384"/>
                <a:gd name="T47" fmla="*/ 264 h 296"/>
                <a:gd name="T48" fmla="*/ 384 w 384"/>
                <a:gd name="T49" fmla="*/ 232 h 296"/>
                <a:gd name="T50" fmla="*/ 136 w 384"/>
                <a:gd name="T51" fmla="*/ 16 h 296"/>
                <a:gd name="T52" fmla="*/ 187 w 384"/>
                <a:gd name="T53" fmla="*/ 16 h 296"/>
                <a:gd name="T54" fmla="*/ 247 w 384"/>
                <a:gd name="T55" fmla="*/ 136 h 296"/>
                <a:gd name="T56" fmla="*/ 192 w 384"/>
                <a:gd name="T57" fmla="*/ 136 h 296"/>
                <a:gd name="T58" fmla="*/ 136 w 384"/>
                <a:gd name="T59" fmla="*/ 136 h 296"/>
                <a:gd name="T60" fmla="*/ 136 w 384"/>
                <a:gd name="T61" fmla="*/ 16 h 296"/>
                <a:gd name="T62" fmla="*/ 64 w 384"/>
                <a:gd name="T63" fmla="*/ 16 h 296"/>
                <a:gd name="T64" fmla="*/ 120 w 384"/>
                <a:gd name="T65" fmla="*/ 16 h 296"/>
                <a:gd name="T66" fmla="*/ 120 w 384"/>
                <a:gd name="T67" fmla="*/ 136 h 296"/>
                <a:gd name="T68" fmla="*/ 64 w 384"/>
                <a:gd name="T69" fmla="*/ 136 h 296"/>
                <a:gd name="T70" fmla="*/ 64 w 384"/>
                <a:gd name="T71" fmla="*/ 16 h 296"/>
                <a:gd name="T72" fmla="*/ 128 w 384"/>
                <a:gd name="T73" fmla="*/ 164 h 296"/>
                <a:gd name="T74" fmla="*/ 124 w 384"/>
                <a:gd name="T75" fmla="*/ 160 h 296"/>
                <a:gd name="T76" fmla="*/ 128 w 384"/>
                <a:gd name="T77" fmla="*/ 156 h 296"/>
                <a:gd name="T78" fmla="*/ 192 w 384"/>
                <a:gd name="T79" fmla="*/ 156 h 296"/>
                <a:gd name="T80" fmla="*/ 196 w 384"/>
                <a:gd name="T81" fmla="*/ 160 h 296"/>
                <a:gd name="T82" fmla="*/ 192 w 384"/>
                <a:gd name="T83" fmla="*/ 164 h 296"/>
                <a:gd name="T84" fmla="*/ 128 w 384"/>
                <a:gd name="T85" fmla="*/ 16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4" h="296">
                  <a:moveTo>
                    <a:pt x="384" y="232"/>
                  </a:moveTo>
                  <a:cubicBezTo>
                    <a:pt x="352" y="232"/>
                    <a:pt x="352" y="232"/>
                    <a:pt x="352" y="232"/>
                  </a:cubicBezTo>
                  <a:cubicBezTo>
                    <a:pt x="352" y="168"/>
                    <a:pt x="352" y="168"/>
                    <a:pt x="352" y="168"/>
                  </a:cubicBezTo>
                  <a:cubicBezTo>
                    <a:pt x="384" y="168"/>
                    <a:pt x="384" y="168"/>
                    <a:pt x="384" y="168"/>
                  </a:cubicBezTo>
                  <a:cubicBezTo>
                    <a:pt x="384" y="136"/>
                    <a:pt x="384" y="136"/>
                    <a:pt x="384" y="136"/>
                  </a:cubicBezTo>
                  <a:cubicBezTo>
                    <a:pt x="320" y="136"/>
                    <a:pt x="320" y="136"/>
                    <a:pt x="320" y="136"/>
                  </a:cubicBezTo>
                  <a:cubicBezTo>
                    <a:pt x="265" y="136"/>
                    <a:pt x="265" y="136"/>
                    <a:pt x="265" y="136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64" y="296"/>
                    <a:pt x="64" y="296"/>
                    <a:pt x="64" y="296"/>
                  </a:cubicBezTo>
                  <a:cubicBezTo>
                    <a:pt x="101" y="296"/>
                    <a:pt x="101" y="296"/>
                    <a:pt x="101" y="296"/>
                  </a:cubicBezTo>
                  <a:cubicBezTo>
                    <a:pt x="115" y="258"/>
                    <a:pt x="150" y="232"/>
                    <a:pt x="192" y="232"/>
                  </a:cubicBezTo>
                  <a:cubicBezTo>
                    <a:pt x="234" y="232"/>
                    <a:pt x="269" y="258"/>
                    <a:pt x="283" y="296"/>
                  </a:cubicBezTo>
                  <a:cubicBezTo>
                    <a:pt x="368" y="296"/>
                    <a:pt x="368" y="296"/>
                    <a:pt x="368" y="296"/>
                  </a:cubicBezTo>
                  <a:cubicBezTo>
                    <a:pt x="384" y="296"/>
                    <a:pt x="384" y="296"/>
                    <a:pt x="384" y="296"/>
                  </a:cubicBezTo>
                  <a:cubicBezTo>
                    <a:pt x="384" y="264"/>
                    <a:pt x="384" y="264"/>
                    <a:pt x="384" y="264"/>
                  </a:cubicBezTo>
                  <a:lnTo>
                    <a:pt x="384" y="232"/>
                  </a:lnTo>
                  <a:close/>
                  <a:moveTo>
                    <a:pt x="136" y="16"/>
                  </a:moveTo>
                  <a:cubicBezTo>
                    <a:pt x="187" y="16"/>
                    <a:pt x="187" y="16"/>
                    <a:pt x="187" y="16"/>
                  </a:cubicBezTo>
                  <a:cubicBezTo>
                    <a:pt x="247" y="136"/>
                    <a:pt x="247" y="136"/>
                    <a:pt x="247" y="136"/>
                  </a:cubicBezTo>
                  <a:cubicBezTo>
                    <a:pt x="192" y="136"/>
                    <a:pt x="192" y="136"/>
                    <a:pt x="192" y="136"/>
                  </a:cubicBezTo>
                  <a:cubicBezTo>
                    <a:pt x="136" y="136"/>
                    <a:pt x="136" y="136"/>
                    <a:pt x="136" y="136"/>
                  </a:cubicBezTo>
                  <a:lnTo>
                    <a:pt x="136" y="16"/>
                  </a:lnTo>
                  <a:close/>
                  <a:moveTo>
                    <a:pt x="64" y="16"/>
                  </a:moveTo>
                  <a:cubicBezTo>
                    <a:pt x="120" y="16"/>
                    <a:pt x="120" y="16"/>
                    <a:pt x="120" y="16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64" y="136"/>
                    <a:pt x="64" y="136"/>
                    <a:pt x="64" y="136"/>
                  </a:cubicBezTo>
                  <a:lnTo>
                    <a:pt x="64" y="16"/>
                  </a:lnTo>
                  <a:close/>
                  <a:moveTo>
                    <a:pt x="128" y="164"/>
                  </a:moveTo>
                  <a:cubicBezTo>
                    <a:pt x="126" y="164"/>
                    <a:pt x="124" y="163"/>
                    <a:pt x="124" y="160"/>
                  </a:cubicBezTo>
                  <a:cubicBezTo>
                    <a:pt x="124" y="158"/>
                    <a:pt x="126" y="156"/>
                    <a:pt x="128" y="156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194" y="156"/>
                    <a:pt x="196" y="158"/>
                    <a:pt x="196" y="160"/>
                  </a:cubicBezTo>
                  <a:cubicBezTo>
                    <a:pt x="196" y="163"/>
                    <a:pt x="194" y="164"/>
                    <a:pt x="192" y="164"/>
                  </a:cubicBezTo>
                  <a:lnTo>
                    <a:pt x="128" y="164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61"/>
            <p:cNvSpPr>
              <a:spLocks/>
            </p:cNvSpPr>
            <p:nvPr/>
          </p:nvSpPr>
          <p:spPr bwMode="auto">
            <a:xfrm>
              <a:off x="9271001" y="3987800"/>
              <a:ext cx="1119188" cy="560388"/>
            </a:xfrm>
            <a:custGeom>
              <a:avLst/>
              <a:gdLst>
                <a:gd name="T0" fmla="*/ 184 w 768"/>
                <a:gd name="T1" fmla="*/ 384 h 384"/>
                <a:gd name="T2" fmla="*/ 256 w 768"/>
                <a:gd name="T3" fmla="*/ 352 h 384"/>
                <a:gd name="T4" fmla="*/ 328 w 768"/>
                <a:gd name="T5" fmla="*/ 384 h 384"/>
                <a:gd name="T6" fmla="*/ 768 w 768"/>
                <a:gd name="T7" fmla="*/ 384 h 384"/>
                <a:gd name="T8" fmla="*/ 768 w 768"/>
                <a:gd name="T9" fmla="*/ 320 h 384"/>
                <a:gd name="T10" fmla="*/ 768 w 768"/>
                <a:gd name="T11" fmla="*/ 256 h 384"/>
                <a:gd name="T12" fmla="*/ 768 w 768"/>
                <a:gd name="T13" fmla="*/ 192 h 384"/>
                <a:gd name="T14" fmla="*/ 768 w 768"/>
                <a:gd name="T15" fmla="*/ 128 h 384"/>
                <a:gd name="T16" fmla="*/ 768 w 768"/>
                <a:gd name="T17" fmla="*/ 120 h 384"/>
                <a:gd name="T18" fmla="*/ 768 w 768"/>
                <a:gd name="T19" fmla="*/ 64 h 384"/>
                <a:gd name="T20" fmla="*/ 768 w 768"/>
                <a:gd name="T21" fmla="*/ 0 h 384"/>
                <a:gd name="T22" fmla="*/ 0 w 768"/>
                <a:gd name="T23" fmla="*/ 0 h 384"/>
                <a:gd name="T24" fmla="*/ 0 w 768"/>
                <a:gd name="T25" fmla="*/ 64 h 384"/>
                <a:gd name="T26" fmla="*/ 0 w 768"/>
                <a:gd name="T27" fmla="*/ 192 h 384"/>
                <a:gd name="T28" fmla="*/ 0 w 768"/>
                <a:gd name="T29" fmla="*/ 320 h 384"/>
                <a:gd name="T30" fmla="*/ 0 w 768"/>
                <a:gd name="T31" fmla="*/ 384 h 384"/>
                <a:gd name="T32" fmla="*/ 16 w 768"/>
                <a:gd name="T33" fmla="*/ 384 h 384"/>
                <a:gd name="T34" fmla="*/ 184 w 768"/>
                <a:gd name="T35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8" h="384">
                  <a:moveTo>
                    <a:pt x="184" y="384"/>
                  </a:moveTo>
                  <a:cubicBezTo>
                    <a:pt x="202" y="364"/>
                    <a:pt x="228" y="352"/>
                    <a:pt x="256" y="352"/>
                  </a:cubicBezTo>
                  <a:cubicBezTo>
                    <a:pt x="284" y="352"/>
                    <a:pt x="310" y="364"/>
                    <a:pt x="328" y="384"/>
                  </a:cubicBezTo>
                  <a:cubicBezTo>
                    <a:pt x="768" y="384"/>
                    <a:pt x="768" y="384"/>
                    <a:pt x="768" y="384"/>
                  </a:cubicBezTo>
                  <a:cubicBezTo>
                    <a:pt x="768" y="320"/>
                    <a:pt x="768" y="320"/>
                    <a:pt x="768" y="320"/>
                  </a:cubicBezTo>
                  <a:cubicBezTo>
                    <a:pt x="768" y="256"/>
                    <a:pt x="768" y="256"/>
                    <a:pt x="768" y="256"/>
                  </a:cubicBezTo>
                  <a:cubicBezTo>
                    <a:pt x="768" y="192"/>
                    <a:pt x="768" y="192"/>
                    <a:pt x="768" y="192"/>
                  </a:cubicBezTo>
                  <a:cubicBezTo>
                    <a:pt x="768" y="128"/>
                    <a:pt x="768" y="128"/>
                    <a:pt x="768" y="128"/>
                  </a:cubicBezTo>
                  <a:cubicBezTo>
                    <a:pt x="768" y="120"/>
                    <a:pt x="768" y="120"/>
                    <a:pt x="768" y="120"/>
                  </a:cubicBezTo>
                  <a:cubicBezTo>
                    <a:pt x="768" y="64"/>
                    <a:pt x="768" y="64"/>
                    <a:pt x="768" y="64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6" y="384"/>
                    <a:pt x="16" y="384"/>
                    <a:pt x="16" y="384"/>
                  </a:cubicBezTo>
                  <a:lnTo>
                    <a:pt x="184" y="3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62"/>
            <p:cNvSpPr>
              <a:spLocks/>
            </p:cNvSpPr>
            <p:nvPr/>
          </p:nvSpPr>
          <p:spPr bwMode="auto">
            <a:xfrm>
              <a:off x="10802938" y="4595813"/>
              <a:ext cx="147638" cy="46038"/>
            </a:xfrm>
            <a:custGeom>
              <a:avLst/>
              <a:gdLst>
                <a:gd name="T0" fmla="*/ 0 w 101"/>
                <a:gd name="T1" fmla="*/ 0 h 32"/>
                <a:gd name="T2" fmla="*/ 5 w 101"/>
                <a:gd name="T3" fmla="*/ 32 h 32"/>
                <a:gd name="T4" fmla="*/ 5 w 101"/>
                <a:gd name="T5" fmla="*/ 16 h 32"/>
                <a:gd name="T6" fmla="*/ 101 w 101"/>
                <a:gd name="T7" fmla="*/ 16 h 32"/>
                <a:gd name="T8" fmla="*/ 101 w 101"/>
                <a:gd name="T9" fmla="*/ 0 h 32"/>
                <a:gd name="T10" fmla="*/ 85 w 101"/>
                <a:gd name="T11" fmla="*/ 0 h 32"/>
                <a:gd name="T12" fmla="*/ 0 w 101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32">
                  <a:moveTo>
                    <a:pt x="0" y="0"/>
                  </a:moveTo>
                  <a:cubicBezTo>
                    <a:pt x="3" y="10"/>
                    <a:pt x="5" y="20"/>
                    <a:pt x="5" y="3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85" y="0"/>
                    <a:pt x="85" y="0"/>
                    <a:pt x="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63"/>
            <p:cNvSpPr>
              <a:spLocks/>
            </p:cNvSpPr>
            <p:nvPr/>
          </p:nvSpPr>
          <p:spPr bwMode="auto">
            <a:xfrm>
              <a:off x="9775826" y="4595813"/>
              <a:ext cx="762000" cy="46038"/>
            </a:xfrm>
            <a:custGeom>
              <a:avLst/>
              <a:gdLst>
                <a:gd name="T0" fmla="*/ 485 w 522"/>
                <a:gd name="T1" fmla="*/ 0 h 32"/>
                <a:gd name="T2" fmla="*/ 421 w 522"/>
                <a:gd name="T3" fmla="*/ 0 h 32"/>
                <a:gd name="T4" fmla="*/ 0 w 522"/>
                <a:gd name="T5" fmla="*/ 0 h 32"/>
                <a:gd name="T6" fmla="*/ 5 w 522"/>
                <a:gd name="T7" fmla="*/ 32 h 32"/>
                <a:gd name="T8" fmla="*/ 5 w 522"/>
                <a:gd name="T9" fmla="*/ 16 h 32"/>
                <a:gd name="T10" fmla="*/ 517 w 522"/>
                <a:gd name="T11" fmla="*/ 16 h 32"/>
                <a:gd name="T12" fmla="*/ 517 w 522"/>
                <a:gd name="T13" fmla="*/ 32 h 32"/>
                <a:gd name="T14" fmla="*/ 522 w 522"/>
                <a:gd name="T15" fmla="*/ 0 h 32"/>
                <a:gd name="T16" fmla="*/ 485 w 522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2" h="32">
                  <a:moveTo>
                    <a:pt x="485" y="0"/>
                  </a:moveTo>
                  <a:cubicBezTo>
                    <a:pt x="421" y="0"/>
                    <a:pt x="421" y="0"/>
                    <a:pt x="4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0"/>
                    <a:pt x="5" y="20"/>
                    <a:pt x="5" y="3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17" y="16"/>
                    <a:pt x="517" y="16"/>
                    <a:pt x="517" y="16"/>
                  </a:cubicBezTo>
                  <a:cubicBezTo>
                    <a:pt x="517" y="32"/>
                    <a:pt x="517" y="32"/>
                    <a:pt x="517" y="32"/>
                  </a:cubicBezTo>
                  <a:cubicBezTo>
                    <a:pt x="517" y="20"/>
                    <a:pt x="519" y="10"/>
                    <a:pt x="522" y="0"/>
                  </a:cubicBezTo>
                  <a:lnTo>
                    <a:pt x="485" y="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64"/>
            <p:cNvSpPr>
              <a:spLocks/>
            </p:cNvSpPr>
            <p:nvPr/>
          </p:nvSpPr>
          <p:spPr bwMode="auto">
            <a:xfrm>
              <a:off x="9271001" y="4595813"/>
              <a:ext cx="239713" cy="46038"/>
            </a:xfrm>
            <a:custGeom>
              <a:avLst/>
              <a:gdLst>
                <a:gd name="T0" fmla="*/ 16 w 165"/>
                <a:gd name="T1" fmla="*/ 0 h 32"/>
                <a:gd name="T2" fmla="*/ 0 w 165"/>
                <a:gd name="T3" fmla="*/ 0 h 32"/>
                <a:gd name="T4" fmla="*/ 0 w 165"/>
                <a:gd name="T5" fmla="*/ 16 h 32"/>
                <a:gd name="T6" fmla="*/ 160 w 165"/>
                <a:gd name="T7" fmla="*/ 16 h 32"/>
                <a:gd name="T8" fmla="*/ 160 w 165"/>
                <a:gd name="T9" fmla="*/ 32 h 32"/>
                <a:gd name="T10" fmla="*/ 165 w 165"/>
                <a:gd name="T11" fmla="*/ 0 h 32"/>
                <a:gd name="T12" fmla="*/ 16 w 165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32">
                  <a:moveTo>
                    <a:pt x="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0" y="32"/>
                    <a:pt x="160" y="32"/>
                    <a:pt x="160" y="32"/>
                  </a:cubicBezTo>
                  <a:cubicBezTo>
                    <a:pt x="160" y="20"/>
                    <a:pt x="162" y="10"/>
                    <a:pt x="165" y="0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65"/>
            <p:cNvSpPr>
              <a:spLocks/>
            </p:cNvSpPr>
            <p:nvPr/>
          </p:nvSpPr>
          <p:spPr bwMode="auto">
            <a:xfrm>
              <a:off x="10529888" y="4502150"/>
              <a:ext cx="279400" cy="139700"/>
            </a:xfrm>
            <a:custGeom>
              <a:avLst/>
              <a:gdLst>
                <a:gd name="T0" fmla="*/ 96 w 192"/>
                <a:gd name="T1" fmla="*/ 0 h 96"/>
                <a:gd name="T2" fmla="*/ 5 w 192"/>
                <a:gd name="T3" fmla="*/ 64 h 96"/>
                <a:gd name="T4" fmla="*/ 0 w 192"/>
                <a:gd name="T5" fmla="*/ 96 h 96"/>
                <a:gd name="T6" fmla="*/ 8 w 192"/>
                <a:gd name="T7" fmla="*/ 96 h 96"/>
                <a:gd name="T8" fmla="*/ 96 w 192"/>
                <a:gd name="T9" fmla="*/ 8 h 96"/>
                <a:gd name="T10" fmla="*/ 184 w 192"/>
                <a:gd name="T11" fmla="*/ 96 h 96"/>
                <a:gd name="T12" fmla="*/ 192 w 192"/>
                <a:gd name="T13" fmla="*/ 96 h 96"/>
                <a:gd name="T14" fmla="*/ 187 w 192"/>
                <a:gd name="T15" fmla="*/ 64 h 96"/>
                <a:gd name="T16" fmla="*/ 96 w 192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96">
                  <a:moveTo>
                    <a:pt x="96" y="0"/>
                  </a:moveTo>
                  <a:cubicBezTo>
                    <a:pt x="54" y="0"/>
                    <a:pt x="19" y="26"/>
                    <a:pt x="5" y="64"/>
                  </a:cubicBezTo>
                  <a:cubicBezTo>
                    <a:pt x="2" y="74"/>
                    <a:pt x="0" y="84"/>
                    <a:pt x="0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8" y="47"/>
                    <a:pt x="47" y="8"/>
                    <a:pt x="96" y="8"/>
                  </a:cubicBezTo>
                  <a:cubicBezTo>
                    <a:pt x="145" y="8"/>
                    <a:pt x="184" y="47"/>
                    <a:pt x="184" y="96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2" y="84"/>
                    <a:pt x="190" y="74"/>
                    <a:pt x="187" y="64"/>
                  </a:cubicBezTo>
                  <a:cubicBezTo>
                    <a:pt x="173" y="26"/>
                    <a:pt x="138" y="0"/>
                    <a:pt x="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66"/>
            <p:cNvSpPr>
              <a:spLocks noEditPoints="1"/>
            </p:cNvSpPr>
            <p:nvPr/>
          </p:nvSpPr>
          <p:spPr bwMode="auto">
            <a:xfrm>
              <a:off x="10541001" y="4513263"/>
              <a:ext cx="257175" cy="257175"/>
            </a:xfrm>
            <a:custGeom>
              <a:avLst/>
              <a:gdLst>
                <a:gd name="T0" fmla="*/ 88 w 176"/>
                <a:gd name="T1" fmla="*/ 0 h 176"/>
                <a:gd name="T2" fmla="*/ 0 w 176"/>
                <a:gd name="T3" fmla="*/ 88 h 176"/>
                <a:gd name="T4" fmla="*/ 88 w 176"/>
                <a:gd name="T5" fmla="*/ 176 h 176"/>
                <a:gd name="T6" fmla="*/ 176 w 176"/>
                <a:gd name="T7" fmla="*/ 88 h 176"/>
                <a:gd name="T8" fmla="*/ 88 w 176"/>
                <a:gd name="T9" fmla="*/ 0 h 176"/>
                <a:gd name="T10" fmla="*/ 88 w 176"/>
                <a:gd name="T11" fmla="*/ 128 h 176"/>
                <a:gd name="T12" fmla="*/ 48 w 176"/>
                <a:gd name="T13" fmla="*/ 88 h 176"/>
                <a:gd name="T14" fmla="*/ 88 w 176"/>
                <a:gd name="T15" fmla="*/ 48 h 176"/>
                <a:gd name="T16" fmla="*/ 128 w 176"/>
                <a:gd name="T17" fmla="*/ 88 h 176"/>
                <a:gd name="T18" fmla="*/ 88 w 176"/>
                <a:gd name="T19" fmla="*/ 12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76">
                  <a:moveTo>
                    <a:pt x="88" y="0"/>
                  </a:moveTo>
                  <a:cubicBezTo>
                    <a:pt x="39" y="0"/>
                    <a:pt x="0" y="39"/>
                    <a:pt x="0" y="88"/>
                  </a:cubicBezTo>
                  <a:cubicBezTo>
                    <a:pt x="0" y="136"/>
                    <a:pt x="39" y="176"/>
                    <a:pt x="88" y="176"/>
                  </a:cubicBezTo>
                  <a:cubicBezTo>
                    <a:pt x="137" y="176"/>
                    <a:pt x="176" y="136"/>
                    <a:pt x="176" y="88"/>
                  </a:cubicBezTo>
                  <a:cubicBezTo>
                    <a:pt x="176" y="39"/>
                    <a:pt x="137" y="0"/>
                    <a:pt x="88" y="0"/>
                  </a:cubicBezTo>
                  <a:close/>
                  <a:moveTo>
                    <a:pt x="88" y="128"/>
                  </a:moveTo>
                  <a:cubicBezTo>
                    <a:pt x="66" y="128"/>
                    <a:pt x="48" y="110"/>
                    <a:pt x="48" y="88"/>
                  </a:cubicBezTo>
                  <a:cubicBezTo>
                    <a:pt x="48" y="66"/>
                    <a:pt x="66" y="48"/>
                    <a:pt x="88" y="48"/>
                  </a:cubicBezTo>
                  <a:cubicBezTo>
                    <a:pt x="110" y="48"/>
                    <a:pt x="128" y="66"/>
                    <a:pt x="128" y="88"/>
                  </a:cubicBezTo>
                  <a:cubicBezTo>
                    <a:pt x="128" y="110"/>
                    <a:pt x="110" y="128"/>
                    <a:pt x="88" y="128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Oval 267"/>
            <p:cNvSpPr>
              <a:spLocks noChangeArrowheads="1"/>
            </p:cNvSpPr>
            <p:nvPr/>
          </p:nvSpPr>
          <p:spPr bwMode="auto">
            <a:xfrm>
              <a:off x="10612438" y="4583113"/>
              <a:ext cx="115888" cy="117475"/>
            </a:xfrm>
            <a:prstGeom prst="ellipse">
              <a:avLst/>
            </a:prstGeom>
            <a:solidFill>
              <a:srgbClr val="DF5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Rectangle 268"/>
            <p:cNvSpPr>
              <a:spLocks noChangeArrowheads="1"/>
            </p:cNvSpPr>
            <p:nvPr/>
          </p:nvSpPr>
          <p:spPr bwMode="auto">
            <a:xfrm>
              <a:off x="9247188" y="4548188"/>
              <a:ext cx="23813" cy="476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69"/>
            <p:cNvSpPr>
              <a:spLocks/>
            </p:cNvSpPr>
            <p:nvPr/>
          </p:nvSpPr>
          <p:spPr bwMode="auto">
            <a:xfrm>
              <a:off x="9271001" y="4502150"/>
              <a:ext cx="1119188" cy="139700"/>
            </a:xfrm>
            <a:custGeom>
              <a:avLst/>
              <a:gdLst>
                <a:gd name="T0" fmla="*/ 768 w 768"/>
                <a:gd name="T1" fmla="*/ 64 h 96"/>
                <a:gd name="T2" fmla="*/ 768 w 768"/>
                <a:gd name="T3" fmla="*/ 32 h 96"/>
                <a:gd name="T4" fmla="*/ 328 w 768"/>
                <a:gd name="T5" fmla="*/ 32 h 96"/>
                <a:gd name="T6" fmla="*/ 256 w 768"/>
                <a:gd name="T7" fmla="*/ 0 h 96"/>
                <a:gd name="T8" fmla="*/ 184 w 768"/>
                <a:gd name="T9" fmla="*/ 32 h 96"/>
                <a:gd name="T10" fmla="*/ 16 w 768"/>
                <a:gd name="T11" fmla="*/ 32 h 96"/>
                <a:gd name="T12" fmla="*/ 0 w 768"/>
                <a:gd name="T13" fmla="*/ 32 h 96"/>
                <a:gd name="T14" fmla="*/ 0 w 768"/>
                <a:gd name="T15" fmla="*/ 64 h 96"/>
                <a:gd name="T16" fmla="*/ 16 w 768"/>
                <a:gd name="T17" fmla="*/ 64 h 96"/>
                <a:gd name="T18" fmla="*/ 165 w 768"/>
                <a:gd name="T19" fmla="*/ 64 h 96"/>
                <a:gd name="T20" fmla="*/ 160 w 768"/>
                <a:gd name="T21" fmla="*/ 96 h 96"/>
                <a:gd name="T22" fmla="*/ 168 w 768"/>
                <a:gd name="T23" fmla="*/ 96 h 96"/>
                <a:gd name="T24" fmla="*/ 256 w 768"/>
                <a:gd name="T25" fmla="*/ 8 h 96"/>
                <a:gd name="T26" fmla="*/ 344 w 768"/>
                <a:gd name="T27" fmla="*/ 96 h 96"/>
                <a:gd name="T28" fmla="*/ 352 w 768"/>
                <a:gd name="T29" fmla="*/ 96 h 96"/>
                <a:gd name="T30" fmla="*/ 347 w 768"/>
                <a:gd name="T31" fmla="*/ 64 h 96"/>
                <a:gd name="T32" fmla="*/ 768 w 768"/>
                <a:gd name="T33" fmla="*/ 6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8" h="96">
                  <a:moveTo>
                    <a:pt x="768" y="64"/>
                  </a:moveTo>
                  <a:cubicBezTo>
                    <a:pt x="768" y="32"/>
                    <a:pt x="768" y="32"/>
                    <a:pt x="768" y="32"/>
                  </a:cubicBezTo>
                  <a:cubicBezTo>
                    <a:pt x="328" y="32"/>
                    <a:pt x="328" y="32"/>
                    <a:pt x="328" y="32"/>
                  </a:cubicBezTo>
                  <a:cubicBezTo>
                    <a:pt x="310" y="12"/>
                    <a:pt x="284" y="0"/>
                    <a:pt x="256" y="0"/>
                  </a:cubicBezTo>
                  <a:cubicBezTo>
                    <a:pt x="228" y="0"/>
                    <a:pt x="202" y="12"/>
                    <a:pt x="184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2" y="74"/>
                    <a:pt x="160" y="84"/>
                    <a:pt x="160" y="96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68" y="47"/>
                    <a:pt x="207" y="8"/>
                    <a:pt x="256" y="8"/>
                  </a:cubicBezTo>
                  <a:cubicBezTo>
                    <a:pt x="305" y="8"/>
                    <a:pt x="344" y="47"/>
                    <a:pt x="344" y="96"/>
                  </a:cubicBezTo>
                  <a:cubicBezTo>
                    <a:pt x="352" y="96"/>
                    <a:pt x="352" y="96"/>
                    <a:pt x="352" y="96"/>
                  </a:cubicBezTo>
                  <a:cubicBezTo>
                    <a:pt x="352" y="84"/>
                    <a:pt x="350" y="74"/>
                    <a:pt x="347" y="64"/>
                  </a:cubicBezTo>
                  <a:lnTo>
                    <a:pt x="768" y="64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70"/>
            <p:cNvSpPr>
              <a:spLocks noEditPoints="1"/>
            </p:cNvSpPr>
            <p:nvPr/>
          </p:nvSpPr>
          <p:spPr bwMode="auto">
            <a:xfrm>
              <a:off x="9515476" y="4513263"/>
              <a:ext cx="257175" cy="257175"/>
            </a:xfrm>
            <a:custGeom>
              <a:avLst/>
              <a:gdLst>
                <a:gd name="T0" fmla="*/ 88 w 176"/>
                <a:gd name="T1" fmla="*/ 0 h 176"/>
                <a:gd name="T2" fmla="*/ 0 w 176"/>
                <a:gd name="T3" fmla="*/ 88 h 176"/>
                <a:gd name="T4" fmla="*/ 88 w 176"/>
                <a:gd name="T5" fmla="*/ 176 h 176"/>
                <a:gd name="T6" fmla="*/ 176 w 176"/>
                <a:gd name="T7" fmla="*/ 88 h 176"/>
                <a:gd name="T8" fmla="*/ 88 w 176"/>
                <a:gd name="T9" fmla="*/ 0 h 176"/>
                <a:gd name="T10" fmla="*/ 88 w 176"/>
                <a:gd name="T11" fmla="*/ 128 h 176"/>
                <a:gd name="T12" fmla="*/ 48 w 176"/>
                <a:gd name="T13" fmla="*/ 88 h 176"/>
                <a:gd name="T14" fmla="*/ 88 w 176"/>
                <a:gd name="T15" fmla="*/ 48 h 176"/>
                <a:gd name="T16" fmla="*/ 128 w 176"/>
                <a:gd name="T17" fmla="*/ 88 h 176"/>
                <a:gd name="T18" fmla="*/ 88 w 176"/>
                <a:gd name="T19" fmla="*/ 12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76">
                  <a:moveTo>
                    <a:pt x="88" y="0"/>
                  </a:moveTo>
                  <a:cubicBezTo>
                    <a:pt x="39" y="0"/>
                    <a:pt x="0" y="39"/>
                    <a:pt x="0" y="88"/>
                  </a:cubicBezTo>
                  <a:cubicBezTo>
                    <a:pt x="0" y="136"/>
                    <a:pt x="39" y="176"/>
                    <a:pt x="88" y="176"/>
                  </a:cubicBezTo>
                  <a:cubicBezTo>
                    <a:pt x="137" y="176"/>
                    <a:pt x="176" y="136"/>
                    <a:pt x="176" y="88"/>
                  </a:cubicBezTo>
                  <a:cubicBezTo>
                    <a:pt x="176" y="39"/>
                    <a:pt x="137" y="0"/>
                    <a:pt x="88" y="0"/>
                  </a:cubicBezTo>
                  <a:close/>
                  <a:moveTo>
                    <a:pt x="88" y="128"/>
                  </a:moveTo>
                  <a:cubicBezTo>
                    <a:pt x="66" y="128"/>
                    <a:pt x="48" y="110"/>
                    <a:pt x="48" y="88"/>
                  </a:cubicBezTo>
                  <a:cubicBezTo>
                    <a:pt x="48" y="66"/>
                    <a:pt x="66" y="48"/>
                    <a:pt x="88" y="48"/>
                  </a:cubicBezTo>
                  <a:cubicBezTo>
                    <a:pt x="110" y="48"/>
                    <a:pt x="128" y="66"/>
                    <a:pt x="128" y="88"/>
                  </a:cubicBezTo>
                  <a:cubicBezTo>
                    <a:pt x="128" y="110"/>
                    <a:pt x="110" y="128"/>
                    <a:pt x="88" y="128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Oval 271"/>
            <p:cNvSpPr>
              <a:spLocks noChangeArrowheads="1"/>
            </p:cNvSpPr>
            <p:nvPr/>
          </p:nvSpPr>
          <p:spPr bwMode="auto">
            <a:xfrm>
              <a:off x="9585326" y="4583113"/>
              <a:ext cx="115888" cy="117475"/>
            </a:xfrm>
            <a:prstGeom prst="ellipse">
              <a:avLst/>
            </a:prstGeom>
            <a:solidFill>
              <a:srgbClr val="DF5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72"/>
            <p:cNvSpPr>
              <a:spLocks/>
            </p:cNvSpPr>
            <p:nvPr/>
          </p:nvSpPr>
          <p:spPr bwMode="auto">
            <a:xfrm>
              <a:off x="10571163" y="4391025"/>
              <a:ext cx="104775" cy="11113"/>
            </a:xfrm>
            <a:custGeom>
              <a:avLst/>
              <a:gdLst>
                <a:gd name="T0" fmla="*/ 72 w 72"/>
                <a:gd name="T1" fmla="*/ 4 h 8"/>
                <a:gd name="T2" fmla="*/ 68 w 72"/>
                <a:gd name="T3" fmla="*/ 0 h 8"/>
                <a:gd name="T4" fmla="*/ 4 w 72"/>
                <a:gd name="T5" fmla="*/ 0 h 8"/>
                <a:gd name="T6" fmla="*/ 0 w 72"/>
                <a:gd name="T7" fmla="*/ 4 h 8"/>
                <a:gd name="T8" fmla="*/ 4 w 72"/>
                <a:gd name="T9" fmla="*/ 8 h 8"/>
                <a:gd name="T10" fmla="*/ 68 w 72"/>
                <a:gd name="T11" fmla="*/ 8 h 8"/>
                <a:gd name="T12" fmla="*/ 72 w 72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8">
                  <a:moveTo>
                    <a:pt x="72" y="4"/>
                  </a:moveTo>
                  <a:cubicBezTo>
                    <a:pt x="72" y="2"/>
                    <a:pt x="70" y="0"/>
                    <a:pt x="6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0" y="8"/>
                    <a:pt x="72" y="7"/>
                    <a:pt x="72" y="4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73"/>
            <p:cNvSpPr>
              <a:spLocks/>
            </p:cNvSpPr>
            <p:nvPr/>
          </p:nvSpPr>
          <p:spPr bwMode="auto">
            <a:xfrm>
              <a:off x="9271001" y="4618038"/>
              <a:ext cx="233363" cy="47625"/>
            </a:xfrm>
            <a:custGeom>
              <a:avLst/>
              <a:gdLst>
                <a:gd name="T0" fmla="*/ 0 w 147"/>
                <a:gd name="T1" fmla="*/ 0 h 30"/>
                <a:gd name="T2" fmla="*/ 0 w 147"/>
                <a:gd name="T3" fmla="*/ 15 h 30"/>
                <a:gd name="T4" fmla="*/ 0 w 147"/>
                <a:gd name="T5" fmla="*/ 30 h 30"/>
                <a:gd name="T6" fmla="*/ 147 w 147"/>
                <a:gd name="T7" fmla="*/ 30 h 30"/>
                <a:gd name="T8" fmla="*/ 147 w 147"/>
                <a:gd name="T9" fmla="*/ 15 h 30"/>
                <a:gd name="T10" fmla="*/ 147 w 147"/>
                <a:gd name="T11" fmla="*/ 0 h 30"/>
                <a:gd name="T12" fmla="*/ 0 w 147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30">
                  <a:moveTo>
                    <a:pt x="0" y="0"/>
                  </a:moveTo>
                  <a:lnTo>
                    <a:pt x="0" y="15"/>
                  </a:lnTo>
                  <a:lnTo>
                    <a:pt x="0" y="30"/>
                  </a:lnTo>
                  <a:lnTo>
                    <a:pt x="147" y="30"/>
                  </a:lnTo>
                  <a:lnTo>
                    <a:pt x="147" y="15"/>
                  </a:lnTo>
                  <a:lnTo>
                    <a:pt x="1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74"/>
            <p:cNvSpPr>
              <a:spLocks/>
            </p:cNvSpPr>
            <p:nvPr/>
          </p:nvSpPr>
          <p:spPr bwMode="auto">
            <a:xfrm>
              <a:off x="9783763" y="4618038"/>
              <a:ext cx="746125" cy="47625"/>
            </a:xfrm>
            <a:custGeom>
              <a:avLst/>
              <a:gdLst>
                <a:gd name="T0" fmla="*/ 0 w 470"/>
                <a:gd name="T1" fmla="*/ 0 h 30"/>
                <a:gd name="T2" fmla="*/ 0 w 470"/>
                <a:gd name="T3" fmla="*/ 15 h 30"/>
                <a:gd name="T4" fmla="*/ 0 w 470"/>
                <a:gd name="T5" fmla="*/ 30 h 30"/>
                <a:gd name="T6" fmla="*/ 470 w 470"/>
                <a:gd name="T7" fmla="*/ 30 h 30"/>
                <a:gd name="T8" fmla="*/ 470 w 470"/>
                <a:gd name="T9" fmla="*/ 15 h 30"/>
                <a:gd name="T10" fmla="*/ 470 w 470"/>
                <a:gd name="T11" fmla="*/ 0 h 30"/>
                <a:gd name="T12" fmla="*/ 0 w 470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0" h="30">
                  <a:moveTo>
                    <a:pt x="0" y="0"/>
                  </a:moveTo>
                  <a:lnTo>
                    <a:pt x="0" y="15"/>
                  </a:lnTo>
                  <a:lnTo>
                    <a:pt x="0" y="30"/>
                  </a:lnTo>
                  <a:lnTo>
                    <a:pt x="470" y="30"/>
                  </a:lnTo>
                  <a:lnTo>
                    <a:pt x="470" y="15"/>
                  </a:lnTo>
                  <a:lnTo>
                    <a:pt x="4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75"/>
            <p:cNvSpPr>
              <a:spLocks/>
            </p:cNvSpPr>
            <p:nvPr/>
          </p:nvSpPr>
          <p:spPr bwMode="auto">
            <a:xfrm>
              <a:off x="10809288" y="4618038"/>
              <a:ext cx="141288" cy="47625"/>
            </a:xfrm>
            <a:custGeom>
              <a:avLst/>
              <a:gdLst>
                <a:gd name="T0" fmla="*/ 0 w 89"/>
                <a:gd name="T1" fmla="*/ 0 h 30"/>
                <a:gd name="T2" fmla="*/ 0 w 89"/>
                <a:gd name="T3" fmla="*/ 15 h 30"/>
                <a:gd name="T4" fmla="*/ 0 w 89"/>
                <a:gd name="T5" fmla="*/ 30 h 30"/>
                <a:gd name="T6" fmla="*/ 89 w 89"/>
                <a:gd name="T7" fmla="*/ 30 h 30"/>
                <a:gd name="T8" fmla="*/ 89 w 89"/>
                <a:gd name="T9" fmla="*/ 15 h 30"/>
                <a:gd name="T10" fmla="*/ 89 w 89"/>
                <a:gd name="T11" fmla="*/ 0 h 30"/>
                <a:gd name="T12" fmla="*/ 0 w 89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0">
                  <a:moveTo>
                    <a:pt x="0" y="0"/>
                  </a:moveTo>
                  <a:lnTo>
                    <a:pt x="0" y="15"/>
                  </a:lnTo>
                  <a:lnTo>
                    <a:pt x="0" y="30"/>
                  </a:lnTo>
                  <a:lnTo>
                    <a:pt x="89" y="30"/>
                  </a:lnTo>
                  <a:lnTo>
                    <a:pt x="89" y="15"/>
                  </a:lnTo>
                  <a:lnTo>
                    <a:pt x="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76"/>
            <p:cNvSpPr>
              <a:spLocks/>
            </p:cNvSpPr>
            <p:nvPr/>
          </p:nvSpPr>
          <p:spPr bwMode="auto">
            <a:xfrm>
              <a:off x="10018713" y="4210050"/>
              <a:ext cx="187325" cy="187325"/>
            </a:xfrm>
            <a:custGeom>
              <a:avLst/>
              <a:gdLst>
                <a:gd name="T0" fmla="*/ 0 w 118"/>
                <a:gd name="T1" fmla="*/ 118 h 118"/>
                <a:gd name="T2" fmla="*/ 118 w 118"/>
                <a:gd name="T3" fmla="*/ 59 h 118"/>
                <a:gd name="T4" fmla="*/ 0 w 118"/>
                <a:gd name="T5" fmla="*/ 0 h 118"/>
                <a:gd name="T6" fmla="*/ 0 w 118"/>
                <a:gd name="T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18">
                  <a:moveTo>
                    <a:pt x="0" y="118"/>
                  </a:moveTo>
                  <a:lnTo>
                    <a:pt x="118" y="59"/>
                  </a:lnTo>
                  <a:lnTo>
                    <a:pt x="0" y="0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Rectangle 277"/>
            <p:cNvSpPr>
              <a:spLocks noChangeArrowheads="1"/>
            </p:cNvSpPr>
            <p:nvPr/>
          </p:nvSpPr>
          <p:spPr bwMode="auto">
            <a:xfrm>
              <a:off x="9267826" y="4256088"/>
              <a:ext cx="804863" cy="9366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0" name="组合 399"/>
          <p:cNvGrpSpPr/>
          <p:nvPr/>
        </p:nvGrpSpPr>
        <p:grpSpPr>
          <a:xfrm>
            <a:off x="10577513" y="2308225"/>
            <a:ext cx="1119188" cy="933450"/>
            <a:chOff x="10577513" y="2308225"/>
            <a:chExt cx="1119188" cy="933450"/>
          </a:xfrm>
        </p:grpSpPr>
        <p:sp>
          <p:nvSpPr>
            <p:cNvPr id="114" name="Rectangle 278"/>
            <p:cNvSpPr>
              <a:spLocks noChangeArrowheads="1"/>
            </p:cNvSpPr>
            <p:nvPr/>
          </p:nvSpPr>
          <p:spPr bwMode="auto">
            <a:xfrm>
              <a:off x="10669588" y="2308225"/>
              <a:ext cx="933450" cy="746125"/>
            </a:xfrm>
            <a:prstGeom prst="rect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Rectangle 279"/>
            <p:cNvSpPr>
              <a:spLocks noChangeArrowheads="1"/>
            </p:cNvSpPr>
            <p:nvPr/>
          </p:nvSpPr>
          <p:spPr bwMode="auto">
            <a:xfrm>
              <a:off x="10763251" y="2844800"/>
              <a:ext cx="187325" cy="115888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Rectangle 280"/>
            <p:cNvSpPr>
              <a:spLocks noChangeArrowheads="1"/>
            </p:cNvSpPr>
            <p:nvPr/>
          </p:nvSpPr>
          <p:spPr bwMode="auto">
            <a:xfrm>
              <a:off x="10787063" y="2868613"/>
              <a:ext cx="139700" cy="222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Rectangle 281"/>
            <p:cNvSpPr>
              <a:spLocks noChangeArrowheads="1"/>
            </p:cNvSpPr>
            <p:nvPr/>
          </p:nvSpPr>
          <p:spPr bwMode="auto">
            <a:xfrm>
              <a:off x="10787063" y="2914650"/>
              <a:ext cx="139700" cy="238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Rectangle 282"/>
            <p:cNvSpPr>
              <a:spLocks noChangeArrowheads="1"/>
            </p:cNvSpPr>
            <p:nvPr/>
          </p:nvSpPr>
          <p:spPr bwMode="auto">
            <a:xfrm>
              <a:off x="10972801" y="2844800"/>
              <a:ext cx="112713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Rectangle 283"/>
            <p:cNvSpPr>
              <a:spLocks noChangeArrowheads="1"/>
            </p:cNvSpPr>
            <p:nvPr/>
          </p:nvSpPr>
          <p:spPr bwMode="auto">
            <a:xfrm>
              <a:off x="10972801" y="2914650"/>
              <a:ext cx="47625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Rectangle 284"/>
            <p:cNvSpPr>
              <a:spLocks noChangeArrowheads="1"/>
            </p:cNvSpPr>
            <p:nvPr/>
          </p:nvSpPr>
          <p:spPr bwMode="auto">
            <a:xfrm>
              <a:off x="11042651" y="2308225"/>
              <a:ext cx="187325" cy="185738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Rectangle 285"/>
            <p:cNvSpPr>
              <a:spLocks noChangeArrowheads="1"/>
            </p:cNvSpPr>
            <p:nvPr/>
          </p:nvSpPr>
          <p:spPr bwMode="auto">
            <a:xfrm>
              <a:off x="10577513" y="3054350"/>
              <a:ext cx="558800" cy="187325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Rectangle 286"/>
            <p:cNvSpPr>
              <a:spLocks noChangeArrowheads="1"/>
            </p:cNvSpPr>
            <p:nvPr/>
          </p:nvSpPr>
          <p:spPr bwMode="auto">
            <a:xfrm>
              <a:off x="10623551" y="3101975"/>
              <a:ext cx="466725" cy="920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Rectangle 287"/>
            <p:cNvSpPr>
              <a:spLocks noChangeArrowheads="1"/>
            </p:cNvSpPr>
            <p:nvPr/>
          </p:nvSpPr>
          <p:spPr bwMode="auto">
            <a:xfrm>
              <a:off x="11136313" y="3054350"/>
              <a:ext cx="560388" cy="187325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Rectangle 288"/>
            <p:cNvSpPr>
              <a:spLocks noChangeArrowheads="1"/>
            </p:cNvSpPr>
            <p:nvPr/>
          </p:nvSpPr>
          <p:spPr bwMode="auto">
            <a:xfrm>
              <a:off x="11183938" y="3101975"/>
              <a:ext cx="466725" cy="920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Oval 289"/>
            <p:cNvSpPr>
              <a:spLocks noChangeArrowheads="1"/>
            </p:cNvSpPr>
            <p:nvPr/>
          </p:nvSpPr>
          <p:spPr bwMode="auto">
            <a:xfrm>
              <a:off x="11393488" y="2844800"/>
              <a:ext cx="115888" cy="115888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6" name="组合 405"/>
          <p:cNvGrpSpPr/>
          <p:nvPr/>
        </p:nvGrpSpPr>
        <p:grpSpPr>
          <a:xfrm>
            <a:off x="7031038" y="5365750"/>
            <a:ext cx="933451" cy="1236663"/>
            <a:chOff x="7031038" y="5365750"/>
            <a:chExt cx="933451" cy="1236663"/>
          </a:xfrm>
        </p:grpSpPr>
        <p:sp>
          <p:nvSpPr>
            <p:cNvPr id="126" name="Freeform 290"/>
            <p:cNvSpPr>
              <a:spLocks/>
            </p:cNvSpPr>
            <p:nvPr/>
          </p:nvSpPr>
          <p:spPr bwMode="auto">
            <a:xfrm>
              <a:off x="7380288" y="5365750"/>
              <a:ext cx="420688" cy="512763"/>
            </a:xfrm>
            <a:custGeom>
              <a:avLst/>
              <a:gdLst>
                <a:gd name="T0" fmla="*/ 272 w 288"/>
                <a:gd name="T1" fmla="*/ 352 h 352"/>
                <a:gd name="T2" fmla="*/ 256 w 288"/>
                <a:gd name="T3" fmla="*/ 336 h 352"/>
                <a:gd name="T4" fmla="*/ 256 w 288"/>
                <a:gd name="T5" fmla="*/ 144 h 352"/>
                <a:gd name="T6" fmla="*/ 144 w 288"/>
                <a:gd name="T7" fmla="*/ 32 h 352"/>
                <a:gd name="T8" fmla="*/ 32 w 288"/>
                <a:gd name="T9" fmla="*/ 144 h 352"/>
                <a:gd name="T10" fmla="*/ 32 w 288"/>
                <a:gd name="T11" fmla="*/ 336 h 352"/>
                <a:gd name="T12" fmla="*/ 16 w 288"/>
                <a:gd name="T13" fmla="*/ 352 h 352"/>
                <a:gd name="T14" fmla="*/ 0 w 288"/>
                <a:gd name="T15" fmla="*/ 336 h 352"/>
                <a:gd name="T16" fmla="*/ 0 w 288"/>
                <a:gd name="T17" fmla="*/ 144 h 352"/>
                <a:gd name="T18" fmla="*/ 144 w 288"/>
                <a:gd name="T19" fmla="*/ 0 h 352"/>
                <a:gd name="T20" fmla="*/ 288 w 288"/>
                <a:gd name="T21" fmla="*/ 144 h 352"/>
                <a:gd name="T22" fmla="*/ 288 w 288"/>
                <a:gd name="T23" fmla="*/ 336 h 352"/>
                <a:gd name="T24" fmla="*/ 272 w 288"/>
                <a:gd name="T25" fmla="*/ 3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352">
                  <a:moveTo>
                    <a:pt x="272" y="352"/>
                  </a:moveTo>
                  <a:cubicBezTo>
                    <a:pt x="263" y="352"/>
                    <a:pt x="256" y="345"/>
                    <a:pt x="256" y="336"/>
                  </a:cubicBezTo>
                  <a:cubicBezTo>
                    <a:pt x="256" y="144"/>
                    <a:pt x="256" y="144"/>
                    <a:pt x="256" y="144"/>
                  </a:cubicBezTo>
                  <a:cubicBezTo>
                    <a:pt x="256" y="82"/>
                    <a:pt x="206" y="32"/>
                    <a:pt x="144" y="32"/>
                  </a:cubicBezTo>
                  <a:cubicBezTo>
                    <a:pt x="82" y="32"/>
                    <a:pt x="32" y="82"/>
                    <a:pt x="32" y="144"/>
                  </a:cubicBezTo>
                  <a:cubicBezTo>
                    <a:pt x="32" y="336"/>
                    <a:pt x="32" y="336"/>
                    <a:pt x="32" y="336"/>
                  </a:cubicBezTo>
                  <a:cubicBezTo>
                    <a:pt x="32" y="345"/>
                    <a:pt x="25" y="352"/>
                    <a:pt x="16" y="352"/>
                  </a:cubicBezTo>
                  <a:cubicBezTo>
                    <a:pt x="7" y="352"/>
                    <a:pt x="0" y="345"/>
                    <a:pt x="0" y="33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65"/>
                    <a:pt x="65" y="0"/>
                    <a:pt x="144" y="0"/>
                  </a:cubicBezTo>
                  <a:cubicBezTo>
                    <a:pt x="223" y="0"/>
                    <a:pt x="288" y="65"/>
                    <a:pt x="288" y="144"/>
                  </a:cubicBezTo>
                  <a:cubicBezTo>
                    <a:pt x="288" y="336"/>
                    <a:pt x="288" y="336"/>
                    <a:pt x="288" y="336"/>
                  </a:cubicBezTo>
                  <a:cubicBezTo>
                    <a:pt x="288" y="345"/>
                    <a:pt x="281" y="352"/>
                    <a:pt x="272" y="352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Rectangle 291"/>
            <p:cNvSpPr>
              <a:spLocks noChangeArrowheads="1"/>
            </p:cNvSpPr>
            <p:nvPr/>
          </p:nvSpPr>
          <p:spPr bwMode="auto">
            <a:xfrm>
              <a:off x="7216776" y="5668963"/>
              <a:ext cx="747713" cy="933450"/>
            </a:xfrm>
            <a:prstGeom prst="rect">
              <a:avLst/>
            </a:pr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Rectangle 292"/>
            <p:cNvSpPr>
              <a:spLocks noChangeArrowheads="1"/>
            </p:cNvSpPr>
            <p:nvPr/>
          </p:nvSpPr>
          <p:spPr bwMode="auto">
            <a:xfrm>
              <a:off x="7031038" y="5668963"/>
              <a:ext cx="746125" cy="933450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93"/>
            <p:cNvSpPr>
              <a:spLocks/>
            </p:cNvSpPr>
            <p:nvPr/>
          </p:nvSpPr>
          <p:spPr bwMode="auto">
            <a:xfrm>
              <a:off x="7192963" y="5365750"/>
              <a:ext cx="419100" cy="512763"/>
            </a:xfrm>
            <a:custGeom>
              <a:avLst/>
              <a:gdLst>
                <a:gd name="T0" fmla="*/ 272 w 288"/>
                <a:gd name="T1" fmla="*/ 352 h 352"/>
                <a:gd name="T2" fmla="*/ 256 w 288"/>
                <a:gd name="T3" fmla="*/ 336 h 352"/>
                <a:gd name="T4" fmla="*/ 256 w 288"/>
                <a:gd name="T5" fmla="*/ 144 h 352"/>
                <a:gd name="T6" fmla="*/ 144 w 288"/>
                <a:gd name="T7" fmla="*/ 32 h 352"/>
                <a:gd name="T8" fmla="*/ 32 w 288"/>
                <a:gd name="T9" fmla="*/ 144 h 352"/>
                <a:gd name="T10" fmla="*/ 32 w 288"/>
                <a:gd name="T11" fmla="*/ 336 h 352"/>
                <a:gd name="T12" fmla="*/ 16 w 288"/>
                <a:gd name="T13" fmla="*/ 352 h 352"/>
                <a:gd name="T14" fmla="*/ 0 w 288"/>
                <a:gd name="T15" fmla="*/ 336 h 352"/>
                <a:gd name="T16" fmla="*/ 0 w 288"/>
                <a:gd name="T17" fmla="*/ 144 h 352"/>
                <a:gd name="T18" fmla="*/ 144 w 288"/>
                <a:gd name="T19" fmla="*/ 0 h 352"/>
                <a:gd name="T20" fmla="*/ 288 w 288"/>
                <a:gd name="T21" fmla="*/ 144 h 352"/>
                <a:gd name="T22" fmla="*/ 288 w 288"/>
                <a:gd name="T23" fmla="*/ 336 h 352"/>
                <a:gd name="T24" fmla="*/ 272 w 288"/>
                <a:gd name="T25" fmla="*/ 3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352">
                  <a:moveTo>
                    <a:pt x="272" y="352"/>
                  </a:moveTo>
                  <a:cubicBezTo>
                    <a:pt x="264" y="352"/>
                    <a:pt x="256" y="345"/>
                    <a:pt x="256" y="336"/>
                  </a:cubicBezTo>
                  <a:cubicBezTo>
                    <a:pt x="256" y="144"/>
                    <a:pt x="256" y="144"/>
                    <a:pt x="256" y="144"/>
                  </a:cubicBezTo>
                  <a:cubicBezTo>
                    <a:pt x="256" y="82"/>
                    <a:pt x="206" y="32"/>
                    <a:pt x="144" y="32"/>
                  </a:cubicBezTo>
                  <a:cubicBezTo>
                    <a:pt x="83" y="32"/>
                    <a:pt x="32" y="82"/>
                    <a:pt x="32" y="144"/>
                  </a:cubicBezTo>
                  <a:cubicBezTo>
                    <a:pt x="32" y="336"/>
                    <a:pt x="32" y="336"/>
                    <a:pt x="32" y="336"/>
                  </a:cubicBezTo>
                  <a:cubicBezTo>
                    <a:pt x="32" y="345"/>
                    <a:pt x="25" y="352"/>
                    <a:pt x="16" y="352"/>
                  </a:cubicBezTo>
                  <a:cubicBezTo>
                    <a:pt x="8" y="352"/>
                    <a:pt x="0" y="345"/>
                    <a:pt x="0" y="33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65"/>
                    <a:pt x="65" y="0"/>
                    <a:pt x="144" y="0"/>
                  </a:cubicBezTo>
                  <a:cubicBezTo>
                    <a:pt x="224" y="0"/>
                    <a:pt x="288" y="65"/>
                    <a:pt x="288" y="144"/>
                  </a:cubicBezTo>
                  <a:cubicBezTo>
                    <a:pt x="288" y="336"/>
                    <a:pt x="288" y="336"/>
                    <a:pt x="288" y="336"/>
                  </a:cubicBezTo>
                  <a:cubicBezTo>
                    <a:pt x="288" y="345"/>
                    <a:pt x="281" y="352"/>
                    <a:pt x="272" y="352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8" name="组合 417"/>
          <p:cNvGrpSpPr/>
          <p:nvPr/>
        </p:nvGrpSpPr>
        <p:grpSpPr>
          <a:xfrm>
            <a:off x="3763963" y="1187450"/>
            <a:ext cx="933450" cy="1866900"/>
            <a:chOff x="3763963" y="1187450"/>
            <a:chExt cx="933450" cy="1866900"/>
          </a:xfrm>
        </p:grpSpPr>
        <p:sp>
          <p:nvSpPr>
            <p:cNvPr id="130" name="Oval 294"/>
            <p:cNvSpPr>
              <a:spLocks noChangeArrowheads="1"/>
            </p:cNvSpPr>
            <p:nvPr/>
          </p:nvSpPr>
          <p:spPr bwMode="auto">
            <a:xfrm>
              <a:off x="3833813" y="1257300"/>
              <a:ext cx="793750" cy="795338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95"/>
            <p:cNvSpPr>
              <a:spLocks noEditPoints="1"/>
            </p:cNvSpPr>
            <p:nvPr/>
          </p:nvSpPr>
          <p:spPr bwMode="auto">
            <a:xfrm>
              <a:off x="3763963" y="1187450"/>
              <a:ext cx="933450" cy="933450"/>
            </a:xfrm>
            <a:custGeom>
              <a:avLst/>
              <a:gdLst>
                <a:gd name="T0" fmla="*/ 320 w 640"/>
                <a:gd name="T1" fmla="*/ 64 h 640"/>
                <a:gd name="T2" fmla="*/ 576 w 640"/>
                <a:gd name="T3" fmla="*/ 320 h 640"/>
                <a:gd name="T4" fmla="*/ 320 w 640"/>
                <a:gd name="T5" fmla="*/ 576 h 640"/>
                <a:gd name="T6" fmla="*/ 64 w 640"/>
                <a:gd name="T7" fmla="*/ 320 h 640"/>
                <a:gd name="T8" fmla="*/ 320 w 640"/>
                <a:gd name="T9" fmla="*/ 64 h 640"/>
                <a:gd name="T10" fmla="*/ 320 w 640"/>
                <a:gd name="T11" fmla="*/ 0 h 640"/>
                <a:gd name="T12" fmla="*/ 0 w 640"/>
                <a:gd name="T13" fmla="*/ 320 h 640"/>
                <a:gd name="T14" fmla="*/ 320 w 640"/>
                <a:gd name="T15" fmla="*/ 640 h 640"/>
                <a:gd name="T16" fmla="*/ 640 w 640"/>
                <a:gd name="T17" fmla="*/ 320 h 640"/>
                <a:gd name="T18" fmla="*/ 320 w 640"/>
                <a:gd name="T1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0" h="640">
                  <a:moveTo>
                    <a:pt x="320" y="64"/>
                  </a:moveTo>
                  <a:cubicBezTo>
                    <a:pt x="461" y="64"/>
                    <a:pt x="576" y="179"/>
                    <a:pt x="576" y="320"/>
                  </a:cubicBezTo>
                  <a:cubicBezTo>
                    <a:pt x="576" y="462"/>
                    <a:pt x="461" y="576"/>
                    <a:pt x="320" y="576"/>
                  </a:cubicBezTo>
                  <a:cubicBezTo>
                    <a:pt x="179" y="576"/>
                    <a:pt x="64" y="462"/>
                    <a:pt x="64" y="320"/>
                  </a:cubicBezTo>
                  <a:cubicBezTo>
                    <a:pt x="64" y="179"/>
                    <a:pt x="179" y="64"/>
                    <a:pt x="320" y="64"/>
                  </a:cubicBezTo>
                  <a:close/>
                  <a:moveTo>
                    <a:pt x="320" y="0"/>
                  </a:moveTo>
                  <a:cubicBezTo>
                    <a:pt x="143" y="0"/>
                    <a:pt x="0" y="144"/>
                    <a:pt x="0" y="320"/>
                  </a:cubicBezTo>
                  <a:cubicBezTo>
                    <a:pt x="0" y="497"/>
                    <a:pt x="143" y="640"/>
                    <a:pt x="320" y="640"/>
                  </a:cubicBezTo>
                  <a:cubicBezTo>
                    <a:pt x="497" y="640"/>
                    <a:pt x="640" y="497"/>
                    <a:pt x="640" y="320"/>
                  </a:cubicBezTo>
                  <a:cubicBezTo>
                    <a:pt x="640" y="144"/>
                    <a:pt x="497" y="0"/>
                    <a:pt x="320" y="0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Rectangle 296"/>
            <p:cNvSpPr>
              <a:spLocks noChangeArrowheads="1"/>
            </p:cNvSpPr>
            <p:nvPr/>
          </p:nvSpPr>
          <p:spPr bwMode="auto">
            <a:xfrm>
              <a:off x="4184651" y="2120900"/>
              <a:ext cx="93663" cy="933450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Rectangle 297"/>
            <p:cNvSpPr>
              <a:spLocks noChangeArrowheads="1"/>
            </p:cNvSpPr>
            <p:nvPr/>
          </p:nvSpPr>
          <p:spPr bwMode="auto">
            <a:xfrm>
              <a:off x="4137026" y="2308225"/>
              <a:ext cx="187325" cy="746125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Oval 298"/>
            <p:cNvSpPr>
              <a:spLocks noChangeArrowheads="1"/>
            </p:cNvSpPr>
            <p:nvPr/>
          </p:nvSpPr>
          <p:spPr bwMode="auto">
            <a:xfrm>
              <a:off x="3997326" y="1420813"/>
              <a:ext cx="233363" cy="2333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Oval 299"/>
            <p:cNvSpPr>
              <a:spLocks noChangeArrowheads="1"/>
            </p:cNvSpPr>
            <p:nvPr/>
          </p:nvSpPr>
          <p:spPr bwMode="auto">
            <a:xfrm>
              <a:off x="4184651" y="1327150"/>
              <a:ext cx="93663" cy="93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5" name="组合 424"/>
          <p:cNvGrpSpPr/>
          <p:nvPr/>
        </p:nvGrpSpPr>
        <p:grpSpPr>
          <a:xfrm>
            <a:off x="7310438" y="3427413"/>
            <a:ext cx="1773238" cy="1587500"/>
            <a:chOff x="7310438" y="3427413"/>
            <a:chExt cx="1773238" cy="1587500"/>
          </a:xfrm>
        </p:grpSpPr>
        <p:sp>
          <p:nvSpPr>
            <p:cNvPr id="205" name="Freeform 12"/>
            <p:cNvSpPr>
              <a:spLocks noEditPoints="1"/>
            </p:cNvSpPr>
            <p:nvPr/>
          </p:nvSpPr>
          <p:spPr bwMode="auto">
            <a:xfrm>
              <a:off x="7508876" y="3717925"/>
              <a:ext cx="1400175" cy="1216025"/>
            </a:xfrm>
            <a:custGeom>
              <a:avLst/>
              <a:gdLst>
                <a:gd name="T0" fmla="*/ 667 w 960"/>
                <a:gd name="T1" fmla="*/ 833 h 833"/>
                <a:gd name="T2" fmla="*/ 696 w 960"/>
                <a:gd name="T3" fmla="*/ 817 h 833"/>
                <a:gd name="T4" fmla="*/ 715 w 960"/>
                <a:gd name="T5" fmla="*/ 832 h 833"/>
                <a:gd name="T6" fmla="*/ 619 w 960"/>
                <a:gd name="T7" fmla="*/ 833 h 833"/>
                <a:gd name="T8" fmla="*/ 571 w 960"/>
                <a:gd name="T9" fmla="*/ 817 h 833"/>
                <a:gd name="T10" fmla="*/ 619 w 960"/>
                <a:gd name="T11" fmla="*/ 833 h 833"/>
                <a:gd name="T12" fmla="*/ 476 w 960"/>
                <a:gd name="T13" fmla="*/ 833 h 833"/>
                <a:gd name="T14" fmla="*/ 524 w 960"/>
                <a:gd name="T15" fmla="*/ 817 h 833"/>
                <a:gd name="T16" fmla="*/ 429 w 960"/>
                <a:gd name="T17" fmla="*/ 833 h 833"/>
                <a:gd name="T18" fmla="*/ 381 w 960"/>
                <a:gd name="T19" fmla="*/ 817 h 833"/>
                <a:gd name="T20" fmla="*/ 429 w 960"/>
                <a:gd name="T21" fmla="*/ 833 h 833"/>
                <a:gd name="T22" fmla="*/ 286 w 960"/>
                <a:gd name="T23" fmla="*/ 833 h 833"/>
                <a:gd name="T24" fmla="*/ 333 w 960"/>
                <a:gd name="T25" fmla="*/ 817 h 833"/>
                <a:gd name="T26" fmla="*/ 238 w 960"/>
                <a:gd name="T27" fmla="*/ 833 h 833"/>
                <a:gd name="T28" fmla="*/ 190 w 960"/>
                <a:gd name="T29" fmla="*/ 817 h 833"/>
                <a:gd name="T30" fmla="*/ 238 w 960"/>
                <a:gd name="T31" fmla="*/ 833 h 833"/>
                <a:gd name="T32" fmla="*/ 95 w 960"/>
                <a:gd name="T33" fmla="*/ 833 h 833"/>
                <a:gd name="T34" fmla="*/ 143 w 960"/>
                <a:gd name="T35" fmla="*/ 817 h 833"/>
                <a:gd name="T36" fmla="*/ 47 w 960"/>
                <a:gd name="T37" fmla="*/ 833 h 833"/>
                <a:gd name="T38" fmla="*/ 0 w 960"/>
                <a:gd name="T39" fmla="*/ 817 h 833"/>
                <a:gd name="T40" fmla="*/ 47 w 960"/>
                <a:gd name="T41" fmla="*/ 833 h 833"/>
                <a:gd name="T42" fmla="*/ 759 w 960"/>
                <a:gd name="T43" fmla="*/ 809 h 833"/>
                <a:gd name="T44" fmla="*/ 809 w 960"/>
                <a:gd name="T45" fmla="*/ 807 h 833"/>
                <a:gd name="T46" fmla="*/ 851 w 960"/>
                <a:gd name="T47" fmla="*/ 782 h 833"/>
                <a:gd name="T48" fmla="*/ 877 w 960"/>
                <a:gd name="T49" fmla="*/ 739 h 833"/>
                <a:gd name="T50" fmla="*/ 851 w 960"/>
                <a:gd name="T51" fmla="*/ 782 h 833"/>
                <a:gd name="T52" fmla="*/ 905 w 960"/>
                <a:gd name="T53" fmla="*/ 702 h 833"/>
                <a:gd name="T54" fmla="*/ 941 w 960"/>
                <a:gd name="T55" fmla="*/ 667 h 833"/>
                <a:gd name="T56" fmla="*/ 955 w 960"/>
                <a:gd name="T57" fmla="*/ 620 h 833"/>
                <a:gd name="T58" fmla="*/ 944 w 960"/>
                <a:gd name="T59" fmla="*/ 571 h 833"/>
                <a:gd name="T60" fmla="*/ 955 w 960"/>
                <a:gd name="T61" fmla="*/ 620 h 833"/>
                <a:gd name="T62" fmla="*/ 944 w 960"/>
                <a:gd name="T63" fmla="*/ 524 h 833"/>
                <a:gd name="T64" fmla="*/ 960 w 960"/>
                <a:gd name="T65" fmla="*/ 476 h 833"/>
                <a:gd name="T66" fmla="*/ 960 w 960"/>
                <a:gd name="T67" fmla="*/ 428 h 833"/>
                <a:gd name="T68" fmla="*/ 944 w 960"/>
                <a:gd name="T69" fmla="*/ 381 h 833"/>
                <a:gd name="T70" fmla="*/ 960 w 960"/>
                <a:gd name="T71" fmla="*/ 428 h 833"/>
                <a:gd name="T72" fmla="*/ 944 w 960"/>
                <a:gd name="T73" fmla="*/ 333 h 833"/>
                <a:gd name="T74" fmla="*/ 960 w 960"/>
                <a:gd name="T75" fmla="*/ 285 h 833"/>
                <a:gd name="T76" fmla="*/ 960 w 960"/>
                <a:gd name="T77" fmla="*/ 238 h 833"/>
                <a:gd name="T78" fmla="*/ 944 w 960"/>
                <a:gd name="T79" fmla="*/ 190 h 833"/>
                <a:gd name="T80" fmla="*/ 960 w 960"/>
                <a:gd name="T81" fmla="*/ 238 h 833"/>
                <a:gd name="T82" fmla="*/ 944 w 960"/>
                <a:gd name="T83" fmla="*/ 143 h 833"/>
                <a:gd name="T84" fmla="*/ 960 w 960"/>
                <a:gd name="T85" fmla="*/ 95 h 833"/>
                <a:gd name="T86" fmla="*/ 960 w 960"/>
                <a:gd name="T87" fmla="*/ 47 h 833"/>
                <a:gd name="T88" fmla="*/ 944 w 960"/>
                <a:gd name="T89" fmla="*/ 0 h 833"/>
                <a:gd name="T90" fmla="*/ 960 w 960"/>
                <a:gd name="T91" fmla="*/ 47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0" h="833">
                  <a:moveTo>
                    <a:pt x="696" y="833"/>
                  </a:moveTo>
                  <a:cubicBezTo>
                    <a:pt x="667" y="833"/>
                    <a:pt x="667" y="833"/>
                    <a:pt x="667" y="833"/>
                  </a:cubicBezTo>
                  <a:cubicBezTo>
                    <a:pt x="667" y="817"/>
                    <a:pt x="667" y="817"/>
                    <a:pt x="667" y="817"/>
                  </a:cubicBezTo>
                  <a:cubicBezTo>
                    <a:pt x="696" y="817"/>
                    <a:pt x="696" y="817"/>
                    <a:pt x="696" y="817"/>
                  </a:cubicBezTo>
                  <a:cubicBezTo>
                    <a:pt x="702" y="817"/>
                    <a:pt x="708" y="817"/>
                    <a:pt x="714" y="816"/>
                  </a:cubicBezTo>
                  <a:cubicBezTo>
                    <a:pt x="715" y="832"/>
                    <a:pt x="715" y="832"/>
                    <a:pt x="715" y="832"/>
                  </a:cubicBezTo>
                  <a:cubicBezTo>
                    <a:pt x="709" y="833"/>
                    <a:pt x="702" y="833"/>
                    <a:pt x="696" y="833"/>
                  </a:cubicBezTo>
                  <a:close/>
                  <a:moveTo>
                    <a:pt x="619" y="833"/>
                  </a:moveTo>
                  <a:cubicBezTo>
                    <a:pt x="571" y="833"/>
                    <a:pt x="571" y="833"/>
                    <a:pt x="571" y="833"/>
                  </a:cubicBezTo>
                  <a:cubicBezTo>
                    <a:pt x="571" y="817"/>
                    <a:pt x="571" y="817"/>
                    <a:pt x="571" y="817"/>
                  </a:cubicBezTo>
                  <a:cubicBezTo>
                    <a:pt x="619" y="817"/>
                    <a:pt x="619" y="817"/>
                    <a:pt x="619" y="817"/>
                  </a:cubicBezTo>
                  <a:lnTo>
                    <a:pt x="619" y="833"/>
                  </a:lnTo>
                  <a:close/>
                  <a:moveTo>
                    <a:pt x="524" y="833"/>
                  </a:moveTo>
                  <a:cubicBezTo>
                    <a:pt x="476" y="833"/>
                    <a:pt x="476" y="833"/>
                    <a:pt x="476" y="833"/>
                  </a:cubicBezTo>
                  <a:cubicBezTo>
                    <a:pt x="476" y="817"/>
                    <a:pt x="476" y="817"/>
                    <a:pt x="476" y="817"/>
                  </a:cubicBezTo>
                  <a:cubicBezTo>
                    <a:pt x="524" y="817"/>
                    <a:pt x="524" y="817"/>
                    <a:pt x="524" y="817"/>
                  </a:cubicBezTo>
                  <a:lnTo>
                    <a:pt x="524" y="833"/>
                  </a:lnTo>
                  <a:close/>
                  <a:moveTo>
                    <a:pt x="429" y="833"/>
                  </a:moveTo>
                  <a:cubicBezTo>
                    <a:pt x="381" y="833"/>
                    <a:pt x="381" y="833"/>
                    <a:pt x="381" y="833"/>
                  </a:cubicBezTo>
                  <a:cubicBezTo>
                    <a:pt x="381" y="817"/>
                    <a:pt x="381" y="817"/>
                    <a:pt x="381" y="817"/>
                  </a:cubicBezTo>
                  <a:cubicBezTo>
                    <a:pt x="429" y="817"/>
                    <a:pt x="429" y="817"/>
                    <a:pt x="429" y="817"/>
                  </a:cubicBezTo>
                  <a:lnTo>
                    <a:pt x="429" y="833"/>
                  </a:lnTo>
                  <a:close/>
                  <a:moveTo>
                    <a:pt x="333" y="833"/>
                  </a:moveTo>
                  <a:cubicBezTo>
                    <a:pt x="286" y="833"/>
                    <a:pt x="286" y="833"/>
                    <a:pt x="286" y="833"/>
                  </a:cubicBezTo>
                  <a:cubicBezTo>
                    <a:pt x="286" y="817"/>
                    <a:pt x="286" y="817"/>
                    <a:pt x="286" y="817"/>
                  </a:cubicBezTo>
                  <a:cubicBezTo>
                    <a:pt x="333" y="817"/>
                    <a:pt x="333" y="817"/>
                    <a:pt x="333" y="817"/>
                  </a:cubicBezTo>
                  <a:lnTo>
                    <a:pt x="333" y="833"/>
                  </a:lnTo>
                  <a:close/>
                  <a:moveTo>
                    <a:pt x="238" y="833"/>
                  </a:moveTo>
                  <a:cubicBezTo>
                    <a:pt x="190" y="833"/>
                    <a:pt x="190" y="833"/>
                    <a:pt x="190" y="833"/>
                  </a:cubicBezTo>
                  <a:cubicBezTo>
                    <a:pt x="190" y="817"/>
                    <a:pt x="190" y="817"/>
                    <a:pt x="190" y="817"/>
                  </a:cubicBezTo>
                  <a:cubicBezTo>
                    <a:pt x="238" y="817"/>
                    <a:pt x="238" y="817"/>
                    <a:pt x="238" y="817"/>
                  </a:cubicBezTo>
                  <a:lnTo>
                    <a:pt x="238" y="833"/>
                  </a:lnTo>
                  <a:close/>
                  <a:moveTo>
                    <a:pt x="143" y="833"/>
                  </a:moveTo>
                  <a:cubicBezTo>
                    <a:pt x="95" y="833"/>
                    <a:pt x="95" y="833"/>
                    <a:pt x="95" y="833"/>
                  </a:cubicBezTo>
                  <a:cubicBezTo>
                    <a:pt x="95" y="817"/>
                    <a:pt x="95" y="817"/>
                    <a:pt x="95" y="817"/>
                  </a:cubicBezTo>
                  <a:cubicBezTo>
                    <a:pt x="143" y="817"/>
                    <a:pt x="143" y="817"/>
                    <a:pt x="143" y="817"/>
                  </a:cubicBezTo>
                  <a:lnTo>
                    <a:pt x="143" y="833"/>
                  </a:lnTo>
                  <a:close/>
                  <a:moveTo>
                    <a:pt x="47" y="833"/>
                  </a:moveTo>
                  <a:cubicBezTo>
                    <a:pt x="0" y="833"/>
                    <a:pt x="0" y="833"/>
                    <a:pt x="0" y="833"/>
                  </a:cubicBezTo>
                  <a:cubicBezTo>
                    <a:pt x="0" y="817"/>
                    <a:pt x="0" y="817"/>
                    <a:pt x="0" y="817"/>
                  </a:cubicBezTo>
                  <a:cubicBezTo>
                    <a:pt x="47" y="817"/>
                    <a:pt x="47" y="817"/>
                    <a:pt x="47" y="817"/>
                  </a:cubicBezTo>
                  <a:lnTo>
                    <a:pt x="47" y="833"/>
                  </a:lnTo>
                  <a:close/>
                  <a:moveTo>
                    <a:pt x="763" y="824"/>
                  </a:moveTo>
                  <a:cubicBezTo>
                    <a:pt x="759" y="809"/>
                    <a:pt x="759" y="809"/>
                    <a:pt x="759" y="809"/>
                  </a:cubicBezTo>
                  <a:cubicBezTo>
                    <a:pt x="774" y="805"/>
                    <a:pt x="789" y="799"/>
                    <a:pt x="802" y="793"/>
                  </a:cubicBezTo>
                  <a:cubicBezTo>
                    <a:pt x="809" y="807"/>
                    <a:pt x="809" y="807"/>
                    <a:pt x="809" y="807"/>
                  </a:cubicBezTo>
                  <a:cubicBezTo>
                    <a:pt x="795" y="814"/>
                    <a:pt x="779" y="820"/>
                    <a:pt x="763" y="824"/>
                  </a:cubicBezTo>
                  <a:close/>
                  <a:moveTo>
                    <a:pt x="851" y="782"/>
                  </a:moveTo>
                  <a:cubicBezTo>
                    <a:pt x="842" y="769"/>
                    <a:pt x="842" y="769"/>
                    <a:pt x="842" y="769"/>
                  </a:cubicBezTo>
                  <a:cubicBezTo>
                    <a:pt x="854" y="760"/>
                    <a:pt x="866" y="750"/>
                    <a:pt x="877" y="739"/>
                  </a:cubicBezTo>
                  <a:cubicBezTo>
                    <a:pt x="888" y="750"/>
                    <a:pt x="888" y="750"/>
                    <a:pt x="888" y="750"/>
                  </a:cubicBezTo>
                  <a:cubicBezTo>
                    <a:pt x="877" y="761"/>
                    <a:pt x="865" y="772"/>
                    <a:pt x="851" y="782"/>
                  </a:cubicBezTo>
                  <a:close/>
                  <a:moveTo>
                    <a:pt x="918" y="711"/>
                  </a:moveTo>
                  <a:cubicBezTo>
                    <a:pt x="905" y="702"/>
                    <a:pt x="905" y="702"/>
                    <a:pt x="905" y="702"/>
                  </a:cubicBezTo>
                  <a:cubicBezTo>
                    <a:pt x="913" y="689"/>
                    <a:pt x="920" y="675"/>
                    <a:pt x="926" y="661"/>
                  </a:cubicBezTo>
                  <a:cubicBezTo>
                    <a:pt x="941" y="667"/>
                    <a:pt x="941" y="667"/>
                    <a:pt x="941" y="667"/>
                  </a:cubicBezTo>
                  <a:cubicBezTo>
                    <a:pt x="935" y="682"/>
                    <a:pt x="927" y="697"/>
                    <a:pt x="918" y="711"/>
                  </a:cubicBezTo>
                  <a:close/>
                  <a:moveTo>
                    <a:pt x="955" y="620"/>
                  </a:moveTo>
                  <a:cubicBezTo>
                    <a:pt x="939" y="617"/>
                    <a:pt x="939" y="617"/>
                    <a:pt x="939" y="617"/>
                  </a:cubicBezTo>
                  <a:cubicBezTo>
                    <a:pt x="942" y="602"/>
                    <a:pt x="944" y="587"/>
                    <a:pt x="944" y="571"/>
                  </a:cubicBezTo>
                  <a:cubicBezTo>
                    <a:pt x="960" y="571"/>
                    <a:pt x="960" y="571"/>
                    <a:pt x="960" y="571"/>
                  </a:cubicBezTo>
                  <a:cubicBezTo>
                    <a:pt x="960" y="588"/>
                    <a:pt x="958" y="604"/>
                    <a:pt x="955" y="620"/>
                  </a:cubicBezTo>
                  <a:close/>
                  <a:moveTo>
                    <a:pt x="960" y="524"/>
                  </a:moveTo>
                  <a:cubicBezTo>
                    <a:pt x="944" y="524"/>
                    <a:pt x="944" y="524"/>
                    <a:pt x="944" y="524"/>
                  </a:cubicBezTo>
                  <a:cubicBezTo>
                    <a:pt x="944" y="476"/>
                    <a:pt x="944" y="476"/>
                    <a:pt x="944" y="476"/>
                  </a:cubicBezTo>
                  <a:cubicBezTo>
                    <a:pt x="960" y="476"/>
                    <a:pt x="960" y="476"/>
                    <a:pt x="960" y="476"/>
                  </a:cubicBezTo>
                  <a:lnTo>
                    <a:pt x="960" y="524"/>
                  </a:lnTo>
                  <a:close/>
                  <a:moveTo>
                    <a:pt x="960" y="428"/>
                  </a:moveTo>
                  <a:cubicBezTo>
                    <a:pt x="944" y="428"/>
                    <a:pt x="944" y="428"/>
                    <a:pt x="944" y="428"/>
                  </a:cubicBezTo>
                  <a:cubicBezTo>
                    <a:pt x="944" y="381"/>
                    <a:pt x="944" y="381"/>
                    <a:pt x="944" y="381"/>
                  </a:cubicBezTo>
                  <a:cubicBezTo>
                    <a:pt x="960" y="381"/>
                    <a:pt x="960" y="381"/>
                    <a:pt x="960" y="381"/>
                  </a:cubicBezTo>
                  <a:lnTo>
                    <a:pt x="960" y="428"/>
                  </a:lnTo>
                  <a:close/>
                  <a:moveTo>
                    <a:pt x="960" y="333"/>
                  </a:moveTo>
                  <a:cubicBezTo>
                    <a:pt x="944" y="333"/>
                    <a:pt x="944" y="333"/>
                    <a:pt x="944" y="333"/>
                  </a:cubicBezTo>
                  <a:cubicBezTo>
                    <a:pt x="944" y="285"/>
                    <a:pt x="944" y="285"/>
                    <a:pt x="944" y="285"/>
                  </a:cubicBezTo>
                  <a:cubicBezTo>
                    <a:pt x="960" y="285"/>
                    <a:pt x="960" y="285"/>
                    <a:pt x="960" y="285"/>
                  </a:cubicBezTo>
                  <a:lnTo>
                    <a:pt x="960" y="333"/>
                  </a:lnTo>
                  <a:close/>
                  <a:moveTo>
                    <a:pt x="960" y="238"/>
                  </a:moveTo>
                  <a:cubicBezTo>
                    <a:pt x="944" y="238"/>
                    <a:pt x="944" y="238"/>
                    <a:pt x="944" y="238"/>
                  </a:cubicBezTo>
                  <a:cubicBezTo>
                    <a:pt x="944" y="190"/>
                    <a:pt x="944" y="190"/>
                    <a:pt x="944" y="190"/>
                  </a:cubicBezTo>
                  <a:cubicBezTo>
                    <a:pt x="960" y="190"/>
                    <a:pt x="960" y="190"/>
                    <a:pt x="960" y="190"/>
                  </a:cubicBezTo>
                  <a:lnTo>
                    <a:pt x="960" y="238"/>
                  </a:lnTo>
                  <a:close/>
                  <a:moveTo>
                    <a:pt x="960" y="143"/>
                  </a:moveTo>
                  <a:cubicBezTo>
                    <a:pt x="944" y="143"/>
                    <a:pt x="944" y="143"/>
                    <a:pt x="944" y="143"/>
                  </a:cubicBezTo>
                  <a:cubicBezTo>
                    <a:pt x="944" y="95"/>
                    <a:pt x="944" y="95"/>
                    <a:pt x="944" y="95"/>
                  </a:cubicBezTo>
                  <a:cubicBezTo>
                    <a:pt x="960" y="95"/>
                    <a:pt x="960" y="95"/>
                    <a:pt x="960" y="95"/>
                  </a:cubicBezTo>
                  <a:lnTo>
                    <a:pt x="960" y="143"/>
                  </a:lnTo>
                  <a:close/>
                  <a:moveTo>
                    <a:pt x="960" y="47"/>
                  </a:moveTo>
                  <a:cubicBezTo>
                    <a:pt x="944" y="47"/>
                    <a:pt x="944" y="47"/>
                    <a:pt x="944" y="47"/>
                  </a:cubicBezTo>
                  <a:cubicBezTo>
                    <a:pt x="944" y="0"/>
                    <a:pt x="944" y="0"/>
                    <a:pt x="944" y="0"/>
                  </a:cubicBezTo>
                  <a:cubicBezTo>
                    <a:pt x="960" y="0"/>
                    <a:pt x="960" y="0"/>
                    <a:pt x="960" y="0"/>
                  </a:cubicBezTo>
                  <a:lnTo>
                    <a:pt x="960" y="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Rectangle 13"/>
            <p:cNvSpPr>
              <a:spLocks noChangeArrowheads="1"/>
            </p:cNvSpPr>
            <p:nvPr/>
          </p:nvSpPr>
          <p:spPr bwMode="auto">
            <a:xfrm>
              <a:off x="8885238" y="3613150"/>
              <a:ext cx="23813" cy="349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Oval 300"/>
            <p:cNvSpPr>
              <a:spLocks noChangeArrowheads="1"/>
            </p:cNvSpPr>
            <p:nvPr/>
          </p:nvSpPr>
          <p:spPr bwMode="auto">
            <a:xfrm>
              <a:off x="7310438" y="4829175"/>
              <a:ext cx="187325" cy="185738"/>
            </a:xfrm>
            <a:prstGeom prst="ellipse">
              <a:avLst/>
            </a:prstGeom>
            <a:solidFill>
              <a:srgbClr val="F0B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Oval 301"/>
            <p:cNvSpPr>
              <a:spLocks noChangeArrowheads="1"/>
            </p:cNvSpPr>
            <p:nvPr/>
          </p:nvSpPr>
          <p:spPr bwMode="auto">
            <a:xfrm>
              <a:off x="8710613" y="3427413"/>
              <a:ext cx="373063" cy="3730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6" name="组合 425"/>
          <p:cNvGrpSpPr/>
          <p:nvPr/>
        </p:nvGrpSpPr>
        <p:grpSpPr>
          <a:xfrm>
            <a:off x="4137026" y="3346450"/>
            <a:ext cx="1587500" cy="2506663"/>
            <a:chOff x="4137026" y="3346450"/>
            <a:chExt cx="1587500" cy="2506663"/>
          </a:xfrm>
        </p:grpSpPr>
        <p:sp>
          <p:nvSpPr>
            <p:cNvPr id="203" name="Freeform 10"/>
            <p:cNvSpPr>
              <a:spLocks noEditPoints="1"/>
            </p:cNvSpPr>
            <p:nvPr/>
          </p:nvSpPr>
          <p:spPr bwMode="auto">
            <a:xfrm>
              <a:off x="4219576" y="3427413"/>
              <a:ext cx="1317625" cy="2249488"/>
            </a:xfrm>
            <a:custGeom>
              <a:avLst/>
              <a:gdLst>
                <a:gd name="T0" fmla="*/ 856 w 904"/>
                <a:gd name="T1" fmla="*/ 1543 h 1543"/>
                <a:gd name="T2" fmla="*/ 904 w 904"/>
                <a:gd name="T3" fmla="*/ 1527 h 1543"/>
                <a:gd name="T4" fmla="*/ 808 w 904"/>
                <a:gd name="T5" fmla="*/ 1543 h 1543"/>
                <a:gd name="T6" fmla="*/ 760 w 904"/>
                <a:gd name="T7" fmla="*/ 1527 h 1543"/>
                <a:gd name="T8" fmla="*/ 808 w 904"/>
                <a:gd name="T9" fmla="*/ 1543 h 1543"/>
                <a:gd name="T10" fmla="*/ 664 w 904"/>
                <a:gd name="T11" fmla="*/ 1543 h 1543"/>
                <a:gd name="T12" fmla="*/ 712 w 904"/>
                <a:gd name="T13" fmla="*/ 1527 h 1543"/>
                <a:gd name="T14" fmla="*/ 616 w 904"/>
                <a:gd name="T15" fmla="*/ 1543 h 1543"/>
                <a:gd name="T16" fmla="*/ 568 w 904"/>
                <a:gd name="T17" fmla="*/ 1527 h 1543"/>
                <a:gd name="T18" fmla="*/ 616 w 904"/>
                <a:gd name="T19" fmla="*/ 1543 h 1543"/>
                <a:gd name="T20" fmla="*/ 472 w 904"/>
                <a:gd name="T21" fmla="*/ 1543 h 1543"/>
                <a:gd name="T22" fmla="*/ 520 w 904"/>
                <a:gd name="T23" fmla="*/ 1527 h 1543"/>
                <a:gd name="T24" fmla="*/ 424 w 904"/>
                <a:gd name="T25" fmla="*/ 1543 h 1543"/>
                <a:gd name="T26" fmla="*/ 376 w 904"/>
                <a:gd name="T27" fmla="*/ 1527 h 1543"/>
                <a:gd name="T28" fmla="*/ 424 w 904"/>
                <a:gd name="T29" fmla="*/ 1543 h 1543"/>
                <a:gd name="T30" fmla="*/ 280 w 904"/>
                <a:gd name="T31" fmla="*/ 1543 h 1543"/>
                <a:gd name="T32" fmla="*/ 328 w 904"/>
                <a:gd name="T33" fmla="*/ 1527 h 1543"/>
                <a:gd name="T34" fmla="*/ 231 w 904"/>
                <a:gd name="T35" fmla="*/ 1541 h 1543"/>
                <a:gd name="T36" fmla="*/ 188 w 904"/>
                <a:gd name="T37" fmla="*/ 1515 h 1543"/>
                <a:gd name="T38" fmla="*/ 231 w 904"/>
                <a:gd name="T39" fmla="*/ 1541 h 1543"/>
                <a:gd name="T40" fmla="*/ 97 w 904"/>
                <a:gd name="T41" fmla="*/ 1483 h 1543"/>
                <a:gd name="T42" fmla="*/ 145 w 904"/>
                <a:gd name="T43" fmla="*/ 1496 h 1543"/>
                <a:gd name="T44" fmla="*/ 62 w 904"/>
                <a:gd name="T45" fmla="*/ 1448 h 1543"/>
                <a:gd name="T46" fmla="*/ 47 w 904"/>
                <a:gd name="T47" fmla="*/ 1399 h 1543"/>
                <a:gd name="T48" fmla="*/ 62 w 904"/>
                <a:gd name="T49" fmla="*/ 1448 h 1543"/>
                <a:gd name="T50" fmla="*/ 2 w 904"/>
                <a:gd name="T51" fmla="*/ 1314 h 1543"/>
                <a:gd name="T52" fmla="*/ 29 w 904"/>
                <a:gd name="T53" fmla="*/ 1357 h 1543"/>
                <a:gd name="T54" fmla="*/ 16 w 904"/>
                <a:gd name="T55" fmla="*/ 1265 h 1543"/>
                <a:gd name="T56" fmla="*/ 0 w 904"/>
                <a:gd name="T57" fmla="*/ 1217 h 1543"/>
                <a:gd name="T58" fmla="*/ 16 w 904"/>
                <a:gd name="T59" fmla="*/ 1265 h 1543"/>
                <a:gd name="T60" fmla="*/ 0 w 904"/>
                <a:gd name="T61" fmla="*/ 1169 h 1543"/>
                <a:gd name="T62" fmla="*/ 16 w 904"/>
                <a:gd name="T63" fmla="*/ 1121 h 1543"/>
                <a:gd name="T64" fmla="*/ 16 w 904"/>
                <a:gd name="T65" fmla="*/ 1073 h 1543"/>
                <a:gd name="T66" fmla="*/ 0 w 904"/>
                <a:gd name="T67" fmla="*/ 1025 h 1543"/>
                <a:gd name="T68" fmla="*/ 16 w 904"/>
                <a:gd name="T69" fmla="*/ 1073 h 1543"/>
                <a:gd name="T70" fmla="*/ 0 w 904"/>
                <a:gd name="T71" fmla="*/ 977 h 1543"/>
                <a:gd name="T72" fmla="*/ 16 w 904"/>
                <a:gd name="T73" fmla="*/ 929 h 1543"/>
                <a:gd name="T74" fmla="*/ 16 w 904"/>
                <a:gd name="T75" fmla="*/ 881 h 1543"/>
                <a:gd name="T76" fmla="*/ 0 w 904"/>
                <a:gd name="T77" fmla="*/ 833 h 1543"/>
                <a:gd name="T78" fmla="*/ 16 w 904"/>
                <a:gd name="T79" fmla="*/ 881 h 1543"/>
                <a:gd name="T80" fmla="*/ 0 w 904"/>
                <a:gd name="T81" fmla="*/ 785 h 1543"/>
                <a:gd name="T82" fmla="*/ 16 w 904"/>
                <a:gd name="T83" fmla="*/ 737 h 1543"/>
                <a:gd name="T84" fmla="*/ 16 w 904"/>
                <a:gd name="T85" fmla="*/ 689 h 1543"/>
                <a:gd name="T86" fmla="*/ 0 w 904"/>
                <a:gd name="T87" fmla="*/ 641 h 1543"/>
                <a:gd name="T88" fmla="*/ 16 w 904"/>
                <a:gd name="T89" fmla="*/ 689 h 1543"/>
                <a:gd name="T90" fmla="*/ 0 w 904"/>
                <a:gd name="T91" fmla="*/ 593 h 1543"/>
                <a:gd name="T92" fmla="*/ 16 w 904"/>
                <a:gd name="T93" fmla="*/ 545 h 1543"/>
                <a:gd name="T94" fmla="*/ 16 w 904"/>
                <a:gd name="T95" fmla="*/ 497 h 1543"/>
                <a:gd name="T96" fmla="*/ 0 w 904"/>
                <a:gd name="T97" fmla="*/ 449 h 1543"/>
                <a:gd name="T98" fmla="*/ 16 w 904"/>
                <a:gd name="T99" fmla="*/ 497 h 1543"/>
                <a:gd name="T100" fmla="*/ 0 w 904"/>
                <a:gd name="T101" fmla="*/ 401 h 1543"/>
                <a:gd name="T102" fmla="*/ 16 w 904"/>
                <a:gd name="T103" fmla="*/ 353 h 1543"/>
                <a:gd name="T104" fmla="*/ 16 w 904"/>
                <a:gd name="T105" fmla="*/ 305 h 1543"/>
                <a:gd name="T106" fmla="*/ 0 w 904"/>
                <a:gd name="T107" fmla="*/ 257 h 1543"/>
                <a:gd name="T108" fmla="*/ 16 w 904"/>
                <a:gd name="T109" fmla="*/ 305 h 1543"/>
                <a:gd name="T110" fmla="*/ 0 w 904"/>
                <a:gd name="T111" fmla="*/ 209 h 1543"/>
                <a:gd name="T112" fmla="*/ 16 w 904"/>
                <a:gd name="T113" fmla="*/ 161 h 1543"/>
                <a:gd name="T114" fmla="*/ 16 w 904"/>
                <a:gd name="T115" fmla="*/ 113 h 1543"/>
                <a:gd name="T116" fmla="*/ 0 w 904"/>
                <a:gd name="T117" fmla="*/ 65 h 1543"/>
                <a:gd name="T118" fmla="*/ 16 w 904"/>
                <a:gd name="T119" fmla="*/ 113 h 1543"/>
                <a:gd name="T120" fmla="*/ 0 w 904"/>
                <a:gd name="T121" fmla="*/ 17 h 1543"/>
                <a:gd name="T122" fmla="*/ 16 w 904"/>
                <a:gd name="T123" fmla="*/ 0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4" h="1543">
                  <a:moveTo>
                    <a:pt x="904" y="1543"/>
                  </a:moveTo>
                  <a:cubicBezTo>
                    <a:pt x="856" y="1543"/>
                    <a:pt x="856" y="1543"/>
                    <a:pt x="856" y="1543"/>
                  </a:cubicBezTo>
                  <a:cubicBezTo>
                    <a:pt x="856" y="1527"/>
                    <a:pt x="856" y="1527"/>
                    <a:pt x="856" y="1527"/>
                  </a:cubicBezTo>
                  <a:cubicBezTo>
                    <a:pt x="904" y="1527"/>
                    <a:pt x="904" y="1527"/>
                    <a:pt x="904" y="1527"/>
                  </a:cubicBezTo>
                  <a:lnTo>
                    <a:pt x="904" y="1543"/>
                  </a:lnTo>
                  <a:close/>
                  <a:moveTo>
                    <a:pt x="808" y="1543"/>
                  </a:moveTo>
                  <a:cubicBezTo>
                    <a:pt x="760" y="1543"/>
                    <a:pt x="760" y="1543"/>
                    <a:pt x="760" y="1543"/>
                  </a:cubicBezTo>
                  <a:cubicBezTo>
                    <a:pt x="760" y="1527"/>
                    <a:pt x="760" y="1527"/>
                    <a:pt x="760" y="1527"/>
                  </a:cubicBezTo>
                  <a:cubicBezTo>
                    <a:pt x="808" y="1527"/>
                    <a:pt x="808" y="1527"/>
                    <a:pt x="808" y="1527"/>
                  </a:cubicBezTo>
                  <a:lnTo>
                    <a:pt x="808" y="1543"/>
                  </a:lnTo>
                  <a:close/>
                  <a:moveTo>
                    <a:pt x="712" y="1543"/>
                  </a:moveTo>
                  <a:cubicBezTo>
                    <a:pt x="664" y="1543"/>
                    <a:pt x="664" y="1543"/>
                    <a:pt x="664" y="1543"/>
                  </a:cubicBezTo>
                  <a:cubicBezTo>
                    <a:pt x="664" y="1527"/>
                    <a:pt x="664" y="1527"/>
                    <a:pt x="664" y="1527"/>
                  </a:cubicBezTo>
                  <a:cubicBezTo>
                    <a:pt x="712" y="1527"/>
                    <a:pt x="712" y="1527"/>
                    <a:pt x="712" y="1527"/>
                  </a:cubicBezTo>
                  <a:lnTo>
                    <a:pt x="712" y="1543"/>
                  </a:lnTo>
                  <a:close/>
                  <a:moveTo>
                    <a:pt x="616" y="1543"/>
                  </a:moveTo>
                  <a:cubicBezTo>
                    <a:pt x="568" y="1543"/>
                    <a:pt x="568" y="1543"/>
                    <a:pt x="568" y="1543"/>
                  </a:cubicBezTo>
                  <a:cubicBezTo>
                    <a:pt x="568" y="1527"/>
                    <a:pt x="568" y="1527"/>
                    <a:pt x="568" y="1527"/>
                  </a:cubicBezTo>
                  <a:cubicBezTo>
                    <a:pt x="616" y="1527"/>
                    <a:pt x="616" y="1527"/>
                    <a:pt x="616" y="1527"/>
                  </a:cubicBezTo>
                  <a:lnTo>
                    <a:pt x="616" y="1543"/>
                  </a:lnTo>
                  <a:close/>
                  <a:moveTo>
                    <a:pt x="520" y="1543"/>
                  </a:moveTo>
                  <a:cubicBezTo>
                    <a:pt x="472" y="1543"/>
                    <a:pt x="472" y="1543"/>
                    <a:pt x="472" y="1543"/>
                  </a:cubicBezTo>
                  <a:cubicBezTo>
                    <a:pt x="472" y="1527"/>
                    <a:pt x="472" y="1527"/>
                    <a:pt x="472" y="1527"/>
                  </a:cubicBezTo>
                  <a:cubicBezTo>
                    <a:pt x="520" y="1527"/>
                    <a:pt x="520" y="1527"/>
                    <a:pt x="520" y="1527"/>
                  </a:cubicBezTo>
                  <a:lnTo>
                    <a:pt x="520" y="1543"/>
                  </a:lnTo>
                  <a:close/>
                  <a:moveTo>
                    <a:pt x="424" y="1543"/>
                  </a:moveTo>
                  <a:cubicBezTo>
                    <a:pt x="376" y="1543"/>
                    <a:pt x="376" y="1543"/>
                    <a:pt x="376" y="1543"/>
                  </a:cubicBezTo>
                  <a:cubicBezTo>
                    <a:pt x="376" y="1527"/>
                    <a:pt x="376" y="1527"/>
                    <a:pt x="376" y="1527"/>
                  </a:cubicBezTo>
                  <a:cubicBezTo>
                    <a:pt x="424" y="1527"/>
                    <a:pt x="424" y="1527"/>
                    <a:pt x="424" y="1527"/>
                  </a:cubicBezTo>
                  <a:lnTo>
                    <a:pt x="424" y="1543"/>
                  </a:lnTo>
                  <a:close/>
                  <a:moveTo>
                    <a:pt x="328" y="1543"/>
                  </a:moveTo>
                  <a:cubicBezTo>
                    <a:pt x="280" y="1543"/>
                    <a:pt x="280" y="1543"/>
                    <a:pt x="280" y="1543"/>
                  </a:cubicBezTo>
                  <a:cubicBezTo>
                    <a:pt x="280" y="1527"/>
                    <a:pt x="280" y="1527"/>
                    <a:pt x="280" y="1527"/>
                  </a:cubicBezTo>
                  <a:cubicBezTo>
                    <a:pt x="328" y="1527"/>
                    <a:pt x="328" y="1527"/>
                    <a:pt x="328" y="1527"/>
                  </a:cubicBezTo>
                  <a:lnTo>
                    <a:pt x="328" y="1543"/>
                  </a:lnTo>
                  <a:close/>
                  <a:moveTo>
                    <a:pt x="231" y="1541"/>
                  </a:moveTo>
                  <a:cubicBezTo>
                    <a:pt x="215" y="1539"/>
                    <a:pt x="199" y="1535"/>
                    <a:pt x="183" y="1530"/>
                  </a:cubicBezTo>
                  <a:cubicBezTo>
                    <a:pt x="188" y="1515"/>
                    <a:pt x="188" y="1515"/>
                    <a:pt x="188" y="1515"/>
                  </a:cubicBezTo>
                  <a:cubicBezTo>
                    <a:pt x="203" y="1520"/>
                    <a:pt x="218" y="1523"/>
                    <a:pt x="233" y="1525"/>
                  </a:cubicBezTo>
                  <a:lnTo>
                    <a:pt x="231" y="1541"/>
                  </a:lnTo>
                  <a:close/>
                  <a:moveTo>
                    <a:pt x="138" y="1510"/>
                  </a:moveTo>
                  <a:cubicBezTo>
                    <a:pt x="123" y="1503"/>
                    <a:pt x="109" y="1493"/>
                    <a:pt x="97" y="1483"/>
                  </a:cubicBezTo>
                  <a:cubicBezTo>
                    <a:pt x="107" y="1470"/>
                    <a:pt x="107" y="1470"/>
                    <a:pt x="107" y="1470"/>
                  </a:cubicBezTo>
                  <a:cubicBezTo>
                    <a:pt x="119" y="1480"/>
                    <a:pt x="132" y="1489"/>
                    <a:pt x="145" y="1496"/>
                  </a:cubicBezTo>
                  <a:lnTo>
                    <a:pt x="138" y="1510"/>
                  </a:lnTo>
                  <a:close/>
                  <a:moveTo>
                    <a:pt x="62" y="1448"/>
                  </a:moveTo>
                  <a:cubicBezTo>
                    <a:pt x="51" y="1435"/>
                    <a:pt x="42" y="1422"/>
                    <a:pt x="33" y="1407"/>
                  </a:cubicBezTo>
                  <a:cubicBezTo>
                    <a:pt x="47" y="1399"/>
                    <a:pt x="47" y="1399"/>
                    <a:pt x="47" y="1399"/>
                  </a:cubicBezTo>
                  <a:cubicBezTo>
                    <a:pt x="55" y="1413"/>
                    <a:pt x="64" y="1426"/>
                    <a:pt x="74" y="1438"/>
                  </a:cubicBezTo>
                  <a:lnTo>
                    <a:pt x="62" y="1448"/>
                  </a:lnTo>
                  <a:close/>
                  <a:moveTo>
                    <a:pt x="13" y="1362"/>
                  </a:moveTo>
                  <a:cubicBezTo>
                    <a:pt x="8" y="1346"/>
                    <a:pt x="5" y="1330"/>
                    <a:pt x="2" y="1314"/>
                  </a:cubicBezTo>
                  <a:cubicBezTo>
                    <a:pt x="18" y="1312"/>
                    <a:pt x="18" y="1312"/>
                    <a:pt x="18" y="1312"/>
                  </a:cubicBezTo>
                  <a:cubicBezTo>
                    <a:pt x="20" y="1327"/>
                    <a:pt x="24" y="1342"/>
                    <a:pt x="29" y="1357"/>
                  </a:cubicBezTo>
                  <a:lnTo>
                    <a:pt x="13" y="1362"/>
                  </a:lnTo>
                  <a:close/>
                  <a:moveTo>
                    <a:pt x="16" y="1265"/>
                  </a:moveTo>
                  <a:cubicBezTo>
                    <a:pt x="0" y="1265"/>
                    <a:pt x="0" y="1265"/>
                    <a:pt x="0" y="1265"/>
                  </a:cubicBezTo>
                  <a:cubicBezTo>
                    <a:pt x="0" y="1217"/>
                    <a:pt x="0" y="1217"/>
                    <a:pt x="0" y="1217"/>
                  </a:cubicBezTo>
                  <a:cubicBezTo>
                    <a:pt x="16" y="1217"/>
                    <a:pt x="16" y="1217"/>
                    <a:pt x="16" y="1217"/>
                  </a:cubicBezTo>
                  <a:lnTo>
                    <a:pt x="16" y="1265"/>
                  </a:lnTo>
                  <a:close/>
                  <a:moveTo>
                    <a:pt x="16" y="1169"/>
                  </a:moveTo>
                  <a:cubicBezTo>
                    <a:pt x="0" y="1169"/>
                    <a:pt x="0" y="1169"/>
                    <a:pt x="0" y="1169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16" y="1121"/>
                    <a:pt x="16" y="1121"/>
                    <a:pt x="16" y="1121"/>
                  </a:cubicBezTo>
                  <a:lnTo>
                    <a:pt x="16" y="1169"/>
                  </a:lnTo>
                  <a:close/>
                  <a:moveTo>
                    <a:pt x="16" y="1073"/>
                  </a:moveTo>
                  <a:cubicBezTo>
                    <a:pt x="0" y="1073"/>
                    <a:pt x="0" y="1073"/>
                    <a:pt x="0" y="1073"/>
                  </a:cubicBezTo>
                  <a:cubicBezTo>
                    <a:pt x="0" y="1025"/>
                    <a:pt x="0" y="1025"/>
                    <a:pt x="0" y="1025"/>
                  </a:cubicBezTo>
                  <a:cubicBezTo>
                    <a:pt x="16" y="1025"/>
                    <a:pt x="16" y="1025"/>
                    <a:pt x="16" y="1025"/>
                  </a:cubicBezTo>
                  <a:lnTo>
                    <a:pt x="16" y="1073"/>
                  </a:lnTo>
                  <a:close/>
                  <a:moveTo>
                    <a:pt x="16" y="977"/>
                  </a:moveTo>
                  <a:cubicBezTo>
                    <a:pt x="0" y="977"/>
                    <a:pt x="0" y="977"/>
                    <a:pt x="0" y="977"/>
                  </a:cubicBezTo>
                  <a:cubicBezTo>
                    <a:pt x="0" y="929"/>
                    <a:pt x="0" y="929"/>
                    <a:pt x="0" y="929"/>
                  </a:cubicBezTo>
                  <a:cubicBezTo>
                    <a:pt x="16" y="929"/>
                    <a:pt x="16" y="929"/>
                    <a:pt x="16" y="929"/>
                  </a:cubicBezTo>
                  <a:lnTo>
                    <a:pt x="16" y="977"/>
                  </a:lnTo>
                  <a:close/>
                  <a:moveTo>
                    <a:pt x="16" y="881"/>
                  </a:moveTo>
                  <a:cubicBezTo>
                    <a:pt x="0" y="881"/>
                    <a:pt x="0" y="881"/>
                    <a:pt x="0" y="881"/>
                  </a:cubicBezTo>
                  <a:cubicBezTo>
                    <a:pt x="0" y="833"/>
                    <a:pt x="0" y="833"/>
                    <a:pt x="0" y="833"/>
                  </a:cubicBezTo>
                  <a:cubicBezTo>
                    <a:pt x="16" y="833"/>
                    <a:pt x="16" y="833"/>
                    <a:pt x="16" y="833"/>
                  </a:cubicBezTo>
                  <a:lnTo>
                    <a:pt x="16" y="881"/>
                  </a:lnTo>
                  <a:close/>
                  <a:moveTo>
                    <a:pt x="16" y="785"/>
                  </a:moveTo>
                  <a:cubicBezTo>
                    <a:pt x="0" y="785"/>
                    <a:pt x="0" y="785"/>
                    <a:pt x="0" y="785"/>
                  </a:cubicBezTo>
                  <a:cubicBezTo>
                    <a:pt x="0" y="737"/>
                    <a:pt x="0" y="737"/>
                    <a:pt x="0" y="737"/>
                  </a:cubicBezTo>
                  <a:cubicBezTo>
                    <a:pt x="16" y="737"/>
                    <a:pt x="16" y="737"/>
                    <a:pt x="16" y="737"/>
                  </a:cubicBezTo>
                  <a:lnTo>
                    <a:pt x="16" y="785"/>
                  </a:lnTo>
                  <a:close/>
                  <a:moveTo>
                    <a:pt x="16" y="689"/>
                  </a:moveTo>
                  <a:cubicBezTo>
                    <a:pt x="0" y="689"/>
                    <a:pt x="0" y="689"/>
                    <a:pt x="0" y="689"/>
                  </a:cubicBezTo>
                  <a:cubicBezTo>
                    <a:pt x="0" y="641"/>
                    <a:pt x="0" y="641"/>
                    <a:pt x="0" y="641"/>
                  </a:cubicBezTo>
                  <a:cubicBezTo>
                    <a:pt x="16" y="641"/>
                    <a:pt x="16" y="641"/>
                    <a:pt x="16" y="641"/>
                  </a:cubicBezTo>
                  <a:lnTo>
                    <a:pt x="16" y="689"/>
                  </a:lnTo>
                  <a:close/>
                  <a:moveTo>
                    <a:pt x="16" y="593"/>
                  </a:moveTo>
                  <a:cubicBezTo>
                    <a:pt x="0" y="593"/>
                    <a:pt x="0" y="593"/>
                    <a:pt x="0" y="593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16" y="545"/>
                    <a:pt x="16" y="545"/>
                    <a:pt x="16" y="545"/>
                  </a:cubicBezTo>
                  <a:lnTo>
                    <a:pt x="16" y="593"/>
                  </a:lnTo>
                  <a:close/>
                  <a:moveTo>
                    <a:pt x="16" y="497"/>
                  </a:moveTo>
                  <a:cubicBezTo>
                    <a:pt x="0" y="497"/>
                    <a:pt x="0" y="497"/>
                    <a:pt x="0" y="497"/>
                  </a:cubicBezTo>
                  <a:cubicBezTo>
                    <a:pt x="0" y="449"/>
                    <a:pt x="0" y="449"/>
                    <a:pt x="0" y="449"/>
                  </a:cubicBezTo>
                  <a:cubicBezTo>
                    <a:pt x="16" y="449"/>
                    <a:pt x="16" y="449"/>
                    <a:pt x="16" y="449"/>
                  </a:cubicBezTo>
                  <a:lnTo>
                    <a:pt x="16" y="497"/>
                  </a:lnTo>
                  <a:close/>
                  <a:moveTo>
                    <a:pt x="16" y="401"/>
                  </a:moveTo>
                  <a:cubicBezTo>
                    <a:pt x="0" y="401"/>
                    <a:pt x="0" y="401"/>
                    <a:pt x="0" y="401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16" y="353"/>
                    <a:pt x="16" y="353"/>
                    <a:pt x="16" y="353"/>
                  </a:cubicBezTo>
                  <a:lnTo>
                    <a:pt x="16" y="401"/>
                  </a:lnTo>
                  <a:close/>
                  <a:moveTo>
                    <a:pt x="16" y="305"/>
                  </a:moveTo>
                  <a:cubicBezTo>
                    <a:pt x="0" y="305"/>
                    <a:pt x="0" y="305"/>
                    <a:pt x="0" y="305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16" y="257"/>
                    <a:pt x="16" y="257"/>
                    <a:pt x="16" y="257"/>
                  </a:cubicBezTo>
                  <a:lnTo>
                    <a:pt x="16" y="305"/>
                  </a:lnTo>
                  <a:close/>
                  <a:moveTo>
                    <a:pt x="16" y="209"/>
                  </a:moveTo>
                  <a:cubicBezTo>
                    <a:pt x="0" y="209"/>
                    <a:pt x="0" y="209"/>
                    <a:pt x="0" y="209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6" y="161"/>
                    <a:pt x="16" y="161"/>
                    <a:pt x="16" y="161"/>
                  </a:cubicBezTo>
                  <a:lnTo>
                    <a:pt x="16" y="209"/>
                  </a:lnTo>
                  <a:close/>
                  <a:moveTo>
                    <a:pt x="16" y="113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6" y="65"/>
                    <a:pt x="16" y="65"/>
                    <a:pt x="16" y="65"/>
                  </a:cubicBezTo>
                  <a:lnTo>
                    <a:pt x="16" y="113"/>
                  </a:lnTo>
                  <a:close/>
                  <a:moveTo>
                    <a:pt x="16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16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Oval 302"/>
            <p:cNvSpPr>
              <a:spLocks noChangeArrowheads="1"/>
            </p:cNvSpPr>
            <p:nvPr/>
          </p:nvSpPr>
          <p:spPr bwMode="auto">
            <a:xfrm>
              <a:off x="5351463" y="5478463"/>
              <a:ext cx="373063" cy="374650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Oval 303"/>
            <p:cNvSpPr>
              <a:spLocks noChangeArrowheads="1"/>
            </p:cNvSpPr>
            <p:nvPr/>
          </p:nvSpPr>
          <p:spPr bwMode="auto">
            <a:xfrm>
              <a:off x="4137026" y="3346450"/>
              <a:ext cx="187325" cy="187325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9" name="组合 428"/>
          <p:cNvGrpSpPr/>
          <p:nvPr/>
        </p:nvGrpSpPr>
        <p:grpSpPr>
          <a:xfrm>
            <a:off x="5353051" y="908050"/>
            <a:ext cx="2505075" cy="1027113"/>
            <a:chOff x="5353051" y="908050"/>
            <a:chExt cx="2505075" cy="1027113"/>
          </a:xfrm>
        </p:grpSpPr>
        <p:sp>
          <p:nvSpPr>
            <p:cNvPr id="207" name="Freeform 14"/>
            <p:cNvSpPr>
              <a:spLocks noEditPoints="1"/>
            </p:cNvSpPr>
            <p:nvPr/>
          </p:nvSpPr>
          <p:spPr bwMode="auto">
            <a:xfrm>
              <a:off x="5527676" y="989013"/>
              <a:ext cx="2238375" cy="758825"/>
            </a:xfrm>
            <a:custGeom>
              <a:avLst/>
              <a:gdLst>
                <a:gd name="T0" fmla="*/ 0 w 1535"/>
                <a:gd name="T1" fmla="*/ 520 h 520"/>
                <a:gd name="T2" fmla="*/ 16 w 1535"/>
                <a:gd name="T3" fmla="*/ 511 h 520"/>
                <a:gd name="T4" fmla="*/ 16 w 1535"/>
                <a:gd name="T5" fmla="*/ 463 h 520"/>
                <a:gd name="T6" fmla="*/ 0 w 1535"/>
                <a:gd name="T7" fmla="*/ 415 h 520"/>
                <a:gd name="T8" fmla="*/ 16 w 1535"/>
                <a:gd name="T9" fmla="*/ 463 h 520"/>
                <a:gd name="T10" fmla="*/ 0 w 1535"/>
                <a:gd name="T11" fmla="*/ 367 h 520"/>
                <a:gd name="T12" fmla="*/ 16 w 1535"/>
                <a:gd name="T13" fmla="*/ 319 h 520"/>
                <a:gd name="T14" fmla="*/ 16 w 1535"/>
                <a:gd name="T15" fmla="*/ 271 h 520"/>
                <a:gd name="T16" fmla="*/ 0 w 1535"/>
                <a:gd name="T17" fmla="*/ 264 h 520"/>
                <a:gd name="T18" fmla="*/ 19 w 1535"/>
                <a:gd name="T19" fmla="*/ 224 h 520"/>
                <a:gd name="T20" fmla="*/ 16 w 1535"/>
                <a:gd name="T21" fmla="*/ 271 h 520"/>
                <a:gd name="T22" fmla="*/ 16 w 1535"/>
                <a:gd name="T23" fmla="*/ 174 h 520"/>
                <a:gd name="T24" fmla="*/ 51 w 1535"/>
                <a:gd name="T25" fmla="*/ 138 h 520"/>
                <a:gd name="T26" fmla="*/ 78 w 1535"/>
                <a:gd name="T27" fmla="*/ 100 h 520"/>
                <a:gd name="T28" fmla="*/ 102 w 1535"/>
                <a:gd name="T29" fmla="*/ 56 h 520"/>
                <a:gd name="T30" fmla="*/ 78 w 1535"/>
                <a:gd name="T31" fmla="*/ 100 h 520"/>
                <a:gd name="T32" fmla="*/ 144 w 1535"/>
                <a:gd name="T33" fmla="*/ 29 h 520"/>
                <a:gd name="T34" fmla="*/ 194 w 1535"/>
                <a:gd name="T35" fmla="*/ 26 h 520"/>
                <a:gd name="T36" fmla="*/ 240 w 1535"/>
                <a:gd name="T37" fmla="*/ 17 h 520"/>
                <a:gd name="T38" fmla="*/ 264 w 1535"/>
                <a:gd name="T39" fmla="*/ 0 h 520"/>
                <a:gd name="T40" fmla="*/ 287 w 1535"/>
                <a:gd name="T41" fmla="*/ 16 h 520"/>
                <a:gd name="T42" fmla="*/ 240 w 1535"/>
                <a:gd name="T43" fmla="*/ 17 h 520"/>
                <a:gd name="T44" fmla="*/ 1487 w 1535"/>
                <a:gd name="T45" fmla="*/ 16 h 520"/>
                <a:gd name="T46" fmla="*/ 1535 w 1535"/>
                <a:gd name="T47" fmla="*/ 0 h 520"/>
                <a:gd name="T48" fmla="*/ 1439 w 1535"/>
                <a:gd name="T49" fmla="*/ 16 h 520"/>
                <a:gd name="T50" fmla="*/ 1391 w 1535"/>
                <a:gd name="T51" fmla="*/ 0 h 520"/>
                <a:gd name="T52" fmla="*/ 1439 w 1535"/>
                <a:gd name="T53" fmla="*/ 16 h 520"/>
                <a:gd name="T54" fmla="*/ 1295 w 1535"/>
                <a:gd name="T55" fmla="*/ 16 h 520"/>
                <a:gd name="T56" fmla="*/ 1343 w 1535"/>
                <a:gd name="T57" fmla="*/ 0 h 520"/>
                <a:gd name="T58" fmla="*/ 1247 w 1535"/>
                <a:gd name="T59" fmla="*/ 16 h 520"/>
                <a:gd name="T60" fmla="*/ 1199 w 1535"/>
                <a:gd name="T61" fmla="*/ 0 h 520"/>
                <a:gd name="T62" fmla="*/ 1247 w 1535"/>
                <a:gd name="T63" fmla="*/ 16 h 520"/>
                <a:gd name="T64" fmla="*/ 1103 w 1535"/>
                <a:gd name="T65" fmla="*/ 16 h 520"/>
                <a:gd name="T66" fmla="*/ 1151 w 1535"/>
                <a:gd name="T67" fmla="*/ 0 h 520"/>
                <a:gd name="T68" fmla="*/ 1055 w 1535"/>
                <a:gd name="T69" fmla="*/ 16 h 520"/>
                <a:gd name="T70" fmla="*/ 1007 w 1535"/>
                <a:gd name="T71" fmla="*/ 0 h 520"/>
                <a:gd name="T72" fmla="*/ 1055 w 1535"/>
                <a:gd name="T73" fmla="*/ 16 h 520"/>
                <a:gd name="T74" fmla="*/ 911 w 1535"/>
                <a:gd name="T75" fmla="*/ 16 h 520"/>
                <a:gd name="T76" fmla="*/ 959 w 1535"/>
                <a:gd name="T77" fmla="*/ 0 h 520"/>
                <a:gd name="T78" fmla="*/ 863 w 1535"/>
                <a:gd name="T79" fmla="*/ 16 h 520"/>
                <a:gd name="T80" fmla="*/ 815 w 1535"/>
                <a:gd name="T81" fmla="*/ 0 h 520"/>
                <a:gd name="T82" fmla="*/ 863 w 1535"/>
                <a:gd name="T83" fmla="*/ 16 h 520"/>
                <a:gd name="T84" fmla="*/ 719 w 1535"/>
                <a:gd name="T85" fmla="*/ 16 h 520"/>
                <a:gd name="T86" fmla="*/ 767 w 1535"/>
                <a:gd name="T87" fmla="*/ 0 h 520"/>
                <a:gd name="T88" fmla="*/ 671 w 1535"/>
                <a:gd name="T89" fmla="*/ 16 h 520"/>
                <a:gd name="T90" fmla="*/ 623 w 1535"/>
                <a:gd name="T91" fmla="*/ 0 h 520"/>
                <a:gd name="T92" fmla="*/ 671 w 1535"/>
                <a:gd name="T93" fmla="*/ 16 h 520"/>
                <a:gd name="T94" fmla="*/ 527 w 1535"/>
                <a:gd name="T95" fmla="*/ 16 h 520"/>
                <a:gd name="T96" fmla="*/ 575 w 1535"/>
                <a:gd name="T97" fmla="*/ 0 h 520"/>
                <a:gd name="T98" fmla="*/ 479 w 1535"/>
                <a:gd name="T99" fmla="*/ 16 h 520"/>
                <a:gd name="T100" fmla="*/ 431 w 1535"/>
                <a:gd name="T101" fmla="*/ 0 h 520"/>
                <a:gd name="T102" fmla="*/ 479 w 1535"/>
                <a:gd name="T103" fmla="*/ 16 h 520"/>
                <a:gd name="T104" fmla="*/ 335 w 1535"/>
                <a:gd name="T105" fmla="*/ 16 h 520"/>
                <a:gd name="T106" fmla="*/ 383 w 1535"/>
                <a:gd name="T107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5" h="520">
                  <a:moveTo>
                    <a:pt x="16" y="520"/>
                  </a:moveTo>
                  <a:cubicBezTo>
                    <a:pt x="0" y="520"/>
                    <a:pt x="0" y="520"/>
                    <a:pt x="0" y="52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16" y="511"/>
                    <a:pt x="16" y="511"/>
                    <a:pt x="16" y="511"/>
                  </a:cubicBezTo>
                  <a:lnTo>
                    <a:pt x="16" y="520"/>
                  </a:lnTo>
                  <a:close/>
                  <a:moveTo>
                    <a:pt x="16" y="463"/>
                  </a:moveTo>
                  <a:cubicBezTo>
                    <a:pt x="0" y="463"/>
                    <a:pt x="0" y="463"/>
                    <a:pt x="0" y="463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6" y="415"/>
                    <a:pt x="16" y="415"/>
                    <a:pt x="16" y="415"/>
                  </a:cubicBezTo>
                  <a:lnTo>
                    <a:pt x="16" y="463"/>
                  </a:lnTo>
                  <a:close/>
                  <a:moveTo>
                    <a:pt x="16" y="367"/>
                  </a:moveTo>
                  <a:cubicBezTo>
                    <a:pt x="0" y="367"/>
                    <a:pt x="0" y="367"/>
                    <a:pt x="0" y="367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16" y="319"/>
                    <a:pt x="16" y="319"/>
                    <a:pt x="16" y="319"/>
                  </a:cubicBezTo>
                  <a:lnTo>
                    <a:pt x="16" y="367"/>
                  </a:lnTo>
                  <a:close/>
                  <a:moveTo>
                    <a:pt x="16" y="271"/>
                  </a:moveTo>
                  <a:cubicBezTo>
                    <a:pt x="0" y="271"/>
                    <a:pt x="0" y="271"/>
                    <a:pt x="0" y="271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50"/>
                    <a:pt x="1" y="236"/>
                    <a:pt x="3" y="222"/>
                  </a:cubicBezTo>
                  <a:cubicBezTo>
                    <a:pt x="19" y="224"/>
                    <a:pt x="19" y="224"/>
                    <a:pt x="19" y="224"/>
                  </a:cubicBezTo>
                  <a:cubicBezTo>
                    <a:pt x="17" y="237"/>
                    <a:pt x="16" y="251"/>
                    <a:pt x="16" y="264"/>
                  </a:cubicBezTo>
                  <a:lnTo>
                    <a:pt x="16" y="271"/>
                  </a:lnTo>
                  <a:close/>
                  <a:moveTo>
                    <a:pt x="31" y="179"/>
                  </a:moveTo>
                  <a:cubicBezTo>
                    <a:pt x="16" y="174"/>
                    <a:pt x="16" y="174"/>
                    <a:pt x="16" y="174"/>
                  </a:cubicBezTo>
                  <a:cubicBezTo>
                    <a:pt x="21" y="158"/>
                    <a:pt x="29" y="143"/>
                    <a:pt x="37" y="129"/>
                  </a:cubicBezTo>
                  <a:cubicBezTo>
                    <a:pt x="51" y="138"/>
                    <a:pt x="51" y="138"/>
                    <a:pt x="51" y="138"/>
                  </a:cubicBezTo>
                  <a:cubicBezTo>
                    <a:pt x="43" y="151"/>
                    <a:pt x="36" y="165"/>
                    <a:pt x="31" y="179"/>
                  </a:cubicBezTo>
                  <a:close/>
                  <a:moveTo>
                    <a:pt x="78" y="100"/>
                  </a:moveTo>
                  <a:cubicBezTo>
                    <a:pt x="66" y="89"/>
                    <a:pt x="66" y="89"/>
                    <a:pt x="66" y="89"/>
                  </a:cubicBezTo>
                  <a:cubicBezTo>
                    <a:pt x="77" y="77"/>
                    <a:pt x="89" y="66"/>
                    <a:pt x="102" y="56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00" y="78"/>
                    <a:pt x="89" y="88"/>
                    <a:pt x="78" y="100"/>
                  </a:cubicBezTo>
                  <a:close/>
                  <a:moveTo>
                    <a:pt x="151" y="43"/>
                  </a:moveTo>
                  <a:cubicBezTo>
                    <a:pt x="144" y="29"/>
                    <a:pt x="144" y="29"/>
                    <a:pt x="144" y="29"/>
                  </a:cubicBezTo>
                  <a:cubicBezTo>
                    <a:pt x="159" y="21"/>
                    <a:pt x="174" y="15"/>
                    <a:pt x="190" y="11"/>
                  </a:cubicBezTo>
                  <a:cubicBezTo>
                    <a:pt x="194" y="26"/>
                    <a:pt x="194" y="26"/>
                    <a:pt x="194" y="26"/>
                  </a:cubicBezTo>
                  <a:cubicBezTo>
                    <a:pt x="180" y="30"/>
                    <a:pt x="165" y="36"/>
                    <a:pt x="151" y="43"/>
                  </a:cubicBezTo>
                  <a:close/>
                  <a:moveTo>
                    <a:pt x="240" y="17"/>
                  </a:moveTo>
                  <a:cubicBezTo>
                    <a:pt x="238" y="1"/>
                    <a:pt x="238" y="1"/>
                    <a:pt x="238" y="1"/>
                  </a:cubicBezTo>
                  <a:cubicBezTo>
                    <a:pt x="247" y="0"/>
                    <a:pt x="255" y="0"/>
                    <a:pt x="264" y="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87" y="16"/>
                    <a:pt x="287" y="16"/>
                    <a:pt x="287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56" y="16"/>
                    <a:pt x="248" y="16"/>
                    <a:pt x="240" y="17"/>
                  </a:cubicBezTo>
                  <a:close/>
                  <a:moveTo>
                    <a:pt x="1535" y="16"/>
                  </a:moveTo>
                  <a:cubicBezTo>
                    <a:pt x="1487" y="16"/>
                    <a:pt x="1487" y="16"/>
                    <a:pt x="1487" y="16"/>
                  </a:cubicBezTo>
                  <a:cubicBezTo>
                    <a:pt x="1487" y="0"/>
                    <a:pt x="1487" y="0"/>
                    <a:pt x="1487" y="0"/>
                  </a:cubicBezTo>
                  <a:cubicBezTo>
                    <a:pt x="1535" y="0"/>
                    <a:pt x="1535" y="0"/>
                    <a:pt x="1535" y="0"/>
                  </a:cubicBezTo>
                  <a:lnTo>
                    <a:pt x="1535" y="16"/>
                  </a:lnTo>
                  <a:close/>
                  <a:moveTo>
                    <a:pt x="1439" y="16"/>
                  </a:moveTo>
                  <a:cubicBezTo>
                    <a:pt x="1391" y="16"/>
                    <a:pt x="1391" y="16"/>
                    <a:pt x="1391" y="16"/>
                  </a:cubicBezTo>
                  <a:cubicBezTo>
                    <a:pt x="1391" y="0"/>
                    <a:pt x="1391" y="0"/>
                    <a:pt x="1391" y="0"/>
                  </a:cubicBezTo>
                  <a:cubicBezTo>
                    <a:pt x="1439" y="0"/>
                    <a:pt x="1439" y="0"/>
                    <a:pt x="1439" y="0"/>
                  </a:cubicBezTo>
                  <a:lnTo>
                    <a:pt x="1439" y="16"/>
                  </a:lnTo>
                  <a:close/>
                  <a:moveTo>
                    <a:pt x="1343" y="16"/>
                  </a:moveTo>
                  <a:cubicBezTo>
                    <a:pt x="1295" y="16"/>
                    <a:pt x="1295" y="16"/>
                    <a:pt x="1295" y="16"/>
                  </a:cubicBezTo>
                  <a:cubicBezTo>
                    <a:pt x="1295" y="0"/>
                    <a:pt x="1295" y="0"/>
                    <a:pt x="1295" y="0"/>
                  </a:cubicBezTo>
                  <a:cubicBezTo>
                    <a:pt x="1343" y="0"/>
                    <a:pt x="1343" y="0"/>
                    <a:pt x="1343" y="0"/>
                  </a:cubicBezTo>
                  <a:lnTo>
                    <a:pt x="1343" y="16"/>
                  </a:lnTo>
                  <a:close/>
                  <a:moveTo>
                    <a:pt x="1247" y="16"/>
                  </a:moveTo>
                  <a:cubicBezTo>
                    <a:pt x="1199" y="16"/>
                    <a:pt x="1199" y="16"/>
                    <a:pt x="1199" y="16"/>
                  </a:cubicBezTo>
                  <a:cubicBezTo>
                    <a:pt x="1199" y="0"/>
                    <a:pt x="1199" y="0"/>
                    <a:pt x="1199" y="0"/>
                  </a:cubicBezTo>
                  <a:cubicBezTo>
                    <a:pt x="1247" y="0"/>
                    <a:pt x="1247" y="0"/>
                    <a:pt x="1247" y="0"/>
                  </a:cubicBezTo>
                  <a:lnTo>
                    <a:pt x="1247" y="16"/>
                  </a:lnTo>
                  <a:close/>
                  <a:moveTo>
                    <a:pt x="1151" y="16"/>
                  </a:moveTo>
                  <a:cubicBezTo>
                    <a:pt x="1103" y="16"/>
                    <a:pt x="1103" y="16"/>
                    <a:pt x="1103" y="16"/>
                  </a:cubicBezTo>
                  <a:cubicBezTo>
                    <a:pt x="1103" y="0"/>
                    <a:pt x="1103" y="0"/>
                    <a:pt x="1103" y="0"/>
                  </a:cubicBezTo>
                  <a:cubicBezTo>
                    <a:pt x="1151" y="0"/>
                    <a:pt x="1151" y="0"/>
                    <a:pt x="1151" y="0"/>
                  </a:cubicBezTo>
                  <a:lnTo>
                    <a:pt x="1151" y="16"/>
                  </a:lnTo>
                  <a:close/>
                  <a:moveTo>
                    <a:pt x="1055" y="16"/>
                  </a:moveTo>
                  <a:cubicBezTo>
                    <a:pt x="1007" y="16"/>
                    <a:pt x="1007" y="16"/>
                    <a:pt x="1007" y="16"/>
                  </a:cubicBezTo>
                  <a:cubicBezTo>
                    <a:pt x="1007" y="0"/>
                    <a:pt x="1007" y="0"/>
                    <a:pt x="1007" y="0"/>
                  </a:cubicBezTo>
                  <a:cubicBezTo>
                    <a:pt x="1055" y="0"/>
                    <a:pt x="1055" y="0"/>
                    <a:pt x="1055" y="0"/>
                  </a:cubicBezTo>
                  <a:lnTo>
                    <a:pt x="1055" y="16"/>
                  </a:lnTo>
                  <a:close/>
                  <a:moveTo>
                    <a:pt x="959" y="16"/>
                  </a:moveTo>
                  <a:cubicBezTo>
                    <a:pt x="911" y="16"/>
                    <a:pt x="911" y="16"/>
                    <a:pt x="911" y="16"/>
                  </a:cubicBezTo>
                  <a:cubicBezTo>
                    <a:pt x="911" y="0"/>
                    <a:pt x="911" y="0"/>
                    <a:pt x="911" y="0"/>
                  </a:cubicBezTo>
                  <a:cubicBezTo>
                    <a:pt x="959" y="0"/>
                    <a:pt x="959" y="0"/>
                    <a:pt x="959" y="0"/>
                  </a:cubicBezTo>
                  <a:lnTo>
                    <a:pt x="959" y="16"/>
                  </a:lnTo>
                  <a:close/>
                  <a:moveTo>
                    <a:pt x="863" y="16"/>
                  </a:moveTo>
                  <a:cubicBezTo>
                    <a:pt x="815" y="16"/>
                    <a:pt x="815" y="16"/>
                    <a:pt x="815" y="16"/>
                  </a:cubicBezTo>
                  <a:cubicBezTo>
                    <a:pt x="815" y="0"/>
                    <a:pt x="815" y="0"/>
                    <a:pt x="815" y="0"/>
                  </a:cubicBezTo>
                  <a:cubicBezTo>
                    <a:pt x="863" y="0"/>
                    <a:pt x="863" y="0"/>
                    <a:pt x="863" y="0"/>
                  </a:cubicBezTo>
                  <a:lnTo>
                    <a:pt x="863" y="16"/>
                  </a:lnTo>
                  <a:close/>
                  <a:moveTo>
                    <a:pt x="767" y="16"/>
                  </a:moveTo>
                  <a:cubicBezTo>
                    <a:pt x="719" y="16"/>
                    <a:pt x="719" y="16"/>
                    <a:pt x="719" y="16"/>
                  </a:cubicBezTo>
                  <a:cubicBezTo>
                    <a:pt x="719" y="0"/>
                    <a:pt x="719" y="0"/>
                    <a:pt x="719" y="0"/>
                  </a:cubicBezTo>
                  <a:cubicBezTo>
                    <a:pt x="767" y="0"/>
                    <a:pt x="767" y="0"/>
                    <a:pt x="767" y="0"/>
                  </a:cubicBezTo>
                  <a:lnTo>
                    <a:pt x="767" y="16"/>
                  </a:lnTo>
                  <a:close/>
                  <a:moveTo>
                    <a:pt x="671" y="16"/>
                  </a:moveTo>
                  <a:cubicBezTo>
                    <a:pt x="623" y="16"/>
                    <a:pt x="623" y="16"/>
                    <a:pt x="623" y="16"/>
                  </a:cubicBezTo>
                  <a:cubicBezTo>
                    <a:pt x="623" y="0"/>
                    <a:pt x="623" y="0"/>
                    <a:pt x="623" y="0"/>
                  </a:cubicBezTo>
                  <a:cubicBezTo>
                    <a:pt x="671" y="0"/>
                    <a:pt x="671" y="0"/>
                    <a:pt x="671" y="0"/>
                  </a:cubicBezTo>
                  <a:lnTo>
                    <a:pt x="671" y="16"/>
                  </a:lnTo>
                  <a:close/>
                  <a:moveTo>
                    <a:pt x="575" y="16"/>
                  </a:moveTo>
                  <a:cubicBezTo>
                    <a:pt x="527" y="16"/>
                    <a:pt x="527" y="16"/>
                    <a:pt x="527" y="16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75" y="0"/>
                    <a:pt x="575" y="0"/>
                    <a:pt x="575" y="0"/>
                  </a:cubicBezTo>
                  <a:lnTo>
                    <a:pt x="575" y="16"/>
                  </a:lnTo>
                  <a:close/>
                  <a:moveTo>
                    <a:pt x="479" y="16"/>
                  </a:moveTo>
                  <a:cubicBezTo>
                    <a:pt x="431" y="16"/>
                    <a:pt x="431" y="16"/>
                    <a:pt x="431" y="16"/>
                  </a:cubicBezTo>
                  <a:cubicBezTo>
                    <a:pt x="431" y="0"/>
                    <a:pt x="431" y="0"/>
                    <a:pt x="431" y="0"/>
                  </a:cubicBezTo>
                  <a:cubicBezTo>
                    <a:pt x="479" y="0"/>
                    <a:pt x="479" y="0"/>
                    <a:pt x="479" y="0"/>
                  </a:cubicBezTo>
                  <a:lnTo>
                    <a:pt x="479" y="16"/>
                  </a:lnTo>
                  <a:close/>
                  <a:moveTo>
                    <a:pt x="383" y="16"/>
                  </a:moveTo>
                  <a:cubicBezTo>
                    <a:pt x="335" y="16"/>
                    <a:pt x="335" y="16"/>
                    <a:pt x="335" y="16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83" y="0"/>
                    <a:pt x="383" y="0"/>
                    <a:pt x="383" y="0"/>
                  </a:cubicBezTo>
                  <a:lnTo>
                    <a:pt x="383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Oval 304"/>
            <p:cNvSpPr>
              <a:spLocks noChangeArrowheads="1"/>
            </p:cNvSpPr>
            <p:nvPr/>
          </p:nvSpPr>
          <p:spPr bwMode="auto">
            <a:xfrm>
              <a:off x="5353051" y="1560513"/>
              <a:ext cx="373063" cy="374650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Oval 305"/>
            <p:cNvSpPr>
              <a:spLocks noChangeArrowheads="1"/>
            </p:cNvSpPr>
            <p:nvPr/>
          </p:nvSpPr>
          <p:spPr bwMode="auto">
            <a:xfrm>
              <a:off x="7672388" y="908050"/>
              <a:ext cx="185738" cy="185738"/>
            </a:xfrm>
            <a:prstGeom prst="ellipse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4" name="组合 413"/>
          <p:cNvGrpSpPr/>
          <p:nvPr/>
        </p:nvGrpSpPr>
        <p:grpSpPr>
          <a:xfrm>
            <a:off x="1338263" y="3895725"/>
            <a:ext cx="652463" cy="1025525"/>
            <a:chOff x="1338263" y="3895725"/>
            <a:chExt cx="652463" cy="1025525"/>
          </a:xfrm>
        </p:grpSpPr>
        <p:sp>
          <p:nvSpPr>
            <p:cNvPr id="142" name="Freeform 306"/>
            <p:cNvSpPr>
              <a:spLocks/>
            </p:cNvSpPr>
            <p:nvPr/>
          </p:nvSpPr>
          <p:spPr bwMode="auto">
            <a:xfrm>
              <a:off x="1338263" y="3895725"/>
              <a:ext cx="652463" cy="1025525"/>
            </a:xfrm>
            <a:custGeom>
              <a:avLst/>
              <a:gdLst>
                <a:gd name="T0" fmla="*/ 448 w 448"/>
                <a:gd name="T1" fmla="*/ 640 h 704"/>
                <a:gd name="T2" fmla="*/ 384 w 448"/>
                <a:gd name="T3" fmla="*/ 704 h 704"/>
                <a:gd name="T4" fmla="*/ 64 w 448"/>
                <a:gd name="T5" fmla="*/ 704 h 704"/>
                <a:gd name="T6" fmla="*/ 0 w 448"/>
                <a:gd name="T7" fmla="*/ 640 h 704"/>
                <a:gd name="T8" fmla="*/ 0 w 448"/>
                <a:gd name="T9" fmla="*/ 64 h 704"/>
                <a:gd name="T10" fmla="*/ 64 w 448"/>
                <a:gd name="T11" fmla="*/ 0 h 704"/>
                <a:gd name="T12" fmla="*/ 384 w 448"/>
                <a:gd name="T13" fmla="*/ 0 h 704"/>
                <a:gd name="T14" fmla="*/ 448 w 448"/>
                <a:gd name="T15" fmla="*/ 64 h 704"/>
                <a:gd name="T16" fmla="*/ 448 w 448"/>
                <a:gd name="T17" fmla="*/ 64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8" h="704">
                  <a:moveTo>
                    <a:pt x="448" y="640"/>
                  </a:moveTo>
                  <a:cubicBezTo>
                    <a:pt x="448" y="675"/>
                    <a:pt x="419" y="704"/>
                    <a:pt x="384" y="704"/>
                  </a:cubicBezTo>
                  <a:cubicBezTo>
                    <a:pt x="64" y="704"/>
                    <a:pt x="64" y="704"/>
                    <a:pt x="64" y="704"/>
                  </a:cubicBezTo>
                  <a:cubicBezTo>
                    <a:pt x="29" y="704"/>
                    <a:pt x="0" y="675"/>
                    <a:pt x="0" y="64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419" y="0"/>
                    <a:pt x="448" y="29"/>
                    <a:pt x="448" y="64"/>
                  </a:cubicBezTo>
                  <a:lnTo>
                    <a:pt x="448" y="64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Rectangle 307"/>
            <p:cNvSpPr>
              <a:spLocks noChangeArrowheads="1"/>
            </p:cNvSpPr>
            <p:nvPr/>
          </p:nvSpPr>
          <p:spPr bwMode="auto">
            <a:xfrm>
              <a:off x="1431926" y="3987800"/>
              <a:ext cx="466725" cy="747713"/>
            </a:xfrm>
            <a:prstGeom prst="rect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Oval 308"/>
            <p:cNvSpPr>
              <a:spLocks noChangeArrowheads="1"/>
            </p:cNvSpPr>
            <p:nvPr/>
          </p:nvSpPr>
          <p:spPr bwMode="auto">
            <a:xfrm>
              <a:off x="1630363" y="4794250"/>
              <a:ext cx="69850" cy="698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Rectangle 309"/>
            <p:cNvSpPr>
              <a:spLocks noChangeArrowheads="1"/>
            </p:cNvSpPr>
            <p:nvPr/>
          </p:nvSpPr>
          <p:spPr bwMode="auto">
            <a:xfrm>
              <a:off x="1490663" y="4203700"/>
              <a:ext cx="349250" cy="87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Rectangle 310"/>
            <p:cNvSpPr>
              <a:spLocks noChangeArrowheads="1"/>
            </p:cNvSpPr>
            <p:nvPr/>
          </p:nvSpPr>
          <p:spPr bwMode="auto">
            <a:xfrm>
              <a:off x="1490663" y="4335463"/>
              <a:ext cx="349250" cy="87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Rectangle 311"/>
            <p:cNvSpPr>
              <a:spLocks noChangeArrowheads="1"/>
            </p:cNvSpPr>
            <p:nvPr/>
          </p:nvSpPr>
          <p:spPr bwMode="auto">
            <a:xfrm>
              <a:off x="1577976" y="4467225"/>
              <a:ext cx="174625" cy="87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Oval 312"/>
            <p:cNvSpPr>
              <a:spLocks noChangeArrowheads="1"/>
            </p:cNvSpPr>
            <p:nvPr/>
          </p:nvSpPr>
          <p:spPr bwMode="auto">
            <a:xfrm>
              <a:off x="1517651" y="4362450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Oval 313"/>
            <p:cNvSpPr>
              <a:spLocks noChangeArrowheads="1"/>
            </p:cNvSpPr>
            <p:nvPr/>
          </p:nvSpPr>
          <p:spPr bwMode="auto">
            <a:xfrm>
              <a:off x="1604963" y="4362450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Oval 314"/>
            <p:cNvSpPr>
              <a:spLocks noChangeArrowheads="1"/>
            </p:cNvSpPr>
            <p:nvPr/>
          </p:nvSpPr>
          <p:spPr bwMode="auto">
            <a:xfrm>
              <a:off x="1562101" y="4362450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Oval 315"/>
            <p:cNvSpPr>
              <a:spLocks noChangeArrowheads="1"/>
            </p:cNvSpPr>
            <p:nvPr/>
          </p:nvSpPr>
          <p:spPr bwMode="auto">
            <a:xfrm>
              <a:off x="1649413" y="4362450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Oval 316"/>
            <p:cNvSpPr>
              <a:spLocks noChangeArrowheads="1"/>
            </p:cNvSpPr>
            <p:nvPr/>
          </p:nvSpPr>
          <p:spPr bwMode="auto">
            <a:xfrm>
              <a:off x="1517651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Oval 317"/>
            <p:cNvSpPr>
              <a:spLocks noChangeArrowheads="1"/>
            </p:cNvSpPr>
            <p:nvPr/>
          </p:nvSpPr>
          <p:spPr bwMode="auto">
            <a:xfrm>
              <a:off x="1692276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Oval 318"/>
            <p:cNvSpPr>
              <a:spLocks noChangeArrowheads="1"/>
            </p:cNvSpPr>
            <p:nvPr/>
          </p:nvSpPr>
          <p:spPr bwMode="auto">
            <a:xfrm>
              <a:off x="1604963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Oval 319"/>
            <p:cNvSpPr>
              <a:spLocks noChangeArrowheads="1"/>
            </p:cNvSpPr>
            <p:nvPr/>
          </p:nvSpPr>
          <p:spPr bwMode="auto">
            <a:xfrm>
              <a:off x="1562101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Oval 320"/>
            <p:cNvSpPr>
              <a:spLocks noChangeArrowheads="1"/>
            </p:cNvSpPr>
            <p:nvPr/>
          </p:nvSpPr>
          <p:spPr bwMode="auto">
            <a:xfrm>
              <a:off x="1649413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7" name="组合 406"/>
          <p:cNvGrpSpPr/>
          <p:nvPr/>
        </p:nvGrpSpPr>
        <p:grpSpPr>
          <a:xfrm>
            <a:off x="8150226" y="5670550"/>
            <a:ext cx="933450" cy="673100"/>
            <a:chOff x="8150226" y="5670550"/>
            <a:chExt cx="933450" cy="673100"/>
          </a:xfrm>
        </p:grpSpPr>
        <p:sp>
          <p:nvSpPr>
            <p:cNvPr id="157" name="Freeform 321"/>
            <p:cNvSpPr>
              <a:spLocks/>
            </p:cNvSpPr>
            <p:nvPr/>
          </p:nvSpPr>
          <p:spPr bwMode="auto">
            <a:xfrm>
              <a:off x="8150226" y="5670550"/>
              <a:ext cx="466725" cy="673100"/>
            </a:xfrm>
            <a:custGeom>
              <a:avLst/>
              <a:gdLst>
                <a:gd name="T0" fmla="*/ 0 w 294"/>
                <a:gd name="T1" fmla="*/ 0 h 424"/>
                <a:gd name="T2" fmla="*/ 0 w 294"/>
                <a:gd name="T3" fmla="*/ 424 h 424"/>
                <a:gd name="T4" fmla="*/ 294 w 294"/>
                <a:gd name="T5" fmla="*/ 212 h 424"/>
                <a:gd name="T6" fmla="*/ 0 w 294"/>
                <a:gd name="T7" fmla="*/ 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424">
                  <a:moveTo>
                    <a:pt x="0" y="0"/>
                  </a:moveTo>
                  <a:lnTo>
                    <a:pt x="0" y="424"/>
                  </a:lnTo>
                  <a:lnTo>
                    <a:pt x="294" y="2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22"/>
            <p:cNvSpPr>
              <a:spLocks/>
            </p:cNvSpPr>
            <p:nvPr/>
          </p:nvSpPr>
          <p:spPr bwMode="auto">
            <a:xfrm>
              <a:off x="8150226" y="5670550"/>
              <a:ext cx="466725" cy="673100"/>
            </a:xfrm>
            <a:custGeom>
              <a:avLst/>
              <a:gdLst>
                <a:gd name="T0" fmla="*/ 0 w 294"/>
                <a:gd name="T1" fmla="*/ 0 h 424"/>
                <a:gd name="T2" fmla="*/ 0 w 294"/>
                <a:gd name="T3" fmla="*/ 424 h 424"/>
                <a:gd name="T4" fmla="*/ 294 w 294"/>
                <a:gd name="T5" fmla="*/ 212 h 424"/>
                <a:gd name="T6" fmla="*/ 0 w 294"/>
                <a:gd name="T7" fmla="*/ 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424">
                  <a:moveTo>
                    <a:pt x="0" y="0"/>
                  </a:moveTo>
                  <a:lnTo>
                    <a:pt x="0" y="424"/>
                  </a:lnTo>
                  <a:lnTo>
                    <a:pt x="294" y="21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23"/>
            <p:cNvSpPr>
              <a:spLocks/>
            </p:cNvSpPr>
            <p:nvPr/>
          </p:nvSpPr>
          <p:spPr bwMode="auto">
            <a:xfrm>
              <a:off x="8150226" y="6007100"/>
              <a:ext cx="933450" cy="336550"/>
            </a:xfrm>
            <a:custGeom>
              <a:avLst/>
              <a:gdLst>
                <a:gd name="T0" fmla="*/ 0 w 588"/>
                <a:gd name="T1" fmla="*/ 212 h 212"/>
                <a:gd name="T2" fmla="*/ 588 w 588"/>
                <a:gd name="T3" fmla="*/ 212 h 212"/>
                <a:gd name="T4" fmla="*/ 294 w 588"/>
                <a:gd name="T5" fmla="*/ 0 h 212"/>
                <a:gd name="T6" fmla="*/ 0 w 588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8" h="212">
                  <a:moveTo>
                    <a:pt x="0" y="212"/>
                  </a:moveTo>
                  <a:lnTo>
                    <a:pt x="588" y="212"/>
                  </a:lnTo>
                  <a:lnTo>
                    <a:pt x="294" y="0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324"/>
            <p:cNvSpPr>
              <a:spLocks/>
            </p:cNvSpPr>
            <p:nvPr/>
          </p:nvSpPr>
          <p:spPr bwMode="auto">
            <a:xfrm>
              <a:off x="8150226" y="6007100"/>
              <a:ext cx="933450" cy="336550"/>
            </a:xfrm>
            <a:custGeom>
              <a:avLst/>
              <a:gdLst>
                <a:gd name="T0" fmla="*/ 0 w 588"/>
                <a:gd name="T1" fmla="*/ 212 h 212"/>
                <a:gd name="T2" fmla="*/ 588 w 588"/>
                <a:gd name="T3" fmla="*/ 212 h 212"/>
                <a:gd name="T4" fmla="*/ 294 w 588"/>
                <a:gd name="T5" fmla="*/ 0 h 212"/>
                <a:gd name="T6" fmla="*/ 0 w 588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8" h="212">
                  <a:moveTo>
                    <a:pt x="0" y="212"/>
                  </a:moveTo>
                  <a:lnTo>
                    <a:pt x="588" y="212"/>
                  </a:lnTo>
                  <a:lnTo>
                    <a:pt x="294" y="0"/>
                  </a:lnTo>
                  <a:lnTo>
                    <a:pt x="0" y="2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325"/>
            <p:cNvSpPr>
              <a:spLocks/>
            </p:cNvSpPr>
            <p:nvPr/>
          </p:nvSpPr>
          <p:spPr bwMode="auto">
            <a:xfrm>
              <a:off x="8616951" y="5670550"/>
              <a:ext cx="466725" cy="673100"/>
            </a:xfrm>
            <a:custGeom>
              <a:avLst/>
              <a:gdLst>
                <a:gd name="T0" fmla="*/ 0 w 294"/>
                <a:gd name="T1" fmla="*/ 212 h 424"/>
                <a:gd name="T2" fmla="*/ 294 w 294"/>
                <a:gd name="T3" fmla="*/ 424 h 424"/>
                <a:gd name="T4" fmla="*/ 294 w 294"/>
                <a:gd name="T5" fmla="*/ 0 h 424"/>
                <a:gd name="T6" fmla="*/ 0 w 294"/>
                <a:gd name="T7" fmla="*/ 212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424">
                  <a:moveTo>
                    <a:pt x="0" y="212"/>
                  </a:moveTo>
                  <a:lnTo>
                    <a:pt x="294" y="424"/>
                  </a:lnTo>
                  <a:lnTo>
                    <a:pt x="294" y="0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326"/>
            <p:cNvSpPr>
              <a:spLocks/>
            </p:cNvSpPr>
            <p:nvPr/>
          </p:nvSpPr>
          <p:spPr bwMode="auto">
            <a:xfrm>
              <a:off x="8616951" y="5670550"/>
              <a:ext cx="466725" cy="673100"/>
            </a:xfrm>
            <a:custGeom>
              <a:avLst/>
              <a:gdLst>
                <a:gd name="T0" fmla="*/ 0 w 294"/>
                <a:gd name="T1" fmla="*/ 212 h 424"/>
                <a:gd name="T2" fmla="*/ 294 w 294"/>
                <a:gd name="T3" fmla="*/ 424 h 424"/>
                <a:gd name="T4" fmla="*/ 294 w 294"/>
                <a:gd name="T5" fmla="*/ 0 h 424"/>
                <a:gd name="T6" fmla="*/ 0 w 294"/>
                <a:gd name="T7" fmla="*/ 212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424">
                  <a:moveTo>
                    <a:pt x="0" y="212"/>
                  </a:moveTo>
                  <a:lnTo>
                    <a:pt x="294" y="424"/>
                  </a:lnTo>
                  <a:lnTo>
                    <a:pt x="294" y="0"/>
                  </a:lnTo>
                  <a:lnTo>
                    <a:pt x="0" y="2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327"/>
            <p:cNvSpPr>
              <a:spLocks/>
            </p:cNvSpPr>
            <p:nvPr/>
          </p:nvSpPr>
          <p:spPr bwMode="auto">
            <a:xfrm>
              <a:off x="8150226" y="5670550"/>
              <a:ext cx="933450" cy="401638"/>
            </a:xfrm>
            <a:custGeom>
              <a:avLst/>
              <a:gdLst>
                <a:gd name="T0" fmla="*/ 588 w 588"/>
                <a:gd name="T1" fmla="*/ 0 h 253"/>
                <a:gd name="T2" fmla="*/ 0 w 588"/>
                <a:gd name="T3" fmla="*/ 0 h 253"/>
                <a:gd name="T4" fmla="*/ 294 w 588"/>
                <a:gd name="T5" fmla="*/ 212 h 253"/>
                <a:gd name="T6" fmla="*/ 350 w 588"/>
                <a:gd name="T7" fmla="*/ 253 h 253"/>
                <a:gd name="T8" fmla="*/ 294 w 588"/>
                <a:gd name="T9" fmla="*/ 212 h 253"/>
                <a:gd name="T10" fmla="*/ 588 w 588"/>
                <a:gd name="T1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8" h="253">
                  <a:moveTo>
                    <a:pt x="588" y="0"/>
                  </a:moveTo>
                  <a:lnTo>
                    <a:pt x="0" y="0"/>
                  </a:lnTo>
                  <a:lnTo>
                    <a:pt x="294" y="212"/>
                  </a:lnTo>
                  <a:lnTo>
                    <a:pt x="350" y="253"/>
                  </a:lnTo>
                  <a:lnTo>
                    <a:pt x="294" y="212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328"/>
            <p:cNvSpPr>
              <a:spLocks/>
            </p:cNvSpPr>
            <p:nvPr/>
          </p:nvSpPr>
          <p:spPr bwMode="auto">
            <a:xfrm>
              <a:off x="8150226" y="5670550"/>
              <a:ext cx="933450" cy="401638"/>
            </a:xfrm>
            <a:custGeom>
              <a:avLst/>
              <a:gdLst>
                <a:gd name="T0" fmla="*/ 588 w 588"/>
                <a:gd name="T1" fmla="*/ 0 h 253"/>
                <a:gd name="T2" fmla="*/ 0 w 588"/>
                <a:gd name="T3" fmla="*/ 0 h 253"/>
                <a:gd name="T4" fmla="*/ 294 w 588"/>
                <a:gd name="T5" fmla="*/ 212 h 253"/>
                <a:gd name="T6" fmla="*/ 350 w 588"/>
                <a:gd name="T7" fmla="*/ 253 h 253"/>
                <a:gd name="T8" fmla="*/ 294 w 588"/>
                <a:gd name="T9" fmla="*/ 212 h 253"/>
                <a:gd name="T10" fmla="*/ 588 w 588"/>
                <a:gd name="T1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8" h="253">
                  <a:moveTo>
                    <a:pt x="588" y="0"/>
                  </a:moveTo>
                  <a:lnTo>
                    <a:pt x="0" y="0"/>
                  </a:lnTo>
                  <a:lnTo>
                    <a:pt x="294" y="212"/>
                  </a:lnTo>
                  <a:lnTo>
                    <a:pt x="350" y="253"/>
                  </a:lnTo>
                  <a:lnTo>
                    <a:pt x="294" y="212"/>
                  </a:lnTo>
                  <a:lnTo>
                    <a:pt x="5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329"/>
            <p:cNvSpPr>
              <a:spLocks/>
            </p:cNvSpPr>
            <p:nvPr/>
          </p:nvSpPr>
          <p:spPr bwMode="auto">
            <a:xfrm>
              <a:off x="8150226" y="5670550"/>
              <a:ext cx="466725" cy="401638"/>
            </a:xfrm>
            <a:custGeom>
              <a:avLst/>
              <a:gdLst>
                <a:gd name="T0" fmla="*/ 0 w 294"/>
                <a:gd name="T1" fmla="*/ 0 h 253"/>
                <a:gd name="T2" fmla="*/ 238 w 294"/>
                <a:gd name="T3" fmla="*/ 253 h 253"/>
                <a:gd name="T4" fmla="*/ 294 w 294"/>
                <a:gd name="T5" fmla="*/ 212 h 253"/>
                <a:gd name="T6" fmla="*/ 0 w 294"/>
                <a:gd name="T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253">
                  <a:moveTo>
                    <a:pt x="0" y="0"/>
                  </a:moveTo>
                  <a:lnTo>
                    <a:pt x="238" y="253"/>
                  </a:lnTo>
                  <a:lnTo>
                    <a:pt x="294" y="2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8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330"/>
            <p:cNvSpPr>
              <a:spLocks/>
            </p:cNvSpPr>
            <p:nvPr/>
          </p:nvSpPr>
          <p:spPr bwMode="auto">
            <a:xfrm>
              <a:off x="8150226" y="5670550"/>
              <a:ext cx="466725" cy="401638"/>
            </a:xfrm>
            <a:custGeom>
              <a:avLst/>
              <a:gdLst>
                <a:gd name="T0" fmla="*/ 0 w 294"/>
                <a:gd name="T1" fmla="*/ 0 h 253"/>
                <a:gd name="T2" fmla="*/ 238 w 294"/>
                <a:gd name="T3" fmla="*/ 253 h 253"/>
                <a:gd name="T4" fmla="*/ 294 w 294"/>
                <a:gd name="T5" fmla="*/ 212 h 253"/>
                <a:gd name="T6" fmla="*/ 0 w 294"/>
                <a:gd name="T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253">
                  <a:moveTo>
                    <a:pt x="0" y="0"/>
                  </a:moveTo>
                  <a:lnTo>
                    <a:pt x="238" y="253"/>
                  </a:lnTo>
                  <a:lnTo>
                    <a:pt x="294" y="21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331"/>
            <p:cNvSpPr>
              <a:spLocks/>
            </p:cNvSpPr>
            <p:nvPr/>
          </p:nvSpPr>
          <p:spPr bwMode="auto">
            <a:xfrm>
              <a:off x="8528051" y="6007100"/>
              <a:ext cx="177800" cy="158750"/>
            </a:xfrm>
            <a:custGeom>
              <a:avLst/>
              <a:gdLst>
                <a:gd name="T0" fmla="*/ 56 w 112"/>
                <a:gd name="T1" fmla="*/ 0 h 100"/>
                <a:gd name="T2" fmla="*/ 56 w 112"/>
                <a:gd name="T3" fmla="*/ 0 h 100"/>
                <a:gd name="T4" fmla="*/ 0 w 112"/>
                <a:gd name="T5" fmla="*/ 41 h 100"/>
                <a:gd name="T6" fmla="*/ 56 w 112"/>
                <a:gd name="T7" fmla="*/ 100 h 100"/>
                <a:gd name="T8" fmla="*/ 112 w 112"/>
                <a:gd name="T9" fmla="*/ 41 h 100"/>
                <a:gd name="T10" fmla="*/ 56 w 112"/>
                <a:gd name="T1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100">
                  <a:moveTo>
                    <a:pt x="56" y="0"/>
                  </a:moveTo>
                  <a:lnTo>
                    <a:pt x="56" y="0"/>
                  </a:lnTo>
                  <a:lnTo>
                    <a:pt x="0" y="41"/>
                  </a:lnTo>
                  <a:lnTo>
                    <a:pt x="56" y="100"/>
                  </a:lnTo>
                  <a:lnTo>
                    <a:pt x="112" y="4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D699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332"/>
            <p:cNvSpPr>
              <a:spLocks/>
            </p:cNvSpPr>
            <p:nvPr/>
          </p:nvSpPr>
          <p:spPr bwMode="auto">
            <a:xfrm>
              <a:off x="8528051" y="6007100"/>
              <a:ext cx="177800" cy="158750"/>
            </a:xfrm>
            <a:custGeom>
              <a:avLst/>
              <a:gdLst>
                <a:gd name="T0" fmla="*/ 56 w 112"/>
                <a:gd name="T1" fmla="*/ 0 h 100"/>
                <a:gd name="T2" fmla="*/ 56 w 112"/>
                <a:gd name="T3" fmla="*/ 0 h 100"/>
                <a:gd name="T4" fmla="*/ 0 w 112"/>
                <a:gd name="T5" fmla="*/ 41 h 100"/>
                <a:gd name="T6" fmla="*/ 56 w 112"/>
                <a:gd name="T7" fmla="*/ 100 h 100"/>
                <a:gd name="T8" fmla="*/ 112 w 112"/>
                <a:gd name="T9" fmla="*/ 41 h 100"/>
                <a:gd name="T10" fmla="*/ 56 w 112"/>
                <a:gd name="T1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100">
                  <a:moveTo>
                    <a:pt x="56" y="0"/>
                  </a:moveTo>
                  <a:lnTo>
                    <a:pt x="56" y="0"/>
                  </a:lnTo>
                  <a:lnTo>
                    <a:pt x="0" y="41"/>
                  </a:lnTo>
                  <a:lnTo>
                    <a:pt x="56" y="100"/>
                  </a:lnTo>
                  <a:lnTo>
                    <a:pt x="112" y="41"/>
                  </a:lnTo>
                  <a:lnTo>
                    <a:pt x="5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333"/>
            <p:cNvSpPr>
              <a:spLocks/>
            </p:cNvSpPr>
            <p:nvPr/>
          </p:nvSpPr>
          <p:spPr bwMode="auto">
            <a:xfrm>
              <a:off x="8616951" y="5670550"/>
              <a:ext cx="466725" cy="401638"/>
            </a:xfrm>
            <a:custGeom>
              <a:avLst/>
              <a:gdLst>
                <a:gd name="T0" fmla="*/ 294 w 294"/>
                <a:gd name="T1" fmla="*/ 0 h 253"/>
                <a:gd name="T2" fmla="*/ 0 w 294"/>
                <a:gd name="T3" fmla="*/ 212 h 253"/>
                <a:gd name="T4" fmla="*/ 56 w 294"/>
                <a:gd name="T5" fmla="*/ 253 h 253"/>
                <a:gd name="T6" fmla="*/ 294 w 294"/>
                <a:gd name="T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253">
                  <a:moveTo>
                    <a:pt x="294" y="0"/>
                  </a:moveTo>
                  <a:lnTo>
                    <a:pt x="0" y="212"/>
                  </a:lnTo>
                  <a:lnTo>
                    <a:pt x="56" y="253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CF8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334"/>
            <p:cNvSpPr>
              <a:spLocks/>
            </p:cNvSpPr>
            <p:nvPr/>
          </p:nvSpPr>
          <p:spPr bwMode="auto">
            <a:xfrm>
              <a:off x="8616951" y="5670550"/>
              <a:ext cx="466725" cy="401638"/>
            </a:xfrm>
            <a:custGeom>
              <a:avLst/>
              <a:gdLst>
                <a:gd name="T0" fmla="*/ 294 w 294"/>
                <a:gd name="T1" fmla="*/ 0 h 253"/>
                <a:gd name="T2" fmla="*/ 0 w 294"/>
                <a:gd name="T3" fmla="*/ 212 h 253"/>
                <a:gd name="T4" fmla="*/ 56 w 294"/>
                <a:gd name="T5" fmla="*/ 253 h 253"/>
                <a:gd name="T6" fmla="*/ 294 w 294"/>
                <a:gd name="T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253">
                  <a:moveTo>
                    <a:pt x="294" y="0"/>
                  </a:moveTo>
                  <a:lnTo>
                    <a:pt x="0" y="212"/>
                  </a:lnTo>
                  <a:lnTo>
                    <a:pt x="56" y="253"/>
                  </a:lnTo>
                  <a:lnTo>
                    <a:pt x="2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335"/>
            <p:cNvSpPr>
              <a:spLocks/>
            </p:cNvSpPr>
            <p:nvPr/>
          </p:nvSpPr>
          <p:spPr bwMode="auto">
            <a:xfrm>
              <a:off x="8150226" y="5670550"/>
              <a:ext cx="933450" cy="450850"/>
            </a:xfrm>
            <a:custGeom>
              <a:avLst/>
              <a:gdLst>
                <a:gd name="T0" fmla="*/ 588 w 588"/>
                <a:gd name="T1" fmla="*/ 0 h 284"/>
                <a:gd name="T2" fmla="*/ 0 w 588"/>
                <a:gd name="T3" fmla="*/ 0 h 284"/>
                <a:gd name="T4" fmla="*/ 294 w 588"/>
                <a:gd name="T5" fmla="*/ 284 h 284"/>
                <a:gd name="T6" fmla="*/ 588 w 588"/>
                <a:gd name="T7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8" h="284">
                  <a:moveTo>
                    <a:pt x="588" y="0"/>
                  </a:moveTo>
                  <a:lnTo>
                    <a:pt x="0" y="0"/>
                  </a:lnTo>
                  <a:lnTo>
                    <a:pt x="294" y="28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73" name="Oval 337"/>
          <p:cNvSpPr>
            <a:spLocks noChangeArrowheads="1"/>
          </p:cNvSpPr>
          <p:nvPr/>
        </p:nvSpPr>
        <p:spPr bwMode="auto">
          <a:xfrm>
            <a:off x="1058863" y="3416300"/>
            <a:ext cx="373063" cy="373063"/>
          </a:xfrm>
          <a:prstGeom prst="ellipse">
            <a:avLst/>
          </a:prstGeom>
          <a:solidFill>
            <a:srgbClr val="FF6D3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24" name="组合 423"/>
          <p:cNvGrpSpPr/>
          <p:nvPr/>
        </p:nvGrpSpPr>
        <p:grpSpPr>
          <a:xfrm>
            <a:off x="9456738" y="3429000"/>
            <a:ext cx="1773238" cy="373063"/>
            <a:chOff x="9456738" y="3429000"/>
            <a:chExt cx="1773238" cy="373063"/>
          </a:xfrm>
        </p:grpSpPr>
        <p:sp>
          <p:nvSpPr>
            <p:cNvPr id="202" name="Freeform 9"/>
            <p:cNvSpPr>
              <a:spLocks noEditPoints="1"/>
            </p:cNvSpPr>
            <p:nvPr/>
          </p:nvSpPr>
          <p:spPr bwMode="auto">
            <a:xfrm>
              <a:off x="9666288" y="3602038"/>
              <a:ext cx="1470025" cy="23813"/>
            </a:xfrm>
            <a:custGeom>
              <a:avLst/>
              <a:gdLst>
                <a:gd name="T0" fmla="*/ 926 w 926"/>
                <a:gd name="T1" fmla="*/ 15 h 15"/>
                <a:gd name="T2" fmla="*/ 882 w 926"/>
                <a:gd name="T3" fmla="*/ 15 h 15"/>
                <a:gd name="T4" fmla="*/ 882 w 926"/>
                <a:gd name="T5" fmla="*/ 0 h 15"/>
                <a:gd name="T6" fmla="*/ 926 w 926"/>
                <a:gd name="T7" fmla="*/ 0 h 15"/>
                <a:gd name="T8" fmla="*/ 926 w 926"/>
                <a:gd name="T9" fmla="*/ 15 h 15"/>
                <a:gd name="T10" fmla="*/ 838 w 926"/>
                <a:gd name="T11" fmla="*/ 15 h 15"/>
                <a:gd name="T12" fmla="*/ 794 w 926"/>
                <a:gd name="T13" fmla="*/ 15 h 15"/>
                <a:gd name="T14" fmla="*/ 794 w 926"/>
                <a:gd name="T15" fmla="*/ 0 h 15"/>
                <a:gd name="T16" fmla="*/ 838 w 926"/>
                <a:gd name="T17" fmla="*/ 0 h 15"/>
                <a:gd name="T18" fmla="*/ 838 w 926"/>
                <a:gd name="T19" fmla="*/ 15 h 15"/>
                <a:gd name="T20" fmla="*/ 750 w 926"/>
                <a:gd name="T21" fmla="*/ 15 h 15"/>
                <a:gd name="T22" fmla="*/ 706 w 926"/>
                <a:gd name="T23" fmla="*/ 15 h 15"/>
                <a:gd name="T24" fmla="*/ 706 w 926"/>
                <a:gd name="T25" fmla="*/ 0 h 15"/>
                <a:gd name="T26" fmla="*/ 750 w 926"/>
                <a:gd name="T27" fmla="*/ 0 h 15"/>
                <a:gd name="T28" fmla="*/ 750 w 926"/>
                <a:gd name="T29" fmla="*/ 15 h 15"/>
                <a:gd name="T30" fmla="*/ 662 w 926"/>
                <a:gd name="T31" fmla="*/ 15 h 15"/>
                <a:gd name="T32" fmla="*/ 618 w 926"/>
                <a:gd name="T33" fmla="*/ 15 h 15"/>
                <a:gd name="T34" fmla="*/ 618 w 926"/>
                <a:gd name="T35" fmla="*/ 0 h 15"/>
                <a:gd name="T36" fmla="*/ 662 w 926"/>
                <a:gd name="T37" fmla="*/ 0 h 15"/>
                <a:gd name="T38" fmla="*/ 662 w 926"/>
                <a:gd name="T39" fmla="*/ 15 h 15"/>
                <a:gd name="T40" fmla="*/ 574 w 926"/>
                <a:gd name="T41" fmla="*/ 15 h 15"/>
                <a:gd name="T42" fmla="*/ 529 w 926"/>
                <a:gd name="T43" fmla="*/ 15 h 15"/>
                <a:gd name="T44" fmla="*/ 529 w 926"/>
                <a:gd name="T45" fmla="*/ 0 h 15"/>
                <a:gd name="T46" fmla="*/ 574 w 926"/>
                <a:gd name="T47" fmla="*/ 0 h 15"/>
                <a:gd name="T48" fmla="*/ 574 w 926"/>
                <a:gd name="T49" fmla="*/ 15 h 15"/>
                <a:gd name="T50" fmla="*/ 485 w 926"/>
                <a:gd name="T51" fmla="*/ 15 h 15"/>
                <a:gd name="T52" fmla="*/ 441 w 926"/>
                <a:gd name="T53" fmla="*/ 15 h 15"/>
                <a:gd name="T54" fmla="*/ 441 w 926"/>
                <a:gd name="T55" fmla="*/ 0 h 15"/>
                <a:gd name="T56" fmla="*/ 485 w 926"/>
                <a:gd name="T57" fmla="*/ 0 h 15"/>
                <a:gd name="T58" fmla="*/ 485 w 926"/>
                <a:gd name="T59" fmla="*/ 15 h 15"/>
                <a:gd name="T60" fmla="*/ 397 w 926"/>
                <a:gd name="T61" fmla="*/ 15 h 15"/>
                <a:gd name="T62" fmla="*/ 353 w 926"/>
                <a:gd name="T63" fmla="*/ 15 h 15"/>
                <a:gd name="T64" fmla="*/ 353 w 926"/>
                <a:gd name="T65" fmla="*/ 0 h 15"/>
                <a:gd name="T66" fmla="*/ 397 w 926"/>
                <a:gd name="T67" fmla="*/ 0 h 15"/>
                <a:gd name="T68" fmla="*/ 397 w 926"/>
                <a:gd name="T69" fmla="*/ 15 h 15"/>
                <a:gd name="T70" fmla="*/ 309 w 926"/>
                <a:gd name="T71" fmla="*/ 15 h 15"/>
                <a:gd name="T72" fmla="*/ 265 w 926"/>
                <a:gd name="T73" fmla="*/ 15 h 15"/>
                <a:gd name="T74" fmla="*/ 265 w 926"/>
                <a:gd name="T75" fmla="*/ 0 h 15"/>
                <a:gd name="T76" fmla="*/ 309 w 926"/>
                <a:gd name="T77" fmla="*/ 0 h 15"/>
                <a:gd name="T78" fmla="*/ 309 w 926"/>
                <a:gd name="T79" fmla="*/ 15 h 15"/>
                <a:gd name="T80" fmla="*/ 221 w 926"/>
                <a:gd name="T81" fmla="*/ 15 h 15"/>
                <a:gd name="T82" fmla="*/ 177 w 926"/>
                <a:gd name="T83" fmla="*/ 15 h 15"/>
                <a:gd name="T84" fmla="*/ 177 w 926"/>
                <a:gd name="T85" fmla="*/ 0 h 15"/>
                <a:gd name="T86" fmla="*/ 221 w 926"/>
                <a:gd name="T87" fmla="*/ 0 h 15"/>
                <a:gd name="T88" fmla="*/ 221 w 926"/>
                <a:gd name="T89" fmla="*/ 15 h 15"/>
                <a:gd name="T90" fmla="*/ 133 w 926"/>
                <a:gd name="T91" fmla="*/ 15 h 15"/>
                <a:gd name="T92" fmla="*/ 89 w 926"/>
                <a:gd name="T93" fmla="*/ 15 h 15"/>
                <a:gd name="T94" fmla="*/ 89 w 926"/>
                <a:gd name="T95" fmla="*/ 0 h 15"/>
                <a:gd name="T96" fmla="*/ 133 w 926"/>
                <a:gd name="T97" fmla="*/ 0 h 15"/>
                <a:gd name="T98" fmla="*/ 133 w 926"/>
                <a:gd name="T99" fmla="*/ 15 h 15"/>
                <a:gd name="T100" fmla="*/ 44 w 926"/>
                <a:gd name="T101" fmla="*/ 15 h 15"/>
                <a:gd name="T102" fmla="*/ 0 w 926"/>
                <a:gd name="T103" fmla="*/ 15 h 15"/>
                <a:gd name="T104" fmla="*/ 0 w 926"/>
                <a:gd name="T105" fmla="*/ 0 h 15"/>
                <a:gd name="T106" fmla="*/ 44 w 926"/>
                <a:gd name="T107" fmla="*/ 0 h 15"/>
                <a:gd name="T108" fmla="*/ 44 w 926"/>
                <a:gd name="T10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6" h="15">
                  <a:moveTo>
                    <a:pt x="926" y="15"/>
                  </a:moveTo>
                  <a:lnTo>
                    <a:pt x="882" y="15"/>
                  </a:lnTo>
                  <a:lnTo>
                    <a:pt x="882" y="0"/>
                  </a:lnTo>
                  <a:lnTo>
                    <a:pt x="926" y="0"/>
                  </a:lnTo>
                  <a:lnTo>
                    <a:pt x="926" y="15"/>
                  </a:lnTo>
                  <a:close/>
                  <a:moveTo>
                    <a:pt x="838" y="15"/>
                  </a:moveTo>
                  <a:lnTo>
                    <a:pt x="794" y="15"/>
                  </a:lnTo>
                  <a:lnTo>
                    <a:pt x="794" y="0"/>
                  </a:lnTo>
                  <a:lnTo>
                    <a:pt x="838" y="0"/>
                  </a:lnTo>
                  <a:lnTo>
                    <a:pt x="838" y="15"/>
                  </a:lnTo>
                  <a:close/>
                  <a:moveTo>
                    <a:pt x="750" y="15"/>
                  </a:moveTo>
                  <a:lnTo>
                    <a:pt x="706" y="15"/>
                  </a:lnTo>
                  <a:lnTo>
                    <a:pt x="706" y="0"/>
                  </a:lnTo>
                  <a:lnTo>
                    <a:pt x="750" y="0"/>
                  </a:lnTo>
                  <a:lnTo>
                    <a:pt x="750" y="15"/>
                  </a:lnTo>
                  <a:close/>
                  <a:moveTo>
                    <a:pt x="662" y="15"/>
                  </a:moveTo>
                  <a:lnTo>
                    <a:pt x="618" y="15"/>
                  </a:lnTo>
                  <a:lnTo>
                    <a:pt x="618" y="0"/>
                  </a:lnTo>
                  <a:lnTo>
                    <a:pt x="662" y="0"/>
                  </a:lnTo>
                  <a:lnTo>
                    <a:pt x="662" y="15"/>
                  </a:lnTo>
                  <a:close/>
                  <a:moveTo>
                    <a:pt x="574" y="15"/>
                  </a:moveTo>
                  <a:lnTo>
                    <a:pt x="529" y="15"/>
                  </a:lnTo>
                  <a:lnTo>
                    <a:pt x="529" y="0"/>
                  </a:lnTo>
                  <a:lnTo>
                    <a:pt x="574" y="0"/>
                  </a:lnTo>
                  <a:lnTo>
                    <a:pt x="574" y="15"/>
                  </a:lnTo>
                  <a:close/>
                  <a:moveTo>
                    <a:pt x="485" y="15"/>
                  </a:moveTo>
                  <a:lnTo>
                    <a:pt x="441" y="15"/>
                  </a:lnTo>
                  <a:lnTo>
                    <a:pt x="441" y="0"/>
                  </a:lnTo>
                  <a:lnTo>
                    <a:pt x="485" y="0"/>
                  </a:lnTo>
                  <a:lnTo>
                    <a:pt x="485" y="15"/>
                  </a:lnTo>
                  <a:close/>
                  <a:moveTo>
                    <a:pt x="397" y="15"/>
                  </a:moveTo>
                  <a:lnTo>
                    <a:pt x="353" y="15"/>
                  </a:lnTo>
                  <a:lnTo>
                    <a:pt x="353" y="0"/>
                  </a:lnTo>
                  <a:lnTo>
                    <a:pt x="397" y="0"/>
                  </a:lnTo>
                  <a:lnTo>
                    <a:pt x="397" y="15"/>
                  </a:lnTo>
                  <a:close/>
                  <a:moveTo>
                    <a:pt x="309" y="15"/>
                  </a:moveTo>
                  <a:lnTo>
                    <a:pt x="265" y="15"/>
                  </a:lnTo>
                  <a:lnTo>
                    <a:pt x="265" y="0"/>
                  </a:lnTo>
                  <a:lnTo>
                    <a:pt x="309" y="0"/>
                  </a:lnTo>
                  <a:lnTo>
                    <a:pt x="309" y="15"/>
                  </a:lnTo>
                  <a:close/>
                  <a:moveTo>
                    <a:pt x="221" y="15"/>
                  </a:moveTo>
                  <a:lnTo>
                    <a:pt x="177" y="15"/>
                  </a:lnTo>
                  <a:lnTo>
                    <a:pt x="177" y="0"/>
                  </a:lnTo>
                  <a:lnTo>
                    <a:pt x="221" y="0"/>
                  </a:lnTo>
                  <a:lnTo>
                    <a:pt x="221" y="15"/>
                  </a:lnTo>
                  <a:close/>
                  <a:moveTo>
                    <a:pt x="133" y="15"/>
                  </a:moveTo>
                  <a:lnTo>
                    <a:pt x="89" y="15"/>
                  </a:lnTo>
                  <a:lnTo>
                    <a:pt x="89" y="0"/>
                  </a:lnTo>
                  <a:lnTo>
                    <a:pt x="133" y="0"/>
                  </a:lnTo>
                  <a:lnTo>
                    <a:pt x="133" y="15"/>
                  </a:lnTo>
                  <a:close/>
                  <a:moveTo>
                    <a:pt x="44" y="15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Oval 336"/>
            <p:cNvSpPr>
              <a:spLocks noChangeArrowheads="1"/>
            </p:cNvSpPr>
            <p:nvPr/>
          </p:nvSpPr>
          <p:spPr bwMode="auto">
            <a:xfrm>
              <a:off x="9456738" y="3429000"/>
              <a:ext cx="373063" cy="373063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Oval 338"/>
            <p:cNvSpPr>
              <a:spLocks noChangeArrowheads="1"/>
            </p:cNvSpPr>
            <p:nvPr/>
          </p:nvSpPr>
          <p:spPr bwMode="auto">
            <a:xfrm>
              <a:off x="11042651" y="3519488"/>
              <a:ext cx="187325" cy="187325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3" name="组合 422"/>
          <p:cNvGrpSpPr/>
          <p:nvPr/>
        </p:nvGrpSpPr>
        <p:grpSpPr>
          <a:xfrm>
            <a:off x="8431213" y="5108575"/>
            <a:ext cx="1119188" cy="1016000"/>
            <a:chOff x="8431213" y="5108575"/>
            <a:chExt cx="1119188" cy="1016000"/>
          </a:xfrm>
        </p:grpSpPr>
        <p:sp>
          <p:nvSpPr>
            <p:cNvPr id="201" name="Freeform 8"/>
            <p:cNvSpPr>
              <a:spLocks noEditPoints="1"/>
            </p:cNvSpPr>
            <p:nvPr/>
          </p:nvSpPr>
          <p:spPr bwMode="auto">
            <a:xfrm>
              <a:off x="8616951" y="5283200"/>
              <a:ext cx="850900" cy="747713"/>
            </a:xfrm>
            <a:custGeom>
              <a:avLst/>
              <a:gdLst>
                <a:gd name="T0" fmla="*/ 584 w 584"/>
                <a:gd name="T1" fmla="*/ 512 h 512"/>
                <a:gd name="T2" fmla="*/ 568 w 584"/>
                <a:gd name="T3" fmla="*/ 512 h 512"/>
                <a:gd name="T4" fmla="*/ 568 w 584"/>
                <a:gd name="T5" fmla="*/ 501 h 512"/>
                <a:gd name="T6" fmla="*/ 584 w 584"/>
                <a:gd name="T7" fmla="*/ 501 h 512"/>
                <a:gd name="T8" fmla="*/ 584 w 584"/>
                <a:gd name="T9" fmla="*/ 512 h 512"/>
                <a:gd name="T10" fmla="*/ 584 w 584"/>
                <a:gd name="T11" fmla="*/ 453 h 512"/>
                <a:gd name="T12" fmla="*/ 568 w 584"/>
                <a:gd name="T13" fmla="*/ 453 h 512"/>
                <a:gd name="T14" fmla="*/ 568 w 584"/>
                <a:gd name="T15" fmla="*/ 405 h 512"/>
                <a:gd name="T16" fmla="*/ 584 w 584"/>
                <a:gd name="T17" fmla="*/ 405 h 512"/>
                <a:gd name="T18" fmla="*/ 584 w 584"/>
                <a:gd name="T19" fmla="*/ 453 h 512"/>
                <a:gd name="T20" fmla="*/ 584 w 584"/>
                <a:gd name="T21" fmla="*/ 357 h 512"/>
                <a:gd name="T22" fmla="*/ 568 w 584"/>
                <a:gd name="T23" fmla="*/ 357 h 512"/>
                <a:gd name="T24" fmla="*/ 568 w 584"/>
                <a:gd name="T25" fmla="*/ 309 h 512"/>
                <a:gd name="T26" fmla="*/ 584 w 584"/>
                <a:gd name="T27" fmla="*/ 309 h 512"/>
                <a:gd name="T28" fmla="*/ 584 w 584"/>
                <a:gd name="T29" fmla="*/ 357 h 512"/>
                <a:gd name="T30" fmla="*/ 584 w 584"/>
                <a:gd name="T31" fmla="*/ 261 h 512"/>
                <a:gd name="T32" fmla="*/ 568 w 584"/>
                <a:gd name="T33" fmla="*/ 261 h 512"/>
                <a:gd name="T34" fmla="*/ 568 w 584"/>
                <a:gd name="T35" fmla="*/ 260 h 512"/>
                <a:gd name="T36" fmla="*/ 564 w 584"/>
                <a:gd name="T37" fmla="*/ 215 h 512"/>
                <a:gd name="T38" fmla="*/ 579 w 584"/>
                <a:gd name="T39" fmla="*/ 211 h 512"/>
                <a:gd name="T40" fmla="*/ 584 w 584"/>
                <a:gd name="T41" fmla="*/ 260 h 512"/>
                <a:gd name="T42" fmla="*/ 584 w 584"/>
                <a:gd name="T43" fmla="*/ 261 h 512"/>
                <a:gd name="T44" fmla="*/ 551 w 584"/>
                <a:gd name="T45" fmla="*/ 170 h 512"/>
                <a:gd name="T46" fmla="*/ 529 w 584"/>
                <a:gd name="T47" fmla="*/ 129 h 512"/>
                <a:gd name="T48" fmla="*/ 543 w 584"/>
                <a:gd name="T49" fmla="*/ 120 h 512"/>
                <a:gd name="T50" fmla="*/ 565 w 584"/>
                <a:gd name="T51" fmla="*/ 164 h 512"/>
                <a:gd name="T52" fmla="*/ 551 w 584"/>
                <a:gd name="T53" fmla="*/ 170 h 512"/>
                <a:gd name="T54" fmla="*/ 500 w 584"/>
                <a:gd name="T55" fmla="*/ 93 h 512"/>
                <a:gd name="T56" fmla="*/ 465 w 584"/>
                <a:gd name="T57" fmla="*/ 62 h 512"/>
                <a:gd name="T58" fmla="*/ 475 w 584"/>
                <a:gd name="T59" fmla="*/ 49 h 512"/>
                <a:gd name="T60" fmla="*/ 512 w 584"/>
                <a:gd name="T61" fmla="*/ 81 h 512"/>
                <a:gd name="T62" fmla="*/ 500 w 584"/>
                <a:gd name="T63" fmla="*/ 93 h 512"/>
                <a:gd name="T64" fmla="*/ 425 w 584"/>
                <a:gd name="T65" fmla="*/ 39 h 512"/>
                <a:gd name="T66" fmla="*/ 381 w 584"/>
                <a:gd name="T67" fmla="*/ 23 h 512"/>
                <a:gd name="T68" fmla="*/ 385 w 584"/>
                <a:gd name="T69" fmla="*/ 8 h 512"/>
                <a:gd name="T70" fmla="*/ 432 w 584"/>
                <a:gd name="T71" fmla="*/ 24 h 512"/>
                <a:gd name="T72" fmla="*/ 425 w 584"/>
                <a:gd name="T73" fmla="*/ 39 h 512"/>
                <a:gd name="T74" fmla="*/ 335 w 584"/>
                <a:gd name="T75" fmla="*/ 16 h 512"/>
                <a:gd name="T76" fmla="*/ 320 w 584"/>
                <a:gd name="T77" fmla="*/ 16 h 512"/>
                <a:gd name="T78" fmla="*/ 288 w 584"/>
                <a:gd name="T79" fmla="*/ 16 h 512"/>
                <a:gd name="T80" fmla="*/ 288 w 584"/>
                <a:gd name="T81" fmla="*/ 0 h 512"/>
                <a:gd name="T82" fmla="*/ 320 w 584"/>
                <a:gd name="T83" fmla="*/ 0 h 512"/>
                <a:gd name="T84" fmla="*/ 336 w 584"/>
                <a:gd name="T85" fmla="*/ 0 h 512"/>
                <a:gd name="T86" fmla="*/ 335 w 584"/>
                <a:gd name="T87" fmla="*/ 16 h 512"/>
                <a:gd name="T88" fmla="*/ 240 w 584"/>
                <a:gd name="T89" fmla="*/ 16 h 512"/>
                <a:gd name="T90" fmla="*/ 192 w 584"/>
                <a:gd name="T91" fmla="*/ 16 h 512"/>
                <a:gd name="T92" fmla="*/ 192 w 584"/>
                <a:gd name="T93" fmla="*/ 0 h 512"/>
                <a:gd name="T94" fmla="*/ 240 w 584"/>
                <a:gd name="T95" fmla="*/ 0 h 512"/>
                <a:gd name="T96" fmla="*/ 240 w 584"/>
                <a:gd name="T97" fmla="*/ 16 h 512"/>
                <a:gd name="T98" fmla="*/ 144 w 584"/>
                <a:gd name="T99" fmla="*/ 16 h 512"/>
                <a:gd name="T100" fmla="*/ 96 w 584"/>
                <a:gd name="T101" fmla="*/ 16 h 512"/>
                <a:gd name="T102" fmla="*/ 96 w 584"/>
                <a:gd name="T103" fmla="*/ 0 h 512"/>
                <a:gd name="T104" fmla="*/ 144 w 584"/>
                <a:gd name="T105" fmla="*/ 0 h 512"/>
                <a:gd name="T106" fmla="*/ 144 w 584"/>
                <a:gd name="T107" fmla="*/ 16 h 512"/>
                <a:gd name="T108" fmla="*/ 48 w 584"/>
                <a:gd name="T109" fmla="*/ 16 h 512"/>
                <a:gd name="T110" fmla="*/ 0 w 584"/>
                <a:gd name="T111" fmla="*/ 16 h 512"/>
                <a:gd name="T112" fmla="*/ 0 w 584"/>
                <a:gd name="T113" fmla="*/ 0 h 512"/>
                <a:gd name="T114" fmla="*/ 48 w 584"/>
                <a:gd name="T115" fmla="*/ 0 h 512"/>
                <a:gd name="T116" fmla="*/ 48 w 584"/>
                <a:gd name="T117" fmla="*/ 1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4" h="512">
                  <a:moveTo>
                    <a:pt x="584" y="512"/>
                  </a:moveTo>
                  <a:cubicBezTo>
                    <a:pt x="568" y="512"/>
                    <a:pt x="568" y="512"/>
                    <a:pt x="568" y="512"/>
                  </a:cubicBezTo>
                  <a:cubicBezTo>
                    <a:pt x="568" y="501"/>
                    <a:pt x="568" y="501"/>
                    <a:pt x="568" y="501"/>
                  </a:cubicBezTo>
                  <a:cubicBezTo>
                    <a:pt x="584" y="501"/>
                    <a:pt x="584" y="501"/>
                    <a:pt x="584" y="501"/>
                  </a:cubicBezTo>
                  <a:lnTo>
                    <a:pt x="584" y="512"/>
                  </a:lnTo>
                  <a:close/>
                  <a:moveTo>
                    <a:pt x="584" y="453"/>
                  </a:moveTo>
                  <a:cubicBezTo>
                    <a:pt x="568" y="453"/>
                    <a:pt x="568" y="453"/>
                    <a:pt x="568" y="453"/>
                  </a:cubicBezTo>
                  <a:cubicBezTo>
                    <a:pt x="568" y="405"/>
                    <a:pt x="568" y="405"/>
                    <a:pt x="568" y="405"/>
                  </a:cubicBezTo>
                  <a:cubicBezTo>
                    <a:pt x="584" y="405"/>
                    <a:pt x="584" y="405"/>
                    <a:pt x="584" y="405"/>
                  </a:cubicBezTo>
                  <a:lnTo>
                    <a:pt x="584" y="453"/>
                  </a:lnTo>
                  <a:close/>
                  <a:moveTo>
                    <a:pt x="584" y="357"/>
                  </a:moveTo>
                  <a:cubicBezTo>
                    <a:pt x="568" y="357"/>
                    <a:pt x="568" y="357"/>
                    <a:pt x="568" y="357"/>
                  </a:cubicBezTo>
                  <a:cubicBezTo>
                    <a:pt x="568" y="309"/>
                    <a:pt x="568" y="309"/>
                    <a:pt x="568" y="309"/>
                  </a:cubicBezTo>
                  <a:cubicBezTo>
                    <a:pt x="584" y="309"/>
                    <a:pt x="584" y="309"/>
                    <a:pt x="584" y="309"/>
                  </a:cubicBezTo>
                  <a:lnTo>
                    <a:pt x="584" y="357"/>
                  </a:lnTo>
                  <a:close/>
                  <a:moveTo>
                    <a:pt x="584" y="261"/>
                  </a:moveTo>
                  <a:cubicBezTo>
                    <a:pt x="568" y="261"/>
                    <a:pt x="568" y="261"/>
                    <a:pt x="568" y="261"/>
                  </a:cubicBezTo>
                  <a:cubicBezTo>
                    <a:pt x="568" y="260"/>
                    <a:pt x="568" y="260"/>
                    <a:pt x="568" y="260"/>
                  </a:cubicBezTo>
                  <a:cubicBezTo>
                    <a:pt x="568" y="245"/>
                    <a:pt x="567" y="229"/>
                    <a:pt x="564" y="215"/>
                  </a:cubicBezTo>
                  <a:cubicBezTo>
                    <a:pt x="579" y="211"/>
                    <a:pt x="579" y="211"/>
                    <a:pt x="579" y="211"/>
                  </a:cubicBezTo>
                  <a:cubicBezTo>
                    <a:pt x="582" y="227"/>
                    <a:pt x="584" y="244"/>
                    <a:pt x="584" y="260"/>
                  </a:cubicBezTo>
                  <a:lnTo>
                    <a:pt x="584" y="261"/>
                  </a:lnTo>
                  <a:close/>
                  <a:moveTo>
                    <a:pt x="551" y="170"/>
                  </a:moveTo>
                  <a:cubicBezTo>
                    <a:pt x="545" y="156"/>
                    <a:pt x="538" y="142"/>
                    <a:pt x="529" y="129"/>
                  </a:cubicBezTo>
                  <a:cubicBezTo>
                    <a:pt x="543" y="120"/>
                    <a:pt x="543" y="120"/>
                    <a:pt x="543" y="120"/>
                  </a:cubicBezTo>
                  <a:cubicBezTo>
                    <a:pt x="552" y="134"/>
                    <a:pt x="559" y="149"/>
                    <a:pt x="565" y="164"/>
                  </a:cubicBezTo>
                  <a:lnTo>
                    <a:pt x="551" y="170"/>
                  </a:lnTo>
                  <a:close/>
                  <a:moveTo>
                    <a:pt x="500" y="93"/>
                  </a:moveTo>
                  <a:cubicBezTo>
                    <a:pt x="490" y="81"/>
                    <a:pt x="478" y="71"/>
                    <a:pt x="465" y="62"/>
                  </a:cubicBezTo>
                  <a:cubicBezTo>
                    <a:pt x="475" y="49"/>
                    <a:pt x="475" y="49"/>
                    <a:pt x="475" y="49"/>
                  </a:cubicBezTo>
                  <a:cubicBezTo>
                    <a:pt x="488" y="59"/>
                    <a:pt x="500" y="70"/>
                    <a:pt x="512" y="81"/>
                  </a:cubicBezTo>
                  <a:lnTo>
                    <a:pt x="500" y="93"/>
                  </a:lnTo>
                  <a:close/>
                  <a:moveTo>
                    <a:pt x="425" y="39"/>
                  </a:moveTo>
                  <a:cubicBezTo>
                    <a:pt x="411" y="32"/>
                    <a:pt x="396" y="27"/>
                    <a:pt x="381" y="23"/>
                  </a:cubicBezTo>
                  <a:cubicBezTo>
                    <a:pt x="385" y="8"/>
                    <a:pt x="385" y="8"/>
                    <a:pt x="385" y="8"/>
                  </a:cubicBezTo>
                  <a:cubicBezTo>
                    <a:pt x="401" y="12"/>
                    <a:pt x="417" y="17"/>
                    <a:pt x="432" y="24"/>
                  </a:cubicBezTo>
                  <a:lnTo>
                    <a:pt x="425" y="39"/>
                  </a:lnTo>
                  <a:close/>
                  <a:moveTo>
                    <a:pt x="335" y="16"/>
                  </a:moveTo>
                  <a:cubicBezTo>
                    <a:pt x="330" y="16"/>
                    <a:pt x="325" y="16"/>
                    <a:pt x="320" y="16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320" y="0"/>
                    <a:pt x="320" y="0"/>
                    <a:pt x="320" y="0"/>
                  </a:cubicBezTo>
                  <a:cubicBezTo>
                    <a:pt x="326" y="0"/>
                    <a:pt x="331" y="0"/>
                    <a:pt x="336" y="0"/>
                  </a:cubicBezTo>
                  <a:lnTo>
                    <a:pt x="335" y="16"/>
                  </a:lnTo>
                  <a:close/>
                  <a:moveTo>
                    <a:pt x="240" y="16"/>
                  </a:moveTo>
                  <a:cubicBezTo>
                    <a:pt x="192" y="16"/>
                    <a:pt x="192" y="16"/>
                    <a:pt x="192" y="16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240" y="0"/>
                    <a:pt x="240" y="0"/>
                    <a:pt x="240" y="0"/>
                  </a:cubicBezTo>
                  <a:lnTo>
                    <a:pt x="240" y="16"/>
                  </a:lnTo>
                  <a:close/>
                  <a:moveTo>
                    <a:pt x="144" y="16"/>
                  </a:moveTo>
                  <a:cubicBezTo>
                    <a:pt x="96" y="16"/>
                    <a:pt x="96" y="16"/>
                    <a:pt x="96" y="16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44" y="0"/>
                    <a:pt x="144" y="0"/>
                    <a:pt x="144" y="0"/>
                  </a:cubicBezTo>
                  <a:lnTo>
                    <a:pt x="144" y="16"/>
                  </a:lnTo>
                  <a:close/>
                  <a:moveTo>
                    <a:pt x="48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Oval 339"/>
            <p:cNvSpPr>
              <a:spLocks noChangeArrowheads="1"/>
            </p:cNvSpPr>
            <p:nvPr/>
          </p:nvSpPr>
          <p:spPr bwMode="auto">
            <a:xfrm>
              <a:off x="8431213" y="5108575"/>
              <a:ext cx="373063" cy="371475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Oval 340"/>
            <p:cNvSpPr>
              <a:spLocks noChangeArrowheads="1"/>
            </p:cNvSpPr>
            <p:nvPr/>
          </p:nvSpPr>
          <p:spPr bwMode="auto">
            <a:xfrm>
              <a:off x="9363076" y="5937250"/>
              <a:ext cx="187325" cy="187325"/>
            </a:xfrm>
            <a:prstGeom prst="ellipse">
              <a:avLst/>
            </a:prstGeom>
            <a:solidFill>
              <a:srgbClr val="F0B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7" name="组合 426"/>
          <p:cNvGrpSpPr/>
          <p:nvPr/>
        </p:nvGrpSpPr>
        <p:grpSpPr>
          <a:xfrm>
            <a:off x="592138" y="5108575"/>
            <a:ext cx="1258888" cy="373063"/>
            <a:chOff x="592138" y="5108575"/>
            <a:chExt cx="1258888" cy="373063"/>
          </a:xfrm>
        </p:grpSpPr>
        <p:sp>
          <p:nvSpPr>
            <p:cNvPr id="200" name="Freeform 7"/>
            <p:cNvSpPr>
              <a:spLocks noEditPoints="1"/>
            </p:cNvSpPr>
            <p:nvPr/>
          </p:nvSpPr>
          <p:spPr bwMode="auto">
            <a:xfrm>
              <a:off x="685801" y="5283200"/>
              <a:ext cx="909638" cy="23813"/>
            </a:xfrm>
            <a:custGeom>
              <a:avLst/>
              <a:gdLst>
                <a:gd name="T0" fmla="*/ 573 w 573"/>
                <a:gd name="T1" fmla="*/ 15 h 15"/>
                <a:gd name="T2" fmla="*/ 529 w 573"/>
                <a:gd name="T3" fmla="*/ 15 h 15"/>
                <a:gd name="T4" fmla="*/ 529 w 573"/>
                <a:gd name="T5" fmla="*/ 0 h 15"/>
                <a:gd name="T6" fmla="*/ 573 w 573"/>
                <a:gd name="T7" fmla="*/ 0 h 15"/>
                <a:gd name="T8" fmla="*/ 573 w 573"/>
                <a:gd name="T9" fmla="*/ 15 h 15"/>
                <a:gd name="T10" fmla="*/ 484 w 573"/>
                <a:gd name="T11" fmla="*/ 15 h 15"/>
                <a:gd name="T12" fmla="*/ 440 w 573"/>
                <a:gd name="T13" fmla="*/ 15 h 15"/>
                <a:gd name="T14" fmla="*/ 440 w 573"/>
                <a:gd name="T15" fmla="*/ 0 h 15"/>
                <a:gd name="T16" fmla="*/ 484 w 573"/>
                <a:gd name="T17" fmla="*/ 0 h 15"/>
                <a:gd name="T18" fmla="*/ 484 w 573"/>
                <a:gd name="T19" fmla="*/ 15 h 15"/>
                <a:gd name="T20" fmla="*/ 396 w 573"/>
                <a:gd name="T21" fmla="*/ 15 h 15"/>
                <a:gd name="T22" fmla="*/ 352 w 573"/>
                <a:gd name="T23" fmla="*/ 15 h 15"/>
                <a:gd name="T24" fmla="*/ 352 w 573"/>
                <a:gd name="T25" fmla="*/ 0 h 15"/>
                <a:gd name="T26" fmla="*/ 396 w 573"/>
                <a:gd name="T27" fmla="*/ 0 h 15"/>
                <a:gd name="T28" fmla="*/ 396 w 573"/>
                <a:gd name="T29" fmla="*/ 15 h 15"/>
                <a:gd name="T30" fmla="*/ 308 w 573"/>
                <a:gd name="T31" fmla="*/ 15 h 15"/>
                <a:gd name="T32" fmla="*/ 264 w 573"/>
                <a:gd name="T33" fmla="*/ 15 h 15"/>
                <a:gd name="T34" fmla="*/ 264 w 573"/>
                <a:gd name="T35" fmla="*/ 0 h 15"/>
                <a:gd name="T36" fmla="*/ 308 w 573"/>
                <a:gd name="T37" fmla="*/ 0 h 15"/>
                <a:gd name="T38" fmla="*/ 308 w 573"/>
                <a:gd name="T39" fmla="*/ 15 h 15"/>
                <a:gd name="T40" fmla="*/ 220 w 573"/>
                <a:gd name="T41" fmla="*/ 15 h 15"/>
                <a:gd name="T42" fmla="*/ 176 w 573"/>
                <a:gd name="T43" fmla="*/ 15 h 15"/>
                <a:gd name="T44" fmla="*/ 176 w 573"/>
                <a:gd name="T45" fmla="*/ 0 h 15"/>
                <a:gd name="T46" fmla="*/ 220 w 573"/>
                <a:gd name="T47" fmla="*/ 0 h 15"/>
                <a:gd name="T48" fmla="*/ 220 w 573"/>
                <a:gd name="T49" fmla="*/ 15 h 15"/>
                <a:gd name="T50" fmla="*/ 132 w 573"/>
                <a:gd name="T51" fmla="*/ 15 h 15"/>
                <a:gd name="T52" fmla="*/ 88 w 573"/>
                <a:gd name="T53" fmla="*/ 15 h 15"/>
                <a:gd name="T54" fmla="*/ 88 w 573"/>
                <a:gd name="T55" fmla="*/ 0 h 15"/>
                <a:gd name="T56" fmla="*/ 132 w 573"/>
                <a:gd name="T57" fmla="*/ 0 h 15"/>
                <a:gd name="T58" fmla="*/ 132 w 573"/>
                <a:gd name="T59" fmla="*/ 15 h 15"/>
                <a:gd name="T60" fmla="*/ 44 w 573"/>
                <a:gd name="T61" fmla="*/ 15 h 15"/>
                <a:gd name="T62" fmla="*/ 0 w 573"/>
                <a:gd name="T63" fmla="*/ 15 h 15"/>
                <a:gd name="T64" fmla="*/ 0 w 573"/>
                <a:gd name="T65" fmla="*/ 0 h 15"/>
                <a:gd name="T66" fmla="*/ 44 w 573"/>
                <a:gd name="T67" fmla="*/ 0 h 15"/>
                <a:gd name="T68" fmla="*/ 44 w 573"/>
                <a:gd name="T6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3" h="15">
                  <a:moveTo>
                    <a:pt x="573" y="15"/>
                  </a:moveTo>
                  <a:lnTo>
                    <a:pt x="529" y="15"/>
                  </a:lnTo>
                  <a:lnTo>
                    <a:pt x="529" y="0"/>
                  </a:lnTo>
                  <a:lnTo>
                    <a:pt x="573" y="0"/>
                  </a:lnTo>
                  <a:lnTo>
                    <a:pt x="573" y="15"/>
                  </a:lnTo>
                  <a:close/>
                  <a:moveTo>
                    <a:pt x="484" y="15"/>
                  </a:moveTo>
                  <a:lnTo>
                    <a:pt x="440" y="15"/>
                  </a:lnTo>
                  <a:lnTo>
                    <a:pt x="440" y="0"/>
                  </a:lnTo>
                  <a:lnTo>
                    <a:pt x="484" y="0"/>
                  </a:lnTo>
                  <a:lnTo>
                    <a:pt x="484" y="15"/>
                  </a:lnTo>
                  <a:close/>
                  <a:moveTo>
                    <a:pt x="396" y="15"/>
                  </a:moveTo>
                  <a:lnTo>
                    <a:pt x="352" y="15"/>
                  </a:lnTo>
                  <a:lnTo>
                    <a:pt x="352" y="0"/>
                  </a:lnTo>
                  <a:lnTo>
                    <a:pt x="396" y="0"/>
                  </a:lnTo>
                  <a:lnTo>
                    <a:pt x="396" y="15"/>
                  </a:lnTo>
                  <a:close/>
                  <a:moveTo>
                    <a:pt x="308" y="15"/>
                  </a:moveTo>
                  <a:lnTo>
                    <a:pt x="264" y="15"/>
                  </a:lnTo>
                  <a:lnTo>
                    <a:pt x="264" y="0"/>
                  </a:lnTo>
                  <a:lnTo>
                    <a:pt x="308" y="0"/>
                  </a:lnTo>
                  <a:lnTo>
                    <a:pt x="308" y="15"/>
                  </a:lnTo>
                  <a:close/>
                  <a:moveTo>
                    <a:pt x="220" y="15"/>
                  </a:moveTo>
                  <a:lnTo>
                    <a:pt x="176" y="15"/>
                  </a:lnTo>
                  <a:lnTo>
                    <a:pt x="176" y="0"/>
                  </a:lnTo>
                  <a:lnTo>
                    <a:pt x="220" y="0"/>
                  </a:lnTo>
                  <a:lnTo>
                    <a:pt x="220" y="15"/>
                  </a:lnTo>
                  <a:close/>
                  <a:moveTo>
                    <a:pt x="132" y="15"/>
                  </a:moveTo>
                  <a:lnTo>
                    <a:pt x="88" y="15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32" y="15"/>
                  </a:lnTo>
                  <a:close/>
                  <a:moveTo>
                    <a:pt x="44" y="15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Oval 341"/>
            <p:cNvSpPr>
              <a:spLocks noChangeArrowheads="1"/>
            </p:cNvSpPr>
            <p:nvPr/>
          </p:nvSpPr>
          <p:spPr bwMode="auto">
            <a:xfrm>
              <a:off x="1477963" y="5108575"/>
              <a:ext cx="373063" cy="373063"/>
            </a:xfrm>
            <a:prstGeom prst="ellipse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Oval 342"/>
            <p:cNvSpPr>
              <a:spLocks noChangeArrowheads="1"/>
            </p:cNvSpPr>
            <p:nvPr/>
          </p:nvSpPr>
          <p:spPr bwMode="auto">
            <a:xfrm>
              <a:off x="592138" y="5202238"/>
              <a:ext cx="185738" cy="187325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8" name="组合 427"/>
          <p:cNvGrpSpPr/>
          <p:nvPr/>
        </p:nvGrpSpPr>
        <p:grpSpPr>
          <a:xfrm>
            <a:off x="1571626" y="1455738"/>
            <a:ext cx="1820862" cy="2392363"/>
            <a:chOff x="1571626" y="1455738"/>
            <a:chExt cx="1820862" cy="2392363"/>
          </a:xfrm>
        </p:grpSpPr>
        <p:sp>
          <p:nvSpPr>
            <p:cNvPr id="199" name="Freeform 6"/>
            <p:cNvSpPr>
              <a:spLocks noEditPoints="1"/>
            </p:cNvSpPr>
            <p:nvPr/>
          </p:nvSpPr>
          <p:spPr bwMode="auto">
            <a:xfrm>
              <a:off x="1652588" y="1643063"/>
              <a:ext cx="1520825" cy="1952625"/>
            </a:xfrm>
            <a:custGeom>
              <a:avLst/>
              <a:gdLst>
                <a:gd name="T0" fmla="*/ 0 w 1043"/>
                <a:gd name="T1" fmla="*/ 1339 h 1339"/>
                <a:gd name="T2" fmla="*/ 16 w 1043"/>
                <a:gd name="T3" fmla="*/ 1291 h 1339"/>
                <a:gd name="T4" fmla="*/ 16 w 1043"/>
                <a:gd name="T5" fmla="*/ 1243 h 1339"/>
                <a:gd name="T6" fmla="*/ 0 w 1043"/>
                <a:gd name="T7" fmla="*/ 1195 h 1339"/>
                <a:gd name="T8" fmla="*/ 16 w 1043"/>
                <a:gd name="T9" fmla="*/ 1243 h 1339"/>
                <a:gd name="T10" fmla="*/ 0 w 1043"/>
                <a:gd name="T11" fmla="*/ 1147 h 1339"/>
                <a:gd name="T12" fmla="*/ 16 w 1043"/>
                <a:gd name="T13" fmla="*/ 1099 h 1339"/>
                <a:gd name="T14" fmla="*/ 16 w 1043"/>
                <a:gd name="T15" fmla="*/ 1051 h 1339"/>
                <a:gd name="T16" fmla="*/ 0 w 1043"/>
                <a:gd name="T17" fmla="*/ 1003 h 1339"/>
                <a:gd name="T18" fmla="*/ 16 w 1043"/>
                <a:gd name="T19" fmla="*/ 1051 h 1339"/>
                <a:gd name="T20" fmla="*/ 0 w 1043"/>
                <a:gd name="T21" fmla="*/ 955 h 1339"/>
                <a:gd name="T22" fmla="*/ 16 w 1043"/>
                <a:gd name="T23" fmla="*/ 907 h 1339"/>
                <a:gd name="T24" fmla="*/ 16 w 1043"/>
                <a:gd name="T25" fmla="*/ 859 h 1339"/>
                <a:gd name="T26" fmla="*/ 0 w 1043"/>
                <a:gd name="T27" fmla="*/ 811 h 1339"/>
                <a:gd name="T28" fmla="*/ 16 w 1043"/>
                <a:gd name="T29" fmla="*/ 859 h 1339"/>
                <a:gd name="T30" fmla="*/ 0 w 1043"/>
                <a:gd name="T31" fmla="*/ 763 h 1339"/>
                <a:gd name="T32" fmla="*/ 16 w 1043"/>
                <a:gd name="T33" fmla="*/ 715 h 1339"/>
                <a:gd name="T34" fmla="*/ 16 w 1043"/>
                <a:gd name="T35" fmla="*/ 667 h 1339"/>
                <a:gd name="T36" fmla="*/ 0 w 1043"/>
                <a:gd name="T37" fmla="*/ 619 h 1339"/>
                <a:gd name="T38" fmla="*/ 16 w 1043"/>
                <a:gd name="T39" fmla="*/ 667 h 1339"/>
                <a:gd name="T40" fmla="*/ 0 w 1043"/>
                <a:gd name="T41" fmla="*/ 571 h 1339"/>
                <a:gd name="T42" fmla="*/ 16 w 1043"/>
                <a:gd name="T43" fmla="*/ 523 h 1339"/>
                <a:gd name="T44" fmla="*/ 16 w 1043"/>
                <a:gd name="T45" fmla="*/ 475 h 1339"/>
                <a:gd name="T46" fmla="*/ 0 w 1043"/>
                <a:gd name="T47" fmla="*/ 427 h 1339"/>
                <a:gd name="T48" fmla="*/ 16 w 1043"/>
                <a:gd name="T49" fmla="*/ 475 h 1339"/>
                <a:gd name="T50" fmla="*/ 0 w 1043"/>
                <a:gd name="T51" fmla="*/ 379 h 1339"/>
                <a:gd name="T52" fmla="*/ 16 w 1043"/>
                <a:gd name="T53" fmla="*/ 331 h 1339"/>
                <a:gd name="T54" fmla="*/ 16 w 1043"/>
                <a:gd name="T55" fmla="*/ 283 h 1339"/>
                <a:gd name="T56" fmla="*/ 0 w 1043"/>
                <a:gd name="T57" fmla="*/ 264 h 1339"/>
                <a:gd name="T58" fmla="*/ 18 w 1043"/>
                <a:gd name="T59" fmla="*/ 236 h 1339"/>
                <a:gd name="T60" fmla="*/ 16 w 1043"/>
                <a:gd name="T61" fmla="*/ 283 h 1339"/>
                <a:gd name="T62" fmla="*/ 12 w 1043"/>
                <a:gd name="T63" fmla="*/ 186 h 1339"/>
                <a:gd name="T64" fmla="*/ 45 w 1043"/>
                <a:gd name="T65" fmla="*/ 148 h 1339"/>
                <a:gd name="T66" fmla="*/ 71 w 1043"/>
                <a:gd name="T67" fmla="*/ 110 h 1339"/>
                <a:gd name="T68" fmla="*/ 93 w 1043"/>
                <a:gd name="T69" fmla="*/ 64 h 1339"/>
                <a:gd name="T70" fmla="*/ 71 w 1043"/>
                <a:gd name="T71" fmla="*/ 110 h 1339"/>
                <a:gd name="T72" fmla="*/ 133 w 1043"/>
                <a:gd name="T73" fmla="*/ 35 h 1339"/>
                <a:gd name="T74" fmla="*/ 183 w 1043"/>
                <a:gd name="T75" fmla="*/ 30 h 1339"/>
                <a:gd name="T76" fmla="*/ 228 w 1043"/>
                <a:gd name="T77" fmla="*/ 19 h 1339"/>
                <a:gd name="T78" fmla="*/ 264 w 1043"/>
                <a:gd name="T79" fmla="*/ 0 h 1339"/>
                <a:gd name="T80" fmla="*/ 275 w 1043"/>
                <a:gd name="T81" fmla="*/ 16 h 1339"/>
                <a:gd name="T82" fmla="*/ 228 w 1043"/>
                <a:gd name="T83" fmla="*/ 19 h 1339"/>
                <a:gd name="T84" fmla="*/ 995 w 1043"/>
                <a:gd name="T85" fmla="*/ 16 h 1339"/>
                <a:gd name="T86" fmla="*/ 1043 w 1043"/>
                <a:gd name="T87" fmla="*/ 0 h 1339"/>
                <a:gd name="T88" fmla="*/ 947 w 1043"/>
                <a:gd name="T89" fmla="*/ 16 h 1339"/>
                <a:gd name="T90" fmla="*/ 899 w 1043"/>
                <a:gd name="T91" fmla="*/ 0 h 1339"/>
                <a:gd name="T92" fmla="*/ 947 w 1043"/>
                <a:gd name="T93" fmla="*/ 16 h 1339"/>
                <a:gd name="T94" fmla="*/ 803 w 1043"/>
                <a:gd name="T95" fmla="*/ 16 h 1339"/>
                <a:gd name="T96" fmla="*/ 851 w 1043"/>
                <a:gd name="T97" fmla="*/ 0 h 1339"/>
                <a:gd name="T98" fmla="*/ 755 w 1043"/>
                <a:gd name="T99" fmla="*/ 16 h 1339"/>
                <a:gd name="T100" fmla="*/ 707 w 1043"/>
                <a:gd name="T101" fmla="*/ 0 h 1339"/>
                <a:gd name="T102" fmla="*/ 755 w 1043"/>
                <a:gd name="T103" fmla="*/ 16 h 1339"/>
                <a:gd name="T104" fmla="*/ 611 w 1043"/>
                <a:gd name="T105" fmla="*/ 16 h 1339"/>
                <a:gd name="T106" fmla="*/ 659 w 1043"/>
                <a:gd name="T107" fmla="*/ 0 h 1339"/>
                <a:gd name="T108" fmla="*/ 563 w 1043"/>
                <a:gd name="T109" fmla="*/ 16 h 1339"/>
                <a:gd name="T110" fmla="*/ 515 w 1043"/>
                <a:gd name="T111" fmla="*/ 0 h 1339"/>
                <a:gd name="T112" fmla="*/ 563 w 1043"/>
                <a:gd name="T113" fmla="*/ 16 h 1339"/>
                <a:gd name="T114" fmla="*/ 419 w 1043"/>
                <a:gd name="T115" fmla="*/ 16 h 1339"/>
                <a:gd name="T116" fmla="*/ 467 w 1043"/>
                <a:gd name="T117" fmla="*/ 0 h 1339"/>
                <a:gd name="T118" fmla="*/ 371 w 1043"/>
                <a:gd name="T119" fmla="*/ 16 h 1339"/>
                <a:gd name="T120" fmla="*/ 323 w 1043"/>
                <a:gd name="T121" fmla="*/ 0 h 1339"/>
                <a:gd name="T122" fmla="*/ 371 w 1043"/>
                <a:gd name="T123" fmla="*/ 16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43" h="1339">
                  <a:moveTo>
                    <a:pt x="16" y="1339"/>
                  </a:moveTo>
                  <a:cubicBezTo>
                    <a:pt x="0" y="1339"/>
                    <a:pt x="0" y="1339"/>
                    <a:pt x="0" y="1339"/>
                  </a:cubicBezTo>
                  <a:cubicBezTo>
                    <a:pt x="0" y="1291"/>
                    <a:pt x="0" y="1291"/>
                    <a:pt x="0" y="1291"/>
                  </a:cubicBezTo>
                  <a:cubicBezTo>
                    <a:pt x="16" y="1291"/>
                    <a:pt x="16" y="1291"/>
                    <a:pt x="16" y="1291"/>
                  </a:cubicBezTo>
                  <a:lnTo>
                    <a:pt x="16" y="1339"/>
                  </a:lnTo>
                  <a:close/>
                  <a:moveTo>
                    <a:pt x="16" y="1243"/>
                  </a:moveTo>
                  <a:cubicBezTo>
                    <a:pt x="0" y="1243"/>
                    <a:pt x="0" y="1243"/>
                    <a:pt x="0" y="1243"/>
                  </a:cubicBezTo>
                  <a:cubicBezTo>
                    <a:pt x="0" y="1195"/>
                    <a:pt x="0" y="1195"/>
                    <a:pt x="0" y="1195"/>
                  </a:cubicBezTo>
                  <a:cubicBezTo>
                    <a:pt x="16" y="1195"/>
                    <a:pt x="16" y="1195"/>
                    <a:pt x="16" y="1195"/>
                  </a:cubicBezTo>
                  <a:lnTo>
                    <a:pt x="16" y="1243"/>
                  </a:lnTo>
                  <a:close/>
                  <a:moveTo>
                    <a:pt x="16" y="1147"/>
                  </a:moveTo>
                  <a:cubicBezTo>
                    <a:pt x="0" y="1147"/>
                    <a:pt x="0" y="1147"/>
                    <a:pt x="0" y="1147"/>
                  </a:cubicBezTo>
                  <a:cubicBezTo>
                    <a:pt x="0" y="1099"/>
                    <a:pt x="0" y="1099"/>
                    <a:pt x="0" y="1099"/>
                  </a:cubicBezTo>
                  <a:cubicBezTo>
                    <a:pt x="16" y="1099"/>
                    <a:pt x="16" y="1099"/>
                    <a:pt x="16" y="1099"/>
                  </a:cubicBezTo>
                  <a:lnTo>
                    <a:pt x="16" y="1147"/>
                  </a:lnTo>
                  <a:close/>
                  <a:moveTo>
                    <a:pt x="16" y="1051"/>
                  </a:moveTo>
                  <a:cubicBezTo>
                    <a:pt x="0" y="1051"/>
                    <a:pt x="0" y="1051"/>
                    <a:pt x="0" y="105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16" y="1003"/>
                    <a:pt x="16" y="1003"/>
                    <a:pt x="16" y="1003"/>
                  </a:cubicBezTo>
                  <a:lnTo>
                    <a:pt x="16" y="1051"/>
                  </a:lnTo>
                  <a:close/>
                  <a:moveTo>
                    <a:pt x="16" y="955"/>
                  </a:moveTo>
                  <a:cubicBezTo>
                    <a:pt x="0" y="955"/>
                    <a:pt x="0" y="955"/>
                    <a:pt x="0" y="955"/>
                  </a:cubicBezTo>
                  <a:cubicBezTo>
                    <a:pt x="0" y="907"/>
                    <a:pt x="0" y="907"/>
                    <a:pt x="0" y="907"/>
                  </a:cubicBezTo>
                  <a:cubicBezTo>
                    <a:pt x="16" y="907"/>
                    <a:pt x="16" y="907"/>
                    <a:pt x="16" y="907"/>
                  </a:cubicBezTo>
                  <a:lnTo>
                    <a:pt x="16" y="955"/>
                  </a:lnTo>
                  <a:close/>
                  <a:moveTo>
                    <a:pt x="16" y="859"/>
                  </a:moveTo>
                  <a:cubicBezTo>
                    <a:pt x="0" y="859"/>
                    <a:pt x="0" y="859"/>
                    <a:pt x="0" y="859"/>
                  </a:cubicBezTo>
                  <a:cubicBezTo>
                    <a:pt x="0" y="811"/>
                    <a:pt x="0" y="811"/>
                    <a:pt x="0" y="811"/>
                  </a:cubicBezTo>
                  <a:cubicBezTo>
                    <a:pt x="16" y="811"/>
                    <a:pt x="16" y="811"/>
                    <a:pt x="16" y="811"/>
                  </a:cubicBezTo>
                  <a:lnTo>
                    <a:pt x="16" y="859"/>
                  </a:lnTo>
                  <a:close/>
                  <a:moveTo>
                    <a:pt x="16" y="763"/>
                  </a:moveTo>
                  <a:cubicBezTo>
                    <a:pt x="0" y="763"/>
                    <a:pt x="0" y="763"/>
                    <a:pt x="0" y="763"/>
                  </a:cubicBezTo>
                  <a:cubicBezTo>
                    <a:pt x="0" y="715"/>
                    <a:pt x="0" y="715"/>
                    <a:pt x="0" y="715"/>
                  </a:cubicBezTo>
                  <a:cubicBezTo>
                    <a:pt x="16" y="715"/>
                    <a:pt x="16" y="715"/>
                    <a:pt x="16" y="715"/>
                  </a:cubicBezTo>
                  <a:lnTo>
                    <a:pt x="16" y="763"/>
                  </a:lnTo>
                  <a:close/>
                  <a:moveTo>
                    <a:pt x="16" y="667"/>
                  </a:moveTo>
                  <a:cubicBezTo>
                    <a:pt x="0" y="667"/>
                    <a:pt x="0" y="667"/>
                    <a:pt x="0" y="667"/>
                  </a:cubicBezTo>
                  <a:cubicBezTo>
                    <a:pt x="0" y="619"/>
                    <a:pt x="0" y="619"/>
                    <a:pt x="0" y="619"/>
                  </a:cubicBezTo>
                  <a:cubicBezTo>
                    <a:pt x="16" y="619"/>
                    <a:pt x="16" y="619"/>
                    <a:pt x="16" y="619"/>
                  </a:cubicBezTo>
                  <a:lnTo>
                    <a:pt x="16" y="667"/>
                  </a:lnTo>
                  <a:close/>
                  <a:moveTo>
                    <a:pt x="16" y="571"/>
                  </a:moveTo>
                  <a:cubicBezTo>
                    <a:pt x="0" y="571"/>
                    <a:pt x="0" y="571"/>
                    <a:pt x="0" y="571"/>
                  </a:cubicBezTo>
                  <a:cubicBezTo>
                    <a:pt x="0" y="523"/>
                    <a:pt x="0" y="523"/>
                    <a:pt x="0" y="523"/>
                  </a:cubicBezTo>
                  <a:cubicBezTo>
                    <a:pt x="16" y="523"/>
                    <a:pt x="16" y="523"/>
                    <a:pt x="16" y="523"/>
                  </a:cubicBezTo>
                  <a:lnTo>
                    <a:pt x="16" y="571"/>
                  </a:lnTo>
                  <a:close/>
                  <a:moveTo>
                    <a:pt x="16" y="475"/>
                  </a:moveTo>
                  <a:cubicBezTo>
                    <a:pt x="0" y="475"/>
                    <a:pt x="0" y="475"/>
                    <a:pt x="0" y="475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16" y="427"/>
                    <a:pt x="16" y="427"/>
                    <a:pt x="16" y="427"/>
                  </a:cubicBezTo>
                  <a:lnTo>
                    <a:pt x="16" y="475"/>
                  </a:lnTo>
                  <a:close/>
                  <a:moveTo>
                    <a:pt x="16" y="379"/>
                  </a:moveTo>
                  <a:cubicBezTo>
                    <a:pt x="0" y="379"/>
                    <a:pt x="0" y="379"/>
                    <a:pt x="0" y="379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16" y="331"/>
                    <a:pt x="16" y="331"/>
                    <a:pt x="16" y="331"/>
                  </a:cubicBezTo>
                  <a:lnTo>
                    <a:pt x="16" y="379"/>
                  </a:lnTo>
                  <a:close/>
                  <a:moveTo>
                    <a:pt x="16" y="283"/>
                  </a:moveTo>
                  <a:cubicBezTo>
                    <a:pt x="0" y="283"/>
                    <a:pt x="0" y="283"/>
                    <a:pt x="0" y="283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54"/>
                    <a:pt x="1" y="244"/>
                    <a:pt x="2" y="235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7" y="246"/>
                    <a:pt x="16" y="255"/>
                    <a:pt x="16" y="264"/>
                  </a:cubicBezTo>
                  <a:lnTo>
                    <a:pt x="16" y="283"/>
                  </a:lnTo>
                  <a:close/>
                  <a:moveTo>
                    <a:pt x="27" y="191"/>
                  </a:moveTo>
                  <a:cubicBezTo>
                    <a:pt x="12" y="186"/>
                    <a:pt x="12" y="186"/>
                    <a:pt x="12" y="186"/>
                  </a:cubicBezTo>
                  <a:cubicBezTo>
                    <a:pt x="17" y="171"/>
                    <a:pt x="23" y="155"/>
                    <a:pt x="31" y="141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38" y="162"/>
                    <a:pt x="32" y="176"/>
                    <a:pt x="27" y="191"/>
                  </a:cubicBezTo>
                  <a:close/>
                  <a:moveTo>
                    <a:pt x="71" y="110"/>
                  </a:moveTo>
                  <a:cubicBezTo>
                    <a:pt x="58" y="99"/>
                    <a:pt x="58" y="99"/>
                    <a:pt x="58" y="99"/>
                  </a:cubicBezTo>
                  <a:cubicBezTo>
                    <a:pt x="69" y="87"/>
                    <a:pt x="80" y="75"/>
                    <a:pt x="93" y="64"/>
                  </a:cubicBezTo>
                  <a:cubicBezTo>
                    <a:pt x="103" y="76"/>
                    <a:pt x="103" y="76"/>
                    <a:pt x="103" y="76"/>
                  </a:cubicBezTo>
                  <a:cubicBezTo>
                    <a:pt x="91" y="86"/>
                    <a:pt x="80" y="97"/>
                    <a:pt x="71" y="110"/>
                  </a:cubicBezTo>
                  <a:close/>
                  <a:moveTo>
                    <a:pt x="141" y="49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47" y="27"/>
                    <a:pt x="162" y="20"/>
                    <a:pt x="178" y="15"/>
                  </a:cubicBezTo>
                  <a:cubicBezTo>
                    <a:pt x="183" y="30"/>
                    <a:pt x="183" y="30"/>
                    <a:pt x="183" y="30"/>
                  </a:cubicBezTo>
                  <a:cubicBezTo>
                    <a:pt x="169" y="35"/>
                    <a:pt x="154" y="42"/>
                    <a:pt x="141" y="49"/>
                  </a:cubicBezTo>
                  <a:close/>
                  <a:moveTo>
                    <a:pt x="228" y="19"/>
                  </a:moveTo>
                  <a:cubicBezTo>
                    <a:pt x="226" y="3"/>
                    <a:pt x="226" y="3"/>
                    <a:pt x="226" y="3"/>
                  </a:cubicBezTo>
                  <a:cubicBezTo>
                    <a:pt x="238" y="1"/>
                    <a:pt x="251" y="0"/>
                    <a:pt x="264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52" y="16"/>
                    <a:pt x="240" y="17"/>
                    <a:pt x="228" y="19"/>
                  </a:cubicBezTo>
                  <a:close/>
                  <a:moveTo>
                    <a:pt x="1043" y="16"/>
                  </a:moveTo>
                  <a:cubicBezTo>
                    <a:pt x="995" y="16"/>
                    <a:pt x="995" y="16"/>
                    <a:pt x="995" y="16"/>
                  </a:cubicBezTo>
                  <a:cubicBezTo>
                    <a:pt x="995" y="0"/>
                    <a:pt x="995" y="0"/>
                    <a:pt x="995" y="0"/>
                  </a:cubicBezTo>
                  <a:cubicBezTo>
                    <a:pt x="1043" y="0"/>
                    <a:pt x="1043" y="0"/>
                    <a:pt x="1043" y="0"/>
                  </a:cubicBezTo>
                  <a:lnTo>
                    <a:pt x="1043" y="16"/>
                  </a:lnTo>
                  <a:close/>
                  <a:moveTo>
                    <a:pt x="947" y="16"/>
                  </a:moveTo>
                  <a:cubicBezTo>
                    <a:pt x="899" y="16"/>
                    <a:pt x="899" y="16"/>
                    <a:pt x="899" y="16"/>
                  </a:cubicBezTo>
                  <a:cubicBezTo>
                    <a:pt x="899" y="0"/>
                    <a:pt x="899" y="0"/>
                    <a:pt x="899" y="0"/>
                  </a:cubicBezTo>
                  <a:cubicBezTo>
                    <a:pt x="947" y="0"/>
                    <a:pt x="947" y="0"/>
                    <a:pt x="947" y="0"/>
                  </a:cubicBezTo>
                  <a:lnTo>
                    <a:pt x="947" y="16"/>
                  </a:lnTo>
                  <a:close/>
                  <a:moveTo>
                    <a:pt x="851" y="16"/>
                  </a:moveTo>
                  <a:cubicBezTo>
                    <a:pt x="803" y="16"/>
                    <a:pt x="803" y="16"/>
                    <a:pt x="803" y="16"/>
                  </a:cubicBezTo>
                  <a:cubicBezTo>
                    <a:pt x="803" y="0"/>
                    <a:pt x="803" y="0"/>
                    <a:pt x="803" y="0"/>
                  </a:cubicBezTo>
                  <a:cubicBezTo>
                    <a:pt x="851" y="0"/>
                    <a:pt x="851" y="0"/>
                    <a:pt x="851" y="0"/>
                  </a:cubicBezTo>
                  <a:lnTo>
                    <a:pt x="851" y="16"/>
                  </a:lnTo>
                  <a:close/>
                  <a:moveTo>
                    <a:pt x="755" y="16"/>
                  </a:moveTo>
                  <a:cubicBezTo>
                    <a:pt x="707" y="16"/>
                    <a:pt x="707" y="16"/>
                    <a:pt x="707" y="16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755" y="0"/>
                    <a:pt x="755" y="0"/>
                    <a:pt x="755" y="0"/>
                  </a:cubicBezTo>
                  <a:lnTo>
                    <a:pt x="755" y="16"/>
                  </a:lnTo>
                  <a:close/>
                  <a:moveTo>
                    <a:pt x="659" y="16"/>
                  </a:moveTo>
                  <a:cubicBezTo>
                    <a:pt x="611" y="16"/>
                    <a:pt x="611" y="16"/>
                    <a:pt x="611" y="16"/>
                  </a:cubicBezTo>
                  <a:cubicBezTo>
                    <a:pt x="611" y="0"/>
                    <a:pt x="611" y="0"/>
                    <a:pt x="611" y="0"/>
                  </a:cubicBezTo>
                  <a:cubicBezTo>
                    <a:pt x="659" y="0"/>
                    <a:pt x="659" y="0"/>
                    <a:pt x="659" y="0"/>
                  </a:cubicBezTo>
                  <a:lnTo>
                    <a:pt x="659" y="16"/>
                  </a:lnTo>
                  <a:close/>
                  <a:moveTo>
                    <a:pt x="563" y="16"/>
                  </a:moveTo>
                  <a:cubicBezTo>
                    <a:pt x="515" y="16"/>
                    <a:pt x="515" y="16"/>
                    <a:pt x="515" y="16"/>
                  </a:cubicBezTo>
                  <a:cubicBezTo>
                    <a:pt x="515" y="0"/>
                    <a:pt x="515" y="0"/>
                    <a:pt x="515" y="0"/>
                  </a:cubicBezTo>
                  <a:cubicBezTo>
                    <a:pt x="563" y="0"/>
                    <a:pt x="563" y="0"/>
                    <a:pt x="563" y="0"/>
                  </a:cubicBezTo>
                  <a:lnTo>
                    <a:pt x="563" y="16"/>
                  </a:lnTo>
                  <a:close/>
                  <a:moveTo>
                    <a:pt x="467" y="16"/>
                  </a:moveTo>
                  <a:cubicBezTo>
                    <a:pt x="419" y="16"/>
                    <a:pt x="419" y="16"/>
                    <a:pt x="419" y="16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67" y="0"/>
                    <a:pt x="467" y="0"/>
                    <a:pt x="467" y="0"/>
                  </a:cubicBezTo>
                  <a:lnTo>
                    <a:pt x="467" y="16"/>
                  </a:lnTo>
                  <a:close/>
                  <a:moveTo>
                    <a:pt x="371" y="16"/>
                  </a:moveTo>
                  <a:cubicBezTo>
                    <a:pt x="323" y="16"/>
                    <a:pt x="323" y="16"/>
                    <a:pt x="323" y="16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371" y="0"/>
                    <a:pt x="371" y="0"/>
                    <a:pt x="371" y="0"/>
                  </a:cubicBezTo>
                  <a:lnTo>
                    <a:pt x="371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Rectangle 243"/>
            <p:cNvSpPr>
              <a:spLocks noChangeArrowheads="1"/>
            </p:cNvSpPr>
            <p:nvPr/>
          </p:nvSpPr>
          <p:spPr bwMode="auto">
            <a:xfrm>
              <a:off x="2922588" y="3521075"/>
              <a:ext cx="187325" cy="476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Rectangle 244"/>
            <p:cNvSpPr>
              <a:spLocks noChangeArrowheads="1"/>
            </p:cNvSpPr>
            <p:nvPr/>
          </p:nvSpPr>
          <p:spPr bwMode="auto">
            <a:xfrm>
              <a:off x="2646363" y="3614738"/>
              <a:ext cx="746125" cy="476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Rectangle 245"/>
            <p:cNvSpPr>
              <a:spLocks noChangeArrowheads="1"/>
            </p:cNvSpPr>
            <p:nvPr/>
          </p:nvSpPr>
          <p:spPr bwMode="auto">
            <a:xfrm>
              <a:off x="2646363" y="3802063"/>
              <a:ext cx="744538" cy="460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Oval 343"/>
            <p:cNvSpPr>
              <a:spLocks noChangeArrowheads="1"/>
            </p:cNvSpPr>
            <p:nvPr/>
          </p:nvSpPr>
          <p:spPr bwMode="auto">
            <a:xfrm>
              <a:off x="2974976" y="1455738"/>
              <a:ext cx="398463" cy="398463"/>
            </a:xfrm>
            <a:prstGeom prst="ellipse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Oval 344"/>
            <p:cNvSpPr>
              <a:spLocks noChangeArrowheads="1"/>
            </p:cNvSpPr>
            <p:nvPr/>
          </p:nvSpPr>
          <p:spPr bwMode="auto">
            <a:xfrm>
              <a:off x="1571626" y="3519488"/>
              <a:ext cx="187325" cy="187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32" name="组合 431"/>
          <p:cNvGrpSpPr/>
          <p:nvPr/>
        </p:nvGrpSpPr>
        <p:grpSpPr>
          <a:xfrm>
            <a:off x="2363788" y="6229350"/>
            <a:ext cx="1120775" cy="185738"/>
            <a:chOff x="2363788" y="6229350"/>
            <a:chExt cx="1120775" cy="185738"/>
          </a:xfrm>
        </p:grpSpPr>
        <p:sp>
          <p:nvSpPr>
            <p:cNvPr id="198" name="Freeform 5"/>
            <p:cNvSpPr>
              <a:spLocks noEditPoints="1"/>
            </p:cNvSpPr>
            <p:nvPr/>
          </p:nvSpPr>
          <p:spPr bwMode="auto">
            <a:xfrm>
              <a:off x="2455863" y="6310313"/>
              <a:ext cx="911225" cy="23813"/>
            </a:xfrm>
            <a:custGeom>
              <a:avLst/>
              <a:gdLst>
                <a:gd name="T0" fmla="*/ 574 w 574"/>
                <a:gd name="T1" fmla="*/ 15 h 15"/>
                <a:gd name="T2" fmla="*/ 530 w 574"/>
                <a:gd name="T3" fmla="*/ 15 h 15"/>
                <a:gd name="T4" fmla="*/ 530 w 574"/>
                <a:gd name="T5" fmla="*/ 0 h 15"/>
                <a:gd name="T6" fmla="*/ 574 w 574"/>
                <a:gd name="T7" fmla="*/ 0 h 15"/>
                <a:gd name="T8" fmla="*/ 574 w 574"/>
                <a:gd name="T9" fmla="*/ 15 h 15"/>
                <a:gd name="T10" fmla="*/ 485 w 574"/>
                <a:gd name="T11" fmla="*/ 15 h 15"/>
                <a:gd name="T12" fmla="*/ 441 w 574"/>
                <a:gd name="T13" fmla="*/ 15 h 15"/>
                <a:gd name="T14" fmla="*/ 441 w 574"/>
                <a:gd name="T15" fmla="*/ 0 h 15"/>
                <a:gd name="T16" fmla="*/ 485 w 574"/>
                <a:gd name="T17" fmla="*/ 0 h 15"/>
                <a:gd name="T18" fmla="*/ 485 w 574"/>
                <a:gd name="T19" fmla="*/ 15 h 15"/>
                <a:gd name="T20" fmla="*/ 397 w 574"/>
                <a:gd name="T21" fmla="*/ 15 h 15"/>
                <a:gd name="T22" fmla="*/ 353 w 574"/>
                <a:gd name="T23" fmla="*/ 15 h 15"/>
                <a:gd name="T24" fmla="*/ 353 w 574"/>
                <a:gd name="T25" fmla="*/ 0 h 15"/>
                <a:gd name="T26" fmla="*/ 397 w 574"/>
                <a:gd name="T27" fmla="*/ 0 h 15"/>
                <a:gd name="T28" fmla="*/ 397 w 574"/>
                <a:gd name="T29" fmla="*/ 15 h 15"/>
                <a:gd name="T30" fmla="*/ 309 w 574"/>
                <a:gd name="T31" fmla="*/ 15 h 15"/>
                <a:gd name="T32" fmla="*/ 265 w 574"/>
                <a:gd name="T33" fmla="*/ 15 h 15"/>
                <a:gd name="T34" fmla="*/ 265 w 574"/>
                <a:gd name="T35" fmla="*/ 0 h 15"/>
                <a:gd name="T36" fmla="*/ 309 w 574"/>
                <a:gd name="T37" fmla="*/ 0 h 15"/>
                <a:gd name="T38" fmla="*/ 309 w 574"/>
                <a:gd name="T39" fmla="*/ 15 h 15"/>
                <a:gd name="T40" fmla="*/ 221 w 574"/>
                <a:gd name="T41" fmla="*/ 15 h 15"/>
                <a:gd name="T42" fmla="*/ 177 w 574"/>
                <a:gd name="T43" fmla="*/ 15 h 15"/>
                <a:gd name="T44" fmla="*/ 177 w 574"/>
                <a:gd name="T45" fmla="*/ 0 h 15"/>
                <a:gd name="T46" fmla="*/ 221 w 574"/>
                <a:gd name="T47" fmla="*/ 0 h 15"/>
                <a:gd name="T48" fmla="*/ 221 w 574"/>
                <a:gd name="T49" fmla="*/ 15 h 15"/>
                <a:gd name="T50" fmla="*/ 133 w 574"/>
                <a:gd name="T51" fmla="*/ 15 h 15"/>
                <a:gd name="T52" fmla="*/ 89 w 574"/>
                <a:gd name="T53" fmla="*/ 15 h 15"/>
                <a:gd name="T54" fmla="*/ 89 w 574"/>
                <a:gd name="T55" fmla="*/ 0 h 15"/>
                <a:gd name="T56" fmla="*/ 133 w 574"/>
                <a:gd name="T57" fmla="*/ 0 h 15"/>
                <a:gd name="T58" fmla="*/ 133 w 574"/>
                <a:gd name="T59" fmla="*/ 15 h 15"/>
                <a:gd name="T60" fmla="*/ 45 w 574"/>
                <a:gd name="T61" fmla="*/ 15 h 15"/>
                <a:gd name="T62" fmla="*/ 0 w 574"/>
                <a:gd name="T63" fmla="*/ 15 h 15"/>
                <a:gd name="T64" fmla="*/ 0 w 574"/>
                <a:gd name="T65" fmla="*/ 0 h 15"/>
                <a:gd name="T66" fmla="*/ 45 w 574"/>
                <a:gd name="T67" fmla="*/ 0 h 15"/>
                <a:gd name="T68" fmla="*/ 45 w 574"/>
                <a:gd name="T6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4" h="15">
                  <a:moveTo>
                    <a:pt x="574" y="15"/>
                  </a:moveTo>
                  <a:lnTo>
                    <a:pt x="530" y="15"/>
                  </a:lnTo>
                  <a:lnTo>
                    <a:pt x="530" y="0"/>
                  </a:lnTo>
                  <a:lnTo>
                    <a:pt x="574" y="0"/>
                  </a:lnTo>
                  <a:lnTo>
                    <a:pt x="574" y="15"/>
                  </a:lnTo>
                  <a:close/>
                  <a:moveTo>
                    <a:pt x="485" y="15"/>
                  </a:moveTo>
                  <a:lnTo>
                    <a:pt x="441" y="15"/>
                  </a:lnTo>
                  <a:lnTo>
                    <a:pt x="441" y="0"/>
                  </a:lnTo>
                  <a:lnTo>
                    <a:pt x="485" y="0"/>
                  </a:lnTo>
                  <a:lnTo>
                    <a:pt x="485" y="15"/>
                  </a:lnTo>
                  <a:close/>
                  <a:moveTo>
                    <a:pt x="397" y="15"/>
                  </a:moveTo>
                  <a:lnTo>
                    <a:pt x="353" y="15"/>
                  </a:lnTo>
                  <a:lnTo>
                    <a:pt x="353" y="0"/>
                  </a:lnTo>
                  <a:lnTo>
                    <a:pt x="397" y="0"/>
                  </a:lnTo>
                  <a:lnTo>
                    <a:pt x="397" y="15"/>
                  </a:lnTo>
                  <a:close/>
                  <a:moveTo>
                    <a:pt x="309" y="15"/>
                  </a:moveTo>
                  <a:lnTo>
                    <a:pt x="265" y="15"/>
                  </a:lnTo>
                  <a:lnTo>
                    <a:pt x="265" y="0"/>
                  </a:lnTo>
                  <a:lnTo>
                    <a:pt x="309" y="0"/>
                  </a:lnTo>
                  <a:lnTo>
                    <a:pt x="309" y="15"/>
                  </a:lnTo>
                  <a:close/>
                  <a:moveTo>
                    <a:pt x="221" y="15"/>
                  </a:moveTo>
                  <a:lnTo>
                    <a:pt x="177" y="15"/>
                  </a:lnTo>
                  <a:lnTo>
                    <a:pt x="177" y="0"/>
                  </a:lnTo>
                  <a:lnTo>
                    <a:pt x="221" y="0"/>
                  </a:lnTo>
                  <a:lnTo>
                    <a:pt x="221" y="15"/>
                  </a:lnTo>
                  <a:close/>
                  <a:moveTo>
                    <a:pt x="133" y="15"/>
                  </a:moveTo>
                  <a:lnTo>
                    <a:pt x="89" y="15"/>
                  </a:lnTo>
                  <a:lnTo>
                    <a:pt x="89" y="0"/>
                  </a:lnTo>
                  <a:lnTo>
                    <a:pt x="133" y="0"/>
                  </a:lnTo>
                  <a:lnTo>
                    <a:pt x="133" y="15"/>
                  </a:lnTo>
                  <a:close/>
                  <a:moveTo>
                    <a:pt x="45" y="15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45" y="0"/>
                  </a:lnTo>
                  <a:lnTo>
                    <a:pt x="45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Oval 345"/>
            <p:cNvSpPr>
              <a:spLocks noChangeArrowheads="1"/>
            </p:cNvSpPr>
            <p:nvPr/>
          </p:nvSpPr>
          <p:spPr bwMode="auto">
            <a:xfrm>
              <a:off x="2363788" y="6229350"/>
              <a:ext cx="185738" cy="185738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Oval 346"/>
            <p:cNvSpPr>
              <a:spLocks noChangeArrowheads="1"/>
            </p:cNvSpPr>
            <p:nvPr/>
          </p:nvSpPr>
          <p:spPr bwMode="auto">
            <a:xfrm>
              <a:off x="3297238" y="6229350"/>
              <a:ext cx="187325" cy="185738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9" name="组合 408"/>
          <p:cNvGrpSpPr/>
          <p:nvPr/>
        </p:nvGrpSpPr>
        <p:grpSpPr>
          <a:xfrm>
            <a:off x="9739313" y="4857750"/>
            <a:ext cx="933450" cy="817563"/>
            <a:chOff x="9739313" y="4857750"/>
            <a:chExt cx="933450" cy="817563"/>
          </a:xfrm>
        </p:grpSpPr>
        <p:sp>
          <p:nvSpPr>
            <p:cNvPr id="183" name="Rectangle 347"/>
            <p:cNvSpPr>
              <a:spLocks noChangeArrowheads="1"/>
            </p:cNvSpPr>
            <p:nvPr/>
          </p:nvSpPr>
          <p:spPr bwMode="auto">
            <a:xfrm>
              <a:off x="9739313" y="5114925"/>
              <a:ext cx="933450" cy="56038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Rectangle 348"/>
            <p:cNvSpPr>
              <a:spLocks noChangeArrowheads="1"/>
            </p:cNvSpPr>
            <p:nvPr/>
          </p:nvSpPr>
          <p:spPr bwMode="auto">
            <a:xfrm>
              <a:off x="9832976" y="5208588"/>
              <a:ext cx="746125" cy="3730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349"/>
            <p:cNvSpPr>
              <a:spLocks noEditPoints="1"/>
            </p:cNvSpPr>
            <p:nvPr/>
          </p:nvSpPr>
          <p:spPr bwMode="auto">
            <a:xfrm>
              <a:off x="9931401" y="5299075"/>
              <a:ext cx="119063" cy="188913"/>
            </a:xfrm>
            <a:custGeom>
              <a:avLst/>
              <a:gdLst>
                <a:gd name="T0" fmla="*/ 82 w 82"/>
                <a:gd name="T1" fmla="*/ 112 h 129"/>
                <a:gd name="T2" fmla="*/ 80 w 82"/>
                <a:gd name="T3" fmla="*/ 117 h 129"/>
                <a:gd name="T4" fmla="*/ 70 w 82"/>
                <a:gd name="T5" fmla="*/ 127 h 129"/>
                <a:gd name="T6" fmla="*/ 65 w 82"/>
                <a:gd name="T7" fmla="*/ 129 h 129"/>
                <a:gd name="T8" fmla="*/ 17 w 82"/>
                <a:gd name="T9" fmla="*/ 129 h 129"/>
                <a:gd name="T10" fmla="*/ 13 w 82"/>
                <a:gd name="T11" fmla="*/ 127 h 129"/>
                <a:gd name="T12" fmla="*/ 2 w 82"/>
                <a:gd name="T13" fmla="*/ 117 h 129"/>
                <a:gd name="T14" fmla="*/ 0 w 82"/>
                <a:gd name="T15" fmla="*/ 112 h 129"/>
                <a:gd name="T16" fmla="*/ 0 w 82"/>
                <a:gd name="T17" fmla="*/ 17 h 129"/>
                <a:gd name="T18" fmla="*/ 2 w 82"/>
                <a:gd name="T19" fmla="*/ 13 h 129"/>
                <a:gd name="T20" fmla="*/ 13 w 82"/>
                <a:gd name="T21" fmla="*/ 2 h 129"/>
                <a:gd name="T22" fmla="*/ 17 w 82"/>
                <a:gd name="T23" fmla="*/ 0 h 129"/>
                <a:gd name="T24" fmla="*/ 65 w 82"/>
                <a:gd name="T25" fmla="*/ 0 h 129"/>
                <a:gd name="T26" fmla="*/ 70 w 82"/>
                <a:gd name="T27" fmla="*/ 2 h 129"/>
                <a:gd name="T28" fmla="*/ 80 w 82"/>
                <a:gd name="T29" fmla="*/ 13 h 129"/>
                <a:gd name="T30" fmla="*/ 82 w 82"/>
                <a:gd name="T31" fmla="*/ 17 h 129"/>
                <a:gd name="T32" fmla="*/ 82 w 82"/>
                <a:gd name="T33" fmla="*/ 112 h 129"/>
                <a:gd name="T34" fmla="*/ 32 w 82"/>
                <a:gd name="T35" fmla="*/ 27 h 129"/>
                <a:gd name="T36" fmla="*/ 31 w 82"/>
                <a:gd name="T37" fmla="*/ 28 h 129"/>
                <a:gd name="T38" fmla="*/ 28 w 82"/>
                <a:gd name="T39" fmla="*/ 31 h 129"/>
                <a:gd name="T40" fmla="*/ 27 w 82"/>
                <a:gd name="T41" fmla="*/ 32 h 129"/>
                <a:gd name="T42" fmla="*/ 27 w 82"/>
                <a:gd name="T43" fmla="*/ 98 h 129"/>
                <a:gd name="T44" fmla="*/ 28 w 82"/>
                <a:gd name="T45" fmla="*/ 99 h 129"/>
                <a:gd name="T46" fmla="*/ 31 w 82"/>
                <a:gd name="T47" fmla="*/ 102 h 129"/>
                <a:gd name="T48" fmla="*/ 52 w 82"/>
                <a:gd name="T49" fmla="*/ 102 h 129"/>
                <a:gd name="T50" fmla="*/ 54 w 82"/>
                <a:gd name="T51" fmla="*/ 99 h 129"/>
                <a:gd name="T52" fmla="*/ 55 w 82"/>
                <a:gd name="T53" fmla="*/ 98 h 129"/>
                <a:gd name="T54" fmla="*/ 55 w 82"/>
                <a:gd name="T55" fmla="*/ 32 h 129"/>
                <a:gd name="T56" fmla="*/ 54 w 82"/>
                <a:gd name="T57" fmla="*/ 31 h 129"/>
                <a:gd name="T58" fmla="*/ 51 w 82"/>
                <a:gd name="T59" fmla="*/ 28 h 129"/>
                <a:gd name="T60" fmla="*/ 50 w 82"/>
                <a:gd name="T61" fmla="*/ 27 h 129"/>
                <a:gd name="T62" fmla="*/ 32 w 82"/>
                <a:gd name="T63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" h="129">
                  <a:moveTo>
                    <a:pt x="82" y="112"/>
                  </a:moveTo>
                  <a:cubicBezTo>
                    <a:pt x="82" y="112"/>
                    <a:pt x="82" y="114"/>
                    <a:pt x="80" y="117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67" y="129"/>
                    <a:pt x="65" y="129"/>
                    <a:pt x="65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29"/>
                    <a:pt x="15" y="129"/>
                    <a:pt x="13" y="12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0" y="114"/>
                    <a:pt x="0" y="112"/>
                    <a:pt x="0" y="11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5"/>
                    <a:pt x="2" y="1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5" y="0"/>
                    <a:pt x="17" y="0"/>
                    <a:pt x="1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7" y="0"/>
                    <a:pt x="70" y="2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5"/>
                    <a:pt x="82" y="17"/>
                    <a:pt x="82" y="17"/>
                  </a:cubicBezTo>
                  <a:lnTo>
                    <a:pt x="82" y="112"/>
                  </a:lnTo>
                  <a:close/>
                  <a:moveTo>
                    <a:pt x="32" y="27"/>
                  </a:moveTo>
                  <a:cubicBezTo>
                    <a:pt x="32" y="27"/>
                    <a:pt x="31" y="27"/>
                    <a:pt x="31" y="28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8" y="99"/>
                    <a:pt x="28" y="99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52" y="102"/>
                    <a:pt x="52" y="102"/>
                    <a:pt x="52" y="102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5" y="99"/>
                    <a:pt x="55" y="98"/>
                    <a:pt x="55" y="98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4" y="31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7"/>
                    <a:pt x="50" y="27"/>
                    <a:pt x="50" y="27"/>
                  </a:cubicBezTo>
                  <a:lnTo>
                    <a:pt x="32" y="27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350"/>
            <p:cNvSpPr>
              <a:spLocks noEditPoints="1"/>
            </p:cNvSpPr>
            <p:nvPr/>
          </p:nvSpPr>
          <p:spPr bwMode="auto">
            <a:xfrm>
              <a:off x="10079038" y="5299075"/>
              <a:ext cx="115888" cy="188913"/>
            </a:xfrm>
            <a:custGeom>
              <a:avLst/>
              <a:gdLst>
                <a:gd name="T0" fmla="*/ 79 w 79"/>
                <a:gd name="T1" fmla="*/ 64 h 129"/>
                <a:gd name="T2" fmla="*/ 78 w 79"/>
                <a:gd name="T3" fmla="*/ 64 h 129"/>
                <a:gd name="T4" fmla="*/ 79 w 79"/>
                <a:gd name="T5" fmla="*/ 64 h 129"/>
                <a:gd name="T6" fmla="*/ 77 w 79"/>
                <a:gd name="T7" fmla="*/ 69 h 129"/>
                <a:gd name="T8" fmla="*/ 66 w 79"/>
                <a:gd name="T9" fmla="*/ 80 h 129"/>
                <a:gd name="T10" fmla="*/ 62 w 79"/>
                <a:gd name="T11" fmla="*/ 82 h 129"/>
                <a:gd name="T12" fmla="*/ 27 w 79"/>
                <a:gd name="T13" fmla="*/ 82 h 129"/>
                <a:gd name="T14" fmla="*/ 27 w 79"/>
                <a:gd name="T15" fmla="*/ 126 h 129"/>
                <a:gd name="T16" fmla="*/ 25 w 79"/>
                <a:gd name="T17" fmla="*/ 129 h 129"/>
                <a:gd name="T18" fmla="*/ 3 w 79"/>
                <a:gd name="T19" fmla="*/ 129 h 129"/>
                <a:gd name="T20" fmla="*/ 0 w 79"/>
                <a:gd name="T21" fmla="*/ 126 h 129"/>
                <a:gd name="T22" fmla="*/ 0 w 79"/>
                <a:gd name="T23" fmla="*/ 3 h 129"/>
                <a:gd name="T24" fmla="*/ 3 w 79"/>
                <a:gd name="T25" fmla="*/ 0 h 129"/>
                <a:gd name="T26" fmla="*/ 62 w 79"/>
                <a:gd name="T27" fmla="*/ 0 h 129"/>
                <a:gd name="T28" fmla="*/ 66 w 79"/>
                <a:gd name="T29" fmla="*/ 2 h 129"/>
                <a:gd name="T30" fmla="*/ 77 w 79"/>
                <a:gd name="T31" fmla="*/ 13 h 129"/>
                <a:gd name="T32" fmla="*/ 79 w 79"/>
                <a:gd name="T33" fmla="*/ 17 h 129"/>
                <a:gd name="T34" fmla="*/ 79 w 79"/>
                <a:gd name="T35" fmla="*/ 64 h 129"/>
                <a:gd name="T36" fmla="*/ 27 w 79"/>
                <a:gd name="T37" fmla="*/ 54 h 129"/>
                <a:gd name="T38" fmla="*/ 46 w 79"/>
                <a:gd name="T39" fmla="*/ 54 h 129"/>
                <a:gd name="T40" fmla="*/ 48 w 79"/>
                <a:gd name="T41" fmla="*/ 54 h 129"/>
                <a:gd name="T42" fmla="*/ 51 w 79"/>
                <a:gd name="T43" fmla="*/ 51 h 129"/>
                <a:gd name="T44" fmla="*/ 52 w 79"/>
                <a:gd name="T45" fmla="*/ 50 h 129"/>
                <a:gd name="T46" fmla="*/ 52 w 79"/>
                <a:gd name="T47" fmla="*/ 32 h 129"/>
                <a:gd name="T48" fmla="*/ 51 w 79"/>
                <a:gd name="T49" fmla="*/ 31 h 129"/>
                <a:gd name="T50" fmla="*/ 48 w 79"/>
                <a:gd name="T51" fmla="*/ 28 h 129"/>
                <a:gd name="T52" fmla="*/ 46 w 79"/>
                <a:gd name="T53" fmla="*/ 27 h 129"/>
                <a:gd name="T54" fmla="*/ 27 w 79"/>
                <a:gd name="T55" fmla="*/ 27 h 129"/>
                <a:gd name="T56" fmla="*/ 27 w 79"/>
                <a:gd name="T57" fmla="*/ 5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9" h="129">
                  <a:moveTo>
                    <a:pt x="79" y="64"/>
                  </a:moveTo>
                  <a:cubicBezTo>
                    <a:pt x="78" y="64"/>
                    <a:pt x="78" y="64"/>
                    <a:pt x="78" y="64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79" y="64"/>
                    <a:pt x="79" y="67"/>
                    <a:pt x="77" y="69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4" y="82"/>
                    <a:pt x="62" y="82"/>
                    <a:pt x="62" y="82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7" y="128"/>
                    <a:pt x="26" y="129"/>
                    <a:pt x="25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2" y="129"/>
                    <a:pt x="0" y="128"/>
                    <a:pt x="0" y="12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4" y="0"/>
                    <a:pt x="66" y="2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9" y="15"/>
                    <a:pt x="79" y="17"/>
                    <a:pt x="79" y="17"/>
                  </a:cubicBezTo>
                  <a:lnTo>
                    <a:pt x="79" y="64"/>
                  </a:lnTo>
                  <a:close/>
                  <a:moveTo>
                    <a:pt x="27" y="54"/>
                  </a:move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7" y="55"/>
                    <a:pt x="48" y="54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2"/>
                    <a:pt x="52" y="31"/>
                    <a:pt x="51" y="31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7" y="27"/>
                    <a:pt x="46" y="27"/>
                    <a:pt x="46" y="27"/>
                  </a:cubicBezTo>
                  <a:cubicBezTo>
                    <a:pt x="27" y="27"/>
                    <a:pt x="27" y="27"/>
                    <a:pt x="27" y="27"/>
                  </a:cubicBezTo>
                  <a:lnTo>
                    <a:pt x="27" y="54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351"/>
            <p:cNvSpPr>
              <a:spLocks/>
            </p:cNvSpPr>
            <p:nvPr/>
          </p:nvSpPr>
          <p:spPr bwMode="auto">
            <a:xfrm>
              <a:off x="10223501" y="5299075"/>
              <a:ext cx="104775" cy="188913"/>
            </a:xfrm>
            <a:custGeom>
              <a:avLst/>
              <a:gdLst>
                <a:gd name="T0" fmla="*/ 27 w 72"/>
                <a:gd name="T1" fmla="*/ 51 h 129"/>
                <a:gd name="T2" fmla="*/ 60 w 72"/>
                <a:gd name="T3" fmla="*/ 51 h 129"/>
                <a:gd name="T4" fmla="*/ 62 w 72"/>
                <a:gd name="T5" fmla="*/ 54 h 129"/>
                <a:gd name="T6" fmla="*/ 62 w 72"/>
                <a:gd name="T7" fmla="*/ 76 h 129"/>
                <a:gd name="T8" fmla="*/ 60 w 72"/>
                <a:gd name="T9" fmla="*/ 78 h 129"/>
                <a:gd name="T10" fmla="*/ 27 w 72"/>
                <a:gd name="T11" fmla="*/ 78 h 129"/>
                <a:gd name="T12" fmla="*/ 27 w 72"/>
                <a:gd name="T13" fmla="*/ 102 h 129"/>
                <a:gd name="T14" fmla="*/ 70 w 72"/>
                <a:gd name="T15" fmla="*/ 102 h 129"/>
                <a:gd name="T16" fmla="*/ 72 w 72"/>
                <a:gd name="T17" fmla="*/ 105 h 129"/>
                <a:gd name="T18" fmla="*/ 72 w 72"/>
                <a:gd name="T19" fmla="*/ 126 h 129"/>
                <a:gd name="T20" fmla="*/ 70 w 72"/>
                <a:gd name="T21" fmla="*/ 129 h 129"/>
                <a:gd name="T22" fmla="*/ 3 w 72"/>
                <a:gd name="T23" fmla="*/ 129 h 129"/>
                <a:gd name="T24" fmla="*/ 0 w 72"/>
                <a:gd name="T25" fmla="*/ 126 h 129"/>
                <a:gd name="T26" fmla="*/ 0 w 72"/>
                <a:gd name="T27" fmla="*/ 3 h 129"/>
                <a:gd name="T28" fmla="*/ 3 w 72"/>
                <a:gd name="T29" fmla="*/ 0 h 129"/>
                <a:gd name="T30" fmla="*/ 70 w 72"/>
                <a:gd name="T31" fmla="*/ 0 h 129"/>
                <a:gd name="T32" fmla="*/ 72 w 72"/>
                <a:gd name="T33" fmla="*/ 3 h 129"/>
                <a:gd name="T34" fmla="*/ 72 w 72"/>
                <a:gd name="T35" fmla="*/ 25 h 129"/>
                <a:gd name="T36" fmla="*/ 70 w 72"/>
                <a:gd name="T37" fmla="*/ 27 h 129"/>
                <a:gd name="T38" fmla="*/ 27 w 72"/>
                <a:gd name="T39" fmla="*/ 27 h 129"/>
                <a:gd name="T40" fmla="*/ 27 w 72"/>
                <a:gd name="T41" fmla="*/ 5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" h="129">
                  <a:moveTo>
                    <a:pt x="27" y="51"/>
                  </a:moveTo>
                  <a:cubicBezTo>
                    <a:pt x="60" y="51"/>
                    <a:pt x="60" y="51"/>
                    <a:pt x="60" y="51"/>
                  </a:cubicBezTo>
                  <a:cubicBezTo>
                    <a:pt x="61" y="51"/>
                    <a:pt x="62" y="52"/>
                    <a:pt x="62" y="54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2" y="77"/>
                    <a:pt x="61" y="78"/>
                    <a:pt x="60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70" y="102"/>
                    <a:pt x="70" y="102"/>
                    <a:pt x="70" y="102"/>
                  </a:cubicBezTo>
                  <a:cubicBezTo>
                    <a:pt x="71" y="102"/>
                    <a:pt x="72" y="103"/>
                    <a:pt x="72" y="105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72" y="128"/>
                    <a:pt x="71" y="129"/>
                    <a:pt x="70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1" y="129"/>
                    <a:pt x="0" y="128"/>
                    <a:pt x="0" y="12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1" y="0"/>
                    <a:pt x="72" y="1"/>
                    <a:pt x="72" y="3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6"/>
                    <a:pt x="71" y="27"/>
                    <a:pt x="70" y="27"/>
                  </a:cubicBezTo>
                  <a:cubicBezTo>
                    <a:pt x="27" y="27"/>
                    <a:pt x="27" y="27"/>
                    <a:pt x="27" y="27"/>
                  </a:cubicBezTo>
                  <a:lnTo>
                    <a:pt x="27" y="51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352"/>
            <p:cNvSpPr>
              <a:spLocks/>
            </p:cNvSpPr>
            <p:nvPr/>
          </p:nvSpPr>
          <p:spPr bwMode="auto">
            <a:xfrm>
              <a:off x="10360026" y="5299075"/>
              <a:ext cx="122238" cy="188913"/>
            </a:xfrm>
            <a:custGeom>
              <a:avLst/>
              <a:gdLst>
                <a:gd name="T0" fmla="*/ 84 w 84"/>
                <a:gd name="T1" fmla="*/ 3 h 129"/>
                <a:gd name="T2" fmla="*/ 84 w 84"/>
                <a:gd name="T3" fmla="*/ 126 h 129"/>
                <a:gd name="T4" fmla="*/ 81 w 84"/>
                <a:gd name="T5" fmla="*/ 129 h 129"/>
                <a:gd name="T6" fmla="*/ 52 w 84"/>
                <a:gd name="T7" fmla="*/ 129 h 129"/>
                <a:gd name="T8" fmla="*/ 49 w 84"/>
                <a:gd name="T9" fmla="*/ 126 h 129"/>
                <a:gd name="T10" fmla="*/ 27 w 84"/>
                <a:gd name="T11" fmla="*/ 65 h 129"/>
                <a:gd name="T12" fmla="*/ 27 w 84"/>
                <a:gd name="T13" fmla="*/ 126 h 129"/>
                <a:gd name="T14" fmla="*/ 24 w 84"/>
                <a:gd name="T15" fmla="*/ 129 h 129"/>
                <a:gd name="T16" fmla="*/ 2 w 84"/>
                <a:gd name="T17" fmla="*/ 129 h 129"/>
                <a:gd name="T18" fmla="*/ 0 w 84"/>
                <a:gd name="T19" fmla="*/ 126 h 129"/>
                <a:gd name="T20" fmla="*/ 0 w 84"/>
                <a:gd name="T21" fmla="*/ 3 h 129"/>
                <a:gd name="T22" fmla="*/ 2 w 84"/>
                <a:gd name="T23" fmla="*/ 0 h 129"/>
                <a:gd name="T24" fmla="*/ 30 w 84"/>
                <a:gd name="T25" fmla="*/ 0 h 129"/>
                <a:gd name="T26" fmla="*/ 32 w 84"/>
                <a:gd name="T27" fmla="*/ 3 h 129"/>
                <a:gd name="T28" fmla="*/ 32 w 84"/>
                <a:gd name="T29" fmla="*/ 3 h 129"/>
                <a:gd name="T30" fmla="*/ 57 w 84"/>
                <a:gd name="T31" fmla="*/ 74 h 129"/>
                <a:gd name="T32" fmla="*/ 57 w 84"/>
                <a:gd name="T33" fmla="*/ 76 h 129"/>
                <a:gd name="T34" fmla="*/ 57 w 84"/>
                <a:gd name="T35" fmla="*/ 3 h 129"/>
                <a:gd name="T36" fmla="*/ 60 w 84"/>
                <a:gd name="T37" fmla="*/ 0 h 129"/>
                <a:gd name="T38" fmla="*/ 81 w 84"/>
                <a:gd name="T39" fmla="*/ 0 h 129"/>
                <a:gd name="T40" fmla="*/ 84 w 84"/>
                <a:gd name="T41" fmla="*/ 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129">
                  <a:moveTo>
                    <a:pt x="84" y="3"/>
                  </a:moveTo>
                  <a:cubicBezTo>
                    <a:pt x="84" y="126"/>
                    <a:pt x="84" y="126"/>
                    <a:pt x="84" y="126"/>
                  </a:cubicBezTo>
                  <a:cubicBezTo>
                    <a:pt x="84" y="128"/>
                    <a:pt x="83" y="129"/>
                    <a:pt x="81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1" y="129"/>
                    <a:pt x="50" y="128"/>
                    <a:pt x="49" y="12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7" y="128"/>
                    <a:pt x="25" y="129"/>
                    <a:pt x="24" y="12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1" y="129"/>
                    <a:pt x="0" y="128"/>
                    <a:pt x="0" y="12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6"/>
                    <a:pt x="57" y="76"/>
                    <a:pt x="57" y="76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1"/>
                    <a:pt x="58" y="0"/>
                    <a:pt x="60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3" y="0"/>
                    <a:pt x="84" y="1"/>
                    <a:pt x="84" y="3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353"/>
            <p:cNvSpPr>
              <a:spLocks/>
            </p:cNvSpPr>
            <p:nvPr/>
          </p:nvSpPr>
          <p:spPr bwMode="auto">
            <a:xfrm>
              <a:off x="9994901" y="4894263"/>
              <a:ext cx="423863" cy="246063"/>
            </a:xfrm>
            <a:custGeom>
              <a:avLst/>
              <a:gdLst>
                <a:gd name="T0" fmla="*/ 273 w 291"/>
                <a:gd name="T1" fmla="*/ 167 h 169"/>
                <a:gd name="T2" fmla="*/ 262 w 291"/>
                <a:gd name="T3" fmla="*/ 162 h 169"/>
                <a:gd name="T4" fmla="*/ 145 w 291"/>
                <a:gd name="T5" fmla="*/ 46 h 169"/>
                <a:gd name="T6" fmla="*/ 29 w 291"/>
                <a:gd name="T7" fmla="*/ 162 h 169"/>
                <a:gd name="T8" fmla="*/ 6 w 291"/>
                <a:gd name="T9" fmla="*/ 162 h 169"/>
                <a:gd name="T10" fmla="*/ 6 w 291"/>
                <a:gd name="T11" fmla="*/ 140 h 169"/>
                <a:gd name="T12" fmla="*/ 145 w 291"/>
                <a:gd name="T13" fmla="*/ 0 h 169"/>
                <a:gd name="T14" fmla="*/ 285 w 291"/>
                <a:gd name="T15" fmla="*/ 140 h 169"/>
                <a:gd name="T16" fmla="*/ 285 w 291"/>
                <a:gd name="T17" fmla="*/ 162 h 169"/>
                <a:gd name="T18" fmla="*/ 273 w 291"/>
                <a:gd name="T19" fmla="*/ 16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1" h="169">
                  <a:moveTo>
                    <a:pt x="273" y="167"/>
                  </a:moveTo>
                  <a:cubicBezTo>
                    <a:pt x="269" y="167"/>
                    <a:pt x="265" y="165"/>
                    <a:pt x="262" y="162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2" y="169"/>
                    <a:pt x="12" y="169"/>
                    <a:pt x="6" y="162"/>
                  </a:cubicBezTo>
                  <a:cubicBezTo>
                    <a:pt x="0" y="156"/>
                    <a:pt x="0" y="146"/>
                    <a:pt x="6" y="14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285" y="140"/>
                    <a:pt x="285" y="140"/>
                    <a:pt x="285" y="140"/>
                  </a:cubicBezTo>
                  <a:cubicBezTo>
                    <a:pt x="291" y="146"/>
                    <a:pt x="291" y="156"/>
                    <a:pt x="285" y="162"/>
                  </a:cubicBezTo>
                  <a:cubicBezTo>
                    <a:pt x="282" y="165"/>
                    <a:pt x="277" y="167"/>
                    <a:pt x="273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Oval 354"/>
            <p:cNvSpPr>
              <a:spLocks noChangeArrowheads="1"/>
            </p:cNvSpPr>
            <p:nvPr/>
          </p:nvSpPr>
          <p:spPr bwMode="auto">
            <a:xfrm>
              <a:off x="10136188" y="4857750"/>
              <a:ext cx="139700" cy="139700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8" name="组合 407"/>
          <p:cNvGrpSpPr/>
          <p:nvPr/>
        </p:nvGrpSpPr>
        <p:grpSpPr>
          <a:xfrm>
            <a:off x="9874251" y="5849938"/>
            <a:ext cx="700087" cy="654050"/>
            <a:chOff x="9874251" y="5849938"/>
            <a:chExt cx="700087" cy="654050"/>
          </a:xfrm>
        </p:grpSpPr>
        <p:sp>
          <p:nvSpPr>
            <p:cNvPr id="191" name="Freeform 355"/>
            <p:cNvSpPr>
              <a:spLocks/>
            </p:cNvSpPr>
            <p:nvPr/>
          </p:nvSpPr>
          <p:spPr bwMode="auto">
            <a:xfrm>
              <a:off x="10387013" y="6175375"/>
              <a:ext cx="187325" cy="187325"/>
            </a:xfrm>
            <a:custGeom>
              <a:avLst/>
              <a:gdLst>
                <a:gd name="T0" fmla="*/ 0 w 118"/>
                <a:gd name="T1" fmla="*/ 0 h 118"/>
                <a:gd name="T2" fmla="*/ 59 w 118"/>
                <a:gd name="T3" fmla="*/ 118 h 118"/>
                <a:gd name="T4" fmla="*/ 118 w 118"/>
                <a:gd name="T5" fmla="*/ 0 h 118"/>
                <a:gd name="T6" fmla="*/ 0 w 118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18">
                  <a:moveTo>
                    <a:pt x="0" y="0"/>
                  </a:moveTo>
                  <a:lnTo>
                    <a:pt x="59" y="118"/>
                  </a:lnTo>
                  <a:lnTo>
                    <a:pt x="1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356"/>
            <p:cNvSpPr>
              <a:spLocks/>
            </p:cNvSpPr>
            <p:nvPr/>
          </p:nvSpPr>
          <p:spPr bwMode="auto">
            <a:xfrm>
              <a:off x="10201276" y="5849938"/>
              <a:ext cx="325438" cy="327025"/>
            </a:xfrm>
            <a:custGeom>
              <a:avLst/>
              <a:gdLst>
                <a:gd name="T0" fmla="*/ 0 w 224"/>
                <a:gd name="T1" fmla="*/ 0 h 224"/>
                <a:gd name="T2" fmla="*/ 0 w 224"/>
                <a:gd name="T3" fmla="*/ 64 h 224"/>
                <a:gd name="T4" fmla="*/ 160 w 224"/>
                <a:gd name="T5" fmla="*/ 224 h 224"/>
                <a:gd name="T6" fmla="*/ 224 w 224"/>
                <a:gd name="T7" fmla="*/ 224 h 224"/>
                <a:gd name="T8" fmla="*/ 0 w 224"/>
                <a:gd name="T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224">
                  <a:moveTo>
                    <a:pt x="0" y="0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88" y="64"/>
                    <a:pt x="160" y="135"/>
                    <a:pt x="160" y="224"/>
                  </a:cubicBezTo>
                  <a:cubicBezTo>
                    <a:pt x="224" y="224"/>
                    <a:pt x="224" y="224"/>
                    <a:pt x="224" y="224"/>
                  </a:cubicBezTo>
                  <a:cubicBezTo>
                    <a:pt x="224" y="100"/>
                    <a:pt x="1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357"/>
            <p:cNvSpPr>
              <a:spLocks/>
            </p:cNvSpPr>
            <p:nvPr/>
          </p:nvSpPr>
          <p:spPr bwMode="auto">
            <a:xfrm>
              <a:off x="9874251" y="6176963"/>
              <a:ext cx="327025" cy="327025"/>
            </a:xfrm>
            <a:custGeom>
              <a:avLst/>
              <a:gdLst>
                <a:gd name="T0" fmla="*/ 64 w 224"/>
                <a:gd name="T1" fmla="*/ 0 h 224"/>
                <a:gd name="T2" fmla="*/ 0 w 224"/>
                <a:gd name="T3" fmla="*/ 0 h 224"/>
                <a:gd name="T4" fmla="*/ 224 w 224"/>
                <a:gd name="T5" fmla="*/ 224 h 224"/>
                <a:gd name="T6" fmla="*/ 224 w 224"/>
                <a:gd name="T7" fmla="*/ 160 h 224"/>
                <a:gd name="T8" fmla="*/ 64 w 224"/>
                <a:gd name="T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224">
                  <a:moveTo>
                    <a:pt x="6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3"/>
                    <a:pt x="101" y="224"/>
                    <a:pt x="224" y="224"/>
                  </a:cubicBezTo>
                  <a:cubicBezTo>
                    <a:pt x="224" y="160"/>
                    <a:pt x="224" y="160"/>
                    <a:pt x="224" y="160"/>
                  </a:cubicBezTo>
                  <a:cubicBezTo>
                    <a:pt x="136" y="160"/>
                    <a:pt x="64" y="88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358"/>
            <p:cNvSpPr>
              <a:spLocks/>
            </p:cNvSpPr>
            <p:nvPr/>
          </p:nvSpPr>
          <p:spPr bwMode="auto">
            <a:xfrm>
              <a:off x="9874251" y="5849938"/>
              <a:ext cx="327025" cy="327025"/>
            </a:xfrm>
            <a:custGeom>
              <a:avLst/>
              <a:gdLst>
                <a:gd name="T0" fmla="*/ 224 w 224"/>
                <a:gd name="T1" fmla="*/ 64 h 224"/>
                <a:gd name="T2" fmla="*/ 224 w 224"/>
                <a:gd name="T3" fmla="*/ 0 h 224"/>
                <a:gd name="T4" fmla="*/ 0 w 224"/>
                <a:gd name="T5" fmla="*/ 224 h 224"/>
                <a:gd name="T6" fmla="*/ 64 w 224"/>
                <a:gd name="T7" fmla="*/ 224 h 224"/>
                <a:gd name="T8" fmla="*/ 224 w 224"/>
                <a:gd name="T9" fmla="*/ 6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224">
                  <a:moveTo>
                    <a:pt x="224" y="64"/>
                  </a:moveTo>
                  <a:cubicBezTo>
                    <a:pt x="224" y="0"/>
                    <a:pt x="224" y="0"/>
                    <a:pt x="224" y="0"/>
                  </a:cubicBezTo>
                  <a:cubicBezTo>
                    <a:pt x="101" y="0"/>
                    <a:pt x="0" y="100"/>
                    <a:pt x="0" y="224"/>
                  </a:cubicBezTo>
                  <a:cubicBezTo>
                    <a:pt x="64" y="224"/>
                    <a:pt x="64" y="224"/>
                    <a:pt x="64" y="224"/>
                  </a:cubicBezTo>
                  <a:cubicBezTo>
                    <a:pt x="64" y="135"/>
                    <a:pt x="136" y="64"/>
                    <a:pt x="224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Oval 359"/>
            <p:cNvSpPr>
              <a:spLocks noChangeArrowheads="1"/>
            </p:cNvSpPr>
            <p:nvPr/>
          </p:nvSpPr>
          <p:spPr bwMode="auto">
            <a:xfrm>
              <a:off x="10107613" y="6083300"/>
              <a:ext cx="185738" cy="187325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360"/>
            <p:cNvSpPr>
              <a:spLocks/>
            </p:cNvSpPr>
            <p:nvPr/>
          </p:nvSpPr>
          <p:spPr bwMode="auto">
            <a:xfrm>
              <a:off x="10177463" y="5964238"/>
              <a:ext cx="46038" cy="234950"/>
            </a:xfrm>
            <a:custGeom>
              <a:avLst/>
              <a:gdLst>
                <a:gd name="T0" fmla="*/ 16 w 32"/>
                <a:gd name="T1" fmla="*/ 161 h 161"/>
                <a:gd name="T2" fmla="*/ 0 w 32"/>
                <a:gd name="T3" fmla="*/ 145 h 161"/>
                <a:gd name="T4" fmla="*/ 0 w 32"/>
                <a:gd name="T5" fmla="*/ 16 h 161"/>
                <a:gd name="T6" fmla="*/ 16 w 32"/>
                <a:gd name="T7" fmla="*/ 0 h 161"/>
                <a:gd name="T8" fmla="*/ 32 w 32"/>
                <a:gd name="T9" fmla="*/ 16 h 161"/>
                <a:gd name="T10" fmla="*/ 32 w 32"/>
                <a:gd name="T11" fmla="*/ 145 h 161"/>
                <a:gd name="T12" fmla="*/ 16 w 32"/>
                <a:gd name="T13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61">
                  <a:moveTo>
                    <a:pt x="16" y="161"/>
                  </a:moveTo>
                  <a:cubicBezTo>
                    <a:pt x="7" y="161"/>
                    <a:pt x="0" y="153"/>
                    <a:pt x="0" y="14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53"/>
                    <a:pt x="25" y="161"/>
                    <a:pt x="16" y="161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361"/>
            <p:cNvSpPr>
              <a:spLocks/>
            </p:cNvSpPr>
            <p:nvPr/>
          </p:nvSpPr>
          <p:spPr bwMode="auto">
            <a:xfrm>
              <a:off x="10063163" y="6149975"/>
              <a:ext cx="163513" cy="160338"/>
            </a:xfrm>
            <a:custGeom>
              <a:avLst/>
              <a:gdLst>
                <a:gd name="T0" fmla="*/ 18 w 112"/>
                <a:gd name="T1" fmla="*/ 110 h 110"/>
                <a:gd name="T2" fmla="*/ 7 w 112"/>
                <a:gd name="T3" fmla="*/ 105 h 110"/>
                <a:gd name="T4" fmla="*/ 7 w 112"/>
                <a:gd name="T5" fmla="*/ 82 h 110"/>
                <a:gd name="T6" fmla="*/ 83 w 112"/>
                <a:gd name="T7" fmla="*/ 6 h 110"/>
                <a:gd name="T8" fmla="*/ 105 w 112"/>
                <a:gd name="T9" fmla="*/ 6 h 110"/>
                <a:gd name="T10" fmla="*/ 105 w 112"/>
                <a:gd name="T11" fmla="*/ 29 h 110"/>
                <a:gd name="T12" fmla="*/ 29 w 112"/>
                <a:gd name="T13" fmla="*/ 105 h 110"/>
                <a:gd name="T14" fmla="*/ 18 w 112"/>
                <a:gd name="T1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110">
                  <a:moveTo>
                    <a:pt x="18" y="110"/>
                  </a:moveTo>
                  <a:cubicBezTo>
                    <a:pt x="14" y="110"/>
                    <a:pt x="10" y="108"/>
                    <a:pt x="7" y="105"/>
                  </a:cubicBezTo>
                  <a:cubicBezTo>
                    <a:pt x="0" y="99"/>
                    <a:pt x="0" y="88"/>
                    <a:pt x="7" y="82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9" y="0"/>
                    <a:pt x="99" y="0"/>
                    <a:pt x="105" y="6"/>
                  </a:cubicBezTo>
                  <a:cubicBezTo>
                    <a:pt x="112" y="12"/>
                    <a:pt x="112" y="23"/>
                    <a:pt x="105" y="29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6" y="108"/>
                    <a:pt x="22" y="110"/>
                    <a:pt x="18" y="110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78627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0"/>
    </mc:Choice>
    <mc:Fallback xmlns="">
      <p:transition spd="slow" advClick="0" advTm="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6" presetClass="emph" presetSubtype="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2" dur="150" fill="hold"/>
                                        <p:tgtEl>
                                          <p:spTgt spid="42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4" dur="150" fill="hold"/>
                                        <p:tgtEl>
                                          <p:spTgt spid="42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2" dur="150" fill="hold"/>
                                        <p:tgtEl>
                                          <p:spTgt spid="42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4" dur="150" fill="hold"/>
                                        <p:tgtEl>
                                          <p:spTgt spid="42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32" dur="150" fill="hold"/>
                                        <p:tgtEl>
                                          <p:spTgt spid="42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6" presetClass="emph" presetSubtype="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34" dur="150" fill="hold"/>
                                        <p:tgtEl>
                                          <p:spTgt spid="42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3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" presetClass="emph" presetSubtype="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42" dur="150" fill="hold"/>
                                        <p:tgtEl>
                                          <p:spTgt spid="41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44" dur="150" fill="hold"/>
                                        <p:tgtEl>
                                          <p:spTgt spid="418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52" dur="150" fill="hold"/>
                                        <p:tgtEl>
                                          <p:spTgt spid="41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54" dur="150" fill="hold"/>
                                        <p:tgtEl>
                                          <p:spTgt spid="417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3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62" dur="150" fill="hold"/>
                                        <p:tgtEl>
                                          <p:spTgt spid="42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4" dur="150" fill="hold"/>
                                        <p:tgtEl>
                                          <p:spTgt spid="428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23" presetClass="entr" presetSubtype="52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3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3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6" presetClass="emph" presetSubtype="0" autoRev="1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72" dur="150" fill="hold"/>
                                        <p:tgtEl>
                                          <p:spTgt spid="17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3" presetID="6" presetClass="emph" presetSubtype="0" autoRev="1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74" dur="150" fill="hold"/>
                                        <p:tgtEl>
                                          <p:spTgt spid="173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3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3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3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82" dur="150" fill="hold"/>
                                        <p:tgtEl>
                                          <p:spTgt spid="4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83" presetID="6" presetClass="emph" presetSubtype="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84" dur="150" fill="hold"/>
                                        <p:tgtEl>
                                          <p:spTgt spid="41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3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3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92" dur="150" fill="hold"/>
                                        <p:tgtEl>
                                          <p:spTgt spid="42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9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94" dur="150" fill="hold"/>
                                        <p:tgtEl>
                                          <p:spTgt spid="427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3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3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3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102" dur="150" fill="hold"/>
                                        <p:tgtEl>
                                          <p:spTgt spid="4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03" presetID="6" presetClass="emph" presetSubtype="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104" dur="150" fill="hold"/>
                                        <p:tgtEl>
                                          <p:spTgt spid="414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0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3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3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3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12" dur="150" fill="hold"/>
                                        <p:tgtEl>
                                          <p:spTgt spid="41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1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14" dur="150" fill="hold"/>
                                        <p:tgtEl>
                                          <p:spTgt spid="41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15" presetID="23" presetClass="entr" presetSubtype="52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3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3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3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22" dur="150" fill="hold"/>
                                        <p:tgtEl>
                                          <p:spTgt spid="41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23" presetID="6" presetClass="emph" presetSubtype="0" autoRev="1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124" dur="150" fill="hold"/>
                                        <p:tgtEl>
                                          <p:spTgt spid="413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2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30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0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30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30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32" dur="150" fill="hold"/>
                                        <p:tgtEl>
                                          <p:spTgt spid="43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3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34" dur="150" fill="hold"/>
                                        <p:tgtEl>
                                          <p:spTgt spid="43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3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3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3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3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3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42" dur="150" fill="hold"/>
                                        <p:tgtEl>
                                          <p:spTgt spid="4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4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44" dur="150" fill="hold"/>
                                        <p:tgtEl>
                                          <p:spTgt spid="41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4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3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3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3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3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152" dur="150" fill="hold"/>
                                        <p:tgtEl>
                                          <p:spTgt spid="42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5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154" dur="150" fill="hold"/>
                                        <p:tgtEl>
                                          <p:spTgt spid="426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5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3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3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3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3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6" presetClass="emph" presetSubtype="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62" dur="150" fill="hold"/>
                                        <p:tgtEl>
                                          <p:spTgt spid="40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63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64" dur="150" fill="hold"/>
                                        <p:tgtEl>
                                          <p:spTgt spid="406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6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3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3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3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3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72" dur="150" fill="hold"/>
                                        <p:tgtEl>
                                          <p:spTgt spid="40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7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74" dur="150" fill="hold"/>
                                        <p:tgtEl>
                                          <p:spTgt spid="407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75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3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3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3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3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182" dur="150" fill="hold"/>
                                        <p:tgtEl>
                                          <p:spTgt spid="42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83" presetID="6" presetClass="emph" presetSubtype="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184" dur="150" fill="hold"/>
                                        <p:tgtEl>
                                          <p:spTgt spid="423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8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3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3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3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3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92" dur="150" fill="hold"/>
                                        <p:tgtEl>
                                          <p:spTgt spid="40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9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94" dur="150" fill="hold"/>
                                        <p:tgtEl>
                                          <p:spTgt spid="408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9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3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3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3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3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02" dur="150" fill="hold"/>
                                        <p:tgtEl>
                                          <p:spTgt spid="40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0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04" dur="150" fill="hold"/>
                                        <p:tgtEl>
                                          <p:spTgt spid="409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0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30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30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30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30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12" dur="150" fill="hold"/>
                                        <p:tgtEl>
                                          <p:spTgt spid="40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1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214" dur="150" fill="hold"/>
                                        <p:tgtEl>
                                          <p:spTgt spid="40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1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30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30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30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30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22" dur="150" fill="hold"/>
                                        <p:tgtEl>
                                          <p:spTgt spid="42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24" dur="150" fill="hold"/>
                                        <p:tgtEl>
                                          <p:spTgt spid="425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2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3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3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3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3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1" presetID="6" presetClass="emph" presetSubtype="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32" dur="150" fill="hold"/>
                                        <p:tgtEl>
                                          <p:spTgt spid="40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33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34" dur="150" fill="hold"/>
                                        <p:tgtEl>
                                          <p:spTgt spid="40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3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3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3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3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3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42" dur="150" fill="hold"/>
                                        <p:tgtEl>
                                          <p:spTgt spid="42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4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244" dur="150" fill="hold"/>
                                        <p:tgtEl>
                                          <p:spTgt spid="424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4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52" dur="150" fill="hold"/>
                                        <p:tgtEl>
                                          <p:spTgt spid="40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54" dur="150" fill="hold"/>
                                        <p:tgtEl>
                                          <p:spTgt spid="404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5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2" dur="150" fill="hold"/>
                                        <p:tgtEl>
                                          <p:spTgt spid="40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6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264" dur="150" fill="hold"/>
                                        <p:tgtEl>
                                          <p:spTgt spid="403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6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1" presetID="6" presetClass="emph" presetSubtype="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72" dur="150" fill="hold"/>
                                        <p:tgtEl>
                                          <p:spTgt spid="40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73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74" dur="150" fill="hold"/>
                                        <p:tgtEl>
                                          <p:spTgt spid="40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75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3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3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3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3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1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82" dur="150" fill="hold"/>
                                        <p:tgtEl>
                                          <p:spTgt spid="42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83" presetID="6" presetClass="emph" presetSubtype="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284" dur="150" fill="hold"/>
                                        <p:tgtEl>
                                          <p:spTgt spid="429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8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300" fill="hold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300" fill="hold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300" fill="hold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300" fill="hold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92" dur="150" fill="hold"/>
                                        <p:tgtEl>
                                          <p:spTgt spid="4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9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294" dur="150" fill="hold"/>
                                        <p:tgtEl>
                                          <p:spTgt spid="43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9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3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3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3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3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302" dur="150" fill="hold"/>
                                        <p:tgtEl>
                                          <p:spTgt spid="43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0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304" dur="150" fill="hold"/>
                                        <p:tgtEl>
                                          <p:spTgt spid="43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3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30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30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3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1.11111E-6 L 0.06589 0.00093 " pathEditMode="relative" rAng="0" ptsTypes="AA">
                                      <p:cBhvr>
                                        <p:cTn id="337" dur="200" fill="hold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94" y="46"/>
                                    </p:animMotion>
                                  </p:childTnLst>
                                </p:cTn>
                              </p:par>
                              <p:par>
                                <p:cTn id="3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1.11111E-6 L 0.06263 -0.06319 " pathEditMode="relative" rAng="0" ptsTypes="AA">
                                      <p:cBhvr>
                                        <p:cTn id="339" dur="2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5" y="-3171"/>
                                    </p:animMotion>
                                  </p:childTnLst>
                                </p:cTn>
                              </p:par>
                              <p:par>
                                <p:cTn id="3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3.7037E-6 L 0.03307 -0.10209 " pathEditMode="relative" rAng="0" ptsTypes="AA">
                                      <p:cBhvr>
                                        <p:cTn id="341" dur="2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54" y="-5116"/>
                                    </p:animMotion>
                                  </p:childTnLst>
                                </p:cTn>
                              </p:par>
                              <p:par>
                                <p:cTn id="3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4.81481E-6 L -0.00039 -0.12268 " pathEditMode="relative" rAng="0" ptsTypes="AA">
                                      <p:cBhvr>
                                        <p:cTn id="343" dur="200" fill="hold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6134"/>
                                    </p:animMotion>
                                  </p:childTnLst>
                                </p:cTn>
                              </p:par>
                              <p:par>
                                <p:cTn id="3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4.81481E-6 L -0.03529 -0.10625 " pathEditMode="relative" rAng="0" ptsTypes="AA">
                                      <p:cBhvr>
                                        <p:cTn id="345" dur="200" fill="hold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71" y="-5324"/>
                                    </p:animMotion>
                                  </p:childTnLst>
                                </p:cTn>
                              </p:par>
                              <p:par>
                                <p:cTn id="34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81481E-6 L -0.06055 -0.06134 " pathEditMode="relative" rAng="0" ptsTypes="AA">
                                      <p:cBhvr>
                                        <p:cTn id="347" dur="200" fill="hold"/>
                                        <p:tgtEl>
                                          <p:spTgt spid="4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34" y="-3079"/>
                                    </p:animMotion>
                                  </p:childTnLst>
                                </p:cTn>
                              </p:par>
                              <p:par>
                                <p:cTn id="34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1.11111E-6 L -0.07005 -1.11111E-6 " pathEditMode="relative" rAng="0" ptsTypes="AA">
                                      <p:cBhvr>
                                        <p:cTn id="349" dur="200" fill="hold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03" y="0"/>
                                    </p:animMotion>
                                  </p:childTnLst>
                                </p:cTn>
                              </p:par>
                              <p:par>
                                <p:cTn id="35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3.7037E-7 L -0.06133 0.06319 " pathEditMode="relative" rAng="0" ptsTypes="AA">
                                      <p:cBhvr>
                                        <p:cTn id="351" dur="20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73" y="3148"/>
                                    </p:animMotion>
                                  </p:childTnLst>
                                </p:cTn>
                              </p:par>
                              <p:par>
                                <p:cTn id="35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4.07407E-6 L -0.03516 0.10902 " pathEditMode="relative" rAng="0" ptsTypes="AA">
                                      <p:cBhvr>
                                        <p:cTn id="353" dur="200" fill="hold"/>
                                        <p:tgtEl>
                                          <p:spTgt spid="4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58" y="5440"/>
                                    </p:animMotion>
                                  </p:childTnLst>
                                </p:cTn>
                              </p:par>
                              <p:par>
                                <p:cTn id="35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4.07407E-6 L -0.00052 0.12268 " pathEditMode="relative" rAng="0" ptsTypes="AA">
                                      <p:cBhvr>
                                        <p:cTn id="355" dur="200" fill="hold"/>
                                        <p:tgtEl>
                                          <p:spTgt spid="4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6134"/>
                                    </p:animMotion>
                                  </p:childTnLst>
                                </p:cTn>
                              </p:par>
                              <p:par>
                                <p:cTn id="35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2.59259E-6 L 0.03398 0.10532 " pathEditMode="relative" rAng="0" ptsTypes="AA">
                                      <p:cBhvr>
                                        <p:cTn id="357" dur="200" fill="hold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3" y="5255"/>
                                    </p:animMotion>
                                  </p:childTnLst>
                                </p:cTn>
                              </p:par>
                              <p:par>
                                <p:cTn id="35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1.11111E-6 L 0.05755 0.05972 " pathEditMode="relative" rAng="0" ptsTypes="AA">
                                      <p:cBhvr>
                                        <p:cTn id="359" dur="200" fill="hold"/>
                                        <p:tgtEl>
                                          <p:spTgt spid="4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8" y="2986"/>
                                    </p:animMotion>
                                  </p:childTnLst>
                                </p:cTn>
                              </p:par>
                              <p:par>
                                <p:cTn id="36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1" dur="200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200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3" dur="2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6" dur="2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2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8" dur="2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1" dur="200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200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3" dur="2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6" dur="200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200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8" dur="2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1" dur="200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200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3" dur="2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6" dur="200"/>
                                        <p:tgtEl>
                                          <p:spTgt spid="4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200"/>
                                        <p:tgtEl>
                                          <p:spTgt spid="4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8" dur="2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91" dur="200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200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3" dur="2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96" dur="200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200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8" dur="2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01" dur="200"/>
                                        <p:tgtEl>
                                          <p:spTgt spid="4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200"/>
                                        <p:tgtEl>
                                          <p:spTgt spid="4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3" dur="200"/>
                                        <p:tgtEl>
                                          <p:spTgt spid="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06" dur="200"/>
                                        <p:tgtEl>
                                          <p:spTgt spid="4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200"/>
                                        <p:tgtEl>
                                          <p:spTgt spid="4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8" dur="20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1" dur="200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200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13" dur="20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6" dur="200"/>
                                        <p:tgtEl>
                                          <p:spTgt spid="4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200"/>
                                        <p:tgtEl>
                                          <p:spTgt spid="4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18" dur="2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7" grpId="0" animBg="1"/>
      <p:bldP spid="457" grpId="1" animBg="1"/>
      <p:bldP spid="457" grpId="2" animBg="1"/>
      <p:bldP spid="458" grpId="0" animBg="1"/>
      <p:bldP spid="458" grpId="1" animBg="1"/>
      <p:bldP spid="458" grpId="2" animBg="1"/>
      <p:bldP spid="459" grpId="0" animBg="1"/>
      <p:bldP spid="459" grpId="1" animBg="1"/>
      <p:bldP spid="459" grpId="2" animBg="1"/>
      <p:bldP spid="460" grpId="0" animBg="1"/>
      <p:bldP spid="460" grpId="1" animBg="1"/>
      <p:bldP spid="460" grpId="2" animBg="1"/>
      <p:bldP spid="461" grpId="0" animBg="1"/>
      <p:bldP spid="461" grpId="1" animBg="1"/>
      <p:bldP spid="461" grpId="2" animBg="1"/>
      <p:bldP spid="462" grpId="0" animBg="1"/>
      <p:bldP spid="462" grpId="1" animBg="1"/>
      <p:bldP spid="462" grpId="2" animBg="1"/>
      <p:bldP spid="463" grpId="0" animBg="1"/>
      <p:bldP spid="463" grpId="1" animBg="1"/>
      <p:bldP spid="463" grpId="2" animBg="1"/>
      <p:bldP spid="464" grpId="0" animBg="1"/>
      <p:bldP spid="464" grpId="1" animBg="1"/>
      <p:bldP spid="464" grpId="2" animBg="1"/>
      <p:bldP spid="465" grpId="0" animBg="1"/>
      <p:bldP spid="465" grpId="1" animBg="1"/>
      <p:bldP spid="465" grpId="2" animBg="1"/>
      <p:bldP spid="466" grpId="0" animBg="1"/>
      <p:bldP spid="466" grpId="1" animBg="1"/>
      <p:bldP spid="466" grpId="2" animBg="1"/>
      <p:bldP spid="467" grpId="0" animBg="1"/>
      <p:bldP spid="467" grpId="1" animBg="1"/>
      <p:bldP spid="467" grpId="2" animBg="1"/>
      <p:bldP spid="468" grpId="0" animBg="1"/>
      <p:bldP spid="468" grpId="1" animBg="1"/>
      <p:bldP spid="468" grpId="2" animBg="1"/>
      <p:bldP spid="173" grpId="0" animBg="1"/>
      <p:bldP spid="173" grpId="1" animBg="1"/>
      <p:bldP spid="173" grpId="2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E8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圆角矩形 60"/>
          <p:cNvSpPr/>
          <p:nvPr/>
        </p:nvSpPr>
        <p:spPr>
          <a:xfrm>
            <a:off x="-564077" y="-1430594"/>
            <a:ext cx="13320154" cy="9719189"/>
          </a:xfrm>
          <a:prstGeom prst="roundRect">
            <a:avLst>
              <a:gd name="adj" fmla="val 29813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菱形 20"/>
          <p:cNvSpPr/>
          <p:nvPr/>
        </p:nvSpPr>
        <p:spPr>
          <a:xfrm>
            <a:off x="5891107" y="3218207"/>
            <a:ext cx="431112" cy="431112"/>
          </a:xfrm>
          <a:prstGeom prst="diamond">
            <a:avLst/>
          </a:prstGeom>
          <a:solidFill>
            <a:srgbClr val="4F5D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文本框 5"/>
          <p:cNvSpPr txBox="1"/>
          <p:nvPr/>
        </p:nvSpPr>
        <p:spPr>
          <a:xfrm>
            <a:off x="6431624" y="3105834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保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7238943" y="3105834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护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8046262" y="3105834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环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8853581" y="3105834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境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2718173" y="3105834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节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3525492" y="3105834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约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4332811" y="3105834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用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5140133" y="3105834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纸</a:t>
            </a:r>
          </a:p>
        </p:txBody>
      </p:sp>
      <p:sp>
        <p:nvSpPr>
          <p:cNvPr id="51" name="菱形 50"/>
          <p:cNvSpPr/>
          <p:nvPr/>
        </p:nvSpPr>
        <p:spPr>
          <a:xfrm rot="10837084" flipH="1">
            <a:off x="6181311" y="3357626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菱形 51"/>
          <p:cNvSpPr/>
          <p:nvPr/>
        </p:nvSpPr>
        <p:spPr>
          <a:xfrm rot="10837084" flipH="1">
            <a:off x="6109351" y="3427735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菱形 52"/>
          <p:cNvSpPr/>
          <p:nvPr/>
        </p:nvSpPr>
        <p:spPr>
          <a:xfrm rot="10837084" flipH="1">
            <a:off x="6036361" y="3498893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菱形 53"/>
          <p:cNvSpPr/>
          <p:nvPr/>
        </p:nvSpPr>
        <p:spPr>
          <a:xfrm rot="10837084" flipH="1">
            <a:off x="6109868" y="3284592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" name="菱形 55"/>
          <p:cNvSpPr/>
          <p:nvPr/>
        </p:nvSpPr>
        <p:spPr>
          <a:xfrm rot="10837084" flipH="1">
            <a:off x="5964920" y="3425871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菱形 56"/>
          <p:cNvSpPr/>
          <p:nvPr/>
        </p:nvSpPr>
        <p:spPr>
          <a:xfrm rot="10837084" flipH="1">
            <a:off x="6039476" y="3212349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菱形 57"/>
          <p:cNvSpPr/>
          <p:nvPr/>
        </p:nvSpPr>
        <p:spPr>
          <a:xfrm rot="10837084" flipH="1">
            <a:off x="5966472" y="3283507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菱形 58"/>
          <p:cNvSpPr/>
          <p:nvPr/>
        </p:nvSpPr>
        <p:spPr>
          <a:xfrm rot="10837084" flipH="1">
            <a:off x="5894260" y="3354140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菱形 63"/>
          <p:cNvSpPr/>
          <p:nvPr/>
        </p:nvSpPr>
        <p:spPr>
          <a:xfrm rot="10837084" flipH="1">
            <a:off x="6037915" y="3356298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菱形 22"/>
          <p:cNvSpPr/>
          <p:nvPr/>
        </p:nvSpPr>
        <p:spPr>
          <a:xfrm rot="10837084" flipH="1">
            <a:off x="6179749" y="3361172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菱形 23"/>
          <p:cNvSpPr/>
          <p:nvPr/>
        </p:nvSpPr>
        <p:spPr>
          <a:xfrm rot="10837084" flipH="1">
            <a:off x="6104203" y="3431673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菱形 24"/>
          <p:cNvSpPr/>
          <p:nvPr/>
        </p:nvSpPr>
        <p:spPr>
          <a:xfrm rot="10837084" flipH="1">
            <a:off x="6033423" y="3502175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菱形 28"/>
          <p:cNvSpPr/>
          <p:nvPr/>
        </p:nvSpPr>
        <p:spPr>
          <a:xfrm rot="10837084" flipH="1">
            <a:off x="6106577" y="3292483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菱形 29"/>
          <p:cNvSpPr/>
          <p:nvPr/>
        </p:nvSpPr>
        <p:spPr>
          <a:xfrm rot="10837084" flipH="1">
            <a:off x="6033415" y="3358222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菱形 30"/>
          <p:cNvSpPr/>
          <p:nvPr/>
        </p:nvSpPr>
        <p:spPr>
          <a:xfrm rot="10837084" flipH="1">
            <a:off x="5957871" y="3428723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菱形 32"/>
          <p:cNvSpPr/>
          <p:nvPr/>
        </p:nvSpPr>
        <p:spPr>
          <a:xfrm rot="10837084" flipH="1">
            <a:off x="6033408" y="3221412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菱形 33"/>
          <p:cNvSpPr/>
          <p:nvPr/>
        </p:nvSpPr>
        <p:spPr>
          <a:xfrm rot="10837084" flipH="1">
            <a:off x="5962627" y="3291914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菱形 34"/>
          <p:cNvSpPr/>
          <p:nvPr/>
        </p:nvSpPr>
        <p:spPr>
          <a:xfrm rot="10837084" flipH="1">
            <a:off x="5889465" y="3362416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菱形 37"/>
          <p:cNvSpPr/>
          <p:nvPr/>
        </p:nvSpPr>
        <p:spPr>
          <a:xfrm rot="10837084" flipH="1">
            <a:off x="6254208" y="3370362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菱形 38"/>
          <p:cNvSpPr/>
          <p:nvPr/>
        </p:nvSpPr>
        <p:spPr>
          <a:xfrm rot="10837084" flipH="1">
            <a:off x="6167161" y="3477351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菱形 39"/>
          <p:cNvSpPr/>
          <p:nvPr/>
        </p:nvSpPr>
        <p:spPr>
          <a:xfrm rot="10837084" flipH="1">
            <a:off x="6099005" y="3573154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菱形 40"/>
          <p:cNvSpPr/>
          <p:nvPr/>
        </p:nvSpPr>
        <p:spPr>
          <a:xfrm rot="10837084" flipH="1">
            <a:off x="6168942" y="3290867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菱形 42"/>
          <p:cNvSpPr/>
          <p:nvPr/>
        </p:nvSpPr>
        <p:spPr>
          <a:xfrm rot="10837084" flipH="1">
            <a:off x="5959781" y="3498164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菱形 43"/>
          <p:cNvSpPr/>
          <p:nvPr/>
        </p:nvSpPr>
        <p:spPr>
          <a:xfrm rot="12394326" flipH="1">
            <a:off x="6132438" y="3220663"/>
            <a:ext cx="54171" cy="54171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菱形 44"/>
          <p:cNvSpPr/>
          <p:nvPr/>
        </p:nvSpPr>
        <p:spPr>
          <a:xfrm rot="10837084" flipH="1">
            <a:off x="5958877" y="3291839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菱形 45"/>
          <p:cNvSpPr/>
          <p:nvPr/>
        </p:nvSpPr>
        <p:spPr>
          <a:xfrm rot="10837084" flipH="1">
            <a:off x="5882035" y="3378181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菱形 46"/>
          <p:cNvSpPr/>
          <p:nvPr/>
        </p:nvSpPr>
        <p:spPr>
          <a:xfrm rot="12394326" flipH="1">
            <a:off x="6062110" y="3198636"/>
            <a:ext cx="54171" cy="54171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菱形 47"/>
          <p:cNvSpPr/>
          <p:nvPr/>
        </p:nvSpPr>
        <p:spPr>
          <a:xfrm rot="10837084" flipH="1">
            <a:off x="6256299" y="3451932"/>
            <a:ext cx="56251" cy="56251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菱形 48"/>
          <p:cNvSpPr/>
          <p:nvPr/>
        </p:nvSpPr>
        <p:spPr>
          <a:xfrm rot="10837084" flipH="1">
            <a:off x="6035138" y="3524364"/>
            <a:ext cx="70589" cy="70589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菱形 49"/>
          <p:cNvSpPr/>
          <p:nvPr/>
        </p:nvSpPr>
        <p:spPr>
          <a:xfrm rot="10837084" flipH="1">
            <a:off x="5949100" y="3441723"/>
            <a:ext cx="48788" cy="48788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菱形 64"/>
          <p:cNvSpPr/>
          <p:nvPr/>
        </p:nvSpPr>
        <p:spPr>
          <a:xfrm rot="10837084" flipH="1">
            <a:off x="5986464" y="3278002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任意多边形 70"/>
          <p:cNvSpPr/>
          <p:nvPr/>
        </p:nvSpPr>
        <p:spPr>
          <a:xfrm>
            <a:off x="6108243" y="3187873"/>
            <a:ext cx="240506" cy="481012"/>
          </a:xfrm>
          <a:custGeom>
            <a:avLst/>
            <a:gdLst>
              <a:gd name="connsiteX0" fmla="*/ 0 w 240506"/>
              <a:gd name="connsiteY0" fmla="*/ 0 h 481012"/>
              <a:gd name="connsiteX1" fmla="*/ 240506 w 240506"/>
              <a:gd name="connsiteY1" fmla="*/ 240506 h 481012"/>
              <a:gd name="connsiteX2" fmla="*/ 0 w 240506"/>
              <a:gd name="connsiteY2" fmla="*/ 481012 h 481012"/>
              <a:gd name="connsiteX3" fmla="*/ 0 w 240506"/>
              <a:gd name="connsiteY3" fmla="*/ 0 h 481012"/>
              <a:gd name="connsiteX0" fmla="*/ 0 w 240506"/>
              <a:gd name="connsiteY0" fmla="*/ 0 h 481012"/>
              <a:gd name="connsiteX1" fmla="*/ 240506 w 240506"/>
              <a:gd name="connsiteY1" fmla="*/ 240506 h 481012"/>
              <a:gd name="connsiteX2" fmla="*/ 0 w 240506"/>
              <a:gd name="connsiteY2" fmla="*/ 481012 h 481012"/>
              <a:gd name="connsiteX3" fmla="*/ 91440 w 240506"/>
              <a:gd name="connsiteY3" fmla="*/ 91440 h 481012"/>
              <a:gd name="connsiteX0" fmla="*/ 0 w 240506"/>
              <a:gd name="connsiteY0" fmla="*/ 0 h 481012"/>
              <a:gd name="connsiteX1" fmla="*/ 240506 w 240506"/>
              <a:gd name="connsiteY1" fmla="*/ 240506 h 481012"/>
              <a:gd name="connsiteX2" fmla="*/ 0 w 240506"/>
              <a:gd name="connsiteY2" fmla="*/ 481012 h 4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0506" h="481012">
                <a:moveTo>
                  <a:pt x="0" y="0"/>
                </a:moveTo>
                <a:cubicBezTo>
                  <a:pt x="132828" y="0"/>
                  <a:pt x="240506" y="107678"/>
                  <a:pt x="240506" y="240506"/>
                </a:cubicBezTo>
                <a:cubicBezTo>
                  <a:pt x="240506" y="373334"/>
                  <a:pt x="132828" y="481012"/>
                  <a:pt x="0" y="481012"/>
                </a:cubicBezTo>
              </a:path>
            </a:pathLst>
          </a:cu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任意多边形 68"/>
          <p:cNvSpPr/>
          <p:nvPr/>
        </p:nvSpPr>
        <p:spPr>
          <a:xfrm>
            <a:off x="5867737" y="3187873"/>
            <a:ext cx="240506" cy="481012"/>
          </a:xfrm>
          <a:custGeom>
            <a:avLst/>
            <a:gdLst>
              <a:gd name="connsiteX0" fmla="*/ 240506 w 240506"/>
              <a:gd name="connsiteY0" fmla="*/ 0 h 481012"/>
              <a:gd name="connsiteX1" fmla="*/ 240506 w 240506"/>
              <a:gd name="connsiteY1" fmla="*/ 481012 h 481012"/>
              <a:gd name="connsiteX2" fmla="*/ 0 w 240506"/>
              <a:gd name="connsiteY2" fmla="*/ 240506 h 481012"/>
              <a:gd name="connsiteX3" fmla="*/ 240506 w 240506"/>
              <a:gd name="connsiteY3" fmla="*/ 0 h 481012"/>
              <a:gd name="connsiteX0" fmla="*/ 240506 w 331946"/>
              <a:gd name="connsiteY0" fmla="*/ 481012 h 572452"/>
              <a:gd name="connsiteX1" fmla="*/ 0 w 331946"/>
              <a:gd name="connsiteY1" fmla="*/ 240506 h 572452"/>
              <a:gd name="connsiteX2" fmla="*/ 240506 w 331946"/>
              <a:gd name="connsiteY2" fmla="*/ 0 h 572452"/>
              <a:gd name="connsiteX3" fmla="*/ 331946 w 331946"/>
              <a:gd name="connsiteY3" fmla="*/ 572452 h 572452"/>
              <a:gd name="connsiteX0" fmla="*/ 240506 w 240506"/>
              <a:gd name="connsiteY0" fmla="*/ 481012 h 481012"/>
              <a:gd name="connsiteX1" fmla="*/ 0 w 240506"/>
              <a:gd name="connsiteY1" fmla="*/ 240506 h 481012"/>
              <a:gd name="connsiteX2" fmla="*/ 240506 w 240506"/>
              <a:gd name="connsiteY2" fmla="*/ 0 h 4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0506" h="481012">
                <a:moveTo>
                  <a:pt x="240506" y="481012"/>
                </a:moveTo>
                <a:cubicBezTo>
                  <a:pt x="107678" y="481012"/>
                  <a:pt x="0" y="373334"/>
                  <a:pt x="0" y="240506"/>
                </a:cubicBezTo>
                <a:cubicBezTo>
                  <a:pt x="0" y="107678"/>
                  <a:pt x="107678" y="0"/>
                  <a:pt x="240506" y="0"/>
                </a:cubicBezTo>
              </a:path>
            </a:pathLst>
          </a:cu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7375684" y="3668885"/>
            <a:ext cx="121913" cy="121913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椭圆 88"/>
          <p:cNvSpPr/>
          <p:nvPr/>
        </p:nvSpPr>
        <p:spPr>
          <a:xfrm>
            <a:off x="8337984" y="3650212"/>
            <a:ext cx="191654" cy="191654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0" name="椭圆 89"/>
          <p:cNvSpPr/>
          <p:nvPr/>
        </p:nvSpPr>
        <p:spPr>
          <a:xfrm>
            <a:off x="3877933" y="3715547"/>
            <a:ext cx="121913" cy="121913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椭圆 90"/>
          <p:cNvSpPr/>
          <p:nvPr/>
        </p:nvSpPr>
        <p:spPr>
          <a:xfrm>
            <a:off x="5360074" y="3654523"/>
            <a:ext cx="219824" cy="219824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492076" y="3644649"/>
            <a:ext cx="7155543" cy="3238500"/>
          </a:xfrm>
          <a:prstGeom prst="rect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" name="圆角矩形 59"/>
          <p:cNvSpPr/>
          <p:nvPr/>
        </p:nvSpPr>
        <p:spPr>
          <a:xfrm>
            <a:off x="5703094" y="3125045"/>
            <a:ext cx="845344" cy="616814"/>
          </a:xfrm>
          <a:prstGeom prst="roundRect">
            <a:avLst>
              <a:gd name="adj" fmla="val 29813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圆角矩形 2"/>
          <p:cNvSpPr/>
          <p:nvPr/>
        </p:nvSpPr>
        <p:spPr>
          <a:xfrm>
            <a:off x="5609708" y="3056904"/>
            <a:ext cx="1032116" cy="753096"/>
          </a:xfrm>
          <a:prstGeom prst="roundRect">
            <a:avLst>
              <a:gd name="adj" fmla="val 42219"/>
            </a:avLst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任意多边形 84"/>
          <p:cNvSpPr/>
          <p:nvPr/>
        </p:nvSpPr>
        <p:spPr>
          <a:xfrm rot="12701217" flipV="1">
            <a:off x="5923957" y="3302676"/>
            <a:ext cx="332420" cy="328314"/>
          </a:xfrm>
          <a:custGeom>
            <a:avLst/>
            <a:gdLst>
              <a:gd name="connsiteX0" fmla="*/ 0 w 2784289"/>
              <a:gd name="connsiteY0" fmla="*/ 278305 h 2628916"/>
              <a:gd name="connsiteX1" fmla="*/ 104476 w 2784289"/>
              <a:gd name="connsiteY1" fmla="*/ 117640 h 2628916"/>
              <a:gd name="connsiteX2" fmla="*/ 2631011 w 2784289"/>
              <a:gd name="connsiteY2" fmla="*/ 0 h 2628916"/>
              <a:gd name="connsiteX3" fmla="*/ 2784289 w 2784289"/>
              <a:gd name="connsiteY3" fmla="*/ 242346 h 2628916"/>
              <a:gd name="connsiteX4" fmla="*/ 1232368 w 2784289"/>
              <a:gd name="connsiteY4" fmla="*/ 2628916 h 2628916"/>
              <a:gd name="connsiteX5" fmla="*/ 914784 w 2784289"/>
              <a:gd name="connsiteY5" fmla="*/ 2628916 h 2628916"/>
              <a:gd name="connsiteX6" fmla="*/ 0 w 2784289"/>
              <a:gd name="connsiteY6" fmla="*/ 278305 h 2628916"/>
              <a:gd name="connsiteX0" fmla="*/ 0 w 2784289"/>
              <a:gd name="connsiteY0" fmla="*/ 278305 h 2693737"/>
              <a:gd name="connsiteX1" fmla="*/ 104476 w 2784289"/>
              <a:gd name="connsiteY1" fmla="*/ 117640 h 2693737"/>
              <a:gd name="connsiteX2" fmla="*/ 2631011 w 2784289"/>
              <a:gd name="connsiteY2" fmla="*/ 0 h 2693737"/>
              <a:gd name="connsiteX3" fmla="*/ 2784289 w 2784289"/>
              <a:gd name="connsiteY3" fmla="*/ 242346 h 2693737"/>
              <a:gd name="connsiteX4" fmla="*/ 1232368 w 2784289"/>
              <a:gd name="connsiteY4" fmla="*/ 2628916 h 2693737"/>
              <a:gd name="connsiteX5" fmla="*/ 914784 w 2784289"/>
              <a:gd name="connsiteY5" fmla="*/ 2628916 h 2693737"/>
              <a:gd name="connsiteX6" fmla="*/ 0 w 2784289"/>
              <a:gd name="connsiteY6" fmla="*/ 278305 h 2693737"/>
              <a:gd name="connsiteX0" fmla="*/ 0 w 2784289"/>
              <a:gd name="connsiteY0" fmla="*/ 278305 h 2746643"/>
              <a:gd name="connsiteX1" fmla="*/ 104476 w 2784289"/>
              <a:gd name="connsiteY1" fmla="*/ 117640 h 2746643"/>
              <a:gd name="connsiteX2" fmla="*/ 2631011 w 2784289"/>
              <a:gd name="connsiteY2" fmla="*/ 0 h 2746643"/>
              <a:gd name="connsiteX3" fmla="*/ 2784289 w 2784289"/>
              <a:gd name="connsiteY3" fmla="*/ 242346 h 2746643"/>
              <a:gd name="connsiteX4" fmla="*/ 1232368 w 2784289"/>
              <a:gd name="connsiteY4" fmla="*/ 2628916 h 2746643"/>
              <a:gd name="connsiteX5" fmla="*/ 914784 w 2784289"/>
              <a:gd name="connsiteY5" fmla="*/ 2628916 h 2746643"/>
              <a:gd name="connsiteX6" fmla="*/ 0 w 2784289"/>
              <a:gd name="connsiteY6" fmla="*/ 278305 h 2746643"/>
              <a:gd name="connsiteX0" fmla="*/ 0 w 2784289"/>
              <a:gd name="connsiteY0" fmla="*/ 278305 h 2763869"/>
              <a:gd name="connsiteX1" fmla="*/ 104476 w 2784289"/>
              <a:gd name="connsiteY1" fmla="*/ 117640 h 2763869"/>
              <a:gd name="connsiteX2" fmla="*/ 2631011 w 2784289"/>
              <a:gd name="connsiteY2" fmla="*/ 0 h 2763869"/>
              <a:gd name="connsiteX3" fmla="*/ 2784289 w 2784289"/>
              <a:gd name="connsiteY3" fmla="*/ 242346 h 2763869"/>
              <a:gd name="connsiteX4" fmla="*/ 1232368 w 2784289"/>
              <a:gd name="connsiteY4" fmla="*/ 2628916 h 2763869"/>
              <a:gd name="connsiteX5" fmla="*/ 914784 w 2784289"/>
              <a:gd name="connsiteY5" fmla="*/ 2628916 h 2763869"/>
              <a:gd name="connsiteX6" fmla="*/ 0 w 2784289"/>
              <a:gd name="connsiteY6" fmla="*/ 278305 h 2763869"/>
              <a:gd name="connsiteX0" fmla="*/ 0 w 2784289"/>
              <a:gd name="connsiteY0" fmla="*/ 278305 h 2771172"/>
              <a:gd name="connsiteX1" fmla="*/ 104476 w 2784289"/>
              <a:gd name="connsiteY1" fmla="*/ 117640 h 2771172"/>
              <a:gd name="connsiteX2" fmla="*/ 2631011 w 2784289"/>
              <a:gd name="connsiteY2" fmla="*/ 0 h 2771172"/>
              <a:gd name="connsiteX3" fmla="*/ 2784289 w 2784289"/>
              <a:gd name="connsiteY3" fmla="*/ 242346 h 2771172"/>
              <a:gd name="connsiteX4" fmla="*/ 1232368 w 2784289"/>
              <a:gd name="connsiteY4" fmla="*/ 2628916 h 2771172"/>
              <a:gd name="connsiteX5" fmla="*/ 914784 w 2784289"/>
              <a:gd name="connsiteY5" fmla="*/ 2628916 h 2771172"/>
              <a:gd name="connsiteX6" fmla="*/ 0 w 2784289"/>
              <a:gd name="connsiteY6" fmla="*/ 278305 h 2771172"/>
              <a:gd name="connsiteX0" fmla="*/ 0 w 2807953"/>
              <a:gd name="connsiteY0" fmla="*/ 278305 h 2771172"/>
              <a:gd name="connsiteX1" fmla="*/ 104476 w 2807953"/>
              <a:gd name="connsiteY1" fmla="*/ 117640 h 2771172"/>
              <a:gd name="connsiteX2" fmla="*/ 2631011 w 2807953"/>
              <a:gd name="connsiteY2" fmla="*/ 0 h 2771172"/>
              <a:gd name="connsiteX3" fmla="*/ 2784289 w 2807953"/>
              <a:gd name="connsiteY3" fmla="*/ 242346 h 2771172"/>
              <a:gd name="connsiteX4" fmla="*/ 1232368 w 2807953"/>
              <a:gd name="connsiteY4" fmla="*/ 2628916 h 2771172"/>
              <a:gd name="connsiteX5" fmla="*/ 914784 w 2807953"/>
              <a:gd name="connsiteY5" fmla="*/ 2628916 h 2771172"/>
              <a:gd name="connsiteX6" fmla="*/ 0 w 2807953"/>
              <a:gd name="connsiteY6" fmla="*/ 278305 h 2771172"/>
              <a:gd name="connsiteX0" fmla="*/ 0 w 2816067"/>
              <a:gd name="connsiteY0" fmla="*/ 278305 h 2771172"/>
              <a:gd name="connsiteX1" fmla="*/ 104476 w 2816067"/>
              <a:gd name="connsiteY1" fmla="*/ 117640 h 2771172"/>
              <a:gd name="connsiteX2" fmla="*/ 2631011 w 2816067"/>
              <a:gd name="connsiteY2" fmla="*/ 0 h 2771172"/>
              <a:gd name="connsiteX3" fmla="*/ 2784289 w 2816067"/>
              <a:gd name="connsiteY3" fmla="*/ 242346 h 2771172"/>
              <a:gd name="connsiteX4" fmla="*/ 1232368 w 2816067"/>
              <a:gd name="connsiteY4" fmla="*/ 2628916 h 2771172"/>
              <a:gd name="connsiteX5" fmla="*/ 914784 w 2816067"/>
              <a:gd name="connsiteY5" fmla="*/ 2628916 h 2771172"/>
              <a:gd name="connsiteX6" fmla="*/ 0 w 2816067"/>
              <a:gd name="connsiteY6" fmla="*/ 278305 h 2771172"/>
              <a:gd name="connsiteX0" fmla="*/ 0 w 2816863"/>
              <a:gd name="connsiteY0" fmla="*/ 278305 h 2771172"/>
              <a:gd name="connsiteX1" fmla="*/ 104476 w 2816863"/>
              <a:gd name="connsiteY1" fmla="*/ 117640 h 2771172"/>
              <a:gd name="connsiteX2" fmla="*/ 2631011 w 2816863"/>
              <a:gd name="connsiteY2" fmla="*/ 0 h 2771172"/>
              <a:gd name="connsiteX3" fmla="*/ 2784289 w 2816863"/>
              <a:gd name="connsiteY3" fmla="*/ 242346 h 2771172"/>
              <a:gd name="connsiteX4" fmla="*/ 1232368 w 2816863"/>
              <a:gd name="connsiteY4" fmla="*/ 2628916 h 2771172"/>
              <a:gd name="connsiteX5" fmla="*/ 914784 w 2816863"/>
              <a:gd name="connsiteY5" fmla="*/ 2628916 h 2771172"/>
              <a:gd name="connsiteX6" fmla="*/ 0 w 2816863"/>
              <a:gd name="connsiteY6" fmla="*/ 278305 h 2771172"/>
              <a:gd name="connsiteX0" fmla="*/ 0 w 2830076"/>
              <a:gd name="connsiteY0" fmla="*/ 278305 h 2771172"/>
              <a:gd name="connsiteX1" fmla="*/ 104476 w 2830076"/>
              <a:gd name="connsiteY1" fmla="*/ 117640 h 2771172"/>
              <a:gd name="connsiteX2" fmla="*/ 2631011 w 2830076"/>
              <a:gd name="connsiteY2" fmla="*/ 0 h 2771172"/>
              <a:gd name="connsiteX3" fmla="*/ 2784289 w 2830076"/>
              <a:gd name="connsiteY3" fmla="*/ 242346 h 2771172"/>
              <a:gd name="connsiteX4" fmla="*/ 1232368 w 2830076"/>
              <a:gd name="connsiteY4" fmla="*/ 2628916 h 2771172"/>
              <a:gd name="connsiteX5" fmla="*/ 914784 w 2830076"/>
              <a:gd name="connsiteY5" fmla="*/ 2628916 h 2771172"/>
              <a:gd name="connsiteX6" fmla="*/ 0 w 2830076"/>
              <a:gd name="connsiteY6" fmla="*/ 278305 h 2771172"/>
              <a:gd name="connsiteX0" fmla="*/ 0 w 2831753"/>
              <a:gd name="connsiteY0" fmla="*/ 278305 h 2771172"/>
              <a:gd name="connsiteX1" fmla="*/ 104476 w 2831753"/>
              <a:gd name="connsiteY1" fmla="*/ 117640 h 2771172"/>
              <a:gd name="connsiteX2" fmla="*/ 2631011 w 2831753"/>
              <a:gd name="connsiteY2" fmla="*/ 0 h 2771172"/>
              <a:gd name="connsiteX3" fmla="*/ 2784289 w 2831753"/>
              <a:gd name="connsiteY3" fmla="*/ 242346 h 2771172"/>
              <a:gd name="connsiteX4" fmla="*/ 1232368 w 2831753"/>
              <a:gd name="connsiteY4" fmla="*/ 2628916 h 2771172"/>
              <a:gd name="connsiteX5" fmla="*/ 914784 w 2831753"/>
              <a:gd name="connsiteY5" fmla="*/ 2628916 h 2771172"/>
              <a:gd name="connsiteX6" fmla="*/ 0 w 2831753"/>
              <a:gd name="connsiteY6" fmla="*/ 278305 h 2771172"/>
              <a:gd name="connsiteX0" fmla="*/ 0 w 2829258"/>
              <a:gd name="connsiteY0" fmla="*/ 278305 h 2771172"/>
              <a:gd name="connsiteX1" fmla="*/ 104476 w 2829258"/>
              <a:gd name="connsiteY1" fmla="*/ 117640 h 2771172"/>
              <a:gd name="connsiteX2" fmla="*/ 2631011 w 2829258"/>
              <a:gd name="connsiteY2" fmla="*/ 0 h 2771172"/>
              <a:gd name="connsiteX3" fmla="*/ 2784289 w 2829258"/>
              <a:gd name="connsiteY3" fmla="*/ 242346 h 2771172"/>
              <a:gd name="connsiteX4" fmla="*/ 1232368 w 2829258"/>
              <a:gd name="connsiteY4" fmla="*/ 2628916 h 2771172"/>
              <a:gd name="connsiteX5" fmla="*/ 914784 w 2829258"/>
              <a:gd name="connsiteY5" fmla="*/ 2628916 h 2771172"/>
              <a:gd name="connsiteX6" fmla="*/ 0 w 2829258"/>
              <a:gd name="connsiteY6" fmla="*/ 278305 h 2771172"/>
              <a:gd name="connsiteX0" fmla="*/ 0 w 2829258"/>
              <a:gd name="connsiteY0" fmla="*/ 278305 h 2771172"/>
              <a:gd name="connsiteX1" fmla="*/ 104476 w 2829258"/>
              <a:gd name="connsiteY1" fmla="*/ 117640 h 2771172"/>
              <a:gd name="connsiteX2" fmla="*/ 2631011 w 2829258"/>
              <a:gd name="connsiteY2" fmla="*/ 0 h 2771172"/>
              <a:gd name="connsiteX3" fmla="*/ 2784289 w 2829258"/>
              <a:gd name="connsiteY3" fmla="*/ 242346 h 2771172"/>
              <a:gd name="connsiteX4" fmla="*/ 1232368 w 2829258"/>
              <a:gd name="connsiteY4" fmla="*/ 2628916 h 2771172"/>
              <a:gd name="connsiteX5" fmla="*/ 914784 w 2829258"/>
              <a:gd name="connsiteY5" fmla="*/ 2628916 h 2771172"/>
              <a:gd name="connsiteX6" fmla="*/ 0 w 2829258"/>
              <a:gd name="connsiteY6" fmla="*/ 278305 h 2771172"/>
              <a:gd name="connsiteX0" fmla="*/ 11295 w 2840553"/>
              <a:gd name="connsiteY0" fmla="*/ 278305 h 2771172"/>
              <a:gd name="connsiteX1" fmla="*/ 115771 w 2840553"/>
              <a:gd name="connsiteY1" fmla="*/ 117640 h 2771172"/>
              <a:gd name="connsiteX2" fmla="*/ 2642306 w 2840553"/>
              <a:gd name="connsiteY2" fmla="*/ 0 h 2771172"/>
              <a:gd name="connsiteX3" fmla="*/ 2795584 w 2840553"/>
              <a:gd name="connsiteY3" fmla="*/ 242346 h 2771172"/>
              <a:gd name="connsiteX4" fmla="*/ 1243663 w 2840553"/>
              <a:gd name="connsiteY4" fmla="*/ 2628916 h 2771172"/>
              <a:gd name="connsiteX5" fmla="*/ 926079 w 2840553"/>
              <a:gd name="connsiteY5" fmla="*/ 2628916 h 2771172"/>
              <a:gd name="connsiteX6" fmla="*/ 11295 w 2840553"/>
              <a:gd name="connsiteY6" fmla="*/ 278305 h 2771172"/>
              <a:gd name="connsiteX0" fmla="*/ 13935 w 2843193"/>
              <a:gd name="connsiteY0" fmla="*/ 278305 h 2771172"/>
              <a:gd name="connsiteX1" fmla="*/ 118411 w 2843193"/>
              <a:gd name="connsiteY1" fmla="*/ 117640 h 2771172"/>
              <a:gd name="connsiteX2" fmla="*/ 2644946 w 2843193"/>
              <a:gd name="connsiteY2" fmla="*/ 0 h 2771172"/>
              <a:gd name="connsiteX3" fmla="*/ 2798224 w 2843193"/>
              <a:gd name="connsiteY3" fmla="*/ 242346 h 2771172"/>
              <a:gd name="connsiteX4" fmla="*/ 1246303 w 2843193"/>
              <a:gd name="connsiteY4" fmla="*/ 2628916 h 2771172"/>
              <a:gd name="connsiteX5" fmla="*/ 928719 w 2843193"/>
              <a:gd name="connsiteY5" fmla="*/ 2628916 h 2771172"/>
              <a:gd name="connsiteX6" fmla="*/ 13935 w 2843193"/>
              <a:gd name="connsiteY6" fmla="*/ 278305 h 2771172"/>
              <a:gd name="connsiteX0" fmla="*/ 13935 w 2843193"/>
              <a:gd name="connsiteY0" fmla="*/ 278305 h 2784046"/>
              <a:gd name="connsiteX1" fmla="*/ 118411 w 2843193"/>
              <a:gd name="connsiteY1" fmla="*/ 117640 h 2784046"/>
              <a:gd name="connsiteX2" fmla="*/ 2644946 w 2843193"/>
              <a:gd name="connsiteY2" fmla="*/ 0 h 2784046"/>
              <a:gd name="connsiteX3" fmla="*/ 2798224 w 2843193"/>
              <a:gd name="connsiteY3" fmla="*/ 242346 h 2784046"/>
              <a:gd name="connsiteX4" fmla="*/ 1286376 w 2843193"/>
              <a:gd name="connsiteY4" fmla="*/ 2653657 h 2784046"/>
              <a:gd name="connsiteX5" fmla="*/ 928719 w 2843193"/>
              <a:gd name="connsiteY5" fmla="*/ 2628916 h 2784046"/>
              <a:gd name="connsiteX6" fmla="*/ 13935 w 2843193"/>
              <a:gd name="connsiteY6" fmla="*/ 278305 h 2784046"/>
              <a:gd name="connsiteX0" fmla="*/ 13935 w 2834715"/>
              <a:gd name="connsiteY0" fmla="*/ 307941 h 2813680"/>
              <a:gd name="connsiteX1" fmla="*/ 118411 w 2834715"/>
              <a:gd name="connsiteY1" fmla="*/ 147276 h 2813680"/>
              <a:gd name="connsiteX2" fmla="*/ 2581321 w 2834715"/>
              <a:gd name="connsiteY2" fmla="*/ -1 h 2813680"/>
              <a:gd name="connsiteX3" fmla="*/ 2798224 w 2834715"/>
              <a:gd name="connsiteY3" fmla="*/ 271982 h 2813680"/>
              <a:gd name="connsiteX4" fmla="*/ 1286376 w 2834715"/>
              <a:gd name="connsiteY4" fmla="*/ 2683293 h 2813680"/>
              <a:gd name="connsiteX5" fmla="*/ 928719 w 2834715"/>
              <a:gd name="connsiteY5" fmla="*/ 2658552 h 2813680"/>
              <a:gd name="connsiteX6" fmla="*/ 13935 w 2834715"/>
              <a:gd name="connsiteY6" fmla="*/ 307941 h 2813680"/>
              <a:gd name="connsiteX0" fmla="*/ 13935 w 2837730"/>
              <a:gd name="connsiteY0" fmla="*/ 317758 h 2823497"/>
              <a:gd name="connsiteX1" fmla="*/ 118411 w 2837730"/>
              <a:gd name="connsiteY1" fmla="*/ 157093 h 2823497"/>
              <a:gd name="connsiteX2" fmla="*/ 2581321 w 2837730"/>
              <a:gd name="connsiteY2" fmla="*/ 9816 h 2823497"/>
              <a:gd name="connsiteX3" fmla="*/ 2798224 w 2837730"/>
              <a:gd name="connsiteY3" fmla="*/ 281799 h 2823497"/>
              <a:gd name="connsiteX4" fmla="*/ 1286376 w 2837730"/>
              <a:gd name="connsiteY4" fmla="*/ 2693110 h 2823497"/>
              <a:gd name="connsiteX5" fmla="*/ 928719 w 2837730"/>
              <a:gd name="connsiteY5" fmla="*/ 2668369 h 2823497"/>
              <a:gd name="connsiteX6" fmla="*/ 13935 w 2837730"/>
              <a:gd name="connsiteY6" fmla="*/ 317758 h 2823497"/>
              <a:gd name="connsiteX0" fmla="*/ 13935 w 2838038"/>
              <a:gd name="connsiteY0" fmla="*/ 314073 h 2819812"/>
              <a:gd name="connsiteX1" fmla="*/ 118411 w 2838038"/>
              <a:gd name="connsiteY1" fmla="*/ 153408 h 2819812"/>
              <a:gd name="connsiteX2" fmla="*/ 2581321 w 2838038"/>
              <a:gd name="connsiteY2" fmla="*/ 6131 h 2819812"/>
              <a:gd name="connsiteX3" fmla="*/ 2798224 w 2838038"/>
              <a:gd name="connsiteY3" fmla="*/ 278114 h 2819812"/>
              <a:gd name="connsiteX4" fmla="*/ 1286376 w 2838038"/>
              <a:gd name="connsiteY4" fmla="*/ 2689425 h 2819812"/>
              <a:gd name="connsiteX5" fmla="*/ 928719 w 2838038"/>
              <a:gd name="connsiteY5" fmla="*/ 2664684 h 2819812"/>
              <a:gd name="connsiteX6" fmla="*/ 13935 w 2838038"/>
              <a:gd name="connsiteY6" fmla="*/ 314073 h 2819812"/>
              <a:gd name="connsiteX0" fmla="*/ 13935 w 2838040"/>
              <a:gd name="connsiteY0" fmla="*/ 314071 h 2819810"/>
              <a:gd name="connsiteX1" fmla="*/ 118411 w 2838040"/>
              <a:gd name="connsiteY1" fmla="*/ 153406 h 2819810"/>
              <a:gd name="connsiteX2" fmla="*/ 2581321 w 2838040"/>
              <a:gd name="connsiteY2" fmla="*/ 6129 h 2819810"/>
              <a:gd name="connsiteX3" fmla="*/ 2798224 w 2838040"/>
              <a:gd name="connsiteY3" fmla="*/ 278112 h 2819810"/>
              <a:gd name="connsiteX4" fmla="*/ 1286376 w 2838040"/>
              <a:gd name="connsiteY4" fmla="*/ 2689423 h 2819810"/>
              <a:gd name="connsiteX5" fmla="*/ 928719 w 2838040"/>
              <a:gd name="connsiteY5" fmla="*/ 2664682 h 2819810"/>
              <a:gd name="connsiteX6" fmla="*/ 13935 w 2838040"/>
              <a:gd name="connsiteY6" fmla="*/ 314071 h 2819810"/>
              <a:gd name="connsiteX0" fmla="*/ 12185 w 2846542"/>
              <a:gd name="connsiteY0" fmla="*/ 346294 h 2819810"/>
              <a:gd name="connsiteX1" fmla="*/ 126914 w 2846542"/>
              <a:gd name="connsiteY1" fmla="*/ 153406 h 2819810"/>
              <a:gd name="connsiteX2" fmla="*/ 2589824 w 2846542"/>
              <a:gd name="connsiteY2" fmla="*/ 6129 h 2819810"/>
              <a:gd name="connsiteX3" fmla="*/ 2806727 w 2846542"/>
              <a:gd name="connsiteY3" fmla="*/ 278112 h 2819810"/>
              <a:gd name="connsiteX4" fmla="*/ 1294879 w 2846542"/>
              <a:gd name="connsiteY4" fmla="*/ 2689423 h 2819810"/>
              <a:gd name="connsiteX5" fmla="*/ 937222 w 2846542"/>
              <a:gd name="connsiteY5" fmla="*/ 2664682 h 2819810"/>
              <a:gd name="connsiteX6" fmla="*/ 12185 w 2846542"/>
              <a:gd name="connsiteY6" fmla="*/ 346294 h 2819810"/>
              <a:gd name="connsiteX0" fmla="*/ 9430 w 2843787"/>
              <a:gd name="connsiteY0" fmla="*/ 346294 h 2819810"/>
              <a:gd name="connsiteX1" fmla="*/ 146216 w 2843787"/>
              <a:gd name="connsiteY1" fmla="*/ 133289 h 2819810"/>
              <a:gd name="connsiteX2" fmla="*/ 2587069 w 2843787"/>
              <a:gd name="connsiteY2" fmla="*/ 6129 h 2819810"/>
              <a:gd name="connsiteX3" fmla="*/ 2803972 w 2843787"/>
              <a:gd name="connsiteY3" fmla="*/ 278112 h 2819810"/>
              <a:gd name="connsiteX4" fmla="*/ 1292124 w 2843787"/>
              <a:gd name="connsiteY4" fmla="*/ 2689423 h 2819810"/>
              <a:gd name="connsiteX5" fmla="*/ 934467 w 2843787"/>
              <a:gd name="connsiteY5" fmla="*/ 2664682 h 2819810"/>
              <a:gd name="connsiteX6" fmla="*/ 9430 w 2843787"/>
              <a:gd name="connsiteY6" fmla="*/ 346294 h 2819810"/>
              <a:gd name="connsiteX0" fmla="*/ 14846 w 2849203"/>
              <a:gd name="connsiteY0" fmla="*/ 346294 h 2819810"/>
              <a:gd name="connsiteX1" fmla="*/ 151632 w 2849203"/>
              <a:gd name="connsiteY1" fmla="*/ 133289 h 2819810"/>
              <a:gd name="connsiteX2" fmla="*/ 2592485 w 2849203"/>
              <a:gd name="connsiteY2" fmla="*/ 6129 h 2819810"/>
              <a:gd name="connsiteX3" fmla="*/ 2809388 w 2849203"/>
              <a:gd name="connsiteY3" fmla="*/ 278112 h 2819810"/>
              <a:gd name="connsiteX4" fmla="*/ 1297540 w 2849203"/>
              <a:gd name="connsiteY4" fmla="*/ 2689423 h 2819810"/>
              <a:gd name="connsiteX5" fmla="*/ 939883 w 2849203"/>
              <a:gd name="connsiteY5" fmla="*/ 2664682 h 2819810"/>
              <a:gd name="connsiteX6" fmla="*/ 14846 w 2849203"/>
              <a:gd name="connsiteY6" fmla="*/ 346294 h 2819810"/>
              <a:gd name="connsiteX0" fmla="*/ 28264 w 2862621"/>
              <a:gd name="connsiteY0" fmla="*/ 346294 h 2819810"/>
              <a:gd name="connsiteX1" fmla="*/ 165050 w 2862621"/>
              <a:gd name="connsiteY1" fmla="*/ 133289 h 2819810"/>
              <a:gd name="connsiteX2" fmla="*/ 2605903 w 2862621"/>
              <a:gd name="connsiteY2" fmla="*/ 6129 h 2819810"/>
              <a:gd name="connsiteX3" fmla="*/ 2822806 w 2862621"/>
              <a:gd name="connsiteY3" fmla="*/ 278112 h 2819810"/>
              <a:gd name="connsiteX4" fmla="*/ 1310958 w 2862621"/>
              <a:gd name="connsiteY4" fmla="*/ 2689423 h 2819810"/>
              <a:gd name="connsiteX5" fmla="*/ 953301 w 2862621"/>
              <a:gd name="connsiteY5" fmla="*/ 2664682 h 2819810"/>
              <a:gd name="connsiteX6" fmla="*/ 28264 w 2862621"/>
              <a:gd name="connsiteY6" fmla="*/ 346294 h 2819810"/>
              <a:gd name="connsiteX0" fmla="*/ 26079 w 2860436"/>
              <a:gd name="connsiteY0" fmla="*/ 346294 h 2819810"/>
              <a:gd name="connsiteX1" fmla="*/ 162865 w 2860436"/>
              <a:gd name="connsiteY1" fmla="*/ 133289 h 2819810"/>
              <a:gd name="connsiteX2" fmla="*/ 2603718 w 2860436"/>
              <a:gd name="connsiteY2" fmla="*/ 6129 h 2819810"/>
              <a:gd name="connsiteX3" fmla="*/ 2820621 w 2860436"/>
              <a:gd name="connsiteY3" fmla="*/ 278112 h 2819810"/>
              <a:gd name="connsiteX4" fmla="*/ 1308773 w 2860436"/>
              <a:gd name="connsiteY4" fmla="*/ 2689423 h 2819810"/>
              <a:gd name="connsiteX5" fmla="*/ 951116 w 2860436"/>
              <a:gd name="connsiteY5" fmla="*/ 2664682 h 2819810"/>
              <a:gd name="connsiteX6" fmla="*/ 26079 w 2860436"/>
              <a:gd name="connsiteY6" fmla="*/ 346294 h 2819810"/>
              <a:gd name="connsiteX0" fmla="*/ 26077 w 2860434"/>
              <a:gd name="connsiteY0" fmla="*/ 346294 h 2827829"/>
              <a:gd name="connsiteX1" fmla="*/ 162863 w 2860434"/>
              <a:gd name="connsiteY1" fmla="*/ 133289 h 2827829"/>
              <a:gd name="connsiteX2" fmla="*/ 2603716 w 2860434"/>
              <a:gd name="connsiteY2" fmla="*/ 6129 h 2827829"/>
              <a:gd name="connsiteX3" fmla="*/ 2820619 w 2860434"/>
              <a:gd name="connsiteY3" fmla="*/ 278112 h 2827829"/>
              <a:gd name="connsiteX4" fmla="*/ 1332033 w 2860434"/>
              <a:gd name="connsiteY4" fmla="*/ 2703782 h 2827829"/>
              <a:gd name="connsiteX5" fmla="*/ 951114 w 2860434"/>
              <a:gd name="connsiteY5" fmla="*/ 2664682 h 2827829"/>
              <a:gd name="connsiteX6" fmla="*/ 26077 w 2860434"/>
              <a:gd name="connsiteY6" fmla="*/ 346294 h 2827829"/>
              <a:gd name="connsiteX0" fmla="*/ 26077 w 2860434"/>
              <a:gd name="connsiteY0" fmla="*/ 346294 h 2827831"/>
              <a:gd name="connsiteX1" fmla="*/ 162863 w 2860434"/>
              <a:gd name="connsiteY1" fmla="*/ 133289 h 2827831"/>
              <a:gd name="connsiteX2" fmla="*/ 2603716 w 2860434"/>
              <a:gd name="connsiteY2" fmla="*/ 6129 h 2827831"/>
              <a:gd name="connsiteX3" fmla="*/ 2820619 w 2860434"/>
              <a:gd name="connsiteY3" fmla="*/ 278112 h 2827831"/>
              <a:gd name="connsiteX4" fmla="*/ 1332033 w 2860434"/>
              <a:gd name="connsiteY4" fmla="*/ 2703783 h 2827831"/>
              <a:gd name="connsiteX5" fmla="*/ 951114 w 2860434"/>
              <a:gd name="connsiteY5" fmla="*/ 2664682 h 2827831"/>
              <a:gd name="connsiteX6" fmla="*/ 26077 w 2860434"/>
              <a:gd name="connsiteY6" fmla="*/ 346294 h 2827831"/>
              <a:gd name="connsiteX0" fmla="*/ 26077 w 2860434"/>
              <a:gd name="connsiteY0" fmla="*/ 346294 h 2825119"/>
              <a:gd name="connsiteX1" fmla="*/ 162863 w 2860434"/>
              <a:gd name="connsiteY1" fmla="*/ 133289 h 2825119"/>
              <a:gd name="connsiteX2" fmla="*/ 2603716 w 2860434"/>
              <a:gd name="connsiteY2" fmla="*/ 6129 h 2825119"/>
              <a:gd name="connsiteX3" fmla="*/ 2820619 w 2860434"/>
              <a:gd name="connsiteY3" fmla="*/ 278112 h 2825119"/>
              <a:gd name="connsiteX4" fmla="*/ 1332033 w 2860434"/>
              <a:gd name="connsiteY4" fmla="*/ 2703783 h 2825119"/>
              <a:gd name="connsiteX5" fmla="*/ 961510 w 2860434"/>
              <a:gd name="connsiteY5" fmla="*/ 2658250 h 2825119"/>
              <a:gd name="connsiteX6" fmla="*/ 26077 w 2860434"/>
              <a:gd name="connsiteY6" fmla="*/ 346294 h 2825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60434" h="2825119">
                <a:moveTo>
                  <a:pt x="26077" y="346294"/>
                </a:moveTo>
                <a:cubicBezTo>
                  <a:pt x="-36762" y="231962"/>
                  <a:pt x="15939" y="131360"/>
                  <a:pt x="162863" y="133289"/>
                </a:cubicBezTo>
                <a:lnTo>
                  <a:pt x="2603716" y="6129"/>
                </a:lnTo>
                <a:cubicBezTo>
                  <a:pt x="2749781" y="-22753"/>
                  <a:pt x="2945483" y="47589"/>
                  <a:pt x="2820619" y="278112"/>
                </a:cubicBezTo>
                <a:lnTo>
                  <a:pt x="1332033" y="2703783"/>
                </a:lnTo>
                <a:cubicBezTo>
                  <a:pt x="1226337" y="2891358"/>
                  <a:pt x="1047767" y="2850014"/>
                  <a:pt x="961510" y="2658250"/>
                </a:cubicBezTo>
                <a:lnTo>
                  <a:pt x="26077" y="346294"/>
                </a:lnTo>
                <a:close/>
              </a:path>
            </a:pathLst>
          </a:custGeom>
          <a:solidFill>
            <a:srgbClr val="4F5D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6296690" y="3325594"/>
            <a:ext cx="76944" cy="19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endParaRPr lang="en-US" altLang="zh-CN" sz="2400" dirty="0">
              <a:solidFill>
                <a:schemeClr val="bg1"/>
              </a:solidFill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5840427" y="3333347"/>
            <a:ext cx="76944" cy="19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endParaRPr lang="en-US" altLang="zh-CN" sz="2400" dirty="0">
              <a:solidFill>
                <a:schemeClr val="bg1"/>
              </a:solidFill>
            </a:endParaRPr>
          </a:p>
        </p:txBody>
      </p:sp>
      <p:sp>
        <p:nvSpPr>
          <p:cNvPr id="5" name="椭圆 4"/>
          <p:cNvSpPr/>
          <p:nvPr/>
        </p:nvSpPr>
        <p:spPr>
          <a:xfrm>
            <a:off x="5661163" y="3956913"/>
            <a:ext cx="938730" cy="76200"/>
          </a:xfrm>
          <a:prstGeom prst="ellipse">
            <a:avLst/>
          </a:prstGeom>
          <a:gradFill flip="none" rotWithShape="1">
            <a:gsLst>
              <a:gs pos="12000">
                <a:srgbClr val="BDCCD1"/>
              </a:gs>
              <a:gs pos="100000">
                <a:srgbClr val="E1E8EA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椭圆 9"/>
          <p:cNvSpPr/>
          <p:nvPr/>
        </p:nvSpPr>
        <p:spPr>
          <a:xfrm>
            <a:off x="-1972425" y="-4639425"/>
            <a:ext cx="16136850" cy="16136850"/>
          </a:xfrm>
          <a:prstGeom prst="ellipse">
            <a:avLst/>
          </a:prstGeom>
          <a:solidFill>
            <a:srgbClr val="B8D1E6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12406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8" presetClass="emph" presetSubtype="0" accel="28000" fill="hold" grpId="1" nodeType="withEffect" p14:presetBounceEnd="36000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10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12" dur="100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04167E-6 -7.40741E-7 L 0.00964 -0.01296 " pathEditMode="relative" rAng="0" ptsTypes="AA">
                                          <p:cBhvr>
                                            <p:cTn id="18" dur="250" spd="-100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82" y="-6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0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00" fill="hold"/>
                                            <p:tgtEl>
                                              <p:spTgt spid="2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4.16667E-6 -3.7037E-6 L 0.01159 -0.02268 " pathEditMode="relative" rAng="0" ptsTypes="AA">
                                          <p:cBhvr>
                                            <p:cTn id="28" dur="250" spd="-100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" y="-113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" presetID="8" presetClass="emph" presetSubtype="0" accel="28000" fill="hold" grpId="1" nodeType="withEffect" p14:presetBounceEnd="36000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30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32" dur="100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" presetID="23" presetClass="entr" presetSubtype="16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2" presetClass="path" presetSubtype="0" accel="50000" decel="50000" fill="hold" grpId="3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animMotion origin="layout" path="M -6.25E-7 -4.44444E-6 L 0.01172 -0.00555 " pathEditMode="relative" rAng="0" ptsTypes="AA">
                                          <p:cBhvr>
                                            <p:cTn id="38" dur="250" spd="-100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86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accel="28000" fill="hold" grpId="1" nodeType="withEffect" p14:presetBounceEnd="36000">
                                      <p:stCondLst>
                                        <p:cond delay="5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40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100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" dur="2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4.58333E-6 2.22222E-6 L 0.01028 -0.0125 " pathEditMode="relative" rAng="0" ptsTypes="AA">
                                          <p:cBhvr>
                                            <p:cTn id="51" dur="250" spd="-100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8" y="-6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53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6" presetClass="emph" presetSubtype="0" autoRev="1" fill="hold" grpId="2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55" dur="100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2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23" presetClass="entr" presetSubtype="16" fill="hold" grpId="0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42" presetClass="path" presetSubtype="0" accel="50000" decel="50000" fill="hold" grpId="3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animMotion origin="layout" path="M -6.25E-7 -1.11111E-6 L 0.00781 0.01412 " pathEditMode="relative" rAng="0" ptsTypes="AA">
                                          <p:cBhvr>
                                            <p:cTn id="64" dur="250" spd="-100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91" y="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" presetID="8" presetClass="emph" presetSubtype="0" accel="28000" fill="hold" grpId="1" nodeType="withEffect" p14:presetBounceEnd="36000">
                                      <p:stCondLst>
                                        <p:cond delay="8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66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68" dur="100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3.95833E-6 2.96296E-6 L 0.00795 0.00856 " pathEditMode="relative" rAng="0" ptsTypes="AA">
                                          <p:cBhvr>
                                            <p:cTn id="74" dur="250" spd="-100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9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" presetID="8" presetClass="emph" presetSubtype="0" accel="28000" fill="hold" grpId="1" nodeType="withEffect" p14:presetBounceEnd="36000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76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autoRev="1" fill="hold" grpId="2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00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1.45833E-6 3.7037E-6 L 0.00235 0.01782 " pathEditMode="relative" rAng="0" ptsTypes="AA">
                                          <p:cBhvr>
                                            <p:cTn id="84" dur="250" spd="-100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7" y="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" presetID="8" presetClass="emph" presetSubtype="0" accel="28000" fill="hold" grpId="1" nodeType="withEffect" p14:presetBounceEnd="36000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86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88" dur="1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45833E-6 -4.07407E-6 L 0.01276 -0.02754 " pathEditMode="relative" rAng="0" ptsTypes="AA">
                                          <p:cBhvr>
                                            <p:cTn id="94" dur="250" spd="-100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38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96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98" dur="100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" presetID="23" presetClass="entr" presetSubtype="16" fill="hold" grpId="0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42" presetClass="path" presetSubtype="0" accel="50000" decel="50000" fill="hold" grpId="3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animMotion origin="layout" path="M 8.33333E-7 -3.7037E-7 L 0.01354 -0.02685 " pathEditMode="relative" rAng="0" ptsTypes="AA">
                                          <p:cBhvr>
                                            <p:cTn id="104" dur="250" spd="-100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77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" presetID="8" presetClass="emph" presetSubtype="0" accel="28000" fill="hold" grpId="1" nodeType="withEffect" p14:presetBounceEnd="36000">
                                      <p:stCondLst>
                                        <p:cond delay="13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106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100" fill="hold"/>
                                            <p:tgtEl>
                                              <p:spTgt spid="4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" dur="2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23" presetClass="entr" presetSubtype="16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6" presetID="42" presetClass="path" presetSubtype="0" accel="50000" decel="50000" fill="hold" grpId="3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Motion origin="layout" path="M 1.66667E-6 -1.11111E-6 L 0.01797 -0.03194 " pathEditMode="relative" rAng="0" ptsTypes="AA">
                                          <p:cBhvr>
                                            <p:cTn id="117" dur="250" spd="-100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98" y="-159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" presetID="8" presetClass="emph" presetSubtype="0" accel="28000" fill="hold" grpId="1" nodeType="withEffect" p14:presetBounceEnd="36000">
                                      <p:stCondLst>
                                        <p:cond delay="15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119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21" dur="100" fill="hold"/>
                                            <p:tgtEl>
                                              <p:spTgt spid="4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" dur="2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45833E-6 1.85185E-6 L -0.00182 0.01944 " pathEditMode="relative" rAng="0" ptsTypes="AA">
                                          <p:cBhvr>
                                            <p:cTn id="130" dur="250" spd="-100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1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132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00" fill="hold"/>
                                            <p:tgtEl>
                                              <p:spTgt spid="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5E-6 4.07407E-6 L -0.0108 0.01226 " pathEditMode="relative" rAng="0" ptsTypes="AA">
                                          <p:cBhvr>
                                            <p:cTn id="140" dur="250" spd="-100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7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" presetID="8" presetClass="emph" presetSubtype="0" accel="28000" fill="hold" grpId="1" nodeType="withEffect" p14:presetBounceEnd="36000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142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144" dur="100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2.08333E-6 -7.40741E-7 L -0.00664 -0.01782 " pathEditMode="relative" rAng="0" ptsTypes="AA">
                                          <p:cBhvr>
                                            <p:cTn id="150" dur="250" spd="-100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9" y="-9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1" presetID="8" presetClass="emph" presetSubtype="0" accel="21000" decel="46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152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autoRev="1" fill="hold" grpId="2" nodeType="withEffect" p14:presetBounceEnd="36000">
                                      <p:stCondLst>
                                        <p:cond delay="300"/>
                                      </p:stCondLst>
                                      <p:childTnLst>
                                        <p:animScale p14:bounceEnd="36000">
                                          <p:cBhvr>
                                            <p:cTn id="154" dur="100" fill="hold"/>
                                            <p:tgtEl>
                                              <p:spTgt spid="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" dur="2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8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" dur="2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" dur="2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" dur="2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" dur="25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0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" dur="2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" dur="2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6" presetID="10" presetClass="exit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" dur="2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" dur="2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2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" dur="2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5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" dur="2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8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" dur="2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" dur="2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4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" dur="25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7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199" dur="1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2" dur="1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5" dur="1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8" dur="1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1" dur="1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2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4" dur="1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5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7" dur="1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20" dur="1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23" dur="1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8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5E-6 2.59259E-6 L 0.00546 0.01203 " pathEditMode="relative" rAng="0" ptsTypes="AA">
                                          <p:cBhvr>
                                            <p:cTn id="229" dur="250" spd="-100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0" presetID="8" presetClass="emph" presetSubtype="0" accel="28000" fill="hold" grpId="1" nodeType="withEffect" p14:presetBounceEnd="36000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31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233" dur="100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3.33333E-6 2.22222E-6 L -0.00339 0.01736 " pathEditMode="relative" rAng="0" ptsTypes="AA">
                                          <p:cBhvr>
                                            <p:cTn id="239" dur="250" spd="-100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9" y="8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0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41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243" dur="10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8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54167E-6 4.81481E-6 L -0.01185 0.00671 " pathEditMode="relative" rAng="0" ptsTypes="AA">
                                          <p:cBhvr>
                                            <p:cTn id="249" dur="250" spd="-100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" presetID="8" presetClass="emph" presetSubtype="0" accel="28000" fill="hold" grpId="1" nodeType="withEffect" p14:presetBounceEnd="36000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51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253" dur="100" fill="hold"/>
                                            <p:tgtEl>
                                              <p:spTgt spid="4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8" presetID="8" presetClass="emph" presetSubtype="0" accel="21000" decel="46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259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3.33333E-6 4.81481E-6 L -0.01185 -0.00625 " pathEditMode="relative" rAng="0" ptsTypes="AA">
                                          <p:cBhvr>
                                            <p:cTn id="261" dur="250" spd="-100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-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2" presetID="6" presetClass="emph" presetSubtype="0" autoRev="1" fill="hold" grpId="2" nodeType="withEffect" p14:presetBounceEnd="36000">
                                      <p:stCondLst>
                                        <p:cond delay="300"/>
                                      </p:stCondLst>
                                      <p:childTnLst>
                                        <p:animScale p14:bounceEnd="36000">
                                          <p:cBhvr>
                                            <p:cTn id="263" dur="100" fill="hold"/>
                                            <p:tgtEl>
                                              <p:spTgt spid="4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8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4.58333E-6 2.59259E-6 L 0.01055 -0.00255 " pathEditMode="relative" rAng="0" ptsTypes="AA">
                                          <p:cBhvr>
                                            <p:cTn id="269" dur="250" spd="-100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1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0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71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2" presetID="6" presetClass="emph" presetSubtype="0" autoRev="1" fill="hold" grpId="2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273" dur="100" fill="hold"/>
                                            <p:tgtEl>
                                              <p:spTgt spid="4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4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" dur="25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1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3.33333E-6 -1.48148E-6 L -0.00026 0.02153 " pathEditMode="relative" rAng="0" ptsTypes="AA">
                                          <p:cBhvr>
                                            <p:cTn id="282" dur="250" spd="-100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106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3" presetID="8" presetClass="emph" presetSubtype="0" accel="28000" fill="hold" grpId="1" nodeType="withEffect" p14:presetBounceEnd="36000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84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5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286" dur="100" fill="hold"/>
                                            <p:tgtEl>
                                              <p:spTgt spid="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7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8" dur="25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8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0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2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3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4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75E-6 -4.07407E-6 L -0.01315 0.01968 " pathEditMode="relative" rAng="0" ptsTypes="AA">
                                          <p:cBhvr>
                                            <p:cTn id="295" dur="250" spd="-100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64" y="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6" presetID="8" presetClass="emph" presetSubtype="0" accel="28000" fill="hold" grpId="1" nodeType="withEffect" p14:presetBounceEnd="36000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97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8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299" dur="100" fill="hold"/>
                                            <p:tgtEl>
                                              <p:spTgt spid="5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1" dur="2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3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5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6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7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2.08333E-7 -1.85185E-6 L -0.01185 0.00671 " pathEditMode="relative" rAng="0" ptsTypes="AA">
                                          <p:cBhvr>
                                            <p:cTn id="308" dur="250" spd="-100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9" presetID="8" presetClass="emph" presetSubtype="0" accel="28000" fill="hold" grpId="1" nodeType="withEffect" p14:presetBounceEnd="36000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310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1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312" dur="100" fill="hold"/>
                                            <p:tgtEl>
                                              <p:spTgt spid="6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3" presetID="10" presetClass="exit" presetSubtype="0" fill="hold" grpId="4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4" dur="25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6" presetID="1" presetClass="exit" presetSubtype="0" fill="hold" grpId="4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2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4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6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0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2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4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6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8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8" presetID="1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0" presetID="37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3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4" dur="675" decel="100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6" presetID="19" presetClass="entr" presetSubtype="1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8" dur="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 fmla="#ppt_w*sin(2.5*pi*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9" dur="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0" presetID="37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2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3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4" dur="675" decel="100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6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8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0" dur="675" decel="100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1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2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4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05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6" dur="675" decel="100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7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8" presetID="37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0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2" dur="675" decel="100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3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4" presetID="37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6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7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8" dur="675" decel="100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9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0" presetID="3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4" dur="675" decel="100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6" presetID="3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8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0" dur="675" decel="100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1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2" presetID="22" presetClass="entr" presetSubtype="1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34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5" presetID="22" presetClass="exit" presetSubtype="1" fill="hold" grpId="1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436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3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8" presetID="22" presetClass="entr" presetSubtype="4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40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1" presetID="22" presetClass="exit" presetSubtype="4" fill="hold" grpId="1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442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4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4" presetID="0" presetClass="path" presetSubtype="0" accel="50000" decel="5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3.125E-6 0 L 3.125E-6 -0.02847 C -0.00026 0.02569 -0.00026 0.07986 -0.00039 0.13403 " pathEditMode="relative" rAng="0" ptsTypes="AAA">
                                          <p:cBhvr>
                                            <p:cTn id="445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" y="5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6" presetID="0" presetClass="path" presetSubtype="0" accel="50000" decel="5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4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8" presetID="0" presetClass="path" presetSubtype="0" accel="50000" decel="50000" fill="hold" grpId="2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-0.00013 -2.59259E-6 L -0.00013 0.00023 C 0.00078 -0.00139 0.00208 -0.00139 0.00299 -0.00278 C 0.00429 -0.0037 0.00429 -0.00555 0.00495 -0.0081 C 0.00521 -0.00879 0.0056 -0.00949 0.00586 -0.00995 C 0.00586 -0.01088 0.00612 -0.01134 0.00612 -0.01227 C 0.00651 -0.01528 0.00651 -0.01504 0.00742 -0.01828 C 0.00742 -0.01921 0.00781 -0.01967 0.00807 -0.0206 C 0.00846 -0.02129 0.00872 -0.02245 0.00911 -0.02338 C 0.00872 -0.02801 0.00872 -0.0331 0.00846 -0.03773 C 0.00846 -0.03865 0.00781 -0.03912 0.00755 -0.04004 C 0.00742 -0.04097 0.00716 -0.04236 0.0069 -0.04328 C 0.00677 -0.04421 0.00586 -0.04745 0.00521 -0.04838 C 0.00456 -0.0493 0.00299 -0.05115 0.00299 -0.05092 C 0.00299 -0.05162 0.00273 -0.05254 0.00273 -0.05301 C 0.00169 -0.05532 0.00104 -0.05555 -0.00013 -0.05671 C -0.00104 -0.06088 0.00013 -0.05671 -0.00209 -0.05995 C -0.00248 -0.06065 -0.00248 -0.06157 -0.00274 -0.06227 C -0.00313 -0.06296 -0.00365 -0.06365 -0.00404 -0.06412 C -0.0043 -0.06481 -0.00521 -0.06551 -0.00521 -0.06528 C -0.00521 -0.06551 -0.01693 -0.07083 -0.01693 -0.07106 " pathEditMode="relative" rAng="0" ptsTypes="AAAAAAAAAAAAAAAAAAAAA">
                                          <p:cBhvr>
                                            <p:cTn id="449" dur="10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-354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0" presetID="6" presetClass="emph" presetSubtype="0" fill="hold" grpId="1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Scale>
                                          <p:cBhvr>
                                            <p:cTn id="451" dur="1000" fill="hold"/>
                                            <p:tgtEl>
                                              <p:spTgt spid="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2" presetID="10" presetClass="exit" presetSubtype="0" fill="hold" grpId="3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3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5" presetID="0" presetClass="path" presetSubtype="0" accel="50000" decel="50000" fill="hold" grpId="1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56" dur="6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7" presetID="0" presetClass="path" presetSubtype="0" accel="50000" decel="50000" fill="hold" grpId="1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58" dur="6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9" presetID="0" presetClass="path" presetSubtype="0" accel="50000" decel="5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4.16667E-6 0 L 4.16667E-6 0.00023 C 0.00091 -0.00185 0.00273 -0.0044 0.00351 -0.00694 C 0.00364 -0.00764 0.00364 -0.00856 0.0039 -0.00926 C 0.00416 -0.00995 0.00468 -0.01042 0.00507 -0.01111 C 0.00533 -0.01181 0.00559 -0.0125 0.00586 -0.01343 C 0.00664 -0.01968 0.00533 -0.01319 0.00742 -0.01759 C 0.00885 -0.02083 0.00638 -0.01852 0.00859 -0.02176 C 0.00911 -0.02245 0.00989 -0.02292 0.01054 -0.02361 C 0.01224 -0.02569 0.01106 -0.02477 0.01328 -0.02593 C 0.01627 -0.02986 0.01328 -0.02616 0.01836 -0.03056 C 0.01875 -0.03102 0.01914 -0.03171 0.01953 -0.03194 C 0.02005 -0.03264 0.02057 -0.03287 0.02109 -0.03333 C 0.02252 -0.03542 0.02304 -0.03843 0.02461 -0.04028 C 0.02669 -0.04306 0.02565 -0.04028 0.02773 -0.04398 C 0.02799 -0.04444 0.02825 -0.04514 0.02851 -0.04583 C 0.0289 -0.04699 0.02916 -0.04838 0.02968 -0.04954 C 0.02994 -0.05023 0.03046 -0.05069 0.03086 -0.05139 C 0.03125 -0.05231 0.03164 -0.05324 0.03203 -0.05417 C 0.03229 -0.05486 0.03268 -0.05556 0.03281 -0.05648 C 0.03294 -0.05926 0.03281 -0.0625 0.03281 -0.06528 L 0.03281 -0.06505 " pathEditMode="relative" rAng="0" ptsTypes="AAAAAAAAAAAAAAAAAAAAAA">
                                          <p:cBhvr>
                                            <p:cTn id="460" dur="10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-326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1" presetID="6" presetClass="emph" presetSubtype="0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462" dur="1000" fill="hold"/>
                                            <p:tgtEl>
                                              <p:spTgt spid="87"/>
                                            </p:tgtEl>
                                          </p:cBhvr>
                                          <p:by x="149000" y="149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3" presetID="10" presetClass="exit" presetSubtype="0" fill="hold" grpId="2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4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6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6" presetID="0" presetClass="path" presetSubtype="0" accel="50000" decel="50000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67" dur="6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8" presetID="0" presetClass="path" presetSubtype="0" accel="50000" decel="50000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69" dur="6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0" presetID="0" presetClass="path" presetSubtype="0" accel="50000" decel="5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3.33333E-6 -4.81481E-6 L 3.33333E-6 0.00024 C 0.00065 -0.00208 0.00143 -0.00439 0.00221 -0.00625 C 0.00351 -0.00879 0.00481 -0.01087 0.00612 -0.01319 L 0.00885 -0.01828 C 0.0095 -0.01921 0.01028 -0.0199 0.0108 -0.02106 C 0.01185 -0.02245 0.0125 -0.02453 0.01354 -0.02569 C 0.01393 -0.02615 0.01432 -0.02708 0.01471 -0.02708 C 0.01627 -0.02777 0.01784 -0.02754 0.0194 -0.028 C 0.01979 -0.02847 0.02018 -0.02893 0.02057 -0.02939 C 0.02096 -0.02962 0.02148 -0.02962 0.02174 -0.02986 C 0.02422 -0.0324 0.02343 -0.03263 0.02526 -0.03356 C 0.02591 -0.03379 0.02656 -0.03402 0.02721 -0.03402 C 0.02786 -0.03495 0.02851 -0.03564 0.02916 -0.03634 C 0.03034 -0.03703 0.03268 -0.03819 0.03268 -0.03796 C 0.03307 -0.03912 0.03346 -0.03981 0.03385 -0.0405 C 0.0358 -0.04259 0.03437 -0.03912 0.03619 -0.04236 C 0.03672 -0.04328 0.03698 -0.04444 0.03737 -0.04513 C 0.04036 -0.05046 0.03789 -0.04444 0.03971 -0.0493 C 0.03984 -0.05023 0.03997 -0.05138 0.0401 -0.05208 C 0.04036 -0.053 0.04075 -0.05347 0.04088 -0.05439 C 0.04153 -0.05694 0.04127 -0.05925 0.04127 -0.0618 L 0.04127 -0.06319 " pathEditMode="relative" rAng="0" ptsTypes="AAAAAAAAAAAAAAAAAAAAAAA">
                                          <p:cBhvr>
                                            <p:cTn id="471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57" y="-31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2" presetID="6" presetClass="emph" presetSubtype="0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473" dur="1000" fill="hold"/>
                                            <p:tgtEl>
                                              <p:spTgt spid="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4" presetID="10" presetClass="exit" presetSubtype="0" fill="hold" grpId="2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5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7" presetID="0" presetClass="path" presetSubtype="0" accel="50000" decel="50000" fill="hold" grpId="1" nodeType="withEffect">
                                      <p:stCondLst>
                                        <p:cond delay="21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78" dur="6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9" presetID="0" presetClass="path" presetSubtype="0" accel="50000" decel="50000" fill="hold" grpId="1" nodeType="withEffect">
                                      <p:stCondLst>
                                        <p:cond delay="21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80" dur="6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1" presetID="0" presetClass="path" presetSubtype="0" accel="50000" decel="50000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-0.00052 0.0007 L -0.00052 0.0007 C -0.00026 -0.00138 -0.00013 -0.0037 0.00026 -0.00555 C 0.00065 -0.00717 0.00182 -0.00972 0.00182 -0.00972 C 0.00208 -0.01064 0.00208 -0.0118 0.00234 -0.0125 C 0.00273 -0.01412 0.0039 -0.01666 0.0039 -0.01666 C 0.0039 -0.01759 0.00429 -0.01805 0.00429 -0.01898 C 0.00429 -0.02384 0.00416 -0.02662 0.00338 -0.03055 C 0.00325 -0.03217 0.00299 -0.03356 0.00234 -0.03472 C 0.00195 -0.03541 0.00156 -0.03564 0.00104 -0.03611 C 0.00078 -0.03703 0.00065 -0.03773 0.00026 -0.03842 C -0.00039 -0.03958 -0.00157 -0.04027 -0.00235 -0.0412 C -0.003 -0.04166 -0.00339 -0.04259 -0.00391 -0.04305 C -0.00469 -0.04421 -0.0056 -0.04467 -0.00625 -0.04583 C -0.00742 -0.04791 -0.00782 -0.0493 -0.0099 -0.04953 L -0.02188 -0.05 L -0.02422 -0.05416 C -0.02474 -0.05509 -0.025 -0.05578 -0.02552 -0.05648 L -0.02735 -0.05925 C -0.02761 -0.05972 -0.02761 -0.06064 -0.02787 -0.06111 C -0.02813 -0.0618 -0.02891 -0.0625 -0.02891 -0.0625 L -0.02891 -0.0625 " pathEditMode="relative" ptsTypes="AAAAAAAAAAAAAAAAAAAAAA">
                                          <p:cBhvr>
                                            <p:cTn id="482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3" presetID="6" presetClass="emph" presetSubtype="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484" dur="1000" fill="hold"/>
                                            <p:tgtEl>
                                              <p:spTgt spid="90"/>
                                            </p:tgtEl>
                                          </p:cBhvr>
                                          <p:by x="149000" y="149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5" presetID="10" presetClass="exit" presetSubtype="0" fill="hold" grpId="3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6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8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8" presetID="1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0" presetID="0" presetClass="path" presetSubtype="0" accel="50000" decel="50000" fill="hold" grpId="1" nodeType="withEffect">
                                      <p:stCondLst>
                                        <p:cond delay="1900"/>
                                      </p:stCondLst>
                                      <p:iterate type="lt">
                                        <p:tmPct val="600"/>
                                      </p:iterate>
                                      <p:childTnLst>
                                        <p:animMotion origin="layout" path="M -1.25E-6 -3.7037E-6 C 0.01393 -0.00046 0.02292 0.02593 0.02943 0.02454 C 0.04336 0.02709 0.0612 -0.00139 0.07787 -0.00046 C 0.09336 -0.00254 0.12526 0.01343 0.13451 0.01644 " pathEditMode="relative" rAng="0" ptsTypes="AAAA">
                                          <p:cBhvr>
                                            <p:cTn id="491" dur="2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719" y="11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2" presetID="1" presetClass="exit" presetSubtype="0" fill="hold" grpId="3" nodeType="withEffect">
                                      <p:stCondLst>
                                        <p:cond delay="42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4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6" presetID="0" presetClass="path" presetSubtype="0" accel="50000" decel="50000" fill="hold" grpId="2" nodeType="withEffect">
                                      <p:stCondLst>
                                        <p:cond delay="2000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1.45833E-6 -1.11111E-6 L -0.04127 -0.02037 C -0.05247 -0.02199 -0.06198 -0.00023 -0.06979 0.00023 C -0.08307 0.0007 -0.09349 -0.01898 -0.10534 -0.02338 C -0.11719 -0.02778 -0.15078 -0.0037 -0.1539 -0.00486 " pathEditMode="relative" rAng="0" ptsTypes="AAAAA">
                                          <p:cBhvr>
                                            <p:cTn id="497" dur="2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695" y="-1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8" presetID="1" presetClass="exit" presetSubtype="0" fill="hold" grpId="1" nodeType="withEffect">
                                      <p:stCondLst>
                                        <p:cond delay="45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0" presetID="8" presetClass="emph" presetSubtype="0" fill="hold" grpId="1" nodeType="withEffect" p14:presetBounceEnd="51000">
                                      <p:stCondLst>
                                        <p:cond delay="2300"/>
                                      </p:stCondLst>
                                      <p:childTnLst>
                                        <p:animRot by="-5400000" p14:bounceEnd="51000">
                                          <p:cBhvr>
                                            <p:cTn id="501" dur="3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3" presetClass="exit" presetSubtype="32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03" dur="3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4" dur="3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0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6" presetID="23" presetClass="entr" presetSubtype="16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8" dur="2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9" dur="2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0" presetID="6" presetClass="emph" presetSubtype="0" fill="hold" grpId="1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Scale>
                                          <p:cBhvr>
                                            <p:cTn id="511" dur="250" fill="hold"/>
                                            <p:tgtEl>
                                              <p:spTgt spid="8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2" presetID="6" presetClass="emph" presetSubtype="0" fill="hold" grpId="2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Scale>
                                          <p:cBhvr>
                                            <p:cTn id="513" dur="500" fill="hold"/>
                                            <p:tgtEl>
                                              <p:spTgt spid="85"/>
                                            </p:tgtEl>
                                          </p:cBhvr>
                                          <p:by x="70000" y="7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5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7" presetID="23" presetClass="entr" presetSubtype="16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5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9" dur="3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0" dur="3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1" presetID="6" presetClass="emph" presetSubtype="0" autoRev="1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522" dur="200" fill="hold"/>
                                            <p:tgtEl>
                                              <p:spTgt spid="6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23" presetClass="entr" presetSubtype="16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5" dur="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6" dur="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7" presetID="6" presetClass="emph" presetSubtype="0" fill="hold" grpId="1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Scale>
                                          <p:cBhvr>
                                            <p:cTn id="528" dur="700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  <p:by x="130000" y="1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9" presetID="10" presetClass="exit" presetSubtype="0" fill="hold" grpId="2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1" presetClass="exit" presetSubtype="0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4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6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8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0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2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4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6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8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0" presetID="1" presetClass="exit" presetSubtype="0" fill="hold" grpId="1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2" presetID="23" presetClass="entr" presetSubtype="16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4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5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6" presetID="23" presetClass="exit" presetSubtype="32" fill="hold" grpId="3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7" dur="500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8" dur="500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5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0" presetID="23" presetClass="entr" presetSubtype="16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5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1" grpId="2" animBg="1"/>
          <p:bldP spid="21" grpId="0" animBg="1"/>
          <p:bldP spid="21" grpId="1" animBg="1"/>
          <p:bldP spid="21" grpId="2" animBg="1"/>
          <p:bldP spid="21" grpId="3" animBg="1"/>
          <p:bldP spid="6" grpId="0"/>
          <p:bldP spid="6" grpId="1"/>
          <p:bldP spid="6" grpId="2"/>
          <p:bldP spid="7" grpId="0"/>
          <p:bldP spid="7" grpId="1"/>
          <p:bldP spid="7" grpId="2"/>
          <p:bldP spid="8" grpId="0"/>
          <p:bldP spid="8" grpId="1"/>
          <p:bldP spid="8" grpId="2"/>
          <p:bldP spid="9" grpId="0"/>
          <p:bldP spid="9" grpId="1"/>
          <p:bldP spid="9" grpId="2"/>
          <p:bldP spid="11" grpId="0"/>
          <p:bldP spid="11" grpId="1"/>
          <p:bldP spid="11" grpId="2"/>
          <p:bldP spid="12" grpId="0"/>
          <p:bldP spid="12" grpId="1"/>
          <p:bldP spid="12" grpId="2"/>
          <p:bldP spid="13" grpId="0"/>
          <p:bldP spid="13" grpId="1"/>
          <p:bldP spid="13" grpId="2"/>
          <p:bldP spid="14" grpId="0"/>
          <p:bldP spid="14" grpId="1"/>
          <p:bldP spid="14" grpId="2"/>
          <p:bldP spid="51" grpId="0" animBg="1"/>
          <p:bldP spid="51" grpId="1" animBg="1"/>
          <p:bldP spid="52" grpId="0" animBg="1"/>
          <p:bldP spid="52" grpId="1" animBg="1"/>
          <p:bldP spid="53" grpId="0" animBg="1"/>
          <p:bldP spid="53" grpId="1" animBg="1"/>
          <p:bldP spid="54" grpId="0" animBg="1"/>
          <p:bldP spid="54" grpId="1" animBg="1"/>
          <p:bldP spid="56" grpId="0" animBg="1"/>
          <p:bldP spid="56" grpId="1" animBg="1"/>
          <p:bldP spid="57" grpId="0" animBg="1"/>
          <p:bldP spid="57" grpId="1" animBg="1"/>
          <p:bldP spid="58" grpId="0" animBg="1"/>
          <p:bldP spid="58" grpId="1" animBg="1"/>
          <p:bldP spid="59" grpId="0" animBg="1"/>
          <p:bldP spid="59" grpId="1" animBg="1"/>
          <p:bldP spid="64" grpId="0" animBg="1"/>
          <p:bldP spid="64" grpId="1" animBg="1"/>
          <p:bldP spid="23" grpId="0" animBg="1"/>
          <p:bldP spid="23" grpId="1" animBg="1"/>
          <p:bldP spid="23" grpId="2" animBg="1"/>
          <p:bldP spid="23" grpId="3" animBg="1"/>
          <p:bldP spid="23" grpId="4" animBg="1"/>
          <p:bldP spid="23" grpId="5" animBg="1"/>
          <p:bldP spid="24" grpId="0" animBg="1"/>
          <p:bldP spid="24" grpId="1" animBg="1"/>
          <p:bldP spid="24" grpId="2" animBg="1"/>
          <p:bldP spid="24" grpId="3" animBg="1"/>
          <p:bldP spid="24" grpId="4" animBg="1"/>
          <p:bldP spid="24" grpId="5" animBg="1"/>
          <p:bldP spid="25" grpId="0" animBg="1"/>
          <p:bldP spid="25" grpId="1" animBg="1"/>
          <p:bldP spid="25" grpId="2" animBg="1"/>
          <p:bldP spid="25" grpId="3" animBg="1"/>
          <p:bldP spid="25" grpId="4" animBg="1"/>
          <p:bldP spid="25" grpId="5" animBg="1"/>
          <p:bldP spid="29" grpId="0" animBg="1"/>
          <p:bldP spid="29" grpId="1" animBg="1"/>
          <p:bldP spid="29" grpId="2" animBg="1"/>
          <p:bldP spid="29" grpId="3" animBg="1"/>
          <p:bldP spid="29" grpId="4" animBg="1"/>
          <p:bldP spid="29" grpId="5" animBg="1"/>
          <p:bldP spid="30" grpId="0" animBg="1"/>
          <p:bldP spid="30" grpId="1" animBg="1"/>
          <p:bldP spid="30" grpId="2" animBg="1"/>
          <p:bldP spid="30" grpId="3" animBg="1"/>
          <p:bldP spid="30" grpId="4" animBg="1"/>
          <p:bldP spid="31" grpId="0" animBg="1"/>
          <p:bldP spid="31" grpId="1" animBg="1"/>
          <p:bldP spid="31" grpId="2" animBg="1"/>
          <p:bldP spid="31" grpId="3" animBg="1"/>
          <p:bldP spid="31" grpId="4" animBg="1"/>
          <p:bldP spid="31" grpId="5" animBg="1"/>
          <p:bldP spid="33" grpId="0" animBg="1"/>
          <p:bldP spid="33" grpId="1" animBg="1"/>
          <p:bldP spid="33" grpId="2" animBg="1"/>
          <p:bldP spid="33" grpId="3" animBg="1"/>
          <p:bldP spid="33" grpId="4" animBg="1"/>
          <p:bldP spid="33" grpId="5" animBg="1"/>
          <p:bldP spid="34" grpId="0" animBg="1"/>
          <p:bldP spid="34" grpId="1" animBg="1"/>
          <p:bldP spid="34" grpId="2" animBg="1"/>
          <p:bldP spid="34" grpId="3" animBg="1"/>
          <p:bldP spid="34" grpId="4" animBg="1"/>
          <p:bldP spid="34" grpId="5" animBg="1"/>
          <p:bldP spid="35" grpId="0" animBg="1"/>
          <p:bldP spid="35" grpId="1" animBg="1"/>
          <p:bldP spid="35" grpId="2" animBg="1"/>
          <p:bldP spid="35" grpId="3" animBg="1"/>
          <p:bldP spid="35" grpId="4" animBg="1"/>
          <p:bldP spid="35" grpId="5" animBg="1"/>
          <p:bldP spid="38" grpId="0" animBg="1"/>
          <p:bldP spid="38" grpId="1" animBg="1"/>
          <p:bldP spid="38" grpId="2" animBg="1"/>
          <p:bldP spid="38" grpId="3" animBg="1"/>
          <p:bldP spid="38" grpId="4" animBg="1"/>
          <p:bldP spid="38" grpId="5" animBg="1"/>
          <p:bldP spid="39" grpId="0" animBg="1"/>
          <p:bldP spid="39" grpId="1" animBg="1"/>
          <p:bldP spid="39" grpId="2" animBg="1"/>
          <p:bldP spid="39" grpId="3" animBg="1"/>
          <p:bldP spid="39" grpId="4" animBg="1"/>
          <p:bldP spid="39" grpId="5" animBg="1"/>
          <p:bldP spid="40" grpId="0" animBg="1"/>
          <p:bldP spid="40" grpId="1" animBg="1"/>
          <p:bldP spid="40" grpId="2" animBg="1"/>
          <p:bldP spid="40" grpId="3" animBg="1"/>
          <p:bldP spid="40" grpId="4" animBg="1"/>
          <p:bldP spid="40" grpId="5" animBg="1"/>
          <p:bldP spid="41" grpId="0" animBg="1"/>
          <p:bldP spid="41" grpId="1" animBg="1"/>
          <p:bldP spid="41" grpId="2" animBg="1"/>
          <p:bldP spid="41" grpId="3" animBg="1"/>
          <p:bldP spid="41" grpId="4" animBg="1"/>
          <p:bldP spid="41" grpId="5" animBg="1"/>
          <p:bldP spid="43" grpId="0" animBg="1"/>
          <p:bldP spid="43" grpId="1" animBg="1"/>
          <p:bldP spid="43" grpId="2" animBg="1"/>
          <p:bldP spid="43" grpId="3" animBg="1"/>
          <p:bldP spid="43" grpId="4" animBg="1"/>
          <p:bldP spid="43" grpId="5" animBg="1"/>
          <p:bldP spid="44" grpId="0" animBg="1"/>
          <p:bldP spid="44" grpId="1" animBg="1"/>
          <p:bldP spid="44" grpId="2" animBg="1"/>
          <p:bldP spid="44" grpId="3" animBg="1"/>
          <p:bldP spid="44" grpId="4" animBg="1"/>
          <p:bldP spid="44" grpId="5" animBg="1"/>
          <p:bldP spid="45" grpId="0" animBg="1"/>
          <p:bldP spid="45" grpId="1" animBg="1"/>
          <p:bldP spid="45" grpId="2" animBg="1"/>
          <p:bldP spid="45" grpId="3" animBg="1"/>
          <p:bldP spid="45" grpId="4" animBg="1"/>
          <p:bldP spid="45" grpId="5" animBg="1"/>
          <p:bldP spid="46" grpId="0" animBg="1"/>
          <p:bldP spid="46" grpId="1" animBg="1"/>
          <p:bldP spid="46" grpId="2" animBg="1"/>
          <p:bldP spid="46" grpId="3" animBg="1"/>
          <p:bldP spid="46" grpId="4" animBg="1"/>
          <p:bldP spid="46" grpId="5" animBg="1"/>
          <p:bldP spid="47" grpId="0" animBg="1"/>
          <p:bldP spid="47" grpId="1" animBg="1"/>
          <p:bldP spid="47" grpId="2" animBg="1"/>
          <p:bldP spid="47" grpId="3" animBg="1"/>
          <p:bldP spid="47" grpId="4" animBg="1"/>
          <p:bldP spid="47" grpId="5" animBg="1"/>
          <p:bldP spid="48" grpId="0" animBg="1"/>
          <p:bldP spid="48" grpId="1" animBg="1"/>
          <p:bldP spid="48" grpId="2" animBg="1"/>
          <p:bldP spid="48" grpId="3" animBg="1"/>
          <p:bldP spid="48" grpId="4" animBg="1"/>
          <p:bldP spid="48" grpId="5" animBg="1"/>
          <p:bldP spid="49" grpId="0" animBg="1"/>
          <p:bldP spid="49" grpId="1" animBg="1"/>
          <p:bldP spid="49" grpId="2" animBg="1"/>
          <p:bldP spid="49" grpId="3" animBg="1"/>
          <p:bldP spid="49" grpId="4" animBg="1"/>
          <p:bldP spid="49" grpId="5" animBg="1"/>
          <p:bldP spid="50" grpId="0" animBg="1"/>
          <p:bldP spid="50" grpId="1" animBg="1"/>
          <p:bldP spid="50" grpId="2" animBg="1"/>
          <p:bldP spid="50" grpId="3" animBg="1"/>
          <p:bldP spid="50" grpId="4" animBg="1"/>
          <p:bldP spid="50" grpId="5" animBg="1"/>
          <p:bldP spid="65" grpId="0" animBg="1"/>
          <p:bldP spid="65" grpId="1" animBg="1"/>
          <p:bldP spid="65" grpId="2" animBg="1"/>
          <p:bldP spid="65" grpId="3" animBg="1"/>
          <p:bldP spid="65" grpId="4" animBg="1"/>
          <p:bldP spid="65" grpId="5" animBg="1"/>
          <p:bldP spid="71" grpId="0" animBg="1"/>
          <p:bldP spid="71" grpId="1" animBg="1"/>
          <p:bldP spid="69" grpId="0" animBg="1"/>
          <p:bldP spid="69" grpId="1" animBg="1"/>
          <p:bldP spid="87" grpId="0" animBg="1"/>
          <p:bldP spid="87" grpId="1" animBg="1"/>
          <p:bldP spid="87" grpId="2" animBg="1"/>
          <p:bldP spid="89" grpId="0" animBg="1"/>
          <p:bldP spid="89" grpId="1" animBg="1"/>
          <p:bldP spid="89" grpId="2" animBg="1"/>
          <p:bldP spid="90" grpId="1" animBg="1"/>
          <p:bldP spid="90" grpId="2" animBg="1"/>
          <p:bldP spid="90" grpId="3" animBg="1"/>
          <p:bldP spid="91" grpId="1" animBg="1"/>
          <p:bldP spid="91" grpId="2" animBg="1"/>
          <p:bldP spid="91" grpId="3" animBg="1"/>
          <p:bldP spid="18" grpId="0" animBg="1"/>
          <p:bldP spid="60" grpId="0" animBg="1"/>
          <p:bldP spid="60" grpId="1" animBg="1"/>
          <p:bldP spid="3" grpId="0" animBg="1"/>
          <p:bldP spid="3" grpId="1" animBg="1"/>
          <p:bldP spid="3" grpId="2" animBg="1"/>
          <p:bldP spid="85" grpId="0" animBg="1"/>
          <p:bldP spid="85" grpId="1" animBg="1"/>
          <p:bldP spid="85" grpId="2" animBg="1"/>
          <p:bldP spid="85" grpId="3" animBg="1"/>
          <p:bldP spid="2" grpId="0"/>
          <p:bldP spid="2" grpId="1"/>
          <p:bldP spid="2" grpId="3"/>
          <p:bldP spid="55" grpId="0"/>
          <p:bldP spid="55" grpId="1"/>
          <p:bldP spid="55" grpId="2"/>
          <p:bldP spid="5" grpId="0" animBg="1"/>
          <p:bldP spid="5" grpId="1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8" presetClass="emph" presetSubtype="0" accel="28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12" dur="100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04167E-6 -7.40741E-7 L 0.00964 -0.01296 " pathEditMode="relative" rAng="0" ptsTypes="AA">
                                          <p:cBhvr>
                                            <p:cTn id="18" dur="250" spd="-100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82" y="-6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0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00" fill="hold"/>
                                            <p:tgtEl>
                                              <p:spTgt spid="2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4.16667E-6 -3.7037E-6 L 0.01159 -0.02268 " pathEditMode="relative" rAng="0" ptsTypes="AA">
                                          <p:cBhvr>
                                            <p:cTn id="28" dur="250" spd="-100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" y="-113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" presetID="8" presetClass="emph" presetSubtype="0" accel="28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0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32" dur="100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" presetID="23" presetClass="entr" presetSubtype="16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2" presetClass="path" presetSubtype="0" accel="50000" decel="50000" fill="hold" grpId="3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animMotion origin="layout" path="M -6.25E-7 -4.44444E-6 L 0.01172 -0.00555 " pathEditMode="relative" rAng="0" ptsTypes="AA">
                                          <p:cBhvr>
                                            <p:cTn id="38" dur="250" spd="-100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86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accel="28000" fill="hold" grpId="1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0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100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" dur="2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4.58333E-6 2.22222E-6 L 0.01028 -0.0125 " pathEditMode="relative" rAng="0" ptsTypes="AA">
                                          <p:cBhvr>
                                            <p:cTn id="51" dur="250" spd="-100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8" y="-6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53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6" presetClass="emph" presetSubtype="0" autoRev="1" fill="hold" grpId="2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55" dur="100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2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23" presetClass="entr" presetSubtype="16" fill="hold" grpId="0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42" presetClass="path" presetSubtype="0" accel="50000" decel="50000" fill="hold" grpId="3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animMotion origin="layout" path="M -6.25E-7 -1.11111E-6 L 0.00781 0.01412 " pathEditMode="relative" rAng="0" ptsTypes="AA">
                                          <p:cBhvr>
                                            <p:cTn id="64" dur="250" spd="-100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91" y="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" presetID="8" presetClass="emph" presetSubtype="0" accel="28000" fill="hold" grpId="1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66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68" dur="100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3.95833E-6 2.96296E-6 L 0.00795 0.00856 " pathEditMode="relative" rAng="0" ptsTypes="AA">
                                          <p:cBhvr>
                                            <p:cTn id="74" dur="250" spd="-100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9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" presetID="8" presetClass="emph" presetSubtype="0" accel="28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6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autoRev="1" fill="hold" grpId="2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00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1.45833E-6 3.7037E-6 L 0.00235 0.01782 " pathEditMode="relative" rAng="0" ptsTypes="AA">
                                          <p:cBhvr>
                                            <p:cTn id="84" dur="250" spd="-100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7" y="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" presetID="8" presetClass="emph" presetSubtype="0" accel="28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86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88" dur="1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45833E-6 -4.07407E-6 L 0.01276 -0.02754 " pathEditMode="relative" rAng="0" ptsTypes="AA">
                                          <p:cBhvr>
                                            <p:cTn id="94" dur="250" spd="-100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38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96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98" dur="100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" presetID="23" presetClass="entr" presetSubtype="16" fill="hold" grpId="0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42" presetClass="path" presetSubtype="0" accel="50000" decel="50000" fill="hold" grpId="3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animMotion origin="layout" path="M 8.33333E-7 -3.7037E-7 L 0.01354 -0.02685 " pathEditMode="relative" rAng="0" ptsTypes="AA">
                                          <p:cBhvr>
                                            <p:cTn id="104" dur="250" spd="-100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77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" presetID="8" presetClass="emph" presetSubtype="0" accel="28000" fill="hold" grpId="1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6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100" fill="hold"/>
                                            <p:tgtEl>
                                              <p:spTgt spid="4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" dur="2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23" presetClass="entr" presetSubtype="16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6" presetID="42" presetClass="path" presetSubtype="0" accel="50000" decel="50000" fill="hold" grpId="3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Motion origin="layout" path="M 1.66667E-6 -1.11111E-6 L 0.01797 -0.03194 " pathEditMode="relative" rAng="0" ptsTypes="AA">
                                          <p:cBhvr>
                                            <p:cTn id="117" dur="250" spd="-100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98" y="-159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" presetID="8" presetClass="emph" presetSubtype="0" accel="28000" fill="hold" grpId="1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19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21" dur="100" fill="hold"/>
                                            <p:tgtEl>
                                              <p:spTgt spid="4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" dur="2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45833E-6 1.85185E-6 L -0.00182 0.01944 " pathEditMode="relative" rAng="0" ptsTypes="AA">
                                          <p:cBhvr>
                                            <p:cTn id="130" dur="250" spd="-100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1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32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00" fill="hold"/>
                                            <p:tgtEl>
                                              <p:spTgt spid="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5E-6 4.07407E-6 L -0.0108 0.01226 " pathEditMode="relative" rAng="0" ptsTypes="AA">
                                          <p:cBhvr>
                                            <p:cTn id="140" dur="250" spd="-100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7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" presetID="8" presetClass="emph" presetSubtype="0" accel="28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42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144" dur="100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2.08333E-6 -7.40741E-7 L -0.00664 -0.01782 " pathEditMode="relative" rAng="0" ptsTypes="AA">
                                          <p:cBhvr>
                                            <p:cTn id="150" dur="250" spd="-100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9" y="-9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1" presetID="8" presetClass="emph" presetSubtype="0" accel="21000" decel="46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152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100" fill="hold"/>
                                            <p:tgtEl>
                                              <p:spTgt spid="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" dur="2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8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" dur="2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" dur="2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" dur="2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" dur="25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0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" dur="2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" dur="2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6" presetID="10" presetClass="exit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" dur="2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" dur="2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2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" dur="2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5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" dur="2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8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" dur="2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" dur="2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4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" dur="25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7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199" dur="1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2" dur="1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5" dur="1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8" dur="1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1" dur="1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2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4" dur="1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5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7" dur="1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20" dur="1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23" dur="1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8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5E-6 2.59259E-6 L 0.00546 0.01203 " pathEditMode="relative" rAng="0" ptsTypes="AA">
                                          <p:cBhvr>
                                            <p:cTn id="229" dur="250" spd="-100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0" presetID="8" presetClass="emph" presetSubtype="0" accel="28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31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233" dur="100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3.33333E-6 2.22222E-6 L -0.00339 0.01736 " pathEditMode="relative" rAng="0" ptsTypes="AA">
                                          <p:cBhvr>
                                            <p:cTn id="239" dur="250" spd="-100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9" y="8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0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41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243" dur="10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8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54167E-6 4.81481E-6 L -0.01185 0.00671 " pathEditMode="relative" rAng="0" ptsTypes="AA">
                                          <p:cBhvr>
                                            <p:cTn id="249" dur="250" spd="-100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" presetID="8" presetClass="emph" presetSubtype="0" accel="28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51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253" dur="100" fill="hold"/>
                                            <p:tgtEl>
                                              <p:spTgt spid="4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8" presetID="8" presetClass="emph" presetSubtype="0" accel="21000" decel="46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259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3.33333E-6 4.81481E-6 L -0.01185 -0.00625 " pathEditMode="relative" rAng="0" ptsTypes="AA">
                                          <p:cBhvr>
                                            <p:cTn id="261" dur="250" spd="-100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-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2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263" dur="100" fill="hold"/>
                                            <p:tgtEl>
                                              <p:spTgt spid="4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8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4.58333E-6 2.59259E-6 L 0.01055 -0.00255 " pathEditMode="relative" rAng="0" ptsTypes="AA">
                                          <p:cBhvr>
                                            <p:cTn id="269" dur="250" spd="-100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1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0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71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2" presetID="6" presetClass="emph" presetSubtype="0" autoRev="1" fill="hold" grpId="2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273" dur="100" fill="hold"/>
                                            <p:tgtEl>
                                              <p:spTgt spid="4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4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" dur="25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1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3.33333E-6 -1.48148E-6 L -0.00026 0.02153 " pathEditMode="relative" rAng="0" ptsTypes="AA">
                                          <p:cBhvr>
                                            <p:cTn id="282" dur="250" spd="-100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106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3" presetID="8" presetClass="emph" presetSubtype="0" accel="28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84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5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286" dur="100" fill="hold"/>
                                            <p:tgtEl>
                                              <p:spTgt spid="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7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8" dur="25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8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0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2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3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4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75E-6 -4.07407E-6 L -0.01315 0.01968 " pathEditMode="relative" rAng="0" ptsTypes="AA">
                                          <p:cBhvr>
                                            <p:cTn id="295" dur="250" spd="-100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64" y="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6" presetID="8" presetClass="emph" presetSubtype="0" accel="28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97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8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299" dur="100" fill="hold"/>
                                            <p:tgtEl>
                                              <p:spTgt spid="5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1" dur="2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3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5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6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7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2.08333E-7 -1.85185E-6 L -0.01185 0.00671 " pathEditMode="relative" rAng="0" ptsTypes="AA">
                                          <p:cBhvr>
                                            <p:cTn id="308" dur="250" spd="-100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9" presetID="8" presetClass="emph" presetSubtype="0" accel="28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10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1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312" dur="100" fill="hold"/>
                                            <p:tgtEl>
                                              <p:spTgt spid="6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3" presetID="10" presetClass="exit" presetSubtype="0" fill="hold" grpId="4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4" dur="25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6" presetID="1" presetClass="exit" presetSubtype="0" fill="hold" grpId="4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2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4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6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0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2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4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6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8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8" presetID="1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0" presetID="37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3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4" dur="675" decel="100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6" presetID="19" presetClass="entr" presetSubtype="1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8" dur="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 fmla="#ppt_w*sin(2.5*pi*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9" dur="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0" presetID="37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2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3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4" dur="675" decel="100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6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8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0" dur="675" decel="100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1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2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4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05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6" dur="675" decel="100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7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8" presetID="37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0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2" dur="675" decel="100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3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4" presetID="37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6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7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8" dur="675" decel="100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9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0" presetID="3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4" dur="675" decel="100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6" presetID="3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8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0" dur="675" decel="100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1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2" presetID="22" presetClass="entr" presetSubtype="1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34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5" presetID="22" presetClass="exit" presetSubtype="1" fill="hold" grpId="1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436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3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8" presetID="22" presetClass="entr" presetSubtype="4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40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1" presetID="22" presetClass="exit" presetSubtype="4" fill="hold" grpId="1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442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4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4" presetID="0" presetClass="path" presetSubtype="0" accel="50000" decel="5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3.125E-6 0 L 3.125E-6 -0.02847 C -0.00026 0.02569 -0.00026 0.07986 -0.00039 0.13403 " pathEditMode="relative" rAng="0" ptsTypes="AAA">
                                          <p:cBhvr>
                                            <p:cTn id="445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" y="5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6" presetID="0" presetClass="path" presetSubtype="0" accel="50000" decel="5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4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8" presetID="0" presetClass="path" presetSubtype="0" accel="50000" decel="50000" fill="hold" grpId="2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-0.00013 -2.59259E-6 L -0.00013 0.00023 C 0.00078 -0.00139 0.00208 -0.00139 0.00299 -0.00278 C 0.00429 -0.0037 0.00429 -0.00555 0.00495 -0.0081 C 0.00521 -0.00879 0.0056 -0.00949 0.00586 -0.00995 C 0.00586 -0.01088 0.00612 -0.01134 0.00612 -0.01227 C 0.00651 -0.01528 0.00651 -0.01504 0.00742 -0.01828 C 0.00742 -0.01921 0.00781 -0.01967 0.00807 -0.0206 C 0.00846 -0.02129 0.00872 -0.02245 0.00911 -0.02338 C 0.00872 -0.02801 0.00872 -0.0331 0.00846 -0.03773 C 0.00846 -0.03865 0.00781 -0.03912 0.00755 -0.04004 C 0.00742 -0.04097 0.00716 -0.04236 0.0069 -0.04328 C 0.00677 -0.04421 0.00586 -0.04745 0.00521 -0.04838 C 0.00456 -0.0493 0.00299 -0.05115 0.00299 -0.05092 C 0.00299 -0.05162 0.00273 -0.05254 0.00273 -0.05301 C 0.00169 -0.05532 0.00104 -0.05555 -0.00013 -0.05671 C -0.00104 -0.06088 0.00013 -0.05671 -0.00209 -0.05995 C -0.00248 -0.06065 -0.00248 -0.06157 -0.00274 -0.06227 C -0.00313 -0.06296 -0.00365 -0.06365 -0.00404 -0.06412 C -0.0043 -0.06481 -0.00521 -0.06551 -0.00521 -0.06528 C -0.00521 -0.06551 -0.01693 -0.07083 -0.01693 -0.07106 " pathEditMode="relative" rAng="0" ptsTypes="AAAAAAAAAAAAAAAAAAAAA">
                                          <p:cBhvr>
                                            <p:cTn id="449" dur="10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-354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0" presetID="6" presetClass="emph" presetSubtype="0" fill="hold" grpId="1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Scale>
                                          <p:cBhvr>
                                            <p:cTn id="451" dur="1000" fill="hold"/>
                                            <p:tgtEl>
                                              <p:spTgt spid="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2" presetID="10" presetClass="exit" presetSubtype="0" fill="hold" grpId="3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3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5" presetID="0" presetClass="path" presetSubtype="0" accel="50000" decel="50000" fill="hold" grpId="1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56" dur="6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7" presetID="0" presetClass="path" presetSubtype="0" accel="50000" decel="50000" fill="hold" grpId="1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58" dur="6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9" presetID="0" presetClass="path" presetSubtype="0" accel="50000" decel="5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4.16667E-6 0 L 4.16667E-6 0.00023 C 0.00091 -0.00185 0.00273 -0.0044 0.00351 -0.00694 C 0.00364 -0.00764 0.00364 -0.00856 0.0039 -0.00926 C 0.00416 -0.00995 0.00468 -0.01042 0.00507 -0.01111 C 0.00533 -0.01181 0.00559 -0.0125 0.00586 -0.01343 C 0.00664 -0.01968 0.00533 -0.01319 0.00742 -0.01759 C 0.00885 -0.02083 0.00638 -0.01852 0.00859 -0.02176 C 0.00911 -0.02245 0.00989 -0.02292 0.01054 -0.02361 C 0.01224 -0.02569 0.01106 -0.02477 0.01328 -0.02593 C 0.01627 -0.02986 0.01328 -0.02616 0.01836 -0.03056 C 0.01875 -0.03102 0.01914 -0.03171 0.01953 -0.03194 C 0.02005 -0.03264 0.02057 -0.03287 0.02109 -0.03333 C 0.02252 -0.03542 0.02304 -0.03843 0.02461 -0.04028 C 0.02669 -0.04306 0.02565 -0.04028 0.02773 -0.04398 C 0.02799 -0.04444 0.02825 -0.04514 0.02851 -0.04583 C 0.0289 -0.04699 0.02916 -0.04838 0.02968 -0.04954 C 0.02994 -0.05023 0.03046 -0.05069 0.03086 -0.05139 C 0.03125 -0.05231 0.03164 -0.05324 0.03203 -0.05417 C 0.03229 -0.05486 0.03268 -0.05556 0.03281 -0.05648 C 0.03294 -0.05926 0.03281 -0.0625 0.03281 -0.06528 L 0.03281 -0.06505 " pathEditMode="relative" rAng="0" ptsTypes="AAAAAAAAAAAAAAAAAAAAAA">
                                          <p:cBhvr>
                                            <p:cTn id="460" dur="10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-326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1" presetID="6" presetClass="emph" presetSubtype="0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462" dur="1000" fill="hold"/>
                                            <p:tgtEl>
                                              <p:spTgt spid="87"/>
                                            </p:tgtEl>
                                          </p:cBhvr>
                                          <p:by x="149000" y="149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3" presetID="10" presetClass="exit" presetSubtype="0" fill="hold" grpId="2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4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6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6" presetID="0" presetClass="path" presetSubtype="0" accel="50000" decel="50000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67" dur="6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8" presetID="0" presetClass="path" presetSubtype="0" accel="50000" decel="50000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69" dur="6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0" presetID="0" presetClass="path" presetSubtype="0" accel="50000" decel="5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3.33333E-6 -4.81481E-6 L 3.33333E-6 0.00024 C 0.00065 -0.00208 0.00143 -0.00439 0.00221 -0.00625 C 0.00351 -0.00879 0.00481 -0.01087 0.00612 -0.01319 L 0.00885 -0.01828 C 0.0095 -0.01921 0.01028 -0.0199 0.0108 -0.02106 C 0.01185 -0.02245 0.0125 -0.02453 0.01354 -0.02569 C 0.01393 -0.02615 0.01432 -0.02708 0.01471 -0.02708 C 0.01627 -0.02777 0.01784 -0.02754 0.0194 -0.028 C 0.01979 -0.02847 0.02018 -0.02893 0.02057 -0.02939 C 0.02096 -0.02962 0.02148 -0.02962 0.02174 -0.02986 C 0.02422 -0.0324 0.02343 -0.03263 0.02526 -0.03356 C 0.02591 -0.03379 0.02656 -0.03402 0.02721 -0.03402 C 0.02786 -0.03495 0.02851 -0.03564 0.02916 -0.03634 C 0.03034 -0.03703 0.03268 -0.03819 0.03268 -0.03796 C 0.03307 -0.03912 0.03346 -0.03981 0.03385 -0.0405 C 0.0358 -0.04259 0.03437 -0.03912 0.03619 -0.04236 C 0.03672 -0.04328 0.03698 -0.04444 0.03737 -0.04513 C 0.04036 -0.05046 0.03789 -0.04444 0.03971 -0.0493 C 0.03984 -0.05023 0.03997 -0.05138 0.0401 -0.05208 C 0.04036 -0.053 0.04075 -0.05347 0.04088 -0.05439 C 0.04153 -0.05694 0.04127 -0.05925 0.04127 -0.0618 L 0.04127 -0.06319 " pathEditMode="relative" rAng="0" ptsTypes="AAAAAAAAAAAAAAAAAAAAAAA">
                                          <p:cBhvr>
                                            <p:cTn id="471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57" y="-31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2" presetID="6" presetClass="emph" presetSubtype="0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473" dur="1000" fill="hold"/>
                                            <p:tgtEl>
                                              <p:spTgt spid="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4" presetID="10" presetClass="exit" presetSubtype="0" fill="hold" grpId="2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5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7" presetID="0" presetClass="path" presetSubtype="0" accel="50000" decel="50000" fill="hold" grpId="1" nodeType="withEffect">
                                      <p:stCondLst>
                                        <p:cond delay="21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78" dur="6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9" presetID="0" presetClass="path" presetSubtype="0" accel="50000" decel="50000" fill="hold" grpId="1" nodeType="withEffect">
                                      <p:stCondLst>
                                        <p:cond delay="21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80" dur="6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1" presetID="0" presetClass="path" presetSubtype="0" accel="50000" decel="50000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-0.00052 0.0007 L -0.00052 0.0007 C -0.00026 -0.00138 -0.00013 -0.0037 0.00026 -0.00555 C 0.00065 -0.00717 0.00182 -0.00972 0.00182 -0.00972 C 0.00208 -0.01064 0.00208 -0.0118 0.00234 -0.0125 C 0.00273 -0.01412 0.0039 -0.01666 0.0039 -0.01666 C 0.0039 -0.01759 0.00429 -0.01805 0.00429 -0.01898 C 0.00429 -0.02384 0.00416 -0.02662 0.00338 -0.03055 C 0.00325 -0.03217 0.00299 -0.03356 0.00234 -0.03472 C 0.00195 -0.03541 0.00156 -0.03564 0.00104 -0.03611 C 0.00078 -0.03703 0.00065 -0.03773 0.00026 -0.03842 C -0.00039 -0.03958 -0.00157 -0.04027 -0.00235 -0.0412 C -0.003 -0.04166 -0.00339 -0.04259 -0.00391 -0.04305 C -0.00469 -0.04421 -0.0056 -0.04467 -0.00625 -0.04583 C -0.00742 -0.04791 -0.00782 -0.0493 -0.0099 -0.04953 L -0.02188 -0.05 L -0.02422 -0.05416 C -0.02474 -0.05509 -0.025 -0.05578 -0.02552 -0.05648 L -0.02735 -0.05925 C -0.02761 -0.05972 -0.02761 -0.06064 -0.02787 -0.06111 C -0.02813 -0.0618 -0.02891 -0.0625 -0.02891 -0.0625 L -0.02891 -0.0625 " pathEditMode="relative" ptsTypes="AAAAAAAAAAAAAAAAAAAAAA">
                                          <p:cBhvr>
                                            <p:cTn id="482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3" presetID="6" presetClass="emph" presetSubtype="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484" dur="1000" fill="hold"/>
                                            <p:tgtEl>
                                              <p:spTgt spid="90"/>
                                            </p:tgtEl>
                                          </p:cBhvr>
                                          <p:by x="149000" y="149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5" presetID="10" presetClass="exit" presetSubtype="0" fill="hold" grpId="3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6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8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8" presetID="1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0" presetID="0" presetClass="path" presetSubtype="0" accel="50000" decel="50000" fill="hold" grpId="1" nodeType="withEffect">
                                      <p:stCondLst>
                                        <p:cond delay="1900"/>
                                      </p:stCondLst>
                                      <p:iterate type="lt">
                                        <p:tmPct val="600"/>
                                      </p:iterate>
                                      <p:childTnLst>
                                        <p:animMotion origin="layout" path="M -1.25E-6 -3.7037E-6 C 0.01393 -0.00046 0.02292 0.02593 0.02943 0.02454 C 0.04336 0.02709 0.0612 -0.00139 0.07787 -0.00046 C 0.09336 -0.00254 0.12526 0.01343 0.13451 0.01644 " pathEditMode="relative" rAng="0" ptsTypes="AAAA">
                                          <p:cBhvr>
                                            <p:cTn id="491" dur="2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719" y="11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2" presetID="1" presetClass="exit" presetSubtype="0" fill="hold" grpId="3" nodeType="withEffect">
                                      <p:stCondLst>
                                        <p:cond delay="42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4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6" presetID="0" presetClass="path" presetSubtype="0" accel="50000" decel="50000" fill="hold" grpId="2" nodeType="withEffect">
                                      <p:stCondLst>
                                        <p:cond delay="2000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1.45833E-6 -1.11111E-6 L -0.04127 -0.02037 C -0.05247 -0.02199 -0.06198 -0.00023 -0.06979 0.00023 C -0.08307 0.0007 -0.09349 -0.01898 -0.10534 -0.02338 C -0.11719 -0.02778 -0.15078 -0.0037 -0.1539 -0.00486 " pathEditMode="relative" rAng="0" ptsTypes="AAAAA">
                                          <p:cBhvr>
                                            <p:cTn id="497" dur="2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695" y="-1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8" presetID="1" presetClass="exit" presetSubtype="0" fill="hold" grpId="1" nodeType="withEffect">
                                      <p:stCondLst>
                                        <p:cond delay="45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0" presetID="8" presetClass="emph" presetSubtype="0" fill="hold" grpId="1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501" dur="3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3" presetClass="exit" presetSubtype="32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03" dur="3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4" dur="3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0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6" presetID="23" presetClass="entr" presetSubtype="16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8" dur="2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9" dur="2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0" presetID="6" presetClass="emph" presetSubtype="0" fill="hold" grpId="1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Scale>
                                          <p:cBhvr>
                                            <p:cTn id="511" dur="250" fill="hold"/>
                                            <p:tgtEl>
                                              <p:spTgt spid="8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2" presetID="6" presetClass="emph" presetSubtype="0" fill="hold" grpId="2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Scale>
                                          <p:cBhvr>
                                            <p:cTn id="513" dur="500" fill="hold"/>
                                            <p:tgtEl>
                                              <p:spTgt spid="85"/>
                                            </p:tgtEl>
                                          </p:cBhvr>
                                          <p:by x="70000" y="7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5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7" presetID="23" presetClass="entr" presetSubtype="16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5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9" dur="3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0" dur="3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1" presetID="6" presetClass="emph" presetSubtype="0" autoRev="1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522" dur="200" fill="hold"/>
                                            <p:tgtEl>
                                              <p:spTgt spid="6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23" presetClass="entr" presetSubtype="16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5" dur="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6" dur="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7" presetID="6" presetClass="emph" presetSubtype="0" fill="hold" grpId="1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Scale>
                                          <p:cBhvr>
                                            <p:cTn id="528" dur="700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  <p:by x="130000" y="1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9" presetID="10" presetClass="exit" presetSubtype="0" fill="hold" grpId="2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1" presetClass="exit" presetSubtype="0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4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6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8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0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2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4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6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8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0" presetID="1" presetClass="exit" presetSubtype="0" fill="hold" grpId="1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2" presetID="23" presetClass="entr" presetSubtype="16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4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5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6" presetID="23" presetClass="exit" presetSubtype="32" fill="hold" grpId="3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7" dur="500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8" dur="500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5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0" presetID="23" presetClass="entr" presetSubtype="16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5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1" grpId="2" animBg="1"/>
          <p:bldP spid="21" grpId="0" animBg="1"/>
          <p:bldP spid="21" grpId="1" animBg="1"/>
          <p:bldP spid="21" grpId="2" animBg="1"/>
          <p:bldP spid="21" grpId="3" animBg="1"/>
          <p:bldP spid="6" grpId="0"/>
          <p:bldP spid="6" grpId="1"/>
          <p:bldP spid="6" grpId="2"/>
          <p:bldP spid="7" grpId="0"/>
          <p:bldP spid="7" grpId="1"/>
          <p:bldP spid="7" grpId="2"/>
          <p:bldP spid="8" grpId="0"/>
          <p:bldP spid="8" grpId="1"/>
          <p:bldP spid="8" grpId="2"/>
          <p:bldP spid="9" grpId="0"/>
          <p:bldP spid="9" grpId="1"/>
          <p:bldP spid="9" grpId="2"/>
          <p:bldP spid="11" grpId="0"/>
          <p:bldP spid="11" grpId="1"/>
          <p:bldP spid="11" grpId="2"/>
          <p:bldP spid="12" grpId="0"/>
          <p:bldP spid="12" grpId="1"/>
          <p:bldP spid="12" grpId="2"/>
          <p:bldP spid="13" grpId="0"/>
          <p:bldP spid="13" grpId="1"/>
          <p:bldP spid="13" grpId="2"/>
          <p:bldP spid="14" grpId="0"/>
          <p:bldP spid="14" grpId="1"/>
          <p:bldP spid="14" grpId="2"/>
          <p:bldP spid="51" grpId="0" animBg="1"/>
          <p:bldP spid="51" grpId="1" animBg="1"/>
          <p:bldP spid="52" grpId="0" animBg="1"/>
          <p:bldP spid="52" grpId="1" animBg="1"/>
          <p:bldP spid="53" grpId="0" animBg="1"/>
          <p:bldP spid="53" grpId="1" animBg="1"/>
          <p:bldP spid="54" grpId="0" animBg="1"/>
          <p:bldP spid="54" grpId="1" animBg="1"/>
          <p:bldP spid="56" grpId="0" animBg="1"/>
          <p:bldP spid="56" grpId="1" animBg="1"/>
          <p:bldP spid="57" grpId="0" animBg="1"/>
          <p:bldP spid="57" grpId="1" animBg="1"/>
          <p:bldP spid="58" grpId="0" animBg="1"/>
          <p:bldP spid="58" grpId="1" animBg="1"/>
          <p:bldP spid="59" grpId="0" animBg="1"/>
          <p:bldP spid="59" grpId="1" animBg="1"/>
          <p:bldP spid="64" grpId="0" animBg="1"/>
          <p:bldP spid="64" grpId="1" animBg="1"/>
          <p:bldP spid="23" grpId="0" animBg="1"/>
          <p:bldP spid="23" grpId="1" animBg="1"/>
          <p:bldP spid="23" grpId="2" animBg="1"/>
          <p:bldP spid="23" grpId="3" animBg="1"/>
          <p:bldP spid="23" grpId="4" animBg="1"/>
          <p:bldP spid="23" grpId="5" animBg="1"/>
          <p:bldP spid="24" grpId="0" animBg="1"/>
          <p:bldP spid="24" grpId="1" animBg="1"/>
          <p:bldP spid="24" grpId="2" animBg="1"/>
          <p:bldP spid="24" grpId="3" animBg="1"/>
          <p:bldP spid="24" grpId="4" animBg="1"/>
          <p:bldP spid="24" grpId="5" animBg="1"/>
          <p:bldP spid="25" grpId="0" animBg="1"/>
          <p:bldP spid="25" grpId="1" animBg="1"/>
          <p:bldP spid="25" grpId="2" animBg="1"/>
          <p:bldP spid="25" grpId="3" animBg="1"/>
          <p:bldP spid="25" grpId="4" animBg="1"/>
          <p:bldP spid="25" grpId="5" animBg="1"/>
          <p:bldP spid="29" grpId="0" animBg="1"/>
          <p:bldP spid="29" grpId="1" animBg="1"/>
          <p:bldP spid="29" grpId="2" animBg="1"/>
          <p:bldP spid="29" grpId="3" animBg="1"/>
          <p:bldP spid="29" grpId="4" animBg="1"/>
          <p:bldP spid="29" grpId="5" animBg="1"/>
          <p:bldP spid="30" grpId="0" animBg="1"/>
          <p:bldP spid="30" grpId="1" animBg="1"/>
          <p:bldP spid="30" grpId="2" animBg="1"/>
          <p:bldP spid="30" grpId="3" animBg="1"/>
          <p:bldP spid="30" grpId="4" animBg="1"/>
          <p:bldP spid="31" grpId="0" animBg="1"/>
          <p:bldP spid="31" grpId="1" animBg="1"/>
          <p:bldP spid="31" grpId="2" animBg="1"/>
          <p:bldP spid="31" grpId="3" animBg="1"/>
          <p:bldP spid="31" grpId="4" animBg="1"/>
          <p:bldP spid="31" grpId="5" animBg="1"/>
          <p:bldP spid="33" grpId="0" animBg="1"/>
          <p:bldP spid="33" grpId="1" animBg="1"/>
          <p:bldP spid="33" grpId="2" animBg="1"/>
          <p:bldP spid="33" grpId="3" animBg="1"/>
          <p:bldP spid="33" grpId="4" animBg="1"/>
          <p:bldP spid="33" grpId="5" animBg="1"/>
          <p:bldP spid="34" grpId="0" animBg="1"/>
          <p:bldP spid="34" grpId="1" animBg="1"/>
          <p:bldP spid="34" grpId="2" animBg="1"/>
          <p:bldP spid="34" grpId="3" animBg="1"/>
          <p:bldP spid="34" grpId="4" animBg="1"/>
          <p:bldP spid="34" grpId="5" animBg="1"/>
          <p:bldP spid="35" grpId="0" animBg="1"/>
          <p:bldP spid="35" grpId="1" animBg="1"/>
          <p:bldP spid="35" grpId="2" animBg="1"/>
          <p:bldP spid="35" grpId="3" animBg="1"/>
          <p:bldP spid="35" grpId="4" animBg="1"/>
          <p:bldP spid="35" grpId="5" animBg="1"/>
          <p:bldP spid="38" grpId="0" animBg="1"/>
          <p:bldP spid="38" grpId="1" animBg="1"/>
          <p:bldP spid="38" grpId="2" animBg="1"/>
          <p:bldP spid="38" grpId="3" animBg="1"/>
          <p:bldP spid="38" grpId="4" animBg="1"/>
          <p:bldP spid="38" grpId="5" animBg="1"/>
          <p:bldP spid="39" grpId="0" animBg="1"/>
          <p:bldP spid="39" grpId="1" animBg="1"/>
          <p:bldP spid="39" grpId="2" animBg="1"/>
          <p:bldP spid="39" grpId="3" animBg="1"/>
          <p:bldP spid="39" grpId="4" animBg="1"/>
          <p:bldP spid="39" grpId="5" animBg="1"/>
          <p:bldP spid="40" grpId="0" animBg="1"/>
          <p:bldP spid="40" grpId="1" animBg="1"/>
          <p:bldP spid="40" grpId="2" animBg="1"/>
          <p:bldP spid="40" grpId="3" animBg="1"/>
          <p:bldP spid="40" grpId="4" animBg="1"/>
          <p:bldP spid="40" grpId="5" animBg="1"/>
          <p:bldP spid="41" grpId="0" animBg="1"/>
          <p:bldP spid="41" grpId="1" animBg="1"/>
          <p:bldP spid="41" grpId="2" animBg="1"/>
          <p:bldP spid="41" grpId="3" animBg="1"/>
          <p:bldP spid="41" grpId="4" animBg="1"/>
          <p:bldP spid="41" grpId="5" animBg="1"/>
          <p:bldP spid="43" grpId="0" animBg="1"/>
          <p:bldP spid="43" grpId="1" animBg="1"/>
          <p:bldP spid="43" grpId="2" animBg="1"/>
          <p:bldP spid="43" grpId="3" animBg="1"/>
          <p:bldP spid="43" grpId="4" animBg="1"/>
          <p:bldP spid="43" grpId="5" animBg="1"/>
          <p:bldP spid="44" grpId="0" animBg="1"/>
          <p:bldP spid="44" grpId="1" animBg="1"/>
          <p:bldP spid="44" grpId="2" animBg="1"/>
          <p:bldP spid="44" grpId="3" animBg="1"/>
          <p:bldP spid="44" grpId="4" animBg="1"/>
          <p:bldP spid="44" grpId="5" animBg="1"/>
          <p:bldP spid="45" grpId="0" animBg="1"/>
          <p:bldP spid="45" grpId="1" animBg="1"/>
          <p:bldP spid="45" grpId="2" animBg="1"/>
          <p:bldP spid="45" grpId="3" animBg="1"/>
          <p:bldP spid="45" grpId="4" animBg="1"/>
          <p:bldP spid="45" grpId="5" animBg="1"/>
          <p:bldP spid="46" grpId="0" animBg="1"/>
          <p:bldP spid="46" grpId="1" animBg="1"/>
          <p:bldP spid="46" grpId="2" animBg="1"/>
          <p:bldP spid="46" grpId="3" animBg="1"/>
          <p:bldP spid="46" grpId="4" animBg="1"/>
          <p:bldP spid="46" grpId="5" animBg="1"/>
          <p:bldP spid="47" grpId="0" animBg="1"/>
          <p:bldP spid="47" grpId="1" animBg="1"/>
          <p:bldP spid="47" grpId="2" animBg="1"/>
          <p:bldP spid="47" grpId="3" animBg="1"/>
          <p:bldP spid="47" grpId="4" animBg="1"/>
          <p:bldP spid="47" grpId="5" animBg="1"/>
          <p:bldP spid="48" grpId="0" animBg="1"/>
          <p:bldP spid="48" grpId="1" animBg="1"/>
          <p:bldP spid="48" grpId="2" animBg="1"/>
          <p:bldP spid="48" grpId="3" animBg="1"/>
          <p:bldP spid="48" grpId="4" animBg="1"/>
          <p:bldP spid="48" grpId="5" animBg="1"/>
          <p:bldP spid="49" grpId="0" animBg="1"/>
          <p:bldP spid="49" grpId="1" animBg="1"/>
          <p:bldP spid="49" grpId="2" animBg="1"/>
          <p:bldP spid="49" grpId="3" animBg="1"/>
          <p:bldP spid="49" grpId="4" animBg="1"/>
          <p:bldP spid="49" grpId="5" animBg="1"/>
          <p:bldP spid="50" grpId="0" animBg="1"/>
          <p:bldP spid="50" grpId="1" animBg="1"/>
          <p:bldP spid="50" grpId="2" animBg="1"/>
          <p:bldP spid="50" grpId="3" animBg="1"/>
          <p:bldP spid="50" grpId="4" animBg="1"/>
          <p:bldP spid="50" grpId="5" animBg="1"/>
          <p:bldP spid="65" grpId="0" animBg="1"/>
          <p:bldP spid="65" grpId="1" animBg="1"/>
          <p:bldP spid="65" grpId="2" animBg="1"/>
          <p:bldP spid="65" grpId="3" animBg="1"/>
          <p:bldP spid="65" grpId="4" animBg="1"/>
          <p:bldP spid="65" grpId="5" animBg="1"/>
          <p:bldP spid="71" grpId="0" animBg="1"/>
          <p:bldP spid="71" grpId="1" animBg="1"/>
          <p:bldP spid="69" grpId="0" animBg="1"/>
          <p:bldP spid="69" grpId="1" animBg="1"/>
          <p:bldP spid="87" grpId="0" animBg="1"/>
          <p:bldP spid="87" grpId="1" animBg="1"/>
          <p:bldP spid="87" grpId="2" animBg="1"/>
          <p:bldP spid="89" grpId="0" animBg="1"/>
          <p:bldP spid="89" grpId="1" animBg="1"/>
          <p:bldP spid="89" grpId="2" animBg="1"/>
          <p:bldP spid="90" grpId="1" animBg="1"/>
          <p:bldP spid="90" grpId="2" animBg="1"/>
          <p:bldP spid="90" grpId="3" animBg="1"/>
          <p:bldP spid="91" grpId="1" animBg="1"/>
          <p:bldP spid="91" grpId="2" animBg="1"/>
          <p:bldP spid="91" grpId="3" animBg="1"/>
          <p:bldP spid="18" grpId="0" animBg="1"/>
          <p:bldP spid="60" grpId="0" animBg="1"/>
          <p:bldP spid="60" grpId="1" animBg="1"/>
          <p:bldP spid="3" grpId="0" animBg="1"/>
          <p:bldP spid="3" grpId="1" animBg="1"/>
          <p:bldP spid="3" grpId="2" animBg="1"/>
          <p:bldP spid="85" grpId="0" animBg="1"/>
          <p:bldP spid="85" grpId="1" animBg="1"/>
          <p:bldP spid="85" grpId="2" animBg="1"/>
          <p:bldP spid="85" grpId="3" animBg="1"/>
          <p:bldP spid="2" grpId="0"/>
          <p:bldP spid="2" grpId="1"/>
          <p:bldP spid="2" grpId="3"/>
          <p:bldP spid="55" grpId="0"/>
          <p:bldP spid="55" grpId="1"/>
          <p:bldP spid="55" grpId="2"/>
          <p:bldP spid="5" grpId="0" animBg="1"/>
          <p:bldP spid="5" grpId="1" animBg="1"/>
          <p:bldP spid="10" grpId="0" animBg="1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5" name="组合 724"/>
          <p:cNvGrpSpPr/>
          <p:nvPr/>
        </p:nvGrpSpPr>
        <p:grpSpPr>
          <a:xfrm>
            <a:off x="8043099" y="4115327"/>
            <a:ext cx="6886163" cy="6041132"/>
            <a:chOff x="-778860" y="260601"/>
            <a:chExt cx="13038035" cy="12229081"/>
          </a:xfrm>
        </p:grpSpPr>
        <p:grpSp>
          <p:nvGrpSpPr>
            <p:cNvPr id="726" name="组合 725"/>
            <p:cNvGrpSpPr/>
            <p:nvPr/>
          </p:nvGrpSpPr>
          <p:grpSpPr>
            <a:xfrm>
              <a:off x="-772025" y="4325485"/>
              <a:ext cx="13031200" cy="8164197"/>
              <a:chOff x="16268700" y="-2538606"/>
              <a:chExt cx="5829299" cy="3652120"/>
            </a:xfrm>
          </p:grpSpPr>
          <p:grpSp>
            <p:nvGrpSpPr>
              <p:cNvPr id="832" name="组合 831"/>
              <p:cNvGrpSpPr/>
              <p:nvPr/>
            </p:nvGrpSpPr>
            <p:grpSpPr>
              <a:xfrm>
                <a:off x="16268700" y="-2538606"/>
                <a:ext cx="3771899" cy="3652120"/>
                <a:chOff x="16268700" y="-2538606"/>
                <a:chExt cx="3771900" cy="3652120"/>
              </a:xfrm>
            </p:grpSpPr>
            <p:sp>
              <p:nvSpPr>
                <p:cNvPr id="834" name="任意多边形 833"/>
                <p:cNvSpPr/>
                <p:nvPr/>
              </p:nvSpPr>
              <p:spPr>
                <a:xfrm>
                  <a:off x="16268700" y="-2305050"/>
                  <a:ext cx="3505200" cy="3418564"/>
                </a:xfrm>
                <a:custGeom>
                  <a:avLst/>
                  <a:gdLst>
                    <a:gd name="connsiteX0" fmla="*/ 0 w 3505200"/>
                    <a:gd name="connsiteY0" fmla="*/ 0 h 3219450"/>
                    <a:gd name="connsiteX1" fmla="*/ 247650 w 3505200"/>
                    <a:gd name="connsiteY1" fmla="*/ 3219450 h 3219450"/>
                    <a:gd name="connsiteX2" fmla="*/ 3371850 w 3505200"/>
                    <a:gd name="connsiteY2" fmla="*/ 3209925 h 3219450"/>
                    <a:gd name="connsiteX3" fmla="*/ 3505200 w 3505200"/>
                    <a:gd name="connsiteY3" fmla="*/ 0 h 3219450"/>
                    <a:gd name="connsiteX4" fmla="*/ 0 w 3505200"/>
                    <a:gd name="connsiteY4" fmla="*/ 0 h 3219450"/>
                    <a:gd name="connsiteX0" fmla="*/ 0 w 3505200"/>
                    <a:gd name="connsiteY0" fmla="*/ 0 h 3368696"/>
                    <a:gd name="connsiteX1" fmla="*/ 247650 w 3505200"/>
                    <a:gd name="connsiteY1" fmla="*/ 3219450 h 3368696"/>
                    <a:gd name="connsiteX2" fmla="*/ 3371850 w 3505200"/>
                    <a:gd name="connsiteY2" fmla="*/ 3209925 h 3368696"/>
                    <a:gd name="connsiteX3" fmla="*/ 3505200 w 3505200"/>
                    <a:gd name="connsiteY3" fmla="*/ 0 h 3368696"/>
                    <a:gd name="connsiteX4" fmla="*/ 0 w 3505200"/>
                    <a:gd name="connsiteY4" fmla="*/ 0 h 3368696"/>
                    <a:gd name="connsiteX0" fmla="*/ 0 w 3505200"/>
                    <a:gd name="connsiteY0" fmla="*/ 0 h 3407712"/>
                    <a:gd name="connsiteX1" fmla="*/ 247650 w 3505200"/>
                    <a:gd name="connsiteY1" fmla="*/ 3219450 h 3407712"/>
                    <a:gd name="connsiteX2" fmla="*/ 3371850 w 3505200"/>
                    <a:gd name="connsiteY2" fmla="*/ 3209925 h 3407712"/>
                    <a:gd name="connsiteX3" fmla="*/ 3505200 w 3505200"/>
                    <a:gd name="connsiteY3" fmla="*/ 0 h 3407712"/>
                    <a:gd name="connsiteX4" fmla="*/ 0 w 3505200"/>
                    <a:gd name="connsiteY4" fmla="*/ 0 h 3407712"/>
                    <a:gd name="connsiteX0" fmla="*/ 0 w 3524250"/>
                    <a:gd name="connsiteY0" fmla="*/ 0 h 3407712"/>
                    <a:gd name="connsiteX1" fmla="*/ 266700 w 3524250"/>
                    <a:gd name="connsiteY1" fmla="*/ 3219450 h 3407712"/>
                    <a:gd name="connsiteX2" fmla="*/ 3390900 w 3524250"/>
                    <a:gd name="connsiteY2" fmla="*/ 3209925 h 3407712"/>
                    <a:gd name="connsiteX3" fmla="*/ 3524250 w 3524250"/>
                    <a:gd name="connsiteY3" fmla="*/ 0 h 3407712"/>
                    <a:gd name="connsiteX4" fmla="*/ 0 w 3524250"/>
                    <a:gd name="connsiteY4" fmla="*/ 0 h 3407712"/>
                    <a:gd name="connsiteX0" fmla="*/ 0 w 3524250"/>
                    <a:gd name="connsiteY0" fmla="*/ 0 h 3407712"/>
                    <a:gd name="connsiteX1" fmla="*/ 276225 w 3524250"/>
                    <a:gd name="connsiteY1" fmla="*/ 3219450 h 3407712"/>
                    <a:gd name="connsiteX2" fmla="*/ 3390900 w 3524250"/>
                    <a:gd name="connsiteY2" fmla="*/ 3209925 h 3407712"/>
                    <a:gd name="connsiteX3" fmla="*/ 3524250 w 3524250"/>
                    <a:gd name="connsiteY3" fmla="*/ 0 h 3407712"/>
                    <a:gd name="connsiteX4" fmla="*/ 0 w 3524250"/>
                    <a:gd name="connsiteY4" fmla="*/ 0 h 3407712"/>
                    <a:gd name="connsiteX0" fmla="*/ 0 w 3524250"/>
                    <a:gd name="connsiteY0" fmla="*/ 0 h 3418564"/>
                    <a:gd name="connsiteX1" fmla="*/ 276225 w 3524250"/>
                    <a:gd name="connsiteY1" fmla="*/ 3219450 h 3418564"/>
                    <a:gd name="connsiteX2" fmla="*/ 3333750 w 3524250"/>
                    <a:gd name="connsiteY2" fmla="*/ 3238500 h 3418564"/>
                    <a:gd name="connsiteX3" fmla="*/ 3524250 w 3524250"/>
                    <a:gd name="connsiteY3" fmla="*/ 0 h 3418564"/>
                    <a:gd name="connsiteX4" fmla="*/ 0 w 3524250"/>
                    <a:gd name="connsiteY4" fmla="*/ 0 h 3418564"/>
                    <a:gd name="connsiteX0" fmla="*/ 0 w 3524250"/>
                    <a:gd name="connsiteY0" fmla="*/ 0 h 3418564"/>
                    <a:gd name="connsiteX1" fmla="*/ 276225 w 3524250"/>
                    <a:gd name="connsiteY1" fmla="*/ 3219450 h 3418564"/>
                    <a:gd name="connsiteX2" fmla="*/ 3333750 w 3524250"/>
                    <a:gd name="connsiteY2" fmla="*/ 3238500 h 3418564"/>
                    <a:gd name="connsiteX3" fmla="*/ 3524250 w 3524250"/>
                    <a:gd name="connsiteY3" fmla="*/ 0 h 3418564"/>
                    <a:gd name="connsiteX4" fmla="*/ 0 w 3524250"/>
                    <a:gd name="connsiteY4" fmla="*/ 0 h 3418564"/>
                    <a:gd name="connsiteX0" fmla="*/ 0 w 3524250"/>
                    <a:gd name="connsiteY0" fmla="*/ 0 h 3418564"/>
                    <a:gd name="connsiteX1" fmla="*/ 276225 w 3524250"/>
                    <a:gd name="connsiteY1" fmla="*/ 3219450 h 3418564"/>
                    <a:gd name="connsiteX2" fmla="*/ 3333750 w 3524250"/>
                    <a:gd name="connsiteY2" fmla="*/ 3238500 h 3418564"/>
                    <a:gd name="connsiteX3" fmla="*/ 3524250 w 3524250"/>
                    <a:gd name="connsiteY3" fmla="*/ 0 h 3418564"/>
                    <a:gd name="connsiteX4" fmla="*/ 0 w 3524250"/>
                    <a:gd name="connsiteY4" fmla="*/ 0 h 3418564"/>
                    <a:gd name="connsiteX0" fmla="*/ 0 w 3505200"/>
                    <a:gd name="connsiteY0" fmla="*/ 0 h 3418564"/>
                    <a:gd name="connsiteX1" fmla="*/ 276225 w 3505200"/>
                    <a:gd name="connsiteY1" fmla="*/ 3219450 h 3418564"/>
                    <a:gd name="connsiteX2" fmla="*/ 3333750 w 3505200"/>
                    <a:gd name="connsiteY2" fmla="*/ 3238500 h 3418564"/>
                    <a:gd name="connsiteX3" fmla="*/ 3505200 w 3505200"/>
                    <a:gd name="connsiteY3" fmla="*/ 15875 h 3418564"/>
                    <a:gd name="connsiteX4" fmla="*/ 0 w 3505200"/>
                    <a:gd name="connsiteY4" fmla="*/ 0 h 3418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05200" h="3418564">
                      <a:moveTo>
                        <a:pt x="0" y="0"/>
                      </a:moveTo>
                      <a:lnTo>
                        <a:pt x="276225" y="3219450"/>
                      </a:lnTo>
                      <a:cubicBezTo>
                        <a:pt x="1555750" y="3559175"/>
                        <a:pt x="2492375" y="3394075"/>
                        <a:pt x="3333750" y="3238500"/>
                      </a:cubicBezTo>
                      <a:lnTo>
                        <a:pt x="3505200" y="158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6F0D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35" name="组合 834"/>
                <p:cNvGrpSpPr/>
                <p:nvPr/>
              </p:nvGrpSpPr>
              <p:grpSpPr>
                <a:xfrm>
                  <a:off x="16278225" y="-2538606"/>
                  <a:ext cx="3505200" cy="620446"/>
                  <a:chOff x="16278225" y="-2538606"/>
                  <a:chExt cx="3505200" cy="620446"/>
                </a:xfrm>
              </p:grpSpPr>
              <p:sp>
                <p:nvSpPr>
                  <p:cNvPr id="837" name="任意多边形 836"/>
                  <p:cNvSpPr/>
                  <p:nvPr/>
                </p:nvSpPr>
                <p:spPr>
                  <a:xfrm>
                    <a:off x="16278225" y="-2538606"/>
                    <a:ext cx="3505200" cy="620446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" fmla="*/ 49662 w 3592962"/>
                      <a:gd name="connsiteY0" fmla="*/ 273689 h 565039"/>
                      <a:gd name="connsiteX1" fmla="*/ 3592962 w 3592962"/>
                      <a:gd name="connsiteY1" fmla="*/ 321314 h 565039"/>
                      <a:gd name="connsiteX2" fmla="*/ 49662 w 3592962"/>
                      <a:gd name="connsiteY2" fmla="*/ 273689 h 565039"/>
                      <a:gd name="connsiteX0" fmla="*/ 38139 w 3590201"/>
                      <a:gd name="connsiteY0" fmla="*/ 453106 h 953837"/>
                      <a:gd name="connsiteX1" fmla="*/ 3581439 w 3590201"/>
                      <a:gd name="connsiteY1" fmla="*/ 500731 h 953837"/>
                      <a:gd name="connsiteX2" fmla="*/ 38139 w 3590201"/>
                      <a:gd name="connsiteY2" fmla="*/ 453106 h 953837"/>
                      <a:gd name="connsiteX0" fmla="*/ 35181 w 3582577"/>
                      <a:gd name="connsiteY0" fmla="*/ 361202 h 760703"/>
                      <a:gd name="connsiteX1" fmla="*/ 3578481 w 3582577"/>
                      <a:gd name="connsiteY1" fmla="*/ 408827 h 760703"/>
                      <a:gd name="connsiteX2" fmla="*/ 35181 w 3582577"/>
                      <a:gd name="connsiteY2" fmla="*/ 361202 h 760703"/>
                      <a:gd name="connsiteX0" fmla="*/ 35181 w 3582577"/>
                      <a:gd name="connsiteY0" fmla="*/ 361202 h 744820"/>
                      <a:gd name="connsiteX1" fmla="*/ 3578481 w 3582577"/>
                      <a:gd name="connsiteY1" fmla="*/ 408827 h 744820"/>
                      <a:gd name="connsiteX2" fmla="*/ 35181 w 3582577"/>
                      <a:gd name="connsiteY2" fmla="*/ 361202 h 744820"/>
                      <a:gd name="connsiteX0" fmla="*/ 35181 w 3582577"/>
                      <a:gd name="connsiteY0" fmla="*/ 361202 h 733073"/>
                      <a:gd name="connsiteX1" fmla="*/ 3578481 w 3582577"/>
                      <a:gd name="connsiteY1" fmla="*/ 408827 h 733073"/>
                      <a:gd name="connsiteX2" fmla="*/ 35181 w 3582577"/>
                      <a:gd name="connsiteY2" fmla="*/ 361202 h 733073"/>
                      <a:gd name="connsiteX0" fmla="*/ 0 w 3547921"/>
                      <a:gd name="connsiteY0" fmla="*/ 220384 h 592255"/>
                      <a:gd name="connsiteX1" fmla="*/ 3543300 w 3547921"/>
                      <a:gd name="connsiteY1" fmla="*/ 268009 h 592255"/>
                      <a:gd name="connsiteX2" fmla="*/ 0 w 3547921"/>
                      <a:gd name="connsiteY2" fmla="*/ 220384 h 592255"/>
                      <a:gd name="connsiteX0" fmla="*/ 0 w 3509868"/>
                      <a:gd name="connsiteY0" fmla="*/ 220384 h 592255"/>
                      <a:gd name="connsiteX1" fmla="*/ 3505200 w 3509868"/>
                      <a:gd name="connsiteY1" fmla="*/ 268009 h 592255"/>
                      <a:gd name="connsiteX2" fmla="*/ 0 w 3509868"/>
                      <a:gd name="connsiteY2" fmla="*/ 220384 h 592255"/>
                      <a:gd name="connsiteX0" fmla="*/ 0 w 3509868"/>
                      <a:gd name="connsiteY0" fmla="*/ 220384 h 601852"/>
                      <a:gd name="connsiteX1" fmla="*/ 3505200 w 3509868"/>
                      <a:gd name="connsiteY1" fmla="*/ 268009 h 601852"/>
                      <a:gd name="connsiteX2" fmla="*/ 0 w 3509868"/>
                      <a:gd name="connsiteY2" fmla="*/ 220384 h 601852"/>
                      <a:gd name="connsiteX0" fmla="*/ 0 w 3505219"/>
                      <a:gd name="connsiteY0" fmla="*/ 213459 h 594927"/>
                      <a:gd name="connsiteX1" fmla="*/ 3505200 w 3505219"/>
                      <a:gd name="connsiteY1" fmla="*/ 261084 h 594927"/>
                      <a:gd name="connsiteX2" fmla="*/ 0 w 3505219"/>
                      <a:gd name="connsiteY2" fmla="*/ 213459 h 594927"/>
                      <a:gd name="connsiteX0" fmla="*/ 0 w 3505200"/>
                      <a:gd name="connsiteY0" fmla="*/ 210043 h 591511"/>
                      <a:gd name="connsiteX1" fmla="*/ 3505200 w 3505200"/>
                      <a:gd name="connsiteY1" fmla="*/ 257668 h 591511"/>
                      <a:gd name="connsiteX2" fmla="*/ 0 w 3505200"/>
                      <a:gd name="connsiteY2" fmla="*/ 210043 h 591511"/>
                      <a:gd name="connsiteX0" fmla="*/ 0 w 3505200"/>
                      <a:gd name="connsiteY0" fmla="*/ 249131 h 630599"/>
                      <a:gd name="connsiteX1" fmla="*/ 3505200 w 3505200"/>
                      <a:gd name="connsiteY1" fmla="*/ 296756 h 630599"/>
                      <a:gd name="connsiteX2" fmla="*/ 0 w 3505200"/>
                      <a:gd name="connsiteY2" fmla="*/ 249131 h 630599"/>
                      <a:gd name="connsiteX0" fmla="*/ 0 w 3505200"/>
                      <a:gd name="connsiteY0" fmla="*/ 235541 h 617009"/>
                      <a:gd name="connsiteX1" fmla="*/ 3505200 w 3505200"/>
                      <a:gd name="connsiteY1" fmla="*/ 283166 h 617009"/>
                      <a:gd name="connsiteX2" fmla="*/ 0 w 3505200"/>
                      <a:gd name="connsiteY2" fmla="*/ 235541 h 617009"/>
                      <a:gd name="connsiteX0" fmla="*/ 0 w 3505200"/>
                      <a:gd name="connsiteY0" fmla="*/ 240785 h 618149"/>
                      <a:gd name="connsiteX1" fmla="*/ 3505200 w 3505200"/>
                      <a:gd name="connsiteY1" fmla="*/ 278885 h 618149"/>
                      <a:gd name="connsiteX2" fmla="*/ 0 w 3505200"/>
                      <a:gd name="connsiteY2" fmla="*/ 240785 h 618149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43082 h 620446"/>
                      <a:gd name="connsiteX1" fmla="*/ 3505200 w 3505200"/>
                      <a:gd name="connsiteY1" fmla="*/ 281182 h 620446"/>
                      <a:gd name="connsiteX2" fmla="*/ 0 w 3505200"/>
                      <a:gd name="connsiteY2" fmla="*/ 243082 h 620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ED3B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38" name="任意多边形 837"/>
                  <p:cNvSpPr/>
                  <p:nvPr/>
                </p:nvSpPr>
                <p:spPr>
                  <a:xfrm>
                    <a:off x="17335500" y="-2381249"/>
                    <a:ext cx="1466850" cy="228600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" fmla="*/ 49662 w 3592962"/>
                      <a:gd name="connsiteY0" fmla="*/ 273689 h 565039"/>
                      <a:gd name="connsiteX1" fmla="*/ 3592962 w 3592962"/>
                      <a:gd name="connsiteY1" fmla="*/ 321314 h 565039"/>
                      <a:gd name="connsiteX2" fmla="*/ 49662 w 3592962"/>
                      <a:gd name="connsiteY2" fmla="*/ 273689 h 565039"/>
                      <a:gd name="connsiteX0" fmla="*/ 38139 w 3590201"/>
                      <a:gd name="connsiteY0" fmla="*/ 453106 h 953837"/>
                      <a:gd name="connsiteX1" fmla="*/ 3581439 w 3590201"/>
                      <a:gd name="connsiteY1" fmla="*/ 500731 h 953837"/>
                      <a:gd name="connsiteX2" fmla="*/ 38139 w 3590201"/>
                      <a:gd name="connsiteY2" fmla="*/ 453106 h 953837"/>
                      <a:gd name="connsiteX0" fmla="*/ 35181 w 3582577"/>
                      <a:gd name="connsiteY0" fmla="*/ 361202 h 760703"/>
                      <a:gd name="connsiteX1" fmla="*/ 3578481 w 3582577"/>
                      <a:gd name="connsiteY1" fmla="*/ 408827 h 760703"/>
                      <a:gd name="connsiteX2" fmla="*/ 35181 w 3582577"/>
                      <a:gd name="connsiteY2" fmla="*/ 361202 h 760703"/>
                      <a:gd name="connsiteX0" fmla="*/ 35181 w 3582577"/>
                      <a:gd name="connsiteY0" fmla="*/ 361202 h 744820"/>
                      <a:gd name="connsiteX1" fmla="*/ 3578481 w 3582577"/>
                      <a:gd name="connsiteY1" fmla="*/ 408827 h 744820"/>
                      <a:gd name="connsiteX2" fmla="*/ 35181 w 3582577"/>
                      <a:gd name="connsiteY2" fmla="*/ 361202 h 744820"/>
                      <a:gd name="connsiteX0" fmla="*/ 35181 w 3582577"/>
                      <a:gd name="connsiteY0" fmla="*/ 361202 h 733073"/>
                      <a:gd name="connsiteX1" fmla="*/ 3578481 w 3582577"/>
                      <a:gd name="connsiteY1" fmla="*/ 408827 h 733073"/>
                      <a:gd name="connsiteX2" fmla="*/ 35181 w 3582577"/>
                      <a:gd name="connsiteY2" fmla="*/ 361202 h 733073"/>
                      <a:gd name="connsiteX0" fmla="*/ 0 w 3547921"/>
                      <a:gd name="connsiteY0" fmla="*/ 220384 h 592255"/>
                      <a:gd name="connsiteX1" fmla="*/ 3543300 w 3547921"/>
                      <a:gd name="connsiteY1" fmla="*/ 268009 h 592255"/>
                      <a:gd name="connsiteX2" fmla="*/ 0 w 3547921"/>
                      <a:gd name="connsiteY2" fmla="*/ 220384 h 592255"/>
                      <a:gd name="connsiteX0" fmla="*/ 0 w 3509868"/>
                      <a:gd name="connsiteY0" fmla="*/ 220384 h 592255"/>
                      <a:gd name="connsiteX1" fmla="*/ 3505200 w 3509868"/>
                      <a:gd name="connsiteY1" fmla="*/ 268009 h 592255"/>
                      <a:gd name="connsiteX2" fmla="*/ 0 w 3509868"/>
                      <a:gd name="connsiteY2" fmla="*/ 220384 h 592255"/>
                      <a:gd name="connsiteX0" fmla="*/ 0 w 3509868"/>
                      <a:gd name="connsiteY0" fmla="*/ 220384 h 601852"/>
                      <a:gd name="connsiteX1" fmla="*/ 3505200 w 3509868"/>
                      <a:gd name="connsiteY1" fmla="*/ 268009 h 601852"/>
                      <a:gd name="connsiteX2" fmla="*/ 0 w 3509868"/>
                      <a:gd name="connsiteY2" fmla="*/ 220384 h 601852"/>
                      <a:gd name="connsiteX0" fmla="*/ 0 w 3505219"/>
                      <a:gd name="connsiteY0" fmla="*/ 213459 h 594927"/>
                      <a:gd name="connsiteX1" fmla="*/ 3505200 w 3505219"/>
                      <a:gd name="connsiteY1" fmla="*/ 261084 h 594927"/>
                      <a:gd name="connsiteX2" fmla="*/ 0 w 3505219"/>
                      <a:gd name="connsiteY2" fmla="*/ 213459 h 594927"/>
                      <a:gd name="connsiteX0" fmla="*/ 0 w 3505200"/>
                      <a:gd name="connsiteY0" fmla="*/ 210043 h 591511"/>
                      <a:gd name="connsiteX1" fmla="*/ 3505200 w 3505200"/>
                      <a:gd name="connsiteY1" fmla="*/ 257668 h 591511"/>
                      <a:gd name="connsiteX2" fmla="*/ 0 w 3505200"/>
                      <a:gd name="connsiteY2" fmla="*/ 210043 h 591511"/>
                      <a:gd name="connsiteX0" fmla="*/ 0 w 3505200"/>
                      <a:gd name="connsiteY0" fmla="*/ 249131 h 630599"/>
                      <a:gd name="connsiteX1" fmla="*/ 3505200 w 3505200"/>
                      <a:gd name="connsiteY1" fmla="*/ 296756 h 630599"/>
                      <a:gd name="connsiteX2" fmla="*/ 0 w 3505200"/>
                      <a:gd name="connsiteY2" fmla="*/ 249131 h 630599"/>
                      <a:gd name="connsiteX0" fmla="*/ 0 w 3505200"/>
                      <a:gd name="connsiteY0" fmla="*/ 235541 h 617009"/>
                      <a:gd name="connsiteX1" fmla="*/ 3505200 w 3505200"/>
                      <a:gd name="connsiteY1" fmla="*/ 283166 h 617009"/>
                      <a:gd name="connsiteX2" fmla="*/ 0 w 3505200"/>
                      <a:gd name="connsiteY2" fmla="*/ 235541 h 617009"/>
                      <a:gd name="connsiteX0" fmla="*/ 0 w 3505200"/>
                      <a:gd name="connsiteY0" fmla="*/ 240785 h 618149"/>
                      <a:gd name="connsiteX1" fmla="*/ 3505200 w 3505200"/>
                      <a:gd name="connsiteY1" fmla="*/ 278885 h 618149"/>
                      <a:gd name="connsiteX2" fmla="*/ 0 w 3505200"/>
                      <a:gd name="connsiteY2" fmla="*/ 240785 h 618149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43082 h 620446"/>
                      <a:gd name="connsiteX1" fmla="*/ 3505200 w 3505200"/>
                      <a:gd name="connsiteY1" fmla="*/ 281182 h 620446"/>
                      <a:gd name="connsiteX2" fmla="*/ 0 w 3505200"/>
                      <a:gd name="connsiteY2" fmla="*/ 243082 h 620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1ADA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836" name="任意多边形 835"/>
                <p:cNvSpPr/>
                <p:nvPr/>
              </p:nvSpPr>
              <p:spPr>
                <a:xfrm>
                  <a:off x="19597688" y="-2261719"/>
                  <a:ext cx="442912" cy="3195638"/>
                </a:xfrm>
                <a:custGeom>
                  <a:avLst/>
                  <a:gdLst>
                    <a:gd name="connsiteX0" fmla="*/ 171450 w 447675"/>
                    <a:gd name="connsiteY0" fmla="*/ 0 h 3181350"/>
                    <a:gd name="connsiteX1" fmla="*/ 447675 w 447675"/>
                    <a:gd name="connsiteY1" fmla="*/ 333375 h 3181350"/>
                    <a:gd name="connsiteX2" fmla="*/ 104775 w 447675"/>
                    <a:gd name="connsiteY2" fmla="*/ 3143250 h 3181350"/>
                    <a:gd name="connsiteX3" fmla="*/ 9525 w 447675"/>
                    <a:gd name="connsiteY3" fmla="*/ 3095625 h 3181350"/>
                    <a:gd name="connsiteX4" fmla="*/ 0 w 447675"/>
                    <a:gd name="connsiteY4" fmla="*/ 3181350 h 3181350"/>
                    <a:gd name="connsiteX5" fmla="*/ 171450 w 447675"/>
                    <a:gd name="connsiteY5" fmla="*/ 0 h 3181350"/>
                    <a:gd name="connsiteX0" fmla="*/ 171450 w 438150"/>
                    <a:gd name="connsiteY0" fmla="*/ 0 h 3181350"/>
                    <a:gd name="connsiteX1" fmla="*/ 438150 w 438150"/>
                    <a:gd name="connsiteY1" fmla="*/ 282575 h 3181350"/>
                    <a:gd name="connsiteX2" fmla="*/ 104775 w 438150"/>
                    <a:gd name="connsiteY2" fmla="*/ 3143250 h 3181350"/>
                    <a:gd name="connsiteX3" fmla="*/ 9525 w 438150"/>
                    <a:gd name="connsiteY3" fmla="*/ 3095625 h 3181350"/>
                    <a:gd name="connsiteX4" fmla="*/ 0 w 438150"/>
                    <a:gd name="connsiteY4" fmla="*/ 3181350 h 3181350"/>
                    <a:gd name="connsiteX5" fmla="*/ 171450 w 438150"/>
                    <a:gd name="connsiteY5" fmla="*/ 0 h 3181350"/>
                    <a:gd name="connsiteX0" fmla="*/ 177800 w 438150"/>
                    <a:gd name="connsiteY0" fmla="*/ 0 h 3206750"/>
                    <a:gd name="connsiteX1" fmla="*/ 438150 w 438150"/>
                    <a:gd name="connsiteY1" fmla="*/ 307975 h 3206750"/>
                    <a:gd name="connsiteX2" fmla="*/ 104775 w 438150"/>
                    <a:gd name="connsiteY2" fmla="*/ 3168650 h 3206750"/>
                    <a:gd name="connsiteX3" fmla="*/ 9525 w 438150"/>
                    <a:gd name="connsiteY3" fmla="*/ 3121025 h 3206750"/>
                    <a:gd name="connsiteX4" fmla="*/ 0 w 438150"/>
                    <a:gd name="connsiteY4" fmla="*/ 3206750 h 3206750"/>
                    <a:gd name="connsiteX5" fmla="*/ 177800 w 438150"/>
                    <a:gd name="connsiteY5" fmla="*/ 0 h 3206750"/>
                    <a:gd name="connsiteX0" fmla="*/ 180975 w 438150"/>
                    <a:gd name="connsiteY0" fmla="*/ 0 h 3219450"/>
                    <a:gd name="connsiteX1" fmla="*/ 438150 w 438150"/>
                    <a:gd name="connsiteY1" fmla="*/ 320675 h 3219450"/>
                    <a:gd name="connsiteX2" fmla="*/ 104775 w 438150"/>
                    <a:gd name="connsiteY2" fmla="*/ 3181350 h 3219450"/>
                    <a:gd name="connsiteX3" fmla="*/ 9525 w 438150"/>
                    <a:gd name="connsiteY3" fmla="*/ 3133725 h 3219450"/>
                    <a:gd name="connsiteX4" fmla="*/ 0 w 438150"/>
                    <a:gd name="connsiteY4" fmla="*/ 3219450 h 3219450"/>
                    <a:gd name="connsiteX5" fmla="*/ 180975 w 438150"/>
                    <a:gd name="connsiteY5" fmla="*/ 0 h 3219450"/>
                    <a:gd name="connsiteX0" fmla="*/ 180975 w 438150"/>
                    <a:gd name="connsiteY0" fmla="*/ 0 h 3219450"/>
                    <a:gd name="connsiteX1" fmla="*/ 438150 w 438150"/>
                    <a:gd name="connsiteY1" fmla="*/ 320675 h 3219450"/>
                    <a:gd name="connsiteX2" fmla="*/ 104775 w 438150"/>
                    <a:gd name="connsiteY2" fmla="*/ 3181350 h 3219450"/>
                    <a:gd name="connsiteX3" fmla="*/ 9525 w 438150"/>
                    <a:gd name="connsiteY3" fmla="*/ 3186113 h 3219450"/>
                    <a:gd name="connsiteX4" fmla="*/ 0 w 438150"/>
                    <a:gd name="connsiteY4" fmla="*/ 3219450 h 3219450"/>
                    <a:gd name="connsiteX5" fmla="*/ 180975 w 438150"/>
                    <a:gd name="connsiteY5" fmla="*/ 0 h 3219450"/>
                    <a:gd name="connsiteX0" fmla="*/ 171450 w 428625"/>
                    <a:gd name="connsiteY0" fmla="*/ 0 h 3186113"/>
                    <a:gd name="connsiteX1" fmla="*/ 428625 w 428625"/>
                    <a:gd name="connsiteY1" fmla="*/ 320675 h 3186113"/>
                    <a:gd name="connsiteX2" fmla="*/ 95250 w 428625"/>
                    <a:gd name="connsiteY2" fmla="*/ 3181350 h 3186113"/>
                    <a:gd name="connsiteX3" fmla="*/ 0 w 428625"/>
                    <a:gd name="connsiteY3" fmla="*/ 3186113 h 3186113"/>
                    <a:gd name="connsiteX4" fmla="*/ 171450 w 428625"/>
                    <a:gd name="connsiteY4" fmla="*/ 0 h 3186113"/>
                    <a:gd name="connsiteX0" fmla="*/ 176212 w 433387"/>
                    <a:gd name="connsiteY0" fmla="*/ 0 h 3190876"/>
                    <a:gd name="connsiteX1" fmla="*/ 433387 w 433387"/>
                    <a:gd name="connsiteY1" fmla="*/ 320675 h 3190876"/>
                    <a:gd name="connsiteX2" fmla="*/ 100012 w 433387"/>
                    <a:gd name="connsiteY2" fmla="*/ 3181350 h 3190876"/>
                    <a:gd name="connsiteX3" fmla="*/ 0 w 433387"/>
                    <a:gd name="connsiteY3" fmla="*/ 3190876 h 3190876"/>
                    <a:gd name="connsiteX4" fmla="*/ 176212 w 433387"/>
                    <a:gd name="connsiteY4" fmla="*/ 0 h 3190876"/>
                    <a:gd name="connsiteX0" fmla="*/ 185737 w 442912"/>
                    <a:gd name="connsiteY0" fmla="*/ 0 h 3200401"/>
                    <a:gd name="connsiteX1" fmla="*/ 442912 w 442912"/>
                    <a:gd name="connsiteY1" fmla="*/ 320675 h 3200401"/>
                    <a:gd name="connsiteX2" fmla="*/ 109537 w 442912"/>
                    <a:gd name="connsiteY2" fmla="*/ 3181350 h 3200401"/>
                    <a:gd name="connsiteX3" fmla="*/ 0 w 442912"/>
                    <a:gd name="connsiteY3" fmla="*/ 3200401 h 3200401"/>
                    <a:gd name="connsiteX4" fmla="*/ 185737 w 442912"/>
                    <a:gd name="connsiteY4" fmla="*/ 0 h 3200401"/>
                    <a:gd name="connsiteX0" fmla="*/ 176212 w 442912"/>
                    <a:gd name="connsiteY0" fmla="*/ 0 h 3195638"/>
                    <a:gd name="connsiteX1" fmla="*/ 442912 w 442912"/>
                    <a:gd name="connsiteY1" fmla="*/ 315912 h 3195638"/>
                    <a:gd name="connsiteX2" fmla="*/ 109537 w 442912"/>
                    <a:gd name="connsiteY2" fmla="*/ 3176587 h 3195638"/>
                    <a:gd name="connsiteX3" fmla="*/ 0 w 442912"/>
                    <a:gd name="connsiteY3" fmla="*/ 3195638 h 3195638"/>
                    <a:gd name="connsiteX4" fmla="*/ 176212 w 442912"/>
                    <a:gd name="connsiteY4" fmla="*/ 0 h 3195638"/>
                    <a:gd name="connsiteX0" fmla="*/ 166687 w 442912"/>
                    <a:gd name="connsiteY0" fmla="*/ 0 h 3195638"/>
                    <a:gd name="connsiteX1" fmla="*/ 442912 w 442912"/>
                    <a:gd name="connsiteY1" fmla="*/ 315912 h 3195638"/>
                    <a:gd name="connsiteX2" fmla="*/ 109537 w 442912"/>
                    <a:gd name="connsiteY2" fmla="*/ 3176587 h 3195638"/>
                    <a:gd name="connsiteX3" fmla="*/ 0 w 442912"/>
                    <a:gd name="connsiteY3" fmla="*/ 3195638 h 3195638"/>
                    <a:gd name="connsiteX4" fmla="*/ 166687 w 442912"/>
                    <a:gd name="connsiteY4" fmla="*/ 0 h 3195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2912" h="3195638">
                      <a:moveTo>
                        <a:pt x="166687" y="0"/>
                      </a:moveTo>
                      <a:lnTo>
                        <a:pt x="442912" y="315912"/>
                      </a:lnTo>
                      <a:lnTo>
                        <a:pt x="109537" y="3176587"/>
                      </a:lnTo>
                      <a:lnTo>
                        <a:pt x="0" y="3195638"/>
                      </a:lnTo>
                      <a:lnTo>
                        <a:pt x="166687" y="0"/>
                      </a:lnTo>
                      <a:close/>
                    </a:path>
                  </a:pathLst>
                </a:custGeom>
                <a:solidFill>
                  <a:srgbClr val="B0AF9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833" name="任意多边形 832"/>
              <p:cNvSpPr/>
              <p:nvPr/>
            </p:nvSpPr>
            <p:spPr>
              <a:xfrm>
                <a:off x="19694524" y="-1962152"/>
                <a:ext cx="2403475" cy="3027364"/>
              </a:xfrm>
              <a:custGeom>
                <a:avLst/>
                <a:gdLst>
                  <a:gd name="connsiteX0" fmla="*/ 215900 w 2349500"/>
                  <a:gd name="connsiteY0" fmla="*/ 0 h 3073400"/>
                  <a:gd name="connsiteX1" fmla="*/ 1308100 w 2349500"/>
                  <a:gd name="connsiteY1" fmla="*/ 215900 h 3073400"/>
                  <a:gd name="connsiteX2" fmla="*/ 2349500 w 2349500"/>
                  <a:gd name="connsiteY2" fmla="*/ 825500 h 3073400"/>
                  <a:gd name="connsiteX3" fmla="*/ 1409700 w 2349500"/>
                  <a:gd name="connsiteY3" fmla="*/ 3073400 h 3073400"/>
                  <a:gd name="connsiteX4" fmla="*/ 584200 w 2349500"/>
                  <a:gd name="connsiteY4" fmla="*/ 2654300 h 3073400"/>
                  <a:gd name="connsiteX5" fmla="*/ 0 w 2349500"/>
                  <a:gd name="connsiteY5" fmla="*/ 2857500 h 3073400"/>
                  <a:gd name="connsiteX6" fmla="*/ 215900 w 2349500"/>
                  <a:gd name="connsiteY6" fmla="*/ 0 h 3073400"/>
                  <a:gd name="connsiteX0" fmla="*/ 301625 w 2435225"/>
                  <a:gd name="connsiteY0" fmla="*/ 0 h 3073400"/>
                  <a:gd name="connsiteX1" fmla="*/ 1393825 w 2435225"/>
                  <a:gd name="connsiteY1" fmla="*/ 215900 h 3073400"/>
                  <a:gd name="connsiteX2" fmla="*/ 2435225 w 2435225"/>
                  <a:gd name="connsiteY2" fmla="*/ 825500 h 3073400"/>
                  <a:gd name="connsiteX3" fmla="*/ 1495425 w 2435225"/>
                  <a:gd name="connsiteY3" fmla="*/ 3073400 h 3073400"/>
                  <a:gd name="connsiteX4" fmla="*/ 669925 w 2435225"/>
                  <a:gd name="connsiteY4" fmla="*/ 2654300 h 3073400"/>
                  <a:gd name="connsiteX5" fmla="*/ 0 w 2435225"/>
                  <a:gd name="connsiteY5" fmla="*/ 2863850 h 3073400"/>
                  <a:gd name="connsiteX6" fmla="*/ 301625 w 2435225"/>
                  <a:gd name="connsiteY6" fmla="*/ 0 h 3073400"/>
                  <a:gd name="connsiteX0" fmla="*/ 307975 w 2441575"/>
                  <a:gd name="connsiteY0" fmla="*/ 0 h 3073400"/>
                  <a:gd name="connsiteX1" fmla="*/ 1400175 w 2441575"/>
                  <a:gd name="connsiteY1" fmla="*/ 215900 h 3073400"/>
                  <a:gd name="connsiteX2" fmla="*/ 2441575 w 2441575"/>
                  <a:gd name="connsiteY2" fmla="*/ 825500 h 3073400"/>
                  <a:gd name="connsiteX3" fmla="*/ 1501775 w 2441575"/>
                  <a:gd name="connsiteY3" fmla="*/ 3073400 h 3073400"/>
                  <a:gd name="connsiteX4" fmla="*/ 676275 w 2441575"/>
                  <a:gd name="connsiteY4" fmla="*/ 2654300 h 3073400"/>
                  <a:gd name="connsiteX5" fmla="*/ 0 w 2441575"/>
                  <a:gd name="connsiteY5" fmla="*/ 2867025 h 3073400"/>
                  <a:gd name="connsiteX6" fmla="*/ 307975 w 2441575"/>
                  <a:gd name="connsiteY6" fmla="*/ 0 h 307340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676275 w 2441575"/>
                  <a:gd name="connsiteY4" fmla="*/ 266065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676275 w 2441575"/>
                  <a:gd name="connsiteY4" fmla="*/ 266065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793750 w 2441575"/>
                  <a:gd name="connsiteY4" fmla="*/ 262890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793750 w 2441575"/>
                  <a:gd name="connsiteY4" fmla="*/ 262890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793750 w 2441575"/>
                  <a:gd name="connsiteY4" fmla="*/ 262890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22250 h 3027363"/>
                  <a:gd name="connsiteX2" fmla="*/ 2403475 w 2403475"/>
                  <a:gd name="connsiteY2" fmla="*/ 827087 h 3027363"/>
                  <a:gd name="connsiteX3" fmla="*/ 1492250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22250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22250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3475" h="3027363">
                    <a:moveTo>
                      <a:pt x="317500" y="0"/>
                    </a:moveTo>
                    <a:cubicBezTo>
                      <a:pt x="592667" y="282046"/>
                      <a:pt x="939270" y="392642"/>
                      <a:pt x="1400175" y="231775"/>
                    </a:cubicBezTo>
                    <a:cubicBezTo>
                      <a:pt x="2006070" y="119062"/>
                      <a:pt x="2202392" y="558800"/>
                      <a:pt x="2403475" y="827087"/>
                    </a:cubicBezTo>
                    <a:lnTo>
                      <a:pt x="1487488" y="3027363"/>
                    </a:lnTo>
                    <a:cubicBezTo>
                      <a:pt x="1259418" y="2789767"/>
                      <a:pt x="1050396" y="2685521"/>
                      <a:pt x="793750" y="2628900"/>
                    </a:cubicBezTo>
                    <a:cubicBezTo>
                      <a:pt x="491067" y="2623080"/>
                      <a:pt x="280458" y="2810933"/>
                      <a:pt x="0" y="2873375"/>
                    </a:cubicBezTo>
                    <a:lnTo>
                      <a:pt x="317500" y="0"/>
                    </a:lnTo>
                    <a:close/>
                  </a:path>
                </a:pathLst>
              </a:custGeom>
              <a:solidFill>
                <a:srgbClr val="DED1C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27" name="组合 726"/>
            <p:cNvGrpSpPr/>
            <p:nvPr/>
          </p:nvGrpSpPr>
          <p:grpSpPr>
            <a:xfrm>
              <a:off x="1223986" y="260601"/>
              <a:ext cx="3754002" cy="9259971"/>
              <a:chOff x="3461654" y="2473607"/>
              <a:chExt cx="1378469" cy="3400261"/>
            </a:xfrm>
          </p:grpSpPr>
          <p:grpSp>
            <p:nvGrpSpPr>
              <p:cNvPr id="812" name="组合 81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823" name="任意多边形 82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24" name="组合 82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825" name="任意多边形 82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6" name="任意多边形 82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7" name="等腰三角形 82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8" name="等腰三角形 82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9" name="等腰三角形 82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30" name="等腰三角形 82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31" name="等腰三角形 83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813" name="组合 81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814" name="任意多边形 81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15" name="组合 81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816" name="任意多边形 81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7" name="任意多边形 81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8" name="等腰三角形 81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9" name="等腰三角形 81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0" name="等腰三角形 81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1" name="等腰三角形 82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2" name="等腰三角形 82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28" name="组合 727"/>
            <p:cNvGrpSpPr/>
            <p:nvPr/>
          </p:nvGrpSpPr>
          <p:grpSpPr>
            <a:xfrm>
              <a:off x="-778860" y="1036934"/>
              <a:ext cx="3051592" cy="7527338"/>
              <a:chOff x="3461654" y="2473607"/>
              <a:chExt cx="1378469" cy="3400261"/>
            </a:xfrm>
          </p:grpSpPr>
          <p:grpSp>
            <p:nvGrpSpPr>
              <p:cNvPr id="792" name="组合 79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803" name="任意多边形 80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04" name="组合 80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805" name="任意多边形 80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6" name="任意多边形 80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7" name="等腰三角形 80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8" name="等腰三角形 80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9" name="等腰三角形 80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0" name="等腰三角形 80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1" name="等腰三角形 81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93" name="组合 79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94" name="任意多边形 79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95" name="组合 79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96" name="任意多边形 79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7" name="任意多边形 79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8" name="等腰三角形 79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9" name="等腰三角形 79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0" name="等腰三角形 79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1" name="等腰三角形 80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2" name="等腰三角形 80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29" name="组合 728"/>
            <p:cNvGrpSpPr/>
            <p:nvPr/>
          </p:nvGrpSpPr>
          <p:grpSpPr>
            <a:xfrm>
              <a:off x="5558340" y="2764519"/>
              <a:ext cx="1728230" cy="4263011"/>
              <a:chOff x="3461654" y="2473607"/>
              <a:chExt cx="1378469" cy="3400261"/>
            </a:xfrm>
          </p:grpSpPr>
          <p:grpSp>
            <p:nvGrpSpPr>
              <p:cNvPr id="772" name="组合 77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83" name="任意多边形 78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84" name="组合 78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85" name="任意多边形 78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6" name="任意多边形 78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7" name="等腰三角形 78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8" name="等腰三角形 78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9" name="等腰三角形 78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0" name="等腰三角形 78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1" name="等腰三角形 79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73" name="组合 77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74" name="任意多边形 77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75" name="组合 77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76" name="任意多边形 77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7" name="任意多边形 77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8" name="等腰三角形 77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9" name="等腰三角形 77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0" name="等腰三角形 77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1" name="等腰三角形 78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2" name="等腰三角形 78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30" name="组合 729"/>
            <p:cNvGrpSpPr/>
            <p:nvPr/>
          </p:nvGrpSpPr>
          <p:grpSpPr>
            <a:xfrm>
              <a:off x="3003877" y="1596472"/>
              <a:ext cx="3225936" cy="7957394"/>
              <a:chOff x="3461654" y="2473607"/>
              <a:chExt cx="1378469" cy="3400261"/>
            </a:xfrm>
          </p:grpSpPr>
          <p:grpSp>
            <p:nvGrpSpPr>
              <p:cNvPr id="752" name="组合 75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63" name="任意多边形 76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64" name="组合 76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65" name="任意多边形 76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6" name="任意多边形 76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7" name="等腰三角形 76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8" name="等腰三角形 76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9" name="等腰三角形 76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0" name="等腰三角形 76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1" name="等腰三角形 77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53" name="组合 75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54" name="任意多边形 75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55" name="组合 75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56" name="任意多边形 75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7" name="任意多边形 75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8" name="等腰三角形 75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9" name="等腰三角形 75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0" name="等腰三角形 75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1" name="等腰三角形 76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2" name="等腰三角形 76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31" name="组合 730"/>
            <p:cNvGrpSpPr/>
            <p:nvPr/>
          </p:nvGrpSpPr>
          <p:grpSpPr>
            <a:xfrm>
              <a:off x="1372632" y="3366983"/>
              <a:ext cx="1803362" cy="4448340"/>
              <a:chOff x="3461654" y="2473607"/>
              <a:chExt cx="1378469" cy="3400261"/>
            </a:xfrm>
          </p:grpSpPr>
          <p:grpSp>
            <p:nvGrpSpPr>
              <p:cNvPr id="732" name="组合 73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43" name="任意多边形 74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44" name="组合 74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45" name="任意多边形 74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6" name="任意多边形 74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7" name="等腰三角形 74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8" name="等腰三角形 74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9" name="等腰三角形 74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0" name="等腰三角形 74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1" name="等腰三角形 75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33" name="组合 73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34" name="任意多边形 73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35" name="组合 73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36" name="任意多边形 73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7" name="任意多边形 73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8" name="等腰三角形 73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9" name="等腰三角形 73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0" name="等腰三角形 73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1" name="等腰三角形 74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2" name="等腰三角形 74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sp>
        <p:nvSpPr>
          <p:cNvPr id="398" name="Freeform 231"/>
          <p:cNvSpPr>
            <a:spLocks/>
          </p:cNvSpPr>
          <p:nvPr/>
        </p:nvSpPr>
        <p:spPr bwMode="auto">
          <a:xfrm>
            <a:off x="5722388" y="911399"/>
            <a:ext cx="1190625" cy="1119188"/>
          </a:xfrm>
          <a:custGeom>
            <a:avLst/>
            <a:gdLst>
              <a:gd name="T0" fmla="*/ 189 w 317"/>
              <a:gd name="T1" fmla="*/ 43 h 298"/>
              <a:gd name="T2" fmla="*/ 185 w 317"/>
              <a:gd name="T3" fmla="*/ 162 h 298"/>
              <a:gd name="T4" fmla="*/ 178 w 317"/>
              <a:gd name="T5" fmla="*/ 157 h 298"/>
              <a:gd name="T6" fmla="*/ 174 w 317"/>
              <a:gd name="T7" fmla="*/ 155 h 298"/>
              <a:gd name="T8" fmla="*/ 174 w 317"/>
              <a:gd name="T9" fmla="*/ 154 h 298"/>
              <a:gd name="T10" fmla="*/ 160 w 317"/>
              <a:gd name="T11" fmla="*/ 111 h 298"/>
              <a:gd name="T12" fmla="*/ 170 w 317"/>
              <a:gd name="T13" fmla="*/ 142 h 298"/>
              <a:gd name="T14" fmla="*/ 173 w 317"/>
              <a:gd name="T15" fmla="*/ 155 h 298"/>
              <a:gd name="T16" fmla="*/ 142 w 317"/>
              <a:gd name="T17" fmla="*/ 146 h 298"/>
              <a:gd name="T18" fmla="*/ 114 w 317"/>
              <a:gd name="T19" fmla="*/ 131 h 298"/>
              <a:gd name="T20" fmla="*/ 128 w 317"/>
              <a:gd name="T21" fmla="*/ 138 h 298"/>
              <a:gd name="T22" fmla="*/ 171 w 317"/>
              <a:gd name="T23" fmla="*/ 161 h 298"/>
              <a:gd name="T24" fmla="*/ 172 w 317"/>
              <a:gd name="T25" fmla="*/ 166 h 298"/>
              <a:gd name="T26" fmla="*/ 151 w 317"/>
              <a:gd name="T27" fmla="*/ 160 h 298"/>
              <a:gd name="T28" fmla="*/ 49 w 317"/>
              <a:gd name="T29" fmla="*/ 155 h 298"/>
              <a:gd name="T30" fmla="*/ 25 w 317"/>
              <a:gd name="T31" fmla="*/ 210 h 298"/>
              <a:gd name="T32" fmla="*/ 61 w 317"/>
              <a:gd name="T33" fmla="*/ 229 h 298"/>
              <a:gd name="T34" fmla="*/ 93 w 317"/>
              <a:gd name="T35" fmla="*/ 244 h 298"/>
              <a:gd name="T36" fmla="*/ 129 w 317"/>
              <a:gd name="T37" fmla="*/ 218 h 298"/>
              <a:gd name="T38" fmla="*/ 108 w 317"/>
              <a:gd name="T39" fmla="*/ 269 h 298"/>
              <a:gd name="T40" fmla="*/ 130 w 317"/>
              <a:gd name="T41" fmla="*/ 292 h 298"/>
              <a:gd name="T42" fmla="*/ 141 w 317"/>
              <a:gd name="T43" fmla="*/ 297 h 298"/>
              <a:gd name="T44" fmla="*/ 154 w 317"/>
              <a:gd name="T45" fmla="*/ 298 h 298"/>
              <a:gd name="T46" fmla="*/ 164 w 317"/>
              <a:gd name="T47" fmla="*/ 297 h 298"/>
              <a:gd name="T48" fmla="*/ 174 w 317"/>
              <a:gd name="T49" fmla="*/ 295 h 298"/>
              <a:gd name="T50" fmla="*/ 184 w 317"/>
              <a:gd name="T51" fmla="*/ 292 h 298"/>
              <a:gd name="T52" fmla="*/ 208 w 317"/>
              <a:gd name="T53" fmla="*/ 256 h 298"/>
              <a:gd name="T54" fmla="*/ 200 w 317"/>
              <a:gd name="T55" fmla="*/ 193 h 298"/>
              <a:gd name="T56" fmla="*/ 238 w 317"/>
              <a:gd name="T57" fmla="*/ 230 h 298"/>
              <a:gd name="T58" fmla="*/ 208 w 317"/>
              <a:gd name="T59" fmla="*/ 191 h 298"/>
              <a:gd name="T60" fmla="*/ 266 w 317"/>
              <a:gd name="T61" fmla="*/ 209 h 298"/>
              <a:gd name="T62" fmla="*/ 282 w 317"/>
              <a:gd name="T63" fmla="*/ 206 h 298"/>
              <a:gd name="T64" fmla="*/ 309 w 317"/>
              <a:gd name="T65" fmla="*/ 171 h 298"/>
              <a:gd name="T66" fmla="*/ 308 w 317"/>
              <a:gd name="T67" fmla="*/ 132 h 298"/>
              <a:gd name="T68" fmla="*/ 281 w 317"/>
              <a:gd name="T69" fmla="*/ 109 h 298"/>
              <a:gd name="T70" fmla="*/ 236 w 317"/>
              <a:gd name="T71" fmla="*/ 125 h 298"/>
              <a:gd name="T72" fmla="*/ 264 w 317"/>
              <a:gd name="T73" fmla="*/ 64 h 298"/>
              <a:gd name="T74" fmla="*/ 248 w 317"/>
              <a:gd name="T75" fmla="*/ 23 h 298"/>
              <a:gd name="T76" fmla="*/ 224 w 317"/>
              <a:gd name="T77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17" h="298">
                <a:moveTo>
                  <a:pt x="224" y="0"/>
                </a:moveTo>
                <a:cubicBezTo>
                  <a:pt x="207" y="0"/>
                  <a:pt x="193" y="31"/>
                  <a:pt x="189" y="43"/>
                </a:cubicBezTo>
                <a:cubicBezTo>
                  <a:pt x="181" y="76"/>
                  <a:pt x="177" y="119"/>
                  <a:pt x="183" y="152"/>
                </a:cubicBezTo>
                <a:cubicBezTo>
                  <a:pt x="185" y="160"/>
                  <a:pt x="185" y="162"/>
                  <a:pt x="185" y="162"/>
                </a:cubicBezTo>
                <a:cubicBezTo>
                  <a:pt x="184" y="162"/>
                  <a:pt x="184" y="161"/>
                  <a:pt x="182" y="160"/>
                </a:cubicBezTo>
                <a:cubicBezTo>
                  <a:pt x="181" y="158"/>
                  <a:pt x="179" y="157"/>
                  <a:pt x="178" y="157"/>
                </a:cubicBezTo>
                <a:cubicBezTo>
                  <a:pt x="177" y="157"/>
                  <a:pt x="177" y="157"/>
                  <a:pt x="177" y="157"/>
                </a:cubicBezTo>
                <a:cubicBezTo>
                  <a:pt x="176" y="157"/>
                  <a:pt x="175" y="155"/>
                  <a:pt x="174" y="155"/>
                </a:cubicBezTo>
                <a:cubicBezTo>
                  <a:pt x="174" y="155"/>
                  <a:pt x="174" y="155"/>
                  <a:pt x="174" y="155"/>
                </a:cubicBezTo>
                <a:cubicBezTo>
                  <a:pt x="174" y="154"/>
                  <a:pt x="174" y="154"/>
                  <a:pt x="174" y="154"/>
                </a:cubicBezTo>
                <a:cubicBezTo>
                  <a:pt x="170" y="141"/>
                  <a:pt x="168" y="128"/>
                  <a:pt x="162" y="116"/>
                </a:cubicBezTo>
                <a:cubicBezTo>
                  <a:pt x="162" y="116"/>
                  <a:pt x="160" y="111"/>
                  <a:pt x="160" y="111"/>
                </a:cubicBezTo>
                <a:cubicBezTo>
                  <a:pt x="160" y="111"/>
                  <a:pt x="159" y="111"/>
                  <a:pt x="159" y="111"/>
                </a:cubicBezTo>
                <a:cubicBezTo>
                  <a:pt x="164" y="121"/>
                  <a:pt x="167" y="132"/>
                  <a:pt x="170" y="142"/>
                </a:cubicBezTo>
                <a:cubicBezTo>
                  <a:pt x="171" y="145"/>
                  <a:pt x="172" y="151"/>
                  <a:pt x="174" y="155"/>
                </a:cubicBezTo>
                <a:cubicBezTo>
                  <a:pt x="173" y="155"/>
                  <a:pt x="173" y="155"/>
                  <a:pt x="173" y="155"/>
                </a:cubicBezTo>
                <a:cubicBezTo>
                  <a:pt x="176" y="160"/>
                  <a:pt x="168" y="157"/>
                  <a:pt x="170" y="160"/>
                </a:cubicBezTo>
                <a:cubicBezTo>
                  <a:pt x="161" y="155"/>
                  <a:pt x="151" y="151"/>
                  <a:pt x="142" y="146"/>
                </a:cubicBezTo>
                <a:cubicBezTo>
                  <a:pt x="133" y="141"/>
                  <a:pt x="125" y="134"/>
                  <a:pt x="115" y="131"/>
                </a:cubicBezTo>
                <a:cubicBezTo>
                  <a:pt x="115" y="131"/>
                  <a:pt x="114" y="131"/>
                  <a:pt x="114" y="131"/>
                </a:cubicBezTo>
                <a:cubicBezTo>
                  <a:pt x="111" y="131"/>
                  <a:pt x="113" y="132"/>
                  <a:pt x="115" y="132"/>
                </a:cubicBezTo>
                <a:cubicBezTo>
                  <a:pt x="119" y="134"/>
                  <a:pt x="124" y="136"/>
                  <a:pt x="128" y="138"/>
                </a:cubicBezTo>
                <a:cubicBezTo>
                  <a:pt x="141" y="147"/>
                  <a:pt x="155" y="153"/>
                  <a:pt x="169" y="160"/>
                </a:cubicBezTo>
                <a:cubicBezTo>
                  <a:pt x="170" y="160"/>
                  <a:pt x="170" y="160"/>
                  <a:pt x="171" y="161"/>
                </a:cubicBezTo>
                <a:cubicBezTo>
                  <a:pt x="171" y="161"/>
                  <a:pt x="171" y="161"/>
                  <a:pt x="172" y="162"/>
                </a:cubicBezTo>
                <a:cubicBezTo>
                  <a:pt x="172" y="163"/>
                  <a:pt x="171" y="164"/>
                  <a:pt x="172" y="166"/>
                </a:cubicBezTo>
                <a:cubicBezTo>
                  <a:pt x="172" y="166"/>
                  <a:pt x="171" y="166"/>
                  <a:pt x="171" y="166"/>
                </a:cubicBezTo>
                <a:cubicBezTo>
                  <a:pt x="169" y="166"/>
                  <a:pt x="152" y="161"/>
                  <a:pt x="151" y="160"/>
                </a:cubicBezTo>
                <a:cubicBezTo>
                  <a:pt x="130" y="156"/>
                  <a:pt x="107" y="152"/>
                  <a:pt x="84" y="152"/>
                </a:cubicBezTo>
                <a:cubicBezTo>
                  <a:pt x="72" y="152"/>
                  <a:pt x="60" y="153"/>
                  <a:pt x="49" y="155"/>
                </a:cubicBezTo>
                <a:cubicBezTo>
                  <a:pt x="35" y="159"/>
                  <a:pt x="0" y="171"/>
                  <a:pt x="9" y="191"/>
                </a:cubicBezTo>
                <a:cubicBezTo>
                  <a:pt x="11" y="197"/>
                  <a:pt x="20" y="208"/>
                  <a:pt x="25" y="210"/>
                </a:cubicBezTo>
                <a:cubicBezTo>
                  <a:pt x="33" y="211"/>
                  <a:pt x="35" y="215"/>
                  <a:pt x="42" y="217"/>
                </a:cubicBezTo>
                <a:cubicBezTo>
                  <a:pt x="50" y="217"/>
                  <a:pt x="52" y="228"/>
                  <a:pt x="61" y="229"/>
                </a:cubicBezTo>
                <a:cubicBezTo>
                  <a:pt x="63" y="230"/>
                  <a:pt x="67" y="232"/>
                  <a:pt x="68" y="235"/>
                </a:cubicBezTo>
                <a:cubicBezTo>
                  <a:pt x="75" y="239"/>
                  <a:pt x="85" y="244"/>
                  <a:pt x="93" y="244"/>
                </a:cubicBezTo>
                <a:cubicBezTo>
                  <a:pt x="96" y="244"/>
                  <a:pt x="98" y="243"/>
                  <a:pt x="101" y="242"/>
                </a:cubicBezTo>
                <a:cubicBezTo>
                  <a:pt x="106" y="239"/>
                  <a:pt x="128" y="218"/>
                  <a:pt x="129" y="218"/>
                </a:cubicBezTo>
                <a:cubicBezTo>
                  <a:pt x="129" y="218"/>
                  <a:pt x="129" y="218"/>
                  <a:pt x="129" y="218"/>
                </a:cubicBezTo>
                <a:cubicBezTo>
                  <a:pt x="118" y="233"/>
                  <a:pt x="104" y="248"/>
                  <a:pt x="108" y="269"/>
                </a:cubicBezTo>
                <a:cubicBezTo>
                  <a:pt x="108" y="272"/>
                  <a:pt x="108" y="277"/>
                  <a:pt x="111" y="279"/>
                </a:cubicBezTo>
                <a:cubicBezTo>
                  <a:pt x="120" y="280"/>
                  <a:pt x="123" y="292"/>
                  <a:pt x="130" y="292"/>
                </a:cubicBezTo>
                <a:cubicBezTo>
                  <a:pt x="131" y="292"/>
                  <a:pt x="131" y="292"/>
                  <a:pt x="131" y="292"/>
                </a:cubicBezTo>
                <a:cubicBezTo>
                  <a:pt x="134" y="293"/>
                  <a:pt x="140" y="295"/>
                  <a:pt x="141" y="297"/>
                </a:cubicBezTo>
                <a:cubicBezTo>
                  <a:pt x="143" y="298"/>
                  <a:pt x="145" y="298"/>
                  <a:pt x="147" y="298"/>
                </a:cubicBezTo>
                <a:cubicBezTo>
                  <a:pt x="150" y="298"/>
                  <a:pt x="152" y="298"/>
                  <a:pt x="154" y="298"/>
                </a:cubicBezTo>
                <a:cubicBezTo>
                  <a:pt x="157" y="297"/>
                  <a:pt x="159" y="297"/>
                  <a:pt x="161" y="297"/>
                </a:cubicBezTo>
                <a:cubicBezTo>
                  <a:pt x="162" y="297"/>
                  <a:pt x="163" y="297"/>
                  <a:pt x="164" y="297"/>
                </a:cubicBezTo>
                <a:cubicBezTo>
                  <a:pt x="165" y="297"/>
                  <a:pt x="165" y="297"/>
                  <a:pt x="166" y="297"/>
                </a:cubicBezTo>
                <a:cubicBezTo>
                  <a:pt x="169" y="297"/>
                  <a:pt x="172" y="296"/>
                  <a:pt x="174" y="295"/>
                </a:cubicBezTo>
                <a:cubicBezTo>
                  <a:pt x="177" y="293"/>
                  <a:pt x="180" y="292"/>
                  <a:pt x="182" y="292"/>
                </a:cubicBezTo>
                <a:cubicBezTo>
                  <a:pt x="183" y="292"/>
                  <a:pt x="183" y="292"/>
                  <a:pt x="184" y="292"/>
                </a:cubicBezTo>
                <a:cubicBezTo>
                  <a:pt x="189" y="291"/>
                  <a:pt x="192" y="283"/>
                  <a:pt x="199" y="281"/>
                </a:cubicBezTo>
                <a:cubicBezTo>
                  <a:pt x="205" y="274"/>
                  <a:pt x="208" y="266"/>
                  <a:pt x="208" y="256"/>
                </a:cubicBezTo>
                <a:cubicBezTo>
                  <a:pt x="204" y="238"/>
                  <a:pt x="204" y="220"/>
                  <a:pt x="201" y="201"/>
                </a:cubicBezTo>
                <a:cubicBezTo>
                  <a:pt x="200" y="196"/>
                  <a:pt x="199" y="193"/>
                  <a:pt x="200" y="193"/>
                </a:cubicBezTo>
                <a:cubicBezTo>
                  <a:pt x="201" y="193"/>
                  <a:pt x="204" y="195"/>
                  <a:pt x="209" y="199"/>
                </a:cubicBezTo>
                <a:cubicBezTo>
                  <a:pt x="218" y="208"/>
                  <a:pt x="225" y="228"/>
                  <a:pt x="238" y="230"/>
                </a:cubicBezTo>
                <a:cubicBezTo>
                  <a:pt x="241" y="230"/>
                  <a:pt x="239" y="227"/>
                  <a:pt x="238" y="226"/>
                </a:cubicBezTo>
                <a:cubicBezTo>
                  <a:pt x="236" y="213"/>
                  <a:pt x="216" y="201"/>
                  <a:pt x="208" y="191"/>
                </a:cubicBezTo>
                <a:cubicBezTo>
                  <a:pt x="208" y="191"/>
                  <a:pt x="208" y="191"/>
                  <a:pt x="208" y="191"/>
                </a:cubicBezTo>
                <a:cubicBezTo>
                  <a:pt x="211" y="191"/>
                  <a:pt x="263" y="208"/>
                  <a:pt x="266" y="209"/>
                </a:cubicBezTo>
                <a:cubicBezTo>
                  <a:pt x="267" y="209"/>
                  <a:pt x="268" y="209"/>
                  <a:pt x="269" y="209"/>
                </a:cubicBezTo>
                <a:cubicBezTo>
                  <a:pt x="273" y="209"/>
                  <a:pt x="277" y="208"/>
                  <a:pt x="282" y="206"/>
                </a:cubicBezTo>
                <a:cubicBezTo>
                  <a:pt x="289" y="203"/>
                  <a:pt x="292" y="197"/>
                  <a:pt x="299" y="193"/>
                </a:cubicBezTo>
                <a:cubicBezTo>
                  <a:pt x="303" y="187"/>
                  <a:pt x="308" y="178"/>
                  <a:pt x="309" y="171"/>
                </a:cubicBezTo>
                <a:cubicBezTo>
                  <a:pt x="308" y="161"/>
                  <a:pt x="317" y="155"/>
                  <a:pt x="311" y="146"/>
                </a:cubicBezTo>
                <a:cubicBezTo>
                  <a:pt x="309" y="142"/>
                  <a:pt x="310" y="137"/>
                  <a:pt x="308" y="132"/>
                </a:cubicBezTo>
                <a:cubicBezTo>
                  <a:pt x="303" y="126"/>
                  <a:pt x="301" y="124"/>
                  <a:pt x="299" y="116"/>
                </a:cubicBezTo>
                <a:cubicBezTo>
                  <a:pt x="294" y="111"/>
                  <a:pt x="288" y="109"/>
                  <a:pt x="281" y="109"/>
                </a:cubicBezTo>
                <a:cubicBezTo>
                  <a:pt x="266" y="109"/>
                  <a:pt x="247" y="119"/>
                  <a:pt x="236" y="125"/>
                </a:cubicBezTo>
                <a:cubicBezTo>
                  <a:pt x="236" y="125"/>
                  <a:pt x="236" y="125"/>
                  <a:pt x="236" y="125"/>
                </a:cubicBezTo>
                <a:cubicBezTo>
                  <a:pt x="236" y="125"/>
                  <a:pt x="265" y="103"/>
                  <a:pt x="269" y="94"/>
                </a:cubicBezTo>
                <a:cubicBezTo>
                  <a:pt x="271" y="88"/>
                  <a:pt x="270" y="68"/>
                  <a:pt x="264" y="64"/>
                </a:cubicBezTo>
                <a:cubicBezTo>
                  <a:pt x="260" y="59"/>
                  <a:pt x="262" y="51"/>
                  <a:pt x="256" y="47"/>
                </a:cubicBezTo>
                <a:cubicBezTo>
                  <a:pt x="253" y="44"/>
                  <a:pt x="247" y="27"/>
                  <a:pt x="248" y="23"/>
                </a:cubicBezTo>
                <a:cubicBezTo>
                  <a:pt x="246" y="14"/>
                  <a:pt x="237" y="5"/>
                  <a:pt x="230" y="1"/>
                </a:cubicBezTo>
                <a:cubicBezTo>
                  <a:pt x="228" y="0"/>
                  <a:pt x="226" y="0"/>
                  <a:pt x="224" y="0"/>
                </a:cubicBezTo>
              </a:path>
            </a:pathLst>
          </a:custGeom>
          <a:solidFill>
            <a:srgbClr val="B2E0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2" name="文本框 601"/>
          <p:cNvSpPr txBox="1"/>
          <p:nvPr/>
        </p:nvSpPr>
        <p:spPr>
          <a:xfrm>
            <a:off x="6287157" y="1733839"/>
            <a:ext cx="4514056" cy="769441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44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你节约的每一张纸</a:t>
            </a:r>
          </a:p>
        </p:txBody>
      </p:sp>
      <p:sp>
        <p:nvSpPr>
          <p:cNvPr id="603" name="文本框 602"/>
          <p:cNvSpPr txBox="1"/>
          <p:nvPr/>
        </p:nvSpPr>
        <p:spPr>
          <a:xfrm>
            <a:off x="6932910" y="2619515"/>
            <a:ext cx="4514056" cy="769441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44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都</a:t>
            </a:r>
            <a:r>
              <a:rPr lang="zh-CN" altLang="en-US" sz="44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能</a:t>
            </a:r>
            <a:r>
              <a:rPr lang="zh-CN" altLang="en-US" sz="44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换来一座森林</a:t>
            </a:r>
          </a:p>
        </p:txBody>
      </p:sp>
      <p:grpSp>
        <p:nvGrpSpPr>
          <p:cNvPr id="718" name="组合 717"/>
          <p:cNvGrpSpPr/>
          <p:nvPr/>
        </p:nvGrpSpPr>
        <p:grpSpPr>
          <a:xfrm>
            <a:off x="-864585" y="1403601"/>
            <a:ext cx="13038035" cy="12229081"/>
            <a:chOff x="-778860" y="260601"/>
            <a:chExt cx="13038035" cy="12229081"/>
          </a:xfrm>
        </p:grpSpPr>
        <p:grpSp>
          <p:nvGrpSpPr>
            <p:cNvPr id="604" name="组合 603"/>
            <p:cNvGrpSpPr/>
            <p:nvPr/>
          </p:nvGrpSpPr>
          <p:grpSpPr>
            <a:xfrm>
              <a:off x="-772025" y="4325485"/>
              <a:ext cx="13031200" cy="8164197"/>
              <a:chOff x="16268700" y="-2538606"/>
              <a:chExt cx="5829299" cy="3652120"/>
            </a:xfrm>
          </p:grpSpPr>
          <p:grpSp>
            <p:nvGrpSpPr>
              <p:cNvPr id="605" name="组合 604"/>
              <p:cNvGrpSpPr/>
              <p:nvPr/>
            </p:nvGrpSpPr>
            <p:grpSpPr>
              <a:xfrm>
                <a:off x="16268700" y="-2538606"/>
                <a:ext cx="3771899" cy="3652120"/>
                <a:chOff x="16268700" y="-2538606"/>
                <a:chExt cx="3771900" cy="3652120"/>
              </a:xfrm>
            </p:grpSpPr>
            <p:sp>
              <p:nvSpPr>
                <p:cNvPr id="607" name="任意多边形 606"/>
                <p:cNvSpPr/>
                <p:nvPr/>
              </p:nvSpPr>
              <p:spPr>
                <a:xfrm>
                  <a:off x="16268700" y="-2305050"/>
                  <a:ext cx="3505200" cy="3418564"/>
                </a:xfrm>
                <a:custGeom>
                  <a:avLst/>
                  <a:gdLst>
                    <a:gd name="connsiteX0" fmla="*/ 0 w 3505200"/>
                    <a:gd name="connsiteY0" fmla="*/ 0 h 3219450"/>
                    <a:gd name="connsiteX1" fmla="*/ 247650 w 3505200"/>
                    <a:gd name="connsiteY1" fmla="*/ 3219450 h 3219450"/>
                    <a:gd name="connsiteX2" fmla="*/ 3371850 w 3505200"/>
                    <a:gd name="connsiteY2" fmla="*/ 3209925 h 3219450"/>
                    <a:gd name="connsiteX3" fmla="*/ 3505200 w 3505200"/>
                    <a:gd name="connsiteY3" fmla="*/ 0 h 3219450"/>
                    <a:gd name="connsiteX4" fmla="*/ 0 w 3505200"/>
                    <a:gd name="connsiteY4" fmla="*/ 0 h 3219450"/>
                    <a:gd name="connsiteX0" fmla="*/ 0 w 3505200"/>
                    <a:gd name="connsiteY0" fmla="*/ 0 h 3368696"/>
                    <a:gd name="connsiteX1" fmla="*/ 247650 w 3505200"/>
                    <a:gd name="connsiteY1" fmla="*/ 3219450 h 3368696"/>
                    <a:gd name="connsiteX2" fmla="*/ 3371850 w 3505200"/>
                    <a:gd name="connsiteY2" fmla="*/ 3209925 h 3368696"/>
                    <a:gd name="connsiteX3" fmla="*/ 3505200 w 3505200"/>
                    <a:gd name="connsiteY3" fmla="*/ 0 h 3368696"/>
                    <a:gd name="connsiteX4" fmla="*/ 0 w 3505200"/>
                    <a:gd name="connsiteY4" fmla="*/ 0 h 3368696"/>
                    <a:gd name="connsiteX0" fmla="*/ 0 w 3505200"/>
                    <a:gd name="connsiteY0" fmla="*/ 0 h 3407712"/>
                    <a:gd name="connsiteX1" fmla="*/ 247650 w 3505200"/>
                    <a:gd name="connsiteY1" fmla="*/ 3219450 h 3407712"/>
                    <a:gd name="connsiteX2" fmla="*/ 3371850 w 3505200"/>
                    <a:gd name="connsiteY2" fmla="*/ 3209925 h 3407712"/>
                    <a:gd name="connsiteX3" fmla="*/ 3505200 w 3505200"/>
                    <a:gd name="connsiteY3" fmla="*/ 0 h 3407712"/>
                    <a:gd name="connsiteX4" fmla="*/ 0 w 3505200"/>
                    <a:gd name="connsiteY4" fmla="*/ 0 h 3407712"/>
                    <a:gd name="connsiteX0" fmla="*/ 0 w 3524250"/>
                    <a:gd name="connsiteY0" fmla="*/ 0 h 3407712"/>
                    <a:gd name="connsiteX1" fmla="*/ 266700 w 3524250"/>
                    <a:gd name="connsiteY1" fmla="*/ 3219450 h 3407712"/>
                    <a:gd name="connsiteX2" fmla="*/ 3390900 w 3524250"/>
                    <a:gd name="connsiteY2" fmla="*/ 3209925 h 3407712"/>
                    <a:gd name="connsiteX3" fmla="*/ 3524250 w 3524250"/>
                    <a:gd name="connsiteY3" fmla="*/ 0 h 3407712"/>
                    <a:gd name="connsiteX4" fmla="*/ 0 w 3524250"/>
                    <a:gd name="connsiteY4" fmla="*/ 0 h 3407712"/>
                    <a:gd name="connsiteX0" fmla="*/ 0 w 3524250"/>
                    <a:gd name="connsiteY0" fmla="*/ 0 h 3407712"/>
                    <a:gd name="connsiteX1" fmla="*/ 276225 w 3524250"/>
                    <a:gd name="connsiteY1" fmla="*/ 3219450 h 3407712"/>
                    <a:gd name="connsiteX2" fmla="*/ 3390900 w 3524250"/>
                    <a:gd name="connsiteY2" fmla="*/ 3209925 h 3407712"/>
                    <a:gd name="connsiteX3" fmla="*/ 3524250 w 3524250"/>
                    <a:gd name="connsiteY3" fmla="*/ 0 h 3407712"/>
                    <a:gd name="connsiteX4" fmla="*/ 0 w 3524250"/>
                    <a:gd name="connsiteY4" fmla="*/ 0 h 3407712"/>
                    <a:gd name="connsiteX0" fmla="*/ 0 w 3524250"/>
                    <a:gd name="connsiteY0" fmla="*/ 0 h 3418564"/>
                    <a:gd name="connsiteX1" fmla="*/ 276225 w 3524250"/>
                    <a:gd name="connsiteY1" fmla="*/ 3219450 h 3418564"/>
                    <a:gd name="connsiteX2" fmla="*/ 3333750 w 3524250"/>
                    <a:gd name="connsiteY2" fmla="*/ 3238500 h 3418564"/>
                    <a:gd name="connsiteX3" fmla="*/ 3524250 w 3524250"/>
                    <a:gd name="connsiteY3" fmla="*/ 0 h 3418564"/>
                    <a:gd name="connsiteX4" fmla="*/ 0 w 3524250"/>
                    <a:gd name="connsiteY4" fmla="*/ 0 h 3418564"/>
                    <a:gd name="connsiteX0" fmla="*/ 0 w 3524250"/>
                    <a:gd name="connsiteY0" fmla="*/ 0 h 3418564"/>
                    <a:gd name="connsiteX1" fmla="*/ 276225 w 3524250"/>
                    <a:gd name="connsiteY1" fmla="*/ 3219450 h 3418564"/>
                    <a:gd name="connsiteX2" fmla="*/ 3333750 w 3524250"/>
                    <a:gd name="connsiteY2" fmla="*/ 3238500 h 3418564"/>
                    <a:gd name="connsiteX3" fmla="*/ 3524250 w 3524250"/>
                    <a:gd name="connsiteY3" fmla="*/ 0 h 3418564"/>
                    <a:gd name="connsiteX4" fmla="*/ 0 w 3524250"/>
                    <a:gd name="connsiteY4" fmla="*/ 0 h 3418564"/>
                    <a:gd name="connsiteX0" fmla="*/ 0 w 3524250"/>
                    <a:gd name="connsiteY0" fmla="*/ 0 h 3418564"/>
                    <a:gd name="connsiteX1" fmla="*/ 276225 w 3524250"/>
                    <a:gd name="connsiteY1" fmla="*/ 3219450 h 3418564"/>
                    <a:gd name="connsiteX2" fmla="*/ 3333750 w 3524250"/>
                    <a:gd name="connsiteY2" fmla="*/ 3238500 h 3418564"/>
                    <a:gd name="connsiteX3" fmla="*/ 3524250 w 3524250"/>
                    <a:gd name="connsiteY3" fmla="*/ 0 h 3418564"/>
                    <a:gd name="connsiteX4" fmla="*/ 0 w 3524250"/>
                    <a:gd name="connsiteY4" fmla="*/ 0 h 3418564"/>
                    <a:gd name="connsiteX0" fmla="*/ 0 w 3505200"/>
                    <a:gd name="connsiteY0" fmla="*/ 0 h 3418564"/>
                    <a:gd name="connsiteX1" fmla="*/ 276225 w 3505200"/>
                    <a:gd name="connsiteY1" fmla="*/ 3219450 h 3418564"/>
                    <a:gd name="connsiteX2" fmla="*/ 3333750 w 3505200"/>
                    <a:gd name="connsiteY2" fmla="*/ 3238500 h 3418564"/>
                    <a:gd name="connsiteX3" fmla="*/ 3505200 w 3505200"/>
                    <a:gd name="connsiteY3" fmla="*/ 15875 h 3418564"/>
                    <a:gd name="connsiteX4" fmla="*/ 0 w 3505200"/>
                    <a:gd name="connsiteY4" fmla="*/ 0 h 3418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05200" h="3418564">
                      <a:moveTo>
                        <a:pt x="0" y="0"/>
                      </a:moveTo>
                      <a:lnTo>
                        <a:pt x="276225" y="3219450"/>
                      </a:lnTo>
                      <a:cubicBezTo>
                        <a:pt x="1555750" y="3559175"/>
                        <a:pt x="2492375" y="3394075"/>
                        <a:pt x="3333750" y="3238500"/>
                      </a:cubicBezTo>
                      <a:lnTo>
                        <a:pt x="3505200" y="158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6F0D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08" name="组合 607"/>
                <p:cNvGrpSpPr/>
                <p:nvPr/>
              </p:nvGrpSpPr>
              <p:grpSpPr>
                <a:xfrm>
                  <a:off x="16278225" y="-2538606"/>
                  <a:ext cx="3505200" cy="620446"/>
                  <a:chOff x="16278225" y="-2538606"/>
                  <a:chExt cx="3505200" cy="620446"/>
                </a:xfrm>
              </p:grpSpPr>
              <p:sp>
                <p:nvSpPr>
                  <p:cNvPr id="610" name="任意多边形 609"/>
                  <p:cNvSpPr/>
                  <p:nvPr/>
                </p:nvSpPr>
                <p:spPr>
                  <a:xfrm>
                    <a:off x="16278225" y="-2538606"/>
                    <a:ext cx="3505200" cy="620446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" fmla="*/ 49662 w 3592962"/>
                      <a:gd name="connsiteY0" fmla="*/ 273689 h 565039"/>
                      <a:gd name="connsiteX1" fmla="*/ 3592962 w 3592962"/>
                      <a:gd name="connsiteY1" fmla="*/ 321314 h 565039"/>
                      <a:gd name="connsiteX2" fmla="*/ 49662 w 3592962"/>
                      <a:gd name="connsiteY2" fmla="*/ 273689 h 565039"/>
                      <a:gd name="connsiteX0" fmla="*/ 38139 w 3590201"/>
                      <a:gd name="connsiteY0" fmla="*/ 453106 h 953837"/>
                      <a:gd name="connsiteX1" fmla="*/ 3581439 w 3590201"/>
                      <a:gd name="connsiteY1" fmla="*/ 500731 h 953837"/>
                      <a:gd name="connsiteX2" fmla="*/ 38139 w 3590201"/>
                      <a:gd name="connsiteY2" fmla="*/ 453106 h 953837"/>
                      <a:gd name="connsiteX0" fmla="*/ 35181 w 3582577"/>
                      <a:gd name="connsiteY0" fmla="*/ 361202 h 760703"/>
                      <a:gd name="connsiteX1" fmla="*/ 3578481 w 3582577"/>
                      <a:gd name="connsiteY1" fmla="*/ 408827 h 760703"/>
                      <a:gd name="connsiteX2" fmla="*/ 35181 w 3582577"/>
                      <a:gd name="connsiteY2" fmla="*/ 361202 h 760703"/>
                      <a:gd name="connsiteX0" fmla="*/ 35181 w 3582577"/>
                      <a:gd name="connsiteY0" fmla="*/ 361202 h 744820"/>
                      <a:gd name="connsiteX1" fmla="*/ 3578481 w 3582577"/>
                      <a:gd name="connsiteY1" fmla="*/ 408827 h 744820"/>
                      <a:gd name="connsiteX2" fmla="*/ 35181 w 3582577"/>
                      <a:gd name="connsiteY2" fmla="*/ 361202 h 744820"/>
                      <a:gd name="connsiteX0" fmla="*/ 35181 w 3582577"/>
                      <a:gd name="connsiteY0" fmla="*/ 361202 h 733073"/>
                      <a:gd name="connsiteX1" fmla="*/ 3578481 w 3582577"/>
                      <a:gd name="connsiteY1" fmla="*/ 408827 h 733073"/>
                      <a:gd name="connsiteX2" fmla="*/ 35181 w 3582577"/>
                      <a:gd name="connsiteY2" fmla="*/ 361202 h 733073"/>
                      <a:gd name="connsiteX0" fmla="*/ 0 w 3547921"/>
                      <a:gd name="connsiteY0" fmla="*/ 220384 h 592255"/>
                      <a:gd name="connsiteX1" fmla="*/ 3543300 w 3547921"/>
                      <a:gd name="connsiteY1" fmla="*/ 268009 h 592255"/>
                      <a:gd name="connsiteX2" fmla="*/ 0 w 3547921"/>
                      <a:gd name="connsiteY2" fmla="*/ 220384 h 592255"/>
                      <a:gd name="connsiteX0" fmla="*/ 0 w 3509868"/>
                      <a:gd name="connsiteY0" fmla="*/ 220384 h 592255"/>
                      <a:gd name="connsiteX1" fmla="*/ 3505200 w 3509868"/>
                      <a:gd name="connsiteY1" fmla="*/ 268009 h 592255"/>
                      <a:gd name="connsiteX2" fmla="*/ 0 w 3509868"/>
                      <a:gd name="connsiteY2" fmla="*/ 220384 h 592255"/>
                      <a:gd name="connsiteX0" fmla="*/ 0 w 3509868"/>
                      <a:gd name="connsiteY0" fmla="*/ 220384 h 601852"/>
                      <a:gd name="connsiteX1" fmla="*/ 3505200 w 3509868"/>
                      <a:gd name="connsiteY1" fmla="*/ 268009 h 601852"/>
                      <a:gd name="connsiteX2" fmla="*/ 0 w 3509868"/>
                      <a:gd name="connsiteY2" fmla="*/ 220384 h 601852"/>
                      <a:gd name="connsiteX0" fmla="*/ 0 w 3505219"/>
                      <a:gd name="connsiteY0" fmla="*/ 213459 h 594927"/>
                      <a:gd name="connsiteX1" fmla="*/ 3505200 w 3505219"/>
                      <a:gd name="connsiteY1" fmla="*/ 261084 h 594927"/>
                      <a:gd name="connsiteX2" fmla="*/ 0 w 3505219"/>
                      <a:gd name="connsiteY2" fmla="*/ 213459 h 594927"/>
                      <a:gd name="connsiteX0" fmla="*/ 0 w 3505200"/>
                      <a:gd name="connsiteY0" fmla="*/ 210043 h 591511"/>
                      <a:gd name="connsiteX1" fmla="*/ 3505200 w 3505200"/>
                      <a:gd name="connsiteY1" fmla="*/ 257668 h 591511"/>
                      <a:gd name="connsiteX2" fmla="*/ 0 w 3505200"/>
                      <a:gd name="connsiteY2" fmla="*/ 210043 h 591511"/>
                      <a:gd name="connsiteX0" fmla="*/ 0 w 3505200"/>
                      <a:gd name="connsiteY0" fmla="*/ 249131 h 630599"/>
                      <a:gd name="connsiteX1" fmla="*/ 3505200 w 3505200"/>
                      <a:gd name="connsiteY1" fmla="*/ 296756 h 630599"/>
                      <a:gd name="connsiteX2" fmla="*/ 0 w 3505200"/>
                      <a:gd name="connsiteY2" fmla="*/ 249131 h 630599"/>
                      <a:gd name="connsiteX0" fmla="*/ 0 w 3505200"/>
                      <a:gd name="connsiteY0" fmla="*/ 235541 h 617009"/>
                      <a:gd name="connsiteX1" fmla="*/ 3505200 w 3505200"/>
                      <a:gd name="connsiteY1" fmla="*/ 283166 h 617009"/>
                      <a:gd name="connsiteX2" fmla="*/ 0 w 3505200"/>
                      <a:gd name="connsiteY2" fmla="*/ 235541 h 617009"/>
                      <a:gd name="connsiteX0" fmla="*/ 0 w 3505200"/>
                      <a:gd name="connsiteY0" fmla="*/ 240785 h 618149"/>
                      <a:gd name="connsiteX1" fmla="*/ 3505200 w 3505200"/>
                      <a:gd name="connsiteY1" fmla="*/ 278885 h 618149"/>
                      <a:gd name="connsiteX2" fmla="*/ 0 w 3505200"/>
                      <a:gd name="connsiteY2" fmla="*/ 240785 h 618149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43082 h 620446"/>
                      <a:gd name="connsiteX1" fmla="*/ 3505200 w 3505200"/>
                      <a:gd name="connsiteY1" fmla="*/ 281182 h 620446"/>
                      <a:gd name="connsiteX2" fmla="*/ 0 w 3505200"/>
                      <a:gd name="connsiteY2" fmla="*/ 243082 h 620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ED3B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1" name="任意多边形 610"/>
                  <p:cNvSpPr/>
                  <p:nvPr/>
                </p:nvSpPr>
                <p:spPr>
                  <a:xfrm>
                    <a:off x="17335500" y="-2381249"/>
                    <a:ext cx="1466850" cy="228600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" fmla="*/ 49662 w 3592962"/>
                      <a:gd name="connsiteY0" fmla="*/ 273689 h 565039"/>
                      <a:gd name="connsiteX1" fmla="*/ 3592962 w 3592962"/>
                      <a:gd name="connsiteY1" fmla="*/ 321314 h 565039"/>
                      <a:gd name="connsiteX2" fmla="*/ 49662 w 3592962"/>
                      <a:gd name="connsiteY2" fmla="*/ 273689 h 565039"/>
                      <a:gd name="connsiteX0" fmla="*/ 38139 w 3590201"/>
                      <a:gd name="connsiteY0" fmla="*/ 453106 h 953837"/>
                      <a:gd name="connsiteX1" fmla="*/ 3581439 w 3590201"/>
                      <a:gd name="connsiteY1" fmla="*/ 500731 h 953837"/>
                      <a:gd name="connsiteX2" fmla="*/ 38139 w 3590201"/>
                      <a:gd name="connsiteY2" fmla="*/ 453106 h 953837"/>
                      <a:gd name="connsiteX0" fmla="*/ 35181 w 3582577"/>
                      <a:gd name="connsiteY0" fmla="*/ 361202 h 760703"/>
                      <a:gd name="connsiteX1" fmla="*/ 3578481 w 3582577"/>
                      <a:gd name="connsiteY1" fmla="*/ 408827 h 760703"/>
                      <a:gd name="connsiteX2" fmla="*/ 35181 w 3582577"/>
                      <a:gd name="connsiteY2" fmla="*/ 361202 h 760703"/>
                      <a:gd name="connsiteX0" fmla="*/ 35181 w 3582577"/>
                      <a:gd name="connsiteY0" fmla="*/ 361202 h 744820"/>
                      <a:gd name="connsiteX1" fmla="*/ 3578481 w 3582577"/>
                      <a:gd name="connsiteY1" fmla="*/ 408827 h 744820"/>
                      <a:gd name="connsiteX2" fmla="*/ 35181 w 3582577"/>
                      <a:gd name="connsiteY2" fmla="*/ 361202 h 744820"/>
                      <a:gd name="connsiteX0" fmla="*/ 35181 w 3582577"/>
                      <a:gd name="connsiteY0" fmla="*/ 361202 h 733073"/>
                      <a:gd name="connsiteX1" fmla="*/ 3578481 w 3582577"/>
                      <a:gd name="connsiteY1" fmla="*/ 408827 h 733073"/>
                      <a:gd name="connsiteX2" fmla="*/ 35181 w 3582577"/>
                      <a:gd name="connsiteY2" fmla="*/ 361202 h 733073"/>
                      <a:gd name="connsiteX0" fmla="*/ 0 w 3547921"/>
                      <a:gd name="connsiteY0" fmla="*/ 220384 h 592255"/>
                      <a:gd name="connsiteX1" fmla="*/ 3543300 w 3547921"/>
                      <a:gd name="connsiteY1" fmla="*/ 268009 h 592255"/>
                      <a:gd name="connsiteX2" fmla="*/ 0 w 3547921"/>
                      <a:gd name="connsiteY2" fmla="*/ 220384 h 592255"/>
                      <a:gd name="connsiteX0" fmla="*/ 0 w 3509868"/>
                      <a:gd name="connsiteY0" fmla="*/ 220384 h 592255"/>
                      <a:gd name="connsiteX1" fmla="*/ 3505200 w 3509868"/>
                      <a:gd name="connsiteY1" fmla="*/ 268009 h 592255"/>
                      <a:gd name="connsiteX2" fmla="*/ 0 w 3509868"/>
                      <a:gd name="connsiteY2" fmla="*/ 220384 h 592255"/>
                      <a:gd name="connsiteX0" fmla="*/ 0 w 3509868"/>
                      <a:gd name="connsiteY0" fmla="*/ 220384 h 601852"/>
                      <a:gd name="connsiteX1" fmla="*/ 3505200 w 3509868"/>
                      <a:gd name="connsiteY1" fmla="*/ 268009 h 601852"/>
                      <a:gd name="connsiteX2" fmla="*/ 0 w 3509868"/>
                      <a:gd name="connsiteY2" fmla="*/ 220384 h 601852"/>
                      <a:gd name="connsiteX0" fmla="*/ 0 w 3505219"/>
                      <a:gd name="connsiteY0" fmla="*/ 213459 h 594927"/>
                      <a:gd name="connsiteX1" fmla="*/ 3505200 w 3505219"/>
                      <a:gd name="connsiteY1" fmla="*/ 261084 h 594927"/>
                      <a:gd name="connsiteX2" fmla="*/ 0 w 3505219"/>
                      <a:gd name="connsiteY2" fmla="*/ 213459 h 594927"/>
                      <a:gd name="connsiteX0" fmla="*/ 0 w 3505200"/>
                      <a:gd name="connsiteY0" fmla="*/ 210043 h 591511"/>
                      <a:gd name="connsiteX1" fmla="*/ 3505200 w 3505200"/>
                      <a:gd name="connsiteY1" fmla="*/ 257668 h 591511"/>
                      <a:gd name="connsiteX2" fmla="*/ 0 w 3505200"/>
                      <a:gd name="connsiteY2" fmla="*/ 210043 h 591511"/>
                      <a:gd name="connsiteX0" fmla="*/ 0 w 3505200"/>
                      <a:gd name="connsiteY0" fmla="*/ 249131 h 630599"/>
                      <a:gd name="connsiteX1" fmla="*/ 3505200 w 3505200"/>
                      <a:gd name="connsiteY1" fmla="*/ 296756 h 630599"/>
                      <a:gd name="connsiteX2" fmla="*/ 0 w 3505200"/>
                      <a:gd name="connsiteY2" fmla="*/ 249131 h 630599"/>
                      <a:gd name="connsiteX0" fmla="*/ 0 w 3505200"/>
                      <a:gd name="connsiteY0" fmla="*/ 235541 h 617009"/>
                      <a:gd name="connsiteX1" fmla="*/ 3505200 w 3505200"/>
                      <a:gd name="connsiteY1" fmla="*/ 283166 h 617009"/>
                      <a:gd name="connsiteX2" fmla="*/ 0 w 3505200"/>
                      <a:gd name="connsiteY2" fmla="*/ 235541 h 617009"/>
                      <a:gd name="connsiteX0" fmla="*/ 0 w 3505200"/>
                      <a:gd name="connsiteY0" fmla="*/ 240785 h 618149"/>
                      <a:gd name="connsiteX1" fmla="*/ 3505200 w 3505200"/>
                      <a:gd name="connsiteY1" fmla="*/ 278885 h 618149"/>
                      <a:gd name="connsiteX2" fmla="*/ 0 w 3505200"/>
                      <a:gd name="connsiteY2" fmla="*/ 240785 h 618149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43082 h 620446"/>
                      <a:gd name="connsiteX1" fmla="*/ 3505200 w 3505200"/>
                      <a:gd name="connsiteY1" fmla="*/ 281182 h 620446"/>
                      <a:gd name="connsiteX2" fmla="*/ 0 w 3505200"/>
                      <a:gd name="connsiteY2" fmla="*/ 243082 h 620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1ADA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609" name="任意多边形 608"/>
                <p:cNvSpPr/>
                <p:nvPr/>
              </p:nvSpPr>
              <p:spPr>
                <a:xfrm>
                  <a:off x="19597688" y="-2261719"/>
                  <a:ext cx="442912" cy="3195638"/>
                </a:xfrm>
                <a:custGeom>
                  <a:avLst/>
                  <a:gdLst>
                    <a:gd name="connsiteX0" fmla="*/ 171450 w 447675"/>
                    <a:gd name="connsiteY0" fmla="*/ 0 h 3181350"/>
                    <a:gd name="connsiteX1" fmla="*/ 447675 w 447675"/>
                    <a:gd name="connsiteY1" fmla="*/ 333375 h 3181350"/>
                    <a:gd name="connsiteX2" fmla="*/ 104775 w 447675"/>
                    <a:gd name="connsiteY2" fmla="*/ 3143250 h 3181350"/>
                    <a:gd name="connsiteX3" fmla="*/ 9525 w 447675"/>
                    <a:gd name="connsiteY3" fmla="*/ 3095625 h 3181350"/>
                    <a:gd name="connsiteX4" fmla="*/ 0 w 447675"/>
                    <a:gd name="connsiteY4" fmla="*/ 3181350 h 3181350"/>
                    <a:gd name="connsiteX5" fmla="*/ 171450 w 447675"/>
                    <a:gd name="connsiteY5" fmla="*/ 0 h 3181350"/>
                    <a:gd name="connsiteX0" fmla="*/ 171450 w 438150"/>
                    <a:gd name="connsiteY0" fmla="*/ 0 h 3181350"/>
                    <a:gd name="connsiteX1" fmla="*/ 438150 w 438150"/>
                    <a:gd name="connsiteY1" fmla="*/ 282575 h 3181350"/>
                    <a:gd name="connsiteX2" fmla="*/ 104775 w 438150"/>
                    <a:gd name="connsiteY2" fmla="*/ 3143250 h 3181350"/>
                    <a:gd name="connsiteX3" fmla="*/ 9525 w 438150"/>
                    <a:gd name="connsiteY3" fmla="*/ 3095625 h 3181350"/>
                    <a:gd name="connsiteX4" fmla="*/ 0 w 438150"/>
                    <a:gd name="connsiteY4" fmla="*/ 3181350 h 3181350"/>
                    <a:gd name="connsiteX5" fmla="*/ 171450 w 438150"/>
                    <a:gd name="connsiteY5" fmla="*/ 0 h 3181350"/>
                    <a:gd name="connsiteX0" fmla="*/ 177800 w 438150"/>
                    <a:gd name="connsiteY0" fmla="*/ 0 h 3206750"/>
                    <a:gd name="connsiteX1" fmla="*/ 438150 w 438150"/>
                    <a:gd name="connsiteY1" fmla="*/ 307975 h 3206750"/>
                    <a:gd name="connsiteX2" fmla="*/ 104775 w 438150"/>
                    <a:gd name="connsiteY2" fmla="*/ 3168650 h 3206750"/>
                    <a:gd name="connsiteX3" fmla="*/ 9525 w 438150"/>
                    <a:gd name="connsiteY3" fmla="*/ 3121025 h 3206750"/>
                    <a:gd name="connsiteX4" fmla="*/ 0 w 438150"/>
                    <a:gd name="connsiteY4" fmla="*/ 3206750 h 3206750"/>
                    <a:gd name="connsiteX5" fmla="*/ 177800 w 438150"/>
                    <a:gd name="connsiteY5" fmla="*/ 0 h 3206750"/>
                    <a:gd name="connsiteX0" fmla="*/ 180975 w 438150"/>
                    <a:gd name="connsiteY0" fmla="*/ 0 h 3219450"/>
                    <a:gd name="connsiteX1" fmla="*/ 438150 w 438150"/>
                    <a:gd name="connsiteY1" fmla="*/ 320675 h 3219450"/>
                    <a:gd name="connsiteX2" fmla="*/ 104775 w 438150"/>
                    <a:gd name="connsiteY2" fmla="*/ 3181350 h 3219450"/>
                    <a:gd name="connsiteX3" fmla="*/ 9525 w 438150"/>
                    <a:gd name="connsiteY3" fmla="*/ 3133725 h 3219450"/>
                    <a:gd name="connsiteX4" fmla="*/ 0 w 438150"/>
                    <a:gd name="connsiteY4" fmla="*/ 3219450 h 3219450"/>
                    <a:gd name="connsiteX5" fmla="*/ 180975 w 438150"/>
                    <a:gd name="connsiteY5" fmla="*/ 0 h 3219450"/>
                    <a:gd name="connsiteX0" fmla="*/ 180975 w 438150"/>
                    <a:gd name="connsiteY0" fmla="*/ 0 h 3219450"/>
                    <a:gd name="connsiteX1" fmla="*/ 438150 w 438150"/>
                    <a:gd name="connsiteY1" fmla="*/ 320675 h 3219450"/>
                    <a:gd name="connsiteX2" fmla="*/ 104775 w 438150"/>
                    <a:gd name="connsiteY2" fmla="*/ 3181350 h 3219450"/>
                    <a:gd name="connsiteX3" fmla="*/ 9525 w 438150"/>
                    <a:gd name="connsiteY3" fmla="*/ 3186113 h 3219450"/>
                    <a:gd name="connsiteX4" fmla="*/ 0 w 438150"/>
                    <a:gd name="connsiteY4" fmla="*/ 3219450 h 3219450"/>
                    <a:gd name="connsiteX5" fmla="*/ 180975 w 438150"/>
                    <a:gd name="connsiteY5" fmla="*/ 0 h 3219450"/>
                    <a:gd name="connsiteX0" fmla="*/ 171450 w 428625"/>
                    <a:gd name="connsiteY0" fmla="*/ 0 h 3186113"/>
                    <a:gd name="connsiteX1" fmla="*/ 428625 w 428625"/>
                    <a:gd name="connsiteY1" fmla="*/ 320675 h 3186113"/>
                    <a:gd name="connsiteX2" fmla="*/ 95250 w 428625"/>
                    <a:gd name="connsiteY2" fmla="*/ 3181350 h 3186113"/>
                    <a:gd name="connsiteX3" fmla="*/ 0 w 428625"/>
                    <a:gd name="connsiteY3" fmla="*/ 3186113 h 3186113"/>
                    <a:gd name="connsiteX4" fmla="*/ 171450 w 428625"/>
                    <a:gd name="connsiteY4" fmla="*/ 0 h 3186113"/>
                    <a:gd name="connsiteX0" fmla="*/ 176212 w 433387"/>
                    <a:gd name="connsiteY0" fmla="*/ 0 h 3190876"/>
                    <a:gd name="connsiteX1" fmla="*/ 433387 w 433387"/>
                    <a:gd name="connsiteY1" fmla="*/ 320675 h 3190876"/>
                    <a:gd name="connsiteX2" fmla="*/ 100012 w 433387"/>
                    <a:gd name="connsiteY2" fmla="*/ 3181350 h 3190876"/>
                    <a:gd name="connsiteX3" fmla="*/ 0 w 433387"/>
                    <a:gd name="connsiteY3" fmla="*/ 3190876 h 3190876"/>
                    <a:gd name="connsiteX4" fmla="*/ 176212 w 433387"/>
                    <a:gd name="connsiteY4" fmla="*/ 0 h 3190876"/>
                    <a:gd name="connsiteX0" fmla="*/ 185737 w 442912"/>
                    <a:gd name="connsiteY0" fmla="*/ 0 h 3200401"/>
                    <a:gd name="connsiteX1" fmla="*/ 442912 w 442912"/>
                    <a:gd name="connsiteY1" fmla="*/ 320675 h 3200401"/>
                    <a:gd name="connsiteX2" fmla="*/ 109537 w 442912"/>
                    <a:gd name="connsiteY2" fmla="*/ 3181350 h 3200401"/>
                    <a:gd name="connsiteX3" fmla="*/ 0 w 442912"/>
                    <a:gd name="connsiteY3" fmla="*/ 3200401 h 3200401"/>
                    <a:gd name="connsiteX4" fmla="*/ 185737 w 442912"/>
                    <a:gd name="connsiteY4" fmla="*/ 0 h 3200401"/>
                    <a:gd name="connsiteX0" fmla="*/ 176212 w 442912"/>
                    <a:gd name="connsiteY0" fmla="*/ 0 h 3195638"/>
                    <a:gd name="connsiteX1" fmla="*/ 442912 w 442912"/>
                    <a:gd name="connsiteY1" fmla="*/ 315912 h 3195638"/>
                    <a:gd name="connsiteX2" fmla="*/ 109537 w 442912"/>
                    <a:gd name="connsiteY2" fmla="*/ 3176587 h 3195638"/>
                    <a:gd name="connsiteX3" fmla="*/ 0 w 442912"/>
                    <a:gd name="connsiteY3" fmla="*/ 3195638 h 3195638"/>
                    <a:gd name="connsiteX4" fmla="*/ 176212 w 442912"/>
                    <a:gd name="connsiteY4" fmla="*/ 0 h 3195638"/>
                    <a:gd name="connsiteX0" fmla="*/ 166687 w 442912"/>
                    <a:gd name="connsiteY0" fmla="*/ 0 h 3195638"/>
                    <a:gd name="connsiteX1" fmla="*/ 442912 w 442912"/>
                    <a:gd name="connsiteY1" fmla="*/ 315912 h 3195638"/>
                    <a:gd name="connsiteX2" fmla="*/ 109537 w 442912"/>
                    <a:gd name="connsiteY2" fmla="*/ 3176587 h 3195638"/>
                    <a:gd name="connsiteX3" fmla="*/ 0 w 442912"/>
                    <a:gd name="connsiteY3" fmla="*/ 3195638 h 3195638"/>
                    <a:gd name="connsiteX4" fmla="*/ 166687 w 442912"/>
                    <a:gd name="connsiteY4" fmla="*/ 0 h 3195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2912" h="3195638">
                      <a:moveTo>
                        <a:pt x="166687" y="0"/>
                      </a:moveTo>
                      <a:lnTo>
                        <a:pt x="442912" y="315912"/>
                      </a:lnTo>
                      <a:lnTo>
                        <a:pt x="109537" y="3176587"/>
                      </a:lnTo>
                      <a:lnTo>
                        <a:pt x="0" y="3195638"/>
                      </a:lnTo>
                      <a:lnTo>
                        <a:pt x="166687" y="0"/>
                      </a:lnTo>
                      <a:close/>
                    </a:path>
                  </a:pathLst>
                </a:custGeom>
                <a:solidFill>
                  <a:srgbClr val="B0AF9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06" name="任意多边形 605"/>
              <p:cNvSpPr/>
              <p:nvPr/>
            </p:nvSpPr>
            <p:spPr>
              <a:xfrm>
                <a:off x="19694524" y="-1962152"/>
                <a:ext cx="2403475" cy="3027364"/>
              </a:xfrm>
              <a:custGeom>
                <a:avLst/>
                <a:gdLst>
                  <a:gd name="connsiteX0" fmla="*/ 215900 w 2349500"/>
                  <a:gd name="connsiteY0" fmla="*/ 0 h 3073400"/>
                  <a:gd name="connsiteX1" fmla="*/ 1308100 w 2349500"/>
                  <a:gd name="connsiteY1" fmla="*/ 215900 h 3073400"/>
                  <a:gd name="connsiteX2" fmla="*/ 2349500 w 2349500"/>
                  <a:gd name="connsiteY2" fmla="*/ 825500 h 3073400"/>
                  <a:gd name="connsiteX3" fmla="*/ 1409700 w 2349500"/>
                  <a:gd name="connsiteY3" fmla="*/ 3073400 h 3073400"/>
                  <a:gd name="connsiteX4" fmla="*/ 584200 w 2349500"/>
                  <a:gd name="connsiteY4" fmla="*/ 2654300 h 3073400"/>
                  <a:gd name="connsiteX5" fmla="*/ 0 w 2349500"/>
                  <a:gd name="connsiteY5" fmla="*/ 2857500 h 3073400"/>
                  <a:gd name="connsiteX6" fmla="*/ 215900 w 2349500"/>
                  <a:gd name="connsiteY6" fmla="*/ 0 h 3073400"/>
                  <a:gd name="connsiteX0" fmla="*/ 301625 w 2435225"/>
                  <a:gd name="connsiteY0" fmla="*/ 0 h 3073400"/>
                  <a:gd name="connsiteX1" fmla="*/ 1393825 w 2435225"/>
                  <a:gd name="connsiteY1" fmla="*/ 215900 h 3073400"/>
                  <a:gd name="connsiteX2" fmla="*/ 2435225 w 2435225"/>
                  <a:gd name="connsiteY2" fmla="*/ 825500 h 3073400"/>
                  <a:gd name="connsiteX3" fmla="*/ 1495425 w 2435225"/>
                  <a:gd name="connsiteY3" fmla="*/ 3073400 h 3073400"/>
                  <a:gd name="connsiteX4" fmla="*/ 669925 w 2435225"/>
                  <a:gd name="connsiteY4" fmla="*/ 2654300 h 3073400"/>
                  <a:gd name="connsiteX5" fmla="*/ 0 w 2435225"/>
                  <a:gd name="connsiteY5" fmla="*/ 2863850 h 3073400"/>
                  <a:gd name="connsiteX6" fmla="*/ 301625 w 2435225"/>
                  <a:gd name="connsiteY6" fmla="*/ 0 h 3073400"/>
                  <a:gd name="connsiteX0" fmla="*/ 307975 w 2441575"/>
                  <a:gd name="connsiteY0" fmla="*/ 0 h 3073400"/>
                  <a:gd name="connsiteX1" fmla="*/ 1400175 w 2441575"/>
                  <a:gd name="connsiteY1" fmla="*/ 215900 h 3073400"/>
                  <a:gd name="connsiteX2" fmla="*/ 2441575 w 2441575"/>
                  <a:gd name="connsiteY2" fmla="*/ 825500 h 3073400"/>
                  <a:gd name="connsiteX3" fmla="*/ 1501775 w 2441575"/>
                  <a:gd name="connsiteY3" fmla="*/ 3073400 h 3073400"/>
                  <a:gd name="connsiteX4" fmla="*/ 676275 w 2441575"/>
                  <a:gd name="connsiteY4" fmla="*/ 2654300 h 3073400"/>
                  <a:gd name="connsiteX5" fmla="*/ 0 w 2441575"/>
                  <a:gd name="connsiteY5" fmla="*/ 2867025 h 3073400"/>
                  <a:gd name="connsiteX6" fmla="*/ 307975 w 2441575"/>
                  <a:gd name="connsiteY6" fmla="*/ 0 h 307340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676275 w 2441575"/>
                  <a:gd name="connsiteY4" fmla="*/ 266065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676275 w 2441575"/>
                  <a:gd name="connsiteY4" fmla="*/ 266065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793750 w 2441575"/>
                  <a:gd name="connsiteY4" fmla="*/ 262890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793750 w 2441575"/>
                  <a:gd name="connsiteY4" fmla="*/ 262890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793750 w 2441575"/>
                  <a:gd name="connsiteY4" fmla="*/ 262890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22250 h 3027363"/>
                  <a:gd name="connsiteX2" fmla="*/ 2403475 w 2403475"/>
                  <a:gd name="connsiteY2" fmla="*/ 827087 h 3027363"/>
                  <a:gd name="connsiteX3" fmla="*/ 1492250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22250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22250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3475" h="3027363">
                    <a:moveTo>
                      <a:pt x="317500" y="0"/>
                    </a:moveTo>
                    <a:cubicBezTo>
                      <a:pt x="592667" y="282046"/>
                      <a:pt x="939270" y="392642"/>
                      <a:pt x="1400175" y="231775"/>
                    </a:cubicBezTo>
                    <a:cubicBezTo>
                      <a:pt x="2006070" y="119062"/>
                      <a:pt x="2202392" y="558800"/>
                      <a:pt x="2403475" y="827087"/>
                    </a:cubicBezTo>
                    <a:lnTo>
                      <a:pt x="1487488" y="3027363"/>
                    </a:lnTo>
                    <a:cubicBezTo>
                      <a:pt x="1259418" y="2789767"/>
                      <a:pt x="1050396" y="2685521"/>
                      <a:pt x="793750" y="2628900"/>
                    </a:cubicBezTo>
                    <a:cubicBezTo>
                      <a:pt x="491067" y="2623080"/>
                      <a:pt x="280458" y="2810933"/>
                      <a:pt x="0" y="2873375"/>
                    </a:cubicBezTo>
                    <a:lnTo>
                      <a:pt x="317500" y="0"/>
                    </a:lnTo>
                    <a:close/>
                  </a:path>
                </a:pathLst>
              </a:custGeom>
              <a:solidFill>
                <a:srgbClr val="DED1C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12" name="组合 611"/>
            <p:cNvGrpSpPr/>
            <p:nvPr/>
          </p:nvGrpSpPr>
          <p:grpSpPr>
            <a:xfrm>
              <a:off x="1223986" y="260601"/>
              <a:ext cx="3754002" cy="9259971"/>
              <a:chOff x="3461654" y="2473607"/>
              <a:chExt cx="1378469" cy="3400261"/>
            </a:xfrm>
          </p:grpSpPr>
          <p:grpSp>
            <p:nvGrpSpPr>
              <p:cNvPr id="613" name="组合 612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24" name="任意多边形 62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25" name="组合 62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26" name="任意多边形 62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7" name="任意多边形 62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8" name="等腰三角形 62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9" name="等腰三角形 62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0" name="等腰三角形 62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1" name="等腰三角形 63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2" name="等腰三角形 63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14" name="组合 613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15" name="任意多边形 61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16" name="组合 61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17" name="任意多边形 61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8" name="任意多边形 61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9" name="等腰三角形 61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0" name="等腰三角形 61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1" name="等腰三角形 62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2" name="等腰三角形 62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3" name="等腰三角形 62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54" name="组合 653"/>
            <p:cNvGrpSpPr/>
            <p:nvPr/>
          </p:nvGrpSpPr>
          <p:grpSpPr>
            <a:xfrm>
              <a:off x="-778860" y="1036934"/>
              <a:ext cx="3051592" cy="7527338"/>
              <a:chOff x="3461654" y="2473607"/>
              <a:chExt cx="1378469" cy="3400261"/>
            </a:xfrm>
          </p:grpSpPr>
          <p:grpSp>
            <p:nvGrpSpPr>
              <p:cNvPr id="655" name="组合 654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66" name="任意多边形 66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67" name="组合 66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68" name="任意多边形 66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9" name="任意多边形 66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0" name="等腰三角形 66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1" name="等腰三角形 67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2" name="等腰三角形 67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3" name="等腰三角形 67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4" name="等腰三角形 67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56" name="组合 655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57" name="任意多边形 65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58" name="组合 65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59" name="任意多边形 65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0" name="任意多边形 65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1" name="等腰三角形 66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2" name="等腰三角形 66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3" name="等腰三角形 66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4" name="等腰三角形 66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5" name="等腰三角形 66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96" name="组合 695"/>
            <p:cNvGrpSpPr/>
            <p:nvPr/>
          </p:nvGrpSpPr>
          <p:grpSpPr>
            <a:xfrm>
              <a:off x="5558340" y="2764519"/>
              <a:ext cx="1728230" cy="4263011"/>
              <a:chOff x="3461654" y="2473607"/>
              <a:chExt cx="1378469" cy="3400261"/>
            </a:xfrm>
          </p:grpSpPr>
          <p:grpSp>
            <p:nvGrpSpPr>
              <p:cNvPr id="697" name="组合 69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08" name="任意多边形 70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09" name="组合 70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10" name="任意多边形 70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1" name="任意多边形 71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2" name="等腰三角形 71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3" name="等腰三角形 71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4" name="等腰三角形 71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5" name="等腰三角形 71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6" name="等腰三角形 71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98" name="组合 69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99" name="任意多边形 69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00" name="组合 69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01" name="任意多边形 70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2" name="任意多边形 70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3" name="等腰三角形 70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4" name="等腰三角形 70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5" name="等腰三角形 70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6" name="等腰三角形 70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7" name="等腰三角形 70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75" name="组合 674"/>
            <p:cNvGrpSpPr/>
            <p:nvPr/>
          </p:nvGrpSpPr>
          <p:grpSpPr>
            <a:xfrm>
              <a:off x="3003877" y="1596472"/>
              <a:ext cx="3225936" cy="7957394"/>
              <a:chOff x="3461654" y="2473607"/>
              <a:chExt cx="1378469" cy="3400261"/>
            </a:xfrm>
          </p:grpSpPr>
          <p:grpSp>
            <p:nvGrpSpPr>
              <p:cNvPr id="676" name="组合 67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87" name="任意多边形 68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88" name="组合 68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89" name="任意多边形 68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0" name="任意多边形 68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1" name="等腰三角形 69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2" name="等腰三角形 69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3" name="等腰三角形 69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4" name="等腰三角形 69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5" name="等腰三角形 69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77" name="组合 67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78" name="任意多边形 67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79" name="组合 67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80" name="任意多边形 67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1" name="任意多边形 68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2" name="等腰三角形 68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3" name="等腰三角形 68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4" name="等腰三角形 68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5" name="等腰三角形 68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6" name="等腰三角形 68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33" name="组合 632"/>
            <p:cNvGrpSpPr/>
            <p:nvPr/>
          </p:nvGrpSpPr>
          <p:grpSpPr>
            <a:xfrm>
              <a:off x="1372632" y="3366983"/>
              <a:ext cx="1803362" cy="4448340"/>
              <a:chOff x="3461654" y="2473607"/>
              <a:chExt cx="1378469" cy="3400261"/>
            </a:xfrm>
          </p:grpSpPr>
          <p:grpSp>
            <p:nvGrpSpPr>
              <p:cNvPr id="634" name="组合 633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45" name="任意多边形 64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46" name="组合 64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47" name="任意多边形 64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8" name="任意多边形 64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9" name="等腰三角形 64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0" name="等腰三角形 64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1" name="等腰三角形 65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2" name="等腰三角形 65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3" name="等腰三角形 65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35" name="组合 634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36" name="任意多边形 63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37" name="组合 63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38" name="任意多边形 63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9" name="任意多边形 63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0" name="等腰三角形 63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1" name="等腰三角形 64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2" name="等腰三角形 64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3" name="等腰三角形 64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4" name="等腰三角形 64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1642862533"/>
      </p:ext>
    </p:extLst>
  </p:cSld>
  <p:clrMapOvr>
    <a:masterClrMapping/>
  </p:clrMapOvr>
  <p:transition spd="slow" advTm="5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30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30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2" grpId="0"/>
      <p:bldP spid="603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5040883" y="1145005"/>
            <a:ext cx="2110234" cy="5198645"/>
            <a:chOff x="3114329" y="3176130"/>
            <a:chExt cx="1381172" cy="3402570"/>
          </a:xfrm>
        </p:grpSpPr>
        <p:grpSp>
          <p:nvGrpSpPr>
            <p:cNvPr id="7" name="组合 6"/>
            <p:cNvGrpSpPr/>
            <p:nvPr/>
          </p:nvGrpSpPr>
          <p:grpSpPr>
            <a:xfrm>
              <a:off x="3114329" y="3176130"/>
              <a:ext cx="1374371" cy="1709625"/>
              <a:chOff x="4763654" y="-1"/>
              <a:chExt cx="3954463" cy="4919087"/>
            </a:xfrm>
          </p:grpSpPr>
          <p:sp>
            <p:nvSpPr>
              <p:cNvPr id="18" name="任意多边形 1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" name="组合 1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20" name="任意多边形 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任意多边形 2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" name="等腰三角形 2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" name="等腰三角形 2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" name="组合 7"/>
            <p:cNvGrpSpPr/>
            <p:nvPr/>
          </p:nvGrpSpPr>
          <p:grpSpPr>
            <a:xfrm flipV="1">
              <a:off x="3121130" y="48690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" name="任意多边形 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" name="任意多边形 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" name="任意多边形 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等腰三角形 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等腰三角形 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" name="等腰三角形 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等腰三角形 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等腰三角形 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27" name="文本框 26"/>
          <p:cNvSpPr txBox="1"/>
          <p:nvPr/>
        </p:nvSpPr>
        <p:spPr>
          <a:xfrm>
            <a:off x="2287265" y="4255347"/>
            <a:ext cx="7617470" cy="1107996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66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保护</a:t>
            </a:r>
            <a:r>
              <a: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环境</a:t>
            </a:r>
            <a:r>
              <a:rPr lang="zh-CN" altLang="en-US" sz="66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让</a:t>
            </a:r>
            <a:r>
              <a: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你我同行</a:t>
            </a:r>
          </a:p>
        </p:txBody>
      </p:sp>
      <p:sp>
        <p:nvSpPr>
          <p:cNvPr id="28" name="矩形 27"/>
          <p:cNvSpPr/>
          <p:nvPr/>
        </p:nvSpPr>
        <p:spPr>
          <a:xfrm>
            <a:off x="2968381" y="5193165"/>
            <a:ext cx="625523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you let me protect environment</a:t>
            </a:r>
            <a:endParaRPr lang="zh-CN" altLang="en-US" sz="32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187765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 advTm="10000">
        <p14:vortex dir="r"/>
      </p:transition>
    </mc:Choice>
    <mc:Fallback xmlns="">
      <p:transition spd="slow" advTm="10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2716518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8D1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3628234" y="833438"/>
            <a:ext cx="4726779" cy="5942806"/>
            <a:chOff x="3628234" y="833438"/>
            <a:chExt cx="4726779" cy="5942806"/>
          </a:xfrm>
        </p:grpSpPr>
        <p:sp>
          <p:nvSpPr>
            <p:cNvPr id="41" name="Freeform 5"/>
            <p:cNvSpPr>
              <a:spLocks noEditPoints="1"/>
            </p:cNvSpPr>
            <p:nvPr/>
          </p:nvSpPr>
          <p:spPr bwMode="auto">
            <a:xfrm>
              <a:off x="3887788" y="1614488"/>
              <a:ext cx="4467225" cy="4460875"/>
            </a:xfrm>
            <a:custGeom>
              <a:avLst/>
              <a:gdLst>
                <a:gd name="T0" fmla="*/ 618 w 1188"/>
                <a:gd name="T1" fmla="*/ 1187 h 1187"/>
                <a:gd name="T2" fmla="*/ 515 w 1188"/>
                <a:gd name="T3" fmla="*/ 1182 h 1187"/>
                <a:gd name="T4" fmla="*/ 694 w 1188"/>
                <a:gd name="T5" fmla="*/ 1171 h 1187"/>
                <a:gd name="T6" fmla="*/ 491 w 1188"/>
                <a:gd name="T7" fmla="*/ 1171 h 1187"/>
                <a:gd name="T8" fmla="*/ 721 w 1188"/>
                <a:gd name="T9" fmla="*/ 1174 h 1187"/>
                <a:gd name="T10" fmla="*/ 440 w 1188"/>
                <a:gd name="T11" fmla="*/ 1167 h 1187"/>
                <a:gd name="T12" fmla="*/ 390 w 1188"/>
                <a:gd name="T13" fmla="*/ 1151 h 1187"/>
                <a:gd name="T14" fmla="*/ 815 w 1188"/>
                <a:gd name="T15" fmla="*/ 1141 h 1187"/>
                <a:gd name="T16" fmla="*/ 318 w 1188"/>
                <a:gd name="T17" fmla="*/ 1119 h 1187"/>
                <a:gd name="T18" fmla="*/ 886 w 1188"/>
                <a:gd name="T19" fmla="*/ 1102 h 1187"/>
                <a:gd name="T20" fmla="*/ 277 w 1188"/>
                <a:gd name="T21" fmla="*/ 1087 h 1187"/>
                <a:gd name="T22" fmla="*/ 934 w 1188"/>
                <a:gd name="T23" fmla="*/ 1081 h 1187"/>
                <a:gd name="T24" fmla="*/ 257 w 1188"/>
                <a:gd name="T25" fmla="*/ 1078 h 1187"/>
                <a:gd name="T26" fmla="*/ 952 w 1188"/>
                <a:gd name="T27" fmla="*/ 1066 h 1187"/>
                <a:gd name="T28" fmla="*/ 992 w 1188"/>
                <a:gd name="T29" fmla="*/ 1033 h 1187"/>
                <a:gd name="T30" fmla="*/ 172 w 1188"/>
                <a:gd name="T31" fmla="*/ 1012 h 1187"/>
                <a:gd name="T32" fmla="*/ 1026 w 1188"/>
                <a:gd name="T33" fmla="*/ 991 h 1187"/>
                <a:gd name="T34" fmla="*/ 122 w 1188"/>
                <a:gd name="T35" fmla="*/ 948 h 1187"/>
                <a:gd name="T36" fmla="*/ 1079 w 1188"/>
                <a:gd name="T37" fmla="*/ 930 h 1187"/>
                <a:gd name="T38" fmla="*/ 112 w 1188"/>
                <a:gd name="T39" fmla="*/ 928 h 1187"/>
                <a:gd name="T40" fmla="*/ 1094 w 1188"/>
                <a:gd name="T41" fmla="*/ 913 h 1187"/>
                <a:gd name="T42" fmla="*/ 82 w 1188"/>
                <a:gd name="T43" fmla="*/ 890 h 1187"/>
                <a:gd name="T44" fmla="*/ 58 w 1188"/>
                <a:gd name="T45" fmla="*/ 844 h 1187"/>
                <a:gd name="T46" fmla="*/ 1138 w 1188"/>
                <a:gd name="T47" fmla="*/ 823 h 1187"/>
                <a:gd name="T48" fmla="*/ 27 w 1188"/>
                <a:gd name="T49" fmla="*/ 769 h 1187"/>
                <a:gd name="T50" fmla="*/ 1160 w 1188"/>
                <a:gd name="T51" fmla="*/ 746 h 1187"/>
                <a:gd name="T52" fmla="*/ 21 w 1188"/>
                <a:gd name="T53" fmla="*/ 718 h 1187"/>
                <a:gd name="T54" fmla="*/ 1179 w 1188"/>
                <a:gd name="T55" fmla="*/ 697 h 1187"/>
                <a:gd name="T56" fmla="*/ 13 w 1188"/>
                <a:gd name="T57" fmla="*/ 697 h 1187"/>
                <a:gd name="T58" fmla="*/ 1179 w 1188"/>
                <a:gd name="T59" fmla="*/ 675 h 1187"/>
                <a:gd name="T60" fmla="*/ 1183 w 1188"/>
                <a:gd name="T61" fmla="*/ 623 h 1187"/>
                <a:gd name="T62" fmla="*/ 0 w 1188"/>
                <a:gd name="T63" fmla="*/ 590 h 1187"/>
                <a:gd name="T64" fmla="*/ 1182 w 1188"/>
                <a:gd name="T65" fmla="*/ 545 h 1187"/>
                <a:gd name="T66" fmla="*/ 13 w 1188"/>
                <a:gd name="T67" fmla="*/ 514 h 1187"/>
                <a:gd name="T68" fmla="*/ 1180 w 1188"/>
                <a:gd name="T69" fmla="*/ 527 h 1187"/>
                <a:gd name="T70" fmla="*/ 1171 w 1188"/>
                <a:gd name="T71" fmla="*/ 476 h 1187"/>
                <a:gd name="T72" fmla="*/ 24 w 1188"/>
                <a:gd name="T73" fmla="*/ 441 h 1187"/>
                <a:gd name="T74" fmla="*/ 1147 w 1188"/>
                <a:gd name="T75" fmla="*/ 399 h 1187"/>
                <a:gd name="T76" fmla="*/ 47 w 1188"/>
                <a:gd name="T77" fmla="*/ 363 h 1187"/>
                <a:gd name="T78" fmla="*/ 1135 w 1188"/>
                <a:gd name="T79" fmla="*/ 348 h 1187"/>
                <a:gd name="T80" fmla="*/ 76 w 1188"/>
                <a:gd name="T81" fmla="*/ 320 h 1187"/>
                <a:gd name="T82" fmla="*/ 1122 w 1188"/>
                <a:gd name="T83" fmla="*/ 330 h 1187"/>
                <a:gd name="T84" fmla="*/ 85 w 1188"/>
                <a:gd name="T85" fmla="*/ 299 h 1187"/>
                <a:gd name="T86" fmla="*/ 113 w 1188"/>
                <a:gd name="T87" fmla="*/ 256 h 1187"/>
                <a:gd name="T88" fmla="*/ 1063 w 1188"/>
                <a:gd name="T89" fmla="*/ 242 h 1187"/>
                <a:gd name="T90" fmla="*/ 142 w 1188"/>
                <a:gd name="T91" fmla="*/ 209 h 1187"/>
                <a:gd name="T92" fmla="*/ 1013 w 1188"/>
                <a:gd name="T93" fmla="*/ 178 h 1187"/>
                <a:gd name="T94" fmla="*/ 201 w 1188"/>
                <a:gd name="T95" fmla="*/ 153 h 1187"/>
                <a:gd name="T96" fmla="*/ 999 w 1188"/>
                <a:gd name="T97" fmla="*/ 160 h 1187"/>
                <a:gd name="T98" fmla="*/ 221 w 1188"/>
                <a:gd name="T99" fmla="*/ 142 h 1187"/>
                <a:gd name="T100" fmla="*/ 958 w 1188"/>
                <a:gd name="T101" fmla="*/ 133 h 1187"/>
                <a:gd name="T102" fmla="*/ 916 w 1188"/>
                <a:gd name="T103" fmla="*/ 103 h 1187"/>
                <a:gd name="T104" fmla="*/ 300 w 1188"/>
                <a:gd name="T105" fmla="*/ 82 h 1187"/>
                <a:gd name="T106" fmla="*/ 847 w 1188"/>
                <a:gd name="T107" fmla="*/ 65 h 1187"/>
                <a:gd name="T108" fmla="*/ 371 w 1188"/>
                <a:gd name="T109" fmla="*/ 43 h 1187"/>
                <a:gd name="T110" fmla="*/ 802 w 1188"/>
                <a:gd name="T111" fmla="*/ 38 h 1187"/>
                <a:gd name="T112" fmla="*/ 422 w 1188"/>
                <a:gd name="T113" fmla="*/ 33 h 1187"/>
                <a:gd name="T114" fmla="*/ 780 w 1188"/>
                <a:gd name="T115" fmla="*/ 34 h 1187"/>
                <a:gd name="T116" fmla="*/ 446 w 1188"/>
                <a:gd name="T117" fmla="*/ 26 h 1187"/>
                <a:gd name="T118" fmla="*/ 496 w 1188"/>
                <a:gd name="T119" fmla="*/ 16 h 1187"/>
                <a:gd name="T120" fmla="*/ 675 w 1188"/>
                <a:gd name="T121" fmla="*/ 13 h 1187"/>
                <a:gd name="T122" fmla="*/ 547 w 1188"/>
                <a:gd name="T123" fmla="*/ 2 h 1187"/>
                <a:gd name="T124" fmla="*/ 595 w 1188"/>
                <a:gd name="T125" fmla="*/ 4 h 1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8" h="1187">
                  <a:moveTo>
                    <a:pt x="592" y="1187"/>
                  </a:moveTo>
                  <a:cubicBezTo>
                    <a:pt x="592" y="1187"/>
                    <a:pt x="592" y="1187"/>
                    <a:pt x="592" y="1187"/>
                  </a:cubicBezTo>
                  <a:cubicBezTo>
                    <a:pt x="584" y="1187"/>
                    <a:pt x="575" y="1187"/>
                    <a:pt x="567" y="1187"/>
                  </a:cubicBezTo>
                  <a:cubicBezTo>
                    <a:pt x="564" y="1187"/>
                    <a:pt x="563" y="1185"/>
                    <a:pt x="563" y="1183"/>
                  </a:cubicBezTo>
                  <a:cubicBezTo>
                    <a:pt x="563" y="1181"/>
                    <a:pt x="565" y="1179"/>
                    <a:pt x="567" y="1179"/>
                  </a:cubicBezTo>
                  <a:cubicBezTo>
                    <a:pt x="575" y="1180"/>
                    <a:pt x="584" y="1180"/>
                    <a:pt x="592" y="1180"/>
                  </a:cubicBezTo>
                  <a:cubicBezTo>
                    <a:pt x="595" y="1180"/>
                    <a:pt x="596" y="1182"/>
                    <a:pt x="596" y="1184"/>
                  </a:cubicBezTo>
                  <a:cubicBezTo>
                    <a:pt x="596" y="1186"/>
                    <a:pt x="594" y="1187"/>
                    <a:pt x="592" y="1187"/>
                  </a:cubicBezTo>
                  <a:close/>
                  <a:moveTo>
                    <a:pt x="618" y="1187"/>
                  </a:moveTo>
                  <a:cubicBezTo>
                    <a:pt x="616" y="1187"/>
                    <a:pt x="615" y="1185"/>
                    <a:pt x="615" y="1183"/>
                  </a:cubicBezTo>
                  <a:cubicBezTo>
                    <a:pt x="614" y="1181"/>
                    <a:pt x="616" y="1180"/>
                    <a:pt x="618" y="1179"/>
                  </a:cubicBezTo>
                  <a:cubicBezTo>
                    <a:pt x="627" y="1179"/>
                    <a:pt x="635" y="1179"/>
                    <a:pt x="644" y="1178"/>
                  </a:cubicBezTo>
                  <a:cubicBezTo>
                    <a:pt x="646" y="1178"/>
                    <a:pt x="647" y="1179"/>
                    <a:pt x="648" y="1181"/>
                  </a:cubicBezTo>
                  <a:cubicBezTo>
                    <a:pt x="648" y="1183"/>
                    <a:pt x="646" y="1185"/>
                    <a:pt x="644" y="1185"/>
                  </a:cubicBezTo>
                  <a:cubicBezTo>
                    <a:pt x="636" y="1186"/>
                    <a:pt x="627" y="1186"/>
                    <a:pt x="618" y="1187"/>
                  </a:cubicBezTo>
                  <a:close/>
                  <a:moveTo>
                    <a:pt x="541" y="1185"/>
                  </a:moveTo>
                  <a:cubicBezTo>
                    <a:pt x="541" y="1185"/>
                    <a:pt x="541" y="1185"/>
                    <a:pt x="541" y="1185"/>
                  </a:cubicBezTo>
                  <a:cubicBezTo>
                    <a:pt x="532" y="1184"/>
                    <a:pt x="523" y="1183"/>
                    <a:pt x="515" y="1182"/>
                  </a:cubicBezTo>
                  <a:cubicBezTo>
                    <a:pt x="513" y="1182"/>
                    <a:pt x="511" y="1180"/>
                    <a:pt x="512" y="1178"/>
                  </a:cubicBezTo>
                  <a:cubicBezTo>
                    <a:pt x="512" y="1176"/>
                    <a:pt x="514" y="1174"/>
                    <a:pt x="516" y="1175"/>
                  </a:cubicBezTo>
                  <a:cubicBezTo>
                    <a:pt x="524" y="1176"/>
                    <a:pt x="533" y="1177"/>
                    <a:pt x="541" y="1178"/>
                  </a:cubicBezTo>
                  <a:cubicBezTo>
                    <a:pt x="543" y="1178"/>
                    <a:pt x="545" y="1180"/>
                    <a:pt x="545" y="1182"/>
                  </a:cubicBezTo>
                  <a:cubicBezTo>
                    <a:pt x="544" y="1184"/>
                    <a:pt x="543" y="1185"/>
                    <a:pt x="541" y="1185"/>
                  </a:cubicBezTo>
                  <a:close/>
                  <a:moveTo>
                    <a:pt x="670" y="1183"/>
                  </a:moveTo>
                  <a:cubicBezTo>
                    <a:pt x="668" y="1183"/>
                    <a:pt x="666" y="1181"/>
                    <a:pt x="666" y="1179"/>
                  </a:cubicBezTo>
                  <a:cubicBezTo>
                    <a:pt x="666" y="1177"/>
                    <a:pt x="667" y="1175"/>
                    <a:pt x="669" y="1175"/>
                  </a:cubicBezTo>
                  <a:cubicBezTo>
                    <a:pt x="678" y="1174"/>
                    <a:pt x="686" y="1173"/>
                    <a:pt x="694" y="1171"/>
                  </a:cubicBezTo>
                  <a:cubicBezTo>
                    <a:pt x="697" y="1171"/>
                    <a:pt x="698" y="1172"/>
                    <a:pt x="699" y="1174"/>
                  </a:cubicBezTo>
                  <a:cubicBezTo>
                    <a:pt x="699" y="1176"/>
                    <a:pt x="698" y="1178"/>
                    <a:pt x="696" y="1179"/>
                  </a:cubicBezTo>
                  <a:cubicBezTo>
                    <a:pt x="687" y="1180"/>
                    <a:pt x="679" y="1181"/>
                    <a:pt x="670" y="1183"/>
                  </a:cubicBezTo>
                  <a:close/>
                  <a:moveTo>
                    <a:pt x="490" y="1178"/>
                  </a:moveTo>
                  <a:cubicBezTo>
                    <a:pt x="489" y="1178"/>
                    <a:pt x="489" y="1178"/>
                    <a:pt x="489" y="1178"/>
                  </a:cubicBezTo>
                  <a:cubicBezTo>
                    <a:pt x="481" y="1177"/>
                    <a:pt x="472" y="1175"/>
                    <a:pt x="464" y="1173"/>
                  </a:cubicBezTo>
                  <a:cubicBezTo>
                    <a:pt x="462" y="1173"/>
                    <a:pt x="461" y="1171"/>
                    <a:pt x="461" y="1169"/>
                  </a:cubicBezTo>
                  <a:cubicBezTo>
                    <a:pt x="461" y="1167"/>
                    <a:pt x="463" y="1165"/>
                    <a:pt x="465" y="1166"/>
                  </a:cubicBezTo>
                  <a:cubicBezTo>
                    <a:pt x="474" y="1168"/>
                    <a:pt x="482" y="1169"/>
                    <a:pt x="491" y="1171"/>
                  </a:cubicBezTo>
                  <a:cubicBezTo>
                    <a:pt x="493" y="1171"/>
                    <a:pt x="494" y="1173"/>
                    <a:pt x="493" y="1175"/>
                  </a:cubicBezTo>
                  <a:cubicBezTo>
                    <a:pt x="493" y="1177"/>
                    <a:pt x="492" y="1178"/>
                    <a:pt x="490" y="1178"/>
                  </a:cubicBezTo>
                  <a:close/>
                  <a:moveTo>
                    <a:pt x="720" y="1174"/>
                  </a:moveTo>
                  <a:cubicBezTo>
                    <a:pt x="719" y="1174"/>
                    <a:pt x="717" y="1173"/>
                    <a:pt x="717" y="1171"/>
                  </a:cubicBezTo>
                  <a:cubicBezTo>
                    <a:pt x="716" y="1169"/>
                    <a:pt x="718" y="1167"/>
                    <a:pt x="720" y="1166"/>
                  </a:cubicBezTo>
                  <a:cubicBezTo>
                    <a:pt x="728" y="1165"/>
                    <a:pt x="736" y="1163"/>
                    <a:pt x="745" y="1160"/>
                  </a:cubicBezTo>
                  <a:cubicBezTo>
                    <a:pt x="747" y="1160"/>
                    <a:pt x="749" y="1161"/>
                    <a:pt x="749" y="1163"/>
                  </a:cubicBezTo>
                  <a:cubicBezTo>
                    <a:pt x="750" y="1165"/>
                    <a:pt x="748" y="1167"/>
                    <a:pt x="746" y="1168"/>
                  </a:cubicBezTo>
                  <a:cubicBezTo>
                    <a:pt x="738" y="1170"/>
                    <a:pt x="730" y="1172"/>
                    <a:pt x="721" y="1174"/>
                  </a:cubicBezTo>
                  <a:lnTo>
                    <a:pt x="720" y="1174"/>
                  </a:lnTo>
                  <a:close/>
                  <a:moveTo>
                    <a:pt x="440" y="1167"/>
                  </a:moveTo>
                  <a:cubicBezTo>
                    <a:pt x="439" y="1167"/>
                    <a:pt x="439" y="1167"/>
                    <a:pt x="439" y="1167"/>
                  </a:cubicBezTo>
                  <a:cubicBezTo>
                    <a:pt x="430" y="1165"/>
                    <a:pt x="422" y="1162"/>
                    <a:pt x="414" y="1159"/>
                  </a:cubicBezTo>
                  <a:cubicBezTo>
                    <a:pt x="412" y="1159"/>
                    <a:pt x="411" y="1157"/>
                    <a:pt x="411" y="1155"/>
                  </a:cubicBezTo>
                  <a:cubicBezTo>
                    <a:pt x="412" y="1153"/>
                    <a:pt x="414" y="1152"/>
                    <a:pt x="416" y="1152"/>
                  </a:cubicBezTo>
                  <a:cubicBezTo>
                    <a:pt x="424" y="1155"/>
                    <a:pt x="432" y="1157"/>
                    <a:pt x="441" y="1160"/>
                  </a:cubicBezTo>
                  <a:cubicBezTo>
                    <a:pt x="442" y="1160"/>
                    <a:pt x="444" y="1162"/>
                    <a:pt x="443" y="1164"/>
                  </a:cubicBezTo>
                  <a:cubicBezTo>
                    <a:pt x="443" y="1166"/>
                    <a:pt x="441" y="1167"/>
                    <a:pt x="440" y="1167"/>
                  </a:cubicBezTo>
                  <a:close/>
                  <a:moveTo>
                    <a:pt x="770" y="1161"/>
                  </a:moveTo>
                  <a:cubicBezTo>
                    <a:pt x="769" y="1161"/>
                    <a:pt x="767" y="1160"/>
                    <a:pt x="767" y="1158"/>
                  </a:cubicBezTo>
                  <a:cubicBezTo>
                    <a:pt x="766" y="1156"/>
                    <a:pt x="767" y="1154"/>
                    <a:pt x="769" y="1153"/>
                  </a:cubicBezTo>
                  <a:cubicBezTo>
                    <a:pt x="777" y="1151"/>
                    <a:pt x="785" y="1148"/>
                    <a:pt x="793" y="1145"/>
                  </a:cubicBezTo>
                  <a:cubicBezTo>
                    <a:pt x="795" y="1145"/>
                    <a:pt x="797" y="1145"/>
                    <a:pt x="798" y="1147"/>
                  </a:cubicBezTo>
                  <a:cubicBezTo>
                    <a:pt x="799" y="1149"/>
                    <a:pt x="798" y="1151"/>
                    <a:pt x="796" y="1152"/>
                  </a:cubicBezTo>
                  <a:cubicBezTo>
                    <a:pt x="788" y="1155"/>
                    <a:pt x="780" y="1158"/>
                    <a:pt x="771" y="1160"/>
                  </a:cubicBezTo>
                  <a:cubicBezTo>
                    <a:pt x="771" y="1161"/>
                    <a:pt x="771" y="1161"/>
                    <a:pt x="770" y="1161"/>
                  </a:cubicBezTo>
                  <a:close/>
                  <a:moveTo>
                    <a:pt x="390" y="1151"/>
                  </a:moveTo>
                  <a:cubicBezTo>
                    <a:pt x="390" y="1151"/>
                    <a:pt x="390" y="1151"/>
                    <a:pt x="389" y="1151"/>
                  </a:cubicBezTo>
                  <a:cubicBezTo>
                    <a:pt x="381" y="1148"/>
                    <a:pt x="373" y="1145"/>
                    <a:pt x="365" y="1141"/>
                  </a:cubicBezTo>
                  <a:cubicBezTo>
                    <a:pt x="363" y="1141"/>
                    <a:pt x="362" y="1139"/>
                    <a:pt x="363" y="1137"/>
                  </a:cubicBezTo>
                  <a:cubicBezTo>
                    <a:pt x="364" y="1135"/>
                    <a:pt x="366" y="1134"/>
                    <a:pt x="368" y="1135"/>
                  </a:cubicBezTo>
                  <a:cubicBezTo>
                    <a:pt x="376" y="1138"/>
                    <a:pt x="384" y="1141"/>
                    <a:pt x="392" y="1144"/>
                  </a:cubicBezTo>
                  <a:cubicBezTo>
                    <a:pt x="394" y="1145"/>
                    <a:pt x="395" y="1147"/>
                    <a:pt x="394" y="1149"/>
                  </a:cubicBezTo>
                  <a:cubicBezTo>
                    <a:pt x="393" y="1150"/>
                    <a:pt x="392" y="1151"/>
                    <a:pt x="390" y="1151"/>
                  </a:cubicBezTo>
                  <a:close/>
                  <a:moveTo>
                    <a:pt x="819" y="1143"/>
                  </a:moveTo>
                  <a:cubicBezTo>
                    <a:pt x="817" y="1143"/>
                    <a:pt x="816" y="1142"/>
                    <a:pt x="815" y="1141"/>
                  </a:cubicBezTo>
                  <a:cubicBezTo>
                    <a:pt x="815" y="1139"/>
                    <a:pt x="815" y="1137"/>
                    <a:pt x="817" y="1136"/>
                  </a:cubicBezTo>
                  <a:cubicBezTo>
                    <a:pt x="825" y="1133"/>
                    <a:pt x="833" y="1129"/>
                    <a:pt x="841" y="1126"/>
                  </a:cubicBezTo>
                  <a:cubicBezTo>
                    <a:pt x="843" y="1125"/>
                    <a:pt x="845" y="1126"/>
                    <a:pt x="846" y="1127"/>
                  </a:cubicBezTo>
                  <a:cubicBezTo>
                    <a:pt x="847" y="1129"/>
                    <a:pt x="846" y="1132"/>
                    <a:pt x="844" y="1132"/>
                  </a:cubicBezTo>
                  <a:cubicBezTo>
                    <a:pt x="836" y="1136"/>
                    <a:pt x="828" y="1139"/>
                    <a:pt x="820" y="1143"/>
                  </a:cubicBezTo>
                  <a:cubicBezTo>
                    <a:pt x="820" y="1143"/>
                    <a:pt x="819" y="1143"/>
                    <a:pt x="819" y="1143"/>
                  </a:cubicBezTo>
                  <a:close/>
                  <a:moveTo>
                    <a:pt x="343" y="1131"/>
                  </a:moveTo>
                  <a:cubicBezTo>
                    <a:pt x="342" y="1131"/>
                    <a:pt x="342" y="1131"/>
                    <a:pt x="341" y="1131"/>
                  </a:cubicBezTo>
                  <a:cubicBezTo>
                    <a:pt x="333" y="1127"/>
                    <a:pt x="326" y="1123"/>
                    <a:pt x="318" y="1119"/>
                  </a:cubicBezTo>
                  <a:cubicBezTo>
                    <a:pt x="316" y="1118"/>
                    <a:pt x="315" y="1116"/>
                    <a:pt x="316" y="1114"/>
                  </a:cubicBezTo>
                  <a:cubicBezTo>
                    <a:pt x="317" y="1113"/>
                    <a:pt x="320" y="1112"/>
                    <a:pt x="321" y="1113"/>
                  </a:cubicBezTo>
                  <a:cubicBezTo>
                    <a:pt x="329" y="1117"/>
                    <a:pt x="337" y="1121"/>
                    <a:pt x="344" y="1124"/>
                  </a:cubicBezTo>
                  <a:cubicBezTo>
                    <a:pt x="346" y="1125"/>
                    <a:pt x="347" y="1127"/>
                    <a:pt x="346" y="1129"/>
                  </a:cubicBezTo>
                  <a:cubicBezTo>
                    <a:pt x="345" y="1130"/>
                    <a:pt x="344" y="1131"/>
                    <a:pt x="343" y="1131"/>
                  </a:cubicBezTo>
                  <a:close/>
                  <a:moveTo>
                    <a:pt x="865" y="1121"/>
                  </a:moveTo>
                  <a:cubicBezTo>
                    <a:pt x="864" y="1121"/>
                    <a:pt x="863" y="1121"/>
                    <a:pt x="862" y="1119"/>
                  </a:cubicBezTo>
                  <a:cubicBezTo>
                    <a:pt x="861" y="1118"/>
                    <a:pt x="862" y="1115"/>
                    <a:pt x="864" y="1114"/>
                  </a:cubicBezTo>
                  <a:cubicBezTo>
                    <a:pt x="871" y="1111"/>
                    <a:pt x="879" y="1106"/>
                    <a:pt x="886" y="1102"/>
                  </a:cubicBezTo>
                  <a:cubicBezTo>
                    <a:pt x="888" y="1101"/>
                    <a:pt x="890" y="1102"/>
                    <a:pt x="891" y="1103"/>
                  </a:cubicBezTo>
                  <a:cubicBezTo>
                    <a:pt x="892" y="1105"/>
                    <a:pt x="892" y="1108"/>
                    <a:pt x="890" y="1109"/>
                  </a:cubicBezTo>
                  <a:cubicBezTo>
                    <a:pt x="882" y="1113"/>
                    <a:pt x="875" y="1117"/>
                    <a:pt x="867" y="1121"/>
                  </a:cubicBezTo>
                  <a:cubicBezTo>
                    <a:pt x="867" y="1121"/>
                    <a:pt x="866" y="1121"/>
                    <a:pt x="865" y="1121"/>
                  </a:cubicBezTo>
                  <a:close/>
                  <a:moveTo>
                    <a:pt x="297" y="1107"/>
                  </a:moveTo>
                  <a:cubicBezTo>
                    <a:pt x="296" y="1107"/>
                    <a:pt x="296" y="1107"/>
                    <a:pt x="295" y="1107"/>
                  </a:cubicBezTo>
                  <a:cubicBezTo>
                    <a:pt x="288" y="1102"/>
                    <a:pt x="280" y="1098"/>
                    <a:pt x="273" y="1093"/>
                  </a:cubicBezTo>
                  <a:cubicBezTo>
                    <a:pt x="271" y="1092"/>
                    <a:pt x="271" y="1090"/>
                    <a:pt x="272" y="1088"/>
                  </a:cubicBezTo>
                  <a:cubicBezTo>
                    <a:pt x="273" y="1086"/>
                    <a:pt x="275" y="1086"/>
                    <a:pt x="277" y="1087"/>
                  </a:cubicBezTo>
                  <a:cubicBezTo>
                    <a:pt x="284" y="1092"/>
                    <a:pt x="292" y="1096"/>
                    <a:pt x="299" y="1100"/>
                  </a:cubicBezTo>
                  <a:cubicBezTo>
                    <a:pt x="301" y="1101"/>
                    <a:pt x="301" y="1104"/>
                    <a:pt x="300" y="1105"/>
                  </a:cubicBezTo>
                  <a:cubicBezTo>
                    <a:pt x="300" y="1107"/>
                    <a:pt x="298" y="1107"/>
                    <a:pt x="297" y="1107"/>
                  </a:cubicBezTo>
                  <a:close/>
                  <a:moveTo>
                    <a:pt x="910" y="1096"/>
                  </a:moveTo>
                  <a:cubicBezTo>
                    <a:pt x="909" y="1096"/>
                    <a:pt x="908" y="1095"/>
                    <a:pt x="907" y="1094"/>
                  </a:cubicBezTo>
                  <a:cubicBezTo>
                    <a:pt x="906" y="1092"/>
                    <a:pt x="906" y="1090"/>
                    <a:pt x="908" y="1089"/>
                  </a:cubicBezTo>
                  <a:cubicBezTo>
                    <a:pt x="915" y="1084"/>
                    <a:pt x="922" y="1080"/>
                    <a:pt x="929" y="1075"/>
                  </a:cubicBezTo>
                  <a:cubicBezTo>
                    <a:pt x="931" y="1074"/>
                    <a:pt x="933" y="1074"/>
                    <a:pt x="934" y="1076"/>
                  </a:cubicBezTo>
                  <a:cubicBezTo>
                    <a:pt x="936" y="1077"/>
                    <a:pt x="935" y="1080"/>
                    <a:pt x="934" y="1081"/>
                  </a:cubicBezTo>
                  <a:cubicBezTo>
                    <a:pt x="927" y="1086"/>
                    <a:pt x="919" y="1090"/>
                    <a:pt x="912" y="1095"/>
                  </a:cubicBezTo>
                  <a:cubicBezTo>
                    <a:pt x="911" y="1095"/>
                    <a:pt x="911" y="1096"/>
                    <a:pt x="910" y="1096"/>
                  </a:cubicBezTo>
                  <a:close/>
                  <a:moveTo>
                    <a:pt x="254" y="1079"/>
                  </a:moveTo>
                  <a:cubicBezTo>
                    <a:pt x="253" y="1079"/>
                    <a:pt x="252" y="1079"/>
                    <a:pt x="252" y="1079"/>
                  </a:cubicBezTo>
                  <a:cubicBezTo>
                    <a:pt x="244" y="1074"/>
                    <a:pt x="237" y="1068"/>
                    <a:pt x="231" y="1063"/>
                  </a:cubicBezTo>
                  <a:cubicBezTo>
                    <a:pt x="229" y="1062"/>
                    <a:pt x="229" y="1060"/>
                    <a:pt x="230" y="1058"/>
                  </a:cubicBezTo>
                  <a:cubicBezTo>
                    <a:pt x="231" y="1056"/>
                    <a:pt x="234" y="1056"/>
                    <a:pt x="235" y="1057"/>
                  </a:cubicBezTo>
                  <a:cubicBezTo>
                    <a:pt x="242" y="1063"/>
                    <a:pt x="249" y="1068"/>
                    <a:pt x="256" y="1073"/>
                  </a:cubicBezTo>
                  <a:cubicBezTo>
                    <a:pt x="257" y="1074"/>
                    <a:pt x="258" y="1076"/>
                    <a:pt x="257" y="1078"/>
                  </a:cubicBezTo>
                  <a:cubicBezTo>
                    <a:pt x="256" y="1079"/>
                    <a:pt x="255" y="1079"/>
                    <a:pt x="254" y="1079"/>
                  </a:cubicBezTo>
                  <a:close/>
                  <a:moveTo>
                    <a:pt x="952" y="1066"/>
                  </a:moveTo>
                  <a:cubicBezTo>
                    <a:pt x="951" y="1066"/>
                    <a:pt x="950" y="1066"/>
                    <a:pt x="949" y="1065"/>
                  </a:cubicBezTo>
                  <a:cubicBezTo>
                    <a:pt x="948" y="1063"/>
                    <a:pt x="948" y="1061"/>
                    <a:pt x="950" y="1060"/>
                  </a:cubicBezTo>
                  <a:cubicBezTo>
                    <a:pt x="957" y="1054"/>
                    <a:pt x="964" y="1049"/>
                    <a:pt x="970" y="1044"/>
                  </a:cubicBezTo>
                  <a:cubicBezTo>
                    <a:pt x="972" y="1042"/>
                    <a:pt x="974" y="1042"/>
                    <a:pt x="975" y="1044"/>
                  </a:cubicBezTo>
                  <a:cubicBezTo>
                    <a:pt x="977" y="1046"/>
                    <a:pt x="976" y="1048"/>
                    <a:pt x="975" y="1049"/>
                  </a:cubicBezTo>
                  <a:cubicBezTo>
                    <a:pt x="968" y="1055"/>
                    <a:pt x="961" y="1060"/>
                    <a:pt x="954" y="1065"/>
                  </a:cubicBezTo>
                  <a:cubicBezTo>
                    <a:pt x="954" y="1066"/>
                    <a:pt x="953" y="1066"/>
                    <a:pt x="952" y="1066"/>
                  </a:cubicBezTo>
                  <a:close/>
                  <a:moveTo>
                    <a:pt x="213" y="1048"/>
                  </a:moveTo>
                  <a:cubicBezTo>
                    <a:pt x="212" y="1048"/>
                    <a:pt x="211" y="1047"/>
                    <a:pt x="210" y="1047"/>
                  </a:cubicBezTo>
                  <a:cubicBezTo>
                    <a:pt x="204" y="1041"/>
                    <a:pt x="197" y="1035"/>
                    <a:pt x="191" y="1030"/>
                  </a:cubicBezTo>
                  <a:cubicBezTo>
                    <a:pt x="190" y="1028"/>
                    <a:pt x="189" y="1026"/>
                    <a:pt x="191" y="1024"/>
                  </a:cubicBezTo>
                  <a:cubicBezTo>
                    <a:pt x="192" y="1023"/>
                    <a:pt x="195" y="1023"/>
                    <a:pt x="196" y="1024"/>
                  </a:cubicBezTo>
                  <a:cubicBezTo>
                    <a:pt x="202" y="1030"/>
                    <a:pt x="209" y="1036"/>
                    <a:pt x="215" y="1041"/>
                  </a:cubicBezTo>
                  <a:cubicBezTo>
                    <a:pt x="217" y="1042"/>
                    <a:pt x="217" y="1045"/>
                    <a:pt x="216" y="1046"/>
                  </a:cubicBezTo>
                  <a:cubicBezTo>
                    <a:pt x="215" y="1047"/>
                    <a:pt x="214" y="1048"/>
                    <a:pt x="213" y="1048"/>
                  </a:cubicBezTo>
                  <a:close/>
                  <a:moveTo>
                    <a:pt x="992" y="1033"/>
                  </a:moveTo>
                  <a:cubicBezTo>
                    <a:pt x="991" y="1033"/>
                    <a:pt x="990" y="1033"/>
                    <a:pt x="989" y="1032"/>
                  </a:cubicBezTo>
                  <a:cubicBezTo>
                    <a:pt x="988" y="1030"/>
                    <a:pt x="988" y="1028"/>
                    <a:pt x="989" y="1027"/>
                  </a:cubicBezTo>
                  <a:cubicBezTo>
                    <a:pt x="996" y="1021"/>
                    <a:pt x="1002" y="1015"/>
                    <a:pt x="1008" y="1009"/>
                  </a:cubicBezTo>
                  <a:cubicBezTo>
                    <a:pt x="1009" y="1008"/>
                    <a:pt x="1012" y="1008"/>
                    <a:pt x="1013" y="1009"/>
                  </a:cubicBezTo>
                  <a:cubicBezTo>
                    <a:pt x="1014" y="1010"/>
                    <a:pt x="1014" y="1013"/>
                    <a:pt x="1013" y="1014"/>
                  </a:cubicBezTo>
                  <a:cubicBezTo>
                    <a:pt x="1007" y="1020"/>
                    <a:pt x="1001" y="1026"/>
                    <a:pt x="994" y="1032"/>
                  </a:cubicBezTo>
                  <a:cubicBezTo>
                    <a:pt x="994" y="1033"/>
                    <a:pt x="993" y="1033"/>
                    <a:pt x="992" y="1033"/>
                  </a:cubicBezTo>
                  <a:close/>
                  <a:moveTo>
                    <a:pt x="175" y="1013"/>
                  </a:moveTo>
                  <a:cubicBezTo>
                    <a:pt x="174" y="1013"/>
                    <a:pt x="173" y="1012"/>
                    <a:pt x="172" y="1012"/>
                  </a:cubicBezTo>
                  <a:cubicBezTo>
                    <a:pt x="166" y="1005"/>
                    <a:pt x="160" y="999"/>
                    <a:pt x="155" y="993"/>
                  </a:cubicBezTo>
                  <a:cubicBezTo>
                    <a:pt x="153" y="991"/>
                    <a:pt x="153" y="989"/>
                    <a:pt x="155" y="987"/>
                  </a:cubicBezTo>
                  <a:cubicBezTo>
                    <a:pt x="156" y="986"/>
                    <a:pt x="159" y="986"/>
                    <a:pt x="160" y="988"/>
                  </a:cubicBezTo>
                  <a:cubicBezTo>
                    <a:pt x="166" y="994"/>
                    <a:pt x="172" y="1000"/>
                    <a:pt x="178" y="1006"/>
                  </a:cubicBezTo>
                  <a:cubicBezTo>
                    <a:pt x="179" y="1008"/>
                    <a:pt x="179" y="1010"/>
                    <a:pt x="178" y="1012"/>
                  </a:cubicBezTo>
                  <a:cubicBezTo>
                    <a:pt x="177" y="1012"/>
                    <a:pt x="176" y="1013"/>
                    <a:pt x="175" y="1013"/>
                  </a:cubicBezTo>
                  <a:close/>
                  <a:moveTo>
                    <a:pt x="1028" y="997"/>
                  </a:moveTo>
                  <a:cubicBezTo>
                    <a:pt x="1027" y="997"/>
                    <a:pt x="1027" y="996"/>
                    <a:pt x="1026" y="996"/>
                  </a:cubicBezTo>
                  <a:cubicBezTo>
                    <a:pt x="1024" y="994"/>
                    <a:pt x="1024" y="992"/>
                    <a:pt x="1026" y="991"/>
                  </a:cubicBezTo>
                  <a:cubicBezTo>
                    <a:pt x="1031" y="984"/>
                    <a:pt x="1037" y="978"/>
                    <a:pt x="1043" y="971"/>
                  </a:cubicBezTo>
                  <a:cubicBezTo>
                    <a:pt x="1044" y="970"/>
                    <a:pt x="1046" y="970"/>
                    <a:pt x="1048" y="971"/>
                  </a:cubicBezTo>
                  <a:cubicBezTo>
                    <a:pt x="1049" y="972"/>
                    <a:pt x="1049" y="975"/>
                    <a:pt x="1048" y="976"/>
                  </a:cubicBezTo>
                  <a:cubicBezTo>
                    <a:pt x="1043" y="983"/>
                    <a:pt x="1037" y="989"/>
                    <a:pt x="1031" y="996"/>
                  </a:cubicBezTo>
                  <a:cubicBezTo>
                    <a:pt x="1030" y="996"/>
                    <a:pt x="1029" y="997"/>
                    <a:pt x="1028" y="997"/>
                  </a:cubicBezTo>
                  <a:close/>
                  <a:moveTo>
                    <a:pt x="140" y="974"/>
                  </a:moveTo>
                  <a:cubicBezTo>
                    <a:pt x="139" y="974"/>
                    <a:pt x="138" y="974"/>
                    <a:pt x="138" y="973"/>
                  </a:cubicBezTo>
                  <a:cubicBezTo>
                    <a:pt x="132" y="966"/>
                    <a:pt x="127" y="960"/>
                    <a:pt x="121" y="953"/>
                  </a:cubicBezTo>
                  <a:cubicBezTo>
                    <a:pt x="120" y="951"/>
                    <a:pt x="120" y="949"/>
                    <a:pt x="122" y="948"/>
                  </a:cubicBezTo>
                  <a:cubicBezTo>
                    <a:pt x="124" y="946"/>
                    <a:pt x="126" y="947"/>
                    <a:pt x="127" y="948"/>
                  </a:cubicBezTo>
                  <a:cubicBezTo>
                    <a:pt x="132" y="955"/>
                    <a:pt x="138" y="962"/>
                    <a:pt x="143" y="968"/>
                  </a:cubicBezTo>
                  <a:cubicBezTo>
                    <a:pt x="144" y="970"/>
                    <a:pt x="144" y="972"/>
                    <a:pt x="143" y="974"/>
                  </a:cubicBezTo>
                  <a:cubicBezTo>
                    <a:pt x="142" y="974"/>
                    <a:pt x="141" y="974"/>
                    <a:pt x="140" y="974"/>
                  </a:cubicBezTo>
                  <a:close/>
                  <a:moveTo>
                    <a:pt x="1062" y="957"/>
                  </a:moveTo>
                  <a:cubicBezTo>
                    <a:pt x="1061" y="957"/>
                    <a:pt x="1060" y="957"/>
                    <a:pt x="1059" y="957"/>
                  </a:cubicBezTo>
                  <a:cubicBezTo>
                    <a:pt x="1058" y="955"/>
                    <a:pt x="1057" y="953"/>
                    <a:pt x="1059" y="951"/>
                  </a:cubicBezTo>
                  <a:cubicBezTo>
                    <a:pt x="1064" y="945"/>
                    <a:pt x="1069" y="938"/>
                    <a:pt x="1074" y="931"/>
                  </a:cubicBezTo>
                  <a:cubicBezTo>
                    <a:pt x="1075" y="929"/>
                    <a:pt x="1077" y="929"/>
                    <a:pt x="1079" y="930"/>
                  </a:cubicBezTo>
                  <a:cubicBezTo>
                    <a:pt x="1081" y="931"/>
                    <a:pt x="1081" y="933"/>
                    <a:pt x="1080" y="935"/>
                  </a:cubicBezTo>
                  <a:cubicBezTo>
                    <a:pt x="1075" y="942"/>
                    <a:pt x="1070" y="949"/>
                    <a:pt x="1064" y="956"/>
                  </a:cubicBezTo>
                  <a:cubicBezTo>
                    <a:pt x="1064" y="957"/>
                    <a:pt x="1063" y="957"/>
                    <a:pt x="1062" y="957"/>
                  </a:cubicBezTo>
                  <a:close/>
                  <a:moveTo>
                    <a:pt x="109" y="933"/>
                  </a:moveTo>
                  <a:cubicBezTo>
                    <a:pt x="108" y="933"/>
                    <a:pt x="107" y="933"/>
                    <a:pt x="106" y="932"/>
                  </a:cubicBezTo>
                  <a:cubicBezTo>
                    <a:pt x="101" y="925"/>
                    <a:pt x="96" y="918"/>
                    <a:pt x="92" y="910"/>
                  </a:cubicBezTo>
                  <a:cubicBezTo>
                    <a:pt x="91" y="909"/>
                    <a:pt x="91" y="906"/>
                    <a:pt x="93" y="905"/>
                  </a:cubicBezTo>
                  <a:cubicBezTo>
                    <a:pt x="95" y="904"/>
                    <a:pt x="97" y="905"/>
                    <a:pt x="98" y="906"/>
                  </a:cubicBezTo>
                  <a:cubicBezTo>
                    <a:pt x="103" y="914"/>
                    <a:pt x="107" y="921"/>
                    <a:pt x="112" y="928"/>
                  </a:cubicBezTo>
                  <a:cubicBezTo>
                    <a:pt x="113" y="929"/>
                    <a:pt x="113" y="932"/>
                    <a:pt x="111" y="933"/>
                  </a:cubicBezTo>
                  <a:cubicBezTo>
                    <a:pt x="111" y="933"/>
                    <a:pt x="110" y="933"/>
                    <a:pt x="109" y="933"/>
                  </a:cubicBezTo>
                  <a:close/>
                  <a:moveTo>
                    <a:pt x="1091" y="915"/>
                  </a:moveTo>
                  <a:cubicBezTo>
                    <a:pt x="1091" y="915"/>
                    <a:pt x="1090" y="915"/>
                    <a:pt x="1089" y="915"/>
                  </a:cubicBezTo>
                  <a:cubicBezTo>
                    <a:pt x="1088" y="913"/>
                    <a:pt x="1087" y="911"/>
                    <a:pt x="1088" y="909"/>
                  </a:cubicBezTo>
                  <a:cubicBezTo>
                    <a:pt x="1093" y="902"/>
                    <a:pt x="1097" y="895"/>
                    <a:pt x="1102" y="888"/>
                  </a:cubicBezTo>
                  <a:cubicBezTo>
                    <a:pt x="1103" y="886"/>
                    <a:pt x="1105" y="885"/>
                    <a:pt x="1107" y="886"/>
                  </a:cubicBezTo>
                  <a:cubicBezTo>
                    <a:pt x="1108" y="887"/>
                    <a:pt x="1109" y="889"/>
                    <a:pt x="1108" y="891"/>
                  </a:cubicBezTo>
                  <a:cubicBezTo>
                    <a:pt x="1104" y="899"/>
                    <a:pt x="1099" y="906"/>
                    <a:pt x="1094" y="913"/>
                  </a:cubicBezTo>
                  <a:cubicBezTo>
                    <a:pt x="1094" y="915"/>
                    <a:pt x="1092" y="915"/>
                    <a:pt x="1091" y="915"/>
                  </a:cubicBezTo>
                  <a:close/>
                  <a:moveTo>
                    <a:pt x="82" y="890"/>
                  </a:moveTo>
                  <a:cubicBezTo>
                    <a:pt x="80" y="890"/>
                    <a:pt x="79" y="889"/>
                    <a:pt x="78" y="888"/>
                  </a:cubicBezTo>
                  <a:cubicBezTo>
                    <a:pt x="74" y="881"/>
                    <a:pt x="70" y="873"/>
                    <a:pt x="66" y="865"/>
                  </a:cubicBezTo>
                  <a:cubicBezTo>
                    <a:pt x="65" y="863"/>
                    <a:pt x="66" y="861"/>
                    <a:pt x="68" y="860"/>
                  </a:cubicBezTo>
                  <a:cubicBezTo>
                    <a:pt x="69" y="859"/>
                    <a:pt x="72" y="860"/>
                    <a:pt x="73" y="862"/>
                  </a:cubicBezTo>
                  <a:cubicBezTo>
                    <a:pt x="77" y="869"/>
                    <a:pt x="81" y="877"/>
                    <a:pt x="85" y="884"/>
                  </a:cubicBezTo>
                  <a:cubicBezTo>
                    <a:pt x="86" y="886"/>
                    <a:pt x="85" y="888"/>
                    <a:pt x="83" y="889"/>
                  </a:cubicBezTo>
                  <a:cubicBezTo>
                    <a:pt x="83" y="890"/>
                    <a:pt x="82" y="890"/>
                    <a:pt x="82" y="890"/>
                  </a:cubicBezTo>
                  <a:close/>
                  <a:moveTo>
                    <a:pt x="1117" y="870"/>
                  </a:moveTo>
                  <a:cubicBezTo>
                    <a:pt x="1117" y="870"/>
                    <a:pt x="1116" y="870"/>
                    <a:pt x="1115" y="870"/>
                  </a:cubicBezTo>
                  <a:cubicBezTo>
                    <a:pt x="1114" y="869"/>
                    <a:pt x="1113" y="867"/>
                    <a:pt x="1114" y="865"/>
                  </a:cubicBezTo>
                  <a:cubicBezTo>
                    <a:pt x="1118" y="857"/>
                    <a:pt x="1122" y="850"/>
                    <a:pt x="1125" y="842"/>
                  </a:cubicBezTo>
                  <a:cubicBezTo>
                    <a:pt x="1126" y="840"/>
                    <a:pt x="1128" y="839"/>
                    <a:pt x="1130" y="840"/>
                  </a:cubicBezTo>
                  <a:cubicBezTo>
                    <a:pt x="1132" y="841"/>
                    <a:pt x="1133" y="843"/>
                    <a:pt x="1132" y="845"/>
                  </a:cubicBezTo>
                  <a:cubicBezTo>
                    <a:pt x="1128" y="853"/>
                    <a:pt x="1124" y="861"/>
                    <a:pt x="1120" y="868"/>
                  </a:cubicBezTo>
                  <a:cubicBezTo>
                    <a:pt x="1120" y="870"/>
                    <a:pt x="1118" y="870"/>
                    <a:pt x="1117" y="870"/>
                  </a:cubicBezTo>
                  <a:close/>
                  <a:moveTo>
                    <a:pt x="58" y="844"/>
                  </a:moveTo>
                  <a:cubicBezTo>
                    <a:pt x="57" y="844"/>
                    <a:pt x="55" y="843"/>
                    <a:pt x="55" y="842"/>
                  </a:cubicBezTo>
                  <a:cubicBezTo>
                    <a:pt x="51" y="834"/>
                    <a:pt x="48" y="826"/>
                    <a:pt x="44" y="818"/>
                  </a:cubicBezTo>
                  <a:cubicBezTo>
                    <a:pt x="44" y="816"/>
                    <a:pt x="45" y="814"/>
                    <a:pt x="46" y="813"/>
                  </a:cubicBezTo>
                  <a:cubicBezTo>
                    <a:pt x="48" y="813"/>
                    <a:pt x="50" y="814"/>
                    <a:pt x="51" y="815"/>
                  </a:cubicBezTo>
                  <a:cubicBezTo>
                    <a:pt x="54" y="823"/>
                    <a:pt x="58" y="831"/>
                    <a:pt x="61" y="839"/>
                  </a:cubicBezTo>
                  <a:cubicBezTo>
                    <a:pt x="62" y="841"/>
                    <a:pt x="61" y="843"/>
                    <a:pt x="60" y="844"/>
                  </a:cubicBezTo>
                  <a:cubicBezTo>
                    <a:pt x="59" y="844"/>
                    <a:pt x="59" y="844"/>
                    <a:pt x="58" y="844"/>
                  </a:cubicBezTo>
                  <a:close/>
                  <a:moveTo>
                    <a:pt x="1139" y="824"/>
                  </a:moveTo>
                  <a:cubicBezTo>
                    <a:pt x="1139" y="824"/>
                    <a:pt x="1138" y="824"/>
                    <a:pt x="1138" y="823"/>
                  </a:cubicBezTo>
                  <a:cubicBezTo>
                    <a:pt x="1136" y="823"/>
                    <a:pt x="1135" y="820"/>
                    <a:pt x="1136" y="819"/>
                  </a:cubicBezTo>
                  <a:cubicBezTo>
                    <a:pt x="1139" y="811"/>
                    <a:pt x="1142" y="803"/>
                    <a:pt x="1145" y="795"/>
                  </a:cubicBezTo>
                  <a:cubicBezTo>
                    <a:pt x="1146" y="793"/>
                    <a:pt x="1148" y="792"/>
                    <a:pt x="1150" y="792"/>
                  </a:cubicBezTo>
                  <a:cubicBezTo>
                    <a:pt x="1152" y="793"/>
                    <a:pt x="1153" y="795"/>
                    <a:pt x="1152" y="797"/>
                  </a:cubicBezTo>
                  <a:cubicBezTo>
                    <a:pt x="1149" y="805"/>
                    <a:pt x="1146" y="813"/>
                    <a:pt x="1142" y="821"/>
                  </a:cubicBezTo>
                  <a:cubicBezTo>
                    <a:pt x="1142" y="823"/>
                    <a:pt x="1141" y="824"/>
                    <a:pt x="1139" y="824"/>
                  </a:cubicBezTo>
                  <a:close/>
                  <a:moveTo>
                    <a:pt x="39" y="797"/>
                  </a:moveTo>
                  <a:cubicBezTo>
                    <a:pt x="37" y="797"/>
                    <a:pt x="36" y="796"/>
                    <a:pt x="35" y="794"/>
                  </a:cubicBezTo>
                  <a:cubicBezTo>
                    <a:pt x="32" y="786"/>
                    <a:pt x="29" y="778"/>
                    <a:pt x="27" y="769"/>
                  </a:cubicBezTo>
                  <a:cubicBezTo>
                    <a:pt x="26" y="768"/>
                    <a:pt x="27" y="765"/>
                    <a:pt x="29" y="765"/>
                  </a:cubicBezTo>
                  <a:cubicBezTo>
                    <a:pt x="31" y="764"/>
                    <a:pt x="33" y="765"/>
                    <a:pt x="34" y="767"/>
                  </a:cubicBezTo>
                  <a:cubicBezTo>
                    <a:pt x="36" y="775"/>
                    <a:pt x="39" y="784"/>
                    <a:pt x="42" y="792"/>
                  </a:cubicBezTo>
                  <a:cubicBezTo>
                    <a:pt x="43" y="793"/>
                    <a:pt x="42" y="796"/>
                    <a:pt x="40" y="796"/>
                  </a:cubicBezTo>
                  <a:cubicBezTo>
                    <a:pt x="39" y="796"/>
                    <a:pt x="39" y="797"/>
                    <a:pt x="39" y="797"/>
                  </a:cubicBezTo>
                  <a:close/>
                  <a:moveTo>
                    <a:pt x="1157" y="775"/>
                  </a:moveTo>
                  <a:cubicBezTo>
                    <a:pt x="1156" y="775"/>
                    <a:pt x="1156" y="775"/>
                    <a:pt x="1156" y="775"/>
                  </a:cubicBezTo>
                  <a:cubicBezTo>
                    <a:pt x="1154" y="774"/>
                    <a:pt x="1153" y="772"/>
                    <a:pt x="1153" y="770"/>
                  </a:cubicBezTo>
                  <a:cubicBezTo>
                    <a:pt x="1156" y="762"/>
                    <a:pt x="1158" y="754"/>
                    <a:pt x="1160" y="746"/>
                  </a:cubicBezTo>
                  <a:cubicBezTo>
                    <a:pt x="1161" y="744"/>
                    <a:pt x="1163" y="743"/>
                    <a:pt x="1165" y="743"/>
                  </a:cubicBezTo>
                  <a:cubicBezTo>
                    <a:pt x="1167" y="744"/>
                    <a:pt x="1168" y="746"/>
                    <a:pt x="1168" y="748"/>
                  </a:cubicBezTo>
                  <a:cubicBezTo>
                    <a:pt x="1165" y="756"/>
                    <a:pt x="1163" y="764"/>
                    <a:pt x="1160" y="773"/>
                  </a:cubicBezTo>
                  <a:cubicBezTo>
                    <a:pt x="1160" y="774"/>
                    <a:pt x="1158" y="775"/>
                    <a:pt x="1157" y="775"/>
                  </a:cubicBezTo>
                  <a:close/>
                  <a:moveTo>
                    <a:pt x="23" y="747"/>
                  </a:moveTo>
                  <a:cubicBezTo>
                    <a:pt x="22" y="747"/>
                    <a:pt x="20" y="746"/>
                    <a:pt x="20" y="744"/>
                  </a:cubicBezTo>
                  <a:cubicBezTo>
                    <a:pt x="18" y="736"/>
                    <a:pt x="16" y="728"/>
                    <a:pt x="14" y="719"/>
                  </a:cubicBezTo>
                  <a:cubicBezTo>
                    <a:pt x="13" y="717"/>
                    <a:pt x="15" y="715"/>
                    <a:pt x="17" y="715"/>
                  </a:cubicBezTo>
                  <a:cubicBezTo>
                    <a:pt x="19" y="714"/>
                    <a:pt x="21" y="716"/>
                    <a:pt x="21" y="718"/>
                  </a:cubicBezTo>
                  <a:cubicBezTo>
                    <a:pt x="23" y="726"/>
                    <a:pt x="25" y="734"/>
                    <a:pt x="27" y="743"/>
                  </a:cubicBezTo>
                  <a:cubicBezTo>
                    <a:pt x="27" y="745"/>
                    <a:pt x="26" y="747"/>
                    <a:pt x="24" y="747"/>
                  </a:cubicBezTo>
                  <a:lnTo>
                    <a:pt x="23" y="747"/>
                  </a:lnTo>
                  <a:close/>
                  <a:moveTo>
                    <a:pt x="1170" y="725"/>
                  </a:moveTo>
                  <a:cubicBezTo>
                    <a:pt x="1169" y="725"/>
                    <a:pt x="1169" y="725"/>
                    <a:pt x="1169" y="725"/>
                  </a:cubicBezTo>
                  <a:cubicBezTo>
                    <a:pt x="1167" y="725"/>
                    <a:pt x="1166" y="723"/>
                    <a:pt x="1167" y="721"/>
                  </a:cubicBezTo>
                  <a:cubicBezTo>
                    <a:pt x="1168" y="713"/>
                    <a:pt x="1170" y="704"/>
                    <a:pt x="1171" y="696"/>
                  </a:cubicBezTo>
                  <a:cubicBezTo>
                    <a:pt x="1172" y="694"/>
                    <a:pt x="1174" y="692"/>
                    <a:pt x="1176" y="693"/>
                  </a:cubicBezTo>
                  <a:cubicBezTo>
                    <a:pt x="1178" y="693"/>
                    <a:pt x="1179" y="695"/>
                    <a:pt x="1179" y="697"/>
                  </a:cubicBezTo>
                  <a:cubicBezTo>
                    <a:pt x="1177" y="705"/>
                    <a:pt x="1176" y="714"/>
                    <a:pt x="1174" y="722"/>
                  </a:cubicBezTo>
                  <a:cubicBezTo>
                    <a:pt x="1173" y="724"/>
                    <a:pt x="1172" y="725"/>
                    <a:pt x="1170" y="725"/>
                  </a:cubicBezTo>
                  <a:close/>
                  <a:moveTo>
                    <a:pt x="12" y="697"/>
                  </a:moveTo>
                  <a:cubicBezTo>
                    <a:pt x="11" y="697"/>
                    <a:pt x="9" y="696"/>
                    <a:pt x="9" y="694"/>
                  </a:cubicBezTo>
                  <a:cubicBezTo>
                    <a:pt x="7" y="685"/>
                    <a:pt x="6" y="677"/>
                    <a:pt x="5" y="668"/>
                  </a:cubicBezTo>
                  <a:cubicBezTo>
                    <a:pt x="5" y="666"/>
                    <a:pt x="6" y="664"/>
                    <a:pt x="8" y="664"/>
                  </a:cubicBezTo>
                  <a:cubicBezTo>
                    <a:pt x="10" y="664"/>
                    <a:pt x="12" y="665"/>
                    <a:pt x="12" y="667"/>
                  </a:cubicBezTo>
                  <a:cubicBezTo>
                    <a:pt x="13" y="676"/>
                    <a:pt x="15" y="684"/>
                    <a:pt x="16" y="693"/>
                  </a:cubicBezTo>
                  <a:cubicBezTo>
                    <a:pt x="16" y="695"/>
                    <a:pt x="15" y="696"/>
                    <a:pt x="13" y="697"/>
                  </a:cubicBezTo>
                  <a:lnTo>
                    <a:pt x="12" y="697"/>
                  </a:lnTo>
                  <a:close/>
                  <a:moveTo>
                    <a:pt x="1179" y="675"/>
                  </a:moveTo>
                  <a:cubicBezTo>
                    <a:pt x="1179" y="674"/>
                    <a:pt x="1179" y="674"/>
                    <a:pt x="1179" y="674"/>
                  </a:cubicBezTo>
                  <a:cubicBezTo>
                    <a:pt x="1177" y="674"/>
                    <a:pt x="1175" y="672"/>
                    <a:pt x="1175" y="670"/>
                  </a:cubicBezTo>
                  <a:cubicBezTo>
                    <a:pt x="1176" y="662"/>
                    <a:pt x="1177" y="653"/>
                    <a:pt x="1178" y="645"/>
                  </a:cubicBezTo>
                  <a:cubicBezTo>
                    <a:pt x="1178" y="643"/>
                    <a:pt x="1180" y="641"/>
                    <a:pt x="1182" y="642"/>
                  </a:cubicBezTo>
                  <a:cubicBezTo>
                    <a:pt x="1184" y="642"/>
                    <a:pt x="1186" y="643"/>
                    <a:pt x="1185" y="646"/>
                  </a:cubicBezTo>
                  <a:cubicBezTo>
                    <a:pt x="1185" y="654"/>
                    <a:pt x="1184" y="663"/>
                    <a:pt x="1183" y="671"/>
                  </a:cubicBezTo>
                  <a:cubicBezTo>
                    <a:pt x="1182" y="673"/>
                    <a:pt x="1181" y="675"/>
                    <a:pt x="1179" y="675"/>
                  </a:cubicBezTo>
                  <a:close/>
                  <a:moveTo>
                    <a:pt x="6" y="646"/>
                  </a:moveTo>
                  <a:cubicBezTo>
                    <a:pt x="4" y="646"/>
                    <a:pt x="3" y="644"/>
                    <a:pt x="2" y="642"/>
                  </a:cubicBezTo>
                  <a:cubicBezTo>
                    <a:pt x="2" y="634"/>
                    <a:pt x="1" y="625"/>
                    <a:pt x="1" y="616"/>
                  </a:cubicBezTo>
                  <a:cubicBezTo>
                    <a:pt x="1" y="614"/>
                    <a:pt x="2" y="613"/>
                    <a:pt x="4" y="613"/>
                  </a:cubicBezTo>
                  <a:cubicBezTo>
                    <a:pt x="7" y="613"/>
                    <a:pt x="8" y="614"/>
                    <a:pt x="8" y="616"/>
                  </a:cubicBezTo>
                  <a:cubicBezTo>
                    <a:pt x="9" y="625"/>
                    <a:pt x="9" y="633"/>
                    <a:pt x="10" y="642"/>
                  </a:cubicBezTo>
                  <a:cubicBezTo>
                    <a:pt x="10" y="644"/>
                    <a:pt x="8" y="646"/>
                    <a:pt x="6" y="646"/>
                  </a:cubicBezTo>
                  <a:close/>
                  <a:moveTo>
                    <a:pt x="1183" y="623"/>
                  </a:moveTo>
                  <a:cubicBezTo>
                    <a:pt x="1183" y="623"/>
                    <a:pt x="1183" y="623"/>
                    <a:pt x="1183" y="623"/>
                  </a:cubicBezTo>
                  <a:cubicBezTo>
                    <a:pt x="1181" y="623"/>
                    <a:pt x="1180" y="621"/>
                    <a:pt x="1180" y="619"/>
                  </a:cubicBezTo>
                  <a:cubicBezTo>
                    <a:pt x="1180" y="611"/>
                    <a:pt x="1180" y="602"/>
                    <a:pt x="1180" y="594"/>
                  </a:cubicBezTo>
                  <a:cubicBezTo>
                    <a:pt x="1180" y="592"/>
                    <a:pt x="1182" y="590"/>
                    <a:pt x="1184" y="590"/>
                  </a:cubicBezTo>
                  <a:cubicBezTo>
                    <a:pt x="1186" y="590"/>
                    <a:pt x="1188" y="592"/>
                    <a:pt x="1188" y="594"/>
                  </a:cubicBezTo>
                  <a:cubicBezTo>
                    <a:pt x="1188" y="602"/>
                    <a:pt x="1188" y="611"/>
                    <a:pt x="1187" y="620"/>
                  </a:cubicBezTo>
                  <a:cubicBezTo>
                    <a:pt x="1187" y="622"/>
                    <a:pt x="1185" y="623"/>
                    <a:pt x="1183" y="623"/>
                  </a:cubicBezTo>
                  <a:close/>
                  <a:moveTo>
                    <a:pt x="4" y="594"/>
                  </a:moveTo>
                  <a:cubicBezTo>
                    <a:pt x="4" y="594"/>
                    <a:pt x="4" y="594"/>
                    <a:pt x="4" y="594"/>
                  </a:cubicBezTo>
                  <a:cubicBezTo>
                    <a:pt x="2" y="594"/>
                    <a:pt x="0" y="593"/>
                    <a:pt x="0" y="590"/>
                  </a:cubicBezTo>
                  <a:cubicBezTo>
                    <a:pt x="1" y="582"/>
                    <a:pt x="1" y="573"/>
                    <a:pt x="1" y="565"/>
                  </a:cubicBezTo>
                  <a:cubicBezTo>
                    <a:pt x="1" y="563"/>
                    <a:pt x="3" y="561"/>
                    <a:pt x="5" y="561"/>
                  </a:cubicBezTo>
                  <a:cubicBezTo>
                    <a:pt x="7" y="561"/>
                    <a:pt x="9" y="563"/>
                    <a:pt x="9" y="565"/>
                  </a:cubicBezTo>
                  <a:cubicBezTo>
                    <a:pt x="8" y="573"/>
                    <a:pt x="8" y="582"/>
                    <a:pt x="8" y="591"/>
                  </a:cubicBezTo>
                  <a:cubicBezTo>
                    <a:pt x="8" y="593"/>
                    <a:pt x="6" y="594"/>
                    <a:pt x="4" y="594"/>
                  </a:cubicBezTo>
                  <a:close/>
                  <a:moveTo>
                    <a:pt x="1184" y="578"/>
                  </a:moveTo>
                  <a:cubicBezTo>
                    <a:pt x="1182" y="578"/>
                    <a:pt x="1180" y="576"/>
                    <a:pt x="1180" y="574"/>
                  </a:cubicBezTo>
                  <a:cubicBezTo>
                    <a:pt x="1180" y="566"/>
                    <a:pt x="1179" y="557"/>
                    <a:pt x="1179" y="549"/>
                  </a:cubicBezTo>
                  <a:cubicBezTo>
                    <a:pt x="1178" y="547"/>
                    <a:pt x="1180" y="545"/>
                    <a:pt x="1182" y="545"/>
                  </a:cubicBezTo>
                  <a:cubicBezTo>
                    <a:pt x="1184" y="545"/>
                    <a:pt x="1186" y="546"/>
                    <a:pt x="1186" y="548"/>
                  </a:cubicBezTo>
                  <a:cubicBezTo>
                    <a:pt x="1187" y="557"/>
                    <a:pt x="1187" y="566"/>
                    <a:pt x="1187" y="574"/>
                  </a:cubicBezTo>
                  <a:cubicBezTo>
                    <a:pt x="1187" y="576"/>
                    <a:pt x="1186" y="578"/>
                    <a:pt x="1184" y="578"/>
                  </a:cubicBezTo>
                  <a:close/>
                  <a:moveTo>
                    <a:pt x="7" y="543"/>
                  </a:moveTo>
                  <a:cubicBezTo>
                    <a:pt x="6" y="543"/>
                    <a:pt x="6" y="543"/>
                    <a:pt x="6" y="543"/>
                  </a:cubicBezTo>
                  <a:cubicBezTo>
                    <a:pt x="4" y="542"/>
                    <a:pt x="3" y="541"/>
                    <a:pt x="3" y="539"/>
                  </a:cubicBezTo>
                  <a:cubicBezTo>
                    <a:pt x="4" y="530"/>
                    <a:pt x="5" y="521"/>
                    <a:pt x="6" y="513"/>
                  </a:cubicBezTo>
                  <a:cubicBezTo>
                    <a:pt x="6" y="511"/>
                    <a:pt x="8" y="509"/>
                    <a:pt x="10" y="510"/>
                  </a:cubicBezTo>
                  <a:cubicBezTo>
                    <a:pt x="12" y="510"/>
                    <a:pt x="13" y="512"/>
                    <a:pt x="13" y="514"/>
                  </a:cubicBezTo>
                  <a:cubicBezTo>
                    <a:pt x="12" y="522"/>
                    <a:pt x="11" y="531"/>
                    <a:pt x="10" y="539"/>
                  </a:cubicBezTo>
                  <a:cubicBezTo>
                    <a:pt x="10" y="541"/>
                    <a:pt x="9" y="543"/>
                    <a:pt x="7" y="543"/>
                  </a:cubicBezTo>
                  <a:close/>
                  <a:moveTo>
                    <a:pt x="1180" y="527"/>
                  </a:moveTo>
                  <a:cubicBezTo>
                    <a:pt x="1178" y="527"/>
                    <a:pt x="1176" y="525"/>
                    <a:pt x="1176" y="523"/>
                  </a:cubicBezTo>
                  <a:cubicBezTo>
                    <a:pt x="1175" y="515"/>
                    <a:pt x="1174" y="506"/>
                    <a:pt x="1173" y="498"/>
                  </a:cubicBezTo>
                  <a:cubicBezTo>
                    <a:pt x="1172" y="496"/>
                    <a:pt x="1174" y="494"/>
                    <a:pt x="1176" y="494"/>
                  </a:cubicBezTo>
                  <a:cubicBezTo>
                    <a:pt x="1178" y="493"/>
                    <a:pt x="1179" y="495"/>
                    <a:pt x="1180" y="497"/>
                  </a:cubicBezTo>
                  <a:cubicBezTo>
                    <a:pt x="1181" y="505"/>
                    <a:pt x="1182" y="514"/>
                    <a:pt x="1183" y="522"/>
                  </a:cubicBezTo>
                  <a:cubicBezTo>
                    <a:pt x="1184" y="524"/>
                    <a:pt x="1182" y="526"/>
                    <a:pt x="1180" y="527"/>
                  </a:cubicBezTo>
                  <a:close/>
                  <a:moveTo>
                    <a:pt x="14" y="492"/>
                  </a:moveTo>
                  <a:cubicBezTo>
                    <a:pt x="13" y="492"/>
                    <a:pt x="13" y="492"/>
                    <a:pt x="13" y="492"/>
                  </a:cubicBezTo>
                  <a:cubicBezTo>
                    <a:pt x="11" y="491"/>
                    <a:pt x="10" y="489"/>
                    <a:pt x="10" y="487"/>
                  </a:cubicBezTo>
                  <a:cubicBezTo>
                    <a:pt x="11" y="479"/>
                    <a:pt x="13" y="470"/>
                    <a:pt x="15" y="462"/>
                  </a:cubicBezTo>
                  <a:cubicBezTo>
                    <a:pt x="16" y="460"/>
                    <a:pt x="18" y="459"/>
                    <a:pt x="20" y="459"/>
                  </a:cubicBezTo>
                  <a:cubicBezTo>
                    <a:pt x="22" y="460"/>
                    <a:pt x="23" y="461"/>
                    <a:pt x="22" y="463"/>
                  </a:cubicBezTo>
                  <a:cubicBezTo>
                    <a:pt x="20" y="472"/>
                    <a:pt x="19" y="480"/>
                    <a:pt x="17" y="489"/>
                  </a:cubicBezTo>
                  <a:cubicBezTo>
                    <a:pt x="17" y="490"/>
                    <a:pt x="15" y="492"/>
                    <a:pt x="14" y="492"/>
                  </a:cubicBezTo>
                  <a:close/>
                  <a:moveTo>
                    <a:pt x="1171" y="476"/>
                  </a:moveTo>
                  <a:cubicBezTo>
                    <a:pt x="1170" y="476"/>
                    <a:pt x="1168" y="475"/>
                    <a:pt x="1168" y="473"/>
                  </a:cubicBezTo>
                  <a:cubicBezTo>
                    <a:pt x="1166" y="464"/>
                    <a:pt x="1164" y="456"/>
                    <a:pt x="1162" y="448"/>
                  </a:cubicBezTo>
                  <a:cubicBezTo>
                    <a:pt x="1162" y="446"/>
                    <a:pt x="1163" y="444"/>
                    <a:pt x="1165" y="443"/>
                  </a:cubicBezTo>
                  <a:cubicBezTo>
                    <a:pt x="1167" y="443"/>
                    <a:pt x="1169" y="444"/>
                    <a:pt x="1169" y="446"/>
                  </a:cubicBezTo>
                  <a:cubicBezTo>
                    <a:pt x="1171" y="454"/>
                    <a:pt x="1173" y="463"/>
                    <a:pt x="1175" y="471"/>
                  </a:cubicBezTo>
                  <a:cubicBezTo>
                    <a:pt x="1175" y="473"/>
                    <a:pt x="1174" y="475"/>
                    <a:pt x="1172" y="476"/>
                  </a:cubicBezTo>
                  <a:lnTo>
                    <a:pt x="1171" y="476"/>
                  </a:lnTo>
                  <a:close/>
                  <a:moveTo>
                    <a:pt x="25" y="441"/>
                  </a:moveTo>
                  <a:cubicBezTo>
                    <a:pt x="24" y="441"/>
                    <a:pt x="24" y="441"/>
                    <a:pt x="24" y="441"/>
                  </a:cubicBezTo>
                  <a:cubicBezTo>
                    <a:pt x="22" y="441"/>
                    <a:pt x="21" y="439"/>
                    <a:pt x="21" y="437"/>
                  </a:cubicBezTo>
                  <a:cubicBezTo>
                    <a:pt x="24" y="428"/>
                    <a:pt x="26" y="420"/>
                    <a:pt x="29" y="412"/>
                  </a:cubicBezTo>
                  <a:cubicBezTo>
                    <a:pt x="29" y="410"/>
                    <a:pt x="32" y="409"/>
                    <a:pt x="33" y="409"/>
                  </a:cubicBezTo>
                  <a:cubicBezTo>
                    <a:pt x="35" y="410"/>
                    <a:pt x="36" y="412"/>
                    <a:pt x="36" y="414"/>
                  </a:cubicBezTo>
                  <a:cubicBezTo>
                    <a:pt x="33" y="422"/>
                    <a:pt x="31" y="430"/>
                    <a:pt x="29" y="439"/>
                  </a:cubicBezTo>
                  <a:cubicBezTo>
                    <a:pt x="28" y="440"/>
                    <a:pt x="27" y="441"/>
                    <a:pt x="25" y="441"/>
                  </a:cubicBezTo>
                  <a:close/>
                  <a:moveTo>
                    <a:pt x="1159" y="426"/>
                  </a:moveTo>
                  <a:cubicBezTo>
                    <a:pt x="1157" y="426"/>
                    <a:pt x="1156" y="425"/>
                    <a:pt x="1155" y="423"/>
                  </a:cubicBezTo>
                  <a:cubicBezTo>
                    <a:pt x="1153" y="415"/>
                    <a:pt x="1150" y="407"/>
                    <a:pt x="1147" y="399"/>
                  </a:cubicBezTo>
                  <a:cubicBezTo>
                    <a:pt x="1146" y="397"/>
                    <a:pt x="1147" y="395"/>
                    <a:pt x="1149" y="394"/>
                  </a:cubicBezTo>
                  <a:cubicBezTo>
                    <a:pt x="1151" y="393"/>
                    <a:pt x="1153" y="394"/>
                    <a:pt x="1154" y="396"/>
                  </a:cubicBezTo>
                  <a:cubicBezTo>
                    <a:pt x="1157" y="405"/>
                    <a:pt x="1160" y="413"/>
                    <a:pt x="1162" y="421"/>
                  </a:cubicBezTo>
                  <a:cubicBezTo>
                    <a:pt x="1163" y="423"/>
                    <a:pt x="1162" y="425"/>
                    <a:pt x="1160" y="426"/>
                  </a:cubicBezTo>
                  <a:lnTo>
                    <a:pt x="1159" y="426"/>
                  </a:lnTo>
                  <a:close/>
                  <a:moveTo>
                    <a:pt x="41" y="392"/>
                  </a:moveTo>
                  <a:cubicBezTo>
                    <a:pt x="40" y="392"/>
                    <a:pt x="40" y="392"/>
                    <a:pt x="40" y="392"/>
                  </a:cubicBezTo>
                  <a:cubicBezTo>
                    <a:pt x="38" y="391"/>
                    <a:pt x="37" y="389"/>
                    <a:pt x="37" y="387"/>
                  </a:cubicBezTo>
                  <a:cubicBezTo>
                    <a:pt x="40" y="379"/>
                    <a:pt x="44" y="371"/>
                    <a:pt x="47" y="363"/>
                  </a:cubicBezTo>
                  <a:cubicBezTo>
                    <a:pt x="48" y="361"/>
                    <a:pt x="50" y="360"/>
                    <a:pt x="52" y="361"/>
                  </a:cubicBezTo>
                  <a:cubicBezTo>
                    <a:pt x="54" y="362"/>
                    <a:pt x="55" y="364"/>
                    <a:pt x="54" y="366"/>
                  </a:cubicBezTo>
                  <a:cubicBezTo>
                    <a:pt x="50" y="374"/>
                    <a:pt x="47" y="382"/>
                    <a:pt x="44" y="390"/>
                  </a:cubicBezTo>
                  <a:cubicBezTo>
                    <a:pt x="44" y="391"/>
                    <a:pt x="42" y="392"/>
                    <a:pt x="41" y="392"/>
                  </a:cubicBezTo>
                  <a:close/>
                  <a:moveTo>
                    <a:pt x="1142" y="377"/>
                  </a:moveTo>
                  <a:cubicBezTo>
                    <a:pt x="1140" y="377"/>
                    <a:pt x="1139" y="376"/>
                    <a:pt x="1138" y="375"/>
                  </a:cubicBezTo>
                  <a:cubicBezTo>
                    <a:pt x="1135" y="367"/>
                    <a:pt x="1132" y="359"/>
                    <a:pt x="1128" y="351"/>
                  </a:cubicBezTo>
                  <a:cubicBezTo>
                    <a:pt x="1127" y="349"/>
                    <a:pt x="1128" y="347"/>
                    <a:pt x="1130" y="346"/>
                  </a:cubicBezTo>
                  <a:cubicBezTo>
                    <a:pt x="1132" y="346"/>
                    <a:pt x="1134" y="346"/>
                    <a:pt x="1135" y="348"/>
                  </a:cubicBezTo>
                  <a:cubicBezTo>
                    <a:pt x="1138" y="356"/>
                    <a:pt x="1142" y="364"/>
                    <a:pt x="1145" y="372"/>
                  </a:cubicBezTo>
                  <a:cubicBezTo>
                    <a:pt x="1146" y="374"/>
                    <a:pt x="1145" y="376"/>
                    <a:pt x="1143" y="377"/>
                  </a:cubicBezTo>
                  <a:cubicBezTo>
                    <a:pt x="1142" y="377"/>
                    <a:pt x="1142" y="377"/>
                    <a:pt x="1142" y="377"/>
                  </a:cubicBezTo>
                  <a:close/>
                  <a:moveTo>
                    <a:pt x="61" y="345"/>
                  </a:moveTo>
                  <a:cubicBezTo>
                    <a:pt x="60" y="345"/>
                    <a:pt x="60" y="344"/>
                    <a:pt x="59" y="344"/>
                  </a:cubicBezTo>
                  <a:cubicBezTo>
                    <a:pt x="57" y="343"/>
                    <a:pt x="57" y="341"/>
                    <a:pt x="58" y="339"/>
                  </a:cubicBezTo>
                  <a:cubicBezTo>
                    <a:pt x="61" y="332"/>
                    <a:pt x="65" y="324"/>
                    <a:pt x="69" y="316"/>
                  </a:cubicBezTo>
                  <a:cubicBezTo>
                    <a:pt x="70" y="314"/>
                    <a:pt x="72" y="314"/>
                    <a:pt x="74" y="315"/>
                  </a:cubicBezTo>
                  <a:cubicBezTo>
                    <a:pt x="76" y="316"/>
                    <a:pt x="77" y="318"/>
                    <a:pt x="76" y="320"/>
                  </a:cubicBezTo>
                  <a:cubicBezTo>
                    <a:pt x="72" y="327"/>
                    <a:pt x="68" y="335"/>
                    <a:pt x="64" y="342"/>
                  </a:cubicBezTo>
                  <a:cubicBezTo>
                    <a:pt x="64" y="344"/>
                    <a:pt x="62" y="345"/>
                    <a:pt x="61" y="345"/>
                  </a:cubicBezTo>
                  <a:close/>
                  <a:moveTo>
                    <a:pt x="1120" y="330"/>
                  </a:moveTo>
                  <a:cubicBezTo>
                    <a:pt x="1119" y="330"/>
                    <a:pt x="1118" y="330"/>
                    <a:pt x="1117" y="328"/>
                  </a:cubicBezTo>
                  <a:cubicBezTo>
                    <a:pt x="1113" y="321"/>
                    <a:pt x="1109" y="313"/>
                    <a:pt x="1105" y="306"/>
                  </a:cubicBezTo>
                  <a:cubicBezTo>
                    <a:pt x="1104" y="304"/>
                    <a:pt x="1104" y="302"/>
                    <a:pt x="1106" y="301"/>
                  </a:cubicBezTo>
                  <a:cubicBezTo>
                    <a:pt x="1108" y="300"/>
                    <a:pt x="1110" y="300"/>
                    <a:pt x="1111" y="302"/>
                  </a:cubicBezTo>
                  <a:cubicBezTo>
                    <a:pt x="1116" y="310"/>
                    <a:pt x="1120" y="317"/>
                    <a:pt x="1124" y="325"/>
                  </a:cubicBezTo>
                  <a:cubicBezTo>
                    <a:pt x="1124" y="327"/>
                    <a:pt x="1124" y="329"/>
                    <a:pt x="1122" y="330"/>
                  </a:cubicBezTo>
                  <a:cubicBezTo>
                    <a:pt x="1121" y="330"/>
                    <a:pt x="1121" y="330"/>
                    <a:pt x="1120" y="330"/>
                  </a:cubicBezTo>
                  <a:close/>
                  <a:moveTo>
                    <a:pt x="85" y="299"/>
                  </a:moveTo>
                  <a:cubicBezTo>
                    <a:pt x="84" y="299"/>
                    <a:pt x="84" y="299"/>
                    <a:pt x="83" y="298"/>
                  </a:cubicBezTo>
                  <a:cubicBezTo>
                    <a:pt x="81" y="297"/>
                    <a:pt x="81" y="295"/>
                    <a:pt x="82" y="293"/>
                  </a:cubicBezTo>
                  <a:cubicBezTo>
                    <a:pt x="86" y="286"/>
                    <a:pt x="91" y="279"/>
                    <a:pt x="96" y="271"/>
                  </a:cubicBezTo>
                  <a:cubicBezTo>
                    <a:pt x="97" y="270"/>
                    <a:pt x="99" y="269"/>
                    <a:pt x="101" y="270"/>
                  </a:cubicBezTo>
                  <a:cubicBezTo>
                    <a:pt x="102" y="271"/>
                    <a:pt x="103" y="274"/>
                    <a:pt x="102" y="275"/>
                  </a:cubicBezTo>
                  <a:cubicBezTo>
                    <a:pt x="97" y="282"/>
                    <a:pt x="93" y="290"/>
                    <a:pt x="88" y="297"/>
                  </a:cubicBezTo>
                  <a:cubicBezTo>
                    <a:pt x="88" y="298"/>
                    <a:pt x="86" y="299"/>
                    <a:pt x="85" y="299"/>
                  </a:cubicBezTo>
                  <a:close/>
                  <a:moveTo>
                    <a:pt x="1095" y="285"/>
                  </a:moveTo>
                  <a:cubicBezTo>
                    <a:pt x="1094" y="285"/>
                    <a:pt x="1093" y="285"/>
                    <a:pt x="1092" y="284"/>
                  </a:cubicBezTo>
                  <a:cubicBezTo>
                    <a:pt x="1087" y="277"/>
                    <a:pt x="1083" y="269"/>
                    <a:pt x="1078" y="262"/>
                  </a:cubicBezTo>
                  <a:cubicBezTo>
                    <a:pt x="1077" y="261"/>
                    <a:pt x="1077" y="258"/>
                    <a:pt x="1079" y="257"/>
                  </a:cubicBezTo>
                  <a:cubicBezTo>
                    <a:pt x="1080" y="256"/>
                    <a:pt x="1083" y="257"/>
                    <a:pt x="1084" y="258"/>
                  </a:cubicBezTo>
                  <a:cubicBezTo>
                    <a:pt x="1089" y="265"/>
                    <a:pt x="1093" y="273"/>
                    <a:pt x="1098" y="280"/>
                  </a:cubicBezTo>
                  <a:cubicBezTo>
                    <a:pt x="1099" y="282"/>
                    <a:pt x="1099" y="284"/>
                    <a:pt x="1097" y="285"/>
                  </a:cubicBezTo>
                  <a:cubicBezTo>
                    <a:pt x="1096" y="285"/>
                    <a:pt x="1096" y="285"/>
                    <a:pt x="1095" y="285"/>
                  </a:cubicBezTo>
                  <a:close/>
                  <a:moveTo>
                    <a:pt x="113" y="256"/>
                  </a:moveTo>
                  <a:cubicBezTo>
                    <a:pt x="112" y="256"/>
                    <a:pt x="112" y="255"/>
                    <a:pt x="111" y="255"/>
                  </a:cubicBezTo>
                  <a:cubicBezTo>
                    <a:pt x="109" y="254"/>
                    <a:pt x="109" y="251"/>
                    <a:pt x="110" y="250"/>
                  </a:cubicBezTo>
                  <a:cubicBezTo>
                    <a:pt x="115" y="243"/>
                    <a:pt x="120" y="236"/>
                    <a:pt x="126" y="229"/>
                  </a:cubicBezTo>
                  <a:cubicBezTo>
                    <a:pt x="127" y="227"/>
                    <a:pt x="129" y="227"/>
                    <a:pt x="131" y="228"/>
                  </a:cubicBezTo>
                  <a:cubicBezTo>
                    <a:pt x="132" y="230"/>
                    <a:pt x="133" y="232"/>
                    <a:pt x="131" y="234"/>
                  </a:cubicBezTo>
                  <a:cubicBezTo>
                    <a:pt x="126" y="240"/>
                    <a:pt x="121" y="247"/>
                    <a:pt x="116" y="254"/>
                  </a:cubicBezTo>
                  <a:cubicBezTo>
                    <a:pt x="115" y="255"/>
                    <a:pt x="114" y="256"/>
                    <a:pt x="113" y="256"/>
                  </a:cubicBezTo>
                  <a:close/>
                  <a:moveTo>
                    <a:pt x="1066" y="243"/>
                  </a:moveTo>
                  <a:cubicBezTo>
                    <a:pt x="1065" y="243"/>
                    <a:pt x="1064" y="243"/>
                    <a:pt x="1063" y="242"/>
                  </a:cubicBezTo>
                  <a:cubicBezTo>
                    <a:pt x="1058" y="235"/>
                    <a:pt x="1052" y="228"/>
                    <a:pt x="1047" y="221"/>
                  </a:cubicBezTo>
                  <a:cubicBezTo>
                    <a:pt x="1046" y="220"/>
                    <a:pt x="1046" y="218"/>
                    <a:pt x="1047" y="216"/>
                  </a:cubicBezTo>
                  <a:cubicBezTo>
                    <a:pt x="1049" y="215"/>
                    <a:pt x="1051" y="215"/>
                    <a:pt x="1053" y="217"/>
                  </a:cubicBezTo>
                  <a:cubicBezTo>
                    <a:pt x="1058" y="223"/>
                    <a:pt x="1064" y="230"/>
                    <a:pt x="1069" y="237"/>
                  </a:cubicBezTo>
                  <a:cubicBezTo>
                    <a:pt x="1070" y="239"/>
                    <a:pt x="1070" y="241"/>
                    <a:pt x="1068" y="242"/>
                  </a:cubicBezTo>
                  <a:cubicBezTo>
                    <a:pt x="1067" y="243"/>
                    <a:pt x="1067" y="243"/>
                    <a:pt x="1066" y="243"/>
                  </a:cubicBezTo>
                  <a:close/>
                  <a:moveTo>
                    <a:pt x="145" y="215"/>
                  </a:moveTo>
                  <a:cubicBezTo>
                    <a:pt x="144" y="215"/>
                    <a:pt x="143" y="215"/>
                    <a:pt x="142" y="214"/>
                  </a:cubicBezTo>
                  <a:cubicBezTo>
                    <a:pt x="141" y="213"/>
                    <a:pt x="141" y="210"/>
                    <a:pt x="142" y="209"/>
                  </a:cubicBezTo>
                  <a:cubicBezTo>
                    <a:pt x="148" y="202"/>
                    <a:pt x="153" y="196"/>
                    <a:pt x="159" y="189"/>
                  </a:cubicBezTo>
                  <a:cubicBezTo>
                    <a:pt x="161" y="188"/>
                    <a:pt x="163" y="188"/>
                    <a:pt x="165" y="189"/>
                  </a:cubicBezTo>
                  <a:cubicBezTo>
                    <a:pt x="166" y="191"/>
                    <a:pt x="166" y="193"/>
                    <a:pt x="165" y="195"/>
                  </a:cubicBezTo>
                  <a:cubicBezTo>
                    <a:pt x="159" y="201"/>
                    <a:pt x="153" y="207"/>
                    <a:pt x="148" y="214"/>
                  </a:cubicBezTo>
                  <a:cubicBezTo>
                    <a:pt x="147" y="215"/>
                    <a:pt x="146" y="215"/>
                    <a:pt x="145" y="215"/>
                  </a:cubicBezTo>
                  <a:close/>
                  <a:moveTo>
                    <a:pt x="1033" y="203"/>
                  </a:moveTo>
                  <a:cubicBezTo>
                    <a:pt x="1032" y="203"/>
                    <a:pt x="1031" y="203"/>
                    <a:pt x="1030" y="202"/>
                  </a:cubicBezTo>
                  <a:cubicBezTo>
                    <a:pt x="1025" y="196"/>
                    <a:pt x="1019" y="189"/>
                    <a:pt x="1013" y="183"/>
                  </a:cubicBezTo>
                  <a:cubicBezTo>
                    <a:pt x="1011" y="182"/>
                    <a:pt x="1011" y="180"/>
                    <a:pt x="1013" y="178"/>
                  </a:cubicBezTo>
                  <a:cubicBezTo>
                    <a:pt x="1014" y="177"/>
                    <a:pt x="1017" y="177"/>
                    <a:pt x="1018" y="178"/>
                  </a:cubicBezTo>
                  <a:cubicBezTo>
                    <a:pt x="1024" y="184"/>
                    <a:pt x="1030" y="191"/>
                    <a:pt x="1036" y="197"/>
                  </a:cubicBezTo>
                  <a:cubicBezTo>
                    <a:pt x="1037" y="199"/>
                    <a:pt x="1037" y="201"/>
                    <a:pt x="1035" y="202"/>
                  </a:cubicBezTo>
                  <a:cubicBezTo>
                    <a:pt x="1035" y="203"/>
                    <a:pt x="1034" y="203"/>
                    <a:pt x="1033" y="203"/>
                  </a:cubicBezTo>
                  <a:close/>
                  <a:moveTo>
                    <a:pt x="180" y="177"/>
                  </a:moveTo>
                  <a:cubicBezTo>
                    <a:pt x="179" y="177"/>
                    <a:pt x="178" y="177"/>
                    <a:pt x="177" y="176"/>
                  </a:cubicBezTo>
                  <a:cubicBezTo>
                    <a:pt x="176" y="175"/>
                    <a:pt x="176" y="172"/>
                    <a:pt x="177" y="171"/>
                  </a:cubicBezTo>
                  <a:cubicBezTo>
                    <a:pt x="184" y="165"/>
                    <a:pt x="190" y="159"/>
                    <a:pt x="196" y="153"/>
                  </a:cubicBezTo>
                  <a:cubicBezTo>
                    <a:pt x="198" y="152"/>
                    <a:pt x="200" y="152"/>
                    <a:pt x="201" y="153"/>
                  </a:cubicBezTo>
                  <a:cubicBezTo>
                    <a:pt x="203" y="155"/>
                    <a:pt x="203" y="157"/>
                    <a:pt x="201" y="159"/>
                  </a:cubicBezTo>
                  <a:cubicBezTo>
                    <a:pt x="195" y="164"/>
                    <a:pt x="189" y="170"/>
                    <a:pt x="183" y="176"/>
                  </a:cubicBezTo>
                  <a:cubicBezTo>
                    <a:pt x="182" y="177"/>
                    <a:pt x="181" y="177"/>
                    <a:pt x="180" y="177"/>
                  </a:cubicBezTo>
                  <a:close/>
                  <a:moveTo>
                    <a:pt x="997" y="166"/>
                  </a:moveTo>
                  <a:cubicBezTo>
                    <a:pt x="996" y="166"/>
                    <a:pt x="995" y="166"/>
                    <a:pt x="994" y="165"/>
                  </a:cubicBezTo>
                  <a:cubicBezTo>
                    <a:pt x="988" y="160"/>
                    <a:pt x="982" y="154"/>
                    <a:pt x="975" y="148"/>
                  </a:cubicBezTo>
                  <a:cubicBezTo>
                    <a:pt x="974" y="147"/>
                    <a:pt x="974" y="145"/>
                    <a:pt x="975" y="143"/>
                  </a:cubicBezTo>
                  <a:cubicBezTo>
                    <a:pt x="976" y="142"/>
                    <a:pt x="979" y="141"/>
                    <a:pt x="980" y="143"/>
                  </a:cubicBezTo>
                  <a:cubicBezTo>
                    <a:pt x="987" y="148"/>
                    <a:pt x="993" y="154"/>
                    <a:pt x="999" y="160"/>
                  </a:cubicBezTo>
                  <a:cubicBezTo>
                    <a:pt x="1001" y="161"/>
                    <a:pt x="1001" y="164"/>
                    <a:pt x="1000" y="165"/>
                  </a:cubicBezTo>
                  <a:cubicBezTo>
                    <a:pt x="999" y="166"/>
                    <a:pt x="998" y="166"/>
                    <a:pt x="997" y="166"/>
                  </a:cubicBezTo>
                  <a:close/>
                  <a:moveTo>
                    <a:pt x="218" y="143"/>
                  </a:moveTo>
                  <a:cubicBezTo>
                    <a:pt x="217" y="143"/>
                    <a:pt x="216" y="142"/>
                    <a:pt x="215" y="141"/>
                  </a:cubicBezTo>
                  <a:cubicBezTo>
                    <a:pt x="214" y="140"/>
                    <a:pt x="214" y="137"/>
                    <a:pt x="216" y="136"/>
                  </a:cubicBezTo>
                  <a:cubicBezTo>
                    <a:pt x="223" y="131"/>
                    <a:pt x="229" y="125"/>
                    <a:pt x="236" y="120"/>
                  </a:cubicBezTo>
                  <a:cubicBezTo>
                    <a:pt x="238" y="119"/>
                    <a:pt x="240" y="119"/>
                    <a:pt x="241" y="121"/>
                  </a:cubicBezTo>
                  <a:cubicBezTo>
                    <a:pt x="243" y="122"/>
                    <a:pt x="242" y="125"/>
                    <a:pt x="241" y="126"/>
                  </a:cubicBezTo>
                  <a:cubicBezTo>
                    <a:pt x="234" y="131"/>
                    <a:pt x="227" y="136"/>
                    <a:pt x="221" y="142"/>
                  </a:cubicBezTo>
                  <a:cubicBezTo>
                    <a:pt x="220" y="142"/>
                    <a:pt x="219" y="143"/>
                    <a:pt x="218" y="143"/>
                  </a:cubicBezTo>
                  <a:close/>
                  <a:moveTo>
                    <a:pt x="958" y="133"/>
                  </a:moveTo>
                  <a:cubicBezTo>
                    <a:pt x="957" y="133"/>
                    <a:pt x="956" y="133"/>
                    <a:pt x="956" y="132"/>
                  </a:cubicBezTo>
                  <a:cubicBezTo>
                    <a:pt x="949" y="127"/>
                    <a:pt x="942" y="122"/>
                    <a:pt x="935" y="117"/>
                  </a:cubicBezTo>
                  <a:cubicBezTo>
                    <a:pt x="933" y="116"/>
                    <a:pt x="933" y="113"/>
                    <a:pt x="934" y="112"/>
                  </a:cubicBezTo>
                  <a:cubicBezTo>
                    <a:pt x="935" y="110"/>
                    <a:pt x="938" y="110"/>
                    <a:pt x="939" y="111"/>
                  </a:cubicBezTo>
                  <a:cubicBezTo>
                    <a:pt x="946" y="116"/>
                    <a:pt x="953" y="121"/>
                    <a:pt x="960" y="126"/>
                  </a:cubicBezTo>
                  <a:cubicBezTo>
                    <a:pt x="962" y="128"/>
                    <a:pt x="962" y="130"/>
                    <a:pt x="961" y="131"/>
                  </a:cubicBezTo>
                  <a:cubicBezTo>
                    <a:pt x="960" y="132"/>
                    <a:pt x="959" y="133"/>
                    <a:pt x="958" y="133"/>
                  </a:cubicBezTo>
                  <a:close/>
                  <a:moveTo>
                    <a:pt x="259" y="112"/>
                  </a:moveTo>
                  <a:cubicBezTo>
                    <a:pt x="258" y="112"/>
                    <a:pt x="257" y="111"/>
                    <a:pt x="256" y="110"/>
                  </a:cubicBezTo>
                  <a:cubicBezTo>
                    <a:pt x="255" y="108"/>
                    <a:pt x="256" y="106"/>
                    <a:pt x="257" y="105"/>
                  </a:cubicBezTo>
                  <a:cubicBezTo>
                    <a:pt x="264" y="100"/>
                    <a:pt x="272" y="95"/>
                    <a:pt x="279" y="91"/>
                  </a:cubicBezTo>
                  <a:cubicBezTo>
                    <a:pt x="281" y="89"/>
                    <a:pt x="283" y="90"/>
                    <a:pt x="284" y="92"/>
                  </a:cubicBezTo>
                  <a:cubicBezTo>
                    <a:pt x="285" y="93"/>
                    <a:pt x="285" y="96"/>
                    <a:pt x="283" y="97"/>
                  </a:cubicBezTo>
                  <a:cubicBezTo>
                    <a:pt x="276" y="101"/>
                    <a:pt x="268" y="106"/>
                    <a:pt x="261" y="111"/>
                  </a:cubicBezTo>
                  <a:cubicBezTo>
                    <a:pt x="261" y="111"/>
                    <a:pt x="260" y="112"/>
                    <a:pt x="259" y="112"/>
                  </a:cubicBezTo>
                  <a:close/>
                  <a:moveTo>
                    <a:pt x="916" y="103"/>
                  </a:moveTo>
                  <a:cubicBezTo>
                    <a:pt x="915" y="103"/>
                    <a:pt x="914" y="103"/>
                    <a:pt x="914" y="102"/>
                  </a:cubicBezTo>
                  <a:cubicBezTo>
                    <a:pt x="907" y="98"/>
                    <a:pt x="899" y="93"/>
                    <a:pt x="892" y="89"/>
                  </a:cubicBezTo>
                  <a:cubicBezTo>
                    <a:pt x="890" y="88"/>
                    <a:pt x="890" y="85"/>
                    <a:pt x="891" y="84"/>
                  </a:cubicBezTo>
                  <a:cubicBezTo>
                    <a:pt x="892" y="82"/>
                    <a:pt x="894" y="81"/>
                    <a:pt x="896" y="82"/>
                  </a:cubicBezTo>
                  <a:cubicBezTo>
                    <a:pt x="903" y="87"/>
                    <a:pt x="911" y="91"/>
                    <a:pt x="918" y="96"/>
                  </a:cubicBezTo>
                  <a:cubicBezTo>
                    <a:pt x="920" y="97"/>
                    <a:pt x="920" y="99"/>
                    <a:pt x="919" y="101"/>
                  </a:cubicBezTo>
                  <a:cubicBezTo>
                    <a:pt x="918" y="102"/>
                    <a:pt x="917" y="103"/>
                    <a:pt x="916" y="103"/>
                  </a:cubicBezTo>
                  <a:close/>
                  <a:moveTo>
                    <a:pt x="303" y="84"/>
                  </a:moveTo>
                  <a:cubicBezTo>
                    <a:pt x="302" y="84"/>
                    <a:pt x="300" y="84"/>
                    <a:pt x="300" y="82"/>
                  </a:cubicBezTo>
                  <a:cubicBezTo>
                    <a:pt x="299" y="81"/>
                    <a:pt x="299" y="78"/>
                    <a:pt x="301" y="77"/>
                  </a:cubicBezTo>
                  <a:cubicBezTo>
                    <a:pt x="309" y="73"/>
                    <a:pt x="316" y="69"/>
                    <a:pt x="324" y="65"/>
                  </a:cubicBezTo>
                  <a:cubicBezTo>
                    <a:pt x="326" y="64"/>
                    <a:pt x="328" y="65"/>
                    <a:pt x="329" y="67"/>
                  </a:cubicBezTo>
                  <a:cubicBezTo>
                    <a:pt x="330" y="68"/>
                    <a:pt x="329" y="71"/>
                    <a:pt x="327" y="72"/>
                  </a:cubicBezTo>
                  <a:cubicBezTo>
                    <a:pt x="320" y="75"/>
                    <a:pt x="312" y="79"/>
                    <a:pt x="305" y="84"/>
                  </a:cubicBezTo>
                  <a:cubicBezTo>
                    <a:pt x="304" y="84"/>
                    <a:pt x="304" y="84"/>
                    <a:pt x="303" y="84"/>
                  </a:cubicBezTo>
                  <a:close/>
                  <a:moveTo>
                    <a:pt x="871" y="77"/>
                  </a:moveTo>
                  <a:cubicBezTo>
                    <a:pt x="871" y="77"/>
                    <a:pt x="870" y="76"/>
                    <a:pt x="870" y="76"/>
                  </a:cubicBezTo>
                  <a:cubicBezTo>
                    <a:pt x="862" y="72"/>
                    <a:pt x="854" y="68"/>
                    <a:pt x="847" y="65"/>
                  </a:cubicBezTo>
                  <a:cubicBezTo>
                    <a:pt x="845" y="64"/>
                    <a:pt x="844" y="61"/>
                    <a:pt x="845" y="60"/>
                  </a:cubicBezTo>
                  <a:cubicBezTo>
                    <a:pt x="846" y="58"/>
                    <a:pt x="848" y="57"/>
                    <a:pt x="850" y="58"/>
                  </a:cubicBezTo>
                  <a:cubicBezTo>
                    <a:pt x="858" y="62"/>
                    <a:pt x="865" y="66"/>
                    <a:pt x="873" y="70"/>
                  </a:cubicBezTo>
                  <a:cubicBezTo>
                    <a:pt x="875" y="71"/>
                    <a:pt x="876" y="73"/>
                    <a:pt x="875" y="75"/>
                  </a:cubicBezTo>
                  <a:cubicBezTo>
                    <a:pt x="874" y="76"/>
                    <a:pt x="873" y="77"/>
                    <a:pt x="871" y="77"/>
                  </a:cubicBezTo>
                  <a:close/>
                  <a:moveTo>
                    <a:pt x="349" y="61"/>
                  </a:moveTo>
                  <a:cubicBezTo>
                    <a:pt x="347" y="61"/>
                    <a:pt x="346" y="60"/>
                    <a:pt x="345" y="59"/>
                  </a:cubicBezTo>
                  <a:cubicBezTo>
                    <a:pt x="345" y="57"/>
                    <a:pt x="345" y="55"/>
                    <a:pt x="347" y="54"/>
                  </a:cubicBezTo>
                  <a:cubicBezTo>
                    <a:pt x="355" y="50"/>
                    <a:pt x="363" y="47"/>
                    <a:pt x="371" y="43"/>
                  </a:cubicBezTo>
                  <a:cubicBezTo>
                    <a:pt x="373" y="43"/>
                    <a:pt x="375" y="44"/>
                    <a:pt x="376" y="45"/>
                  </a:cubicBezTo>
                  <a:cubicBezTo>
                    <a:pt x="377" y="47"/>
                    <a:pt x="376" y="49"/>
                    <a:pt x="374" y="50"/>
                  </a:cubicBezTo>
                  <a:cubicBezTo>
                    <a:pt x="366" y="53"/>
                    <a:pt x="358" y="57"/>
                    <a:pt x="350" y="60"/>
                  </a:cubicBezTo>
                  <a:cubicBezTo>
                    <a:pt x="350" y="61"/>
                    <a:pt x="349" y="61"/>
                    <a:pt x="349" y="61"/>
                  </a:cubicBezTo>
                  <a:close/>
                  <a:moveTo>
                    <a:pt x="825" y="54"/>
                  </a:moveTo>
                  <a:cubicBezTo>
                    <a:pt x="824" y="54"/>
                    <a:pt x="824" y="54"/>
                    <a:pt x="823" y="54"/>
                  </a:cubicBezTo>
                  <a:cubicBezTo>
                    <a:pt x="815" y="51"/>
                    <a:pt x="807" y="47"/>
                    <a:pt x="800" y="44"/>
                  </a:cubicBezTo>
                  <a:cubicBezTo>
                    <a:pt x="798" y="44"/>
                    <a:pt x="797" y="42"/>
                    <a:pt x="797" y="40"/>
                  </a:cubicBezTo>
                  <a:cubicBezTo>
                    <a:pt x="798" y="38"/>
                    <a:pt x="800" y="37"/>
                    <a:pt x="802" y="38"/>
                  </a:cubicBezTo>
                  <a:cubicBezTo>
                    <a:pt x="810" y="41"/>
                    <a:pt x="818" y="44"/>
                    <a:pt x="826" y="47"/>
                  </a:cubicBezTo>
                  <a:cubicBezTo>
                    <a:pt x="828" y="48"/>
                    <a:pt x="829" y="50"/>
                    <a:pt x="828" y="52"/>
                  </a:cubicBezTo>
                  <a:cubicBezTo>
                    <a:pt x="828" y="53"/>
                    <a:pt x="826" y="54"/>
                    <a:pt x="825" y="54"/>
                  </a:cubicBezTo>
                  <a:close/>
                  <a:moveTo>
                    <a:pt x="396" y="41"/>
                  </a:moveTo>
                  <a:cubicBezTo>
                    <a:pt x="395" y="41"/>
                    <a:pt x="394" y="40"/>
                    <a:pt x="393" y="39"/>
                  </a:cubicBezTo>
                  <a:cubicBezTo>
                    <a:pt x="392" y="37"/>
                    <a:pt x="393" y="35"/>
                    <a:pt x="395" y="34"/>
                  </a:cubicBezTo>
                  <a:cubicBezTo>
                    <a:pt x="403" y="31"/>
                    <a:pt x="412" y="29"/>
                    <a:pt x="420" y="26"/>
                  </a:cubicBezTo>
                  <a:cubicBezTo>
                    <a:pt x="422" y="25"/>
                    <a:pt x="424" y="27"/>
                    <a:pt x="424" y="28"/>
                  </a:cubicBezTo>
                  <a:cubicBezTo>
                    <a:pt x="425" y="30"/>
                    <a:pt x="424" y="32"/>
                    <a:pt x="422" y="33"/>
                  </a:cubicBezTo>
                  <a:cubicBezTo>
                    <a:pt x="414" y="36"/>
                    <a:pt x="406" y="38"/>
                    <a:pt x="398" y="41"/>
                  </a:cubicBezTo>
                  <a:cubicBezTo>
                    <a:pt x="397" y="41"/>
                    <a:pt x="397" y="41"/>
                    <a:pt x="396" y="41"/>
                  </a:cubicBezTo>
                  <a:close/>
                  <a:moveTo>
                    <a:pt x="776" y="36"/>
                  </a:moveTo>
                  <a:cubicBezTo>
                    <a:pt x="776" y="36"/>
                    <a:pt x="776" y="36"/>
                    <a:pt x="775" y="36"/>
                  </a:cubicBezTo>
                  <a:cubicBezTo>
                    <a:pt x="767" y="33"/>
                    <a:pt x="759" y="31"/>
                    <a:pt x="751" y="29"/>
                  </a:cubicBezTo>
                  <a:cubicBezTo>
                    <a:pt x="749" y="28"/>
                    <a:pt x="748" y="26"/>
                    <a:pt x="748" y="24"/>
                  </a:cubicBezTo>
                  <a:cubicBezTo>
                    <a:pt x="749" y="22"/>
                    <a:pt x="751" y="21"/>
                    <a:pt x="753" y="22"/>
                  </a:cubicBezTo>
                  <a:cubicBezTo>
                    <a:pt x="761" y="24"/>
                    <a:pt x="769" y="26"/>
                    <a:pt x="778" y="29"/>
                  </a:cubicBezTo>
                  <a:cubicBezTo>
                    <a:pt x="779" y="30"/>
                    <a:pt x="781" y="32"/>
                    <a:pt x="780" y="34"/>
                  </a:cubicBezTo>
                  <a:cubicBezTo>
                    <a:pt x="779" y="35"/>
                    <a:pt x="778" y="36"/>
                    <a:pt x="776" y="36"/>
                  </a:cubicBezTo>
                  <a:close/>
                  <a:moveTo>
                    <a:pt x="446" y="26"/>
                  </a:moveTo>
                  <a:cubicBezTo>
                    <a:pt x="444" y="26"/>
                    <a:pt x="443" y="25"/>
                    <a:pt x="442" y="23"/>
                  </a:cubicBezTo>
                  <a:cubicBezTo>
                    <a:pt x="442" y="22"/>
                    <a:pt x="443" y="20"/>
                    <a:pt x="445" y="19"/>
                  </a:cubicBezTo>
                  <a:cubicBezTo>
                    <a:pt x="453" y="17"/>
                    <a:pt x="462" y="15"/>
                    <a:pt x="470" y="13"/>
                  </a:cubicBezTo>
                  <a:cubicBezTo>
                    <a:pt x="472" y="13"/>
                    <a:pt x="474" y="14"/>
                    <a:pt x="474" y="16"/>
                  </a:cubicBezTo>
                  <a:cubicBezTo>
                    <a:pt x="475" y="18"/>
                    <a:pt x="474" y="20"/>
                    <a:pt x="472" y="20"/>
                  </a:cubicBezTo>
                  <a:cubicBezTo>
                    <a:pt x="463" y="22"/>
                    <a:pt x="455" y="24"/>
                    <a:pt x="447" y="26"/>
                  </a:cubicBezTo>
                  <a:lnTo>
                    <a:pt x="446" y="26"/>
                  </a:lnTo>
                  <a:close/>
                  <a:moveTo>
                    <a:pt x="727" y="22"/>
                  </a:moveTo>
                  <a:cubicBezTo>
                    <a:pt x="726" y="22"/>
                    <a:pt x="726" y="22"/>
                    <a:pt x="726" y="22"/>
                  </a:cubicBezTo>
                  <a:cubicBezTo>
                    <a:pt x="718" y="20"/>
                    <a:pt x="709" y="19"/>
                    <a:pt x="701" y="17"/>
                  </a:cubicBezTo>
                  <a:cubicBezTo>
                    <a:pt x="699" y="17"/>
                    <a:pt x="697" y="15"/>
                    <a:pt x="698" y="13"/>
                  </a:cubicBezTo>
                  <a:cubicBezTo>
                    <a:pt x="698" y="11"/>
                    <a:pt x="700" y="10"/>
                    <a:pt x="702" y="10"/>
                  </a:cubicBezTo>
                  <a:cubicBezTo>
                    <a:pt x="711" y="11"/>
                    <a:pt x="719" y="13"/>
                    <a:pt x="728" y="15"/>
                  </a:cubicBezTo>
                  <a:cubicBezTo>
                    <a:pt x="730" y="16"/>
                    <a:pt x="731" y="18"/>
                    <a:pt x="730" y="20"/>
                  </a:cubicBezTo>
                  <a:cubicBezTo>
                    <a:pt x="730" y="21"/>
                    <a:pt x="728" y="22"/>
                    <a:pt x="727" y="22"/>
                  </a:cubicBezTo>
                  <a:close/>
                  <a:moveTo>
                    <a:pt x="496" y="16"/>
                  </a:moveTo>
                  <a:cubicBezTo>
                    <a:pt x="494" y="16"/>
                    <a:pt x="493" y="14"/>
                    <a:pt x="493" y="12"/>
                  </a:cubicBezTo>
                  <a:cubicBezTo>
                    <a:pt x="492" y="10"/>
                    <a:pt x="494" y="9"/>
                    <a:pt x="496" y="8"/>
                  </a:cubicBezTo>
                  <a:cubicBezTo>
                    <a:pt x="504" y="7"/>
                    <a:pt x="513" y="6"/>
                    <a:pt x="521" y="5"/>
                  </a:cubicBezTo>
                  <a:cubicBezTo>
                    <a:pt x="523" y="4"/>
                    <a:pt x="525" y="6"/>
                    <a:pt x="525" y="8"/>
                  </a:cubicBezTo>
                  <a:cubicBezTo>
                    <a:pt x="526" y="10"/>
                    <a:pt x="524" y="12"/>
                    <a:pt x="522" y="12"/>
                  </a:cubicBezTo>
                  <a:cubicBezTo>
                    <a:pt x="514" y="13"/>
                    <a:pt x="505" y="14"/>
                    <a:pt x="497" y="15"/>
                  </a:cubicBezTo>
                  <a:lnTo>
                    <a:pt x="496" y="16"/>
                  </a:lnTo>
                  <a:close/>
                  <a:moveTo>
                    <a:pt x="676" y="13"/>
                  </a:moveTo>
                  <a:cubicBezTo>
                    <a:pt x="675" y="13"/>
                    <a:pt x="675" y="13"/>
                    <a:pt x="675" y="13"/>
                  </a:cubicBezTo>
                  <a:cubicBezTo>
                    <a:pt x="667" y="12"/>
                    <a:pt x="659" y="11"/>
                    <a:pt x="650" y="10"/>
                  </a:cubicBezTo>
                  <a:cubicBezTo>
                    <a:pt x="648" y="10"/>
                    <a:pt x="647" y="8"/>
                    <a:pt x="647" y="6"/>
                  </a:cubicBezTo>
                  <a:cubicBezTo>
                    <a:pt x="647" y="4"/>
                    <a:pt x="649" y="3"/>
                    <a:pt x="651" y="3"/>
                  </a:cubicBezTo>
                  <a:cubicBezTo>
                    <a:pt x="659" y="4"/>
                    <a:pt x="668" y="5"/>
                    <a:pt x="676" y="6"/>
                  </a:cubicBezTo>
                  <a:cubicBezTo>
                    <a:pt x="679" y="6"/>
                    <a:pt x="680" y="8"/>
                    <a:pt x="680" y="10"/>
                  </a:cubicBezTo>
                  <a:cubicBezTo>
                    <a:pt x="679" y="12"/>
                    <a:pt x="678" y="13"/>
                    <a:pt x="676" y="13"/>
                  </a:cubicBezTo>
                  <a:close/>
                  <a:moveTo>
                    <a:pt x="547" y="9"/>
                  </a:moveTo>
                  <a:cubicBezTo>
                    <a:pt x="545" y="9"/>
                    <a:pt x="544" y="8"/>
                    <a:pt x="544" y="6"/>
                  </a:cubicBezTo>
                  <a:cubicBezTo>
                    <a:pt x="544" y="4"/>
                    <a:pt x="545" y="2"/>
                    <a:pt x="547" y="2"/>
                  </a:cubicBezTo>
                  <a:cubicBezTo>
                    <a:pt x="556" y="1"/>
                    <a:pt x="564" y="1"/>
                    <a:pt x="573" y="0"/>
                  </a:cubicBezTo>
                  <a:cubicBezTo>
                    <a:pt x="575" y="0"/>
                    <a:pt x="577" y="2"/>
                    <a:pt x="577" y="4"/>
                  </a:cubicBezTo>
                  <a:cubicBezTo>
                    <a:pt x="577" y="6"/>
                    <a:pt x="575" y="8"/>
                    <a:pt x="573" y="8"/>
                  </a:cubicBezTo>
                  <a:cubicBezTo>
                    <a:pt x="565" y="8"/>
                    <a:pt x="556" y="9"/>
                    <a:pt x="548" y="9"/>
                  </a:cubicBezTo>
                  <a:lnTo>
                    <a:pt x="547" y="9"/>
                  </a:lnTo>
                  <a:close/>
                  <a:moveTo>
                    <a:pt x="625" y="8"/>
                  </a:moveTo>
                  <a:cubicBezTo>
                    <a:pt x="624" y="8"/>
                    <a:pt x="624" y="8"/>
                    <a:pt x="624" y="8"/>
                  </a:cubicBezTo>
                  <a:cubicBezTo>
                    <a:pt x="616" y="8"/>
                    <a:pt x="607" y="8"/>
                    <a:pt x="599" y="7"/>
                  </a:cubicBezTo>
                  <a:cubicBezTo>
                    <a:pt x="597" y="7"/>
                    <a:pt x="595" y="6"/>
                    <a:pt x="595" y="4"/>
                  </a:cubicBezTo>
                  <a:cubicBezTo>
                    <a:pt x="595" y="2"/>
                    <a:pt x="597" y="0"/>
                    <a:pt x="599" y="0"/>
                  </a:cubicBezTo>
                  <a:cubicBezTo>
                    <a:pt x="599" y="0"/>
                    <a:pt x="599" y="0"/>
                    <a:pt x="599" y="0"/>
                  </a:cubicBezTo>
                  <a:cubicBezTo>
                    <a:pt x="608" y="0"/>
                    <a:pt x="616" y="0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7" y="8"/>
                    <a:pt x="62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48" name="组合 247"/>
            <p:cNvGrpSpPr/>
            <p:nvPr/>
          </p:nvGrpSpPr>
          <p:grpSpPr>
            <a:xfrm>
              <a:off x="6564313" y="2381251"/>
              <a:ext cx="703263" cy="703263"/>
              <a:chOff x="6538913" y="2355851"/>
              <a:chExt cx="703263" cy="703263"/>
            </a:xfrm>
          </p:grpSpPr>
          <p:sp>
            <p:nvSpPr>
              <p:cNvPr id="42" name="Freeform 6"/>
              <p:cNvSpPr>
                <a:spLocks noEditPoints="1"/>
              </p:cNvSpPr>
              <p:nvPr/>
            </p:nvSpPr>
            <p:spPr bwMode="auto">
              <a:xfrm>
                <a:off x="6538913" y="2355851"/>
                <a:ext cx="703263" cy="703263"/>
              </a:xfrm>
              <a:custGeom>
                <a:avLst/>
                <a:gdLst>
                  <a:gd name="T0" fmla="*/ 171 w 187"/>
                  <a:gd name="T1" fmla="*/ 78 h 187"/>
                  <a:gd name="T2" fmla="*/ 177 w 187"/>
                  <a:gd name="T3" fmla="*/ 60 h 187"/>
                  <a:gd name="T4" fmla="*/ 169 w 187"/>
                  <a:gd name="T5" fmla="*/ 37 h 187"/>
                  <a:gd name="T6" fmla="*/ 152 w 187"/>
                  <a:gd name="T7" fmla="*/ 41 h 187"/>
                  <a:gd name="T8" fmla="*/ 149 w 187"/>
                  <a:gd name="T9" fmla="*/ 23 h 187"/>
                  <a:gd name="T10" fmla="*/ 131 w 187"/>
                  <a:gd name="T11" fmla="*/ 7 h 187"/>
                  <a:gd name="T12" fmla="*/ 119 w 187"/>
                  <a:gd name="T13" fmla="*/ 18 h 187"/>
                  <a:gd name="T14" fmla="*/ 107 w 187"/>
                  <a:gd name="T15" fmla="*/ 4 h 187"/>
                  <a:gd name="T16" fmla="*/ 83 w 187"/>
                  <a:gd name="T17" fmla="*/ 0 h 187"/>
                  <a:gd name="T18" fmla="*/ 78 w 187"/>
                  <a:gd name="T19" fmla="*/ 16 h 187"/>
                  <a:gd name="T20" fmla="*/ 61 w 187"/>
                  <a:gd name="T21" fmla="*/ 10 h 187"/>
                  <a:gd name="T22" fmla="*/ 37 w 187"/>
                  <a:gd name="T23" fmla="*/ 17 h 187"/>
                  <a:gd name="T24" fmla="*/ 41 w 187"/>
                  <a:gd name="T25" fmla="*/ 34 h 187"/>
                  <a:gd name="T26" fmla="*/ 23 w 187"/>
                  <a:gd name="T27" fmla="*/ 37 h 187"/>
                  <a:gd name="T28" fmla="*/ 7 w 187"/>
                  <a:gd name="T29" fmla="*/ 56 h 187"/>
                  <a:gd name="T30" fmla="*/ 19 w 187"/>
                  <a:gd name="T31" fmla="*/ 68 h 187"/>
                  <a:gd name="T32" fmla="*/ 5 w 187"/>
                  <a:gd name="T33" fmla="*/ 80 h 187"/>
                  <a:gd name="T34" fmla="*/ 0 w 187"/>
                  <a:gd name="T35" fmla="*/ 104 h 187"/>
                  <a:gd name="T36" fmla="*/ 16 w 187"/>
                  <a:gd name="T37" fmla="*/ 109 h 187"/>
                  <a:gd name="T38" fmla="*/ 10 w 187"/>
                  <a:gd name="T39" fmla="*/ 126 h 187"/>
                  <a:gd name="T40" fmla="*/ 18 w 187"/>
                  <a:gd name="T41" fmla="*/ 149 h 187"/>
                  <a:gd name="T42" fmla="*/ 34 w 187"/>
                  <a:gd name="T43" fmla="*/ 145 h 187"/>
                  <a:gd name="T44" fmla="*/ 37 w 187"/>
                  <a:gd name="T45" fmla="*/ 163 h 187"/>
                  <a:gd name="T46" fmla="*/ 56 w 187"/>
                  <a:gd name="T47" fmla="*/ 180 h 187"/>
                  <a:gd name="T48" fmla="*/ 68 w 187"/>
                  <a:gd name="T49" fmla="*/ 168 h 187"/>
                  <a:gd name="T50" fmla="*/ 80 w 187"/>
                  <a:gd name="T51" fmla="*/ 182 h 187"/>
                  <a:gd name="T52" fmla="*/ 104 w 187"/>
                  <a:gd name="T53" fmla="*/ 187 h 187"/>
                  <a:gd name="T54" fmla="*/ 109 w 187"/>
                  <a:gd name="T55" fmla="*/ 170 h 187"/>
                  <a:gd name="T56" fmla="*/ 126 w 187"/>
                  <a:gd name="T57" fmla="*/ 177 h 187"/>
                  <a:gd name="T58" fmla="*/ 149 w 187"/>
                  <a:gd name="T59" fmla="*/ 169 h 187"/>
                  <a:gd name="T60" fmla="*/ 145 w 187"/>
                  <a:gd name="T61" fmla="*/ 152 h 187"/>
                  <a:gd name="T62" fmla="*/ 164 w 187"/>
                  <a:gd name="T63" fmla="*/ 149 h 187"/>
                  <a:gd name="T64" fmla="*/ 180 w 187"/>
                  <a:gd name="T65" fmla="*/ 131 h 187"/>
                  <a:gd name="T66" fmla="*/ 168 w 187"/>
                  <a:gd name="T67" fmla="*/ 118 h 187"/>
                  <a:gd name="T68" fmla="*/ 182 w 187"/>
                  <a:gd name="T69" fmla="*/ 107 h 187"/>
                  <a:gd name="T70" fmla="*/ 187 w 187"/>
                  <a:gd name="T71" fmla="*/ 82 h 187"/>
                  <a:gd name="T72" fmla="*/ 93 w 187"/>
                  <a:gd name="T73" fmla="*/ 143 h 187"/>
                  <a:gd name="T74" fmla="*/ 93 w 187"/>
                  <a:gd name="T75" fmla="*/ 43 h 187"/>
                  <a:gd name="T76" fmla="*/ 93 w 187"/>
                  <a:gd name="T77" fmla="*/ 14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7" h="187">
                    <a:moveTo>
                      <a:pt x="182" y="78"/>
                    </a:moveTo>
                    <a:cubicBezTo>
                      <a:pt x="171" y="78"/>
                      <a:pt x="171" y="78"/>
                      <a:pt x="171" y="78"/>
                    </a:cubicBezTo>
                    <a:cubicBezTo>
                      <a:pt x="170" y="74"/>
                      <a:pt x="169" y="70"/>
                      <a:pt x="167" y="66"/>
                    </a:cubicBezTo>
                    <a:cubicBezTo>
                      <a:pt x="177" y="60"/>
                      <a:pt x="177" y="60"/>
                      <a:pt x="177" y="60"/>
                    </a:cubicBezTo>
                    <a:cubicBezTo>
                      <a:pt x="179" y="59"/>
                      <a:pt x="180" y="56"/>
                      <a:pt x="179" y="54"/>
                    </a:cubicBezTo>
                    <a:cubicBezTo>
                      <a:pt x="169" y="37"/>
                      <a:pt x="169" y="37"/>
                      <a:pt x="169" y="37"/>
                    </a:cubicBezTo>
                    <a:cubicBezTo>
                      <a:pt x="168" y="35"/>
                      <a:pt x="165" y="34"/>
                      <a:pt x="162" y="35"/>
                    </a:cubicBezTo>
                    <a:cubicBezTo>
                      <a:pt x="152" y="41"/>
                      <a:pt x="152" y="41"/>
                      <a:pt x="152" y="41"/>
                    </a:cubicBezTo>
                    <a:cubicBezTo>
                      <a:pt x="150" y="38"/>
                      <a:pt x="147" y="35"/>
                      <a:pt x="144" y="33"/>
                    </a:cubicBezTo>
                    <a:cubicBezTo>
                      <a:pt x="149" y="23"/>
                      <a:pt x="149" y="23"/>
                      <a:pt x="149" y="23"/>
                    </a:cubicBezTo>
                    <a:cubicBezTo>
                      <a:pt x="151" y="21"/>
                      <a:pt x="150" y="18"/>
                      <a:pt x="148" y="16"/>
                    </a:cubicBezTo>
                    <a:cubicBezTo>
                      <a:pt x="131" y="7"/>
                      <a:pt x="131" y="7"/>
                      <a:pt x="131" y="7"/>
                    </a:cubicBezTo>
                    <a:cubicBezTo>
                      <a:pt x="129" y="5"/>
                      <a:pt x="126" y="6"/>
                      <a:pt x="124" y="8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15" y="17"/>
                      <a:pt x="111" y="16"/>
                      <a:pt x="107" y="15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2"/>
                      <a:pt x="105" y="0"/>
                      <a:pt x="102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0" y="0"/>
                      <a:pt x="78" y="2"/>
                      <a:pt x="78" y="4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4" y="17"/>
                      <a:pt x="70" y="18"/>
                      <a:pt x="66" y="19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59" y="7"/>
                      <a:pt x="56" y="6"/>
                      <a:pt x="54" y="8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9"/>
                      <a:pt x="34" y="22"/>
                      <a:pt x="35" y="2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38" y="37"/>
                      <a:pt x="35" y="40"/>
                      <a:pt x="33" y="43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6"/>
                      <a:pt x="18" y="37"/>
                      <a:pt x="17" y="39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8"/>
                      <a:pt x="6" y="61"/>
                      <a:pt x="9" y="62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7" y="72"/>
                      <a:pt x="16" y="76"/>
                      <a:pt x="16" y="80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2" y="80"/>
                      <a:pt x="0" y="82"/>
                      <a:pt x="0" y="85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7"/>
                      <a:pt x="2" y="109"/>
                      <a:pt x="5" y="109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17" y="113"/>
                      <a:pt x="18" y="117"/>
                      <a:pt x="19" y="120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7" y="127"/>
                      <a:pt x="7" y="130"/>
                      <a:pt x="8" y="133"/>
                    </a:cubicBezTo>
                    <a:cubicBezTo>
                      <a:pt x="18" y="149"/>
                      <a:pt x="18" y="149"/>
                      <a:pt x="18" y="149"/>
                    </a:cubicBezTo>
                    <a:cubicBezTo>
                      <a:pt x="19" y="152"/>
                      <a:pt x="22" y="152"/>
                      <a:pt x="24" y="151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7" y="148"/>
                      <a:pt x="40" y="151"/>
                      <a:pt x="43" y="154"/>
                    </a:cubicBezTo>
                    <a:cubicBezTo>
                      <a:pt x="37" y="163"/>
                      <a:pt x="37" y="163"/>
                      <a:pt x="37" y="163"/>
                    </a:cubicBezTo>
                    <a:cubicBezTo>
                      <a:pt x="36" y="166"/>
                      <a:pt x="37" y="169"/>
                      <a:pt x="39" y="170"/>
                    </a:cubicBezTo>
                    <a:cubicBezTo>
                      <a:pt x="56" y="180"/>
                      <a:pt x="56" y="180"/>
                      <a:pt x="56" y="180"/>
                    </a:cubicBezTo>
                    <a:cubicBezTo>
                      <a:pt x="58" y="181"/>
                      <a:pt x="61" y="180"/>
                      <a:pt x="62" y="178"/>
                    </a:cubicBezTo>
                    <a:cubicBezTo>
                      <a:pt x="68" y="168"/>
                      <a:pt x="68" y="168"/>
                      <a:pt x="68" y="168"/>
                    </a:cubicBezTo>
                    <a:cubicBezTo>
                      <a:pt x="72" y="169"/>
                      <a:pt x="76" y="170"/>
                      <a:pt x="80" y="171"/>
                    </a:cubicBezTo>
                    <a:cubicBezTo>
                      <a:pt x="80" y="182"/>
                      <a:pt x="80" y="182"/>
                      <a:pt x="80" y="182"/>
                    </a:cubicBezTo>
                    <a:cubicBezTo>
                      <a:pt x="80" y="185"/>
                      <a:pt x="82" y="187"/>
                      <a:pt x="85" y="187"/>
                    </a:cubicBezTo>
                    <a:cubicBezTo>
                      <a:pt x="104" y="187"/>
                      <a:pt x="104" y="187"/>
                      <a:pt x="104" y="187"/>
                    </a:cubicBezTo>
                    <a:cubicBezTo>
                      <a:pt x="107" y="187"/>
                      <a:pt x="109" y="185"/>
                      <a:pt x="109" y="182"/>
                    </a:cubicBezTo>
                    <a:cubicBezTo>
                      <a:pt x="109" y="170"/>
                      <a:pt x="109" y="170"/>
                      <a:pt x="109" y="170"/>
                    </a:cubicBezTo>
                    <a:cubicBezTo>
                      <a:pt x="113" y="170"/>
                      <a:pt x="117" y="169"/>
                      <a:pt x="121" y="167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7" y="179"/>
                      <a:pt x="130" y="180"/>
                      <a:pt x="133" y="179"/>
                    </a:cubicBezTo>
                    <a:cubicBezTo>
                      <a:pt x="149" y="169"/>
                      <a:pt x="149" y="169"/>
                      <a:pt x="149" y="169"/>
                    </a:cubicBezTo>
                    <a:cubicBezTo>
                      <a:pt x="152" y="168"/>
                      <a:pt x="152" y="165"/>
                      <a:pt x="151" y="16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8" y="150"/>
                      <a:pt x="151" y="147"/>
                      <a:pt x="154" y="144"/>
                    </a:cubicBezTo>
                    <a:cubicBezTo>
                      <a:pt x="164" y="149"/>
                      <a:pt x="164" y="149"/>
                      <a:pt x="164" y="149"/>
                    </a:cubicBezTo>
                    <a:cubicBezTo>
                      <a:pt x="166" y="150"/>
                      <a:pt x="169" y="150"/>
                      <a:pt x="170" y="147"/>
                    </a:cubicBezTo>
                    <a:cubicBezTo>
                      <a:pt x="180" y="131"/>
                      <a:pt x="180" y="131"/>
                      <a:pt x="180" y="131"/>
                    </a:cubicBezTo>
                    <a:cubicBezTo>
                      <a:pt x="181" y="128"/>
                      <a:pt x="180" y="125"/>
                      <a:pt x="178" y="124"/>
                    </a:cubicBezTo>
                    <a:cubicBezTo>
                      <a:pt x="168" y="118"/>
                      <a:pt x="168" y="118"/>
                      <a:pt x="168" y="118"/>
                    </a:cubicBezTo>
                    <a:cubicBezTo>
                      <a:pt x="169" y="115"/>
                      <a:pt x="170" y="111"/>
                      <a:pt x="171" y="107"/>
                    </a:cubicBezTo>
                    <a:cubicBezTo>
                      <a:pt x="182" y="107"/>
                      <a:pt x="182" y="107"/>
                      <a:pt x="182" y="107"/>
                    </a:cubicBezTo>
                    <a:cubicBezTo>
                      <a:pt x="185" y="107"/>
                      <a:pt x="187" y="104"/>
                      <a:pt x="187" y="102"/>
                    </a:cubicBezTo>
                    <a:cubicBezTo>
                      <a:pt x="187" y="82"/>
                      <a:pt x="187" y="82"/>
                      <a:pt x="187" y="82"/>
                    </a:cubicBezTo>
                    <a:cubicBezTo>
                      <a:pt x="187" y="80"/>
                      <a:pt x="185" y="78"/>
                      <a:pt x="182" y="78"/>
                    </a:cubicBezTo>
                    <a:close/>
                    <a:moveTo>
                      <a:pt x="93" y="143"/>
                    </a:moveTo>
                    <a:cubicBezTo>
                      <a:pt x="66" y="143"/>
                      <a:pt x="43" y="121"/>
                      <a:pt x="43" y="93"/>
                    </a:cubicBezTo>
                    <a:cubicBezTo>
                      <a:pt x="43" y="66"/>
                      <a:pt x="66" y="43"/>
                      <a:pt x="93" y="43"/>
                    </a:cubicBezTo>
                    <a:cubicBezTo>
                      <a:pt x="121" y="43"/>
                      <a:pt x="143" y="66"/>
                      <a:pt x="143" y="93"/>
                    </a:cubicBezTo>
                    <a:cubicBezTo>
                      <a:pt x="143" y="121"/>
                      <a:pt x="121" y="143"/>
                      <a:pt x="93" y="143"/>
                    </a:cubicBez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7"/>
              <p:cNvSpPr>
                <a:spLocks/>
              </p:cNvSpPr>
              <p:nvPr/>
            </p:nvSpPr>
            <p:spPr bwMode="auto">
              <a:xfrm>
                <a:off x="6538913" y="2355851"/>
                <a:ext cx="346075" cy="703263"/>
              </a:xfrm>
              <a:custGeom>
                <a:avLst/>
                <a:gdLst>
                  <a:gd name="T0" fmla="*/ 92 w 92"/>
                  <a:gd name="T1" fmla="*/ 143 h 187"/>
                  <a:gd name="T2" fmla="*/ 43 w 92"/>
                  <a:gd name="T3" fmla="*/ 93 h 187"/>
                  <a:gd name="T4" fmla="*/ 92 w 92"/>
                  <a:gd name="T5" fmla="*/ 43 h 187"/>
                  <a:gd name="T6" fmla="*/ 92 w 92"/>
                  <a:gd name="T7" fmla="*/ 0 h 187"/>
                  <a:gd name="T8" fmla="*/ 83 w 92"/>
                  <a:gd name="T9" fmla="*/ 0 h 187"/>
                  <a:gd name="T10" fmla="*/ 78 w 92"/>
                  <a:gd name="T11" fmla="*/ 4 h 187"/>
                  <a:gd name="T12" fmla="*/ 78 w 92"/>
                  <a:gd name="T13" fmla="*/ 16 h 187"/>
                  <a:gd name="T14" fmla="*/ 66 w 92"/>
                  <a:gd name="T15" fmla="*/ 19 h 187"/>
                  <a:gd name="T16" fmla="*/ 61 w 92"/>
                  <a:gd name="T17" fmla="*/ 10 h 187"/>
                  <a:gd name="T18" fmla="*/ 54 w 92"/>
                  <a:gd name="T19" fmla="*/ 8 h 187"/>
                  <a:gd name="T20" fmla="*/ 37 w 92"/>
                  <a:gd name="T21" fmla="*/ 17 h 187"/>
                  <a:gd name="T22" fmla="*/ 35 w 92"/>
                  <a:gd name="T23" fmla="*/ 24 h 187"/>
                  <a:gd name="T24" fmla="*/ 41 w 92"/>
                  <a:gd name="T25" fmla="*/ 34 h 187"/>
                  <a:gd name="T26" fmla="*/ 33 w 92"/>
                  <a:gd name="T27" fmla="*/ 43 h 187"/>
                  <a:gd name="T28" fmla="*/ 23 w 92"/>
                  <a:gd name="T29" fmla="*/ 37 h 187"/>
                  <a:gd name="T30" fmla="*/ 17 w 92"/>
                  <a:gd name="T31" fmla="*/ 39 h 187"/>
                  <a:gd name="T32" fmla="*/ 7 w 92"/>
                  <a:gd name="T33" fmla="*/ 56 h 187"/>
                  <a:gd name="T34" fmla="*/ 9 w 92"/>
                  <a:gd name="T35" fmla="*/ 62 h 187"/>
                  <a:gd name="T36" fmla="*/ 19 w 92"/>
                  <a:gd name="T37" fmla="*/ 68 h 187"/>
                  <a:gd name="T38" fmla="*/ 16 w 92"/>
                  <a:gd name="T39" fmla="*/ 80 h 187"/>
                  <a:gd name="T40" fmla="*/ 5 w 92"/>
                  <a:gd name="T41" fmla="*/ 80 h 187"/>
                  <a:gd name="T42" fmla="*/ 0 w 92"/>
                  <a:gd name="T43" fmla="*/ 85 h 187"/>
                  <a:gd name="T44" fmla="*/ 0 w 92"/>
                  <a:gd name="T45" fmla="*/ 104 h 187"/>
                  <a:gd name="T46" fmla="*/ 5 w 92"/>
                  <a:gd name="T47" fmla="*/ 109 h 187"/>
                  <a:gd name="T48" fmla="*/ 16 w 92"/>
                  <a:gd name="T49" fmla="*/ 109 h 187"/>
                  <a:gd name="T50" fmla="*/ 19 w 92"/>
                  <a:gd name="T51" fmla="*/ 120 h 187"/>
                  <a:gd name="T52" fmla="*/ 10 w 92"/>
                  <a:gd name="T53" fmla="*/ 126 h 187"/>
                  <a:gd name="T54" fmla="*/ 8 w 92"/>
                  <a:gd name="T55" fmla="*/ 133 h 187"/>
                  <a:gd name="T56" fmla="*/ 18 w 92"/>
                  <a:gd name="T57" fmla="*/ 149 h 187"/>
                  <a:gd name="T58" fmla="*/ 24 w 92"/>
                  <a:gd name="T59" fmla="*/ 151 h 187"/>
                  <a:gd name="T60" fmla="*/ 34 w 92"/>
                  <a:gd name="T61" fmla="*/ 145 h 187"/>
                  <a:gd name="T62" fmla="*/ 43 w 92"/>
                  <a:gd name="T63" fmla="*/ 154 h 187"/>
                  <a:gd name="T64" fmla="*/ 37 w 92"/>
                  <a:gd name="T65" fmla="*/ 163 h 187"/>
                  <a:gd name="T66" fmla="*/ 39 w 92"/>
                  <a:gd name="T67" fmla="*/ 170 h 187"/>
                  <a:gd name="T68" fmla="*/ 56 w 92"/>
                  <a:gd name="T69" fmla="*/ 180 h 187"/>
                  <a:gd name="T70" fmla="*/ 62 w 92"/>
                  <a:gd name="T71" fmla="*/ 178 h 187"/>
                  <a:gd name="T72" fmla="*/ 68 w 92"/>
                  <a:gd name="T73" fmla="*/ 168 h 187"/>
                  <a:gd name="T74" fmla="*/ 80 w 92"/>
                  <a:gd name="T75" fmla="*/ 171 h 187"/>
                  <a:gd name="T76" fmla="*/ 80 w 92"/>
                  <a:gd name="T77" fmla="*/ 182 h 187"/>
                  <a:gd name="T78" fmla="*/ 85 w 92"/>
                  <a:gd name="T79" fmla="*/ 187 h 187"/>
                  <a:gd name="T80" fmla="*/ 92 w 92"/>
                  <a:gd name="T81" fmla="*/ 187 h 187"/>
                  <a:gd name="T82" fmla="*/ 92 w 92"/>
                  <a:gd name="T83" fmla="*/ 14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2" h="187">
                    <a:moveTo>
                      <a:pt x="92" y="143"/>
                    </a:moveTo>
                    <a:cubicBezTo>
                      <a:pt x="65" y="142"/>
                      <a:pt x="43" y="120"/>
                      <a:pt x="43" y="93"/>
                    </a:cubicBezTo>
                    <a:cubicBezTo>
                      <a:pt x="43" y="66"/>
                      <a:pt x="65" y="44"/>
                      <a:pt x="92" y="43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0" y="0"/>
                      <a:pt x="78" y="2"/>
                      <a:pt x="78" y="4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4" y="17"/>
                      <a:pt x="70" y="18"/>
                      <a:pt x="66" y="19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59" y="7"/>
                      <a:pt x="56" y="6"/>
                      <a:pt x="54" y="8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9"/>
                      <a:pt x="34" y="22"/>
                      <a:pt x="35" y="2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38" y="37"/>
                      <a:pt x="35" y="40"/>
                      <a:pt x="33" y="43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6"/>
                      <a:pt x="18" y="37"/>
                      <a:pt x="17" y="39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8"/>
                      <a:pt x="6" y="61"/>
                      <a:pt x="9" y="62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7" y="72"/>
                      <a:pt x="16" y="76"/>
                      <a:pt x="16" y="80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2" y="80"/>
                      <a:pt x="0" y="82"/>
                      <a:pt x="0" y="85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7"/>
                      <a:pt x="2" y="109"/>
                      <a:pt x="5" y="109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17" y="113"/>
                      <a:pt x="18" y="117"/>
                      <a:pt x="19" y="120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7" y="127"/>
                      <a:pt x="7" y="130"/>
                      <a:pt x="8" y="133"/>
                    </a:cubicBezTo>
                    <a:cubicBezTo>
                      <a:pt x="18" y="149"/>
                      <a:pt x="18" y="149"/>
                      <a:pt x="18" y="149"/>
                    </a:cubicBezTo>
                    <a:cubicBezTo>
                      <a:pt x="19" y="152"/>
                      <a:pt x="22" y="152"/>
                      <a:pt x="24" y="151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7" y="148"/>
                      <a:pt x="40" y="151"/>
                      <a:pt x="43" y="154"/>
                    </a:cubicBezTo>
                    <a:cubicBezTo>
                      <a:pt x="37" y="163"/>
                      <a:pt x="37" y="163"/>
                      <a:pt x="37" y="163"/>
                    </a:cubicBezTo>
                    <a:cubicBezTo>
                      <a:pt x="36" y="166"/>
                      <a:pt x="37" y="169"/>
                      <a:pt x="39" y="170"/>
                    </a:cubicBezTo>
                    <a:cubicBezTo>
                      <a:pt x="56" y="180"/>
                      <a:pt x="56" y="180"/>
                      <a:pt x="56" y="180"/>
                    </a:cubicBezTo>
                    <a:cubicBezTo>
                      <a:pt x="58" y="181"/>
                      <a:pt x="61" y="180"/>
                      <a:pt x="62" y="178"/>
                    </a:cubicBezTo>
                    <a:cubicBezTo>
                      <a:pt x="68" y="168"/>
                      <a:pt x="68" y="168"/>
                      <a:pt x="68" y="168"/>
                    </a:cubicBezTo>
                    <a:cubicBezTo>
                      <a:pt x="72" y="169"/>
                      <a:pt x="76" y="170"/>
                      <a:pt x="80" y="171"/>
                    </a:cubicBezTo>
                    <a:cubicBezTo>
                      <a:pt x="80" y="182"/>
                      <a:pt x="80" y="182"/>
                      <a:pt x="80" y="182"/>
                    </a:cubicBezTo>
                    <a:cubicBezTo>
                      <a:pt x="80" y="185"/>
                      <a:pt x="82" y="187"/>
                      <a:pt x="85" y="187"/>
                    </a:cubicBezTo>
                    <a:cubicBezTo>
                      <a:pt x="92" y="187"/>
                      <a:pt x="92" y="187"/>
                      <a:pt x="92" y="187"/>
                    </a:cubicBezTo>
                    <a:lnTo>
                      <a:pt x="92" y="143"/>
                    </a:lnTo>
                    <a:close/>
                  </a:path>
                </a:pathLst>
              </a:custGeom>
              <a:solidFill>
                <a:srgbClr val="16C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8"/>
              <p:cNvSpPr>
                <a:spLocks noEditPoints="1"/>
              </p:cNvSpPr>
              <p:nvPr/>
            </p:nvSpPr>
            <p:spPr bwMode="auto">
              <a:xfrm>
                <a:off x="6659563" y="2476501"/>
                <a:ext cx="458788" cy="458788"/>
              </a:xfrm>
              <a:custGeom>
                <a:avLst/>
                <a:gdLst>
                  <a:gd name="T0" fmla="*/ 61 w 122"/>
                  <a:gd name="T1" fmla="*/ 0 h 122"/>
                  <a:gd name="T2" fmla="*/ 0 w 122"/>
                  <a:gd name="T3" fmla="*/ 61 h 122"/>
                  <a:gd name="T4" fmla="*/ 61 w 122"/>
                  <a:gd name="T5" fmla="*/ 122 h 122"/>
                  <a:gd name="T6" fmla="*/ 122 w 122"/>
                  <a:gd name="T7" fmla="*/ 61 h 122"/>
                  <a:gd name="T8" fmla="*/ 61 w 122"/>
                  <a:gd name="T9" fmla="*/ 0 h 122"/>
                  <a:gd name="T10" fmla="*/ 61 w 122"/>
                  <a:gd name="T11" fmla="*/ 111 h 122"/>
                  <a:gd name="T12" fmla="*/ 11 w 122"/>
                  <a:gd name="T13" fmla="*/ 61 h 122"/>
                  <a:gd name="T14" fmla="*/ 61 w 122"/>
                  <a:gd name="T15" fmla="*/ 11 h 122"/>
                  <a:gd name="T16" fmla="*/ 111 w 122"/>
                  <a:gd name="T17" fmla="*/ 61 h 122"/>
                  <a:gd name="T18" fmla="*/ 61 w 122"/>
                  <a:gd name="T19" fmla="*/ 11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2" h="122">
                    <a:moveTo>
                      <a:pt x="61" y="0"/>
                    </a:moveTo>
                    <a:cubicBezTo>
                      <a:pt x="28" y="0"/>
                      <a:pt x="0" y="28"/>
                      <a:pt x="0" y="61"/>
                    </a:cubicBezTo>
                    <a:cubicBezTo>
                      <a:pt x="0" y="95"/>
                      <a:pt x="28" y="122"/>
                      <a:pt x="61" y="122"/>
                    </a:cubicBezTo>
                    <a:cubicBezTo>
                      <a:pt x="95" y="122"/>
                      <a:pt x="122" y="95"/>
                      <a:pt x="122" y="61"/>
                    </a:cubicBezTo>
                    <a:cubicBezTo>
                      <a:pt x="122" y="28"/>
                      <a:pt x="95" y="0"/>
                      <a:pt x="61" y="0"/>
                    </a:cubicBezTo>
                    <a:close/>
                    <a:moveTo>
                      <a:pt x="61" y="111"/>
                    </a:moveTo>
                    <a:cubicBezTo>
                      <a:pt x="34" y="111"/>
                      <a:pt x="11" y="89"/>
                      <a:pt x="11" y="61"/>
                    </a:cubicBezTo>
                    <a:cubicBezTo>
                      <a:pt x="11" y="34"/>
                      <a:pt x="34" y="11"/>
                      <a:pt x="61" y="11"/>
                    </a:cubicBezTo>
                    <a:cubicBezTo>
                      <a:pt x="89" y="11"/>
                      <a:pt x="111" y="34"/>
                      <a:pt x="111" y="61"/>
                    </a:cubicBezTo>
                    <a:cubicBezTo>
                      <a:pt x="111" y="89"/>
                      <a:pt x="89" y="111"/>
                      <a:pt x="61" y="111"/>
                    </a:cubicBez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9"/>
              <p:cNvSpPr>
                <a:spLocks/>
              </p:cNvSpPr>
              <p:nvPr/>
            </p:nvSpPr>
            <p:spPr bwMode="auto">
              <a:xfrm>
                <a:off x="6884988" y="2476501"/>
                <a:ext cx="233363" cy="458788"/>
              </a:xfrm>
              <a:custGeom>
                <a:avLst/>
                <a:gdLst>
                  <a:gd name="T0" fmla="*/ 1 w 62"/>
                  <a:gd name="T1" fmla="*/ 0 h 122"/>
                  <a:gd name="T2" fmla="*/ 0 w 62"/>
                  <a:gd name="T3" fmla="*/ 0 h 122"/>
                  <a:gd name="T4" fmla="*/ 0 w 62"/>
                  <a:gd name="T5" fmla="*/ 11 h 122"/>
                  <a:gd name="T6" fmla="*/ 1 w 62"/>
                  <a:gd name="T7" fmla="*/ 11 h 122"/>
                  <a:gd name="T8" fmla="*/ 51 w 62"/>
                  <a:gd name="T9" fmla="*/ 61 h 122"/>
                  <a:gd name="T10" fmla="*/ 1 w 62"/>
                  <a:gd name="T11" fmla="*/ 111 h 122"/>
                  <a:gd name="T12" fmla="*/ 0 w 62"/>
                  <a:gd name="T13" fmla="*/ 111 h 122"/>
                  <a:gd name="T14" fmla="*/ 0 w 62"/>
                  <a:gd name="T15" fmla="*/ 122 h 122"/>
                  <a:gd name="T16" fmla="*/ 1 w 62"/>
                  <a:gd name="T17" fmla="*/ 122 h 122"/>
                  <a:gd name="T18" fmla="*/ 62 w 62"/>
                  <a:gd name="T19" fmla="*/ 61 h 122"/>
                  <a:gd name="T20" fmla="*/ 1 w 62"/>
                  <a:gd name="T21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12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29" y="11"/>
                      <a:pt x="51" y="34"/>
                      <a:pt x="51" y="61"/>
                    </a:cubicBezTo>
                    <a:cubicBezTo>
                      <a:pt x="51" y="89"/>
                      <a:pt x="29" y="111"/>
                      <a:pt x="1" y="111"/>
                    </a:cubicBezTo>
                    <a:cubicBezTo>
                      <a:pt x="1" y="111"/>
                      <a:pt x="0" y="111"/>
                      <a:pt x="0" y="111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1" y="122"/>
                      <a:pt x="1" y="122"/>
                    </a:cubicBezTo>
                    <a:cubicBezTo>
                      <a:pt x="35" y="122"/>
                      <a:pt x="62" y="95"/>
                      <a:pt x="62" y="61"/>
                    </a:cubicBezTo>
                    <a:cubicBezTo>
                      <a:pt x="62" y="28"/>
                      <a:pt x="35" y="0"/>
                      <a:pt x="1" y="0"/>
                    </a:cubicBezTo>
                    <a:close/>
                  </a:path>
                </a:pathLst>
              </a:custGeom>
              <a:solidFill>
                <a:srgbClr val="16C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7" name="组合 246"/>
            <p:cNvGrpSpPr/>
            <p:nvPr/>
          </p:nvGrpSpPr>
          <p:grpSpPr>
            <a:xfrm>
              <a:off x="7121526" y="2190751"/>
              <a:ext cx="342900" cy="338138"/>
              <a:chOff x="7096126" y="2165351"/>
              <a:chExt cx="342900" cy="338138"/>
            </a:xfrm>
          </p:grpSpPr>
          <p:sp>
            <p:nvSpPr>
              <p:cNvPr id="46" name="Freeform 10"/>
              <p:cNvSpPr>
                <a:spLocks noEditPoints="1"/>
              </p:cNvSpPr>
              <p:nvPr/>
            </p:nvSpPr>
            <p:spPr bwMode="auto">
              <a:xfrm>
                <a:off x="7096126" y="2165351"/>
                <a:ext cx="342900" cy="338138"/>
              </a:xfrm>
              <a:custGeom>
                <a:avLst/>
                <a:gdLst>
                  <a:gd name="T0" fmla="*/ 81 w 91"/>
                  <a:gd name="T1" fmla="*/ 36 h 90"/>
                  <a:gd name="T2" fmla="*/ 76 w 91"/>
                  <a:gd name="T3" fmla="*/ 31 h 90"/>
                  <a:gd name="T4" fmla="*/ 81 w 91"/>
                  <a:gd name="T5" fmla="*/ 21 h 90"/>
                  <a:gd name="T6" fmla="*/ 74 w 91"/>
                  <a:gd name="T7" fmla="*/ 9 h 90"/>
                  <a:gd name="T8" fmla="*/ 65 w 91"/>
                  <a:gd name="T9" fmla="*/ 14 h 90"/>
                  <a:gd name="T10" fmla="*/ 57 w 91"/>
                  <a:gd name="T11" fmla="*/ 13 h 90"/>
                  <a:gd name="T12" fmla="*/ 54 w 91"/>
                  <a:gd name="T13" fmla="*/ 3 h 90"/>
                  <a:gd name="T14" fmla="*/ 40 w 91"/>
                  <a:gd name="T15" fmla="*/ 0 h 90"/>
                  <a:gd name="T16" fmla="*/ 37 w 91"/>
                  <a:gd name="T17" fmla="*/ 10 h 90"/>
                  <a:gd name="T18" fmla="*/ 31 w 91"/>
                  <a:gd name="T19" fmla="*/ 15 h 90"/>
                  <a:gd name="T20" fmla="*/ 22 w 91"/>
                  <a:gd name="T21" fmla="*/ 9 h 90"/>
                  <a:gd name="T22" fmla="*/ 10 w 91"/>
                  <a:gd name="T23" fmla="*/ 17 h 90"/>
                  <a:gd name="T24" fmla="*/ 15 w 91"/>
                  <a:gd name="T25" fmla="*/ 26 h 90"/>
                  <a:gd name="T26" fmla="*/ 14 w 91"/>
                  <a:gd name="T27" fmla="*/ 34 h 90"/>
                  <a:gd name="T28" fmla="*/ 3 w 91"/>
                  <a:gd name="T29" fmla="*/ 36 h 90"/>
                  <a:gd name="T30" fmla="*/ 0 w 91"/>
                  <a:gd name="T31" fmla="*/ 50 h 90"/>
                  <a:gd name="T32" fmla="*/ 10 w 91"/>
                  <a:gd name="T33" fmla="*/ 53 h 90"/>
                  <a:gd name="T34" fmla="*/ 16 w 91"/>
                  <a:gd name="T35" fmla="*/ 59 h 90"/>
                  <a:gd name="T36" fmla="*/ 10 w 91"/>
                  <a:gd name="T37" fmla="*/ 69 h 90"/>
                  <a:gd name="T38" fmla="*/ 17 w 91"/>
                  <a:gd name="T39" fmla="*/ 81 h 90"/>
                  <a:gd name="T40" fmla="*/ 27 w 91"/>
                  <a:gd name="T41" fmla="*/ 76 h 90"/>
                  <a:gd name="T42" fmla="*/ 34 w 91"/>
                  <a:gd name="T43" fmla="*/ 76 h 90"/>
                  <a:gd name="T44" fmla="*/ 37 w 91"/>
                  <a:gd name="T45" fmla="*/ 87 h 90"/>
                  <a:gd name="T46" fmla="*/ 51 w 91"/>
                  <a:gd name="T47" fmla="*/ 90 h 90"/>
                  <a:gd name="T48" fmla="*/ 54 w 91"/>
                  <a:gd name="T49" fmla="*/ 80 h 90"/>
                  <a:gd name="T50" fmla="*/ 60 w 91"/>
                  <a:gd name="T51" fmla="*/ 75 h 90"/>
                  <a:gd name="T52" fmla="*/ 70 w 91"/>
                  <a:gd name="T53" fmla="*/ 81 h 90"/>
                  <a:gd name="T54" fmla="*/ 81 w 91"/>
                  <a:gd name="T55" fmla="*/ 73 h 90"/>
                  <a:gd name="T56" fmla="*/ 76 w 91"/>
                  <a:gd name="T57" fmla="*/ 64 h 90"/>
                  <a:gd name="T58" fmla="*/ 77 w 91"/>
                  <a:gd name="T59" fmla="*/ 56 h 90"/>
                  <a:gd name="T60" fmla="*/ 88 w 91"/>
                  <a:gd name="T61" fmla="*/ 53 h 90"/>
                  <a:gd name="T62" fmla="*/ 91 w 91"/>
                  <a:gd name="T63" fmla="*/ 39 h 90"/>
                  <a:gd name="T64" fmla="*/ 46 w 91"/>
                  <a:gd name="T65" fmla="*/ 59 h 90"/>
                  <a:gd name="T66" fmla="*/ 46 w 91"/>
                  <a:gd name="T67" fmla="*/ 31 h 90"/>
                  <a:gd name="T68" fmla="*/ 46 w 91"/>
                  <a:gd name="T69" fmla="*/ 5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90">
                    <a:moveTo>
                      <a:pt x="88" y="36"/>
                    </a:moveTo>
                    <a:cubicBezTo>
                      <a:pt x="81" y="36"/>
                      <a:pt x="81" y="36"/>
                      <a:pt x="81" y="36"/>
                    </a:cubicBezTo>
                    <a:cubicBezTo>
                      <a:pt x="79" y="36"/>
                      <a:pt x="77" y="35"/>
                      <a:pt x="77" y="34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75" y="29"/>
                      <a:pt x="75" y="27"/>
                      <a:pt x="76" y="26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3" y="20"/>
                      <a:pt x="83" y="18"/>
                      <a:pt x="81" y="1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3" y="8"/>
                      <a:pt x="71" y="8"/>
                      <a:pt x="70" y="9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3" y="15"/>
                      <a:pt x="61" y="15"/>
                      <a:pt x="60" y="15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5" y="13"/>
                      <a:pt x="54" y="11"/>
                      <a:pt x="54" y="10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1"/>
                      <a:pt x="53" y="0"/>
                      <a:pt x="51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7" y="1"/>
                      <a:pt x="37" y="3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1"/>
                      <a:pt x="36" y="13"/>
                      <a:pt x="34" y="13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28" y="15"/>
                      <a:pt x="27" y="14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19" y="8"/>
                      <a:pt x="17" y="9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8"/>
                      <a:pt x="9" y="20"/>
                      <a:pt x="10" y="21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7"/>
                      <a:pt x="16" y="29"/>
                      <a:pt x="16" y="31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5"/>
                      <a:pt x="12" y="36"/>
                      <a:pt x="10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2" y="36"/>
                      <a:pt x="0" y="38"/>
                      <a:pt x="0" y="3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2"/>
                      <a:pt x="2" y="53"/>
                      <a:pt x="3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2" y="53"/>
                      <a:pt x="14" y="54"/>
                      <a:pt x="14" y="56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61"/>
                      <a:pt x="16" y="63"/>
                      <a:pt x="15" y="64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9" y="70"/>
                      <a:pt x="9" y="72"/>
                      <a:pt x="10" y="73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9" y="82"/>
                      <a:pt x="21" y="82"/>
                      <a:pt x="22" y="81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28" y="75"/>
                      <a:pt x="30" y="74"/>
                      <a:pt x="31" y="75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6" y="77"/>
                      <a:pt x="37" y="78"/>
                      <a:pt x="37" y="80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9"/>
                      <a:pt x="39" y="90"/>
                      <a:pt x="40" y="90"/>
                    </a:cubicBezTo>
                    <a:cubicBezTo>
                      <a:pt x="51" y="90"/>
                      <a:pt x="51" y="90"/>
                      <a:pt x="51" y="90"/>
                    </a:cubicBezTo>
                    <a:cubicBezTo>
                      <a:pt x="53" y="90"/>
                      <a:pt x="54" y="89"/>
                      <a:pt x="54" y="87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78"/>
                      <a:pt x="55" y="77"/>
                      <a:pt x="57" y="76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61" y="74"/>
                      <a:pt x="63" y="75"/>
                      <a:pt x="65" y="76"/>
                    </a:cubicBezTo>
                    <a:cubicBezTo>
                      <a:pt x="70" y="81"/>
                      <a:pt x="70" y="81"/>
                      <a:pt x="70" y="81"/>
                    </a:cubicBezTo>
                    <a:cubicBezTo>
                      <a:pt x="71" y="82"/>
                      <a:pt x="73" y="82"/>
                      <a:pt x="74" y="81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83" y="72"/>
                      <a:pt x="83" y="70"/>
                      <a:pt x="81" y="69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5" y="63"/>
                      <a:pt x="75" y="61"/>
                      <a:pt x="76" y="59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4"/>
                      <a:pt x="79" y="53"/>
                      <a:pt x="81" y="53"/>
                    </a:cubicBezTo>
                    <a:cubicBezTo>
                      <a:pt x="88" y="53"/>
                      <a:pt x="88" y="53"/>
                      <a:pt x="88" y="53"/>
                    </a:cubicBezTo>
                    <a:cubicBezTo>
                      <a:pt x="89" y="53"/>
                      <a:pt x="91" y="52"/>
                      <a:pt x="91" y="50"/>
                    </a:cubicBezTo>
                    <a:cubicBezTo>
                      <a:pt x="91" y="39"/>
                      <a:pt x="91" y="39"/>
                      <a:pt x="91" y="39"/>
                    </a:cubicBezTo>
                    <a:cubicBezTo>
                      <a:pt x="91" y="38"/>
                      <a:pt x="89" y="36"/>
                      <a:pt x="88" y="36"/>
                    </a:cubicBezTo>
                    <a:close/>
                    <a:moveTo>
                      <a:pt x="46" y="59"/>
                    </a:moveTo>
                    <a:cubicBezTo>
                      <a:pt x="38" y="59"/>
                      <a:pt x="31" y="53"/>
                      <a:pt x="31" y="45"/>
                    </a:cubicBezTo>
                    <a:cubicBezTo>
                      <a:pt x="31" y="37"/>
                      <a:pt x="38" y="31"/>
                      <a:pt x="46" y="31"/>
                    </a:cubicBezTo>
                    <a:cubicBezTo>
                      <a:pt x="53" y="31"/>
                      <a:pt x="60" y="37"/>
                      <a:pt x="60" y="45"/>
                    </a:cubicBezTo>
                    <a:cubicBezTo>
                      <a:pt x="60" y="53"/>
                      <a:pt x="53" y="59"/>
                      <a:pt x="46" y="59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11"/>
              <p:cNvSpPr>
                <a:spLocks/>
              </p:cNvSpPr>
              <p:nvPr/>
            </p:nvSpPr>
            <p:spPr bwMode="auto">
              <a:xfrm>
                <a:off x="7096126" y="2165351"/>
                <a:ext cx="173038" cy="338138"/>
              </a:xfrm>
              <a:custGeom>
                <a:avLst/>
                <a:gdLst>
                  <a:gd name="T0" fmla="*/ 46 w 46"/>
                  <a:gd name="T1" fmla="*/ 59 h 90"/>
                  <a:gd name="T2" fmla="*/ 46 w 46"/>
                  <a:gd name="T3" fmla="*/ 59 h 90"/>
                  <a:gd name="T4" fmla="*/ 31 w 46"/>
                  <a:gd name="T5" fmla="*/ 45 h 90"/>
                  <a:gd name="T6" fmla="*/ 46 w 46"/>
                  <a:gd name="T7" fmla="*/ 31 h 90"/>
                  <a:gd name="T8" fmla="*/ 46 w 46"/>
                  <a:gd name="T9" fmla="*/ 31 h 90"/>
                  <a:gd name="T10" fmla="*/ 46 w 46"/>
                  <a:gd name="T11" fmla="*/ 0 h 90"/>
                  <a:gd name="T12" fmla="*/ 40 w 46"/>
                  <a:gd name="T13" fmla="*/ 0 h 90"/>
                  <a:gd name="T14" fmla="*/ 37 w 46"/>
                  <a:gd name="T15" fmla="*/ 3 h 90"/>
                  <a:gd name="T16" fmla="*/ 37 w 46"/>
                  <a:gd name="T17" fmla="*/ 10 h 90"/>
                  <a:gd name="T18" fmla="*/ 34 w 46"/>
                  <a:gd name="T19" fmla="*/ 13 h 90"/>
                  <a:gd name="T20" fmla="*/ 31 w 46"/>
                  <a:gd name="T21" fmla="*/ 15 h 90"/>
                  <a:gd name="T22" fmla="*/ 27 w 46"/>
                  <a:gd name="T23" fmla="*/ 14 h 90"/>
                  <a:gd name="T24" fmla="*/ 22 w 46"/>
                  <a:gd name="T25" fmla="*/ 9 h 90"/>
                  <a:gd name="T26" fmla="*/ 17 w 46"/>
                  <a:gd name="T27" fmla="*/ 9 h 90"/>
                  <a:gd name="T28" fmla="*/ 10 w 46"/>
                  <a:gd name="T29" fmla="*/ 17 h 90"/>
                  <a:gd name="T30" fmla="*/ 10 w 46"/>
                  <a:gd name="T31" fmla="*/ 21 h 90"/>
                  <a:gd name="T32" fmla="*/ 15 w 46"/>
                  <a:gd name="T33" fmla="*/ 26 h 90"/>
                  <a:gd name="T34" fmla="*/ 16 w 46"/>
                  <a:gd name="T35" fmla="*/ 31 h 90"/>
                  <a:gd name="T36" fmla="*/ 14 w 46"/>
                  <a:gd name="T37" fmla="*/ 34 h 90"/>
                  <a:gd name="T38" fmla="*/ 10 w 46"/>
                  <a:gd name="T39" fmla="*/ 36 h 90"/>
                  <a:gd name="T40" fmla="*/ 3 w 46"/>
                  <a:gd name="T41" fmla="*/ 36 h 90"/>
                  <a:gd name="T42" fmla="*/ 0 w 46"/>
                  <a:gd name="T43" fmla="*/ 39 h 90"/>
                  <a:gd name="T44" fmla="*/ 0 w 46"/>
                  <a:gd name="T45" fmla="*/ 50 h 90"/>
                  <a:gd name="T46" fmla="*/ 3 w 46"/>
                  <a:gd name="T47" fmla="*/ 53 h 90"/>
                  <a:gd name="T48" fmla="*/ 10 w 46"/>
                  <a:gd name="T49" fmla="*/ 53 h 90"/>
                  <a:gd name="T50" fmla="*/ 14 w 46"/>
                  <a:gd name="T51" fmla="*/ 56 h 90"/>
                  <a:gd name="T52" fmla="*/ 16 w 46"/>
                  <a:gd name="T53" fmla="*/ 59 h 90"/>
                  <a:gd name="T54" fmla="*/ 15 w 46"/>
                  <a:gd name="T55" fmla="*/ 64 h 90"/>
                  <a:gd name="T56" fmla="*/ 10 w 46"/>
                  <a:gd name="T57" fmla="*/ 69 h 90"/>
                  <a:gd name="T58" fmla="*/ 10 w 46"/>
                  <a:gd name="T59" fmla="*/ 73 h 90"/>
                  <a:gd name="T60" fmla="*/ 17 w 46"/>
                  <a:gd name="T61" fmla="*/ 81 h 90"/>
                  <a:gd name="T62" fmla="*/ 22 w 46"/>
                  <a:gd name="T63" fmla="*/ 81 h 90"/>
                  <a:gd name="T64" fmla="*/ 27 w 46"/>
                  <a:gd name="T65" fmla="*/ 76 h 90"/>
                  <a:gd name="T66" fmla="*/ 31 w 46"/>
                  <a:gd name="T67" fmla="*/ 75 h 90"/>
                  <a:gd name="T68" fmla="*/ 34 w 46"/>
                  <a:gd name="T69" fmla="*/ 76 h 90"/>
                  <a:gd name="T70" fmla="*/ 37 w 46"/>
                  <a:gd name="T71" fmla="*/ 80 h 90"/>
                  <a:gd name="T72" fmla="*/ 37 w 46"/>
                  <a:gd name="T73" fmla="*/ 87 h 90"/>
                  <a:gd name="T74" fmla="*/ 40 w 46"/>
                  <a:gd name="T75" fmla="*/ 90 h 90"/>
                  <a:gd name="T76" fmla="*/ 46 w 46"/>
                  <a:gd name="T77" fmla="*/ 90 h 90"/>
                  <a:gd name="T78" fmla="*/ 46 w 46"/>
                  <a:gd name="T79" fmla="*/ 5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6" h="90">
                    <a:moveTo>
                      <a:pt x="46" y="59"/>
                    </a:moveTo>
                    <a:cubicBezTo>
                      <a:pt x="46" y="59"/>
                      <a:pt x="46" y="59"/>
                      <a:pt x="46" y="59"/>
                    </a:cubicBezTo>
                    <a:cubicBezTo>
                      <a:pt x="38" y="59"/>
                      <a:pt x="31" y="53"/>
                      <a:pt x="31" y="45"/>
                    </a:cubicBezTo>
                    <a:cubicBezTo>
                      <a:pt x="31" y="37"/>
                      <a:pt x="38" y="31"/>
                      <a:pt x="46" y="31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7" y="1"/>
                      <a:pt x="37" y="3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1"/>
                      <a:pt x="36" y="13"/>
                      <a:pt x="34" y="13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28" y="15"/>
                      <a:pt x="27" y="14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19" y="8"/>
                      <a:pt x="17" y="9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8"/>
                      <a:pt x="9" y="20"/>
                      <a:pt x="10" y="21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7"/>
                      <a:pt x="16" y="29"/>
                      <a:pt x="16" y="31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5"/>
                      <a:pt x="12" y="36"/>
                      <a:pt x="10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2" y="36"/>
                      <a:pt x="0" y="38"/>
                      <a:pt x="0" y="3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2"/>
                      <a:pt x="2" y="53"/>
                      <a:pt x="3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2" y="53"/>
                      <a:pt x="14" y="54"/>
                      <a:pt x="14" y="56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61"/>
                      <a:pt x="16" y="63"/>
                      <a:pt x="15" y="64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9" y="70"/>
                      <a:pt x="9" y="72"/>
                      <a:pt x="10" y="73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9" y="82"/>
                      <a:pt x="21" y="82"/>
                      <a:pt x="22" y="81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28" y="75"/>
                      <a:pt x="30" y="74"/>
                      <a:pt x="31" y="75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6" y="77"/>
                      <a:pt x="37" y="78"/>
                      <a:pt x="37" y="80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9"/>
                      <a:pt x="39" y="90"/>
                      <a:pt x="40" y="90"/>
                    </a:cubicBezTo>
                    <a:cubicBezTo>
                      <a:pt x="46" y="90"/>
                      <a:pt x="46" y="90"/>
                      <a:pt x="46" y="90"/>
                    </a:cubicBezTo>
                    <a:lnTo>
                      <a:pt x="46" y="59"/>
                    </a:ln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6" name="组合 245"/>
            <p:cNvGrpSpPr/>
            <p:nvPr/>
          </p:nvGrpSpPr>
          <p:grpSpPr>
            <a:xfrm>
              <a:off x="6143626" y="2625726"/>
              <a:ext cx="812800" cy="1108075"/>
              <a:chOff x="6118226" y="2600326"/>
              <a:chExt cx="812800" cy="1108075"/>
            </a:xfrm>
          </p:grpSpPr>
          <p:sp>
            <p:nvSpPr>
              <p:cNvPr id="48" name="Freeform 12"/>
              <p:cNvSpPr>
                <a:spLocks/>
              </p:cNvSpPr>
              <p:nvPr/>
            </p:nvSpPr>
            <p:spPr bwMode="auto">
              <a:xfrm>
                <a:off x="6118226" y="2600326"/>
                <a:ext cx="812800" cy="1108075"/>
              </a:xfrm>
              <a:custGeom>
                <a:avLst/>
                <a:gdLst>
                  <a:gd name="T0" fmla="*/ 0 w 512"/>
                  <a:gd name="T1" fmla="*/ 698 h 698"/>
                  <a:gd name="T2" fmla="*/ 0 w 512"/>
                  <a:gd name="T3" fmla="*/ 324 h 698"/>
                  <a:gd name="T4" fmla="*/ 0 w 512"/>
                  <a:gd name="T5" fmla="*/ 135 h 698"/>
                  <a:gd name="T6" fmla="*/ 135 w 512"/>
                  <a:gd name="T7" fmla="*/ 0 h 698"/>
                  <a:gd name="T8" fmla="*/ 512 w 512"/>
                  <a:gd name="T9" fmla="*/ 0 h 698"/>
                  <a:gd name="T10" fmla="*/ 512 w 512"/>
                  <a:gd name="T11" fmla="*/ 140 h 698"/>
                  <a:gd name="T12" fmla="*/ 512 w 512"/>
                  <a:gd name="T13" fmla="*/ 324 h 698"/>
                  <a:gd name="T14" fmla="*/ 512 w 512"/>
                  <a:gd name="T15" fmla="*/ 698 h 698"/>
                  <a:gd name="T16" fmla="*/ 0 w 512"/>
                  <a:gd name="T17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2" h="698">
                    <a:moveTo>
                      <a:pt x="0" y="698"/>
                    </a:moveTo>
                    <a:lnTo>
                      <a:pt x="0" y="324"/>
                    </a:lnTo>
                    <a:lnTo>
                      <a:pt x="0" y="135"/>
                    </a:lnTo>
                    <a:lnTo>
                      <a:pt x="135" y="0"/>
                    </a:lnTo>
                    <a:lnTo>
                      <a:pt x="512" y="0"/>
                    </a:lnTo>
                    <a:lnTo>
                      <a:pt x="512" y="140"/>
                    </a:lnTo>
                    <a:lnTo>
                      <a:pt x="512" y="324"/>
                    </a:lnTo>
                    <a:lnTo>
                      <a:pt x="512" y="698"/>
                    </a:lnTo>
                    <a:lnTo>
                      <a:pt x="0" y="6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13"/>
              <p:cNvSpPr>
                <a:spLocks/>
              </p:cNvSpPr>
              <p:nvPr/>
            </p:nvSpPr>
            <p:spPr bwMode="auto">
              <a:xfrm>
                <a:off x="6118226" y="2600326"/>
                <a:ext cx="214313" cy="214313"/>
              </a:xfrm>
              <a:custGeom>
                <a:avLst/>
                <a:gdLst>
                  <a:gd name="T0" fmla="*/ 135 w 135"/>
                  <a:gd name="T1" fmla="*/ 135 h 135"/>
                  <a:gd name="T2" fmla="*/ 0 w 135"/>
                  <a:gd name="T3" fmla="*/ 135 h 135"/>
                  <a:gd name="T4" fmla="*/ 135 w 135"/>
                  <a:gd name="T5" fmla="*/ 0 h 135"/>
                  <a:gd name="T6" fmla="*/ 135 w 135"/>
                  <a:gd name="T7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135" y="135"/>
                    </a:moveTo>
                    <a:lnTo>
                      <a:pt x="0" y="135"/>
                    </a:lnTo>
                    <a:lnTo>
                      <a:pt x="135" y="0"/>
                    </a:lnTo>
                    <a:lnTo>
                      <a:pt x="135" y="135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4"/>
              <p:cNvSpPr>
                <a:spLocks/>
              </p:cNvSpPr>
              <p:nvPr/>
            </p:nvSpPr>
            <p:spPr bwMode="auto">
              <a:xfrm>
                <a:off x="6118226" y="2814638"/>
                <a:ext cx="214313" cy="214313"/>
              </a:xfrm>
              <a:custGeom>
                <a:avLst/>
                <a:gdLst>
                  <a:gd name="T0" fmla="*/ 0 w 135"/>
                  <a:gd name="T1" fmla="*/ 0 h 135"/>
                  <a:gd name="T2" fmla="*/ 135 w 135"/>
                  <a:gd name="T3" fmla="*/ 0 h 135"/>
                  <a:gd name="T4" fmla="*/ 0 w 135"/>
                  <a:gd name="T5" fmla="*/ 135 h 135"/>
                  <a:gd name="T6" fmla="*/ 0 w 135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0" y="0"/>
                    </a:moveTo>
                    <a:lnTo>
                      <a:pt x="135" y="0"/>
                    </a:lnTo>
                    <a:lnTo>
                      <a:pt x="0" y="1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15"/>
              <p:cNvSpPr>
                <a:spLocks/>
              </p:cNvSpPr>
              <p:nvPr/>
            </p:nvSpPr>
            <p:spPr bwMode="auto">
              <a:xfrm>
                <a:off x="6194426" y="3333751"/>
                <a:ext cx="261938" cy="261938"/>
              </a:xfrm>
              <a:custGeom>
                <a:avLst/>
                <a:gdLst>
                  <a:gd name="T0" fmla="*/ 33 w 70"/>
                  <a:gd name="T1" fmla="*/ 37 h 70"/>
                  <a:gd name="T2" fmla="*/ 33 w 70"/>
                  <a:gd name="T3" fmla="*/ 0 h 70"/>
                  <a:gd name="T4" fmla="*/ 0 w 70"/>
                  <a:gd name="T5" fmla="*/ 35 h 70"/>
                  <a:gd name="T6" fmla="*/ 35 w 70"/>
                  <a:gd name="T7" fmla="*/ 70 h 70"/>
                  <a:gd name="T8" fmla="*/ 70 w 70"/>
                  <a:gd name="T9" fmla="*/ 37 h 70"/>
                  <a:gd name="T10" fmla="*/ 33 w 70"/>
                  <a:gd name="T11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70">
                    <a:moveTo>
                      <a:pt x="33" y="37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14" y="1"/>
                      <a:pt x="0" y="16"/>
                      <a:pt x="0" y="35"/>
                    </a:cubicBezTo>
                    <a:cubicBezTo>
                      <a:pt x="0" y="54"/>
                      <a:pt x="16" y="70"/>
                      <a:pt x="35" y="70"/>
                    </a:cubicBezTo>
                    <a:cubicBezTo>
                      <a:pt x="53" y="70"/>
                      <a:pt x="69" y="55"/>
                      <a:pt x="70" y="37"/>
                    </a:cubicBezTo>
                    <a:lnTo>
                      <a:pt x="33" y="37"/>
                    </a:lnTo>
                    <a:close/>
                  </a:path>
                </a:pathLst>
              </a:custGeom>
              <a:solidFill>
                <a:srgbClr val="485F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6"/>
              <p:cNvSpPr>
                <a:spLocks/>
              </p:cNvSpPr>
              <p:nvPr/>
            </p:nvSpPr>
            <p:spPr bwMode="auto">
              <a:xfrm>
                <a:off x="6351588" y="3340101"/>
                <a:ext cx="98425" cy="98425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  <a:gd name="T4" fmla="*/ 0 w 26"/>
                  <a:gd name="T5" fmla="*/ 26 h 26"/>
                  <a:gd name="T6" fmla="*/ 26 w 2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cubicBezTo>
                      <a:pt x="26" y="12"/>
                      <a:pt x="14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6" y="26"/>
                    </a:lnTo>
                    <a:close/>
                  </a:path>
                </a:pathLst>
              </a:custGeom>
              <a:solidFill>
                <a:srgbClr val="FFD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17"/>
              <p:cNvSpPr>
                <a:spLocks/>
              </p:cNvSpPr>
              <p:nvPr/>
            </p:nvSpPr>
            <p:spPr bwMode="auto">
              <a:xfrm>
                <a:off x="6367463" y="3067051"/>
                <a:ext cx="85725" cy="77788"/>
              </a:xfrm>
              <a:custGeom>
                <a:avLst/>
                <a:gdLst>
                  <a:gd name="T0" fmla="*/ 4 w 23"/>
                  <a:gd name="T1" fmla="*/ 0 h 21"/>
                  <a:gd name="T2" fmla="*/ 0 w 23"/>
                  <a:gd name="T3" fmla="*/ 5 h 21"/>
                  <a:gd name="T4" fmla="*/ 12 w 23"/>
                  <a:gd name="T5" fmla="*/ 21 h 21"/>
                  <a:gd name="T6" fmla="*/ 23 w 23"/>
                  <a:gd name="T7" fmla="*/ 2 h 21"/>
                  <a:gd name="T8" fmla="*/ 4 w 2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4" y="0"/>
                    </a:moveTo>
                    <a:cubicBezTo>
                      <a:pt x="3" y="2"/>
                      <a:pt x="2" y="4"/>
                      <a:pt x="0" y="5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7" y="16"/>
                      <a:pt x="22" y="10"/>
                      <a:pt x="23" y="2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8"/>
              <p:cNvSpPr>
                <a:spLocks/>
              </p:cNvSpPr>
              <p:nvPr/>
            </p:nvSpPr>
            <p:spPr bwMode="auto">
              <a:xfrm>
                <a:off x="6337301" y="2916238"/>
                <a:ext cx="119063" cy="134938"/>
              </a:xfrm>
              <a:custGeom>
                <a:avLst/>
                <a:gdLst>
                  <a:gd name="T0" fmla="*/ 0 w 32"/>
                  <a:gd name="T1" fmla="*/ 20 h 36"/>
                  <a:gd name="T2" fmla="*/ 12 w 32"/>
                  <a:gd name="T3" fmla="*/ 33 h 36"/>
                  <a:gd name="T4" fmla="*/ 32 w 32"/>
                  <a:gd name="T5" fmla="*/ 36 h 36"/>
                  <a:gd name="T6" fmla="*/ 32 w 32"/>
                  <a:gd name="T7" fmla="*/ 35 h 36"/>
                  <a:gd name="T8" fmla="*/ 0 w 32"/>
                  <a:gd name="T9" fmla="*/ 0 h 36"/>
                  <a:gd name="T10" fmla="*/ 0 w 32"/>
                  <a:gd name="T11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6">
                    <a:moveTo>
                      <a:pt x="0" y="20"/>
                    </a:moveTo>
                    <a:cubicBezTo>
                      <a:pt x="7" y="21"/>
                      <a:pt x="12" y="27"/>
                      <a:pt x="12" y="33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17"/>
                      <a:pt x="18" y="2"/>
                      <a:pt x="0" y="0"/>
                    </a:cubicBez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D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19"/>
              <p:cNvSpPr>
                <a:spLocks/>
              </p:cNvSpPr>
              <p:nvPr/>
            </p:nvSpPr>
            <p:spPr bwMode="auto">
              <a:xfrm>
                <a:off x="6219826" y="2916238"/>
                <a:ext cx="93663" cy="90488"/>
              </a:xfrm>
              <a:custGeom>
                <a:avLst/>
                <a:gdLst>
                  <a:gd name="T0" fmla="*/ 16 w 25"/>
                  <a:gd name="T1" fmla="*/ 24 h 24"/>
                  <a:gd name="T2" fmla="*/ 25 w 25"/>
                  <a:gd name="T3" fmla="*/ 20 h 24"/>
                  <a:gd name="T4" fmla="*/ 25 w 25"/>
                  <a:gd name="T5" fmla="*/ 0 h 24"/>
                  <a:gd name="T6" fmla="*/ 0 w 25"/>
                  <a:gd name="T7" fmla="*/ 14 h 24"/>
                  <a:gd name="T8" fmla="*/ 16 w 2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4"/>
                    </a:moveTo>
                    <a:cubicBezTo>
                      <a:pt x="19" y="22"/>
                      <a:pt x="21" y="20"/>
                      <a:pt x="25" y="2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1"/>
                      <a:pt x="5" y="6"/>
                      <a:pt x="0" y="14"/>
                    </a:cubicBez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0"/>
              <p:cNvSpPr>
                <a:spLocks/>
              </p:cNvSpPr>
              <p:nvPr/>
            </p:nvSpPr>
            <p:spPr bwMode="auto">
              <a:xfrm>
                <a:off x="6194426" y="2990851"/>
                <a:ext cx="198438" cy="188913"/>
              </a:xfrm>
              <a:custGeom>
                <a:avLst/>
                <a:gdLst>
                  <a:gd name="T0" fmla="*/ 41 w 53"/>
                  <a:gd name="T1" fmla="*/ 29 h 50"/>
                  <a:gd name="T2" fmla="*/ 35 w 53"/>
                  <a:gd name="T3" fmla="*/ 31 h 50"/>
                  <a:gd name="T4" fmla="*/ 19 w 53"/>
                  <a:gd name="T5" fmla="*/ 15 h 50"/>
                  <a:gd name="T6" fmla="*/ 20 w 53"/>
                  <a:gd name="T7" fmla="*/ 10 h 50"/>
                  <a:gd name="T8" fmla="*/ 3 w 53"/>
                  <a:gd name="T9" fmla="*/ 0 h 50"/>
                  <a:gd name="T10" fmla="*/ 0 w 53"/>
                  <a:gd name="T11" fmla="*/ 15 h 50"/>
                  <a:gd name="T12" fmla="*/ 35 w 53"/>
                  <a:gd name="T13" fmla="*/ 50 h 50"/>
                  <a:gd name="T14" fmla="*/ 53 w 53"/>
                  <a:gd name="T15" fmla="*/ 45 h 50"/>
                  <a:gd name="T16" fmla="*/ 41 w 53"/>
                  <a:gd name="T17" fmla="*/ 2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50">
                    <a:moveTo>
                      <a:pt x="41" y="29"/>
                    </a:moveTo>
                    <a:cubicBezTo>
                      <a:pt x="39" y="30"/>
                      <a:pt x="37" y="31"/>
                      <a:pt x="35" y="31"/>
                    </a:cubicBezTo>
                    <a:cubicBezTo>
                      <a:pt x="26" y="31"/>
                      <a:pt x="19" y="24"/>
                      <a:pt x="19" y="15"/>
                    </a:cubicBezTo>
                    <a:cubicBezTo>
                      <a:pt x="19" y="13"/>
                      <a:pt x="20" y="11"/>
                      <a:pt x="20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4"/>
                      <a:pt x="0" y="10"/>
                      <a:pt x="0" y="15"/>
                    </a:cubicBezTo>
                    <a:cubicBezTo>
                      <a:pt x="0" y="34"/>
                      <a:pt x="16" y="50"/>
                      <a:pt x="35" y="50"/>
                    </a:cubicBezTo>
                    <a:cubicBezTo>
                      <a:pt x="41" y="50"/>
                      <a:pt x="47" y="48"/>
                      <a:pt x="53" y="45"/>
                    </a:cubicBezTo>
                    <a:lnTo>
                      <a:pt x="41" y="29"/>
                    </a:lnTo>
                    <a:close/>
                  </a:path>
                </a:pathLst>
              </a:custGeom>
              <a:solidFill>
                <a:srgbClr val="6C7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Rectangle 21"/>
              <p:cNvSpPr>
                <a:spLocks noChangeArrowheads="1"/>
              </p:cNvSpPr>
              <p:nvPr/>
            </p:nvSpPr>
            <p:spPr bwMode="auto">
              <a:xfrm>
                <a:off x="6516688" y="2916238"/>
                <a:ext cx="320675" cy="33338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Rectangle 22"/>
              <p:cNvSpPr>
                <a:spLocks noChangeArrowheads="1"/>
              </p:cNvSpPr>
              <p:nvPr/>
            </p:nvSpPr>
            <p:spPr bwMode="auto">
              <a:xfrm>
                <a:off x="6516688" y="3017838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Rectangle 23"/>
              <p:cNvSpPr>
                <a:spLocks noChangeArrowheads="1"/>
              </p:cNvSpPr>
              <p:nvPr/>
            </p:nvSpPr>
            <p:spPr bwMode="auto">
              <a:xfrm>
                <a:off x="6516688" y="3119438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Rectangle 24"/>
              <p:cNvSpPr>
                <a:spLocks noChangeArrowheads="1"/>
              </p:cNvSpPr>
              <p:nvPr/>
            </p:nvSpPr>
            <p:spPr bwMode="auto">
              <a:xfrm>
                <a:off x="6516688" y="3333751"/>
                <a:ext cx="222250" cy="30163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Rectangle 25"/>
              <p:cNvSpPr>
                <a:spLocks noChangeArrowheads="1"/>
              </p:cNvSpPr>
              <p:nvPr/>
            </p:nvSpPr>
            <p:spPr bwMode="auto">
              <a:xfrm>
                <a:off x="6516688" y="3435351"/>
                <a:ext cx="320675" cy="30163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Rectangle 26"/>
              <p:cNvSpPr>
                <a:spLocks noChangeArrowheads="1"/>
              </p:cNvSpPr>
              <p:nvPr/>
            </p:nvSpPr>
            <p:spPr bwMode="auto">
              <a:xfrm>
                <a:off x="6516688" y="3536951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2" name="Freeform 46"/>
            <p:cNvSpPr>
              <a:spLocks/>
            </p:cNvSpPr>
            <p:nvPr/>
          </p:nvSpPr>
          <p:spPr bwMode="auto">
            <a:xfrm>
              <a:off x="3628234" y="3464720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2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E3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68"/>
            <p:cNvSpPr>
              <a:spLocks/>
            </p:cNvSpPr>
            <p:nvPr/>
          </p:nvSpPr>
          <p:spPr bwMode="auto">
            <a:xfrm>
              <a:off x="3628234" y="3464720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2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56" name="组合 255"/>
            <p:cNvGrpSpPr/>
            <p:nvPr/>
          </p:nvGrpSpPr>
          <p:grpSpPr>
            <a:xfrm>
              <a:off x="4522788" y="2262188"/>
              <a:ext cx="1249363" cy="1246188"/>
              <a:chOff x="4497388" y="2236788"/>
              <a:chExt cx="1249363" cy="1246188"/>
            </a:xfrm>
          </p:grpSpPr>
          <p:sp>
            <p:nvSpPr>
              <p:cNvPr id="63" name="Freeform 27"/>
              <p:cNvSpPr>
                <a:spLocks/>
              </p:cNvSpPr>
              <p:nvPr/>
            </p:nvSpPr>
            <p:spPr bwMode="auto">
              <a:xfrm>
                <a:off x="5121276" y="2236788"/>
                <a:ext cx="625475" cy="1246188"/>
              </a:xfrm>
              <a:custGeom>
                <a:avLst/>
                <a:gdLst>
                  <a:gd name="T0" fmla="*/ 0 w 166"/>
                  <a:gd name="T1" fmla="*/ 332 h 332"/>
                  <a:gd name="T2" fmla="*/ 166 w 166"/>
                  <a:gd name="T3" fmla="*/ 166 h 332"/>
                  <a:gd name="T4" fmla="*/ 0 w 166"/>
                  <a:gd name="T5" fmla="*/ 0 h 332"/>
                  <a:gd name="T6" fmla="*/ 0 w 166"/>
                  <a:gd name="T7" fmla="*/ 332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6" h="332">
                    <a:moveTo>
                      <a:pt x="0" y="332"/>
                    </a:moveTo>
                    <a:cubicBezTo>
                      <a:pt x="92" y="332"/>
                      <a:pt x="166" y="257"/>
                      <a:pt x="166" y="166"/>
                    </a:cubicBezTo>
                    <a:cubicBezTo>
                      <a:pt x="166" y="74"/>
                      <a:pt x="92" y="0"/>
                      <a:pt x="0" y="0"/>
                    </a:cubicBezTo>
                    <a:lnTo>
                      <a:pt x="0" y="332"/>
                    </a:lnTo>
                    <a:close/>
                  </a:path>
                </a:pathLst>
              </a:custGeom>
              <a:solidFill>
                <a:srgbClr val="8FC4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28"/>
              <p:cNvSpPr>
                <a:spLocks/>
              </p:cNvSpPr>
              <p:nvPr/>
            </p:nvSpPr>
            <p:spPr bwMode="auto">
              <a:xfrm>
                <a:off x="4497388" y="2236788"/>
                <a:ext cx="623888" cy="1246188"/>
              </a:xfrm>
              <a:custGeom>
                <a:avLst/>
                <a:gdLst>
                  <a:gd name="T0" fmla="*/ 166 w 166"/>
                  <a:gd name="T1" fmla="*/ 0 h 332"/>
                  <a:gd name="T2" fmla="*/ 0 w 166"/>
                  <a:gd name="T3" fmla="*/ 166 h 332"/>
                  <a:gd name="T4" fmla="*/ 166 w 166"/>
                  <a:gd name="T5" fmla="*/ 332 h 332"/>
                  <a:gd name="T6" fmla="*/ 166 w 166"/>
                  <a:gd name="T7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6" h="332">
                    <a:moveTo>
                      <a:pt x="166" y="0"/>
                    </a:moveTo>
                    <a:cubicBezTo>
                      <a:pt x="74" y="0"/>
                      <a:pt x="0" y="74"/>
                      <a:pt x="0" y="166"/>
                    </a:cubicBezTo>
                    <a:cubicBezTo>
                      <a:pt x="0" y="257"/>
                      <a:pt x="74" y="332"/>
                      <a:pt x="166" y="332"/>
                    </a:cubicBez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29"/>
              <p:cNvSpPr>
                <a:spLocks/>
              </p:cNvSpPr>
              <p:nvPr/>
            </p:nvSpPr>
            <p:spPr bwMode="auto">
              <a:xfrm>
                <a:off x="5610226" y="3028951"/>
                <a:ext cx="112713" cy="157163"/>
              </a:xfrm>
              <a:custGeom>
                <a:avLst/>
                <a:gdLst>
                  <a:gd name="T0" fmla="*/ 29 w 30"/>
                  <a:gd name="T1" fmla="*/ 0 h 42"/>
                  <a:gd name="T2" fmla="*/ 24 w 30"/>
                  <a:gd name="T3" fmla="*/ 2 h 42"/>
                  <a:gd name="T4" fmla="*/ 20 w 30"/>
                  <a:gd name="T5" fmla="*/ 4 h 42"/>
                  <a:gd name="T6" fmla="*/ 16 w 30"/>
                  <a:gd name="T7" fmla="*/ 9 h 42"/>
                  <a:gd name="T8" fmla="*/ 13 w 30"/>
                  <a:gd name="T9" fmla="*/ 10 h 42"/>
                  <a:gd name="T10" fmla="*/ 10 w 30"/>
                  <a:gd name="T11" fmla="*/ 13 h 42"/>
                  <a:gd name="T12" fmla="*/ 9 w 30"/>
                  <a:gd name="T13" fmla="*/ 12 h 42"/>
                  <a:gd name="T14" fmla="*/ 7 w 30"/>
                  <a:gd name="T15" fmla="*/ 14 h 42"/>
                  <a:gd name="T16" fmla="*/ 6 w 30"/>
                  <a:gd name="T17" fmla="*/ 15 h 42"/>
                  <a:gd name="T18" fmla="*/ 2 w 30"/>
                  <a:gd name="T19" fmla="*/ 21 h 42"/>
                  <a:gd name="T20" fmla="*/ 0 w 30"/>
                  <a:gd name="T21" fmla="*/ 28 h 42"/>
                  <a:gd name="T22" fmla="*/ 2 w 30"/>
                  <a:gd name="T23" fmla="*/ 33 h 42"/>
                  <a:gd name="T24" fmla="*/ 2 w 30"/>
                  <a:gd name="T25" fmla="*/ 34 h 42"/>
                  <a:gd name="T26" fmla="*/ 3 w 30"/>
                  <a:gd name="T27" fmla="*/ 37 h 42"/>
                  <a:gd name="T28" fmla="*/ 4 w 30"/>
                  <a:gd name="T29" fmla="*/ 42 h 42"/>
                  <a:gd name="T30" fmla="*/ 10 w 30"/>
                  <a:gd name="T31" fmla="*/ 41 h 42"/>
                  <a:gd name="T32" fmla="*/ 13 w 30"/>
                  <a:gd name="T33" fmla="*/ 40 h 42"/>
                  <a:gd name="T34" fmla="*/ 30 w 30"/>
                  <a:gd name="T35" fmla="*/ 0 h 42"/>
                  <a:gd name="T36" fmla="*/ 29 w 30"/>
                  <a:gd name="T3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42">
                    <a:moveTo>
                      <a:pt x="29" y="0"/>
                    </a:moveTo>
                    <a:cubicBezTo>
                      <a:pt x="27" y="0"/>
                      <a:pt x="24" y="1"/>
                      <a:pt x="24" y="2"/>
                    </a:cubicBezTo>
                    <a:cubicBezTo>
                      <a:pt x="24" y="2"/>
                      <a:pt x="21" y="4"/>
                      <a:pt x="20" y="4"/>
                    </a:cubicBezTo>
                    <a:cubicBezTo>
                      <a:pt x="19" y="5"/>
                      <a:pt x="17" y="8"/>
                      <a:pt x="16" y="9"/>
                    </a:cubicBezTo>
                    <a:cubicBezTo>
                      <a:pt x="16" y="10"/>
                      <a:pt x="13" y="9"/>
                      <a:pt x="13" y="10"/>
                    </a:cubicBezTo>
                    <a:cubicBezTo>
                      <a:pt x="12" y="10"/>
                      <a:pt x="10" y="12"/>
                      <a:pt x="10" y="13"/>
                    </a:cubicBezTo>
                    <a:cubicBezTo>
                      <a:pt x="10" y="14"/>
                      <a:pt x="9" y="13"/>
                      <a:pt x="9" y="12"/>
                    </a:cubicBezTo>
                    <a:cubicBezTo>
                      <a:pt x="9" y="12"/>
                      <a:pt x="9" y="12"/>
                      <a:pt x="7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8"/>
                      <a:pt x="2" y="21"/>
                      <a:pt x="2" y="21"/>
                    </a:cubicBezTo>
                    <a:cubicBezTo>
                      <a:pt x="1" y="22"/>
                      <a:pt x="0" y="26"/>
                      <a:pt x="0" y="28"/>
                    </a:cubicBezTo>
                    <a:cubicBezTo>
                      <a:pt x="0" y="30"/>
                      <a:pt x="1" y="32"/>
                      <a:pt x="2" y="33"/>
                    </a:cubicBezTo>
                    <a:cubicBezTo>
                      <a:pt x="2" y="33"/>
                      <a:pt x="2" y="33"/>
                      <a:pt x="2" y="34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2" y="39"/>
                      <a:pt x="4" y="41"/>
                      <a:pt x="4" y="42"/>
                    </a:cubicBezTo>
                    <a:cubicBezTo>
                      <a:pt x="5" y="42"/>
                      <a:pt x="9" y="41"/>
                      <a:pt x="10" y="41"/>
                    </a:cubicBezTo>
                    <a:cubicBezTo>
                      <a:pt x="11" y="40"/>
                      <a:pt x="12" y="40"/>
                      <a:pt x="13" y="40"/>
                    </a:cubicBezTo>
                    <a:cubicBezTo>
                      <a:pt x="20" y="27"/>
                      <a:pt x="26" y="14"/>
                      <a:pt x="30" y="0"/>
                    </a:cubicBez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30"/>
              <p:cNvSpPr>
                <a:spLocks/>
              </p:cNvSpPr>
              <p:nvPr/>
            </p:nvSpPr>
            <p:spPr bwMode="auto">
              <a:xfrm>
                <a:off x="4502151" y="2408238"/>
                <a:ext cx="401638" cy="925513"/>
              </a:xfrm>
              <a:custGeom>
                <a:avLst/>
                <a:gdLst>
                  <a:gd name="T0" fmla="*/ 58 w 107"/>
                  <a:gd name="T1" fmla="*/ 181 h 246"/>
                  <a:gd name="T2" fmla="*/ 58 w 107"/>
                  <a:gd name="T3" fmla="*/ 196 h 246"/>
                  <a:gd name="T4" fmla="*/ 57 w 107"/>
                  <a:gd name="T5" fmla="*/ 217 h 246"/>
                  <a:gd name="T6" fmla="*/ 57 w 107"/>
                  <a:gd name="T7" fmla="*/ 232 h 246"/>
                  <a:gd name="T8" fmla="*/ 62 w 107"/>
                  <a:gd name="T9" fmla="*/ 244 h 246"/>
                  <a:gd name="T10" fmla="*/ 69 w 107"/>
                  <a:gd name="T11" fmla="*/ 243 h 246"/>
                  <a:gd name="T12" fmla="*/ 70 w 107"/>
                  <a:gd name="T13" fmla="*/ 232 h 246"/>
                  <a:gd name="T14" fmla="*/ 73 w 107"/>
                  <a:gd name="T15" fmla="*/ 217 h 246"/>
                  <a:gd name="T16" fmla="*/ 81 w 107"/>
                  <a:gd name="T17" fmla="*/ 205 h 246"/>
                  <a:gd name="T18" fmla="*/ 88 w 107"/>
                  <a:gd name="T19" fmla="*/ 197 h 246"/>
                  <a:gd name="T20" fmla="*/ 97 w 107"/>
                  <a:gd name="T21" fmla="*/ 186 h 246"/>
                  <a:gd name="T22" fmla="*/ 102 w 107"/>
                  <a:gd name="T23" fmla="*/ 170 h 246"/>
                  <a:gd name="T24" fmla="*/ 107 w 107"/>
                  <a:gd name="T25" fmla="*/ 160 h 246"/>
                  <a:gd name="T26" fmla="*/ 104 w 107"/>
                  <a:gd name="T27" fmla="*/ 152 h 246"/>
                  <a:gd name="T28" fmla="*/ 90 w 107"/>
                  <a:gd name="T29" fmla="*/ 147 h 246"/>
                  <a:gd name="T30" fmla="*/ 75 w 107"/>
                  <a:gd name="T31" fmla="*/ 134 h 246"/>
                  <a:gd name="T32" fmla="*/ 62 w 107"/>
                  <a:gd name="T33" fmla="*/ 125 h 246"/>
                  <a:gd name="T34" fmla="*/ 53 w 107"/>
                  <a:gd name="T35" fmla="*/ 125 h 246"/>
                  <a:gd name="T36" fmla="*/ 42 w 107"/>
                  <a:gd name="T37" fmla="*/ 129 h 246"/>
                  <a:gd name="T38" fmla="*/ 35 w 107"/>
                  <a:gd name="T39" fmla="*/ 112 h 246"/>
                  <a:gd name="T40" fmla="*/ 22 w 107"/>
                  <a:gd name="T41" fmla="*/ 107 h 246"/>
                  <a:gd name="T42" fmla="*/ 36 w 107"/>
                  <a:gd name="T43" fmla="*/ 97 h 246"/>
                  <a:gd name="T44" fmla="*/ 47 w 107"/>
                  <a:gd name="T45" fmla="*/ 99 h 246"/>
                  <a:gd name="T46" fmla="*/ 53 w 107"/>
                  <a:gd name="T47" fmla="*/ 84 h 246"/>
                  <a:gd name="T48" fmla="*/ 61 w 107"/>
                  <a:gd name="T49" fmla="*/ 74 h 246"/>
                  <a:gd name="T50" fmla="*/ 69 w 107"/>
                  <a:gd name="T51" fmla="*/ 68 h 246"/>
                  <a:gd name="T52" fmla="*/ 73 w 107"/>
                  <a:gd name="T53" fmla="*/ 59 h 246"/>
                  <a:gd name="T54" fmla="*/ 78 w 107"/>
                  <a:gd name="T55" fmla="*/ 60 h 246"/>
                  <a:gd name="T56" fmla="*/ 84 w 107"/>
                  <a:gd name="T57" fmla="*/ 64 h 246"/>
                  <a:gd name="T58" fmla="*/ 82 w 107"/>
                  <a:gd name="T59" fmla="*/ 51 h 246"/>
                  <a:gd name="T60" fmla="*/ 77 w 107"/>
                  <a:gd name="T61" fmla="*/ 41 h 246"/>
                  <a:gd name="T62" fmla="*/ 69 w 107"/>
                  <a:gd name="T63" fmla="*/ 37 h 246"/>
                  <a:gd name="T64" fmla="*/ 60 w 107"/>
                  <a:gd name="T65" fmla="*/ 29 h 246"/>
                  <a:gd name="T66" fmla="*/ 54 w 107"/>
                  <a:gd name="T67" fmla="*/ 43 h 246"/>
                  <a:gd name="T68" fmla="*/ 50 w 107"/>
                  <a:gd name="T69" fmla="*/ 47 h 246"/>
                  <a:gd name="T70" fmla="*/ 41 w 107"/>
                  <a:gd name="T71" fmla="*/ 41 h 246"/>
                  <a:gd name="T72" fmla="*/ 42 w 107"/>
                  <a:gd name="T73" fmla="*/ 31 h 246"/>
                  <a:gd name="T74" fmla="*/ 54 w 107"/>
                  <a:gd name="T75" fmla="*/ 20 h 246"/>
                  <a:gd name="T76" fmla="*/ 58 w 107"/>
                  <a:gd name="T77" fmla="*/ 12 h 246"/>
                  <a:gd name="T78" fmla="*/ 66 w 107"/>
                  <a:gd name="T79" fmla="*/ 17 h 246"/>
                  <a:gd name="T80" fmla="*/ 71 w 107"/>
                  <a:gd name="T81" fmla="*/ 29 h 246"/>
                  <a:gd name="T82" fmla="*/ 76 w 107"/>
                  <a:gd name="T83" fmla="*/ 22 h 246"/>
                  <a:gd name="T84" fmla="*/ 78 w 107"/>
                  <a:gd name="T85" fmla="*/ 17 h 246"/>
                  <a:gd name="T86" fmla="*/ 73 w 107"/>
                  <a:gd name="T87" fmla="*/ 8 h 246"/>
                  <a:gd name="T88" fmla="*/ 61 w 107"/>
                  <a:gd name="T89" fmla="*/ 4 h 246"/>
                  <a:gd name="T90" fmla="*/ 49 w 107"/>
                  <a:gd name="T91" fmla="*/ 7 h 246"/>
                  <a:gd name="T92" fmla="*/ 49 w 107"/>
                  <a:gd name="T93" fmla="*/ 14 h 246"/>
                  <a:gd name="T94" fmla="*/ 41 w 107"/>
                  <a:gd name="T95" fmla="*/ 10 h 246"/>
                  <a:gd name="T96" fmla="*/ 37 w 107"/>
                  <a:gd name="T97" fmla="*/ 14 h 246"/>
                  <a:gd name="T98" fmla="*/ 6 w 107"/>
                  <a:gd name="T99" fmla="*/ 106 h 246"/>
                  <a:gd name="T100" fmla="*/ 10 w 107"/>
                  <a:gd name="T101" fmla="*/ 106 h 246"/>
                  <a:gd name="T102" fmla="*/ 28 w 107"/>
                  <a:gd name="T103" fmla="*/ 123 h 246"/>
                  <a:gd name="T104" fmla="*/ 37 w 107"/>
                  <a:gd name="T105" fmla="*/ 129 h 246"/>
                  <a:gd name="T106" fmla="*/ 46 w 107"/>
                  <a:gd name="T107" fmla="*/ 136 h 246"/>
                  <a:gd name="T108" fmla="*/ 43 w 107"/>
                  <a:gd name="T109" fmla="*/ 153 h 246"/>
                  <a:gd name="T110" fmla="*/ 47 w 107"/>
                  <a:gd name="T111" fmla="*/ 16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246">
                    <a:moveTo>
                      <a:pt x="50" y="169"/>
                    </a:moveTo>
                    <a:cubicBezTo>
                      <a:pt x="49" y="170"/>
                      <a:pt x="52" y="173"/>
                      <a:pt x="54" y="174"/>
                    </a:cubicBezTo>
                    <a:cubicBezTo>
                      <a:pt x="55" y="175"/>
                      <a:pt x="57" y="180"/>
                      <a:pt x="58" y="181"/>
                    </a:cubicBezTo>
                    <a:cubicBezTo>
                      <a:pt x="58" y="183"/>
                      <a:pt x="58" y="186"/>
                      <a:pt x="58" y="186"/>
                    </a:cubicBezTo>
                    <a:cubicBezTo>
                      <a:pt x="58" y="187"/>
                      <a:pt x="58" y="188"/>
                      <a:pt x="58" y="189"/>
                    </a:cubicBezTo>
                    <a:cubicBezTo>
                      <a:pt x="58" y="189"/>
                      <a:pt x="57" y="194"/>
                      <a:pt x="58" y="196"/>
                    </a:cubicBezTo>
                    <a:cubicBezTo>
                      <a:pt x="58" y="198"/>
                      <a:pt x="55" y="204"/>
                      <a:pt x="56" y="207"/>
                    </a:cubicBezTo>
                    <a:cubicBezTo>
                      <a:pt x="56" y="210"/>
                      <a:pt x="57" y="214"/>
                      <a:pt x="58" y="214"/>
                    </a:cubicBezTo>
                    <a:cubicBezTo>
                      <a:pt x="58" y="214"/>
                      <a:pt x="58" y="217"/>
                      <a:pt x="57" y="217"/>
                    </a:cubicBezTo>
                    <a:cubicBezTo>
                      <a:pt x="56" y="218"/>
                      <a:pt x="55" y="220"/>
                      <a:pt x="56" y="220"/>
                    </a:cubicBezTo>
                    <a:cubicBezTo>
                      <a:pt x="56" y="220"/>
                      <a:pt x="56" y="223"/>
                      <a:pt x="56" y="224"/>
                    </a:cubicBezTo>
                    <a:cubicBezTo>
                      <a:pt x="56" y="225"/>
                      <a:pt x="57" y="231"/>
                      <a:pt x="57" y="232"/>
                    </a:cubicBezTo>
                    <a:cubicBezTo>
                      <a:pt x="57" y="234"/>
                      <a:pt x="60" y="238"/>
                      <a:pt x="60" y="239"/>
                    </a:cubicBezTo>
                    <a:cubicBezTo>
                      <a:pt x="60" y="241"/>
                      <a:pt x="61" y="243"/>
                      <a:pt x="61" y="243"/>
                    </a:cubicBezTo>
                    <a:cubicBezTo>
                      <a:pt x="61" y="244"/>
                      <a:pt x="62" y="244"/>
                      <a:pt x="62" y="244"/>
                    </a:cubicBezTo>
                    <a:cubicBezTo>
                      <a:pt x="62" y="244"/>
                      <a:pt x="63" y="245"/>
                      <a:pt x="64" y="245"/>
                    </a:cubicBezTo>
                    <a:cubicBezTo>
                      <a:pt x="64" y="246"/>
                      <a:pt x="68" y="245"/>
                      <a:pt x="69" y="245"/>
                    </a:cubicBezTo>
                    <a:cubicBezTo>
                      <a:pt x="70" y="245"/>
                      <a:pt x="69" y="244"/>
                      <a:pt x="69" y="243"/>
                    </a:cubicBezTo>
                    <a:cubicBezTo>
                      <a:pt x="68" y="243"/>
                      <a:pt x="68" y="240"/>
                      <a:pt x="67" y="240"/>
                    </a:cubicBezTo>
                    <a:cubicBezTo>
                      <a:pt x="67" y="239"/>
                      <a:pt x="66" y="236"/>
                      <a:pt x="67" y="235"/>
                    </a:cubicBezTo>
                    <a:cubicBezTo>
                      <a:pt x="67" y="234"/>
                      <a:pt x="69" y="233"/>
                      <a:pt x="70" y="232"/>
                    </a:cubicBezTo>
                    <a:cubicBezTo>
                      <a:pt x="70" y="232"/>
                      <a:pt x="70" y="228"/>
                      <a:pt x="69" y="228"/>
                    </a:cubicBezTo>
                    <a:cubicBezTo>
                      <a:pt x="69" y="228"/>
                      <a:pt x="70" y="224"/>
                      <a:pt x="69" y="222"/>
                    </a:cubicBezTo>
                    <a:cubicBezTo>
                      <a:pt x="69" y="220"/>
                      <a:pt x="72" y="218"/>
                      <a:pt x="73" y="217"/>
                    </a:cubicBezTo>
                    <a:cubicBezTo>
                      <a:pt x="73" y="215"/>
                      <a:pt x="77" y="214"/>
                      <a:pt x="78" y="213"/>
                    </a:cubicBezTo>
                    <a:cubicBezTo>
                      <a:pt x="79" y="212"/>
                      <a:pt x="79" y="208"/>
                      <a:pt x="79" y="207"/>
                    </a:cubicBezTo>
                    <a:cubicBezTo>
                      <a:pt x="79" y="206"/>
                      <a:pt x="81" y="205"/>
                      <a:pt x="81" y="205"/>
                    </a:cubicBezTo>
                    <a:cubicBezTo>
                      <a:pt x="82" y="205"/>
                      <a:pt x="83" y="205"/>
                      <a:pt x="83" y="205"/>
                    </a:cubicBezTo>
                    <a:cubicBezTo>
                      <a:pt x="84" y="205"/>
                      <a:pt x="85" y="203"/>
                      <a:pt x="85" y="203"/>
                    </a:cubicBezTo>
                    <a:cubicBezTo>
                      <a:pt x="86" y="202"/>
                      <a:pt x="87" y="198"/>
                      <a:pt x="88" y="197"/>
                    </a:cubicBezTo>
                    <a:cubicBezTo>
                      <a:pt x="89" y="196"/>
                      <a:pt x="90" y="193"/>
                      <a:pt x="90" y="193"/>
                    </a:cubicBezTo>
                    <a:cubicBezTo>
                      <a:pt x="90" y="192"/>
                      <a:pt x="91" y="189"/>
                      <a:pt x="92" y="189"/>
                    </a:cubicBezTo>
                    <a:cubicBezTo>
                      <a:pt x="92" y="188"/>
                      <a:pt x="96" y="186"/>
                      <a:pt x="97" y="186"/>
                    </a:cubicBezTo>
                    <a:cubicBezTo>
                      <a:pt x="97" y="186"/>
                      <a:pt x="98" y="180"/>
                      <a:pt x="99" y="178"/>
                    </a:cubicBezTo>
                    <a:cubicBezTo>
                      <a:pt x="99" y="175"/>
                      <a:pt x="100" y="173"/>
                      <a:pt x="100" y="172"/>
                    </a:cubicBezTo>
                    <a:cubicBezTo>
                      <a:pt x="100" y="171"/>
                      <a:pt x="101" y="171"/>
                      <a:pt x="102" y="170"/>
                    </a:cubicBezTo>
                    <a:cubicBezTo>
                      <a:pt x="102" y="170"/>
                      <a:pt x="103" y="167"/>
                      <a:pt x="103" y="167"/>
                    </a:cubicBezTo>
                    <a:cubicBezTo>
                      <a:pt x="104" y="166"/>
                      <a:pt x="106" y="163"/>
                      <a:pt x="106" y="163"/>
                    </a:cubicBezTo>
                    <a:cubicBezTo>
                      <a:pt x="106" y="162"/>
                      <a:pt x="106" y="161"/>
                      <a:pt x="107" y="160"/>
                    </a:cubicBezTo>
                    <a:cubicBezTo>
                      <a:pt x="107" y="160"/>
                      <a:pt x="107" y="160"/>
                      <a:pt x="107" y="158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06" y="154"/>
                      <a:pt x="104" y="152"/>
                      <a:pt x="104" y="152"/>
                    </a:cubicBezTo>
                    <a:cubicBezTo>
                      <a:pt x="103" y="153"/>
                      <a:pt x="101" y="151"/>
                      <a:pt x="100" y="150"/>
                    </a:cubicBezTo>
                    <a:cubicBezTo>
                      <a:pt x="98" y="150"/>
                      <a:pt x="95" y="149"/>
                      <a:pt x="95" y="149"/>
                    </a:cubicBezTo>
                    <a:cubicBezTo>
                      <a:pt x="94" y="149"/>
                      <a:pt x="91" y="147"/>
                      <a:pt x="90" y="147"/>
                    </a:cubicBezTo>
                    <a:cubicBezTo>
                      <a:pt x="89" y="147"/>
                      <a:pt x="86" y="146"/>
                      <a:pt x="86" y="146"/>
                    </a:cubicBezTo>
                    <a:cubicBezTo>
                      <a:pt x="85" y="145"/>
                      <a:pt x="84" y="141"/>
                      <a:pt x="82" y="140"/>
                    </a:cubicBezTo>
                    <a:cubicBezTo>
                      <a:pt x="80" y="138"/>
                      <a:pt x="75" y="135"/>
                      <a:pt x="75" y="134"/>
                    </a:cubicBezTo>
                    <a:cubicBezTo>
                      <a:pt x="75" y="132"/>
                      <a:pt x="70" y="130"/>
                      <a:pt x="69" y="129"/>
                    </a:cubicBezTo>
                    <a:cubicBezTo>
                      <a:pt x="67" y="128"/>
                      <a:pt x="65" y="128"/>
                      <a:pt x="65" y="128"/>
                    </a:cubicBezTo>
                    <a:cubicBezTo>
                      <a:pt x="65" y="129"/>
                      <a:pt x="63" y="126"/>
                      <a:pt x="62" y="125"/>
                    </a:cubicBezTo>
                    <a:cubicBezTo>
                      <a:pt x="61" y="124"/>
                      <a:pt x="58" y="124"/>
                      <a:pt x="58" y="125"/>
                    </a:cubicBezTo>
                    <a:cubicBezTo>
                      <a:pt x="58" y="125"/>
                      <a:pt x="56" y="125"/>
                      <a:pt x="56" y="124"/>
                    </a:cubicBezTo>
                    <a:cubicBezTo>
                      <a:pt x="55" y="124"/>
                      <a:pt x="54" y="124"/>
                      <a:pt x="53" y="125"/>
                    </a:cubicBezTo>
                    <a:cubicBezTo>
                      <a:pt x="53" y="125"/>
                      <a:pt x="50" y="128"/>
                      <a:pt x="49" y="129"/>
                    </a:cubicBezTo>
                    <a:cubicBezTo>
                      <a:pt x="48" y="130"/>
                      <a:pt x="47" y="128"/>
                      <a:pt x="46" y="128"/>
                    </a:cubicBezTo>
                    <a:cubicBezTo>
                      <a:pt x="46" y="128"/>
                      <a:pt x="43" y="129"/>
                      <a:pt x="42" y="129"/>
                    </a:cubicBezTo>
                    <a:cubicBezTo>
                      <a:pt x="42" y="130"/>
                      <a:pt x="40" y="125"/>
                      <a:pt x="40" y="124"/>
                    </a:cubicBezTo>
                    <a:cubicBezTo>
                      <a:pt x="41" y="122"/>
                      <a:pt x="39" y="118"/>
                      <a:pt x="37" y="118"/>
                    </a:cubicBezTo>
                    <a:cubicBezTo>
                      <a:pt x="36" y="118"/>
                      <a:pt x="35" y="114"/>
                      <a:pt x="35" y="112"/>
                    </a:cubicBezTo>
                    <a:cubicBezTo>
                      <a:pt x="36" y="111"/>
                      <a:pt x="32" y="110"/>
                      <a:pt x="32" y="110"/>
                    </a:cubicBezTo>
                    <a:cubicBezTo>
                      <a:pt x="31" y="110"/>
                      <a:pt x="29" y="112"/>
                      <a:pt x="28" y="113"/>
                    </a:cubicBezTo>
                    <a:cubicBezTo>
                      <a:pt x="28" y="114"/>
                      <a:pt x="21" y="111"/>
                      <a:pt x="22" y="107"/>
                    </a:cubicBezTo>
                    <a:cubicBezTo>
                      <a:pt x="22" y="103"/>
                      <a:pt x="26" y="98"/>
                      <a:pt x="27" y="97"/>
                    </a:cubicBezTo>
                    <a:cubicBezTo>
                      <a:pt x="28" y="97"/>
                      <a:pt x="32" y="97"/>
                      <a:pt x="33" y="97"/>
                    </a:cubicBezTo>
                    <a:cubicBezTo>
                      <a:pt x="35" y="98"/>
                      <a:pt x="35" y="97"/>
                      <a:pt x="36" y="97"/>
                    </a:cubicBezTo>
                    <a:cubicBezTo>
                      <a:pt x="36" y="97"/>
                      <a:pt x="40" y="97"/>
                      <a:pt x="41" y="97"/>
                    </a:cubicBezTo>
                    <a:cubicBezTo>
                      <a:pt x="42" y="98"/>
                      <a:pt x="44" y="102"/>
                      <a:pt x="45" y="103"/>
                    </a:cubicBezTo>
                    <a:cubicBezTo>
                      <a:pt x="46" y="103"/>
                      <a:pt x="46" y="100"/>
                      <a:pt x="47" y="99"/>
                    </a:cubicBezTo>
                    <a:cubicBezTo>
                      <a:pt x="47" y="98"/>
                      <a:pt x="46" y="96"/>
                      <a:pt x="46" y="96"/>
                    </a:cubicBezTo>
                    <a:cubicBezTo>
                      <a:pt x="45" y="95"/>
                      <a:pt x="48" y="90"/>
                      <a:pt x="49" y="89"/>
                    </a:cubicBezTo>
                    <a:cubicBezTo>
                      <a:pt x="51" y="88"/>
                      <a:pt x="53" y="85"/>
                      <a:pt x="53" y="84"/>
                    </a:cubicBezTo>
                    <a:cubicBezTo>
                      <a:pt x="53" y="84"/>
                      <a:pt x="54" y="83"/>
                      <a:pt x="55" y="83"/>
                    </a:cubicBezTo>
                    <a:cubicBezTo>
                      <a:pt x="55" y="83"/>
                      <a:pt x="55" y="79"/>
                      <a:pt x="56" y="78"/>
                    </a:cubicBezTo>
                    <a:cubicBezTo>
                      <a:pt x="56" y="77"/>
                      <a:pt x="60" y="75"/>
                      <a:pt x="61" y="74"/>
                    </a:cubicBezTo>
                    <a:cubicBezTo>
                      <a:pt x="62" y="74"/>
                      <a:pt x="63" y="71"/>
                      <a:pt x="62" y="71"/>
                    </a:cubicBezTo>
                    <a:cubicBezTo>
                      <a:pt x="62" y="70"/>
                      <a:pt x="65" y="67"/>
                      <a:pt x="67" y="67"/>
                    </a:cubicBezTo>
                    <a:cubicBezTo>
                      <a:pt x="68" y="66"/>
                      <a:pt x="70" y="68"/>
                      <a:pt x="69" y="68"/>
                    </a:cubicBezTo>
                    <a:cubicBezTo>
                      <a:pt x="70" y="68"/>
                      <a:pt x="72" y="67"/>
                      <a:pt x="73" y="66"/>
                    </a:cubicBezTo>
                    <a:cubicBezTo>
                      <a:pt x="74" y="65"/>
                      <a:pt x="73" y="63"/>
                      <a:pt x="72" y="63"/>
                    </a:cubicBezTo>
                    <a:cubicBezTo>
                      <a:pt x="71" y="62"/>
                      <a:pt x="72" y="60"/>
                      <a:pt x="73" y="59"/>
                    </a:cubicBezTo>
                    <a:cubicBezTo>
                      <a:pt x="74" y="59"/>
                      <a:pt x="74" y="57"/>
                      <a:pt x="74" y="57"/>
                    </a:cubicBezTo>
                    <a:cubicBezTo>
                      <a:pt x="74" y="56"/>
                      <a:pt x="78" y="57"/>
                      <a:pt x="79" y="56"/>
                    </a:cubicBezTo>
                    <a:cubicBezTo>
                      <a:pt x="81" y="55"/>
                      <a:pt x="80" y="59"/>
                      <a:pt x="78" y="60"/>
                    </a:cubicBezTo>
                    <a:cubicBezTo>
                      <a:pt x="77" y="62"/>
                      <a:pt x="79" y="63"/>
                      <a:pt x="80" y="63"/>
                    </a:cubicBezTo>
                    <a:cubicBezTo>
                      <a:pt x="81" y="62"/>
                      <a:pt x="81" y="63"/>
                      <a:pt x="81" y="64"/>
                    </a:cubicBezTo>
                    <a:cubicBezTo>
                      <a:pt x="82" y="64"/>
                      <a:pt x="83" y="63"/>
                      <a:pt x="84" y="64"/>
                    </a:cubicBezTo>
                    <a:cubicBezTo>
                      <a:pt x="85" y="64"/>
                      <a:pt x="86" y="63"/>
                      <a:pt x="86" y="62"/>
                    </a:cubicBezTo>
                    <a:cubicBezTo>
                      <a:pt x="86" y="61"/>
                      <a:pt x="83" y="59"/>
                      <a:pt x="83" y="58"/>
                    </a:cubicBezTo>
                    <a:cubicBezTo>
                      <a:pt x="83" y="57"/>
                      <a:pt x="82" y="52"/>
                      <a:pt x="82" y="51"/>
                    </a:cubicBezTo>
                    <a:cubicBezTo>
                      <a:pt x="82" y="49"/>
                      <a:pt x="81" y="48"/>
                      <a:pt x="80" y="48"/>
                    </a:cubicBezTo>
                    <a:cubicBezTo>
                      <a:pt x="80" y="48"/>
                      <a:pt x="79" y="45"/>
                      <a:pt x="78" y="44"/>
                    </a:cubicBezTo>
                    <a:cubicBezTo>
                      <a:pt x="77" y="43"/>
                      <a:pt x="77" y="42"/>
                      <a:pt x="77" y="41"/>
                    </a:cubicBezTo>
                    <a:cubicBezTo>
                      <a:pt x="77" y="41"/>
                      <a:pt x="74" y="38"/>
                      <a:pt x="74" y="37"/>
                    </a:cubicBezTo>
                    <a:cubicBezTo>
                      <a:pt x="73" y="35"/>
                      <a:pt x="72" y="36"/>
                      <a:pt x="72" y="36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8" y="37"/>
                      <a:pt x="68" y="34"/>
                      <a:pt x="68" y="32"/>
                    </a:cubicBezTo>
                    <a:cubicBezTo>
                      <a:pt x="68" y="31"/>
                      <a:pt x="64" y="31"/>
                      <a:pt x="64" y="30"/>
                    </a:cubicBezTo>
                    <a:cubicBezTo>
                      <a:pt x="63" y="29"/>
                      <a:pt x="61" y="30"/>
                      <a:pt x="60" y="29"/>
                    </a:cubicBezTo>
                    <a:cubicBezTo>
                      <a:pt x="60" y="28"/>
                      <a:pt x="58" y="28"/>
                      <a:pt x="58" y="28"/>
                    </a:cubicBezTo>
                    <a:cubicBezTo>
                      <a:pt x="57" y="28"/>
                      <a:pt x="57" y="37"/>
                      <a:pt x="57" y="39"/>
                    </a:cubicBezTo>
                    <a:cubicBezTo>
                      <a:pt x="57" y="41"/>
                      <a:pt x="55" y="43"/>
                      <a:pt x="54" y="43"/>
                    </a:cubicBezTo>
                    <a:cubicBezTo>
                      <a:pt x="53" y="43"/>
                      <a:pt x="54" y="45"/>
                      <a:pt x="54" y="44"/>
                    </a:cubicBezTo>
                    <a:cubicBezTo>
                      <a:pt x="55" y="44"/>
                      <a:pt x="53" y="47"/>
                      <a:pt x="53" y="49"/>
                    </a:cubicBezTo>
                    <a:cubicBezTo>
                      <a:pt x="52" y="50"/>
                      <a:pt x="51" y="48"/>
                      <a:pt x="50" y="47"/>
                    </a:cubicBezTo>
                    <a:cubicBezTo>
                      <a:pt x="50" y="45"/>
                      <a:pt x="48" y="43"/>
                      <a:pt x="48" y="44"/>
                    </a:cubicBezTo>
                    <a:cubicBezTo>
                      <a:pt x="48" y="44"/>
                      <a:pt x="47" y="43"/>
                      <a:pt x="46" y="44"/>
                    </a:cubicBezTo>
                    <a:cubicBezTo>
                      <a:pt x="46" y="44"/>
                      <a:pt x="42" y="42"/>
                      <a:pt x="41" y="41"/>
                    </a:cubicBezTo>
                    <a:cubicBezTo>
                      <a:pt x="40" y="40"/>
                      <a:pt x="39" y="36"/>
                      <a:pt x="38" y="36"/>
                    </a:cubicBezTo>
                    <a:cubicBezTo>
                      <a:pt x="38" y="36"/>
                      <a:pt x="38" y="35"/>
                      <a:pt x="38" y="35"/>
                    </a:cubicBezTo>
                    <a:cubicBezTo>
                      <a:pt x="38" y="34"/>
                      <a:pt x="41" y="32"/>
                      <a:pt x="42" y="31"/>
                    </a:cubicBezTo>
                    <a:cubicBezTo>
                      <a:pt x="42" y="30"/>
                      <a:pt x="45" y="26"/>
                      <a:pt x="46" y="26"/>
                    </a:cubicBezTo>
                    <a:cubicBezTo>
                      <a:pt x="47" y="25"/>
                      <a:pt x="48" y="23"/>
                      <a:pt x="48" y="22"/>
                    </a:cubicBezTo>
                    <a:cubicBezTo>
                      <a:pt x="48" y="22"/>
                      <a:pt x="53" y="20"/>
                      <a:pt x="54" y="20"/>
                    </a:cubicBezTo>
                    <a:cubicBezTo>
                      <a:pt x="55" y="20"/>
                      <a:pt x="56" y="16"/>
                      <a:pt x="56" y="15"/>
                    </a:cubicBezTo>
                    <a:cubicBezTo>
                      <a:pt x="57" y="14"/>
                      <a:pt x="56" y="12"/>
                      <a:pt x="55" y="12"/>
                    </a:cubicBezTo>
                    <a:cubicBezTo>
                      <a:pt x="54" y="11"/>
                      <a:pt x="57" y="11"/>
                      <a:pt x="58" y="12"/>
                    </a:cubicBezTo>
                    <a:cubicBezTo>
                      <a:pt x="58" y="12"/>
                      <a:pt x="61" y="11"/>
                      <a:pt x="62" y="11"/>
                    </a:cubicBezTo>
                    <a:cubicBezTo>
                      <a:pt x="63" y="12"/>
                      <a:pt x="65" y="13"/>
                      <a:pt x="66" y="14"/>
                    </a:cubicBezTo>
                    <a:cubicBezTo>
                      <a:pt x="66" y="14"/>
                      <a:pt x="66" y="14"/>
                      <a:pt x="66" y="17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2" y="23"/>
                      <a:pt x="61" y="26"/>
                      <a:pt x="62" y="26"/>
                    </a:cubicBezTo>
                    <a:cubicBezTo>
                      <a:pt x="63" y="25"/>
                      <a:pt x="69" y="28"/>
                      <a:pt x="71" y="29"/>
                    </a:cubicBezTo>
                    <a:cubicBezTo>
                      <a:pt x="73" y="31"/>
                      <a:pt x="73" y="28"/>
                      <a:pt x="74" y="27"/>
                    </a:cubicBezTo>
                    <a:cubicBezTo>
                      <a:pt x="74" y="26"/>
                      <a:pt x="74" y="23"/>
                      <a:pt x="74" y="22"/>
                    </a:cubicBezTo>
                    <a:cubicBezTo>
                      <a:pt x="73" y="22"/>
                      <a:pt x="76" y="22"/>
                      <a:pt x="76" y="22"/>
                    </a:cubicBezTo>
                    <a:cubicBezTo>
                      <a:pt x="77" y="23"/>
                      <a:pt x="78" y="22"/>
                      <a:pt x="78" y="21"/>
                    </a:cubicBezTo>
                    <a:cubicBezTo>
                      <a:pt x="79" y="21"/>
                      <a:pt x="79" y="19"/>
                      <a:pt x="80" y="18"/>
                    </a:cubicBezTo>
                    <a:cubicBezTo>
                      <a:pt x="80" y="18"/>
                      <a:pt x="78" y="17"/>
                      <a:pt x="78" y="17"/>
                    </a:cubicBezTo>
                    <a:cubicBezTo>
                      <a:pt x="78" y="16"/>
                      <a:pt x="76" y="15"/>
                      <a:pt x="75" y="14"/>
                    </a:cubicBezTo>
                    <a:cubicBezTo>
                      <a:pt x="74" y="14"/>
                      <a:pt x="74" y="12"/>
                      <a:pt x="74" y="12"/>
                    </a:cubicBezTo>
                    <a:cubicBezTo>
                      <a:pt x="74" y="11"/>
                      <a:pt x="74" y="9"/>
                      <a:pt x="73" y="8"/>
                    </a:cubicBezTo>
                    <a:cubicBezTo>
                      <a:pt x="73" y="7"/>
                      <a:pt x="70" y="7"/>
                      <a:pt x="69" y="7"/>
                    </a:cubicBezTo>
                    <a:cubicBezTo>
                      <a:pt x="68" y="7"/>
                      <a:pt x="67" y="4"/>
                      <a:pt x="67" y="4"/>
                    </a:cubicBezTo>
                    <a:cubicBezTo>
                      <a:pt x="66" y="4"/>
                      <a:pt x="62" y="3"/>
                      <a:pt x="61" y="4"/>
                    </a:cubicBezTo>
                    <a:cubicBezTo>
                      <a:pt x="60" y="4"/>
                      <a:pt x="59" y="1"/>
                      <a:pt x="57" y="2"/>
                    </a:cubicBezTo>
                    <a:cubicBezTo>
                      <a:pt x="56" y="3"/>
                      <a:pt x="54" y="1"/>
                      <a:pt x="53" y="1"/>
                    </a:cubicBezTo>
                    <a:cubicBezTo>
                      <a:pt x="53" y="0"/>
                      <a:pt x="49" y="4"/>
                      <a:pt x="49" y="7"/>
                    </a:cubicBezTo>
                    <a:cubicBezTo>
                      <a:pt x="49" y="9"/>
                      <a:pt x="51" y="12"/>
                      <a:pt x="51" y="12"/>
                    </a:cubicBezTo>
                    <a:cubicBezTo>
                      <a:pt x="52" y="12"/>
                      <a:pt x="51" y="15"/>
                      <a:pt x="50" y="15"/>
                    </a:cubicBezTo>
                    <a:cubicBezTo>
                      <a:pt x="50" y="16"/>
                      <a:pt x="48" y="15"/>
                      <a:pt x="49" y="14"/>
                    </a:cubicBezTo>
                    <a:cubicBezTo>
                      <a:pt x="49" y="13"/>
                      <a:pt x="47" y="11"/>
                      <a:pt x="47" y="9"/>
                    </a:cubicBezTo>
                    <a:cubicBezTo>
                      <a:pt x="46" y="9"/>
                      <a:pt x="44" y="8"/>
                      <a:pt x="43" y="7"/>
                    </a:cubicBezTo>
                    <a:cubicBezTo>
                      <a:pt x="42" y="8"/>
                      <a:pt x="41" y="9"/>
                      <a:pt x="41" y="10"/>
                    </a:cubicBezTo>
                    <a:cubicBezTo>
                      <a:pt x="41" y="11"/>
                      <a:pt x="41" y="12"/>
                      <a:pt x="41" y="13"/>
                    </a:cubicBezTo>
                    <a:cubicBezTo>
                      <a:pt x="40" y="15"/>
                      <a:pt x="39" y="15"/>
                      <a:pt x="39" y="14"/>
                    </a:cubicBezTo>
                    <a:cubicBezTo>
                      <a:pt x="39" y="14"/>
                      <a:pt x="38" y="14"/>
                      <a:pt x="37" y="14"/>
                    </a:cubicBezTo>
                    <a:cubicBezTo>
                      <a:pt x="17" y="38"/>
                      <a:pt x="4" y="68"/>
                      <a:pt x="0" y="100"/>
                    </a:cubicBezTo>
                    <a:cubicBezTo>
                      <a:pt x="1" y="101"/>
                      <a:pt x="2" y="102"/>
                      <a:pt x="2" y="103"/>
                    </a:cubicBezTo>
                    <a:cubicBezTo>
                      <a:pt x="3" y="105"/>
                      <a:pt x="5" y="106"/>
                      <a:pt x="6" y="106"/>
                    </a:cubicBezTo>
                    <a:cubicBezTo>
                      <a:pt x="6" y="106"/>
                      <a:pt x="6" y="103"/>
                      <a:pt x="6" y="102"/>
                    </a:cubicBezTo>
                    <a:cubicBezTo>
                      <a:pt x="5" y="101"/>
                      <a:pt x="6" y="101"/>
                      <a:pt x="6" y="102"/>
                    </a:cubicBezTo>
                    <a:cubicBezTo>
                      <a:pt x="6" y="102"/>
                      <a:pt x="9" y="105"/>
                      <a:pt x="10" y="106"/>
                    </a:cubicBezTo>
                    <a:cubicBezTo>
                      <a:pt x="10" y="107"/>
                      <a:pt x="11" y="113"/>
                      <a:pt x="12" y="115"/>
                    </a:cubicBezTo>
                    <a:cubicBezTo>
                      <a:pt x="13" y="116"/>
                      <a:pt x="20" y="119"/>
                      <a:pt x="22" y="119"/>
                    </a:cubicBezTo>
                    <a:cubicBezTo>
                      <a:pt x="25" y="120"/>
                      <a:pt x="28" y="122"/>
                      <a:pt x="28" y="123"/>
                    </a:cubicBezTo>
                    <a:cubicBezTo>
                      <a:pt x="29" y="124"/>
                      <a:pt x="32" y="124"/>
                      <a:pt x="32" y="125"/>
                    </a:cubicBezTo>
                    <a:cubicBezTo>
                      <a:pt x="33" y="125"/>
                      <a:pt x="35" y="127"/>
                      <a:pt x="35" y="127"/>
                    </a:cubicBezTo>
                    <a:cubicBezTo>
                      <a:pt x="36" y="128"/>
                      <a:pt x="37" y="129"/>
                      <a:pt x="37" y="129"/>
                    </a:cubicBezTo>
                    <a:cubicBezTo>
                      <a:pt x="37" y="130"/>
                      <a:pt x="41" y="131"/>
                      <a:pt x="42" y="132"/>
                    </a:cubicBezTo>
                    <a:cubicBezTo>
                      <a:pt x="43" y="134"/>
                      <a:pt x="44" y="133"/>
                      <a:pt x="45" y="133"/>
                    </a:cubicBezTo>
                    <a:cubicBezTo>
                      <a:pt x="45" y="132"/>
                      <a:pt x="46" y="135"/>
                      <a:pt x="46" y="136"/>
                    </a:cubicBezTo>
                    <a:cubicBezTo>
                      <a:pt x="47" y="137"/>
                      <a:pt x="47" y="139"/>
                      <a:pt x="46" y="139"/>
                    </a:cubicBezTo>
                    <a:cubicBezTo>
                      <a:pt x="46" y="140"/>
                      <a:pt x="45" y="144"/>
                      <a:pt x="45" y="145"/>
                    </a:cubicBezTo>
                    <a:cubicBezTo>
                      <a:pt x="44" y="146"/>
                      <a:pt x="43" y="152"/>
                      <a:pt x="43" y="153"/>
                    </a:cubicBezTo>
                    <a:cubicBezTo>
                      <a:pt x="43" y="154"/>
                      <a:pt x="45" y="156"/>
                      <a:pt x="46" y="157"/>
                    </a:cubicBezTo>
                    <a:cubicBezTo>
                      <a:pt x="47" y="157"/>
                      <a:pt x="46" y="158"/>
                      <a:pt x="46" y="159"/>
                    </a:cubicBezTo>
                    <a:cubicBezTo>
                      <a:pt x="45" y="159"/>
                      <a:pt x="45" y="164"/>
                      <a:pt x="47" y="165"/>
                    </a:cubicBezTo>
                    <a:cubicBezTo>
                      <a:pt x="49" y="166"/>
                      <a:pt x="50" y="169"/>
                      <a:pt x="50" y="169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31"/>
              <p:cNvSpPr>
                <a:spLocks/>
              </p:cNvSpPr>
              <p:nvPr/>
            </p:nvSpPr>
            <p:spPr bwMode="auto">
              <a:xfrm>
                <a:off x="4760913" y="2663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32"/>
              <p:cNvSpPr>
                <a:spLocks/>
              </p:cNvSpPr>
              <p:nvPr/>
            </p:nvSpPr>
            <p:spPr bwMode="auto">
              <a:xfrm>
                <a:off x="4697413" y="2314576"/>
                <a:ext cx="127000" cy="90488"/>
              </a:xfrm>
              <a:custGeom>
                <a:avLst/>
                <a:gdLst>
                  <a:gd name="T0" fmla="*/ 6 w 34"/>
                  <a:gd name="T1" fmla="*/ 23 h 24"/>
                  <a:gd name="T2" fmla="*/ 11 w 34"/>
                  <a:gd name="T3" fmla="*/ 22 h 24"/>
                  <a:gd name="T4" fmla="*/ 11 w 34"/>
                  <a:gd name="T5" fmla="*/ 19 h 24"/>
                  <a:gd name="T6" fmla="*/ 12 w 34"/>
                  <a:gd name="T7" fmla="*/ 19 h 24"/>
                  <a:gd name="T8" fmla="*/ 15 w 34"/>
                  <a:gd name="T9" fmla="*/ 14 h 24"/>
                  <a:gd name="T10" fmla="*/ 21 w 34"/>
                  <a:gd name="T11" fmla="*/ 11 h 24"/>
                  <a:gd name="T12" fmla="*/ 26 w 34"/>
                  <a:gd name="T13" fmla="*/ 8 h 24"/>
                  <a:gd name="T14" fmla="*/ 28 w 34"/>
                  <a:gd name="T15" fmla="*/ 5 h 24"/>
                  <a:gd name="T16" fmla="*/ 32 w 34"/>
                  <a:gd name="T17" fmla="*/ 2 h 24"/>
                  <a:gd name="T18" fmla="*/ 34 w 34"/>
                  <a:gd name="T19" fmla="*/ 0 h 24"/>
                  <a:gd name="T20" fmla="*/ 20 w 34"/>
                  <a:gd name="T21" fmla="*/ 7 h 24"/>
                  <a:gd name="T22" fmla="*/ 0 w 34"/>
                  <a:gd name="T23" fmla="*/ 24 h 24"/>
                  <a:gd name="T24" fmla="*/ 6 w 34"/>
                  <a:gd name="T2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4">
                    <a:moveTo>
                      <a:pt x="6" y="23"/>
                    </a:moveTo>
                    <a:cubicBezTo>
                      <a:pt x="8" y="23"/>
                      <a:pt x="11" y="22"/>
                      <a:pt x="11" y="22"/>
                    </a:cubicBezTo>
                    <a:cubicBezTo>
                      <a:pt x="12" y="21"/>
                      <a:pt x="12" y="20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4" y="15"/>
                      <a:pt x="15" y="14"/>
                    </a:cubicBezTo>
                    <a:cubicBezTo>
                      <a:pt x="16" y="13"/>
                      <a:pt x="20" y="12"/>
                      <a:pt x="21" y="11"/>
                    </a:cubicBezTo>
                    <a:cubicBezTo>
                      <a:pt x="22" y="10"/>
                      <a:pt x="25" y="8"/>
                      <a:pt x="26" y="8"/>
                    </a:cubicBezTo>
                    <a:cubicBezTo>
                      <a:pt x="27" y="8"/>
                      <a:pt x="28" y="6"/>
                      <a:pt x="28" y="5"/>
                    </a:cubicBezTo>
                    <a:cubicBezTo>
                      <a:pt x="28" y="5"/>
                      <a:pt x="31" y="3"/>
                      <a:pt x="32" y="2"/>
                    </a:cubicBezTo>
                    <a:cubicBezTo>
                      <a:pt x="33" y="2"/>
                      <a:pt x="34" y="0"/>
                      <a:pt x="34" y="0"/>
                    </a:cubicBezTo>
                    <a:cubicBezTo>
                      <a:pt x="33" y="0"/>
                      <a:pt x="26" y="4"/>
                      <a:pt x="20" y="7"/>
                    </a:cubicBezTo>
                    <a:cubicBezTo>
                      <a:pt x="13" y="12"/>
                      <a:pt x="6" y="18"/>
                      <a:pt x="0" y="24"/>
                    </a:cubicBezTo>
                    <a:cubicBezTo>
                      <a:pt x="1" y="24"/>
                      <a:pt x="5" y="23"/>
                      <a:pt x="6" y="2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33"/>
              <p:cNvSpPr>
                <a:spLocks/>
              </p:cNvSpPr>
              <p:nvPr/>
            </p:nvSpPr>
            <p:spPr bwMode="auto">
              <a:xfrm>
                <a:off x="4956176" y="2371726"/>
                <a:ext cx="755650" cy="811213"/>
              </a:xfrm>
              <a:custGeom>
                <a:avLst/>
                <a:gdLst>
                  <a:gd name="T0" fmla="*/ 69 w 201"/>
                  <a:gd name="T1" fmla="*/ 198 h 216"/>
                  <a:gd name="T2" fmla="*/ 83 w 201"/>
                  <a:gd name="T3" fmla="*/ 156 h 216"/>
                  <a:gd name="T4" fmla="*/ 83 w 201"/>
                  <a:gd name="T5" fmla="*/ 137 h 216"/>
                  <a:gd name="T6" fmla="*/ 71 w 201"/>
                  <a:gd name="T7" fmla="*/ 114 h 216"/>
                  <a:gd name="T8" fmla="*/ 91 w 201"/>
                  <a:gd name="T9" fmla="*/ 132 h 216"/>
                  <a:gd name="T10" fmla="*/ 101 w 201"/>
                  <a:gd name="T11" fmla="*/ 115 h 216"/>
                  <a:gd name="T12" fmla="*/ 92 w 201"/>
                  <a:gd name="T13" fmla="*/ 105 h 216"/>
                  <a:gd name="T14" fmla="*/ 108 w 201"/>
                  <a:gd name="T15" fmla="*/ 115 h 216"/>
                  <a:gd name="T16" fmla="*/ 118 w 201"/>
                  <a:gd name="T17" fmla="*/ 121 h 216"/>
                  <a:gd name="T18" fmla="*/ 126 w 201"/>
                  <a:gd name="T19" fmla="*/ 141 h 216"/>
                  <a:gd name="T20" fmla="*/ 135 w 201"/>
                  <a:gd name="T21" fmla="*/ 129 h 216"/>
                  <a:gd name="T22" fmla="*/ 148 w 201"/>
                  <a:gd name="T23" fmla="*/ 123 h 216"/>
                  <a:gd name="T24" fmla="*/ 156 w 201"/>
                  <a:gd name="T25" fmla="*/ 136 h 216"/>
                  <a:gd name="T26" fmla="*/ 164 w 201"/>
                  <a:gd name="T27" fmla="*/ 147 h 216"/>
                  <a:gd name="T28" fmla="*/ 165 w 201"/>
                  <a:gd name="T29" fmla="*/ 140 h 216"/>
                  <a:gd name="T30" fmla="*/ 175 w 201"/>
                  <a:gd name="T31" fmla="*/ 121 h 216"/>
                  <a:gd name="T32" fmla="*/ 185 w 201"/>
                  <a:gd name="T33" fmla="*/ 100 h 216"/>
                  <a:gd name="T34" fmla="*/ 186 w 201"/>
                  <a:gd name="T35" fmla="*/ 89 h 216"/>
                  <a:gd name="T36" fmla="*/ 197 w 201"/>
                  <a:gd name="T37" fmla="*/ 80 h 216"/>
                  <a:gd name="T38" fmla="*/ 158 w 201"/>
                  <a:gd name="T39" fmla="*/ 11 h 216"/>
                  <a:gd name="T40" fmla="*/ 147 w 201"/>
                  <a:gd name="T41" fmla="*/ 2 h 216"/>
                  <a:gd name="T42" fmla="*/ 134 w 201"/>
                  <a:gd name="T43" fmla="*/ 5 h 216"/>
                  <a:gd name="T44" fmla="*/ 119 w 201"/>
                  <a:gd name="T45" fmla="*/ 13 h 216"/>
                  <a:gd name="T46" fmla="*/ 113 w 201"/>
                  <a:gd name="T47" fmla="*/ 16 h 216"/>
                  <a:gd name="T48" fmla="*/ 95 w 201"/>
                  <a:gd name="T49" fmla="*/ 20 h 216"/>
                  <a:gd name="T50" fmla="*/ 79 w 201"/>
                  <a:gd name="T51" fmla="*/ 25 h 216"/>
                  <a:gd name="T52" fmla="*/ 63 w 201"/>
                  <a:gd name="T53" fmla="*/ 21 h 216"/>
                  <a:gd name="T54" fmla="*/ 47 w 201"/>
                  <a:gd name="T55" fmla="*/ 20 h 216"/>
                  <a:gd name="T56" fmla="*/ 34 w 201"/>
                  <a:gd name="T57" fmla="*/ 35 h 216"/>
                  <a:gd name="T58" fmla="*/ 33 w 201"/>
                  <a:gd name="T59" fmla="*/ 54 h 216"/>
                  <a:gd name="T60" fmla="*/ 24 w 201"/>
                  <a:gd name="T61" fmla="*/ 63 h 216"/>
                  <a:gd name="T62" fmla="*/ 20 w 201"/>
                  <a:gd name="T63" fmla="*/ 48 h 216"/>
                  <a:gd name="T64" fmla="*/ 18 w 201"/>
                  <a:gd name="T65" fmla="*/ 56 h 216"/>
                  <a:gd name="T66" fmla="*/ 20 w 201"/>
                  <a:gd name="T67" fmla="*/ 65 h 216"/>
                  <a:gd name="T68" fmla="*/ 17 w 201"/>
                  <a:gd name="T69" fmla="*/ 72 h 216"/>
                  <a:gd name="T70" fmla="*/ 10 w 201"/>
                  <a:gd name="T71" fmla="*/ 84 h 216"/>
                  <a:gd name="T72" fmla="*/ 23 w 201"/>
                  <a:gd name="T73" fmla="*/ 88 h 216"/>
                  <a:gd name="T74" fmla="*/ 37 w 201"/>
                  <a:gd name="T75" fmla="*/ 85 h 216"/>
                  <a:gd name="T76" fmla="*/ 42 w 201"/>
                  <a:gd name="T77" fmla="*/ 92 h 216"/>
                  <a:gd name="T78" fmla="*/ 44 w 201"/>
                  <a:gd name="T79" fmla="*/ 80 h 216"/>
                  <a:gd name="T80" fmla="*/ 50 w 201"/>
                  <a:gd name="T81" fmla="*/ 87 h 216"/>
                  <a:gd name="T82" fmla="*/ 56 w 201"/>
                  <a:gd name="T83" fmla="*/ 96 h 216"/>
                  <a:gd name="T84" fmla="*/ 56 w 201"/>
                  <a:gd name="T85" fmla="*/ 90 h 216"/>
                  <a:gd name="T86" fmla="*/ 67 w 201"/>
                  <a:gd name="T87" fmla="*/ 95 h 216"/>
                  <a:gd name="T88" fmla="*/ 57 w 201"/>
                  <a:gd name="T89" fmla="*/ 101 h 216"/>
                  <a:gd name="T90" fmla="*/ 38 w 201"/>
                  <a:gd name="T91" fmla="*/ 93 h 216"/>
                  <a:gd name="T92" fmla="*/ 12 w 201"/>
                  <a:gd name="T93" fmla="*/ 97 h 216"/>
                  <a:gd name="T94" fmla="*/ 1 w 201"/>
                  <a:gd name="T95" fmla="*/ 118 h 216"/>
                  <a:gd name="T96" fmla="*/ 18 w 201"/>
                  <a:gd name="T97" fmla="*/ 149 h 216"/>
                  <a:gd name="T98" fmla="*/ 30 w 201"/>
                  <a:gd name="T99" fmla="*/ 149 h 216"/>
                  <a:gd name="T100" fmla="*/ 39 w 201"/>
                  <a:gd name="T101" fmla="*/ 175 h 216"/>
                  <a:gd name="T102" fmla="*/ 46 w 201"/>
                  <a:gd name="T103" fmla="*/ 213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1" h="216">
                    <a:moveTo>
                      <a:pt x="57" y="215"/>
                    </a:moveTo>
                    <a:cubicBezTo>
                      <a:pt x="59" y="213"/>
                      <a:pt x="63" y="208"/>
                      <a:pt x="64" y="207"/>
                    </a:cubicBezTo>
                    <a:cubicBezTo>
                      <a:pt x="65" y="206"/>
                      <a:pt x="66" y="202"/>
                      <a:pt x="66" y="201"/>
                    </a:cubicBezTo>
                    <a:cubicBezTo>
                      <a:pt x="66" y="200"/>
                      <a:pt x="68" y="199"/>
                      <a:pt x="69" y="198"/>
                    </a:cubicBezTo>
                    <a:cubicBezTo>
                      <a:pt x="70" y="198"/>
                      <a:pt x="72" y="189"/>
                      <a:pt x="74" y="187"/>
                    </a:cubicBezTo>
                    <a:cubicBezTo>
                      <a:pt x="75" y="185"/>
                      <a:pt x="78" y="176"/>
                      <a:pt x="77" y="172"/>
                    </a:cubicBezTo>
                    <a:cubicBezTo>
                      <a:pt x="77" y="169"/>
                      <a:pt x="79" y="163"/>
                      <a:pt x="79" y="161"/>
                    </a:cubicBezTo>
                    <a:cubicBezTo>
                      <a:pt x="80" y="159"/>
                      <a:pt x="82" y="157"/>
                      <a:pt x="83" y="156"/>
                    </a:cubicBezTo>
                    <a:cubicBezTo>
                      <a:pt x="83" y="156"/>
                      <a:pt x="88" y="149"/>
                      <a:pt x="89" y="146"/>
                    </a:cubicBezTo>
                    <a:cubicBezTo>
                      <a:pt x="91" y="144"/>
                      <a:pt x="92" y="139"/>
                      <a:pt x="92" y="137"/>
                    </a:cubicBezTo>
                    <a:cubicBezTo>
                      <a:pt x="92" y="136"/>
                      <a:pt x="89" y="135"/>
                      <a:pt x="88" y="136"/>
                    </a:cubicBezTo>
                    <a:cubicBezTo>
                      <a:pt x="87" y="136"/>
                      <a:pt x="84" y="137"/>
                      <a:pt x="83" y="137"/>
                    </a:cubicBezTo>
                    <a:cubicBezTo>
                      <a:pt x="82" y="137"/>
                      <a:pt x="80" y="132"/>
                      <a:pt x="79" y="131"/>
                    </a:cubicBezTo>
                    <a:cubicBezTo>
                      <a:pt x="78" y="130"/>
                      <a:pt x="76" y="124"/>
                      <a:pt x="76" y="123"/>
                    </a:cubicBezTo>
                    <a:cubicBezTo>
                      <a:pt x="75" y="122"/>
                      <a:pt x="73" y="119"/>
                      <a:pt x="72" y="118"/>
                    </a:cubicBezTo>
                    <a:cubicBezTo>
                      <a:pt x="71" y="118"/>
                      <a:pt x="71" y="114"/>
                      <a:pt x="71" y="114"/>
                    </a:cubicBezTo>
                    <a:cubicBezTo>
                      <a:pt x="71" y="113"/>
                      <a:pt x="72" y="114"/>
                      <a:pt x="73" y="115"/>
                    </a:cubicBezTo>
                    <a:cubicBezTo>
                      <a:pt x="73" y="117"/>
                      <a:pt x="76" y="122"/>
                      <a:pt x="77" y="123"/>
                    </a:cubicBezTo>
                    <a:cubicBezTo>
                      <a:pt x="78" y="125"/>
                      <a:pt x="81" y="130"/>
                      <a:pt x="82" y="132"/>
                    </a:cubicBezTo>
                    <a:cubicBezTo>
                      <a:pt x="83" y="134"/>
                      <a:pt x="89" y="133"/>
                      <a:pt x="91" y="132"/>
                    </a:cubicBezTo>
                    <a:cubicBezTo>
                      <a:pt x="93" y="131"/>
                      <a:pt x="96" y="129"/>
                      <a:pt x="96" y="129"/>
                    </a:cubicBezTo>
                    <a:cubicBezTo>
                      <a:pt x="96" y="128"/>
                      <a:pt x="99" y="127"/>
                      <a:pt x="100" y="126"/>
                    </a:cubicBezTo>
                    <a:cubicBezTo>
                      <a:pt x="101" y="125"/>
                      <a:pt x="102" y="121"/>
                      <a:pt x="103" y="121"/>
                    </a:cubicBezTo>
                    <a:cubicBezTo>
                      <a:pt x="103" y="120"/>
                      <a:pt x="102" y="116"/>
                      <a:pt x="101" y="115"/>
                    </a:cubicBezTo>
                    <a:cubicBezTo>
                      <a:pt x="101" y="114"/>
                      <a:pt x="97" y="113"/>
                      <a:pt x="97" y="114"/>
                    </a:cubicBezTo>
                    <a:cubicBezTo>
                      <a:pt x="96" y="114"/>
                      <a:pt x="95" y="111"/>
                      <a:pt x="94" y="110"/>
                    </a:cubicBezTo>
                    <a:cubicBezTo>
                      <a:pt x="94" y="109"/>
                      <a:pt x="91" y="108"/>
                      <a:pt x="91" y="107"/>
                    </a:cubicBezTo>
                    <a:cubicBezTo>
                      <a:pt x="91" y="106"/>
                      <a:pt x="92" y="105"/>
                      <a:pt x="92" y="105"/>
                    </a:cubicBezTo>
                    <a:cubicBezTo>
                      <a:pt x="92" y="105"/>
                      <a:pt x="97" y="108"/>
                      <a:pt x="98" y="110"/>
                    </a:cubicBezTo>
                    <a:cubicBezTo>
                      <a:pt x="100" y="111"/>
                      <a:pt x="101" y="114"/>
                      <a:pt x="102" y="115"/>
                    </a:cubicBezTo>
                    <a:cubicBezTo>
                      <a:pt x="102" y="115"/>
                      <a:pt x="105" y="116"/>
                      <a:pt x="106" y="115"/>
                    </a:cubicBezTo>
                    <a:cubicBezTo>
                      <a:pt x="107" y="114"/>
                      <a:pt x="108" y="115"/>
                      <a:pt x="108" y="115"/>
                    </a:cubicBezTo>
                    <a:cubicBezTo>
                      <a:pt x="108" y="115"/>
                      <a:pt x="108" y="115"/>
                      <a:pt x="110" y="115"/>
                    </a:cubicBezTo>
                    <a:cubicBezTo>
                      <a:pt x="114" y="115"/>
                      <a:pt x="114" y="115"/>
                      <a:pt x="114" y="115"/>
                    </a:cubicBezTo>
                    <a:cubicBezTo>
                      <a:pt x="115" y="117"/>
                      <a:pt x="116" y="118"/>
                      <a:pt x="116" y="119"/>
                    </a:cubicBezTo>
                    <a:cubicBezTo>
                      <a:pt x="116" y="119"/>
                      <a:pt x="117" y="121"/>
                      <a:pt x="118" y="121"/>
                    </a:cubicBezTo>
                    <a:cubicBezTo>
                      <a:pt x="119" y="121"/>
                      <a:pt x="119" y="124"/>
                      <a:pt x="120" y="125"/>
                    </a:cubicBezTo>
                    <a:cubicBezTo>
                      <a:pt x="120" y="125"/>
                      <a:pt x="122" y="129"/>
                      <a:pt x="123" y="131"/>
                    </a:cubicBezTo>
                    <a:cubicBezTo>
                      <a:pt x="123" y="132"/>
                      <a:pt x="125" y="136"/>
                      <a:pt x="125" y="137"/>
                    </a:cubicBezTo>
                    <a:cubicBezTo>
                      <a:pt x="126" y="137"/>
                      <a:pt x="126" y="140"/>
                      <a:pt x="126" y="141"/>
                    </a:cubicBezTo>
                    <a:cubicBezTo>
                      <a:pt x="126" y="141"/>
                      <a:pt x="128" y="143"/>
                      <a:pt x="129" y="143"/>
                    </a:cubicBezTo>
                    <a:cubicBezTo>
                      <a:pt x="130" y="143"/>
                      <a:pt x="131" y="137"/>
                      <a:pt x="132" y="135"/>
                    </a:cubicBezTo>
                    <a:cubicBezTo>
                      <a:pt x="132" y="133"/>
                      <a:pt x="134" y="131"/>
                      <a:pt x="134" y="131"/>
                    </a:cubicBezTo>
                    <a:cubicBezTo>
                      <a:pt x="135" y="131"/>
                      <a:pt x="135" y="130"/>
                      <a:pt x="135" y="129"/>
                    </a:cubicBezTo>
                    <a:cubicBezTo>
                      <a:pt x="135" y="129"/>
                      <a:pt x="137" y="129"/>
                      <a:pt x="138" y="128"/>
                    </a:cubicBezTo>
                    <a:cubicBezTo>
                      <a:pt x="138" y="127"/>
                      <a:pt x="138" y="124"/>
                      <a:pt x="139" y="123"/>
                    </a:cubicBezTo>
                    <a:cubicBezTo>
                      <a:pt x="140" y="122"/>
                      <a:pt x="143" y="121"/>
                      <a:pt x="144" y="120"/>
                    </a:cubicBezTo>
                    <a:cubicBezTo>
                      <a:pt x="145" y="120"/>
                      <a:pt x="148" y="122"/>
                      <a:pt x="148" y="123"/>
                    </a:cubicBezTo>
                    <a:cubicBezTo>
                      <a:pt x="149" y="124"/>
                      <a:pt x="150" y="127"/>
                      <a:pt x="149" y="127"/>
                    </a:cubicBezTo>
                    <a:cubicBezTo>
                      <a:pt x="149" y="128"/>
                      <a:pt x="151" y="130"/>
                      <a:pt x="152" y="130"/>
                    </a:cubicBezTo>
                    <a:cubicBezTo>
                      <a:pt x="154" y="130"/>
                      <a:pt x="154" y="132"/>
                      <a:pt x="154" y="133"/>
                    </a:cubicBezTo>
                    <a:cubicBezTo>
                      <a:pt x="154" y="133"/>
                      <a:pt x="156" y="135"/>
                      <a:pt x="156" y="136"/>
                    </a:cubicBezTo>
                    <a:cubicBezTo>
                      <a:pt x="157" y="137"/>
                      <a:pt x="157" y="139"/>
                      <a:pt x="156" y="140"/>
                    </a:cubicBezTo>
                    <a:cubicBezTo>
                      <a:pt x="156" y="140"/>
                      <a:pt x="156" y="143"/>
                      <a:pt x="157" y="144"/>
                    </a:cubicBezTo>
                    <a:cubicBezTo>
                      <a:pt x="157" y="145"/>
                      <a:pt x="161" y="149"/>
                      <a:pt x="163" y="151"/>
                    </a:cubicBezTo>
                    <a:cubicBezTo>
                      <a:pt x="164" y="152"/>
                      <a:pt x="165" y="148"/>
                      <a:pt x="164" y="147"/>
                    </a:cubicBezTo>
                    <a:cubicBezTo>
                      <a:pt x="164" y="145"/>
                      <a:pt x="161" y="143"/>
                      <a:pt x="160" y="142"/>
                    </a:cubicBezTo>
                    <a:cubicBezTo>
                      <a:pt x="159" y="141"/>
                      <a:pt x="159" y="137"/>
                      <a:pt x="160" y="136"/>
                    </a:cubicBezTo>
                    <a:cubicBezTo>
                      <a:pt x="160" y="135"/>
                      <a:pt x="162" y="137"/>
                      <a:pt x="163" y="138"/>
                    </a:cubicBezTo>
                    <a:cubicBezTo>
                      <a:pt x="164" y="138"/>
                      <a:pt x="165" y="140"/>
                      <a:pt x="165" y="140"/>
                    </a:cubicBezTo>
                    <a:cubicBezTo>
                      <a:pt x="165" y="141"/>
                      <a:pt x="171" y="138"/>
                      <a:pt x="171" y="134"/>
                    </a:cubicBezTo>
                    <a:cubicBezTo>
                      <a:pt x="171" y="131"/>
                      <a:pt x="173" y="127"/>
                      <a:pt x="174" y="126"/>
                    </a:cubicBezTo>
                    <a:cubicBezTo>
                      <a:pt x="174" y="125"/>
                      <a:pt x="173" y="123"/>
                      <a:pt x="172" y="123"/>
                    </a:cubicBezTo>
                    <a:cubicBezTo>
                      <a:pt x="172" y="123"/>
                      <a:pt x="173" y="121"/>
                      <a:pt x="175" y="121"/>
                    </a:cubicBezTo>
                    <a:cubicBezTo>
                      <a:pt x="177" y="121"/>
                      <a:pt x="181" y="116"/>
                      <a:pt x="181" y="115"/>
                    </a:cubicBezTo>
                    <a:cubicBezTo>
                      <a:pt x="182" y="113"/>
                      <a:pt x="184" y="111"/>
                      <a:pt x="184" y="111"/>
                    </a:cubicBezTo>
                    <a:cubicBezTo>
                      <a:pt x="185" y="111"/>
                      <a:pt x="186" y="107"/>
                      <a:pt x="186" y="105"/>
                    </a:cubicBezTo>
                    <a:cubicBezTo>
                      <a:pt x="186" y="103"/>
                      <a:pt x="185" y="101"/>
                      <a:pt x="185" y="100"/>
                    </a:cubicBezTo>
                    <a:cubicBezTo>
                      <a:pt x="185" y="99"/>
                      <a:pt x="184" y="97"/>
                      <a:pt x="183" y="96"/>
                    </a:cubicBezTo>
                    <a:cubicBezTo>
                      <a:pt x="183" y="96"/>
                      <a:pt x="183" y="93"/>
                      <a:pt x="183" y="93"/>
                    </a:cubicBezTo>
                    <a:cubicBezTo>
                      <a:pt x="183" y="92"/>
                      <a:pt x="184" y="92"/>
                      <a:pt x="185" y="92"/>
                    </a:cubicBezTo>
                    <a:cubicBezTo>
                      <a:pt x="185" y="91"/>
                      <a:pt x="186" y="89"/>
                      <a:pt x="186" y="89"/>
                    </a:cubicBezTo>
                    <a:cubicBezTo>
                      <a:pt x="186" y="88"/>
                      <a:pt x="187" y="90"/>
                      <a:pt x="188" y="90"/>
                    </a:cubicBezTo>
                    <a:cubicBezTo>
                      <a:pt x="189" y="91"/>
                      <a:pt x="190" y="95"/>
                      <a:pt x="191" y="96"/>
                    </a:cubicBezTo>
                    <a:cubicBezTo>
                      <a:pt x="192" y="96"/>
                      <a:pt x="196" y="91"/>
                      <a:pt x="195" y="88"/>
                    </a:cubicBezTo>
                    <a:cubicBezTo>
                      <a:pt x="195" y="85"/>
                      <a:pt x="196" y="81"/>
                      <a:pt x="197" y="80"/>
                    </a:cubicBezTo>
                    <a:cubicBezTo>
                      <a:pt x="198" y="80"/>
                      <a:pt x="200" y="77"/>
                      <a:pt x="201" y="76"/>
                    </a:cubicBezTo>
                    <a:cubicBezTo>
                      <a:pt x="192" y="51"/>
                      <a:pt x="178" y="29"/>
                      <a:pt x="160" y="11"/>
                    </a:cubicBezTo>
                    <a:cubicBezTo>
                      <a:pt x="159" y="11"/>
                      <a:pt x="159" y="11"/>
                      <a:pt x="159" y="11"/>
                    </a:cubicBezTo>
                    <a:cubicBezTo>
                      <a:pt x="158" y="11"/>
                      <a:pt x="158" y="11"/>
                      <a:pt x="158" y="11"/>
                    </a:cubicBezTo>
                    <a:cubicBezTo>
                      <a:pt x="156" y="10"/>
                      <a:pt x="154" y="8"/>
                      <a:pt x="155" y="7"/>
                    </a:cubicBezTo>
                    <a:cubicBezTo>
                      <a:pt x="155" y="7"/>
                      <a:pt x="155" y="7"/>
                      <a:pt x="155" y="6"/>
                    </a:cubicBezTo>
                    <a:cubicBezTo>
                      <a:pt x="153" y="5"/>
                      <a:pt x="152" y="4"/>
                      <a:pt x="150" y="3"/>
                    </a:cubicBezTo>
                    <a:cubicBezTo>
                      <a:pt x="149" y="2"/>
                      <a:pt x="148" y="3"/>
                      <a:pt x="147" y="2"/>
                    </a:cubicBezTo>
                    <a:cubicBezTo>
                      <a:pt x="146" y="2"/>
                      <a:pt x="143" y="1"/>
                      <a:pt x="142" y="1"/>
                    </a:cubicBezTo>
                    <a:cubicBezTo>
                      <a:pt x="142" y="0"/>
                      <a:pt x="140" y="1"/>
                      <a:pt x="140" y="2"/>
                    </a:cubicBezTo>
                    <a:cubicBezTo>
                      <a:pt x="140" y="3"/>
                      <a:pt x="137" y="4"/>
                      <a:pt x="136" y="5"/>
                    </a:cubicBezTo>
                    <a:cubicBezTo>
                      <a:pt x="136" y="5"/>
                      <a:pt x="134" y="6"/>
                      <a:pt x="134" y="5"/>
                    </a:cubicBezTo>
                    <a:cubicBezTo>
                      <a:pt x="134" y="5"/>
                      <a:pt x="131" y="6"/>
                      <a:pt x="129" y="6"/>
                    </a:cubicBezTo>
                    <a:cubicBezTo>
                      <a:pt x="128" y="7"/>
                      <a:pt x="125" y="8"/>
                      <a:pt x="124" y="8"/>
                    </a:cubicBezTo>
                    <a:cubicBezTo>
                      <a:pt x="123" y="8"/>
                      <a:pt x="122" y="10"/>
                      <a:pt x="122" y="11"/>
                    </a:cubicBezTo>
                    <a:cubicBezTo>
                      <a:pt x="121" y="11"/>
                      <a:pt x="119" y="12"/>
                      <a:pt x="119" y="13"/>
                    </a:cubicBezTo>
                    <a:cubicBezTo>
                      <a:pt x="118" y="13"/>
                      <a:pt x="118" y="16"/>
                      <a:pt x="119" y="16"/>
                    </a:cubicBezTo>
                    <a:cubicBezTo>
                      <a:pt x="120" y="16"/>
                      <a:pt x="118" y="16"/>
                      <a:pt x="117" y="15"/>
                    </a:cubicBezTo>
                    <a:cubicBezTo>
                      <a:pt x="116" y="15"/>
                      <a:pt x="114" y="16"/>
                      <a:pt x="114" y="17"/>
                    </a:cubicBezTo>
                    <a:cubicBezTo>
                      <a:pt x="114" y="17"/>
                      <a:pt x="113" y="17"/>
                      <a:pt x="113" y="16"/>
                    </a:cubicBezTo>
                    <a:cubicBezTo>
                      <a:pt x="113" y="15"/>
                      <a:pt x="110" y="14"/>
                      <a:pt x="110" y="15"/>
                    </a:cubicBezTo>
                    <a:cubicBezTo>
                      <a:pt x="110" y="16"/>
                      <a:pt x="108" y="15"/>
                      <a:pt x="107" y="14"/>
                    </a:cubicBezTo>
                    <a:cubicBezTo>
                      <a:pt x="107" y="14"/>
                      <a:pt x="103" y="17"/>
                      <a:pt x="102" y="18"/>
                    </a:cubicBezTo>
                    <a:cubicBezTo>
                      <a:pt x="101" y="20"/>
                      <a:pt x="96" y="20"/>
                      <a:pt x="95" y="20"/>
                    </a:cubicBezTo>
                    <a:cubicBezTo>
                      <a:pt x="94" y="20"/>
                      <a:pt x="93" y="22"/>
                      <a:pt x="93" y="23"/>
                    </a:cubicBezTo>
                    <a:cubicBezTo>
                      <a:pt x="94" y="23"/>
                      <a:pt x="91" y="22"/>
                      <a:pt x="89" y="23"/>
                    </a:cubicBezTo>
                    <a:cubicBezTo>
                      <a:pt x="88" y="23"/>
                      <a:pt x="83" y="25"/>
                      <a:pt x="82" y="26"/>
                    </a:cubicBezTo>
                    <a:cubicBezTo>
                      <a:pt x="80" y="27"/>
                      <a:pt x="79" y="25"/>
                      <a:pt x="79" y="25"/>
                    </a:cubicBezTo>
                    <a:cubicBezTo>
                      <a:pt x="79" y="24"/>
                      <a:pt x="77" y="23"/>
                      <a:pt x="77" y="23"/>
                    </a:cubicBezTo>
                    <a:cubicBezTo>
                      <a:pt x="76" y="23"/>
                      <a:pt x="75" y="27"/>
                      <a:pt x="74" y="28"/>
                    </a:cubicBezTo>
                    <a:cubicBezTo>
                      <a:pt x="73" y="29"/>
                      <a:pt x="72" y="25"/>
                      <a:pt x="70" y="24"/>
                    </a:cubicBezTo>
                    <a:cubicBezTo>
                      <a:pt x="67" y="23"/>
                      <a:pt x="64" y="21"/>
                      <a:pt x="63" y="21"/>
                    </a:cubicBezTo>
                    <a:cubicBezTo>
                      <a:pt x="62" y="21"/>
                      <a:pt x="60" y="18"/>
                      <a:pt x="59" y="18"/>
                    </a:cubicBezTo>
                    <a:cubicBezTo>
                      <a:pt x="58" y="17"/>
                      <a:pt x="55" y="17"/>
                      <a:pt x="54" y="17"/>
                    </a:cubicBezTo>
                    <a:cubicBezTo>
                      <a:pt x="53" y="17"/>
                      <a:pt x="50" y="18"/>
                      <a:pt x="50" y="19"/>
                    </a:cubicBezTo>
                    <a:cubicBezTo>
                      <a:pt x="49" y="20"/>
                      <a:pt x="47" y="20"/>
                      <a:pt x="47" y="20"/>
                    </a:cubicBezTo>
                    <a:cubicBezTo>
                      <a:pt x="47" y="20"/>
                      <a:pt x="43" y="24"/>
                      <a:pt x="42" y="25"/>
                    </a:cubicBezTo>
                    <a:cubicBezTo>
                      <a:pt x="40" y="26"/>
                      <a:pt x="38" y="30"/>
                      <a:pt x="37" y="32"/>
                    </a:cubicBezTo>
                    <a:cubicBezTo>
                      <a:pt x="37" y="33"/>
                      <a:pt x="35" y="33"/>
                      <a:pt x="35" y="33"/>
                    </a:cubicBezTo>
                    <a:cubicBezTo>
                      <a:pt x="35" y="33"/>
                      <a:pt x="34" y="34"/>
                      <a:pt x="34" y="35"/>
                    </a:cubicBezTo>
                    <a:cubicBezTo>
                      <a:pt x="34" y="35"/>
                      <a:pt x="30" y="37"/>
                      <a:pt x="30" y="39"/>
                    </a:cubicBezTo>
                    <a:cubicBezTo>
                      <a:pt x="29" y="41"/>
                      <a:pt x="30" y="45"/>
                      <a:pt x="30" y="46"/>
                    </a:cubicBezTo>
                    <a:cubicBezTo>
                      <a:pt x="30" y="48"/>
                      <a:pt x="32" y="51"/>
                      <a:pt x="33" y="51"/>
                    </a:cubicBezTo>
                    <a:cubicBezTo>
                      <a:pt x="34" y="51"/>
                      <a:pt x="33" y="53"/>
                      <a:pt x="33" y="54"/>
                    </a:cubicBezTo>
                    <a:cubicBezTo>
                      <a:pt x="33" y="55"/>
                      <a:pt x="34" y="56"/>
                      <a:pt x="34" y="56"/>
                    </a:cubicBezTo>
                    <a:cubicBezTo>
                      <a:pt x="34" y="57"/>
                      <a:pt x="31" y="58"/>
                      <a:pt x="30" y="58"/>
                    </a:cubicBezTo>
                    <a:cubicBezTo>
                      <a:pt x="29" y="58"/>
                      <a:pt x="28" y="60"/>
                      <a:pt x="27" y="61"/>
                    </a:cubicBezTo>
                    <a:cubicBezTo>
                      <a:pt x="27" y="61"/>
                      <a:pt x="25" y="62"/>
                      <a:pt x="24" y="63"/>
                    </a:cubicBezTo>
                    <a:cubicBezTo>
                      <a:pt x="24" y="62"/>
                      <a:pt x="24" y="61"/>
                      <a:pt x="25" y="61"/>
                    </a:cubicBezTo>
                    <a:cubicBezTo>
                      <a:pt x="25" y="60"/>
                      <a:pt x="24" y="58"/>
                      <a:pt x="24" y="58"/>
                    </a:cubicBezTo>
                    <a:cubicBezTo>
                      <a:pt x="23" y="57"/>
                      <a:pt x="23" y="53"/>
                      <a:pt x="23" y="52"/>
                    </a:cubicBezTo>
                    <a:cubicBezTo>
                      <a:pt x="22" y="51"/>
                      <a:pt x="20" y="49"/>
                      <a:pt x="20" y="48"/>
                    </a:cubicBezTo>
                    <a:cubicBezTo>
                      <a:pt x="19" y="48"/>
                      <a:pt x="20" y="47"/>
                      <a:pt x="20" y="46"/>
                    </a:cubicBezTo>
                    <a:cubicBezTo>
                      <a:pt x="21" y="46"/>
                      <a:pt x="18" y="45"/>
                      <a:pt x="17" y="46"/>
                    </a:cubicBezTo>
                    <a:cubicBezTo>
                      <a:pt x="17" y="46"/>
                      <a:pt x="16" y="51"/>
                      <a:pt x="16" y="52"/>
                    </a:cubicBezTo>
                    <a:cubicBezTo>
                      <a:pt x="16" y="54"/>
                      <a:pt x="17" y="56"/>
                      <a:pt x="18" y="56"/>
                    </a:cubicBezTo>
                    <a:cubicBezTo>
                      <a:pt x="18" y="56"/>
                      <a:pt x="18" y="58"/>
                      <a:pt x="17" y="58"/>
                    </a:cubicBezTo>
                    <a:cubicBezTo>
                      <a:pt x="16" y="58"/>
                      <a:pt x="15" y="62"/>
                      <a:pt x="16" y="63"/>
                    </a:cubicBezTo>
                    <a:cubicBezTo>
                      <a:pt x="16" y="63"/>
                      <a:pt x="15" y="65"/>
                      <a:pt x="15" y="65"/>
                    </a:cubicBezTo>
                    <a:cubicBezTo>
                      <a:pt x="14" y="66"/>
                      <a:pt x="18" y="65"/>
                      <a:pt x="20" y="65"/>
                    </a:cubicBezTo>
                    <a:cubicBezTo>
                      <a:pt x="22" y="65"/>
                      <a:pt x="23" y="66"/>
                      <a:pt x="23" y="66"/>
                    </a:cubicBezTo>
                    <a:cubicBezTo>
                      <a:pt x="23" y="66"/>
                      <a:pt x="20" y="67"/>
                      <a:pt x="19" y="68"/>
                    </a:cubicBezTo>
                    <a:cubicBezTo>
                      <a:pt x="18" y="68"/>
                      <a:pt x="16" y="70"/>
                      <a:pt x="16" y="70"/>
                    </a:cubicBezTo>
                    <a:cubicBezTo>
                      <a:pt x="15" y="71"/>
                      <a:pt x="16" y="72"/>
                      <a:pt x="17" y="72"/>
                    </a:cubicBezTo>
                    <a:cubicBezTo>
                      <a:pt x="18" y="72"/>
                      <a:pt x="19" y="75"/>
                      <a:pt x="20" y="76"/>
                    </a:cubicBezTo>
                    <a:cubicBezTo>
                      <a:pt x="21" y="77"/>
                      <a:pt x="21" y="78"/>
                      <a:pt x="20" y="79"/>
                    </a:cubicBezTo>
                    <a:cubicBezTo>
                      <a:pt x="20" y="79"/>
                      <a:pt x="16" y="78"/>
                      <a:pt x="14" y="79"/>
                    </a:cubicBezTo>
                    <a:cubicBezTo>
                      <a:pt x="12" y="79"/>
                      <a:pt x="10" y="83"/>
                      <a:pt x="10" y="84"/>
                    </a:cubicBezTo>
                    <a:cubicBezTo>
                      <a:pt x="10" y="85"/>
                      <a:pt x="10" y="89"/>
                      <a:pt x="11" y="90"/>
                    </a:cubicBezTo>
                    <a:cubicBezTo>
                      <a:pt x="11" y="91"/>
                      <a:pt x="14" y="92"/>
                      <a:pt x="15" y="92"/>
                    </a:cubicBezTo>
                    <a:cubicBezTo>
                      <a:pt x="16" y="93"/>
                      <a:pt x="19" y="92"/>
                      <a:pt x="20" y="93"/>
                    </a:cubicBezTo>
                    <a:cubicBezTo>
                      <a:pt x="20" y="93"/>
                      <a:pt x="22" y="89"/>
                      <a:pt x="23" y="88"/>
                    </a:cubicBezTo>
                    <a:cubicBezTo>
                      <a:pt x="23" y="86"/>
                      <a:pt x="27" y="83"/>
                      <a:pt x="28" y="82"/>
                    </a:cubicBezTo>
                    <a:cubicBezTo>
                      <a:pt x="28" y="81"/>
                      <a:pt x="32" y="81"/>
                      <a:pt x="33" y="80"/>
                    </a:cubicBezTo>
                    <a:cubicBezTo>
                      <a:pt x="34" y="80"/>
                      <a:pt x="33" y="83"/>
                      <a:pt x="34" y="85"/>
                    </a:cubicBezTo>
                    <a:cubicBezTo>
                      <a:pt x="34" y="87"/>
                      <a:pt x="38" y="87"/>
                      <a:pt x="37" y="85"/>
                    </a:cubicBezTo>
                    <a:cubicBezTo>
                      <a:pt x="37" y="83"/>
                      <a:pt x="38" y="82"/>
                      <a:pt x="38" y="83"/>
                    </a:cubicBezTo>
                    <a:cubicBezTo>
                      <a:pt x="38" y="83"/>
                      <a:pt x="42" y="85"/>
                      <a:pt x="42" y="86"/>
                    </a:cubicBezTo>
                    <a:cubicBezTo>
                      <a:pt x="43" y="87"/>
                      <a:pt x="43" y="89"/>
                      <a:pt x="42" y="89"/>
                    </a:cubicBezTo>
                    <a:cubicBezTo>
                      <a:pt x="41" y="89"/>
                      <a:pt x="41" y="91"/>
                      <a:pt x="42" y="92"/>
                    </a:cubicBezTo>
                    <a:cubicBezTo>
                      <a:pt x="43" y="92"/>
                      <a:pt x="44" y="89"/>
                      <a:pt x="45" y="89"/>
                    </a:cubicBezTo>
                    <a:cubicBezTo>
                      <a:pt x="46" y="88"/>
                      <a:pt x="46" y="86"/>
                      <a:pt x="46" y="86"/>
                    </a:cubicBezTo>
                    <a:cubicBezTo>
                      <a:pt x="45" y="86"/>
                      <a:pt x="47" y="84"/>
                      <a:pt x="47" y="85"/>
                    </a:cubicBezTo>
                    <a:cubicBezTo>
                      <a:pt x="48" y="85"/>
                      <a:pt x="45" y="81"/>
                      <a:pt x="44" y="80"/>
                    </a:cubicBezTo>
                    <a:cubicBezTo>
                      <a:pt x="42" y="78"/>
                      <a:pt x="43" y="79"/>
                      <a:pt x="46" y="81"/>
                    </a:cubicBezTo>
                    <a:cubicBezTo>
                      <a:pt x="46" y="81"/>
                      <a:pt x="46" y="81"/>
                      <a:pt x="48" y="84"/>
                    </a:cubicBezTo>
                    <a:cubicBezTo>
                      <a:pt x="48" y="84"/>
                      <a:pt x="49" y="86"/>
                      <a:pt x="49" y="86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8"/>
                      <a:pt x="50" y="91"/>
                      <a:pt x="50" y="91"/>
                    </a:cubicBezTo>
                    <a:cubicBezTo>
                      <a:pt x="50" y="92"/>
                      <a:pt x="52" y="94"/>
                      <a:pt x="53" y="93"/>
                    </a:cubicBezTo>
                    <a:cubicBezTo>
                      <a:pt x="54" y="93"/>
                      <a:pt x="54" y="94"/>
                      <a:pt x="54" y="94"/>
                    </a:cubicBezTo>
                    <a:cubicBezTo>
                      <a:pt x="54" y="94"/>
                      <a:pt x="55" y="96"/>
                      <a:pt x="56" y="96"/>
                    </a:cubicBezTo>
                    <a:cubicBezTo>
                      <a:pt x="57" y="96"/>
                      <a:pt x="57" y="93"/>
                      <a:pt x="56" y="93"/>
                    </a:cubicBezTo>
                    <a:cubicBezTo>
                      <a:pt x="55" y="93"/>
                      <a:pt x="55" y="90"/>
                      <a:pt x="55" y="89"/>
                    </a:cubicBezTo>
                    <a:cubicBezTo>
                      <a:pt x="55" y="87"/>
                      <a:pt x="56" y="86"/>
                      <a:pt x="56" y="86"/>
                    </a:cubicBezTo>
                    <a:cubicBezTo>
                      <a:pt x="56" y="86"/>
                      <a:pt x="56" y="89"/>
                      <a:pt x="56" y="90"/>
                    </a:cubicBezTo>
                    <a:cubicBezTo>
                      <a:pt x="56" y="90"/>
                      <a:pt x="57" y="92"/>
                      <a:pt x="57" y="93"/>
                    </a:cubicBezTo>
                    <a:cubicBezTo>
                      <a:pt x="57" y="93"/>
                      <a:pt x="57" y="93"/>
                      <a:pt x="58" y="93"/>
                    </a:cubicBezTo>
                    <a:cubicBezTo>
                      <a:pt x="60" y="95"/>
                      <a:pt x="60" y="95"/>
                      <a:pt x="60" y="95"/>
                    </a:cubicBezTo>
                    <a:cubicBezTo>
                      <a:pt x="63" y="94"/>
                      <a:pt x="67" y="95"/>
                      <a:pt x="67" y="95"/>
                    </a:cubicBezTo>
                    <a:cubicBezTo>
                      <a:pt x="67" y="96"/>
                      <a:pt x="69" y="96"/>
                      <a:pt x="69" y="95"/>
                    </a:cubicBezTo>
                    <a:cubicBezTo>
                      <a:pt x="69" y="94"/>
                      <a:pt x="70" y="95"/>
                      <a:pt x="70" y="96"/>
                    </a:cubicBezTo>
                    <a:cubicBezTo>
                      <a:pt x="70" y="97"/>
                      <a:pt x="68" y="99"/>
                      <a:pt x="67" y="100"/>
                    </a:cubicBezTo>
                    <a:cubicBezTo>
                      <a:pt x="67" y="102"/>
                      <a:pt x="60" y="101"/>
                      <a:pt x="57" y="101"/>
                    </a:cubicBezTo>
                    <a:cubicBezTo>
                      <a:pt x="54" y="100"/>
                      <a:pt x="50" y="101"/>
                      <a:pt x="49" y="102"/>
                    </a:cubicBezTo>
                    <a:cubicBezTo>
                      <a:pt x="49" y="103"/>
                      <a:pt x="44" y="100"/>
                      <a:pt x="42" y="99"/>
                    </a:cubicBezTo>
                    <a:cubicBezTo>
                      <a:pt x="40" y="98"/>
                      <a:pt x="38" y="95"/>
                      <a:pt x="38" y="95"/>
                    </a:cubicBezTo>
                    <a:cubicBezTo>
                      <a:pt x="37" y="94"/>
                      <a:pt x="38" y="93"/>
                      <a:pt x="38" y="93"/>
                    </a:cubicBezTo>
                    <a:cubicBezTo>
                      <a:pt x="38" y="92"/>
                      <a:pt x="33" y="92"/>
                      <a:pt x="32" y="92"/>
                    </a:cubicBezTo>
                    <a:cubicBezTo>
                      <a:pt x="30" y="93"/>
                      <a:pt x="23" y="94"/>
                      <a:pt x="21" y="94"/>
                    </a:cubicBezTo>
                    <a:cubicBezTo>
                      <a:pt x="19" y="95"/>
                      <a:pt x="17" y="94"/>
                      <a:pt x="16" y="94"/>
                    </a:cubicBezTo>
                    <a:cubicBezTo>
                      <a:pt x="15" y="94"/>
                      <a:pt x="13" y="96"/>
                      <a:pt x="12" y="97"/>
                    </a:cubicBezTo>
                    <a:cubicBezTo>
                      <a:pt x="11" y="97"/>
                      <a:pt x="10" y="101"/>
                      <a:pt x="9" y="104"/>
                    </a:cubicBezTo>
                    <a:cubicBezTo>
                      <a:pt x="9" y="104"/>
                      <a:pt x="9" y="104"/>
                      <a:pt x="8" y="107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5" y="111"/>
                      <a:pt x="2" y="117"/>
                      <a:pt x="1" y="118"/>
                    </a:cubicBezTo>
                    <a:cubicBezTo>
                      <a:pt x="1" y="119"/>
                      <a:pt x="0" y="128"/>
                      <a:pt x="0" y="131"/>
                    </a:cubicBezTo>
                    <a:cubicBezTo>
                      <a:pt x="0" y="134"/>
                      <a:pt x="3" y="140"/>
                      <a:pt x="3" y="142"/>
                    </a:cubicBezTo>
                    <a:cubicBezTo>
                      <a:pt x="4" y="144"/>
                      <a:pt x="8" y="147"/>
                      <a:pt x="10" y="148"/>
                    </a:cubicBezTo>
                    <a:cubicBezTo>
                      <a:pt x="11" y="149"/>
                      <a:pt x="16" y="149"/>
                      <a:pt x="18" y="149"/>
                    </a:cubicBezTo>
                    <a:cubicBezTo>
                      <a:pt x="20" y="149"/>
                      <a:pt x="21" y="148"/>
                      <a:pt x="22" y="146"/>
                    </a:cubicBezTo>
                    <a:cubicBezTo>
                      <a:pt x="22" y="146"/>
                      <a:pt x="22" y="146"/>
                      <a:pt x="24" y="146"/>
                    </a:cubicBezTo>
                    <a:cubicBezTo>
                      <a:pt x="25" y="146"/>
                      <a:pt x="25" y="146"/>
                      <a:pt x="25" y="146"/>
                    </a:cubicBezTo>
                    <a:cubicBezTo>
                      <a:pt x="25" y="148"/>
                      <a:pt x="29" y="149"/>
                      <a:pt x="30" y="149"/>
                    </a:cubicBezTo>
                    <a:cubicBezTo>
                      <a:pt x="31" y="150"/>
                      <a:pt x="33" y="149"/>
                      <a:pt x="33" y="149"/>
                    </a:cubicBezTo>
                    <a:cubicBezTo>
                      <a:pt x="34" y="149"/>
                      <a:pt x="35" y="155"/>
                      <a:pt x="34" y="157"/>
                    </a:cubicBezTo>
                    <a:cubicBezTo>
                      <a:pt x="34" y="159"/>
                      <a:pt x="36" y="165"/>
                      <a:pt x="36" y="167"/>
                    </a:cubicBezTo>
                    <a:cubicBezTo>
                      <a:pt x="37" y="168"/>
                      <a:pt x="39" y="174"/>
                      <a:pt x="39" y="175"/>
                    </a:cubicBezTo>
                    <a:cubicBezTo>
                      <a:pt x="39" y="177"/>
                      <a:pt x="38" y="183"/>
                      <a:pt x="37" y="185"/>
                    </a:cubicBezTo>
                    <a:cubicBezTo>
                      <a:pt x="37" y="188"/>
                      <a:pt x="40" y="193"/>
                      <a:pt x="41" y="196"/>
                    </a:cubicBezTo>
                    <a:cubicBezTo>
                      <a:pt x="42" y="198"/>
                      <a:pt x="42" y="202"/>
                      <a:pt x="42" y="203"/>
                    </a:cubicBezTo>
                    <a:cubicBezTo>
                      <a:pt x="42" y="204"/>
                      <a:pt x="45" y="210"/>
                      <a:pt x="46" y="213"/>
                    </a:cubicBezTo>
                    <a:cubicBezTo>
                      <a:pt x="47" y="215"/>
                      <a:pt x="55" y="216"/>
                      <a:pt x="57" y="21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34"/>
              <p:cNvSpPr>
                <a:spLocks/>
              </p:cNvSpPr>
              <p:nvPr/>
            </p:nvSpPr>
            <p:spPr bwMode="auto">
              <a:xfrm>
                <a:off x="5670551" y="2863851"/>
                <a:ext cx="34925" cy="33338"/>
              </a:xfrm>
              <a:custGeom>
                <a:avLst/>
                <a:gdLst>
                  <a:gd name="T0" fmla="*/ 4 w 9"/>
                  <a:gd name="T1" fmla="*/ 8 h 9"/>
                  <a:gd name="T2" fmla="*/ 7 w 9"/>
                  <a:gd name="T3" fmla="*/ 7 h 9"/>
                  <a:gd name="T4" fmla="*/ 8 w 9"/>
                  <a:gd name="T5" fmla="*/ 3 h 9"/>
                  <a:gd name="T6" fmla="*/ 5 w 9"/>
                  <a:gd name="T7" fmla="*/ 0 h 9"/>
                  <a:gd name="T8" fmla="*/ 3 w 9"/>
                  <a:gd name="T9" fmla="*/ 2 h 9"/>
                  <a:gd name="T10" fmla="*/ 1 w 9"/>
                  <a:gd name="T11" fmla="*/ 4 h 9"/>
                  <a:gd name="T12" fmla="*/ 1 w 9"/>
                  <a:gd name="T13" fmla="*/ 6 h 9"/>
                  <a:gd name="T14" fmla="*/ 4 w 9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4" y="8"/>
                    </a:moveTo>
                    <a:cubicBezTo>
                      <a:pt x="4" y="9"/>
                      <a:pt x="6" y="7"/>
                      <a:pt x="7" y="7"/>
                    </a:cubicBezTo>
                    <a:cubicBezTo>
                      <a:pt x="8" y="7"/>
                      <a:pt x="9" y="4"/>
                      <a:pt x="8" y="3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5" y="0"/>
                      <a:pt x="3" y="1"/>
                      <a:pt x="3" y="2"/>
                    </a:cubicBezTo>
                    <a:cubicBezTo>
                      <a:pt x="4" y="3"/>
                      <a:pt x="1" y="4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4" y="8"/>
                      <a:pt x="4" y="8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35"/>
              <p:cNvSpPr>
                <a:spLocks/>
              </p:cNvSpPr>
              <p:nvPr/>
            </p:nvSpPr>
            <p:spPr bwMode="auto">
              <a:xfrm>
                <a:off x="5651501" y="2946401"/>
                <a:ext cx="26988" cy="33338"/>
              </a:xfrm>
              <a:custGeom>
                <a:avLst/>
                <a:gdLst>
                  <a:gd name="T0" fmla="*/ 6 w 7"/>
                  <a:gd name="T1" fmla="*/ 4 h 9"/>
                  <a:gd name="T2" fmla="*/ 5 w 7"/>
                  <a:gd name="T3" fmla="*/ 0 h 9"/>
                  <a:gd name="T4" fmla="*/ 1 w 7"/>
                  <a:gd name="T5" fmla="*/ 7 h 9"/>
                  <a:gd name="T6" fmla="*/ 3 w 7"/>
                  <a:gd name="T7" fmla="*/ 9 h 9"/>
                  <a:gd name="T8" fmla="*/ 6 w 7"/>
                  <a:gd name="T9" fmla="*/ 9 h 9"/>
                  <a:gd name="T10" fmla="*/ 6 w 7"/>
                  <a:gd name="T11" fmla="*/ 8 h 9"/>
                  <a:gd name="T12" fmla="*/ 6 w 7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6" y="4"/>
                    </a:moveTo>
                    <a:cubicBezTo>
                      <a:pt x="7" y="3"/>
                      <a:pt x="6" y="0"/>
                      <a:pt x="5" y="0"/>
                    </a:cubicBezTo>
                    <a:cubicBezTo>
                      <a:pt x="4" y="0"/>
                      <a:pt x="0" y="4"/>
                      <a:pt x="1" y="7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8"/>
                      <a:pt x="5" y="9"/>
                      <a:pt x="6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5" y="7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36"/>
              <p:cNvSpPr>
                <a:spLocks/>
              </p:cNvSpPr>
              <p:nvPr/>
            </p:nvSpPr>
            <p:spPr bwMode="auto">
              <a:xfrm>
                <a:off x="5603876" y="2916238"/>
                <a:ext cx="47625" cy="68263"/>
              </a:xfrm>
              <a:custGeom>
                <a:avLst/>
                <a:gdLst>
                  <a:gd name="T0" fmla="*/ 13 w 13"/>
                  <a:gd name="T1" fmla="*/ 9 h 18"/>
                  <a:gd name="T2" fmla="*/ 13 w 13"/>
                  <a:gd name="T3" fmla="*/ 3 h 18"/>
                  <a:gd name="T4" fmla="*/ 10 w 13"/>
                  <a:gd name="T5" fmla="*/ 0 h 18"/>
                  <a:gd name="T6" fmla="*/ 3 w 13"/>
                  <a:gd name="T7" fmla="*/ 8 h 18"/>
                  <a:gd name="T8" fmla="*/ 1 w 13"/>
                  <a:gd name="T9" fmla="*/ 15 h 18"/>
                  <a:gd name="T10" fmla="*/ 7 w 13"/>
                  <a:gd name="T11" fmla="*/ 17 h 18"/>
                  <a:gd name="T12" fmla="*/ 10 w 13"/>
                  <a:gd name="T13" fmla="*/ 17 h 18"/>
                  <a:gd name="T14" fmla="*/ 10 w 13"/>
                  <a:gd name="T15" fmla="*/ 16 h 18"/>
                  <a:gd name="T16" fmla="*/ 12 w 13"/>
                  <a:gd name="T17" fmla="*/ 13 h 18"/>
                  <a:gd name="T18" fmla="*/ 13 w 13"/>
                  <a:gd name="T1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8">
                    <a:moveTo>
                      <a:pt x="13" y="9"/>
                    </a:moveTo>
                    <a:cubicBezTo>
                      <a:pt x="13" y="7"/>
                      <a:pt x="13" y="4"/>
                      <a:pt x="13" y="3"/>
                    </a:cubicBezTo>
                    <a:cubicBezTo>
                      <a:pt x="13" y="2"/>
                      <a:pt x="11" y="0"/>
                      <a:pt x="10" y="0"/>
                    </a:cubicBezTo>
                    <a:cubicBezTo>
                      <a:pt x="9" y="0"/>
                      <a:pt x="6" y="7"/>
                      <a:pt x="3" y="8"/>
                    </a:cubicBezTo>
                    <a:cubicBezTo>
                      <a:pt x="1" y="10"/>
                      <a:pt x="0" y="14"/>
                      <a:pt x="1" y="15"/>
                    </a:cubicBezTo>
                    <a:cubicBezTo>
                      <a:pt x="1" y="16"/>
                      <a:pt x="6" y="17"/>
                      <a:pt x="7" y="17"/>
                    </a:cubicBezTo>
                    <a:cubicBezTo>
                      <a:pt x="8" y="18"/>
                      <a:pt x="9" y="17"/>
                      <a:pt x="10" y="17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10" y="16"/>
                      <a:pt x="12" y="14"/>
                      <a:pt x="12" y="13"/>
                    </a:cubicBezTo>
                    <a:cubicBezTo>
                      <a:pt x="12" y="12"/>
                      <a:pt x="12" y="10"/>
                      <a:pt x="13" y="9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37"/>
              <p:cNvSpPr>
                <a:spLocks/>
              </p:cNvSpPr>
              <p:nvPr/>
            </p:nvSpPr>
            <p:spPr bwMode="auto">
              <a:xfrm>
                <a:off x="5580063" y="2990851"/>
                <a:ext cx="53975" cy="19050"/>
              </a:xfrm>
              <a:custGeom>
                <a:avLst/>
                <a:gdLst>
                  <a:gd name="T0" fmla="*/ 5 w 14"/>
                  <a:gd name="T1" fmla="*/ 1 h 5"/>
                  <a:gd name="T2" fmla="*/ 1 w 14"/>
                  <a:gd name="T3" fmla="*/ 2 h 5"/>
                  <a:gd name="T4" fmla="*/ 10 w 14"/>
                  <a:gd name="T5" fmla="*/ 4 h 5"/>
                  <a:gd name="T6" fmla="*/ 14 w 14"/>
                  <a:gd name="T7" fmla="*/ 5 h 5"/>
                  <a:gd name="T8" fmla="*/ 5 w 1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5" y="1"/>
                    </a:moveTo>
                    <a:cubicBezTo>
                      <a:pt x="3" y="0"/>
                      <a:pt x="1" y="1"/>
                      <a:pt x="1" y="2"/>
                    </a:cubicBezTo>
                    <a:cubicBezTo>
                      <a:pt x="0" y="3"/>
                      <a:pt x="8" y="4"/>
                      <a:pt x="10" y="4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3" y="4"/>
                      <a:pt x="7" y="1"/>
                      <a:pt x="5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38"/>
              <p:cNvSpPr>
                <a:spLocks/>
              </p:cNvSpPr>
              <p:nvPr/>
            </p:nvSpPr>
            <p:spPr bwMode="auto">
              <a:xfrm>
                <a:off x="5648326" y="2795588"/>
                <a:ext cx="11113" cy="19050"/>
              </a:xfrm>
              <a:custGeom>
                <a:avLst/>
                <a:gdLst>
                  <a:gd name="T0" fmla="*/ 2 w 3"/>
                  <a:gd name="T1" fmla="*/ 4 h 5"/>
                  <a:gd name="T2" fmla="*/ 0 w 3"/>
                  <a:gd name="T3" fmla="*/ 1 h 5"/>
                  <a:gd name="T4" fmla="*/ 0 w 3"/>
                  <a:gd name="T5" fmla="*/ 4 h 5"/>
                  <a:gd name="T6" fmla="*/ 2 w 3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2" y="4"/>
                    </a:moveTo>
                    <a:cubicBezTo>
                      <a:pt x="3" y="4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4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39"/>
              <p:cNvSpPr>
                <a:spLocks/>
              </p:cNvSpPr>
              <p:nvPr/>
            </p:nvSpPr>
            <p:spPr bwMode="auto">
              <a:xfrm>
                <a:off x="5659438" y="2833688"/>
                <a:ext cx="15875" cy="22225"/>
              </a:xfrm>
              <a:custGeom>
                <a:avLst/>
                <a:gdLst>
                  <a:gd name="T0" fmla="*/ 3 w 4"/>
                  <a:gd name="T1" fmla="*/ 3 h 6"/>
                  <a:gd name="T2" fmla="*/ 1 w 4"/>
                  <a:gd name="T3" fmla="*/ 0 h 6"/>
                  <a:gd name="T4" fmla="*/ 1 w 4"/>
                  <a:gd name="T5" fmla="*/ 5 h 6"/>
                  <a:gd name="T6" fmla="*/ 3 w 4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3" y="3"/>
                    </a:moveTo>
                    <a:cubicBezTo>
                      <a:pt x="4" y="2"/>
                      <a:pt x="3" y="1"/>
                      <a:pt x="1" y="0"/>
                    </a:cubicBezTo>
                    <a:cubicBezTo>
                      <a:pt x="0" y="0"/>
                      <a:pt x="0" y="5"/>
                      <a:pt x="1" y="5"/>
                    </a:cubicBezTo>
                    <a:cubicBezTo>
                      <a:pt x="1" y="6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40"/>
              <p:cNvSpPr>
                <a:spLocks/>
              </p:cNvSpPr>
              <p:nvPr/>
            </p:nvSpPr>
            <p:spPr bwMode="auto">
              <a:xfrm>
                <a:off x="5705476" y="2946401"/>
                <a:ext cx="22225" cy="14288"/>
              </a:xfrm>
              <a:custGeom>
                <a:avLst/>
                <a:gdLst>
                  <a:gd name="T0" fmla="*/ 0 w 6"/>
                  <a:gd name="T1" fmla="*/ 3 h 4"/>
                  <a:gd name="T2" fmla="*/ 6 w 6"/>
                  <a:gd name="T3" fmla="*/ 1 h 4"/>
                  <a:gd name="T4" fmla="*/ 0 w 6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4"/>
                      <a:pt x="6" y="3"/>
                      <a:pt x="6" y="1"/>
                    </a:cubicBezTo>
                    <a:cubicBezTo>
                      <a:pt x="4" y="0"/>
                      <a:pt x="0" y="0"/>
                      <a:pt x="0" y="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41"/>
              <p:cNvSpPr>
                <a:spLocks/>
              </p:cNvSpPr>
              <p:nvPr/>
            </p:nvSpPr>
            <p:spPr bwMode="auto">
              <a:xfrm>
                <a:off x="5694363" y="2713038"/>
                <a:ext cx="41275" cy="41275"/>
              </a:xfrm>
              <a:custGeom>
                <a:avLst/>
                <a:gdLst>
                  <a:gd name="T0" fmla="*/ 2 w 11"/>
                  <a:gd name="T1" fmla="*/ 5 h 11"/>
                  <a:gd name="T2" fmla="*/ 1 w 11"/>
                  <a:gd name="T3" fmla="*/ 8 h 11"/>
                  <a:gd name="T4" fmla="*/ 0 w 11"/>
                  <a:gd name="T5" fmla="*/ 8 h 11"/>
                  <a:gd name="T6" fmla="*/ 0 w 11"/>
                  <a:gd name="T7" fmla="*/ 11 h 11"/>
                  <a:gd name="T8" fmla="*/ 4 w 11"/>
                  <a:gd name="T9" fmla="*/ 8 h 11"/>
                  <a:gd name="T10" fmla="*/ 6 w 11"/>
                  <a:gd name="T11" fmla="*/ 8 h 11"/>
                  <a:gd name="T12" fmla="*/ 10 w 11"/>
                  <a:gd name="T13" fmla="*/ 7 h 11"/>
                  <a:gd name="T14" fmla="*/ 11 w 11"/>
                  <a:gd name="T15" fmla="*/ 6 h 11"/>
                  <a:gd name="T16" fmla="*/ 9 w 11"/>
                  <a:gd name="T17" fmla="*/ 0 h 11"/>
                  <a:gd name="T18" fmla="*/ 7 w 11"/>
                  <a:gd name="T19" fmla="*/ 2 h 11"/>
                  <a:gd name="T20" fmla="*/ 2 w 11"/>
                  <a:gd name="T21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1">
                    <a:moveTo>
                      <a:pt x="2" y="5"/>
                    </a:moveTo>
                    <a:cubicBezTo>
                      <a:pt x="1" y="6"/>
                      <a:pt x="1" y="7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1"/>
                      <a:pt x="3" y="9"/>
                      <a:pt x="4" y="8"/>
                    </a:cubicBezTo>
                    <a:cubicBezTo>
                      <a:pt x="4" y="8"/>
                      <a:pt x="6" y="7"/>
                      <a:pt x="6" y="8"/>
                    </a:cubicBezTo>
                    <a:cubicBezTo>
                      <a:pt x="7" y="8"/>
                      <a:pt x="8" y="7"/>
                      <a:pt x="10" y="7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0" y="4"/>
                      <a:pt x="10" y="2"/>
                      <a:pt x="9" y="0"/>
                    </a:cubicBezTo>
                    <a:cubicBezTo>
                      <a:pt x="9" y="1"/>
                      <a:pt x="8" y="1"/>
                      <a:pt x="7" y="2"/>
                    </a:cubicBezTo>
                    <a:cubicBezTo>
                      <a:pt x="6" y="2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42"/>
              <p:cNvSpPr>
                <a:spLocks/>
              </p:cNvSpPr>
              <p:nvPr/>
            </p:nvSpPr>
            <p:spPr bwMode="auto">
              <a:xfrm>
                <a:off x="5535613" y="2924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43"/>
              <p:cNvSpPr>
                <a:spLocks/>
              </p:cNvSpPr>
              <p:nvPr/>
            </p:nvSpPr>
            <p:spPr bwMode="auto">
              <a:xfrm>
                <a:off x="5535613" y="2919413"/>
                <a:ext cx="49213" cy="65088"/>
              </a:xfrm>
              <a:custGeom>
                <a:avLst/>
                <a:gdLst>
                  <a:gd name="T0" fmla="*/ 12 w 13"/>
                  <a:gd name="T1" fmla="*/ 13 h 17"/>
                  <a:gd name="T2" fmla="*/ 7 w 13"/>
                  <a:gd name="T3" fmla="*/ 7 h 17"/>
                  <a:gd name="T4" fmla="*/ 6 w 13"/>
                  <a:gd name="T5" fmla="*/ 5 h 17"/>
                  <a:gd name="T6" fmla="*/ 5 w 13"/>
                  <a:gd name="T7" fmla="*/ 4 h 17"/>
                  <a:gd name="T8" fmla="*/ 2 w 13"/>
                  <a:gd name="T9" fmla="*/ 1 h 17"/>
                  <a:gd name="T10" fmla="*/ 0 w 13"/>
                  <a:gd name="T11" fmla="*/ 1 h 17"/>
                  <a:gd name="T12" fmla="*/ 2 w 13"/>
                  <a:gd name="T13" fmla="*/ 3 h 17"/>
                  <a:gd name="T14" fmla="*/ 10 w 13"/>
                  <a:gd name="T15" fmla="*/ 16 h 17"/>
                  <a:gd name="T16" fmla="*/ 12 w 13"/>
                  <a:gd name="T1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7">
                    <a:moveTo>
                      <a:pt x="12" y="13"/>
                    </a:moveTo>
                    <a:cubicBezTo>
                      <a:pt x="11" y="11"/>
                      <a:pt x="9" y="8"/>
                      <a:pt x="7" y="7"/>
                    </a:cubicBezTo>
                    <a:cubicBezTo>
                      <a:pt x="7" y="7"/>
                      <a:pt x="7" y="7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2" y="0"/>
                      <a:pt x="1" y="2"/>
                      <a:pt x="0" y="1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5" y="5"/>
                      <a:pt x="9" y="16"/>
                      <a:pt x="10" y="16"/>
                    </a:cubicBezTo>
                    <a:cubicBezTo>
                      <a:pt x="11" y="17"/>
                      <a:pt x="13" y="14"/>
                      <a:pt x="12" y="1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44"/>
              <p:cNvSpPr>
                <a:spLocks/>
              </p:cNvSpPr>
              <p:nvPr/>
            </p:nvSpPr>
            <p:spPr bwMode="auto">
              <a:xfrm>
                <a:off x="5449888" y="2894013"/>
                <a:ext cx="14288" cy="22225"/>
              </a:xfrm>
              <a:custGeom>
                <a:avLst/>
                <a:gdLst>
                  <a:gd name="T0" fmla="*/ 1 w 4"/>
                  <a:gd name="T1" fmla="*/ 2 h 6"/>
                  <a:gd name="T2" fmla="*/ 4 w 4"/>
                  <a:gd name="T3" fmla="*/ 5 h 6"/>
                  <a:gd name="T4" fmla="*/ 3 w 4"/>
                  <a:gd name="T5" fmla="*/ 1 h 6"/>
                  <a:gd name="T6" fmla="*/ 1 w 4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1" y="2"/>
                    </a:moveTo>
                    <a:cubicBezTo>
                      <a:pt x="0" y="3"/>
                      <a:pt x="4" y="6"/>
                      <a:pt x="4" y="5"/>
                    </a:cubicBezTo>
                    <a:cubicBezTo>
                      <a:pt x="4" y="5"/>
                      <a:pt x="4" y="2"/>
                      <a:pt x="3" y="1"/>
                    </a:cubicBezTo>
                    <a:cubicBezTo>
                      <a:pt x="2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45"/>
              <p:cNvSpPr>
                <a:spLocks/>
              </p:cNvSpPr>
              <p:nvPr/>
            </p:nvSpPr>
            <p:spPr bwMode="auto">
              <a:xfrm>
                <a:off x="5257801" y="3032126"/>
                <a:ext cx="41275" cy="95250"/>
              </a:xfrm>
              <a:custGeom>
                <a:avLst/>
                <a:gdLst>
                  <a:gd name="T0" fmla="*/ 1 w 11"/>
                  <a:gd name="T1" fmla="*/ 23 h 25"/>
                  <a:gd name="T2" fmla="*/ 5 w 11"/>
                  <a:gd name="T3" fmla="*/ 25 h 25"/>
                  <a:gd name="T4" fmla="*/ 8 w 11"/>
                  <a:gd name="T5" fmla="*/ 20 h 25"/>
                  <a:gd name="T6" fmla="*/ 9 w 11"/>
                  <a:gd name="T7" fmla="*/ 16 h 25"/>
                  <a:gd name="T8" fmla="*/ 9 w 11"/>
                  <a:gd name="T9" fmla="*/ 14 h 25"/>
                  <a:gd name="T10" fmla="*/ 10 w 11"/>
                  <a:gd name="T11" fmla="*/ 11 h 25"/>
                  <a:gd name="T12" fmla="*/ 9 w 11"/>
                  <a:gd name="T13" fmla="*/ 1 h 25"/>
                  <a:gd name="T14" fmla="*/ 7 w 11"/>
                  <a:gd name="T15" fmla="*/ 3 h 25"/>
                  <a:gd name="T16" fmla="*/ 2 w 11"/>
                  <a:gd name="T17" fmla="*/ 8 h 25"/>
                  <a:gd name="T18" fmla="*/ 1 w 11"/>
                  <a:gd name="T19" fmla="*/ 13 h 25"/>
                  <a:gd name="T20" fmla="*/ 1 w 11"/>
                  <a:gd name="T21" fmla="*/ 16 h 25"/>
                  <a:gd name="T22" fmla="*/ 1 w 11"/>
                  <a:gd name="T23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5">
                    <a:moveTo>
                      <a:pt x="1" y="23"/>
                    </a:moveTo>
                    <a:cubicBezTo>
                      <a:pt x="2" y="24"/>
                      <a:pt x="4" y="25"/>
                      <a:pt x="5" y="25"/>
                    </a:cubicBezTo>
                    <a:cubicBezTo>
                      <a:pt x="6" y="25"/>
                      <a:pt x="8" y="21"/>
                      <a:pt x="8" y="20"/>
                    </a:cubicBezTo>
                    <a:cubicBezTo>
                      <a:pt x="8" y="19"/>
                      <a:pt x="9" y="16"/>
                      <a:pt x="9" y="16"/>
                    </a:cubicBezTo>
                    <a:cubicBezTo>
                      <a:pt x="9" y="15"/>
                      <a:pt x="9" y="14"/>
                      <a:pt x="9" y="14"/>
                    </a:cubicBezTo>
                    <a:cubicBezTo>
                      <a:pt x="10" y="13"/>
                      <a:pt x="10" y="12"/>
                      <a:pt x="10" y="11"/>
                    </a:cubicBezTo>
                    <a:cubicBezTo>
                      <a:pt x="11" y="9"/>
                      <a:pt x="9" y="2"/>
                      <a:pt x="9" y="1"/>
                    </a:cubicBezTo>
                    <a:cubicBezTo>
                      <a:pt x="9" y="0"/>
                      <a:pt x="7" y="2"/>
                      <a:pt x="7" y="3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1" y="16"/>
                      <a:pt x="1" y="16"/>
                    </a:cubicBezTo>
                    <a:cubicBezTo>
                      <a:pt x="0" y="17"/>
                      <a:pt x="1" y="22"/>
                      <a:pt x="1" y="2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47"/>
              <p:cNvSpPr>
                <a:spLocks/>
              </p:cNvSpPr>
              <p:nvPr/>
            </p:nvSpPr>
            <p:spPr bwMode="auto">
              <a:xfrm>
                <a:off x="4768851" y="2300288"/>
                <a:ext cx="266700" cy="239713"/>
              </a:xfrm>
              <a:custGeom>
                <a:avLst/>
                <a:gdLst>
                  <a:gd name="T0" fmla="*/ 70 w 71"/>
                  <a:gd name="T1" fmla="*/ 8 h 64"/>
                  <a:gd name="T2" fmla="*/ 66 w 71"/>
                  <a:gd name="T3" fmla="*/ 7 h 64"/>
                  <a:gd name="T4" fmla="*/ 61 w 71"/>
                  <a:gd name="T5" fmla="*/ 7 h 64"/>
                  <a:gd name="T6" fmla="*/ 62 w 71"/>
                  <a:gd name="T7" fmla="*/ 4 h 64"/>
                  <a:gd name="T8" fmla="*/ 61 w 71"/>
                  <a:gd name="T9" fmla="*/ 1 h 64"/>
                  <a:gd name="T10" fmla="*/ 54 w 71"/>
                  <a:gd name="T11" fmla="*/ 1 h 64"/>
                  <a:gd name="T12" fmla="*/ 51 w 71"/>
                  <a:gd name="T13" fmla="*/ 0 h 64"/>
                  <a:gd name="T14" fmla="*/ 43 w 71"/>
                  <a:gd name="T15" fmla="*/ 2 h 64"/>
                  <a:gd name="T16" fmla="*/ 34 w 71"/>
                  <a:gd name="T17" fmla="*/ 2 h 64"/>
                  <a:gd name="T18" fmla="*/ 32 w 71"/>
                  <a:gd name="T19" fmla="*/ 6 h 64"/>
                  <a:gd name="T20" fmla="*/ 25 w 71"/>
                  <a:gd name="T21" fmla="*/ 6 h 64"/>
                  <a:gd name="T22" fmla="*/ 12 w 71"/>
                  <a:gd name="T23" fmla="*/ 10 h 64"/>
                  <a:gd name="T24" fmla="*/ 9 w 71"/>
                  <a:gd name="T25" fmla="*/ 14 h 64"/>
                  <a:gd name="T26" fmla="*/ 6 w 71"/>
                  <a:gd name="T27" fmla="*/ 17 h 64"/>
                  <a:gd name="T28" fmla="*/ 1 w 71"/>
                  <a:gd name="T29" fmla="*/ 18 h 64"/>
                  <a:gd name="T30" fmla="*/ 2 w 71"/>
                  <a:gd name="T31" fmla="*/ 20 h 64"/>
                  <a:gd name="T32" fmla="*/ 4 w 71"/>
                  <a:gd name="T33" fmla="*/ 20 h 64"/>
                  <a:gd name="T34" fmla="*/ 8 w 71"/>
                  <a:gd name="T35" fmla="*/ 21 h 64"/>
                  <a:gd name="T36" fmla="*/ 5 w 71"/>
                  <a:gd name="T37" fmla="*/ 22 h 64"/>
                  <a:gd name="T38" fmla="*/ 5 w 71"/>
                  <a:gd name="T39" fmla="*/ 25 h 64"/>
                  <a:gd name="T40" fmla="*/ 9 w 71"/>
                  <a:gd name="T41" fmla="*/ 25 h 64"/>
                  <a:gd name="T42" fmla="*/ 14 w 71"/>
                  <a:gd name="T43" fmla="*/ 26 h 64"/>
                  <a:gd name="T44" fmla="*/ 17 w 71"/>
                  <a:gd name="T45" fmla="*/ 31 h 64"/>
                  <a:gd name="T46" fmla="*/ 17 w 71"/>
                  <a:gd name="T47" fmla="*/ 35 h 64"/>
                  <a:gd name="T48" fmla="*/ 20 w 71"/>
                  <a:gd name="T49" fmla="*/ 37 h 64"/>
                  <a:gd name="T50" fmla="*/ 20 w 71"/>
                  <a:gd name="T51" fmla="*/ 38 h 64"/>
                  <a:gd name="T52" fmla="*/ 21 w 71"/>
                  <a:gd name="T53" fmla="*/ 41 h 64"/>
                  <a:gd name="T54" fmla="*/ 20 w 71"/>
                  <a:gd name="T55" fmla="*/ 44 h 64"/>
                  <a:gd name="T56" fmla="*/ 19 w 71"/>
                  <a:gd name="T57" fmla="*/ 47 h 64"/>
                  <a:gd name="T58" fmla="*/ 22 w 71"/>
                  <a:gd name="T59" fmla="*/ 57 h 64"/>
                  <a:gd name="T60" fmla="*/ 24 w 71"/>
                  <a:gd name="T61" fmla="*/ 62 h 64"/>
                  <a:gd name="T62" fmla="*/ 28 w 71"/>
                  <a:gd name="T63" fmla="*/ 64 h 64"/>
                  <a:gd name="T64" fmla="*/ 30 w 71"/>
                  <a:gd name="T65" fmla="*/ 63 h 64"/>
                  <a:gd name="T66" fmla="*/ 32 w 71"/>
                  <a:gd name="T67" fmla="*/ 59 h 64"/>
                  <a:gd name="T68" fmla="*/ 35 w 71"/>
                  <a:gd name="T69" fmla="*/ 51 h 64"/>
                  <a:gd name="T70" fmla="*/ 39 w 71"/>
                  <a:gd name="T71" fmla="*/ 51 h 64"/>
                  <a:gd name="T72" fmla="*/ 42 w 71"/>
                  <a:gd name="T73" fmla="*/ 48 h 64"/>
                  <a:gd name="T74" fmla="*/ 48 w 71"/>
                  <a:gd name="T75" fmla="*/ 45 h 64"/>
                  <a:gd name="T76" fmla="*/ 52 w 71"/>
                  <a:gd name="T77" fmla="*/ 40 h 64"/>
                  <a:gd name="T78" fmla="*/ 50 w 71"/>
                  <a:gd name="T79" fmla="*/ 39 h 64"/>
                  <a:gd name="T80" fmla="*/ 50 w 71"/>
                  <a:gd name="T81" fmla="*/ 37 h 64"/>
                  <a:gd name="T82" fmla="*/ 55 w 71"/>
                  <a:gd name="T83" fmla="*/ 38 h 64"/>
                  <a:gd name="T84" fmla="*/ 58 w 71"/>
                  <a:gd name="T85" fmla="*/ 36 h 64"/>
                  <a:gd name="T86" fmla="*/ 58 w 71"/>
                  <a:gd name="T87" fmla="*/ 36 h 64"/>
                  <a:gd name="T88" fmla="*/ 58 w 71"/>
                  <a:gd name="T89" fmla="*/ 33 h 64"/>
                  <a:gd name="T90" fmla="*/ 61 w 71"/>
                  <a:gd name="T91" fmla="*/ 27 h 64"/>
                  <a:gd name="T92" fmla="*/ 63 w 71"/>
                  <a:gd name="T93" fmla="*/ 22 h 64"/>
                  <a:gd name="T94" fmla="*/ 62 w 71"/>
                  <a:gd name="T95" fmla="*/ 19 h 64"/>
                  <a:gd name="T96" fmla="*/ 63 w 71"/>
                  <a:gd name="T97" fmla="*/ 18 h 64"/>
                  <a:gd name="T98" fmla="*/ 63 w 71"/>
                  <a:gd name="T99" fmla="*/ 14 h 64"/>
                  <a:gd name="T100" fmla="*/ 66 w 71"/>
                  <a:gd name="T101" fmla="*/ 13 h 64"/>
                  <a:gd name="T102" fmla="*/ 69 w 71"/>
                  <a:gd name="T103" fmla="*/ 11 h 64"/>
                  <a:gd name="T104" fmla="*/ 70 w 71"/>
                  <a:gd name="T105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1" h="64">
                    <a:moveTo>
                      <a:pt x="70" y="8"/>
                    </a:moveTo>
                    <a:cubicBezTo>
                      <a:pt x="69" y="8"/>
                      <a:pt x="66" y="8"/>
                      <a:pt x="66" y="7"/>
                    </a:cubicBezTo>
                    <a:cubicBezTo>
                      <a:pt x="66" y="7"/>
                      <a:pt x="62" y="6"/>
                      <a:pt x="61" y="7"/>
                    </a:cubicBezTo>
                    <a:cubicBezTo>
                      <a:pt x="60" y="7"/>
                      <a:pt x="60" y="4"/>
                      <a:pt x="62" y="4"/>
                    </a:cubicBezTo>
                    <a:cubicBezTo>
                      <a:pt x="63" y="4"/>
                      <a:pt x="62" y="1"/>
                      <a:pt x="61" y="1"/>
                    </a:cubicBezTo>
                    <a:cubicBezTo>
                      <a:pt x="59" y="1"/>
                      <a:pt x="55" y="1"/>
                      <a:pt x="54" y="1"/>
                    </a:cubicBezTo>
                    <a:cubicBezTo>
                      <a:pt x="53" y="1"/>
                      <a:pt x="51" y="0"/>
                      <a:pt x="51" y="0"/>
                    </a:cubicBezTo>
                    <a:cubicBezTo>
                      <a:pt x="50" y="0"/>
                      <a:pt x="45" y="2"/>
                      <a:pt x="43" y="2"/>
                    </a:cubicBezTo>
                    <a:cubicBezTo>
                      <a:pt x="41" y="2"/>
                      <a:pt x="36" y="2"/>
                      <a:pt x="34" y="2"/>
                    </a:cubicBezTo>
                    <a:cubicBezTo>
                      <a:pt x="33" y="2"/>
                      <a:pt x="32" y="5"/>
                      <a:pt x="32" y="6"/>
                    </a:cubicBezTo>
                    <a:cubicBezTo>
                      <a:pt x="33" y="6"/>
                      <a:pt x="27" y="6"/>
                      <a:pt x="25" y="6"/>
                    </a:cubicBezTo>
                    <a:cubicBezTo>
                      <a:pt x="24" y="6"/>
                      <a:pt x="15" y="8"/>
                      <a:pt x="12" y="10"/>
                    </a:cubicBezTo>
                    <a:cubicBezTo>
                      <a:pt x="10" y="11"/>
                      <a:pt x="8" y="14"/>
                      <a:pt x="9" y="14"/>
                    </a:cubicBezTo>
                    <a:cubicBezTo>
                      <a:pt x="10" y="14"/>
                      <a:pt x="7" y="16"/>
                      <a:pt x="6" y="17"/>
                    </a:cubicBezTo>
                    <a:cubicBezTo>
                      <a:pt x="5" y="17"/>
                      <a:pt x="2" y="17"/>
                      <a:pt x="1" y="18"/>
                    </a:cubicBezTo>
                    <a:cubicBezTo>
                      <a:pt x="0" y="19"/>
                      <a:pt x="2" y="19"/>
                      <a:pt x="2" y="20"/>
                    </a:cubicBezTo>
                    <a:cubicBezTo>
                      <a:pt x="2" y="20"/>
                      <a:pt x="3" y="19"/>
                      <a:pt x="4" y="20"/>
                    </a:cubicBezTo>
                    <a:cubicBezTo>
                      <a:pt x="5" y="20"/>
                      <a:pt x="8" y="21"/>
                      <a:pt x="8" y="21"/>
                    </a:cubicBezTo>
                    <a:cubicBezTo>
                      <a:pt x="9" y="21"/>
                      <a:pt x="6" y="22"/>
                      <a:pt x="5" y="22"/>
                    </a:cubicBezTo>
                    <a:cubicBezTo>
                      <a:pt x="3" y="22"/>
                      <a:pt x="3" y="25"/>
                      <a:pt x="5" y="25"/>
                    </a:cubicBezTo>
                    <a:cubicBezTo>
                      <a:pt x="6" y="25"/>
                      <a:pt x="9" y="26"/>
                      <a:pt x="9" y="25"/>
                    </a:cubicBezTo>
                    <a:cubicBezTo>
                      <a:pt x="9" y="25"/>
                      <a:pt x="12" y="26"/>
                      <a:pt x="14" y="26"/>
                    </a:cubicBezTo>
                    <a:cubicBezTo>
                      <a:pt x="15" y="26"/>
                      <a:pt x="16" y="30"/>
                      <a:pt x="17" y="31"/>
                    </a:cubicBezTo>
                    <a:cubicBezTo>
                      <a:pt x="17" y="31"/>
                      <a:pt x="17" y="34"/>
                      <a:pt x="17" y="35"/>
                    </a:cubicBezTo>
                    <a:cubicBezTo>
                      <a:pt x="17" y="36"/>
                      <a:pt x="20" y="37"/>
                      <a:pt x="20" y="37"/>
                    </a:cubicBezTo>
                    <a:cubicBezTo>
                      <a:pt x="21" y="36"/>
                      <a:pt x="21" y="38"/>
                      <a:pt x="20" y="38"/>
                    </a:cubicBezTo>
                    <a:cubicBezTo>
                      <a:pt x="19" y="38"/>
                      <a:pt x="19" y="41"/>
                      <a:pt x="21" y="41"/>
                    </a:cubicBezTo>
                    <a:cubicBezTo>
                      <a:pt x="22" y="42"/>
                      <a:pt x="21" y="43"/>
                      <a:pt x="20" y="44"/>
                    </a:cubicBezTo>
                    <a:cubicBezTo>
                      <a:pt x="19" y="45"/>
                      <a:pt x="20" y="46"/>
                      <a:pt x="19" y="47"/>
                    </a:cubicBezTo>
                    <a:cubicBezTo>
                      <a:pt x="18" y="48"/>
                      <a:pt x="22" y="54"/>
                      <a:pt x="22" y="57"/>
                    </a:cubicBezTo>
                    <a:cubicBezTo>
                      <a:pt x="22" y="60"/>
                      <a:pt x="24" y="62"/>
                      <a:pt x="24" y="62"/>
                    </a:cubicBezTo>
                    <a:cubicBezTo>
                      <a:pt x="25" y="62"/>
                      <a:pt x="28" y="63"/>
                      <a:pt x="28" y="64"/>
                    </a:cubicBezTo>
                    <a:cubicBezTo>
                      <a:pt x="28" y="64"/>
                      <a:pt x="30" y="63"/>
                      <a:pt x="30" y="63"/>
                    </a:cubicBezTo>
                    <a:cubicBezTo>
                      <a:pt x="31" y="62"/>
                      <a:pt x="32" y="61"/>
                      <a:pt x="32" y="59"/>
                    </a:cubicBezTo>
                    <a:cubicBezTo>
                      <a:pt x="33" y="58"/>
                      <a:pt x="35" y="52"/>
                      <a:pt x="35" y="51"/>
                    </a:cubicBezTo>
                    <a:cubicBezTo>
                      <a:pt x="35" y="51"/>
                      <a:pt x="38" y="51"/>
                      <a:pt x="39" y="51"/>
                    </a:cubicBezTo>
                    <a:cubicBezTo>
                      <a:pt x="40" y="50"/>
                      <a:pt x="42" y="49"/>
                      <a:pt x="42" y="48"/>
                    </a:cubicBezTo>
                    <a:cubicBezTo>
                      <a:pt x="43" y="48"/>
                      <a:pt x="47" y="46"/>
                      <a:pt x="48" y="45"/>
                    </a:cubicBezTo>
                    <a:cubicBezTo>
                      <a:pt x="49" y="44"/>
                      <a:pt x="51" y="41"/>
                      <a:pt x="52" y="40"/>
                    </a:cubicBezTo>
                    <a:cubicBezTo>
                      <a:pt x="53" y="39"/>
                      <a:pt x="52" y="40"/>
                      <a:pt x="50" y="39"/>
                    </a:cubicBezTo>
                    <a:cubicBezTo>
                      <a:pt x="49" y="38"/>
                      <a:pt x="50" y="37"/>
                      <a:pt x="50" y="37"/>
                    </a:cubicBezTo>
                    <a:cubicBezTo>
                      <a:pt x="50" y="37"/>
                      <a:pt x="54" y="38"/>
                      <a:pt x="55" y="38"/>
                    </a:cubicBezTo>
                    <a:cubicBezTo>
                      <a:pt x="56" y="38"/>
                      <a:pt x="58" y="37"/>
                      <a:pt x="58" y="36"/>
                    </a:cubicBezTo>
                    <a:cubicBezTo>
                      <a:pt x="57" y="36"/>
                      <a:pt x="57" y="36"/>
                      <a:pt x="58" y="36"/>
                    </a:cubicBezTo>
                    <a:cubicBezTo>
                      <a:pt x="58" y="36"/>
                      <a:pt x="58" y="34"/>
                      <a:pt x="58" y="33"/>
                    </a:cubicBezTo>
                    <a:cubicBezTo>
                      <a:pt x="58" y="33"/>
                      <a:pt x="61" y="30"/>
                      <a:pt x="61" y="27"/>
                    </a:cubicBezTo>
                    <a:cubicBezTo>
                      <a:pt x="60" y="25"/>
                      <a:pt x="62" y="22"/>
                      <a:pt x="63" y="22"/>
                    </a:cubicBezTo>
                    <a:cubicBezTo>
                      <a:pt x="64" y="22"/>
                      <a:pt x="64" y="19"/>
                      <a:pt x="62" y="19"/>
                    </a:cubicBezTo>
                    <a:cubicBezTo>
                      <a:pt x="61" y="19"/>
                      <a:pt x="62" y="18"/>
                      <a:pt x="63" y="18"/>
                    </a:cubicBezTo>
                    <a:cubicBezTo>
                      <a:pt x="63" y="17"/>
                      <a:pt x="64" y="15"/>
                      <a:pt x="63" y="14"/>
                    </a:cubicBezTo>
                    <a:cubicBezTo>
                      <a:pt x="63" y="14"/>
                      <a:pt x="65" y="13"/>
                      <a:pt x="66" y="13"/>
                    </a:cubicBezTo>
                    <a:cubicBezTo>
                      <a:pt x="66" y="12"/>
                      <a:pt x="69" y="11"/>
                      <a:pt x="69" y="11"/>
                    </a:cubicBezTo>
                    <a:cubicBezTo>
                      <a:pt x="70" y="10"/>
                      <a:pt x="71" y="8"/>
                      <a:pt x="70" y="8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48"/>
              <p:cNvSpPr>
                <a:spLocks/>
              </p:cNvSpPr>
              <p:nvPr/>
            </p:nvSpPr>
            <p:spPr bwMode="auto">
              <a:xfrm>
                <a:off x="5080001" y="2338388"/>
                <a:ext cx="71438" cy="58738"/>
              </a:xfrm>
              <a:custGeom>
                <a:avLst/>
                <a:gdLst>
                  <a:gd name="T0" fmla="*/ 8 w 19"/>
                  <a:gd name="T1" fmla="*/ 0 h 16"/>
                  <a:gd name="T2" fmla="*/ 5 w 19"/>
                  <a:gd name="T3" fmla="*/ 2 h 16"/>
                  <a:gd name="T4" fmla="*/ 2 w 19"/>
                  <a:gd name="T5" fmla="*/ 2 h 16"/>
                  <a:gd name="T6" fmla="*/ 0 w 19"/>
                  <a:gd name="T7" fmla="*/ 6 h 16"/>
                  <a:gd name="T8" fmla="*/ 2 w 19"/>
                  <a:gd name="T9" fmla="*/ 9 h 16"/>
                  <a:gd name="T10" fmla="*/ 6 w 19"/>
                  <a:gd name="T11" fmla="*/ 8 h 16"/>
                  <a:gd name="T12" fmla="*/ 5 w 19"/>
                  <a:gd name="T13" fmla="*/ 11 h 16"/>
                  <a:gd name="T14" fmla="*/ 7 w 19"/>
                  <a:gd name="T15" fmla="*/ 14 h 16"/>
                  <a:gd name="T16" fmla="*/ 9 w 19"/>
                  <a:gd name="T17" fmla="*/ 16 h 16"/>
                  <a:gd name="T18" fmla="*/ 12 w 19"/>
                  <a:gd name="T19" fmla="*/ 11 h 16"/>
                  <a:gd name="T20" fmla="*/ 17 w 19"/>
                  <a:gd name="T21" fmla="*/ 11 h 16"/>
                  <a:gd name="T22" fmla="*/ 17 w 19"/>
                  <a:gd name="T23" fmla="*/ 6 h 16"/>
                  <a:gd name="T24" fmla="*/ 13 w 19"/>
                  <a:gd name="T25" fmla="*/ 5 h 16"/>
                  <a:gd name="T26" fmla="*/ 11 w 19"/>
                  <a:gd name="T27" fmla="*/ 4 h 16"/>
                  <a:gd name="T28" fmla="*/ 8 w 19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6">
                    <a:moveTo>
                      <a:pt x="8" y="0"/>
                    </a:moveTo>
                    <a:cubicBezTo>
                      <a:pt x="7" y="0"/>
                      <a:pt x="5" y="1"/>
                      <a:pt x="5" y="2"/>
                    </a:cubicBezTo>
                    <a:cubicBezTo>
                      <a:pt x="6" y="3"/>
                      <a:pt x="3" y="1"/>
                      <a:pt x="2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1" y="6"/>
                      <a:pt x="2" y="8"/>
                      <a:pt x="2" y="9"/>
                    </a:cubicBezTo>
                    <a:cubicBezTo>
                      <a:pt x="2" y="9"/>
                      <a:pt x="5" y="9"/>
                      <a:pt x="6" y="8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5" y="12"/>
                      <a:pt x="6" y="14"/>
                      <a:pt x="7" y="14"/>
                    </a:cubicBezTo>
                    <a:cubicBezTo>
                      <a:pt x="7" y="14"/>
                      <a:pt x="9" y="16"/>
                      <a:pt x="9" y="16"/>
                    </a:cubicBezTo>
                    <a:cubicBezTo>
                      <a:pt x="10" y="16"/>
                      <a:pt x="12" y="12"/>
                      <a:pt x="12" y="11"/>
                    </a:cubicBezTo>
                    <a:cubicBezTo>
                      <a:pt x="12" y="10"/>
                      <a:pt x="15" y="11"/>
                      <a:pt x="17" y="11"/>
                    </a:cubicBezTo>
                    <a:cubicBezTo>
                      <a:pt x="18" y="12"/>
                      <a:pt x="19" y="7"/>
                      <a:pt x="17" y="6"/>
                    </a:cubicBezTo>
                    <a:cubicBezTo>
                      <a:pt x="16" y="5"/>
                      <a:pt x="14" y="6"/>
                      <a:pt x="13" y="5"/>
                    </a:cubicBezTo>
                    <a:cubicBezTo>
                      <a:pt x="13" y="4"/>
                      <a:pt x="12" y="4"/>
                      <a:pt x="11" y="4"/>
                    </a:cubicBezTo>
                    <a:cubicBezTo>
                      <a:pt x="10" y="4"/>
                      <a:pt x="10" y="1"/>
                      <a:pt x="8" y="0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49"/>
              <p:cNvSpPr>
                <a:spLocks/>
              </p:cNvSpPr>
              <p:nvPr/>
            </p:nvSpPr>
            <p:spPr bwMode="auto">
              <a:xfrm>
                <a:off x="5126038" y="2330451"/>
                <a:ext cx="52388" cy="19050"/>
              </a:xfrm>
              <a:custGeom>
                <a:avLst/>
                <a:gdLst>
                  <a:gd name="T0" fmla="*/ 8 w 14"/>
                  <a:gd name="T1" fmla="*/ 5 h 5"/>
                  <a:gd name="T2" fmla="*/ 14 w 14"/>
                  <a:gd name="T3" fmla="*/ 3 h 5"/>
                  <a:gd name="T4" fmla="*/ 4 w 14"/>
                  <a:gd name="T5" fmla="*/ 0 h 5"/>
                  <a:gd name="T6" fmla="*/ 0 w 14"/>
                  <a:gd name="T7" fmla="*/ 1 h 5"/>
                  <a:gd name="T8" fmla="*/ 8 w 1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8" y="5"/>
                    </a:moveTo>
                    <a:cubicBezTo>
                      <a:pt x="10" y="5"/>
                      <a:pt x="13" y="3"/>
                      <a:pt x="14" y="3"/>
                    </a:cubicBezTo>
                    <a:cubicBezTo>
                      <a:pt x="14" y="2"/>
                      <a:pt x="7" y="1"/>
                      <a:pt x="4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2"/>
                      <a:pt x="6" y="4"/>
                      <a:pt x="8" y="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50"/>
              <p:cNvSpPr>
                <a:spLocks/>
              </p:cNvSpPr>
              <p:nvPr/>
            </p:nvSpPr>
            <p:spPr bwMode="auto">
              <a:xfrm>
                <a:off x="4991101" y="2578101"/>
                <a:ext cx="17463" cy="22225"/>
              </a:xfrm>
              <a:custGeom>
                <a:avLst/>
                <a:gdLst>
                  <a:gd name="T0" fmla="*/ 1 w 5"/>
                  <a:gd name="T1" fmla="*/ 2 h 6"/>
                  <a:gd name="T2" fmla="*/ 1 w 5"/>
                  <a:gd name="T3" fmla="*/ 5 h 6"/>
                  <a:gd name="T4" fmla="*/ 4 w 5"/>
                  <a:gd name="T5" fmla="*/ 6 h 6"/>
                  <a:gd name="T6" fmla="*/ 5 w 5"/>
                  <a:gd name="T7" fmla="*/ 4 h 6"/>
                  <a:gd name="T8" fmla="*/ 3 w 5"/>
                  <a:gd name="T9" fmla="*/ 0 h 6"/>
                  <a:gd name="T10" fmla="*/ 1 w 5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1" y="2"/>
                    </a:moveTo>
                    <a:cubicBezTo>
                      <a:pt x="1" y="2"/>
                      <a:pt x="0" y="4"/>
                      <a:pt x="1" y="5"/>
                    </a:cubicBezTo>
                    <a:cubicBezTo>
                      <a:pt x="1" y="6"/>
                      <a:pt x="3" y="6"/>
                      <a:pt x="4" y="6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5" y="3"/>
                      <a:pt x="4" y="0"/>
                      <a:pt x="3" y="0"/>
                    </a:cubicBezTo>
                    <a:cubicBezTo>
                      <a:pt x="3" y="0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51"/>
              <p:cNvSpPr>
                <a:spLocks/>
              </p:cNvSpPr>
              <p:nvPr/>
            </p:nvSpPr>
            <p:spPr bwMode="auto">
              <a:xfrm>
                <a:off x="4975226" y="2473326"/>
                <a:ext cx="49213" cy="36513"/>
              </a:xfrm>
              <a:custGeom>
                <a:avLst/>
                <a:gdLst>
                  <a:gd name="T0" fmla="*/ 12 w 13"/>
                  <a:gd name="T1" fmla="*/ 3 h 10"/>
                  <a:gd name="T2" fmla="*/ 7 w 13"/>
                  <a:gd name="T3" fmla="*/ 2 h 10"/>
                  <a:gd name="T4" fmla="*/ 3 w 13"/>
                  <a:gd name="T5" fmla="*/ 1 h 10"/>
                  <a:gd name="T6" fmla="*/ 1 w 13"/>
                  <a:gd name="T7" fmla="*/ 3 h 10"/>
                  <a:gd name="T8" fmla="*/ 2 w 13"/>
                  <a:gd name="T9" fmla="*/ 4 h 10"/>
                  <a:gd name="T10" fmla="*/ 2 w 13"/>
                  <a:gd name="T11" fmla="*/ 6 h 10"/>
                  <a:gd name="T12" fmla="*/ 4 w 13"/>
                  <a:gd name="T13" fmla="*/ 8 h 10"/>
                  <a:gd name="T14" fmla="*/ 7 w 13"/>
                  <a:gd name="T15" fmla="*/ 9 h 10"/>
                  <a:gd name="T16" fmla="*/ 11 w 13"/>
                  <a:gd name="T17" fmla="*/ 8 h 10"/>
                  <a:gd name="T18" fmla="*/ 12 w 13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2" y="3"/>
                    </a:moveTo>
                    <a:cubicBezTo>
                      <a:pt x="12" y="2"/>
                      <a:pt x="8" y="2"/>
                      <a:pt x="7" y="2"/>
                    </a:cubicBezTo>
                    <a:cubicBezTo>
                      <a:pt x="6" y="2"/>
                      <a:pt x="4" y="1"/>
                      <a:pt x="3" y="1"/>
                    </a:cubicBezTo>
                    <a:cubicBezTo>
                      <a:pt x="3" y="0"/>
                      <a:pt x="2" y="3"/>
                      <a:pt x="1" y="3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1" y="7"/>
                      <a:pt x="4" y="7"/>
                      <a:pt x="4" y="8"/>
                    </a:cubicBezTo>
                    <a:cubicBezTo>
                      <a:pt x="5" y="9"/>
                      <a:pt x="6" y="10"/>
                      <a:pt x="7" y="9"/>
                    </a:cubicBezTo>
                    <a:cubicBezTo>
                      <a:pt x="8" y="9"/>
                      <a:pt x="10" y="8"/>
                      <a:pt x="11" y="8"/>
                    </a:cubicBezTo>
                    <a:cubicBezTo>
                      <a:pt x="12" y="8"/>
                      <a:pt x="13" y="4"/>
                      <a:pt x="12" y="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52"/>
              <p:cNvSpPr>
                <a:spLocks/>
              </p:cNvSpPr>
              <p:nvPr/>
            </p:nvSpPr>
            <p:spPr bwMode="auto">
              <a:xfrm>
                <a:off x="5272088" y="2379663"/>
                <a:ext cx="68263" cy="71438"/>
              </a:xfrm>
              <a:custGeom>
                <a:avLst/>
                <a:gdLst>
                  <a:gd name="T0" fmla="*/ 10 w 18"/>
                  <a:gd name="T1" fmla="*/ 7 h 19"/>
                  <a:gd name="T2" fmla="*/ 18 w 18"/>
                  <a:gd name="T3" fmla="*/ 3 h 19"/>
                  <a:gd name="T4" fmla="*/ 17 w 18"/>
                  <a:gd name="T5" fmla="*/ 0 h 19"/>
                  <a:gd name="T6" fmla="*/ 15 w 18"/>
                  <a:gd name="T7" fmla="*/ 1 h 19"/>
                  <a:gd name="T8" fmla="*/ 7 w 18"/>
                  <a:gd name="T9" fmla="*/ 4 h 19"/>
                  <a:gd name="T10" fmla="*/ 3 w 18"/>
                  <a:gd name="T11" fmla="*/ 7 h 19"/>
                  <a:gd name="T12" fmla="*/ 0 w 18"/>
                  <a:gd name="T13" fmla="*/ 14 h 19"/>
                  <a:gd name="T14" fmla="*/ 3 w 18"/>
                  <a:gd name="T15" fmla="*/ 18 h 19"/>
                  <a:gd name="T16" fmla="*/ 6 w 18"/>
                  <a:gd name="T17" fmla="*/ 18 h 19"/>
                  <a:gd name="T18" fmla="*/ 5 w 18"/>
                  <a:gd name="T19" fmla="*/ 12 h 19"/>
                  <a:gd name="T20" fmla="*/ 10 w 18"/>
                  <a:gd name="T21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9">
                    <a:moveTo>
                      <a:pt x="10" y="7"/>
                    </a:moveTo>
                    <a:cubicBezTo>
                      <a:pt x="12" y="6"/>
                      <a:pt x="17" y="4"/>
                      <a:pt x="18" y="3"/>
                    </a:cubicBezTo>
                    <a:cubicBezTo>
                      <a:pt x="18" y="1"/>
                      <a:pt x="17" y="0"/>
                      <a:pt x="17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1"/>
                      <a:pt x="9" y="3"/>
                      <a:pt x="7" y="4"/>
                    </a:cubicBezTo>
                    <a:cubicBezTo>
                      <a:pt x="6" y="5"/>
                      <a:pt x="3" y="6"/>
                      <a:pt x="3" y="7"/>
                    </a:cubicBezTo>
                    <a:cubicBezTo>
                      <a:pt x="2" y="8"/>
                      <a:pt x="1" y="13"/>
                      <a:pt x="0" y="14"/>
                    </a:cubicBezTo>
                    <a:cubicBezTo>
                      <a:pt x="0" y="15"/>
                      <a:pt x="2" y="17"/>
                      <a:pt x="3" y="18"/>
                    </a:cubicBezTo>
                    <a:cubicBezTo>
                      <a:pt x="4" y="19"/>
                      <a:pt x="6" y="18"/>
                      <a:pt x="6" y="18"/>
                    </a:cubicBezTo>
                    <a:cubicBezTo>
                      <a:pt x="7" y="18"/>
                      <a:pt x="6" y="14"/>
                      <a:pt x="5" y="12"/>
                    </a:cubicBezTo>
                    <a:cubicBezTo>
                      <a:pt x="5" y="11"/>
                      <a:pt x="9" y="8"/>
                      <a:pt x="10" y="7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53"/>
              <p:cNvSpPr>
                <a:spLocks/>
              </p:cNvSpPr>
              <p:nvPr/>
            </p:nvSpPr>
            <p:spPr bwMode="auto">
              <a:xfrm>
                <a:off x="5287963" y="2330451"/>
                <a:ext cx="19050" cy="25400"/>
              </a:xfrm>
              <a:custGeom>
                <a:avLst/>
                <a:gdLst>
                  <a:gd name="T0" fmla="*/ 0 w 5"/>
                  <a:gd name="T1" fmla="*/ 5 h 7"/>
                  <a:gd name="T2" fmla="*/ 5 w 5"/>
                  <a:gd name="T3" fmla="*/ 4 h 7"/>
                  <a:gd name="T4" fmla="*/ 0 w 5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0" y="5"/>
                    </a:moveTo>
                    <a:cubicBezTo>
                      <a:pt x="2" y="7"/>
                      <a:pt x="3" y="4"/>
                      <a:pt x="5" y="4"/>
                    </a:cubicBezTo>
                    <a:cubicBezTo>
                      <a:pt x="5" y="0"/>
                      <a:pt x="0" y="1"/>
                      <a:pt x="0" y="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54"/>
              <p:cNvSpPr>
                <a:spLocks/>
              </p:cNvSpPr>
              <p:nvPr/>
            </p:nvSpPr>
            <p:spPr bwMode="auto">
              <a:xfrm>
                <a:off x="5430838" y="2344738"/>
                <a:ext cx="33338" cy="11113"/>
              </a:xfrm>
              <a:custGeom>
                <a:avLst/>
                <a:gdLst>
                  <a:gd name="T0" fmla="*/ 0 w 9"/>
                  <a:gd name="T1" fmla="*/ 1 h 3"/>
                  <a:gd name="T2" fmla="*/ 7 w 9"/>
                  <a:gd name="T3" fmla="*/ 2 h 3"/>
                  <a:gd name="T4" fmla="*/ 5 w 9"/>
                  <a:gd name="T5" fmla="*/ 0 h 3"/>
                  <a:gd name="T6" fmla="*/ 0 w 9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3">
                    <a:moveTo>
                      <a:pt x="0" y="1"/>
                    </a:moveTo>
                    <a:cubicBezTo>
                      <a:pt x="0" y="2"/>
                      <a:pt x="6" y="3"/>
                      <a:pt x="7" y="2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55"/>
              <p:cNvSpPr>
                <a:spLocks/>
              </p:cNvSpPr>
              <p:nvPr/>
            </p:nvSpPr>
            <p:spPr bwMode="auto">
              <a:xfrm>
                <a:off x="4681538" y="2495551"/>
                <a:ext cx="30163" cy="19050"/>
              </a:xfrm>
              <a:custGeom>
                <a:avLst/>
                <a:gdLst>
                  <a:gd name="T0" fmla="*/ 1 w 8"/>
                  <a:gd name="T1" fmla="*/ 2 h 5"/>
                  <a:gd name="T2" fmla="*/ 2 w 8"/>
                  <a:gd name="T3" fmla="*/ 5 h 5"/>
                  <a:gd name="T4" fmla="*/ 6 w 8"/>
                  <a:gd name="T5" fmla="*/ 2 h 5"/>
                  <a:gd name="T6" fmla="*/ 8 w 8"/>
                  <a:gd name="T7" fmla="*/ 3 h 5"/>
                  <a:gd name="T8" fmla="*/ 3 w 8"/>
                  <a:gd name="T9" fmla="*/ 0 h 5"/>
                  <a:gd name="T10" fmla="*/ 1 w 8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cubicBezTo>
                      <a:pt x="0" y="3"/>
                      <a:pt x="0" y="5"/>
                      <a:pt x="2" y="5"/>
                    </a:cubicBezTo>
                    <a:cubicBezTo>
                      <a:pt x="3" y="5"/>
                      <a:pt x="4" y="1"/>
                      <a:pt x="6" y="2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4" y="1"/>
                      <a:pt x="3" y="0"/>
                    </a:cubicBezTo>
                    <a:cubicBezTo>
                      <a:pt x="3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56"/>
              <p:cNvSpPr>
                <a:spLocks/>
              </p:cNvSpPr>
              <p:nvPr/>
            </p:nvSpPr>
            <p:spPr bwMode="auto">
              <a:xfrm>
                <a:off x="4738688" y="2836863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2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3"/>
                      <a:pt x="2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57"/>
              <p:cNvSpPr>
                <a:spLocks/>
              </p:cNvSpPr>
              <p:nvPr/>
            </p:nvSpPr>
            <p:spPr bwMode="auto">
              <a:xfrm>
                <a:off x="4651376" y="2811463"/>
                <a:ext cx="79375" cy="36513"/>
              </a:xfrm>
              <a:custGeom>
                <a:avLst/>
                <a:gdLst>
                  <a:gd name="T0" fmla="*/ 12 w 21"/>
                  <a:gd name="T1" fmla="*/ 5 h 10"/>
                  <a:gd name="T2" fmla="*/ 13 w 21"/>
                  <a:gd name="T3" fmla="*/ 8 h 10"/>
                  <a:gd name="T4" fmla="*/ 16 w 21"/>
                  <a:gd name="T5" fmla="*/ 9 h 10"/>
                  <a:gd name="T6" fmla="*/ 19 w 21"/>
                  <a:gd name="T7" fmla="*/ 8 h 10"/>
                  <a:gd name="T8" fmla="*/ 17 w 21"/>
                  <a:gd name="T9" fmla="*/ 5 h 10"/>
                  <a:gd name="T10" fmla="*/ 14 w 21"/>
                  <a:gd name="T11" fmla="*/ 3 h 10"/>
                  <a:gd name="T12" fmla="*/ 10 w 21"/>
                  <a:gd name="T13" fmla="*/ 1 h 10"/>
                  <a:gd name="T14" fmla="*/ 3 w 21"/>
                  <a:gd name="T15" fmla="*/ 0 h 10"/>
                  <a:gd name="T16" fmla="*/ 0 w 21"/>
                  <a:gd name="T17" fmla="*/ 2 h 10"/>
                  <a:gd name="T18" fmla="*/ 3 w 21"/>
                  <a:gd name="T19" fmla="*/ 3 h 10"/>
                  <a:gd name="T20" fmla="*/ 8 w 21"/>
                  <a:gd name="T21" fmla="*/ 4 h 10"/>
                  <a:gd name="T22" fmla="*/ 12 w 21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0">
                    <a:moveTo>
                      <a:pt x="12" y="5"/>
                    </a:moveTo>
                    <a:cubicBezTo>
                      <a:pt x="13" y="5"/>
                      <a:pt x="13" y="7"/>
                      <a:pt x="13" y="8"/>
                    </a:cubicBezTo>
                    <a:cubicBezTo>
                      <a:pt x="13" y="8"/>
                      <a:pt x="16" y="9"/>
                      <a:pt x="16" y="9"/>
                    </a:cubicBezTo>
                    <a:cubicBezTo>
                      <a:pt x="17" y="10"/>
                      <a:pt x="18" y="8"/>
                      <a:pt x="19" y="8"/>
                    </a:cubicBezTo>
                    <a:cubicBezTo>
                      <a:pt x="21" y="9"/>
                      <a:pt x="19" y="5"/>
                      <a:pt x="17" y="5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3" y="3"/>
                      <a:pt x="11" y="1"/>
                      <a:pt x="10" y="1"/>
                    </a:cubicBezTo>
                    <a:cubicBezTo>
                      <a:pt x="10" y="0"/>
                      <a:pt x="5" y="0"/>
                      <a:pt x="3" y="0"/>
                    </a:cubicBezTo>
                    <a:cubicBezTo>
                      <a:pt x="2" y="0"/>
                      <a:pt x="0" y="2"/>
                      <a:pt x="0" y="2"/>
                    </a:cubicBezTo>
                    <a:cubicBezTo>
                      <a:pt x="0" y="3"/>
                      <a:pt x="2" y="3"/>
                      <a:pt x="3" y="3"/>
                    </a:cubicBezTo>
                    <a:cubicBezTo>
                      <a:pt x="4" y="2"/>
                      <a:pt x="8" y="3"/>
                      <a:pt x="8" y="4"/>
                    </a:cubicBezTo>
                    <a:cubicBezTo>
                      <a:pt x="9" y="5"/>
                      <a:pt x="11" y="5"/>
                      <a:pt x="12" y="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58"/>
              <p:cNvSpPr>
                <a:spLocks/>
              </p:cNvSpPr>
              <p:nvPr/>
            </p:nvSpPr>
            <p:spPr bwMode="auto">
              <a:xfrm>
                <a:off x="4678363" y="2841626"/>
                <a:ext cx="14288" cy="6350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1 h 2"/>
                  <a:gd name="T4" fmla="*/ 3 w 4"/>
                  <a:gd name="T5" fmla="*/ 0 h 2"/>
                  <a:gd name="T6" fmla="*/ 0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59"/>
              <p:cNvSpPr>
                <a:spLocks/>
              </p:cNvSpPr>
              <p:nvPr/>
            </p:nvSpPr>
            <p:spPr bwMode="auto">
              <a:xfrm>
                <a:off x="4681538" y="2795588"/>
                <a:ext cx="4763" cy="1111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0 w 1"/>
                  <a:gd name="T5" fmla="*/ 3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60"/>
              <p:cNvSpPr>
                <a:spLocks/>
              </p:cNvSpPr>
              <p:nvPr/>
            </p:nvSpPr>
            <p:spPr bwMode="auto">
              <a:xfrm>
                <a:off x="4697413" y="2795588"/>
                <a:ext cx="7938" cy="1111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61"/>
              <p:cNvSpPr>
                <a:spLocks/>
              </p:cNvSpPr>
              <p:nvPr/>
            </p:nvSpPr>
            <p:spPr bwMode="auto">
              <a:xfrm>
                <a:off x="4705351" y="2806701"/>
                <a:ext cx="14288" cy="15875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2 h 4"/>
                  <a:gd name="T4" fmla="*/ 2 w 4"/>
                  <a:gd name="T5" fmla="*/ 0 h 4"/>
                  <a:gd name="T6" fmla="*/ 0 w 4"/>
                  <a:gd name="T7" fmla="*/ 2 h 4"/>
                  <a:gd name="T8" fmla="*/ 1 w 4"/>
                  <a:gd name="T9" fmla="*/ 3 h 4"/>
                  <a:gd name="T10" fmla="*/ 3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62"/>
              <p:cNvSpPr>
                <a:spLocks/>
              </p:cNvSpPr>
              <p:nvPr/>
            </p:nvSpPr>
            <p:spPr bwMode="auto">
              <a:xfrm>
                <a:off x="5711826" y="2960688"/>
                <a:ext cx="26988" cy="19050"/>
              </a:xfrm>
              <a:custGeom>
                <a:avLst/>
                <a:gdLst>
                  <a:gd name="T0" fmla="*/ 5 w 7"/>
                  <a:gd name="T1" fmla="*/ 1 h 5"/>
                  <a:gd name="T2" fmla="*/ 2 w 7"/>
                  <a:gd name="T3" fmla="*/ 1 h 5"/>
                  <a:gd name="T4" fmla="*/ 0 w 7"/>
                  <a:gd name="T5" fmla="*/ 2 h 5"/>
                  <a:gd name="T6" fmla="*/ 1 w 7"/>
                  <a:gd name="T7" fmla="*/ 3 h 5"/>
                  <a:gd name="T8" fmla="*/ 6 w 7"/>
                  <a:gd name="T9" fmla="*/ 5 h 5"/>
                  <a:gd name="T10" fmla="*/ 7 w 7"/>
                  <a:gd name="T11" fmla="*/ 0 h 5"/>
                  <a:gd name="T12" fmla="*/ 5 w 7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5" y="1"/>
                    </a:moveTo>
                    <a:cubicBezTo>
                      <a:pt x="5" y="1"/>
                      <a:pt x="2" y="1"/>
                      <a:pt x="2" y="1"/>
                    </a:cubicBezTo>
                    <a:cubicBezTo>
                      <a:pt x="2" y="0"/>
                      <a:pt x="1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4" y="4"/>
                      <a:pt x="6" y="5"/>
                    </a:cubicBezTo>
                    <a:cubicBezTo>
                      <a:pt x="6" y="3"/>
                      <a:pt x="6" y="2"/>
                      <a:pt x="7" y="0"/>
                    </a:cubicBezTo>
                    <a:cubicBezTo>
                      <a:pt x="6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63"/>
              <p:cNvSpPr>
                <a:spLocks/>
              </p:cNvSpPr>
              <p:nvPr/>
            </p:nvSpPr>
            <p:spPr bwMode="auto">
              <a:xfrm>
                <a:off x="4502151" y="2408238"/>
                <a:ext cx="401638" cy="925513"/>
              </a:xfrm>
              <a:custGeom>
                <a:avLst/>
                <a:gdLst>
                  <a:gd name="T0" fmla="*/ 58 w 107"/>
                  <a:gd name="T1" fmla="*/ 181 h 246"/>
                  <a:gd name="T2" fmla="*/ 58 w 107"/>
                  <a:gd name="T3" fmla="*/ 196 h 246"/>
                  <a:gd name="T4" fmla="*/ 57 w 107"/>
                  <a:gd name="T5" fmla="*/ 217 h 246"/>
                  <a:gd name="T6" fmla="*/ 57 w 107"/>
                  <a:gd name="T7" fmla="*/ 232 h 246"/>
                  <a:gd name="T8" fmla="*/ 62 w 107"/>
                  <a:gd name="T9" fmla="*/ 244 h 246"/>
                  <a:gd name="T10" fmla="*/ 69 w 107"/>
                  <a:gd name="T11" fmla="*/ 243 h 246"/>
                  <a:gd name="T12" fmla="*/ 70 w 107"/>
                  <a:gd name="T13" fmla="*/ 232 h 246"/>
                  <a:gd name="T14" fmla="*/ 73 w 107"/>
                  <a:gd name="T15" fmla="*/ 217 h 246"/>
                  <a:gd name="T16" fmla="*/ 81 w 107"/>
                  <a:gd name="T17" fmla="*/ 205 h 246"/>
                  <a:gd name="T18" fmla="*/ 88 w 107"/>
                  <a:gd name="T19" fmla="*/ 197 h 246"/>
                  <a:gd name="T20" fmla="*/ 97 w 107"/>
                  <a:gd name="T21" fmla="*/ 186 h 246"/>
                  <a:gd name="T22" fmla="*/ 102 w 107"/>
                  <a:gd name="T23" fmla="*/ 170 h 246"/>
                  <a:gd name="T24" fmla="*/ 107 w 107"/>
                  <a:gd name="T25" fmla="*/ 160 h 246"/>
                  <a:gd name="T26" fmla="*/ 104 w 107"/>
                  <a:gd name="T27" fmla="*/ 152 h 246"/>
                  <a:gd name="T28" fmla="*/ 90 w 107"/>
                  <a:gd name="T29" fmla="*/ 147 h 246"/>
                  <a:gd name="T30" fmla="*/ 75 w 107"/>
                  <a:gd name="T31" fmla="*/ 134 h 246"/>
                  <a:gd name="T32" fmla="*/ 62 w 107"/>
                  <a:gd name="T33" fmla="*/ 125 h 246"/>
                  <a:gd name="T34" fmla="*/ 53 w 107"/>
                  <a:gd name="T35" fmla="*/ 125 h 246"/>
                  <a:gd name="T36" fmla="*/ 42 w 107"/>
                  <a:gd name="T37" fmla="*/ 129 h 246"/>
                  <a:gd name="T38" fmla="*/ 35 w 107"/>
                  <a:gd name="T39" fmla="*/ 112 h 246"/>
                  <a:gd name="T40" fmla="*/ 22 w 107"/>
                  <a:gd name="T41" fmla="*/ 107 h 246"/>
                  <a:gd name="T42" fmla="*/ 36 w 107"/>
                  <a:gd name="T43" fmla="*/ 97 h 246"/>
                  <a:gd name="T44" fmla="*/ 47 w 107"/>
                  <a:gd name="T45" fmla="*/ 99 h 246"/>
                  <a:gd name="T46" fmla="*/ 53 w 107"/>
                  <a:gd name="T47" fmla="*/ 84 h 246"/>
                  <a:gd name="T48" fmla="*/ 61 w 107"/>
                  <a:gd name="T49" fmla="*/ 74 h 246"/>
                  <a:gd name="T50" fmla="*/ 69 w 107"/>
                  <a:gd name="T51" fmla="*/ 68 h 246"/>
                  <a:gd name="T52" fmla="*/ 73 w 107"/>
                  <a:gd name="T53" fmla="*/ 59 h 246"/>
                  <a:gd name="T54" fmla="*/ 78 w 107"/>
                  <a:gd name="T55" fmla="*/ 60 h 246"/>
                  <a:gd name="T56" fmla="*/ 84 w 107"/>
                  <a:gd name="T57" fmla="*/ 64 h 246"/>
                  <a:gd name="T58" fmla="*/ 82 w 107"/>
                  <a:gd name="T59" fmla="*/ 51 h 246"/>
                  <a:gd name="T60" fmla="*/ 77 w 107"/>
                  <a:gd name="T61" fmla="*/ 41 h 246"/>
                  <a:gd name="T62" fmla="*/ 69 w 107"/>
                  <a:gd name="T63" fmla="*/ 37 h 246"/>
                  <a:gd name="T64" fmla="*/ 60 w 107"/>
                  <a:gd name="T65" fmla="*/ 29 h 246"/>
                  <a:gd name="T66" fmla="*/ 54 w 107"/>
                  <a:gd name="T67" fmla="*/ 43 h 246"/>
                  <a:gd name="T68" fmla="*/ 50 w 107"/>
                  <a:gd name="T69" fmla="*/ 47 h 246"/>
                  <a:gd name="T70" fmla="*/ 41 w 107"/>
                  <a:gd name="T71" fmla="*/ 41 h 246"/>
                  <a:gd name="T72" fmla="*/ 42 w 107"/>
                  <a:gd name="T73" fmla="*/ 31 h 246"/>
                  <a:gd name="T74" fmla="*/ 54 w 107"/>
                  <a:gd name="T75" fmla="*/ 20 h 246"/>
                  <a:gd name="T76" fmla="*/ 58 w 107"/>
                  <a:gd name="T77" fmla="*/ 12 h 246"/>
                  <a:gd name="T78" fmla="*/ 66 w 107"/>
                  <a:gd name="T79" fmla="*/ 17 h 246"/>
                  <a:gd name="T80" fmla="*/ 71 w 107"/>
                  <a:gd name="T81" fmla="*/ 29 h 246"/>
                  <a:gd name="T82" fmla="*/ 76 w 107"/>
                  <a:gd name="T83" fmla="*/ 22 h 246"/>
                  <a:gd name="T84" fmla="*/ 78 w 107"/>
                  <a:gd name="T85" fmla="*/ 17 h 246"/>
                  <a:gd name="T86" fmla="*/ 73 w 107"/>
                  <a:gd name="T87" fmla="*/ 8 h 246"/>
                  <a:gd name="T88" fmla="*/ 61 w 107"/>
                  <a:gd name="T89" fmla="*/ 4 h 246"/>
                  <a:gd name="T90" fmla="*/ 49 w 107"/>
                  <a:gd name="T91" fmla="*/ 7 h 246"/>
                  <a:gd name="T92" fmla="*/ 49 w 107"/>
                  <a:gd name="T93" fmla="*/ 14 h 246"/>
                  <a:gd name="T94" fmla="*/ 41 w 107"/>
                  <a:gd name="T95" fmla="*/ 10 h 246"/>
                  <a:gd name="T96" fmla="*/ 37 w 107"/>
                  <a:gd name="T97" fmla="*/ 14 h 246"/>
                  <a:gd name="T98" fmla="*/ 31 w 107"/>
                  <a:gd name="T99" fmla="*/ 22 h 246"/>
                  <a:gd name="T100" fmla="*/ 24 w 107"/>
                  <a:gd name="T101" fmla="*/ 33 h 246"/>
                  <a:gd name="T102" fmla="*/ 18 w 107"/>
                  <a:gd name="T103" fmla="*/ 42 h 246"/>
                  <a:gd name="T104" fmla="*/ 13 w 107"/>
                  <a:gd name="T105" fmla="*/ 54 h 246"/>
                  <a:gd name="T106" fmla="*/ 8 w 107"/>
                  <a:gd name="T107" fmla="*/ 65 h 246"/>
                  <a:gd name="T108" fmla="*/ 3 w 107"/>
                  <a:gd name="T109" fmla="*/ 83 h 246"/>
                  <a:gd name="T110" fmla="*/ 2 w 107"/>
                  <a:gd name="T111" fmla="*/ 103 h 246"/>
                  <a:gd name="T112" fmla="*/ 6 w 107"/>
                  <a:gd name="T113" fmla="*/ 102 h 246"/>
                  <a:gd name="T114" fmla="*/ 22 w 107"/>
                  <a:gd name="T115" fmla="*/ 119 h 246"/>
                  <a:gd name="T116" fmla="*/ 35 w 107"/>
                  <a:gd name="T117" fmla="*/ 127 h 246"/>
                  <a:gd name="T118" fmla="*/ 45 w 107"/>
                  <a:gd name="T119" fmla="*/ 133 h 246"/>
                  <a:gd name="T120" fmla="*/ 45 w 107"/>
                  <a:gd name="T121" fmla="*/ 145 h 246"/>
                  <a:gd name="T122" fmla="*/ 46 w 107"/>
                  <a:gd name="T123" fmla="*/ 159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7" h="246">
                    <a:moveTo>
                      <a:pt x="50" y="169"/>
                    </a:moveTo>
                    <a:cubicBezTo>
                      <a:pt x="49" y="170"/>
                      <a:pt x="52" y="173"/>
                      <a:pt x="54" y="174"/>
                    </a:cubicBezTo>
                    <a:cubicBezTo>
                      <a:pt x="55" y="175"/>
                      <a:pt x="57" y="180"/>
                      <a:pt x="58" y="181"/>
                    </a:cubicBezTo>
                    <a:cubicBezTo>
                      <a:pt x="58" y="183"/>
                      <a:pt x="58" y="186"/>
                      <a:pt x="58" y="186"/>
                    </a:cubicBezTo>
                    <a:cubicBezTo>
                      <a:pt x="58" y="187"/>
                      <a:pt x="58" y="188"/>
                      <a:pt x="58" y="189"/>
                    </a:cubicBezTo>
                    <a:cubicBezTo>
                      <a:pt x="58" y="189"/>
                      <a:pt x="57" y="194"/>
                      <a:pt x="58" y="196"/>
                    </a:cubicBezTo>
                    <a:cubicBezTo>
                      <a:pt x="58" y="198"/>
                      <a:pt x="55" y="204"/>
                      <a:pt x="56" y="207"/>
                    </a:cubicBezTo>
                    <a:cubicBezTo>
                      <a:pt x="56" y="210"/>
                      <a:pt x="57" y="214"/>
                      <a:pt x="58" y="214"/>
                    </a:cubicBezTo>
                    <a:cubicBezTo>
                      <a:pt x="58" y="214"/>
                      <a:pt x="58" y="217"/>
                      <a:pt x="57" y="217"/>
                    </a:cubicBezTo>
                    <a:cubicBezTo>
                      <a:pt x="56" y="218"/>
                      <a:pt x="55" y="220"/>
                      <a:pt x="56" y="220"/>
                    </a:cubicBezTo>
                    <a:cubicBezTo>
                      <a:pt x="56" y="220"/>
                      <a:pt x="56" y="223"/>
                      <a:pt x="56" y="224"/>
                    </a:cubicBezTo>
                    <a:cubicBezTo>
                      <a:pt x="56" y="225"/>
                      <a:pt x="57" y="231"/>
                      <a:pt x="57" y="232"/>
                    </a:cubicBezTo>
                    <a:cubicBezTo>
                      <a:pt x="57" y="234"/>
                      <a:pt x="60" y="238"/>
                      <a:pt x="60" y="239"/>
                    </a:cubicBezTo>
                    <a:cubicBezTo>
                      <a:pt x="60" y="241"/>
                      <a:pt x="61" y="243"/>
                      <a:pt x="61" y="243"/>
                    </a:cubicBezTo>
                    <a:cubicBezTo>
                      <a:pt x="61" y="244"/>
                      <a:pt x="62" y="244"/>
                      <a:pt x="62" y="244"/>
                    </a:cubicBezTo>
                    <a:cubicBezTo>
                      <a:pt x="62" y="244"/>
                      <a:pt x="63" y="245"/>
                      <a:pt x="64" y="245"/>
                    </a:cubicBezTo>
                    <a:cubicBezTo>
                      <a:pt x="64" y="246"/>
                      <a:pt x="68" y="245"/>
                      <a:pt x="69" y="245"/>
                    </a:cubicBezTo>
                    <a:cubicBezTo>
                      <a:pt x="70" y="245"/>
                      <a:pt x="69" y="244"/>
                      <a:pt x="69" y="243"/>
                    </a:cubicBezTo>
                    <a:cubicBezTo>
                      <a:pt x="68" y="243"/>
                      <a:pt x="68" y="240"/>
                      <a:pt x="67" y="240"/>
                    </a:cubicBezTo>
                    <a:cubicBezTo>
                      <a:pt x="67" y="239"/>
                      <a:pt x="66" y="236"/>
                      <a:pt x="67" y="235"/>
                    </a:cubicBezTo>
                    <a:cubicBezTo>
                      <a:pt x="67" y="234"/>
                      <a:pt x="69" y="233"/>
                      <a:pt x="70" y="232"/>
                    </a:cubicBezTo>
                    <a:cubicBezTo>
                      <a:pt x="70" y="232"/>
                      <a:pt x="70" y="228"/>
                      <a:pt x="69" y="228"/>
                    </a:cubicBezTo>
                    <a:cubicBezTo>
                      <a:pt x="69" y="228"/>
                      <a:pt x="70" y="224"/>
                      <a:pt x="69" y="222"/>
                    </a:cubicBezTo>
                    <a:cubicBezTo>
                      <a:pt x="69" y="220"/>
                      <a:pt x="72" y="218"/>
                      <a:pt x="73" y="217"/>
                    </a:cubicBezTo>
                    <a:cubicBezTo>
                      <a:pt x="73" y="215"/>
                      <a:pt x="77" y="214"/>
                      <a:pt x="78" y="213"/>
                    </a:cubicBezTo>
                    <a:cubicBezTo>
                      <a:pt x="79" y="212"/>
                      <a:pt x="79" y="208"/>
                      <a:pt x="79" y="207"/>
                    </a:cubicBezTo>
                    <a:cubicBezTo>
                      <a:pt x="79" y="206"/>
                      <a:pt x="81" y="205"/>
                      <a:pt x="81" y="205"/>
                    </a:cubicBezTo>
                    <a:cubicBezTo>
                      <a:pt x="82" y="205"/>
                      <a:pt x="83" y="205"/>
                      <a:pt x="83" y="205"/>
                    </a:cubicBezTo>
                    <a:cubicBezTo>
                      <a:pt x="84" y="205"/>
                      <a:pt x="85" y="203"/>
                      <a:pt x="85" y="203"/>
                    </a:cubicBezTo>
                    <a:cubicBezTo>
                      <a:pt x="86" y="202"/>
                      <a:pt x="87" y="198"/>
                      <a:pt x="88" y="197"/>
                    </a:cubicBezTo>
                    <a:cubicBezTo>
                      <a:pt x="89" y="196"/>
                      <a:pt x="90" y="193"/>
                      <a:pt x="90" y="193"/>
                    </a:cubicBezTo>
                    <a:cubicBezTo>
                      <a:pt x="90" y="192"/>
                      <a:pt x="91" y="189"/>
                      <a:pt x="92" y="189"/>
                    </a:cubicBezTo>
                    <a:cubicBezTo>
                      <a:pt x="92" y="188"/>
                      <a:pt x="96" y="186"/>
                      <a:pt x="97" y="186"/>
                    </a:cubicBezTo>
                    <a:cubicBezTo>
                      <a:pt x="97" y="186"/>
                      <a:pt x="98" y="180"/>
                      <a:pt x="99" y="178"/>
                    </a:cubicBezTo>
                    <a:cubicBezTo>
                      <a:pt x="99" y="175"/>
                      <a:pt x="100" y="173"/>
                      <a:pt x="100" y="172"/>
                    </a:cubicBezTo>
                    <a:cubicBezTo>
                      <a:pt x="100" y="171"/>
                      <a:pt x="101" y="171"/>
                      <a:pt x="102" y="170"/>
                    </a:cubicBezTo>
                    <a:cubicBezTo>
                      <a:pt x="102" y="170"/>
                      <a:pt x="103" y="167"/>
                      <a:pt x="103" y="167"/>
                    </a:cubicBezTo>
                    <a:cubicBezTo>
                      <a:pt x="104" y="166"/>
                      <a:pt x="106" y="163"/>
                      <a:pt x="106" y="163"/>
                    </a:cubicBezTo>
                    <a:cubicBezTo>
                      <a:pt x="106" y="162"/>
                      <a:pt x="106" y="161"/>
                      <a:pt x="107" y="160"/>
                    </a:cubicBezTo>
                    <a:cubicBezTo>
                      <a:pt x="107" y="160"/>
                      <a:pt x="107" y="160"/>
                      <a:pt x="107" y="158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06" y="154"/>
                      <a:pt x="104" y="152"/>
                      <a:pt x="104" y="152"/>
                    </a:cubicBezTo>
                    <a:cubicBezTo>
                      <a:pt x="103" y="153"/>
                      <a:pt x="101" y="151"/>
                      <a:pt x="100" y="150"/>
                    </a:cubicBezTo>
                    <a:cubicBezTo>
                      <a:pt x="98" y="150"/>
                      <a:pt x="95" y="149"/>
                      <a:pt x="95" y="149"/>
                    </a:cubicBezTo>
                    <a:cubicBezTo>
                      <a:pt x="94" y="149"/>
                      <a:pt x="91" y="147"/>
                      <a:pt x="90" y="147"/>
                    </a:cubicBezTo>
                    <a:cubicBezTo>
                      <a:pt x="89" y="147"/>
                      <a:pt x="86" y="146"/>
                      <a:pt x="86" y="146"/>
                    </a:cubicBezTo>
                    <a:cubicBezTo>
                      <a:pt x="85" y="145"/>
                      <a:pt x="84" y="141"/>
                      <a:pt x="82" y="140"/>
                    </a:cubicBezTo>
                    <a:cubicBezTo>
                      <a:pt x="80" y="138"/>
                      <a:pt x="75" y="135"/>
                      <a:pt x="75" y="134"/>
                    </a:cubicBezTo>
                    <a:cubicBezTo>
                      <a:pt x="75" y="132"/>
                      <a:pt x="70" y="130"/>
                      <a:pt x="69" y="129"/>
                    </a:cubicBezTo>
                    <a:cubicBezTo>
                      <a:pt x="67" y="128"/>
                      <a:pt x="65" y="128"/>
                      <a:pt x="65" y="128"/>
                    </a:cubicBezTo>
                    <a:cubicBezTo>
                      <a:pt x="65" y="129"/>
                      <a:pt x="63" y="126"/>
                      <a:pt x="62" y="125"/>
                    </a:cubicBezTo>
                    <a:cubicBezTo>
                      <a:pt x="61" y="124"/>
                      <a:pt x="58" y="124"/>
                      <a:pt x="58" y="125"/>
                    </a:cubicBezTo>
                    <a:cubicBezTo>
                      <a:pt x="58" y="125"/>
                      <a:pt x="56" y="125"/>
                      <a:pt x="56" y="124"/>
                    </a:cubicBezTo>
                    <a:cubicBezTo>
                      <a:pt x="55" y="124"/>
                      <a:pt x="54" y="124"/>
                      <a:pt x="53" y="125"/>
                    </a:cubicBezTo>
                    <a:cubicBezTo>
                      <a:pt x="53" y="125"/>
                      <a:pt x="50" y="128"/>
                      <a:pt x="49" y="129"/>
                    </a:cubicBezTo>
                    <a:cubicBezTo>
                      <a:pt x="48" y="130"/>
                      <a:pt x="47" y="128"/>
                      <a:pt x="46" y="128"/>
                    </a:cubicBezTo>
                    <a:cubicBezTo>
                      <a:pt x="46" y="128"/>
                      <a:pt x="43" y="129"/>
                      <a:pt x="42" y="129"/>
                    </a:cubicBezTo>
                    <a:cubicBezTo>
                      <a:pt x="42" y="130"/>
                      <a:pt x="40" y="125"/>
                      <a:pt x="40" y="124"/>
                    </a:cubicBezTo>
                    <a:cubicBezTo>
                      <a:pt x="41" y="122"/>
                      <a:pt x="39" y="118"/>
                      <a:pt x="37" y="118"/>
                    </a:cubicBezTo>
                    <a:cubicBezTo>
                      <a:pt x="36" y="118"/>
                      <a:pt x="35" y="114"/>
                      <a:pt x="35" y="112"/>
                    </a:cubicBezTo>
                    <a:cubicBezTo>
                      <a:pt x="36" y="111"/>
                      <a:pt x="32" y="110"/>
                      <a:pt x="32" y="110"/>
                    </a:cubicBezTo>
                    <a:cubicBezTo>
                      <a:pt x="31" y="110"/>
                      <a:pt x="29" y="112"/>
                      <a:pt x="28" y="113"/>
                    </a:cubicBezTo>
                    <a:cubicBezTo>
                      <a:pt x="28" y="114"/>
                      <a:pt x="21" y="111"/>
                      <a:pt x="22" y="107"/>
                    </a:cubicBezTo>
                    <a:cubicBezTo>
                      <a:pt x="22" y="103"/>
                      <a:pt x="26" y="98"/>
                      <a:pt x="27" y="97"/>
                    </a:cubicBezTo>
                    <a:cubicBezTo>
                      <a:pt x="28" y="97"/>
                      <a:pt x="32" y="97"/>
                      <a:pt x="33" y="97"/>
                    </a:cubicBezTo>
                    <a:cubicBezTo>
                      <a:pt x="35" y="98"/>
                      <a:pt x="35" y="97"/>
                      <a:pt x="36" y="97"/>
                    </a:cubicBezTo>
                    <a:cubicBezTo>
                      <a:pt x="36" y="97"/>
                      <a:pt x="40" y="97"/>
                      <a:pt x="41" y="97"/>
                    </a:cubicBezTo>
                    <a:cubicBezTo>
                      <a:pt x="42" y="98"/>
                      <a:pt x="44" y="102"/>
                      <a:pt x="45" y="103"/>
                    </a:cubicBezTo>
                    <a:cubicBezTo>
                      <a:pt x="46" y="103"/>
                      <a:pt x="46" y="100"/>
                      <a:pt x="47" y="99"/>
                    </a:cubicBezTo>
                    <a:cubicBezTo>
                      <a:pt x="47" y="98"/>
                      <a:pt x="46" y="96"/>
                      <a:pt x="46" y="96"/>
                    </a:cubicBezTo>
                    <a:cubicBezTo>
                      <a:pt x="45" y="95"/>
                      <a:pt x="48" y="90"/>
                      <a:pt x="49" y="89"/>
                    </a:cubicBezTo>
                    <a:cubicBezTo>
                      <a:pt x="51" y="88"/>
                      <a:pt x="53" y="85"/>
                      <a:pt x="53" y="84"/>
                    </a:cubicBezTo>
                    <a:cubicBezTo>
                      <a:pt x="53" y="84"/>
                      <a:pt x="54" y="83"/>
                      <a:pt x="55" y="83"/>
                    </a:cubicBezTo>
                    <a:cubicBezTo>
                      <a:pt x="55" y="83"/>
                      <a:pt x="55" y="79"/>
                      <a:pt x="56" y="78"/>
                    </a:cubicBezTo>
                    <a:cubicBezTo>
                      <a:pt x="56" y="77"/>
                      <a:pt x="60" y="75"/>
                      <a:pt x="61" y="74"/>
                    </a:cubicBezTo>
                    <a:cubicBezTo>
                      <a:pt x="62" y="74"/>
                      <a:pt x="63" y="71"/>
                      <a:pt x="62" y="71"/>
                    </a:cubicBezTo>
                    <a:cubicBezTo>
                      <a:pt x="62" y="70"/>
                      <a:pt x="65" y="67"/>
                      <a:pt x="67" y="67"/>
                    </a:cubicBezTo>
                    <a:cubicBezTo>
                      <a:pt x="68" y="66"/>
                      <a:pt x="70" y="68"/>
                      <a:pt x="69" y="68"/>
                    </a:cubicBezTo>
                    <a:cubicBezTo>
                      <a:pt x="70" y="68"/>
                      <a:pt x="72" y="67"/>
                      <a:pt x="73" y="66"/>
                    </a:cubicBezTo>
                    <a:cubicBezTo>
                      <a:pt x="74" y="65"/>
                      <a:pt x="73" y="63"/>
                      <a:pt x="72" y="63"/>
                    </a:cubicBezTo>
                    <a:cubicBezTo>
                      <a:pt x="71" y="62"/>
                      <a:pt x="72" y="60"/>
                      <a:pt x="73" y="59"/>
                    </a:cubicBezTo>
                    <a:cubicBezTo>
                      <a:pt x="74" y="59"/>
                      <a:pt x="74" y="57"/>
                      <a:pt x="74" y="57"/>
                    </a:cubicBezTo>
                    <a:cubicBezTo>
                      <a:pt x="74" y="56"/>
                      <a:pt x="78" y="57"/>
                      <a:pt x="79" y="56"/>
                    </a:cubicBezTo>
                    <a:cubicBezTo>
                      <a:pt x="81" y="55"/>
                      <a:pt x="80" y="59"/>
                      <a:pt x="78" y="60"/>
                    </a:cubicBezTo>
                    <a:cubicBezTo>
                      <a:pt x="77" y="62"/>
                      <a:pt x="79" y="63"/>
                      <a:pt x="80" y="63"/>
                    </a:cubicBezTo>
                    <a:cubicBezTo>
                      <a:pt x="81" y="62"/>
                      <a:pt x="81" y="63"/>
                      <a:pt x="81" y="64"/>
                    </a:cubicBezTo>
                    <a:cubicBezTo>
                      <a:pt x="82" y="64"/>
                      <a:pt x="83" y="63"/>
                      <a:pt x="84" y="64"/>
                    </a:cubicBezTo>
                    <a:cubicBezTo>
                      <a:pt x="85" y="64"/>
                      <a:pt x="86" y="63"/>
                      <a:pt x="86" y="62"/>
                    </a:cubicBezTo>
                    <a:cubicBezTo>
                      <a:pt x="86" y="61"/>
                      <a:pt x="83" y="59"/>
                      <a:pt x="83" y="58"/>
                    </a:cubicBezTo>
                    <a:cubicBezTo>
                      <a:pt x="83" y="57"/>
                      <a:pt x="82" y="52"/>
                      <a:pt x="82" y="51"/>
                    </a:cubicBezTo>
                    <a:cubicBezTo>
                      <a:pt x="82" y="49"/>
                      <a:pt x="81" y="48"/>
                      <a:pt x="80" y="48"/>
                    </a:cubicBezTo>
                    <a:cubicBezTo>
                      <a:pt x="80" y="48"/>
                      <a:pt x="79" y="45"/>
                      <a:pt x="78" y="44"/>
                    </a:cubicBezTo>
                    <a:cubicBezTo>
                      <a:pt x="77" y="43"/>
                      <a:pt x="77" y="42"/>
                      <a:pt x="77" y="41"/>
                    </a:cubicBezTo>
                    <a:cubicBezTo>
                      <a:pt x="77" y="41"/>
                      <a:pt x="74" y="38"/>
                      <a:pt x="74" y="37"/>
                    </a:cubicBezTo>
                    <a:cubicBezTo>
                      <a:pt x="73" y="35"/>
                      <a:pt x="72" y="36"/>
                      <a:pt x="72" y="36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8" y="37"/>
                      <a:pt x="68" y="34"/>
                      <a:pt x="68" y="32"/>
                    </a:cubicBezTo>
                    <a:cubicBezTo>
                      <a:pt x="68" y="31"/>
                      <a:pt x="64" y="31"/>
                      <a:pt x="64" y="30"/>
                    </a:cubicBezTo>
                    <a:cubicBezTo>
                      <a:pt x="63" y="29"/>
                      <a:pt x="61" y="30"/>
                      <a:pt x="60" y="29"/>
                    </a:cubicBezTo>
                    <a:cubicBezTo>
                      <a:pt x="60" y="28"/>
                      <a:pt x="58" y="28"/>
                      <a:pt x="58" y="28"/>
                    </a:cubicBezTo>
                    <a:cubicBezTo>
                      <a:pt x="57" y="28"/>
                      <a:pt x="57" y="37"/>
                      <a:pt x="57" y="39"/>
                    </a:cubicBezTo>
                    <a:cubicBezTo>
                      <a:pt x="57" y="41"/>
                      <a:pt x="55" y="43"/>
                      <a:pt x="54" y="43"/>
                    </a:cubicBezTo>
                    <a:cubicBezTo>
                      <a:pt x="53" y="43"/>
                      <a:pt x="54" y="45"/>
                      <a:pt x="54" y="44"/>
                    </a:cubicBezTo>
                    <a:cubicBezTo>
                      <a:pt x="55" y="44"/>
                      <a:pt x="53" y="47"/>
                      <a:pt x="53" y="49"/>
                    </a:cubicBezTo>
                    <a:cubicBezTo>
                      <a:pt x="52" y="50"/>
                      <a:pt x="51" y="48"/>
                      <a:pt x="50" y="47"/>
                    </a:cubicBezTo>
                    <a:cubicBezTo>
                      <a:pt x="50" y="45"/>
                      <a:pt x="48" y="43"/>
                      <a:pt x="48" y="44"/>
                    </a:cubicBezTo>
                    <a:cubicBezTo>
                      <a:pt x="48" y="44"/>
                      <a:pt x="47" y="43"/>
                      <a:pt x="46" y="44"/>
                    </a:cubicBezTo>
                    <a:cubicBezTo>
                      <a:pt x="46" y="44"/>
                      <a:pt x="42" y="42"/>
                      <a:pt x="41" y="41"/>
                    </a:cubicBezTo>
                    <a:cubicBezTo>
                      <a:pt x="40" y="40"/>
                      <a:pt x="39" y="36"/>
                      <a:pt x="38" y="36"/>
                    </a:cubicBezTo>
                    <a:cubicBezTo>
                      <a:pt x="38" y="36"/>
                      <a:pt x="38" y="35"/>
                      <a:pt x="38" y="35"/>
                    </a:cubicBezTo>
                    <a:cubicBezTo>
                      <a:pt x="38" y="34"/>
                      <a:pt x="41" y="32"/>
                      <a:pt x="42" y="31"/>
                    </a:cubicBezTo>
                    <a:cubicBezTo>
                      <a:pt x="42" y="30"/>
                      <a:pt x="45" y="26"/>
                      <a:pt x="46" y="26"/>
                    </a:cubicBezTo>
                    <a:cubicBezTo>
                      <a:pt x="47" y="25"/>
                      <a:pt x="48" y="23"/>
                      <a:pt x="48" y="22"/>
                    </a:cubicBezTo>
                    <a:cubicBezTo>
                      <a:pt x="48" y="22"/>
                      <a:pt x="53" y="20"/>
                      <a:pt x="54" y="20"/>
                    </a:cubicBezTo>
                    <a:cubicBezTo>
                      <a:pt x="55" y="20"/>
                      <a:pt x="56" y="16"/>
                      <a:pt x="56" y="15"/>
                    </a:cubicBezTo>
                    <a:cubicBezTo>
                      <a:pt x="57" y="14"/>
                      <a:pt x="56" y="12"/>
                      <a:pt x="55" y="12"/>
                    </a:cubicBezTo>
                    <a:cubicBezTo>
                      <a:pt x="54" y="11"/>
                      <a:pt x="57" y="11"/>
                      <a:pt x="58" y="12"/>
                    </a:cubicBezTo>
                    <a:cubicBezTo>
                      <a:pt x="58" y="12"/>
                      <a:pt x="61" y="11"/>
                      <a:pt x="62" y="11"/>
                    </a:cubicBezTo>
                    <a:cubicBezTo>
                      <a:pt x="63" y="12"/>
                      <a:pt x="65" y="13"/>
                      <a:pt x="66" y="14"/>
                    </a:cubicBezTo>
                    <a:cubicBezTo>
                      <a:pt x="66" y="14"/>
                      <a:pt x="66" y="14"/>
                      <a:pt x="66" y="17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2" y="23"/>
                      <a:pt x="61" y="26"/>
                      <a:pt x="62" y="26"/>
                    </a:cubicBezTo>
                    <a:cubicBezTo>
                      <a:pt x="63" y="25"/>
                      <a:pt x="69" y="28"/>
                      <a:pt x="71" y="29"/>
                    </a:cubicBezTo>
                    <a:cubicBezTo>
                      <a:pt x="73" y="31"/>
                      <a:pt x="73" y="28"/>
                      <a:pt x="74" y="27"/>
                    </a:cubicBezTo>
                    <a:cubicBezTo>
                      <a:pt x="74" y="26"/>
                      <a:pt x="74" y="23"/>
                      <a:pt x="74" y="22"/>
                    </a:cubicBezTo>
                    <a:cubicBezTo>
                      <a:pt x="73" y="22"/>
                      <a:pt x="76" y="22"/>
                      <a:pt x="76" y="22"/>
                    </a:cubicBezTo>
                    <a:cubicBezTo>
                      <a:pt x="77" y="23"/>
                      <a:pt x="78" y="22"/>
                      <a:pt x="78" y="21"/>
                    </a:cubicBezTo>
                    <a:cubicBezTo>
                      <a:pt x="79" y="21"/>
                      <a:pt x="79" y="19"/>
                      <a:pt x="80" y="18"/>
                    </a:cubicBezTo>
                    <a:cubicBezTo>
                      <a:pt x="80" y="18"/>
                      <a:pt x="78" y="17"/>
                      <a:pt x="78" y="17"/>
                    </a:cubicBezTo>
                    <a:cubicBezTo>
                      <a:pt x="78" y="16"/>
                      <a:pt x="76" y="15"/>
                      <a:pt x="75" y="14"/>
                    </a:cubicBezTo>
                    <a:cubicBezTo>
                      <a:pt x="74" y="14"/>
                      <a:pt x="74" y="12"/>
                      <a:pt x="74" y="12"/>
                    </a:cubicBezTo>
                    <a:cubicBezTo>
                      <a:pt x="74" y="11"/>
                      <a:pt x="74" y="9"/>
                      <a:pt x="73" y="8"/>
                    </a:cubicBezTo>
                    <a:cubicBezTo>
                      <a:pt x="73" y="7"/>
                      <a:pt x="70" y="7"/>
                      <a:pt x="69" y="7"/>
                    </a:cubicBezTo>
                    <a:cubicBezTo>
                      <a:pt x="68" y="7"/>
                      <a:pt x="67" y="4"/>
                      <a:pt x="67" y="4"/>
                    </a:cubicBezTo>
                    <a:cubicBezTo>
                      <a:pt x="66" y="4"/>
                      <a:pt x="62" y="3"/>
                      <a:pt x="61" y="4"/>
                    </a:cubicBezTo>
                    <a:cubicBezTo>
                      <a:pt x="60" y="4"/>
                      <a:pt x="59" y="1"/>
                      <a:pt x="57" y="2"/>
                    </a:cubicBezTo>
                    <a:cubicBezTo>
                      <a:pt x="56" y="3"/>
                      <a:pt x="54" y="1"/>
                      <a:pt x="53" y="1"/>
                    </a:cubicBezTo>
                    <a:cubicBezTo>
                      <a:pt x="53" y="0"/>
                      <a:pt x="49" y="4"/>
                      <a:pt x="49" y="7"/>
                    </a:cubicBezTo>
                    <a:cubicBezTo>
                      <a:pt x="49" y="9"/>
                      <a:pt x="51" y="12"/>
                      <a:pt x="51" y="12"/>
                    </a:cubicBezTo>
                    <a:cubicBezTo>
                      <a:pt x="52" y="12"/>
                      <a:pt x="51" y="15"/>
                      <a:pt x="50" y="15"/>
                    </a:cubicBezTo>
                    <a:cubicBezTo>
                      <a:pt x="50" y="16"/>
                      <a:pt x="48" y="15"/>
                      <a:pt x="49" y="14"/>
                    </a:cubicBezTo>
                    <a:cubicBezTo>
                      <a:pt x="49" y="13"/>
                      <a:pt x="47" y="11"/>
                      <a:pt x="47" y="9"/>
                    </a:cubicBezTo>
                    <a:cubicBezTo>
                      <a:pt x="46" y="9"/>
                      <a:pt x="44" y="8"/>
                      <a:pt x="43" y="7"/>
                    </a:cubicBezTo>
                    <a:cubicBezTo>
                      <a:pt x="42" y="8"/>
                      <a:pt x="41" y="9"/>
                      <a:pt x="41" y="10"/>
                    </a:cubicBezTo>
                    <a:cubicBezTo>
                      <a:pt x="41" y="11"/>
                      <a:pt x="41" y="12"/>
                      <a:pt x="41" y="13"/>
                    </a:cubicBezTo>
                    <a:cubicBezTo>
                      <a:pt x="40" y="15"/>
                      <a:pt x="39" y="15"/>
                      <a:pt x="39" y="14"/>
                    </a:cubicBezTo>
                    <a:cubicBezTo>
                      <a:pt x="39" y="14"/>
                      <a:pt x="38" y="14"/>
                      <a:pt x="37" y="14"/>
                    </a:cubicBezTo>
                    <a:cubicBezTo>
                      <a:pt x="37" y="14"/>
                      <a:pt x="36" y="15"/>
                      <a:pt x="35" y="16"/>
                    </a:cubicBezTo>
                    <a:cubicBezTo>
                      <a:pt x="35" y="17"/>
                      <a:pt x="34" y="18"/>
                      <a:pt x="33" y="19"/>
                    </a:cubicBezTo>
                    <a:cubicBezTo>
                      <a:pt x="32" y="20"/>
                      <a:pt x="32" y="21"/>
                      <a:pt x="31" y="22"/>
                    </a:cubicBezTo>
                    <a:cubicBezTo>
                      <a:pt x="30" y="23"/>
                      <a:pt x="30" y="24"/>
                      <a:pt x="29" y="25"/>
                    </a:cubicBezTo>
                    <a:cubicBezTo>
                      <a:pt x="28" y="26"/>
                      <a:pt x="27" y="27"/>
                      <a:pt x="26" y="29"/>
                    </a:cubicBezTo>
                    <a:cubicBezTo>
                      <a:pt x="25" y="30"/>
                      <a:pt x="24" y="31"/>
                      <a:pt x="24" y="33"/>
                    </a:cubicBezTo>
                    <a:cubicBezTo>
                      <a:pt x="23" y="34"/>
                      <a:pt x="22" y="35"/>
                      <a:pt x="22" y="36"/>
                    </a:cubicBezTo>
                    <a:cubicBezTo>
                      <a:pt x="21" y="37"/>
                      <a:pt x="21" y="38"/>
                      <a:pt x="20" y="39"/>
                    </a:cubicBezTo>
                    <a:cubicBezTo>
                      <a:pt x="19" y="40"/>
                      <a:pt x="19" y="41"/>
                      <a:pt x="18" y="42"/>
                    </a:cubicBezTo>
                    <a:cubicBezTo>
                      <a:pt x="18" y="43"/>
                      <a:pt x="17" y="44"/>
                      <a:pt x="17" y="45"/>
                    </a:cubicBezTo>
                    <a:cubicBezTo>
                      <a:pt x="16" y="47"/>
                      <a:pt x="14" y="50"/>
                      <a:pt x="13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2" y="55"/>
                      <a:pt x="11" y="57"/>
                      <a:pt x="11" y="58"/>
                    </a:cubicBezTo>
                    <a:cubicBezTo>
                      <a:pt x="11" y="59"/>
                      <a:pt x="10" y="59"/>
                      <a:pt x="10" y="60"/>
                    </a:cubicBezTo>
                    <a:cubicBezTo>
                      <a:pt x="9" y="62"/>
                      <a:pt x="9" y="63"/>
                      <a:pt x="8" y="65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6" y="71"/>
                      <a:pt x="5" y="76"/>
                      <a:pt x="3" y="82"/>
                    </a:cubicBezTo>
                    <a:cubicBezTo>
                      <a:pt x="3" y="82"/>
                      <a:pt x="3" y="82"/>
                      <a:pt x="3" y="83"/>
                    </a:cubicBezTo>
                    <a:cubicBezTo>
                      <a:pt x="2" y="89"/>
                      <a:pt x="1" y="94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1" y="101"/>
                      <a:pt x="2" y="102"/>
                      <a:pt x="2" y="103"/>
                    </a:cubicBezTo>
                    <a:cubicBezTo>
                      <a:pt x="3" y="105"/>
                      <a:pt x="5" y="106"/>
                      <a:pt x="6" y="106"/>
                    </a:cubicBezTo>
                    <a:cubicBezTo>
                      <a:pt x="6" y="106"/>
                      <a:pt x="6" y="103"/>
                      <a:pt x="6" y="102"/>
                    </a:cubicBezTo>
                    <a:cubicBezTo>
                      <a:pt x="5" y="101"/>
                      <a:pt x="6" y="101"/>
                      <a:pt x="6" y="102"/>
                    </a:cubicBezTo>
                    <a:cubicBezTo>
                      <a:pt x="6" y="102"/>
                      <a:pt x="9" y="105"/>
                      <a:pt x="10" y="106"/>
                    </a:cubicBezTo>
                    <a:cubicBezTo>
                      <a:pt x="10" y="107"/>
                      <a:pt x="11" y="113"/>
                      <a:pt x="12" y="115"/>
                    </a:cubicBezTo>
                    <a:cubicBezTo>
                      <a:pt x="13" y="116"/>
                      <a:pt x="20" y="119"/>
                      <a:pt x="22" y="119"/>
                    </a:cubicBezTo>
                    <a:cubicBezTo>
                      <a:pt x="25" y="120"/>
                      <a:pt x="28" y="122"/>
                      <a:pt x="28" y="123"/>
                    </a:cubicBezTo>
                    <a:cubicBezTo>
                      <a:pt x="29" y="124"/>
                      <a:pt x="32" y="124"/>
                      <a:pt x="32" y="125"/>
                    </a:cubicBezTo>
                    <a:cubicBezTo>
                      <a:pt x="33" y="125"/>
                      <a:pt x="35" y="127"/>
                      <a:pt x="35" y="127"/>
                    </a:cubicBezTo>
                    <a:cubicBezTo>
                      <a:pt x="36" y="128"/>
                      <a:pt x="37" y="129"/>
                      <a:pt x="37" y="129"/>
                    </a:cubicBezTo>
                    <a:cubicBezTo>
                      <a:pt x="37" y="130"/>
                      <a:pt x="41" y="131"/>
                      <a:pt x="42" y="132"/>
                    </a:cubicBezTo>
                    <a:cubicBezTo>
                      <a:pt x="43" y="134"/>
                      <a:pt x="44" y="133"/>
                      <a:pt x="45" y="133"/>
                    </a:cubicBezTo>
                    <a:cubicBezTo>
                      <a:pt x="45" y="132"/>
                      <a:pt x="46" y="135"/>
                      <a:pt x="46" y="136"/>
                    </a:cubicBezTo>
                    <a:cubicBezTo>
                      <a:pt x="47" y="137"/>
                      <a:pt x="47" y="139"/>
                      <a:pt x="46" y="139"/>
                    </a:cubicBezTo>
                    <a:cubicBezTo>
                      <a:pt x="46" y="140"/>
                      <a:pt x="45" y="144"/>
                      <a:pt x="45" y="145"/>
                    </a:cubicBezTo>
                    <a:cubicBezTo>
                      <a:pt x="44" y="146"/>
                      <a:pt x="43" y="152"/>
                      <a:pt x="43" y="153"/>
                    </a:cubicBezTo>
                    <a:cubicBezTo>
                      <a:pt x="43" y="154"/>
                      <a:pt x="45" y="156"/>
                      <a:pt x="46" y="157"/>
                    </a:cubicBezTo>
                    <a:cubicBezTo>
                      <a:pt x="47" y="157"/>
                      <a:pt x="46" y="158"/>
                      <a:pt x="46" y="159"/>
                    </a:cubicBezTo>
                    <a:cubicBezTo>
                      <a:pt x="45" y="159"/>
                      <a:pt x="45" y="164"/>
                      <a:pt x="47" y="165"/>
                    </a:cubicBezTo>
                    <a:cubicBezTo>
                      <a:pt x="49" y="166"/>
                      <a:pt x="50" y="169"/>
                      <a:pt x="50" y="169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64"/>
              <p:cNvSpPr>
                <a:spLocks/>
              </p:cNvSpPr>
              <p:nvPr/>
            </p:nvSpPr>
            <p:spPr bwMode="auto">
              <a:xfrm>
                <a:off x="4760913" y="2663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65"/>
              <p:cNvSpPr>
                <a:spLocks/>
              </p:cNvSpPr>
              <p:nvPr/>
            </p:nvSpPr>
            <p:spPr bwMode="auto">
              <a:xfrm>
                <a:off x="4697413" y="2314576"/>
                <a:ext cx="127000" cy="90488"/>
              </a:xfrm>
              <a:custGeom>
                <a:avLst/>
                <a:gdLst>
                  <a:gd name="T0" fmla="*/ 6 w 34"/>
                  <a:gd name="T1" fmla="*/ 23 h 24"/>
                  <a:gd name="T2" fmla="*/ 11 w 34"/>
                  <a:gd name="T3" fmla="*/ 22 h 24"/>
                  <a:gd name="T4" fmla="*/ 11 w 34"/>
                  <a:gd name="T5" fmla="*/ 19 h 24"/>
                  <a:gd name="T6" fmla="*/ 12 w 34"/>
                  <a:gd name="T7" fmla="*/ 19 h 24"/>
                  <a:gd name="T8" fmla="*/ 15 w 34"/>
                  <a:gd name="T9" fmla="*/ 14 h 24"/>
                  <a:gd name="T10" fmla="*/ 21 w 34"/>
                  <a:gd name="T11" fmla="*/ 11 h 24"/>
                  <a:gd name="T12" fmla="*/ 26 w 34"/>
                  <a:gd name="T13" fmla="*/ 8 h 24"/>
                  <a:gd name="T14" fmla="*/ 28 w 34"/>
                  <a:gd name="T15" fmla="*/ 5 h 24"/>
                  <a:gd name="T16" fmla="*/ 32 w 34"/>
                  <a:gd name="T17" fmla="*/ 2 h 24"/>
                  <a:gd name="T18" fmla="*/ 34 w 34"/>
                  <a:gd name="T19" fmla="*/ 0 h 24"/>
                  <a:gd name="T20" fmla="*/ 20 w 34"/>
                  <a:gd name="T21" fmla="*/ 7 h 24"/>
                  <a:gd name="T22" fmla="*/ 20 w 34"/>
                  <a:gd name="T23" fmla="*/ 7 h 24"/>
                  <a:gd name="T24" fmla="*/ 14 w 34"/>
                  <a:gd name="T25" fmla="*/ 11 h 24"/>
                  <a:gd name="T26" fmla="*/ 11 w 34"/>
                  <a:gd name="T27" fmla="*/ 14 h 24"/>
                  <a:gd name="T28" fmla="*/ 9 w 34"/>
                  <a:gd name="T29" fmla="*/ 15 h 24"/>
                  <a:gd name="T30" fmla="*/ 5 w 34"/>
                  <a:gd name="T31" fmla="*/ 19 h 24"/>
                  <a:gd name="T32" fmla="*/ 4 w 34"/>
                  <a:gd name="T33" fmla="*/ 20 h 24"/>
                  <a:gd name="T34" fmla="*/ 0 w 34"/>
                  <a:gd name="T35" fmla="*/ 24 h 24"/>
                  <a:gd name="T36" fmla="*/ 6 w 34"/>
                  <a:gd name="T37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24">
                    <a:moveTo>
                      <a:pt x="6" y="23"/>
                    </a:moveTo>
                    <a:cubicBezTo>
                      <a:pt x="8" y="23"/>
                      <a:pt x="11" y="22"/>
                      <a:pt x="11" y="22"/>
                    </a:cubicBezTo>
                    <a:cubicBezTo>
                      <a:pt x="12" y="21"/>
                      <a:pt x="12" y="20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4" y="15"/>
                      <a:pt x="15" y="14"/>
                    </a:cubicBezTo>
                    <a:cubicBezTo>
                      <a:pt x="16" y="13"/>
                      <a:pt x="20" y="12"/>
                      <a:pt x="21" y="11"/>
                    </a:cubicBezTo>
                    <a:cubicBezTo>
                      <a:pt x="22" y="10"/>
                      <a:pt x="25" y="8"/>
                      <a:pt x="26" y="8"/>
                    </a:cubicBezTo>
                    <a:cubicBezTo>
                      <a:pt x="27" y="8"/>
                      <a:pt x="28" y="6"/>
                      <a:pt x="28" y="5"/>
                    </a:cubicBezTo>
                    <a:cubicBezTo>
                      <a:pt x="28" y="5"/>
                      <a:pt x="31" y="3"/>
                      <a:pt x="32" y="2"/>
                    </a:cubicBezTo>
                    <a:cubicBezTo>
                      <a:pt x="33" y="2"/>
                      <a:pt x="34" y="0"/>
                      <a:pt x="34" y="0"/>
                    </a:cubicBezTo>
                    <a:cubicBezTo>
                      <a:pt x="33" y="0"/>
                      <a:pt x="26" y="4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9"/>
                      <a:pt x="16" y="10"/>
                      <a:pt x="14" y="11"/>
                    </a:cubicBezTo>
                    <a:cubicBezTo>
                      <a:pt x="13" y="12"/>
                      <a:pt x="12" y="13"/>
                      <a:pt x="11" y="14"/>
                    </a:cubicBezTo>
                    <a:cubicBezTo>
                      <a:pt x="10" y="14"/>
                      <a:pt x="10" y="15"/>
                      <a:pt x="9" y="15"/>
                    </a:cubicBezTo>
                    <a:cubicBezTo>
                      <a:pt x="8" y="17"/>
                      <a:pt x="6" y="18"/>
                      <a:pt x="5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2" y="21"/>
                      <a:pt x="1" y="22"/>
                      <a:pt x="0" y="24"/>
                    </a:cubicBezTo>
                    <a:cubicBezTo>
                      <a:pt x="1" y="24"/>
                      <a:pt x="5" y="23"/>
                      <a:pt x="6" y="23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66"/>
              <p:cNvSpPr>
                <a:spLocks/>
              </p:cNvSpPr>
              <p:nvPr/>
            </p:nvSpPr>
            <p:spPr bwMode="auto">
              <a:xfrm>
                <a:off x="4994276" y="2457451"/>
                <a:ext cx="127000" cy="263525"/>
              </a:xfrm>
              <a:custGeom>
                <a:avLst/>
                <a:gdLst>
                  <a:gd name="T0" fmla="*/ 32 w 34"/>
                  <a:gd name="T1" fmla="*/ 66 h 70"/>
                  <a:gd name="T2" fmla="*/ 32 w 34"/>
                  <a:gd name="T3" fmla="*/ 69 h 70"/>
                  <a:gd name="T4" fmla="*/ 34 w 34"/>
                  <a:gd name="T5" fmla="*/ 66 h 70"/>
                  <a:gd name="T6" fmla="*/ 34 w 34"/>
                  <a:gd name="T7" fmla="*/ 57 h 70"/>
                  <a:gd name="T8" fmla="*/ 34 w 34"/>
                  <a:gd name="T9" fmla="*/ 57 h 70"/>
                  <a:gd name="T10" fmla="*/ 34 w 34"/>
                  <a:gd name="T11" fmla="*/ 57 h 70"/>
                  <a:gd name="T12" fmla="*/ 34 w 34"/>
                  <a:gd name="T13" fmla="*/ 0 h 70"/>
                  <a:gd name="T14" fmla="*/ 32 w 34"/>
                  <a:gd name="T15" fmla="*/ 2 h 70"/>
                  <a:gd name="T16" fmla="*/ 27 w 34"/>
                  <a:gd name="T17" fmla="*/ 9 h 70"/>
                  <a:gd name="T18" fmla="*/ 25 w 34"/>
                  <a:gd name="T19" fmla="*/ 10 h 70"/>
                  <a:gd name="T20" fmla="*/ 24 w 34"/>
                  <a:gd name="T21" fmla="*/ 12 h 70"/>
                  <a:gd name="T22" fmla="*/ 20 w 34"/>
                  <a:gd name="T23" fmla="*/ 16 h 70"/>
                  <a:gd name="T24" fmla="*/ 20 w 34"/>
                  <a:gd name="T25" fmla="*/ 23 h 70"/>
                  <a:gd name="T26" fmla="*/ 23 w 34"/>
                  <a:gd name="T27" fmla="*/ 28 h 70"/>
                  <a:gd name="T28" fmla="*/ 23 w 34"/>
                  <a:gd name="T29" fmla="*/ 31 h 70"/>
                  <a:gd name="T30" fmla="*/ 24 w 34"/>
                  <a:gd name="T31" fmla="*/ 33 h 70"/>
                  <a:gd name="T32" fmla="*/ 20 w 34"/>
                  <a:gd name="T33" fmla="*/ 35 h 70"/>
                  <a:gd name="T34" fmla="*/ 17 w 34"/>
                  <a:gd name="T35" fmla="*/ 38 h 70"/>
                  <a:gd name="T36" fmla="*/ 14 w 34"/>
                  <a:gd name="T37" fmla="*/ 40 h 70"/>
                  <a:gd name="T38" fmla="*/ 15 w 34"/>
                  <a:gd name="T39" fmla="*/ 38 h 70"/>
                  <a:gd name="T40" fmla="*/ 14 w 34"/>
                  <a:gd name="T41" fmla="*/ 35 h 70"/>
                  <a:gd name="T42" fmla="*/ 13 w 34"/>
                  <a:gd name="T43" fmla="*/ 29 h 70"/>
                  <a:gd name="T44" fmla="*/ 10 w 34"/>
                  <a:gd name="T45" fmla="*/ 25 h 70"/>
                  <a:gd name="T46" fmla="*/ 10 w 34"/>
                  <a:gd name="T47" fmla="*/ 23 h 70"/>
                  <a:gd name="T48" fmla="*/ 7 w 34"/>
                  <a:gd name="T49" fmla="*/ 23 h 70"/>
                  <a:gd name="T50" fmla="*/ 6 w 34"/>
                  <a:gd name="T51" fmla="*/ 29 h 70"/>
                  <a:gd name="T52" fmla="*/ 8 w 34"/>
                  <a:gd name="T53" fmla="*/ 33 h 70"/>
                  <a:gd name="T54" fmla="*/ 7 w 34"/>
                  <a:gd name="T55" fmla="*/ 35 h 70"/>
                  <a:gd name="T56" fmla="*/ 6 w 34"/>
                  <a:gd name="T57" fmla="*/ 40 h 70"/>
                  <a:gd name="T58" fmla="*/ 5 w 34"/>
                  <a:gd name="T59" fmla="*/ 42 h 70"/>
                  <a:gd name="T60" fmla="*/ 10 w 34"/>
                  <a:gd name="T61" fmla="*/ 42 h 70"/>
                  <a:gd name="T62" fmla="*/ 13 w 34"/>
                  <a:gd name="T63" fmla="*/ 43 h 70"/>
                  <a:gd name="T64" fmla="*/ 9 w 34"/>
                  <a:gd name="T65" fmla="*/ 45 h 70"/>
                  <a:gd name="T66" fmla="*/ 6 w 34"/>
                  <a:gd name="T67" fmla="*/ 47 h 70"/>
                  <a:gd name="T68" fmla="*/ 7 w 34"/>
                  <a:gd name="T69" fmla="*/ 49 h 70"/>
                  <a:gd name="T70" fmla="*/ 10 w 34"/>
                  <a:gd name="T71" fmla="*/ 53 h 70"/>
                  <a:gd name="T72" fmla="*/ 10 w 34"/>
                  <a:gd name="T73" fmla="*/ 56 h 70"/>
                  <a:gd name="T74" fmla="*/ 4 w 34"/>
                  <a:gd name="T75" fmla="*/ 56 h 70"/>
                  <a:gd name="T76" fmla="*/ 0 w 34"/>
                  <a:gd name="T77" fmla="*/ 61 h 70"/>
                  <a:gd name="T78" fmla="*/ 1 w 34"/>
                  <a:gd name="T79" fmla="*/ 67 h 70"/>
                  <a:gd name="T80" fmla="*/ 5 w 34"/>
                  <a:gd name="T81" fmla="*/ 69 h 70"/>
                  <a:gd name="T82" fmla="*/ 10 w 34"/>
                  <a:gd name="T83" fmla="*/ 70 h 70"/>
                  <a:gd name="T84" fmla="*/ 13 w 34"/>
                  <a:gd name="T85" fmla="*/ 65 h 70"/>
                  <a:gd name="T86" fmla="*/ 18 w 34"/>
                  <a:gd name="T87" fmla="*/ 59 h 70"/>
                  <a:gd name="T88" fmla="*/ 23 w 34"/>
                  <a:gd name="T89" fmla="*/ 57 h 70"/>
                  <a:gd name="T90" fmla="*/ 24 w 34"/>
                  <a:gd name="T91" fmla="*/ 62 h 70"/>
                  <a:gd name="T92" fmla="*/ 27 w 34"/>
                  <a:gd name="T93" fmla="*/ 62 h 70"/>
                  <a:gd name="T94" fmla="*/ 28 w 34"/>
                  <a:gd name="T95" fmla="*/ 60 h 70"/>
                  <a:gd name="T96" fmla="*/ 32 w 34"/>
                  <a:gd name="T97" fmla="*/ 63 h 70"/>
                  <a:gd name="T98" fmla="*/ 32 w 34"/>
                  <a:gd name="T9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" h="70">
                    <a:moveTo>
                      <a:pt x="32" y="66"/>
                    </a:moveTo>
                    <a:cubicBezTo>
                      <a:pt x="31" y="66"/>
                      <a:pt x="31" y="68"/>
                      <a:pt x="32" y="69"/>
                    </a:cubicBezTo>
                    <a:cubicBezTo>
                      <a:pt x="33" y="69"/>
                      <a:pt x="33" y="67"/>
                      <a:pt x="34" y="66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3" y="56"/>
                      <a:pt x="33" y="56"/>
                      <a:pt x="34" y="57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1"/>
                      <a:pt x="32" y="1"/>
                      <a:pt x="32" y="2"/>
                    </a:cubicBezTo>
                    <a:cubicBezTo>
                      <a:pt x="30" y="3"/>
                      <a:pt x="28" y="7"/>
                      <a:pt x="27" y="9"/>
                    </a:cubicBezTo>
                    <a:cubicBezTo>
                      <a:pt x="27" y="10"/>
                      <a:pt x="25" y="10"/>
                      <a:pt x="25" y="10"/>
                    </a:cubicBezTo>
                    <a:cubicBezTo>
                      <a:pt x="25" y="10"/>
                      <a:pt x="24" y="11"/>
                      <a:pt x="24" y="12"/>
                    </a:cubicBezTo>
                    <a:cubicBezTo>
                      <a:pt x="24" y="12"/>
                      <a:pt x="20" y="14"/>
                      <a:pt x="20" y="16"/>
                    </a:cubicBezTo>
                    <a:cubicBezTo>
                      <a:pt x="19" y="18"/>
                      <a:pt x="20" y="22"/>
                      <a:pt x="20" y="23"/>
                    </a:cubicBezTo>
                    <a:cubicBezTo>
                      <a:pt x="20" y="25"/>
                      <a:pt x="22" y="28"/>
                      <a:pt x="23" y="28"/>
                    </a:cubicBezTo>
                    <a:cubicBezTo>
                      <a:pt x="24" y="28"/>
                      <a:pt x="23" y="30"/>
                      <a:pt x="23" y="31"/>
                    </a:cubicBezTo>
                    <a:cubicBezTo>
                      <a:pt x="23" y="32"/>
                      <a:pt x="24" y="33"/>
                      <a:pt x="24" y="33"/>
                    </a:cubicBezTo>
                    <a:cubicBezTo>
                      <a:pt x="24" y="34"/>
                      <a:pt x="21" y="35"/>
                      <a:pt x="20" y="35"/>
                    </a:cubicBezTo>
                    <a:cubicBezTo>
                      <a:pt x="19" y="35"/>
                      <a:pt x="18" y="37"/>
                      <a:pt x="17" y="38"/>
                    </a:cubicBezTo>
                    <a:cubicBezTo>
                      <a:pt x="17" y="38"/>
                      <a:pt x="15" y="39"/>
                      <a:pt x="14" y="40"/>
                    </a:cubicBezTo>
                    <a:cubicBezTo>
                      <a:pt x="14" y="39"/>
                      <a:pt x="14" y="38"/>
                      <a:pt x="15" y="38"/>
                    </a:cubicBezTo>
                    <a:cubicBezTo>
                      <a:pt x="15" y="37"/>
                      <a:pt x="14" y="35"/>
                      <a:pt x="14" y="35"/>
                    </a:cubicBezTo>
                    <a:cubicBezTo>
                      <a:pt x="13" y="34"/>
                      <a:pt x="13" y="30"/>
                      <a:pt x="13" y="29"/>
                    </a:cubicBezTo>
                    <a:cubicBezTo>
                      <a:pt x="12" y="28"/>
                      <a:pt x="10" y="26"/>
                      <a:pt x="10" y="25"/>
                    </a:cubicBezTo>
                    <a:cubicBezTo>
                      <a:pt x="9" y="25"/>
                      <a:pt x="10" y="24"/>
                      <a:pt x="10" y="23"/>
                    </a:cubicBezTo>
                    <a:cubicBezTo>
                      <a:pt x="11" y="23"/>
                      <a:pt x="8" y="22"/>
                      <a:pt x="7" y="23"/>
                    </a:cubicBezTo>
                    <a:cubicBezTo>
                      <a:pt x="7" y="23"/>
                      <a:pt x="6" y="28"/>
                      <a:pt x="6" y="29"/>
                    </a:cubicBezTo>
                    <a:cubicBezTo>
                      <a:pt x="6" y="31"/>
                      <a:pt x="7" y="33"/>
                      <a:pt x="8" y="33"/>
                    </a:cubicBezTo>
                    <a:cubicBezTo>
                      <a:pt x="8" y="33"/>
                      <a:pt x="8" y="35"/>
                      <a:pt x="7" y="35"/>
                    </a:cubicBezTo>
                    <a:cubicBezTo>
                      <a:pt x="6" y="35"/>
                      <a:pt x="5" y="39"/>
                      <a:pt x="6" y="40"/>
                    </a:cubicBezTo>
                    <a:cubicBezTo>
                      <a:pt x="6" y="40"/>
                      <a:pt x="5" y="42"/>
                      <a:pt x="5" y="42"/>
                    </a:cubicBezTo>
                    <a:cubicBezTo>
                      <a:pt x="4" y="43"/>
                      <a:pt x="8" y="42"/>
                      <a:pt x="10" y="42"/>
                    </a:cubicBezTo>
                    <a:cubicBezTo>
                      <a:pt x="12" y="42"/>
                      <a:pt x="13" y="43"/>
                      <a:pt x="13" y="43"/>
                    </a:cubicBezTo>
                    <a:cubicBezTo>
                      <a:pt x="13" y="43"/>
                      <a:pt x="10" y="44"/>
                      <a:pt x="9" y="45"/>
                    </a:cubicBezTo>
                    <a:cubicBezTo>
                      <a:pt x="8" y="45"/>
                      <a:pt x="6" y="47"/>
                      <a:pt x="6" y="47"/>
                    </a:cubicBezTo>
                    <a:cubicBezTo>
                      <a:pt x="5" y="48"/>
                      <a:pt x="6" y="49"/>
                      <a:pt x="7" y="49"/>
                    </a:cubicBezTo>
                    <a:cubicBezTo>
                      <a:pt x="8" y="49"/>
                      <a:pt x="9" y="52"/>
                      <a:pt x="10" y="53"/>
                    </a:cubicBezTo>
                    <a:cubicBezTo>
                      <a:pt x="11" y="54"/>
                      <a:pt x="11" y="55"/>
                      <a:pt x="10" y="56"/>
                    </a:cubicBezTo>
                    <a:cubicBezTo>
                      <a:pt x="10" y="56"/>
                      <a:pt x="6" y="55"/>
                      <a:pt x="4" y="56"/>
                    </a:cubicBezTo>
                    <a:cubicBezTo>
                      <a:pt x="2" y="56"/>
                      <a:pt x="0" y="60"/>
                      <a:pt x="0" y="61"/>
                    </a:cubicBezTo>
                    <a:cubicBezTo>
                      <a:pt x="0" y="62"/>
                      <a:pt x="0" y="66"/>
                      <a:pt x="1" y="67"/>
                    </a:cubicBezTo>
                    <a:cubicBezTo>
                      <a:pt x="1" y="68"/>
                      <a:pt x="4" y="69"/>
                      <a:pt x="5" y="69"/>
                    </a:cubicBezTo>
                    <a:cubicBezTo>
                      <a:pt x="6" y="70"/>
                      <a:pt x="9" y="69"/>
                      <a:pt x="10" y="70"/>
                    </a:cubicBezTo>
                    <a:cubicBezTo>
                      <a:pt x="10" y="70"/>
                      <a:pt x="12" y="66"/>
                      <a:pt x="13" y="65"/>
                    </a:cubicBezTo>
                    <a:cubicBezTo>
                      <a:pt x="13" y="63"/>
                      <a:pt x="17" y="60"/>
                      <a:pt x="18" y="59"/>
                    </a:cubicBezTo>
                    <a:cubicBezTo>
                      <a:pt x="18" y="58"/>
                      <a:pt x="22" y="58"/>
                      <a:pt x="23" y="57"/>
                    </a:cubicBezTo>
                    <a:cubicBezTo>
                      <a:pt x="24" y="57"/>
                      <a:pt x="23" y="60"/>
                      <a:pt x="24" y="62"/>
                    </a:cubicBezTo>
                    <a:cubicBezTo>
                      <a:pt x="24" y="64"/>
                      <a:pt x="28" y="64"/>
                      <a:pt x="27" y="62"/>
                    </a:cubicBezTo>
                    <a:cubicBezTo>
                      <a:pt x="27" y="60"/>
                      <a:pt x="28" y="59"/>
                      <a:pt x="28" y="60"/>
                    </a:cubicBezTo>
                    <a:cubicBezTo>
                      <a:pt x="28" y="60"/>
                      <a:pt x="32" y="62"/>
                      <a:pt x="32" y="63"/>
                    </a:cubicBezTo>
                    <a:cubicBezTo>
                      <a:pt x="33" y="64"/>
                      <a:pt x="33" y="66"/>
                      <a:pt x="32" y="66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67"/>
              <p:cNvSpPr>
                <a:spLocks/>
              </p:cNvSpPr>
              <p:nvPr/>
            </p:nvSpPr>
            <p:spPr bwMode="auto">
              <a:xfrm>
                <a:off x="4956176" y="2717801"/>
                <a:ext cx="165100" cy="431800"/>
              </a:xfrm>
              <a:custGeom>
                <a:avLst/>
                <a:gdLst>
                  <a:gd name="T0" fmla="*/ 44 w 44"/>
                  <a:gd name="T1" fmla="*/ 8 h 115"/>
                  <a:gd name="T2" fmla="*/ 42 w 44"/>
                  <a:gd name="T3" fmla="*/ 7 h 115"/>
                  <a:gd name="T4" fmla="*/ 38 w 44"/>
                  <a:gd name="T5" fmla="*/ 3 h 115"/>
                  <a:gd name="T6" fmla="*/ 38 w 44"/>
                  <a:gd name="T7" fmla="*/ 1 h 115"/>
                  <a:gd name="T8" fmla="*/ 32 w 44"/>
                  <a:gd name="T9" fmla="*/ 0 h 115"/>
                  <a:gd name="T10" fmla="*/ 21 w 44"/>
                  <a:gd name="T11" fmla="*/ 2 h 115"/>
                  <a:gd name="T12" fmla="*/ 16 w 44"/>
                  <a:gd name="T13" fmla="*/ 2 h 115"/>
                  <a:gd name="T14" fmla="*/ 12 w 44"/>
                  <a:gd name="T15" fmla="*/ 5 h 115"/>
                  <a:gd name="T16" fmla="*/ 9 w 44"/>
                  <a:gd name="T17" fmla="*/ 12 h 115"/>
                  <a:gd name="T18" fmla="*/ 8 w 44"/>
                  <a:gd name="T19" fmla="*/ 15 h 115"/>
                  <a:gd name="T20" fmla="*/ 7 w 44"/>
                  <a:gd name="T21" fmla="*/ 17 h 115"/>
                  <a:gd name="T22" fmla="*/ 1 w 44"/>
                  <a:gd name="T23" fmla="*/ 26 h 115"/>
                  <a:gd name="T24" fmla="*/ 0 w 44"/>
                  <a:gd name="T25" fmla="*/ 39 h 115"/>
                  <a:gd name="T26" fmla="*/ 3 w 44"/>
                  <a:gd name="T27" fmla="*/ 50 h 115"/>
                  <a:gd name="T28" fmla="*/ 10 w 44"/>
                  <a:gd name="T29" fmla="*/ 56 h 115"/>
                  <a:gd name="T30" fmla="*/ 18 w 44"/>
                  <a:gd name="T31" fmla="*/ 57 h 115"/>
                  <a:gd name="T32" fmla="*/ 22 w 44"/>
                  <a:gd name="T33" fmla="*/ 54 h 115"/>
                  <a:gd name="T34" fmla="*/ 24 w 44"/>
                  <a:gd name="T35" fmla="*/ 54 h 115"/>
                  <a:gd name="T36" fmla="*/ 25 w 44"/>
                  <a:gd name="T37" fmla="*/ 54 h 115"/>
                  <a:gd name="T38" fmla="*/ 30 w 44"/>
                  <a:gd name="T39" fmla="*/ 57 h 115"/>
                  <a:gd name="T40" fmla="*/ 33 w 44"/>
                  <a:gd name="T41" fmla="*/ 57 h 115"/>
                  <a:gd name="T42" fmla="*/ 34 w 44"/>
                  <a:gd name="T43" fmla="*/ 65 h 115"/>
                  <a:gd name="T44" fmla="*/ 36 w 44"/>
                  <a:gd name="T45" fmla="*/ 75 h 115"/>
                  <a:gd name="T46" fmla="*/ 39 w 44"/>
                  <a:gd name="T47" fmla="*/ 83 h 115"/>
                  <a:gd name="T48" fmla="*/ 37 w 44"/>
                  <a:gd name="T49" fmla="*/ 93 h 115"/>
                  <a:gd name="T50" fmla="*/ 41 w 44"/>
                  <a:gd name="T51" fmla="*/ 104 h 115"/>
                  <a:gd name="T52" fmla="*/ 42 w 44"/>
                  <a:gd name="T53" fmla="*/ 111 h 115"/>
                  <a:gd name="T54" fmla="*/ 44 w 44"/>
                  <a:gd name="T55" fmla="*/ 115 h 115"/>
                  <a:gd name="T56" fmla="*/ 44 w 44"/>
                  <a:gd name="T57" fmla="*/ 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" h="115">
                    <a:moveTo>
                      <a:pt x="44" y="8"/>
                    </a:moveTo>
                    <a:cubicBezTo>
                      <a:pt x="43" y="8"/>
                      <a:pt x="43" y="8"/>
                      <a:pt x="42" y="7"/>
                    </a:cubicBezTo>
                    <a:cubicBezTo>
                      <a:pt x="40" y="6"/>
                      <a:pt x="38" y="3"/>
                      <a:pt x="38" y="3"/>
                    </a:cubicBezTo>
                    <a:cubicBezTo>
                      <a:pt x="37" y="2"/>
                      <a:pt x="38" y="1"/>
                      <a:pt x="38" y="1"/>
                    </a:cubicBezTo>
                    <a:cubicBezTo>
                      <a:pt x="38" y="0"/>
                      <a:pt x="33" y="0"/>
                      <a:pt x="32" y="0"/>
                    </a:cubicBezTo>
                    <a:cubicBezTo>
                      <a:pt x="30" y="1"/>
                      <a:pt x="23" y="2"/>
                      <a:pt x="21" y="2"/>
                    </a:cubicBezTo>
                    <a:cubicBezTo>
                      <a:pt x="19" y="3"/>
                      <a:pt x="17" y="2"/>
                      <a:pt x="16" y="2"/>
                    </a:cubicBezTo>
                    <a:cubicBezTo>
                      <a:pt x="15" y="2"/>
                      <a:pt x="13" y="4"/>
                      <a:pt x="12" y="5"/>
                    </a:cubicBezTo>
                    <a:cubicBezTo>
                      <a:pt x="11" y="5"/>
                      <a:pt x="10" y="9"/>
                      <a:pt x="9" y="12"/>
                    </a:cubicBezTo>
                    <a:cubicBezTo>
                      <a:pt x="9" y="12"/>
                      <a:pt x="9" y="12"/>
                      <a:pt x="8" y="15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5" y="19"/>
                      <a:pt x="2" y="25"/>
                      <a:pt x="1" y="26"/>
                    </a:cubicBezTo>
                    <a:cubicBezTo>
                      <a:pt x="1" y="27"/>
                      <a:pt x="0" y="36"/>
                      <a:pt x="0" y="39"/>
                    </a:cubicBezTo>
                    <a:cubicBezTo>
                      <a:pt x="0" y="42"/>
                      <a:pt x="3" y="48"/>
                      <a:pt x="3" y="50"/>
                    </a:cubicBezTo>
                    <a:cubicBezTo>
                      <a:pt x="4" y="52"/>
                      <a:pt x="8" y="55"/>
                      <a:pt x="10" y="56"/>
                    </a:cubicBezTo>
                    <a:cubicBezTo>
                      <a:pt x="11" y="57"/>
                      <a:pt x="16" y="57"/>
                      <a:pt x="18" y="57"/>
                    </a:cubicBezTo>
                    <a:cubicBezTo>
                      <a:pt x="20" y="57"/>
                      <a:pt x="21" y="56"/>
                      <a:pt x="22" y="54"/>
                    </a:cubicBezTo>
                    <a:cubicBezTo>
                      <a:pt x="22" y="54"/>
                      <a:pt x="22" y="54"/>
                      <a:pt x="24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6"/>
                      <a:pt x="29" y="57"/>
                      <a:pt x="30" y="57"/>
                    </a:cubicBezTo>
                    <a:cubicBezTo>
                      <a:pt x="31" y="58"/>
                      <a:pt x="33" y="57"/>
                      <a:pt x="33" y="57"/>
                    </a:cubicBezTo>
                    <a:cubicBezTo>
                      <a:pt x="34" y="57"/>
                      <a:pt x="35" y="63"/>
                      <a:pt x="34" y="65"/>
                    </a:cubicBezTo>
                    <a:cubicBezTo>
                      <a:pt x="34" y="67"/>
                      <a:pt x="36" y="73"/>
                      <a:pt x="36" y="75"/>
                    </a:cubicBezTo>
                    <a:cubicBezTo>
                      <a:pt x="37" y="76"/>
                      <a:pt x="39" y="82"/>
                      <a:pt x="39" y="83"/>
                    </a:cubicBezTo>
                    <a:cubicBezTo>
                      <a:pt x="39" y="85"/>
                      <a:pt x="38" y="91"/>
                      <a:pt x="37" y="93"/>
                    </a:cubicBezTo>
                    <a:cubicBezTo>
                      <a:pt x="37" y="96"/>
                      <a:pt x="40" y="101"/>
                      <a:pt x="41" y="104"/>
                    </a:cubicBezTo>
                    <a:cubicBezTo>
                      <a:pt x="42" y="106"/>
                      <a:pt x="42" y="110"/>
                      <a:pt x="42" y="111"/>
                    </a:cubicBezTo>
                    <a:cubicBezTo>
                      <a:pt x="42" y="112"/>
                      <a:pt x="43" y="113"/>
                      <a:pt x="44" y="115"/>
                    </a:cubicBezTo>
                    <a:lnTo>
                      <a:pt x="44" y="8"/>
                    </a:ln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69"/>
              <p:cNvSpPr>
                <a:spLocks/>
              </p:cNvSpPr>
              <p:nvPr/>
            </p:nvSpPr>
            <p:spPr bwMode="auto">
              <a:xfrm>
                <a:off x="4768851" y="2300288"/>
                <a:ext cx="266700" cy="239713"/>
              </a:xfrm>
              <a:custGeom>
                <a:avLst/>
                <a:gdLst>
                  <a:gd name="T0" fmla="*/ 55 w 71"/>
                  <a:gd name="T1" fmla="*/ 38 h 64"/>
                  <a:gd name="T2" fmla="*/ 58 w 71"/>
                  <a:gd name="T3" fmla="*/ 36 h 64"/>
                  <a:gd name="T4" fmla="*/ 58 w 71"/>
                  <a:gd name="T5" fmla="*/ 36 h 64"/>
                  <a:gd name="T6" fmla="*/ 58 w 71"/>
                  <a:gd name="T7" fmla="*/ 33 h 64"/>
                  <a:gd name="T8" fmla="*/ 61 w 71"/>
                  <a:gd name="T9" fmla="*/ 27 h 64"/>
                  <a:gd name="T10" fmla="*/ 63 w 71"/>
                  <a:gd name="T11" fmla="*/ 22 h 64"/>
                  <a:gd name="T12" fmla="*/ 62 w 71"/>
                  <a:gd name="T13" fmla="*/ 19 h 64"/>
                  <a:gd name="T14" fmla="*/ 63 w 71"/>
                  <a:gd name="T15" fmla="*/ 18 h 64"/>
                  <a:gd name="T16" fmla="*/ 63 w 71"/>
                  <a:gd name="T17" fmla="*/ 14 h 64"/>
                  <a:gd name="T18" fmla="*/ 66 w 71"/>
                  <a:gd name="T19" fmla="*/ 13 h 64"/>
                  <a:gd name="T20" fmla="*/ 69 w 71"/>
                  <a:gd name="T21" fmla="*/ 11 h 64"/>
                  <a:gd name="T22" fmla="*/ 70 w 71"/>
                  <a:gd name="T23" fmla="*/ 8 h 64"/>
                  <a:gd name="T24" fmla="*/ 66 w 71"/>
                  <a:gd name="T25" fmla="*/ 7 h 64"/>
                  <a:gd name="T26" fmla="*/ 61 w 71"/>
                  <a:gd name="T27" fmla="*/ 7 h 64"/>
                  <a:gd name="T28" fmla="*/ 62 w 71"/>
                  <a:gd name="T29" fmla="*/ 4 h 64"/>
                  <a:gd name="T30" fmla="*/ 61 w 71"/>
                  <a:gd name="T31" fmla="*/ 1 h 64"/>
                  <a:gd name="T32" fmla="*/ 54 w 71"/>
                  <a:gd name="T33" fmla="*/ 1 h 64"/>
                  <a:gd name="T34" fmla="*/ 51 w 71"/>
                  <a:gd name="T35" fmla="*/ 0 h 64"/>
                  <a:gd name="T36" fmla="*/ 43 w 71"/>
                  <a:gd name="T37" fmla="*/ 2 h 64"/>
                  <a:gd name="T38" fmla="*/ 34 w 71"/>
                  <a:gd name="T39" fmla="*/ 2 h 64"/>
                  <a:gd name="T40" fmla="*/ 32 w 71"/>
                  <a:gd name="T41" fmla="*/ 6 h 64"/>
                  <a:gd name="T42" fmla="*/ 25 w 71"/>
                  <a:gd name="T43" fmla="*/ 6 h 64"/>
                  <a:gd name="T44" fmla="*/ 12 w 71"/>
                  <a:gd name="T45" fmla="*/ 10 h 64"/>
                  <a:gd name="T46" fmla="*/ 9 w 71"/>
                  <a:gd name="T47" fmla="*/ 14 h 64"/>
                  <a:gd name="T48" fmla="*/ 6 w 71"/>
                  <a:gd name="T49" fmla="*/ 17 h 64"/>
                  <a:gd name="T50" fmla="*/ 1 w 71"/>
                  <a:gd name="T51" fmla="*/ 18 h 64"/>
                  <a:gd name="T52" fmla="*/ 2 w 71"/>
                  <a:gd name="T53" fmla="*/ 20 h 64"/>
                  <a:gd name="T54" fmla="*/ 4 w 71"/>
                  <a:gd name="T55" fmla="*/ 20 h 64"/>
                  <a:gd name="T56" fmla="*/ 8 w 71"/>
                  <a:gd name="T57" fmla="*/ 21 h 64"/>
                  <a:gd name="T58" fmla="*/ 5 w 71"/>
                  <a:gd name="T59" fmla="*/ 22 h 64"/>
                  <a:gd name="T60" fmla="*/ 5 w 71"/>
                  <a:gd name="T61" fmla="*/ 25 h 64"/>
                  <a:gd name="T62" fmla="*/ 9 w 71"/>
                  <a:gd name="T63" fmla="*/ 25 h 64"/>
                  <a:gd name="T64" fmla="*/ 14 w 71"/>
                  <a:gd name="T65" fmla="*/ 26 h 64"/>
                  <a:gd name="T66" fmla="*/ 17 w 71"/>
                  <a:gd name="T67" fmla="*/ 31 h 64"/>
                  <a:gd name="T68" fmla="*/ 17 w 71"/>
                  <a:gd name="T69" fmla="*/ 35 h 64"/>
                  <a:gd name="T70" fmla="*/ 20 w 71"/>
                  <a:gd name="T71" fmla="*/ 37 h 64"/>
                  <a:gd name="T72" fmla="*/ 20 w 71"/>
                  <a:gd name="T73" fmla="*/ 38 h 64"/>
                  <a:gd name="T74" fmla="*/ 21 w 71"/>
                  <a:gd name="T75" fmla="*/ 41 h 64"/>
                  <a:gd name="T76" fmla="*/ 20 w 71"/>
                  <a:gd name="T77" fmla="*/ 44 h 64"/>
                  <a:gd name="T78" fmla="*/ 19 w 71"/>
                  <a:gd name="T79" fmla="*/ 47 h 64"/>
                  <a:gd name="T80" fmla="*/ 22 w 71"/>
                  <a:gd name="T81" fmla="*/ 57 h 64"/>
                  <a:gd name="T82" fmla="*/ 24 w 71"/>
                  <a:gd name="T83" fmla="*/ 62 h 64"/>
                  <a:gd name="T84" fmla="*/ 28 w 71"/>
                  <a:gd name="T85" fmla="*/ 64 h 64"/>
                  <a:gd name="T86" fmla="*/ 30 w 71"/>
                  <a:gd name="T87" fmla="*/ 63 h 64"/>
                  <a:gd name="T88" fmla="*/ 32 w 71"/>
                  <a:gd name="T89" fmla="*/ 59 h 64"/>
                  <a:gd name="T90" fmla="*/ 35 w 71"/>
                  <a:gd name="T91" fmla="*/ 51 h 64"/>
                  <a:gd name="T92" fmla="*/ 39 w 71"/>
                  <a:gd name="T93" fmla="*/ 51 h 64"/>
                  <a:gd name="T94" fmla="*/ 42 w 71"/>
                  <a:gd name="T95" fmla="*/ 48 h 64"/>
                  <a:gd name="T96" fmla="*/ 48 w 71"/>
                  <a:gd name="T97" fmla="*/ 45 h 64"/>
                  <a:gd name="T98" fmla="*/ 52 w 71"/>
                  <a:gd name="T99" fmla="*/ 40 h 64"/>
                  <a:gd name="T100" fmla="*/ 50 w 71"/>
                  <a:gd name="T101" fmla="*/ 39 h 64"/>
                  <a:gd name="T102" fmla="*/ 50 w 71"/>
                  <a:gd name="T103" fmla="*/ 37 h 64"/>
                  <a:gd name="T104" fmla="*/ 55 w 71"/>
                  <a:gd name="T105" fmla="*/ 3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1" h="64">
                    <a:moveTo>
                      <a:pt x="55" y="38"/>
                    </a:moveTo>
                    <a:cubicBezTo>
                      <a:pt x="56" y="38"/>
                      <a:pt x="58" y="37"/>
                      <a:pt x="58" y="36"/>
                    </a:cubicBezTo>
                    <a:cubicBezTo>
                      <a:pt x="57" y="36"/>
                      <a:pt x="57" y="36"/>
                      <a:pt x="58" y="36"/>
                    </a:cubicBezTo>
                    <a:cubicBezTo>
                      <a:pt x="58" y="36"/>
                      <a:pt x="58" y="34"/>
                      <a:pt x="58" y="33"/>
                    </a:cubicBezTo>
                    <a:cubicBezTo>
                      <a:pt x="58" y="33"/>
                      <a:pt x="61" y="30"/>
                      <a:pt x="61" y="27"/>
                    </a:cubicBezTo>
                    <a:cubicBezTo>
                      <a:pt x="60" y="25"/>
                      <a:pt x="62" y="22"/>
                      <a:pt x="63" y="22"/>
                    </a:cubicBezTo>
                    <a:cubicBezTo>
                      <a:pt x="64" y="22"/>
                      <a:pt x="64" y="19"/>
                      <a:pt x="62" y="19"/>
                    </a:cubicBezTo>
                    <a:cubicBezTo>
                      <a:pt x="61" y="19"/>
                      <a:pt x="62" y="18"/>
                      <a:pt x="63" y="18"/>
                    </a:cubicBezTo>
                    <a:cubicBezTo>
                      <a:pt x="63" y="17"/>
                      <a:pt x="64" y="15"/>
                      <a:pt x="63" y="14"/>
                    </a:cubicBezTo>
                    <a:cubicBezTo>
                      <a:pt x="63" y="14"/>
                      <a:pt x="65" y="13"/>
                      <a:pt x="66" y="13"/>
                    </a:cubicBezTo>
                    <a:cubicBezTo>
                      <a:pt x="66" y="12"/>
                      <a:pt x="69" y="11"/>
                      <a:pt x="69" y="11"/>
                    </a:cubicBezTo>
                    <a:cubicBezTo>
                      <a:pt x="70" y="10"/>
                      <a:pt x="71" y="8"/>
                      <a:pt x="70" y="8"/>
                    </a:cubicBezTo>
                    <a:cubicBezTo>
                      <a:pt x="69" y="8"/>
                      <a:pt x="66" y="8"/>
                      <a:pt x="66" y="7"/>
                    </a:cubicBezTo>
                    <a:cubicBezTo>
                      <a:pt x="66" y="7"/>
                      <a:pt x="62" y="6"/>
                      <a:pt x="61" y="7"/>
                    </a:cubicBezTo>
                    <a:cubicBezTo>
                      <a:pt x="60" y="7"/>
                      <a:pt x="60" y="4"/>
                      <a:pt x="62" y="4"/>
                    </a:cubicBezTo>
                    <a:cubicBezTo>
                      <a:pt x="63" y="4"/>
                      <a:pt x="62" y="1"/>
                      <a:pt x="61" y="1"/>
                    </a:cubicBezTo>
                    <a:cubicBezTo>
                      <a:pt x="59" y="1"/>
                      <a:pt x="55" y="1"/>
                      <a:pt x="54" y="1"/>
                    </a:cubicBezTo>
                    <a:cubicBezTo>
                      <a:pt x="53" y="1"/>
                      <a:pt x="51" y="0"/>
                      <a:pt x="51" y="0"/>
                    </a:cubicBezTo>
                    <a:cubicBezTo>
                      <a:pt x="50" y="0"/>
                      <a:pt x="45" y="2"/>
                      <a:pt x="43" y="2"/>
                    </a:cubicBezTo>
                    <a:cubicBezTo>
                      <a:pt x="41" y="2"/>
                      <a:pt x="36" y="2"/>
                      <a:pt x="34" y="2"/>
                    </a:cubicBezTo>
                    <a:cubicBezTo>
                      <a:pt x="33" y="2"/>
                      <a:pt x="32" y="5"/>
                      <a:pt x="32" y="6"/>
                    </a:cubicBezTo>
                    <a:cubicBezTo>
                      <a:pt x="33" y="6"/>
                      <a:pt x="27" y="6"/>
                      <a:pt x="25" y="6"/>
                    </a:cubicBezTo>
                    <a:cubicBezTo>
                      <a:pt x="24" y="6"/>
                      <a:pt x="15" y="8"/>
                      <a:pt x="12" y="10"/>
                    </a:cubicBezTo>
                    <a:cubicBezTo>
                      <a:pt x="10" y="11"/>
                      <a:pt x="8" y="14"/>
                      <a:pt x="9" y="14"/>
                    </a:cubicBezTo>
                    <a:cubicBezTo>
                      <a:pt x="10" y="14"/>
                      <a:pt x="7" y="16"/>
                      <a:pt x="6" y="17"/>
                    </a:cubicBezTo>
                    <a:cubicBezTo>
                      <a:pt x="5" y="17"/>
                      <a:pt x="2" y="17"/>
                      <a:pt x="1" y="18"/>
                    </a:cubicBezTo>
                    <a:cubicBezTo>
                      <a:pt x="0" y="19"/>
                      <a:pt x="2" y="19"/>
                      <a:pt x="2" y="20"/>
                    </a:cubicBezTo>
                    <a:cubicBezTo>
                      <a:pt x="2" y="20"/>
                      <a:pt x="3" y="19"/>
                      <a:pt x="4" y="20"/>
                    </a:cubicBezTo>
                    <a:cubicBezTo>
                      <a:pt x="5" y="20"/>
                      <a:pt x="8" y="21"/>
                      <a:pt x="8" y="21"/>
                    </a:cubicBezTo>
                    <a:cubicBezTo>
                      <a:pt x="9" y="21"/>
                      <a:pt x="6" y="22"/>
                      <a:pt x="5" y="22"/>
                    </a:cubicBezTo>
                    <a:cubicBezTo>
                      <a:pt x="3" y="22"/>
                      <a:pt x="3" y="25"/>
                      <a:pt x="5" y="25"/>
                    </a:cubicBezTo>
                    <a:cubicBezTo>
                      <a:pt x="6" y="25"/>
                      <a:pt x="9" y="26"/>
                      <a:pt x="9" y="25"/>
                    </a:cubicBezTo>
                    <a:cubicBezTo>
                      <a:pt x="9" y="25"/>
                      <a:pt x="12" y="26"/>
                      <a:pt x="14" y="26"/>
                    </a:cubicBezTo>
                    <a:cubicBezTo>
                      <a:pt x="15" y="26"/>
                      <a:pt x="16" y="30"/>
                      <a:pt x="17" y="31"/>
                    </a:cubicBezTo>
                    <a:cubicBezTo>
                      <a:pt x="17" y="31"/>
                      <a:pt x="17" y="34"/>
                      <a:pt x="17" y="35"/>
                    </a:cubicBezTo>
                    <a:cubicBezTo>
                      <a:pt x="17" y="36"/>
                      <a:pt x="20" y="37"/>
                      <a:pt x="20" y="37"/>
                    </a:cubicBezTo>
                    <a:cubicBezTo>
                      <a:pt x="21" y="36"/>
                      <a:pt x="21" y="38"/>
                      <a:pt x="20" y="38"/>
                    </a:cubicBezTo>
                    <a:cubicBezTo>
                      <a:pt x="19" y="38"/>
                      <a:pt x="19" y="41"/>
                      <a:pt x="21" y="41"/>
                    </a:cubicBezTo>
                    <a:cubicBezTo>
                      <a:pt x="22" y="42"/>
                      <a:pt x="21" y="43"/>
                      <a:pt x="20" y="44"/>
                    </a:cubicBezTo>
                    <a:cubicBezTo>
                      <a:pt x="19" y="45"/>
                      <a:pt x="20" y="46"/>
                      <a:pt x="19" y="47"/>
                    </a:cubicBezTo>
                    <a:cubicBezTo>
                      <a:pt x="18" y="48"/>
                      <a:pt x="22" y="54"/>
                      <a:pt x="22" y="57"/>
                    </a:cubicBezTo>
                    <a:cubicBezTo>
                      <a:pt x="22" y="60"/>
                      <a:pt x="24" y="62"/>
                      <a:pt x="24" y="62"/>
                    </a:cubicBezTo>
                    <a:cubicBezTo>
                      <a:pt x="25" y="62"/>
                      <a:pt x="28" y="63"/>
                      <a:pt x="28" y="64"/>
                    </a:cubicBezTo>
                    <a:cubicBezTo>
                      <a:pt x="28" y="64"/>
                      <a:pt x="30" y="63"/>
                      <a:pt x="30" y="63"/>
                    </a:cubicBezTo>
                    <a:cubicBezTo>
                      <a:pt x="31" y="62"/>
                      <a:pt x="32" y="61"/>
                      <a:pt x="32" y="59"/>
                    </a:cubicBezTo>
                    <a:cubicBezTo>
                      <a:pt x="33" y="58"/>
                      <a:pt x="35" y="52"/>
                      <a:pt x="35" y="51"/>
                    </a:cubicBezTo>
                    <a:cubicBezTo>
                      <a:pt x="35" y="51"/>
                      <a:pt x="38" y="51"/>
                      <a:pt x="39" y="51"/>
                    </a:cubicBezTo>
                    <a:cubicBezTo>
                      <a:pt x="40" y="50"/>
                      <a:pt x="42" y="49"/>
                      <a:pt x="42" y="48"/>
                    </a:cubicBezTo>
                    <a:cubicBezTo>
                      <a:pt x="43" y="48"/>
                      <a:pt x="47" y="46"/>
                      <a:pt x="48" y="45"/>
                    </a:cubicBezTo>
                    <a:cubicBezTo>
                      <a:pt x="49" y="44"/>
                      <a:pt x="51" y="41"/>
                      <a:pt x="52" y="40"/>
                    </a:cubicBezTo>
                    <a:cubicBezTo>
                      <a:pt x="53" y="39"/>
                      <a:pt x="52" y="40"/>
                      <a:pt x="50" y="39"/>
                    </a:cubicBezTo>
                    <a:cubicBezTo>
                      <a:pt x="49" y="38"/>
                      <a:pt x="50" y="37"/>
                      <a:pt x="50" y="37"/>
                    </a:cubicBezTo>
                    <a:cubicBezTo>
                      <a:pt x="50" y="37"/>
                      <a:pt x="54" y="38"/>
                      <a:pt x="55" y="38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70"/>
              <p:cNvSpPr>
                <a:spLocks/>
              </p:cNvSpPr>
              <p:nvPr/>
            </p:nvSpPr>
            <p:spPr bwMode="auto">
              <a:xfrm>
                <a:off x="5080001" y="2338388"/>
                <a:ext cx="41275" cy="58738"/>
              </a:xfrm>
              <a:custGeom>
                <a:avLst/>
                <a:gdLst>
                  <a:gd name="T0" fmla="*/ 8 w 11"/>
                  <a:gd name="T1" fmla="*/ 0 h 16"/>
                  <a:gd name="T2" fmla="*/ 5 w 11"/>
                  <a:gd name="T3" fmla="*/ 2 h 16"/>
                  <a:gd name="T4" fmla="*/ 2 w 11"/>
                  <a:gd name="T5" fmla="*/ 2 h 16"/>
                  <a:gd name="T6" fmla="*/ 0 w 11"/>
                  <a:gd name="T7" fmla="*/ 6 h 16"/>
                  <a:gd name="T8" fmla="*/ 2 w 11"/>
                  <a:gd name="T9" fmla="*/ 9 h 16"/>
                  <a:gd name="T10" fmla="*/ 6 w 11"/>
                  <a:gd name="T11" fmla="*/ 8 h 16"/>
                  <a:gd name="T12" fmla="*/ 5 w 11"/>
                  <a:gd name="T13" fmla="*/ 11 h 16"/>
                  <a:gd name="T14" fmla="*/ 7 w 11"/>
                  <a:gd name="T15" fmla="*/ 14 h 16"/>
                  <a:gd name="T16" fmla="*/ 9 w 11"/>
                  <a:gd name="T17" fmla="*/ 16 h 16"/>
                  <a:gd name="T18" fmla="*/ 11 w 11"/>
                  <a:gd name="T19" fmla="*/ 14 h 16"/>
                  <a:gd name="T20" fmla="*/ 11 w 11"/>
                  <a:gd name="T21" fmla="*/ 4 h 16"/>
                  <a:gd name="T22" fmla="*/ 11 w 11"/>
                  <a:gd name="T23" fmla="*/ 4 h 16"/>
                  <a:gd name="T24" fmla="*/ 8 w 11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6">
                    <a:moveTo>
                      <a:pt x="8" y="0"/>
                    </a:moveTo>
                    <a:cubicBezTo>
                      <a:pt x="7" y="0"/>
                      <a:pt x="5" y="1"/>
                      <a:pt x="5" y="2"/>
                    </a:cubicBezTo>
                    <a:cubicBezTo>
                      <a:pt x="6" y="3"/>
                      <a:pt x="3" y="1"/>
                      <a:pt x="2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1" y="6"/>
                      <a:pt x="2" y="8"/>
                      <a:pt x="2" y="9"/>
                    </a:cubicBezTo>
                    <a:cubicBezTo>
                      <a:pt x="2" y="9"/>
                      <a:pt x="5" y="9"/>
                      <a:pt x="6" y="8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5" y="12"/>
                      <a:pt x="6" y="14"/>
                      <a:pt x="7" y="14"/>
                    </a:cubicBezTo>
                    <a:cubicBezTo>
                      <a:pt x="7" y="14"/>
                      <a:pt x="9" y="16"/>
                      <a:pt x="9" y="16"/>
                    </a:cubicBezTo>
                    <a:cubicBezTo>
                      <a:pt x="10" y="16"/>
                      <a:pt x="10" y="15"/>
                      <a:pt x="11" y="1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1"/>
                      <a:pt x="8" y="0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71"/>
              <p:cNvSpPr>
                <a:spLocks/>
              </p:cNvSpPr>
              <p:nvPr/>
            </p:nvSpPr>
            <p:spPr bwMode="auto">
              <a:xfrm>
                <a:off x="4991101" y="2578101"/>
                <a:ext cx="17463" cy="22225"/>
              </a:xfrm>
              <a:custGeom>
                <a:avLst/>
                <a:gdLst>
                  <a:gd name="T0" fmla="*/ 4 w 5"/>
                  <a:gd name="T1" fmla="*/ 6 h 6"/>
                  <a:gd name="T2" fmla="*/ 5 w 5"/>
                  <a:gd name="T3" fmla="*/ 4 h 6"/>
                  <a:gd name="T4" fmla="*/ 3 w 5"/>
                  <a:gd name="T5" fmla="*/ 0 h 6"/>
                  <a:gd name="T6" fmla="*/ 1 w 5"/>
                  <a:gd name="T7" fmla="*/ 2 h 6"/>
                  <a:gd name="T8" fmla="*/ 1 w 5"/>
                  <a:gd name="T9" fmla="*/ 5 h 6"/>
                  <a:gd name="T10" fmla="*/ 4 w 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cubicBezTo>
                      <a:pt x="5" y="5"/>
                      <a:pt x="5" y="5"/>
                      <a:pt x="5" y="4"/>
                    </a:cubicBezTo>
                    <a:cubicBezTo>
                      <a:pt x="5" y="3"/>
                      <a:pt x="4" y="0"/>
                      <a:pt x="3" y="0"/>
                    </a:cubicBezTo>
                    <a:cubicBezTo>
                      <a:pt x="3" y="0"/>
                      <a:pt x="2" y="2"/>
                      <a:pt x="1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1" y="6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72"/>
              <p:cNvSpPr>
                <a:spLocks/>
              </p:cNvSpPr>
              <p:nvPr/>
            </p:nvSpPr>
            <p:spPr bwMode="auto">
              <a:xfrm>
                <a:off x="4975226" y="2473326"/>
                <a:ext cx="49213" cy="36513"/>
              </a:xfrm>
              <a:custGeom>
                <a:avLst/>
                <a:gdLst>
                  <a:gd name="T0" fmla="*/ 4 w 13"/>
                  <a:gd name="T1" fmla="*/ 8 h 10"/>
                  <a:gd name="T2" fmla="*/ 7 w 13"/>
                  <a:gd name="T3" fmla="*/ 9 h 10"/>
                  <a:gd name="T4" fmla="*/ 11 w 13"/>
                  <a:gd name="T5" fmla="*/ 8 h 10"/>
                  <a:gd name="T6" fmla="*/ 12 w 13"/>
                  <a:gd name="T7" fmla="*/ 3 h 10"/>
                  <a:gd name="T8" fmla="*/ 7 w 13"/>
                  <a:gd name="T9" fmla="*/ 2 h 10"/>
                  <a:gd name="T10" fmla="*/ 3 w 13"/>
                  <a:gd name="T11" fmla="*/ 1 h 10"/>
                  <a:gd name="T12" fmla="*/ 1 w 13"/>
                  <a:gd name="T13" fmla="*/ 3 h 10"/>
                  <a:gd name="T14" fmla="*/ 2 w 13"/>
                  <a:gd name="T15" fmla="*/ 4 h 10"/>
                  <a:gd name="T16" fmla="*/ 2 w 13"/>
                  <a:gd name="T17" fmla="*/ 6 h 10"/>
                  <a:gd name="T18" fmla="*/ 4 w 13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4" y="8"/>
                    </a:moveTo>
                    <a:cubicBezTo>
                      <a:pt x="5" y="9"/>
                      <a:pt x="6" y="10"/>
                      <a:pt x="7" y="9"/>
                    </a:cubicBezTo>
                    <a:cubicBezTo>
                      <a:pt x="8" y="9"/>
                      <a:pt x="10" y="8"/>
                      <a:pt x="11" y="8"/>
                    </a:cubicBezTo>
                    <a:cubicBezTo>
                      <a:pt x="12" y="8"/>
                      <a:pt x="13" y="4"/>
                      <a:pt x="12" y="3"/>
                    </a:cubicBezTo>
                    <a:cubicBezTo>
                      <a:pt x="12" y="2"/>
                      <a:pt x="8" y="2"/>
                      <a:pt x="7" y="2"/>
                    </a:cubicBezTo>
                    <a:cubicBezTo>
                      <a:pt x="6" y="2"/>
                      <a:pt x="4" y="1"/>
                      <a:pt x="3" y="1"/>
                    </a:cubicBezTo>
                    <a:cubicBezTo>
                      <a:pt x="3" y="0"/>
                      <a:pt x="2" y="3"/>
                      <a:pt x="1" y="3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1" y="7"/>
                      <a:pt x="4" y="7"/>
                      <a:pt x="4" y="8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73"/>
              <p:cNvSpPr>
                <a:spLocks/>
              </p:cNvSpPr>
              <p:nvPr/>
            </p:nvSpPr>
            <p:spPr bwMode="auto">
              <a:xfrm>
                <a:off x="4681538" y="2495551"/>
                <a:ext cx="30163" cy="19050"/>
              </a:xfrm>
              <a:custGeom>
                <a:avLst/>
                <a:gdLst>
                  <a:gd name="T0" fmla="*/ 1 w 8"/>
                  <a:gd name="T1" fmla="*/ 2 h 5"/>
                  <a:gd name="T2" fmla="*/ 2 w 8"/>
                  <a:gd name="T3" fmla="*/ 5 h 5"/>
                  <a:gd name="T4" fmla="*/ 6 w 8"/>
                  <a:gd name="T5" fmla="*/ 2 h 5"/>
                  <a:gd name="T6" fmla="*/ 8 w 8"/>
                  <a:gd name="T7" fmla="*/ 3 h 5"/>
                  <a:gd name="T8" fmla="*/ 3 w 8"/>
                  <a:gd name="T9" fmla="*/ 0 h 5"/>
                  <a:gd name="T10" fmla="*/ 1 w 8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cubicBezTo>
                      <a:pt x="0" y="3"/>
                      <a:pt x="0" y="5"/>
                      <a:pt x="2" y="5"/>
                    </a:cubicBezTo>
                    <a:cubicBezTo>
                      <a:pt x="3" y="5"/>
                      <a:pt x="4" y="1"/>
                      <a:pt x="6" y="2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4" y="1"/>
                      <a:pt x="3" y="0"/>
                    </a:cubicBezTo>
                    <a:cubicBezTo>
                      <a:pt x="3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74"/>
              <p:cNvSpPr>
                <a:spLocks/>
              </p:cNvSpPr>
              <p:nvPr/>
            </p:nvSpPr>
            <p:spPr bwMode="auto">
              <a:xfrm>
                <a:off x="4738688" y="2836863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2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3"/>
                      <a:pt x="2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75"/>
              <p:cNvSpPr>
                <a:spLocks/>
              </p:cNvSpPr>
              <p:nvPr/>
            </p:nvSpPr>
            <p:spPr bwMode="auto">
              <a:xfrm>
                <a:off x="4651376" y="2811463"/>
                <a:ext cx="79375" cy="36513"/>
              </a:xfrm>
              <a:custGeom>
                <a:avLst/>
                <a:gdLst>
                  <a:gd name="T0" fmla="*/ 12 w 21"/>
                  <a:gd name="T1" fmla="*/ 5 h 10"/>
                  <a:gd name="T2" fmla="*/ 13 w 21"/>
                  <a:gd name="T3" fmla="*/ 8 h 10"/>
                  <a:gd name="T4" fmla="*/ 16 w 21"/>
                  <a:gd name="T5" fmla="*/ 9 h 10"/>
                  <a:gd name="T6" fmla="*/ 19 w 21"/>
                  <a:gd name="T7" fmla="*/ 8 h 10"/>
                  <a:gd name="T8" fmla="*/ 17 w 21"/>
                  <a:gd name="T9" fmla="*/ 5 h 10"/>
                  <a:gd name="T10" fmla="*/ 14 w 21"/>
                  <a:gd name="T11" fmla="*/ 3 h 10"/>
                  <a:gd name="T12" fmla="*/ 10 w 21"/>
                  <a:gd name="T13" fmla="*/ 1 h 10"/>
                  <a:gd name="T14" fmla="*/ 3 w 21"/>
                  <a:gd name="T15" fmla="*/ 0 h 10"/>
                  <a:gd name="T16" fmla="*/ 0 w 21"/>
                  <a:gd name="T17" fmla="*/ 2 h 10"/>
                  <a:gd name="T18" fmla="*/ 3 w 21"/>
                  <a:gd name="T19" fmla="*/ 3 h 10"/>
                  <a:gd name="T20" fmla="*/ 8 w 21"/>
                  <a:gd name="T21" fmla="*/ 4 h 10"/>
                  <a:gd name="T22" fmla="*/ 12 w 21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0">
                    <a:moveTo>
                      <a:pt x="12" y="5"/>
                    </a:moveTo>
                    <a:cubicBezTo>
                      <a:pt x="13" y="5"/>
                      <a:pt x="13" y="7"/>
                      <a:pt x="13" y="8"/>
                    </a:cubicBezTo>
                    <a:cubicBezTo>
                      <a:pt x="13" y="8"/>
                      <a:pt x="16" y="9"/>
                      <a:pt x="16" y="9"/>
                    </a:cubicBezTo>
                    <a:cubicBezTo>
                      <a:pt x="17" y="10"/>
                      <a:pt x="18" y="8"/>
                      <a:pt x="19" y="8"/>
                    </a:cubicBezTo>
                    <a:cubicBezTo>
                      <a:pt x="21" y="9"/>
                      <a:pt x="19" y="5"/>
                      <a:pt x="17" y="5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3" y="3"/>
                      <a:pt x="11" y="1"/>
                      <a:pt x="10" y="1"/>
                    </a:cubicBezTo>
                    <a:cubicBezTo>
                      <a:pt x="10" y="0"/>
                      <a:pt x="5" y="0"/>
                      <a:pt x="3" y="0"/>
                    </a:cubicBezTo>
                    <a:cubicBezTo>
                      <a:pt x="2" y="0"/>
                      <a:pt x="0" y="2"/>
                      <a:pt x="0" y="2"/>
                    </a:cubicBezTo>
                    <a:cubicBezTo>
                      <a:pt x="0" y="3"/>
                      <a:pt x="2" y="3"/>
                      <a:pt x="3" y="3"/>
                    </a:cubicBezTo>
                    <a:cubicBezTo>
                      <a:pt x="4" y="2"/>
                      <a:pt x="8" y="3"/>
                      <a:pt x="8" y="4"/>
                    </a:cubicBezTo>
                    <a:cubicBezTo>
                      <a:pt x="9" y="5"/>
                      <a:pt x="11" y="5"/>
                      <a:pt x="12" y="5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76"/>
              <p:cNvSpPr>
                <a:spLocks/>
              </p:cNvSpPr>
              <p:nvPr/>
            </p:nvSpPr>
            <p:spPr bwMode="auto">
              <a:xfrm>
                <a:off x="4678363" y="2841626"/>
                <a:ext cx="14288" cy="6350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1 h 2"/>
                  <a:gd name="T4" fmla="*/ 3 w 4"/>
                  <a:gd name="T5" fmla="*/ 0 h 2"/>
                  <a:gd name="T6" fmla="*/ 0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77"/>
              <p:cNvSpPr>
                <a:spLocks/>
              </p:cNvSpPr>
              <p:nvPr/>
            </p:nvSpPr>
            <p:spPr bwMode="auto">
              <a:xfrm>
                <a:off x="4681538" y="2795588"/>
                <a:ext cx="4763" cy="1111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0 w 1"/>
                  <a:gd name="T5" fmla="*/ 3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78"/>
              <p:cNvSpPr>
                <a:spLocks/>
              </p:cNvSpPr>
              <p:nvPr/>
            </p:nvSpPr>
            <p:spPr bwMode="auto">
              <a:xfrm>
                <a:off x="4697413" y="2795588"/>
                <a:ext cx="7938" cy="1111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79"/>
              <p:cNvSpPr>
                <a:spLocks/>
              </p:cNvSpPr>
              <p:nvPr/>
            </p:nvSpPr>
            <p:spPr bwMode="auto">
              <a:xfrm>
                <a:off x="4705351" y="2806701"/>
                <a:ext cx="14288" cy="15875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2 h 4"/>
                  <a:gd name="T4" fmla="*/ 2 w 4"/>
                  <a:gd name="T5" fmla="*/ 0 h 4"/>
                  <a:gd name="T6" fmla="*/ 0 w 4"/>
                  <a:gd name="T7" fmla="*/ 2 h 4"/>
                  <a:gd name="T8" fmla="*/ 1 w 4"/>
                  <a:gd name="T9" fmla="*/ 3 h 4"/>
                  <a:gd name="T10" fmla="*/ 3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80"/>
              <p:cNvSpPr>
                <a:spLocks/>
              </p:cNvSpPr>
              <p:nvPr/>
            </p:nvSpPr>
            <p:spPr bwMode="auto">
              <a:xfrm>
                <a:off x="4738688" y="2390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81"/>
              <p:cNvSpPr>
                <a:spLocks/>
              </p:cNvSpPr>
              <p:nvPr/>
            </p:nvSpPr>
            <p:spPr bwMode="auto">
              <a:xfrm>
                <a:off x="4806951" y="2592388"/>
                <a:ext cx="3175" cy="476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5" name="组合 244"/>
            <p:cNvGrpSpPr/>
            <p:nvPr/>
          </p:nvGrpSpPr>
          <p:grpSpPr>
            <a:xfrm>
              <a:off x="6662738" y="2820988"/>
              <a:ext cx="793751" cy="1082675"/>
              <a:chOff x="6637338" y="2795588"/>
              <a:chExt cx="793751" cy="1082675"/>
            </a:xfrm>
          </p:grpSpPr>
          <p:sp>
            <p:nvSpPr>
              <p:cNvPr id="155" name="Freeform 119"/>
              <p:cNvSpPr>
                <a:spLocks/>
              </p:cNvSpPr>
              <p:nvPr/>
            </p:nvSpPr>
            <p:spPr bwMode="auto">
              <a:xfrm>
                <a:off x="6637338" y="2795588"/>
                <a:ext cx="793750" cy="1082675"/>
              </a:xfrm>
              <a:custGeom>
                <a:avLst/>
                <a:gdLst>
                  <a:gd name="T0" fmla="*/ 5 w 500"/>
                  <a:gd name="T1" fmla="*/ 682 h 682"/>
                  <a:gd name="T2" fmla="*/ 0 w 500"/>
                  <a:gd name="T3" fmla="*/ 317 h 682"/>
                  <a:gd name="T4" fmla="*/ 0 w 500"/>
                  <a:gd name="T5" fmla="*/ 135 h 682"/>
                  <a:gd name="T6" fmla="*/ 128 w 500"/>
                  <a:gd name="T7" fmla="*/ 3 h 682"/>
                  <a:gd name="T8" fmla="*/ 495 w 500"/>
                  <a:gd name="T9" fmla="*/ 0 h 682"/>
                  <a:gd name="T10" fmla="*/ 495 w 500"/>
                  <a:gd name="T11" fmla="*/ 135 h 682"/>
                  <a:gd name="T12" fmla="*/ 498 w 500"/>
                  <a:gd name="T13" fmla="*/ 313 h 682"/>
                  <a:gd name="T14" fmla="*/ 500 w 500"/>
                  <a:gd name="T15" fmla="*/ 677 h 682"/>
                  <a:gd name="T16" fmla="*/ 5 w 500"/>
                  <a:gd name="T17" fmla="*/ 682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0" h="682">
                    <a:moveTo>
                      <a:pt x="5" y="682"/>
                    </a:moveTo>
                    <a:lnTo>
                      <a:pt x="0" y="317"/>
                    </a:lnTo>
                    <a:lnTo>
                      <a:pt x="0" y="135"/>
                    </a:lnTo>
                    <a:lnTo>
                      <a:pt x="128" y="3"/>
                    </a:lnTo>
                    <a:lnTo>
                      <a:pt x="495" y="0"/>
                    </a:lnTo>
                    <a:lnTo>
                      <a:pt x="495" y="135"/>
                    </a:lnTo>
                    <a:lnTo>
                      <a:pt x="498" y="313"/>
                    </a:lnTo>
                    <a:lnTo>
                      <a:pt x="500" y="677"/>
                    </a:lnTo>
                    <a:lnTo>
                      <a:pt x="5" y="682"/>
                    </a:lnTo>
                    <a:close/>
                  </a:path>
                </a:pathLst>
              </a:custGeom>
              <a:solidFill>
                <a:srgbClr val="16C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20"/>
              <p:cNvSpPr>
                <a:spLocks/>
              </p:cNvSpPr>
              <p:nvPr/>
            </p:nvSpPr>
            <p:spPr bwMode="auto">
              <a:xfrm>
                <a:off x="6637338" y="2800351"/>
                <a:ext cx="206375" cy="209550"/>
              </a:xfrm>
              <a:custGeom>
                <a:avLst/>
                <a:gdLst>
                  <a:gd name="T0" fmla="*/ 130 w 130"/>
                  <a:gd name="T1" fmla="*/ 130 h 132"/>
                  <a:gd name="T2" fmla="*/ 0 w 130"/>
                  <a:gd name="T3" fmla="*/ 132 h 132"/>
                  <a:gd name="T4" fmla="*/ 128 w 130"/>
                  <a:gd name="T5" fmla="*/ 0 h 132"/>
                  <a:gd name="T6" fmla="*/ 130 w 130"/>
                  <a:gd name="T7" fmla="*/ 13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0" h="132">
                    <a:moveTo>
                      <a:pt x="130" y="130"/>
                    </a:moveTo>
                    <a:lnTo>
                      <a:pt x="0" y="132"/>
                    </a:lnTo>
                    <a:lnTo>
                      <a:pt x="128" y="0"/>
                    </a:lnTo>
                    <a:lnTo>
                      <a:pt x="130" y="130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21"/>
              <p:cNvSpPr>
                <a:spLocks/>
              </p:cNvSpPr>
              <p:nvPr/>
            </p:nvSpPr>
            <p:spPr bwMode="auto">
              <a:xfrm>
                <a:off x="6637338" y="3006726"/>
                <a:ext cx="206375" cy="209550"/>
              </a:xfrm>
              <a:custGeom>
                <a:avLst/>
                <a:gdLst>
                  <a:gd name="T0" fmla="*/ 0 w 130"/>
                  <a:gd name="T1" fmla="*/ 2 h 132"/>
                  <a:gd name="T2" fmla="*/ 130 w 130"/>
                  <a:gd name="T3" fmla="*/ 0 h 132"/>
                  <a:gd name="T4" fmla="*/ 0 w 130"/>
                  <a:gd name="T5" fmla="*/ 132 h 132"/>
                  <a:gd name="T6" fmla="*/ 0 w 130"/>
                  <a:gd name="T7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0" h="132">
                    <a:moveTo>
                      <a:pt x="0" y="2"/>
                    </a:moveTo>
                    <a:lnTo>
                      <a:pt x="130" y="0"/>
                    </a:lnTo>
                    <a:lnTo>
                      <a:pt x="0" y="13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22"/>
              <p:cNvSpPr>
                <a:spLocks/>
              </p:cNvSpPr>
              <p:nvPr/>
            </p:nvSpPr>
            <p:spPr bwMode="auto">
              <a:xfrm>
                <a:off x="6746876" y="3119438"/>
                <a:ext cx="684213" cy="755650"/>
              </a:xfrm>
              <a:custGeom>
                <a:avLst/>
                <a:gdLst>
                  <a:gd name="T0" fmla="*/ 181 w 182"/>
                  <a:gd name="T1" fmla="*/ 56 h 201"/>
                  <a:gd name="T2" fmla="*/ 135 w 182"/>
                  <a:gd name="T3" fmla="*/ 10 h 201"/>
                  <a:gd name="T4" fmla="*/ 131 w 182"/>
                  <a:gd name="T5" fmla="*/ 7 h 201"/>
                  <a:gd name="T6" fmla="*/ 131 w 182"/>
                  <a:gd name="T7" fmla="*/ 6 h 201"/>
                  <a:gd name="T8" fmla="*/ 131 w 182"/>
                  <a:gd name="T9" fmla="*/ 6 h 201"/>
                  <a:gd name="T10" fmla="*/ 119 w 182"/>
                  <a:gd name="T11" fmla="*/ 2 h 201"/>
                  <a:gd name="T12" fmla="*/ 114 w 182"/>
                  <a:gd name="T13" fmla="*/ 2 h 201"/>
                  <a:gd name="T14" fmla="*/ 95 w 182"/>
                  <a:gd name="T15" fmla="*/ 16 h 201"/>
                  <a:gd name="T16" fmla="*/ 97 w 182"/>
                  <a:gd name="T17" fmla="*/ 20 h 201"/>
                  <a:gd name="T18" fmla="*/ 98 w 182"/>
                  <a:gd name="T19" fmla="*/ 20 h 201"/>
                  <a:gd name="T20" fmla="*/ 111 w 182"/>
                  <a:gd name="T21" fmla="*/ 33 h 201"/>
                  <a:gd name="T22" fmla="*/ 105 w 182"/>
                  <a:gd name="T23" fmla="*/ 35 h 201"/>
                  <a:gd name="T24" fmla="*/ 97 w 182"/>
                  <a:gd name="T25" fmla="*/ 40 h 201"/>
                  <a:gd name="T26" fmla="*/ 96 w 182"/>
                  <a:gd name="T27" fmla="*/ 41 h 201"/>
                  <a:gd name="T28" fmla="*/ 56 w 182"/>
                  <a:gd name="T29" fmla="*/ 2 h 201"/>
                  <a:gd name="T30" fmla="*/ 53 w 182"/>
                  <a:gd name="T31" fmla="*/ 0 h 201"/>
                  <a:gd name="T32" fmla="*/ 50 w 182"/>
                  <a:gd name="T33" fmla="*/ 2 h 201"/>
                  <a:gd name="T34" fmla="*/ 10 w 182"/>
                  <a:gd name="T35" fmla="*/ 130 h 201"/>
                  <a:gd name="T36" fmla="*/ 3 w 182"/>
                  <a:gd name="T37" fmla="*/ 130 h 201"/>
                  <a:gd name="T38" fmla="*/ 0 w 182"/>
                  <a:gd name="T39" fmla="*/ 133 h 201"/>
                  <a:gd name="T40" fmla="*/ 2 w 182"/>
                  <a:gd name="T41" fmla="*/ 136 h 201"/>
                  <a:gd name="T42" fmla="*/ 69 w 182"/>
                  <a:gd name="T43" fmla="*/ 201 h 201"/>
                  <a:gd name="T44" fmla="*/ 182 w 182"/>
                  <a:gd name="T45" fmla="*/ 200 h 201"/>
                  <a:gd name="T46" fmla="*/ 181 w 182"/>
                  <a:gd name="T47" fmla="*/ 56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2" h="201">
                    <a:moveTo>
                      <a:pt x="181" y="56"/>
                    </a:moveTo>
                    <a:cubicBezTo>
                      <a:pt x="135" y="10"/>
                      <a:pt x="135" y="10"/>
                      <a:pt x="135" y="10"/>
                    </a:cubicBezTo>
                    <a:cubicBezTo>
                      <a:pt x="134" y="9"/>
                      <a:pt x="132" y="8"/>
                      <a:pt x="131" y="7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7" y="4"/>
                      <a:pt x="123" y="2"/>
                      <a:pt x="119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06" y="2"/>
                      <a:pt x="99" y="8"/>
                      <a:pt x="95" y="16"/>
                    </a:cubicBezTo>
                    <a:cubicBezTo>
                      <a:pt x="95" y="17"/>
                      <a:pt x="96" y="19"/>
                      <a:pt x="97" y="20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111" y="33"/>
                      <a:pt x="111" y="33"/>
                      <a:pt x="111" y="33"/>
                    </a:cubicBezTo>
                    <a:cubicBezTo>
                      <a:pt x="109" y="34"/>
                      <a:pt x="107" y="34"/>
                      <a:pt x="105" y="35"/>
                    </a:cubicBezTo>
                    <a:cubicBezTo>
                      <a:pt x="102" y="36"/>
                      <a:pt x="99" y="37"/>
                      <a:pt x="97" y="40"/>
                    </a:cubicBezTo>
                    <a:cubicBezTo>
                      <a:pt x="96" y="41"/>
                      <a:pt x="96" y="41"/>
                      <a:pt x="96" y="41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0"/>
                      <a:pt x="55" y="0"/>
                      <a:pt x="53" y="0"/>
                    </a:cubicBezTo>
                    <a:cubicBezTo>
                      <a:pt x="52" y="0"/>
                      <a:pt x="51" y="0"/>
                      <a:pt x="50" y="2"/>
                    </a:cubicBezTo>
                    <a:cubicBezTo>
                      <a:pt x="10" y="130"/>
                      <a:pt x="10" y="130"/>
                      <a:pt x="10" y="130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1" y="130"/>
                      <a:pt x="0" y="131"/>
                      <a:pt x="0" y="133"/>
                    </a:cubicBezTo>
                    <a:cubicBezTo>
                      <a:pt x="0" y="134"/>
                      <a:pt x="1" y="135"/>
                      <a:pt x="2" y="136"/>
                    </a:cubicBezTo>
                    <a:cubicBezTo>
                      <a:pt x="69" y="201"/>
                      <a:pt x="69" y="201"/>
                      <a:pt x="69" y="201"/>
                    </a:cubicBezTo>
                    <a:cubicBezTo>
                      <a:pt x="182" y="200"/>
                      <a:pt x="182" y="200"/>
                      <a:pt x="182" y="200"/>
                    </a:cubicBezTo>
                    <a:lnTo>
                      <a:pt x="181" y="56"/>
                    </a:ln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23"/>
              <p:cNvSpPr>
                <a:spLocks/>
              </p:cNvSpPr>
              <p:nvPr/>
            </p:nvSpPr>
            <p:spPr bwMode="auto">
              <a:xfrm>
                <a:off x="6777038" y="3114676"/>
                <a:ext cx="349250" cy="515938"/>
              </a:xfrm>
              <a:custGeom>
                <a:avLst/>
                <a:gdLst>
                  <a:gd name="T0" fmla="*/ 4 w 93"/>
                  <a:gd name="T1" fmla="*/ 137 h 137"/>
                  <a:gd name="T2" fmla="*/ 3 w 93"/>
                  <a:gd name="T3" fmla="*/ 137 h 137"/>
                  <a:gd name="T4" fmla="*/ 1 w 93"/>
                  <a:gd name="T5" fmla="*/ 133 h 137"/>
                  <a:gd name="T6" fmla="*/ 42 w 93"/>
                  <a:gd name="T7" fmla="*/ 3 h 137"/>
                  <a:gd name="T8" fmla="*/ 45 w 93"/>
                  <a:gd name="T9" fmla="*/ 0 h 137"/>
                  <a:gd name="T10" fmla="*/ 49 w 93"/>
                  <a:gd name="T11" fmla="*/ 3 h 137"/>
                  <a:gd name="T12" fmla="*/ 92 w 93"/>
                  <a:gd name="T13" fmla="*/ 132 h 137"/>
                  <a:gd name="T14" fmla="*/ 90 w 93"/>
                  <a:gd name="T15" fmla="*/ 137 h 137"/>
                  <a:gd name="T16" fmla="*/ 85 w 93"/>
                  <a:gd name="T17" fmla="*/ 134 h 137"/>
                  <a:gd name="T18" fmla="*/ 45 w 93"/>
                  <a:gd name="T19" fmla="*/ 15 h 137"/>
                  <a:gd name="T20" fmla="*/ 7 w 93"/>
                  <a:gd name="T21" fmla="*/ 135 h 137"/>
                  <a:gd name="T22" fmla="*/ 4 w 93"/>
                  <a:gd name="T23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137">
                    <a:moveTo>
                      <a:pt x="4" y="137"/>
                    </a:moveTo>
                    <a:cubicBezTo>
                      <a:pt x="4" y="137"/>
                      <a:pt x="3" y="137"/>
                      <a:pt x="3" y="137"/>
                    </a:cubicBezTo>
                    <a:cubicBezTo>
                      <a:pt x="1" y="137"/>
                      <a:pt x="0" y="135"/>
                      <a:pt x="1" y="13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1"/>
                      <a:pt x="44" y="0"/>
                      <a:pt x="45" y="0"/>
                    </a:cubicBezTo>
                    <a:cubicBezTo>
                      <a:pt x="47" y="0"/>
                      <a:pt x="48" y="1"/>
                      <a:pt x="49" y="3"/>
                    </a:cubicBezTo>
                    <a:cubicBezTo>
                      <a:pt x="92" y="132"/>
                      <a:pt x="92" y="132"/>
                      <a:pt x="92" y="132"/>
                    </a:cubicBezTo>
                    <a:cubicBezTo>
                      <a:pt x="93" y="134"/>
                      <a:pt x="92" y="136"/>
                      <a:pt x="90" y="137"/>
                    </a:cubicBezTo>
                    <a:cubicBezTo>
                      <a:pt x="88" y="137"/>
                      <a:pt x="86" y="136"/>
                      <a:pt x="85" y="134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7" y="135"/>
                      <a:pt x="7" y="135"/>
                      <a:pt x="7" y="135"/>
                    </a:cubicBezTo>
                    <a:cubicBezTo>
                      <a:pt x="7" y="136"/>
                      <a:pt x="6" y="137"/>
                      <a:pt x="4" y="1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24"/>
              <p:cNvSpPr>
                <a:spLocks/>
              </p:cNvSpPr>
              <p:nvPr/>
            </p:nvSpPr>
            <p:spPr bwMode="auto">
              <a:xfrm>
                <a:off x="6742113" y="3603626"/>
                <a:ext cx="106363" cy="26988"/>
              </a:xfrm>
              <a:custGeom>
                <a:avLst/>
                <a:gdLst>
                  <a:gd name="T0" fmla="*/ 4 w 28"/>
                  <a:gd name="T1" fmla="*/ 7 h 7"/>
                  <a:gd name="T2" fmla="*/ 0 w 28"/>
                  <a:gd name="T3" fmla="*/ 4 h 7"/>
                  <a:gd name="T4" fmla="*/ 4 w 28"/>
                  <a:gd name="T5" fmla="*/ 0 h 7"/>
                  <a:gd name="T6" fmla="*/ 24 w 28"/>
                  <a:gd name="T7" fmla="*/ 0 h 7"/>
                  <a:gd name="T8" fmla="*/ 24 w 28"/>
                  <a:gd name="T9" fmla="*/ 0 h 7"/>
                  <a:gd name="T10" fmla="*/ 28 w 28"/>
                  <a:gd name="T11" fmla="*/ 4 h 7"/>
                  <a:gd name="T12" fmla="*/ 24 w 28"/>
                  <a:gd name="T13" fmla="*/ 7 h 7"/>
                  <a:gd name="T14" fmla="*/ 4 w 28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7">
                    <a:moveTo>
                      <a:pt x="4" y="7"/>
                    </a:move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8" y="2"/>
                      <a:pt x="28" y="4"/>
                    </a:cubicBezTo>
                    <a:cubicBezTo>
                      <a:pt x="28" y="6"/>
                      <a:pt x="26" y="7"/>
                      <a:pt x="24" y="7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25"/>
              <p:cNvSpPr>
                <a:spLocks/>
              </p:cNvSpPr>
              <p:nvPr/>
            </p:nvSpPr>
            <p:spPr bwMode="auto">
              <a:xfrm>
                <a:off x="7054851" y="3600451"/>
                <a:ext cx="104775" cy="30163"/>
              </a:xfrm>
              <a:custGeom>
                <a:avLst/>
                <a:gdLst>
                  <a:gd name="T0" fmla="*/ 4 w 28"/>
                  <a:gd name="T1" fmla="*/ 8 h 8"/>
                  <a:gd name="T2" fmla="*/ 0 w 28"/>
                  <a:gd name="T3" fmla="*/ 4 h 8"/>
                  <a:gd name="T4" fmla="*/ 4 w 28"/>
                  <a:gd name="T5" fmla="*/ 1 h 8"/>
                  <a:gd name="T6" fmla="*/ 24 w 28"/>
                  <a:gd name="T7" fmla="*/ 0 h 8"/>
                  <a:gd name="T8" fmla="*/ 24 w 28"/>
                  <a:gd name="T9" fmla="*/ 0 h 8"/>
                  <a:gd name="T10" fmla="*/ 28 w 28"/>
                  <a:gd name="T11" fmla="*/ 4 h 8"/>
                  <a:gd name="T12" fmla="*/ 24 w 28"/>
                  <a:gd name="T13" fmla="*/ 8 h 8"/>
                  <a:gd name="T14" fmla="*/ 4 w 2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8">
                    <a:moveTo>
                      <a:pt x="4" y="8"/>
                    </a:move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8" y="2"/>
                      <a:pt x="28" y="4"/>
                    </a:cubicBezTo>
                    <a:cubicBezTo>
                      <a:pt x="28" y="6"/>
                      <a:pt x="26" y="8"/>
                      <a:pt x="24" y="8"/>
                    </a:cubicBezTo>
                    <a:cubicBezTo>
                      <a:pt x="4" y="8"/>
                      <a:pt x="4" y="8"/>
                      <a:pt x="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26"/>
              <p:cNvSpPr>
                <a:spLocks/>
              </p:cNvSpPr>
              <p:nvPr/>
            </p:nvSpPr>
            <p:spPr bwMode="auto">
              <a:xfrm>
                <a:off x="6832601" y="3452813"/>
                <a:ext cx="233363" cy="26988"/>
              </a:xfrm>
              <a:custGeom>
                <a:avLst/>
                <a:gdLst>
                  <a:gd name="T0" fmla="*/ 4 w 62"/>
                  <a:gd name="T1" fmla="*/ 7 h 7"/>
                  <a:gd name="T2" fmla="*/ 0 w 62"/>
                  <a:gd name="T3" fmla="*/ 4 h 7"/>
                  <a:gd name="T4" fmla="*/ 4 w 62"/>
                  <a:gd name="T5" fmla="*/ 0 h 7"/>
                  <a:gd name="T6" fmla="*/ 58 w 62"/>
                  <a:gd name="T7" fmla="*/ 0 h 7"/>
                  <a:gd name="T8" fmla="*/ 58 w 62"/>
                  <a:gd name="T9" fmla="*/ 0 h 7"/>
                  <a:gd name="T10" fmla="*/ 62 w 62"/>
                  <a:gd name="T11" fmla="*/ 3 h 7"/>
                  <a:gd name="T12" fmla="*/ 58 w 62"/>
                  <a:gd name="T13" fmla="*/ 7 h 7"/>
                  <a:gd name="T14" fmla="*/ 4 w 62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7">
                    <a:moveTo>
                      <a:pt x="4" y="7"/>
                    </a:move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60" y="0"/>
                      <a:pt x="62" y="1"/>
                      <a:pt x="62" y="3"/>
                    </a:cubicBezTo>
                    <a:cubicBezTo>
                      <a:pt x="62" y="5"/>
                      <a:pt x="60" y="7"/>
                      <a:pt x="58" y="7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27"/>
              <p:cNvSpPr>
                <a:spLocks noEditPoints="1"/>
              </p:cNvSpPr>
              <p:nvPr/>
            </p:nvSpPr>
            <p:spPr bwMode="auto">
              <a:xfrm>
                <a:off x="7092951" y="3216276"/>
                <a:ext cx="179388" cy="158750"/>
              </a:xfrm>
              <a:custGeom>
                <a:avLst/>
                <a:gdLst>
                  <a:gd name="T0" fmla="*/ 18 w 48"/>
                  <a:gd name="T1" fmla="*/ 42 h 42"/>
                  <a:gd name="T2" fmla="*/ 5 w 48"/>
                  <a:gd name="T3" fmla="*/ 37 h 42"/>
                  <a:gd name="T4" fmla="*/ 0 w 48"/>
                  <a:gd name="T5" fmla="*/ 25 h 42"/>
                  <a:gd name="T6" fmla="*/ 4 w 48"/>
                  <a:gd name="T7" fmla="*/ 13 h 42"/>
                  <a:gd name="T8" fmla="*/ 13 w 48"/>
                  <a:gd name="T9" fmla="*/ 8 h 42"/>
                  <a:gd name="T10" fmla="*/ 28 w 48"/>
                  <a:gd name="T11" fmla="*/ 5 h 42"/>
                  <a:gd name="T12" fmla="*/ 43 w 48"/>
                  <a:gd name="T13" fmla="*/ 1 h 42"/>
                  <a:gd name="T14" fmla="*/ 46 w 48"/>
                  <a:gd name="T15" fmla="*/ 1 h 42"/>
                  <a:gd name="T16" fmla="*/ 47 w 48"/>
                  <a:gd name="T17" fmla="*/ 4 h 42"/>
                  <a:gd name="T18" fmla="*/ 48 w 48"/>
                  <a:gd name="T19" fmla="*/ 8 h 42"/>
                  <a:gd name="T20" fmla="*/ 44 w 48"/>
                  <a:gd name="T21" fmla="*/ 28 h 42"/>
                  <a:gd name="T22" fmla="*/ 34 w 48"/>
                  <a:gd name="T23" fmla="*/ 38 h 42"/>
                  <a:gd name="T24" fmla="*/ 19 w 48"/>
                  <a:gd name="T25" fmla="*/ 42 h 42"/>
                  <a:gd name="T26" fmla="*/ 18 w 48"/>
                  <a:gd name="T27" fmla="*/ 42 h 42"/>
                  <a:gd name="T28" fmla="*/ 40 w 48"/>
                  <a:gd name="T29" fmla="*/ 9 h 42"/>
                  <a:gd name="T30" fmla="*/ 29 w 48"/>
                  <a:gd name="T31" fmla="*/ 12 h 42"/>
                  <a:gd name="T32" fmla="*/ 15 w 48"/>
                  <a:gd name="T33" fmla="*/ 15 h 42"/>
                  <a:gd name="T34" fmla="*/ 9 w 48"/>
                  <a:gd name="T35" fmla="*/ 19 h 42"/>
                  <a:gd name="T36" fmla="*/ 7 w 48"/>
                  <a:gd name="T37" fmla="*/ 24 h 42"/>
                  <a:gd name="T38" fmla="*/ 10 w 48"/>
                  <a:gd name="T39" fmla="*/ 31 h 42"/>
                  <a:gd name="T40" fmla="*/ 18 w 48"/>
                  <a:gd name="T41" fmla="*/ 34 h 42"/>
                  <a:gd name="T42" fmla="*/ 18 w 48"/>
                  <a:gd name="T43" fmla="*/ 38 h 42"/>
                  <a:gd name="T44" fmla="*/ 19 w 48"/>
                  <a:gd name="T45" fmla="*/ 34 h 42"/>
                  <a:gd name="T46" fmla="*/ 30 w 48"/>
                  <a:gd name="T47" fmla="*/ 31 h 42"/>
                  <a:gd name="T48" fmla="*/ 38 w 48"/>
                  <a:gd name="T49" fmla="*/ 24 h 42"/>
                  <a:gd name="T50" fmla="*/ 40 w 48"/>
                  <a:gd name="T51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42">
                    <a:moveTo>
                      <a:pt x="18" y="42"/>
                    </a:moveTo>
                    <a:cubicBezTo>
                      <a:pt x="13" y="42"/>
                      <a:pt x="9" y="40"/>
                      <a:pt x="5" y="37"/>
                    </a:cubicBezTo>
                    <a:cubicBezTo>
                      <a:pt x="2" y="33"/>
                      <a:pt x="0" y="29"/>
                      <a:pt x="0" y="25"/>
                    </a:cubicBezTo>
                    <a:cubicBezTo>
                      <a:pt x="0" y="20"/>
                      <a:pt x="1" y="16"/>
                      <a:pt x="4" y="13"/>
                    </a:cubicBezTo>
                    <a:cubicBezTo>
                      <a:pt x="7" y="11"/>
                      <a:pt x="10" y="9"/>
                      <a:pt x="13" y="8"/>
                    </a:cubicBezTo>
                    <a:cubicBezTo>
                      <a:pt x="16" y="8"/>
                      <a:pt x="20" y="6"/>
                      <a:pt x="28" y="5"/>
                    </a:cubicBezTo>
                    <a:cubicBezTo>
                      <a:pt x="34" y="3"/>
                      <a:pt x="39" y="2"/>
                      <a:pt x="43" y="1"/>
                    </a:cubicBezTo>
                    <a:cubicBezTo>
                      <a:pt x="44" y="0"/>
                      <a:pt x="45" y="0"/>
                      <a:pt x="46" y="1"/>
                    </a:cubicBezTo>
                    <a:cubicBezTo>
                      <a:pt x="47" y="2"/>
                      <a:pt x="47" y="3"/>
                      <a:pt x="47" y="4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17"/>
                      <a:pt x="46" y="24"/>
                      <a:pt x="44" y="28"/>
                    </a:cubicBezTo>
                    <a:cubicBezTo>
                      <a:pt x="42" y="32"/>
                      <a:pt x="38" y="35"/>
                      <a:pt x="34" y="38"/>
                    </a:cubicBezTo>
                    <a:cubicBezTo>
                      <a:pt x="29" y="40"/>
                      <a:pt x="24" y="42"/>
                      <a:pt x="19" y="42"/>
                    </a:cubicBezTo>
                    <a:lnTo>
                      <a:pt x="18" y="42"/>
                    </a:lnTo>
                    <a:close/>
                    <a:moveTo>
                      <a:pt x="40" y="9"/>
                    </a:moveTo>
                    <a:cubicBezTo>
                      <a:pt x="37" y="10"/>
                      <a:pt x="34" y="11"/>
                      <a:pt x="29" y="12"/>
                    </a:cubicBezTo>
                    <a:cubicBezTo>
                      <a:pt x="22" y="14"/>
                      <a:pt x="18" y="15"/>
                      <a:pt x="15" y="15"/>
                    </a:cubicBezTo>
                    <a:cubicBezTo>
                      <a:pt x="13" y="16"/>
                      <a:pt x="11" y="17"/>
                      <a:pt x="9" y="19"/>
                    </a:cubicBezTo>
                    <a:cubicBezTo>
                      <a:pt x="8" y="20"/>
                      <a:pt x="7" y="22"/>
                      <a:pt x="7" y="24"/>
                    </a:cubicBezTo>
                    <a:cubicBezTo>
                      <a:pt x="7" y="27"/>
                      <a:pt x="8" y="30"/>
                      <a:pt x="10" y="31"/>
                    </a:cubicBezTo>
                    <a:cubicBezTo>
                      <a:pt x="12" y="33"/>
                      <a:pt x="15" y="34"/>
                      <a:pt x="18" y="34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3" y="34"/>
                      <a:pt x="27" y="33"/>
                      <a:pt x="30" y="31"/>
                    </a:cubicBezTo>
                    <a:cubicBezTo>
                      <a:pt x="34" y="30"/>
                      <a:pt x="36" y="27"/>
                      <a:pt x="38" y="24"/>
                    </a:cubicBezTo>
                    <a:cubicBezTo>
                      <a:pt x="39" y="22"/>
                      <a:pt x="40" y="18"/>
                      <a:pt x="4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28"/>
              <p:cNvSpPr>
                <a:spLocks/>
              </p:cNvSpPr>
              <p:nvPr/>
            </p:nvSpPr>
            <p:spPr bwMode="auto">
              <a:xfrm>
                <a:off x="7099301" y="3127376"/>
                <a:ext cx="173038" cy="242888"/>
              </a:xfrm>
              <a:custGeom>
                <a:avLst/>
                <a:gdLst>
                  <a:gd name="T0" fmla="*/ 43 w 46"/>
                  <a:gd name="T1" fmla="*/ 65 h 65"/>
                  <a:gd name="T2" fmla="*/ 39 w 46"/>
                  <a:gd name="T3" fmla="*/ 61 h 65"/>
                  <a:gd name="T4" fmla="*/ 39 w 46"/>
                  <a:gd name="T5" fmla="*/ 22 h 65"/>
                  <a:gd name="T6" fmla="*/ 25 w 46"/>
                  <a:gd name="T7" fmla="*/ 7 h 65"/>
                  <a:gd name="T8" fmla="*/ 25 w 46"/>
                  <a:gd name="T9" fmla="*/ 7 h 65"/>
                  <a:gd name="T10" fmla="*/ 20 w 46"/>
                  <a:gd name="T11" fmla="*/ 7 h 65"/>
                  <a:gd name="T12" fmla="*/ 8 w 46"/>
                  <a:gd name="T13" fmla="*/ 16 h 65"/>
                  <a:gd name="T14" fmla="*/ 3 w 46"/>
                  <a:gd name="T15" fmla="*/ 18 h 65"/>
                  <a:gd name="T16" fmla="*/ 1 w 46"/>
                  <a:gd name="T17" fmla="*/ 13 h 65"/>
                  <a:gd name="T18" fmla="*/ 20 w 46"/>
                  <a:gd name="T19" fmla="*/ 0 h 65"/>
                  <a:gd name="T20" fmla="*/ 25 w 46"/>
                  <a:gd name="T21" fmla="*/ 0 h 65"/>
                  <a:gd name="T22" fmla="*/ 25 w 46"/>
                  <a:gd name="T23" fmla="*/ 0 h 65"/>
                  <a:gd name="T24" fmla="*/ 46 w 46"/>
                  <a:gd name="T25" fmla="*/ 22 h 65"/>
                  <a:gd name="T26" fmla="*/ 46 w 46"/>
                  <a:gd name="T27" fmla="*/ 61 h 65"/>
                  <a:gd name="T28" fmla="*/ 43 w 46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" h="65">
                    <a:moveTo>
                      <a:pt x="43" y="65"/>
                    </a:moveTo>
                    <a:cubicBezTo>
                      <a:pt x="41" y="65"/>
                      <a:pt x="39" y="63"/>
                      <a:pt x="39" y="6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13"/>
                      <a:pt x="32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5" y="7"/>
                      <a:pt x="10" y="11"/>
                      <a:pt x="8" y="16"/>
                    </a:cubicBezTo>
                    <a:cubicBezTo>
                      <a:pt x="7" y="18"/>
                      <a:pt x="5" y="19"/>
                      <a:pt x="3" y="18"/>
                    </a:cubicBezTo>
                    <a:cubicBezTo>
                      <a:pt x="1" y="17"/>
                      <a:pt x="0" y="15"/>
                      <a:pt x="1" y="13"/>
                    </a:cubicBezTo>
                    <a:cubicBezTo>
                      <a:pt x="4" y="5"/>
                      <a:pt x="12" y="0"/>
                      <a:pt x="2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36" y="0"/>
                      <a:pt x="46" y="9"/>
                      <a:pt x="46" y="22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3"/>
                      <a:pt x="45" y="65"/>
                      <a:pt x="43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24" name="Freeform 188"/>
            <p:cNvSpPr>
              <a:spLocks/>
            </p:cNvSpPr>
            <p:nvPr/>
          </p:nvSpPr>
          <p:spPr bwMode="auto">
            <a:xfrm>
              <a:off x="6135688" y="833438"/>
              <a:ext cx="19050" cy="214313"/>
            </a:xfrm>
            <a:custGeom>
              <a:avLst/>
              <a:gdLst>
                <a:gd name="T0" fmla="*/ 3 w 5"/>
                <a:gd name="T1" fmla="*/ 57 h 57"/>
                <a:gd name="T2" fmla="*/ 0 w 5"/>
                <a:gd name="T3" fmla="*/ 54 h 57"/>
                <a:gd name="T4" fmla="*/ 0 w 5"/>
                <a:gd name="T5" fmla="*/ 2 h 57"/>
                <a:gd name="T6" fmla="*/ 3 w 5"/>
                <a:gd name="T7" fmla="*/ 0 h 57"/>
                <a:gd name="T8" fmla="*/ 5 w 5"/>
                <a:gd name="T9" fmla="*/ 2 h 57"/>
                <a:gd name="T10" fmla="*/ 5 w 5"/>
                <a:gd name="T11" fmla="*/ 54 h 57"/>
                <a:gd name="T12" fmla="*/ 3 w 5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7">
                  <a:moveTo>
                    <a:pt x="3" y="57"/>
                  </a:moveTo>
                  <a:cubicBezTo>
                    <a:pt x="1" y="57"/>
                    <a:pt x="0" y="56"/>
                    <a:pt x="0" y="5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6"/>
                    <a:pt x="4" y="57"/>
                    <a:pt x="3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89"/>
            <p:cNvSpPr>
              <a:spLocks/>
            </p:cNvSpPr>
            <p:nvPr/>
          </p:nvSpPr>
          <p:spPr bwMode="auto">
            <a:xfrm>
              <a:off x="5786438" y="923926"/>
              <a:ext cx="120650" cy="187325"/>
            </a:xfrm>
            <a:custGeom>
              <a:avLst/>
              <a:gdLst>
                <a:gd name="T0" fmla="*/ 29 w 32"/>
                <a:gd name="T1" fmla="*/ 50 h 50"/>
                <a:gd name="T2" fmla="*/ 27 w 32"/>
                <a:gd name="T3" fmla="*/ 49 h 50"/>
                <a:gd name="T4" fmla="*/ 1 w 32"/>
                <a:gd name="T5" fmla="*/ 4 h 50"/>
                <a:gd name="T6" fmla="*/ 2 w 32"/>
                <a:gd name="T7" fmla="*/ 1 h 50"/>
                <a:gd name="T8" fmla="*/ 5 w 32"/>
                <a:gd name="T9" fmla="*/ 2 h 50"/>
                <a:gd name="T10" fmla="*/ 31 w 32"/>
                <a:gd name="T11" fmla="*/ 47 h 50"/>
                <a:gd name="T12" fmla="*/ 31 w 32"/>
                <a:gd name="T13" fmla="*/ 50 h 50"/>
                <a:gd name="T14" fmla="*/ 29 w 32"/>
                <a:gd name="T1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50">
                  <a:moveTo>
                    <a:pt x="29" y="50"/>
                  </a:moveTo>
                  <a:cubicBezTo>
                    <a:pt x="28" y="50"/>
                    <a:pt x="28" y="50"/>
                    <a:pt x="27" y="4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5" y="0"/>
                    <a:pt x="5" y="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2" y="48"/>
                    <a:pt x="32" y="49"/>
                    <a:pt x="31" y="50"/>
                  </a:cubicBezTo>
                  <a:cubicBezTo>
                    <a:pt x="30" y="50"/>
                    <a:pt x="30" y="50"/>
                    <a:pt x="29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90"/>
            <p:cNvSpPr>
              <a:spLocks/>
            </p:cNvSpPr>
            <p:nvPr/>
          </p:nvSpPr>
          <p:spPr bwMode="auto">
            <a:xfrm>
              <a:off x="5534026" y="1179513"/>
              <a:ext cx="192088" cy="115888"/>
            </a:xfrm>
            <a:custGeom>
              <a:avLst/>
              <a:gdLst>
                <a:gd name="T0" fmla="*/ 48 w 51"/>
                <a:gd name="T1" fmla="*/ 31 h 31"/>
                <a:gd name="T2" fmla="*/ 46 w 51"/>
                <a:gd name="T3" fmla="*/ 31 h 31"/>
                <a:gd name="T4" fmla="*/ 1 w 51"/>
                <a:gd name="T5" fmla="*/ 5 h 31"/>
                <a:gd name="T6" fmla="*/ 0 w 51"/>
                <a:gd name="T7" fmla="*/ 1 h 31"/>
                <a:gd name="T8" fmla="*/ 4 w 51"/>
                <a:gd name="T9" fmla="*/ 0 h 31"/>
                <a:gd name="T10" fmla="*/ 49 w 51"/>
                <a:gd name="T11" fmla="*/ 27 h 31"/>
                <a:gd name="T12" fmla="*/ 50 w 51"/>
                <a:gd name="T13" fmla="*/ 30 h 31"/>
                <a:gd name="T14" fmla="*/ 48 w 51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31">
                  <a:moveTo>
                    <a:pt x="48" y="31"/>
                  </a:moveTo>
                  <a:cubicBezTo>
                    <a:pt x="47" y="31"/>
                    <a:pt x="47" y="31"/>
                    <a:pt x="46" y="3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0" y="27"/>
                    <a:pt x="51" y="29"/>
                    <a:pt x="50" y="30"/>
                  </a:cubicBezTo>
                  <a:cubicBezTo>
                    <a:pt x="49" y="31"/>
                    <a:pt x="49" y="31"/>
                    <a:pt x="48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91"/>
            <p:cNvSpPr>
              <a:spLocks/>
            </p:cNvSpPr>
            <p:nvPr/>
          </p:nvSpPr>
          <p:spPr bwMode="auto">
            <a:xfrm>
              <a:off x="5440363" y="1528763"/>
              <a:ext cx="214313" cy="19050"/>
            </a:xfrm>
            <a:custGeom>
              <a:avLst/>
              <a:gdLst>
                <a:gd name="T0" fmla="*/ 55 w 57"/>
                <a:gd name="T1" fmla="*/ 5 h 5"/>
                <a:gd name="T2" fmla="*/ 3 w 57"/>
                <a:gd name="T3" fmla="*/ 5 h 5"/>
                <a:gd name="T4" fmla="*/ 0 w 57"/>
                <a:gd name="T5" fmla="*/ 2 h 5"/>
                <a:gd name="T6" fmla="*/ 3 w 57"/>
                <a:gd name="T7" fmla="*/ 0 h 5"/>
                <a:gd name="T8" fmla="*/ 55 w 57"/>
                <a:gd name="T9" fmla="*/ 0 h 5"/>
                <a:gd name="T10" fmla="*/ 57 w 57"/>
                <a:gd name="T11" fmla="*/ 2 h 5"/>
                <a:gd name="T12" fmla="*/ 55 w 5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5">
                  <a:moveTo>
                    <a:pt x="55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7" y="1"/>
                    <a:pt x="57" y="2"/>
                  </a:cubicBezTo>
                  <a:cubicBezTo>
                    <a:pt x="57" y="4"/>
                    <a:pt x="56" y="5"/>
                    <a:pt x="5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92"/>
            <p:cNvSpPr>
              <a:spLocks/>
            </p:cNvSpPr>
            <p:nvPr/>
          </p:nvSpPr>
          <p:spPr bwMode="auto">
            <a:xfrm>
              <a:off x="5534026" y="1776413"/>
              <a:ext cx="192088" cy="117475"/>
            </a:xfrm>
            <a:custGeom>
              <a:avLst/>
              <a:gdLst>
                <a:gd name="T0" fmla="*/ 3 w 51"/>
                <a:gd name="T1" fmla="*/ 31 h 31"/>
                <a:gd name="T2" fmla="*/ 0 w 51"/>
                <a:gd name="T3" fmla="*/ 30 h 31"/>
                <a:gd name="T4" fmla="*/ 1 w 51"/>
                <a:gd name="T5" fmla="*/ 27 h 31"/>
                <a:gd name="T6" fmla="*/ 46 w 51"/>
                <a:gd name="T7" fmla="*/ 1 h 31"/>
                <a:gd name="T8" fmla="*/ 50 w 51"/>
                <a:gd name="T9" fmla="*/ 1 h 31"/>
                <a:gd name="T10" fmla="*/ 49 w 51"/>
                <a:gd name="T11" fmla="*/ 5 h 31"/>
                <a:gd name="T12" fmla="*/ 4 w 51"/>
                <a:gd name="T13" fmla="*/ 31 h 31"/>
                <a:gd name="T14" fmla="*/ 3 w 51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31">
                  <a:moveTo>
                    <a:pt x="3" y="31"/>
                  </a:moveTo>
                  <a:cubicBezTo>
                    <a:pt x="2" y="31"/>
                    <a:pt x="1" y="31"/>
                    <a:pt x="0" y="30"/>
                  </a:cubicBezTo>
                  <a:cubicBezTo>
                    <a:pt x="0" y="29"/>
                    <a:pt x="0" y="27"/>
                    <a:pt x="1" y="27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8" y="0"/>
                    <a:pt x="49" y="0"/>
                    <a:pt x="50" y="1"/>
                  </a:cubicBezTo>
                  <a:cubicBezTo>
                    <a:pt x="51" y="3"/>
                    <a:pt x="50" y="4"/>
                    <a:pt x="49" y="5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1"/>
                    <a:pt x="3" y="31"/>
                    <a:pt x="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93"/>
            <p:cNvSpPr>
              <a:spLocks/>
            </p:cNvSpPr>
            <p:nvPr/>
          </p:nvSpPr>
          <p:spPr bwMode="auto">
            <a:xfrm>
              <a:off x="5786438" y="1957388"/>
              <a:ext cx="120650" cy="192088"/>
            </a:xfrm>
            <a:custGeom>
              <a:avLst/>
              <a:gdLst>
                <a:gd name="T0" fmla="*/ 3 w 32"/>
                <a:gd name="T1" fmla="*/ 51 h 51"/>
                <a:gd name="T2" fmla="*/ 2 w 32"/>
                <a:gd name="T3" fmla="*/ 51 h 51"/>
                <a:gd name="T4" fmla="*/ 1 w 32"/>
                <a:gd name="T5" fmla="*/ 47 h 51"/>
                <a:gd name="T6" fmla="*/ 27 w 32"/>
                <a:gd name="T7" fmla="*/ 2 h 51"/>
                <a:gd name="T8" fmla="*/ 31 w 32"/>
                <a:gd name="T9" fmla="*/ 1 h 51"/>
                <a:gd name="T10" fmla="*/ 32 w 32"/>
                <a:gd name="T11" fmla="*/ 5 h 51"/>
                <a:gd name="T12" fmla="*/ 5 w 32"/>
                <a:gd name="T13" fmla="*/ 50 h 51"/>
                <a:gd name="T14" fmla="*/ 3 w 32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51">
                  <a:moveTo>
                    <a:pt x="3" y="51"/>
                  </a:moveTo>
                  <a:cubicBezTo>
                    <a:pt x="3" y="51"/>
                    <a:pt x="2" y="51"/>
                    <a:pt x="2" y="51"/>
                  </a:cubicBezTo>
                  <a:cubicBezTo>
                    <a:pt x="1" y="50"/>
                    <a:pt x="0" y="48"/>
                    <a:pt x="1" y="47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"/>
                    <a:pt x="29" y="0"/>
                    <a:pt x="31" y="1"/>
                  </a:cubicBezTo>
                  <a:cubicBezTo>
                    <a:pt x="32" y="2"/>
                    <a:pt x="32" y="3"/>
                    <a:pt x="32" y="5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1"/>
                    <a:pt x="4" y="51"/>
                    <a:pt x="3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94"/>
            <p:cNvSpPr>
              <a:spLocks/>
            </p:cNvSpPr>
            <p:nvPr/>
          </p:nvSpPr>
          <p:spPr bwMode="auto">
            <a:xfrm>
              <a:off x="6388101" y="1957388"/>
              <a:ext cx="117475" cy="192088"/>
            </a:xfrm>
            <a:custGeom>
              <a:avLst/>
              <a:gdLst>
                <a:gd name="T0" fmla="*/ 28 w 31"/>
                <a:gd name="T1" fmla="*/ 51 h 51"/>
                <a:gd name="T2" fmla="*/ 26 w 31"/>
                <a:gd name="T3" fmla="*/ 50 h 51"/>
                <a:gd name="T4" fmla="*/ 0 w 31"/>
                <a:gd name="T5" fmla="*/ 5 h 51"/>
                <a:gd name="T6" fmla="*/ 1 w 31"/>
                <a:gd name="T7" fmla="*/ 1 h 51"/>
                <a:gd name="T8" fmla="*/ 5 w 31"/>
                <a:gd name="T9" fmla="*/ 2 h 51"/>
                <a:gd name="T10" fmla="*/ 31 w 31"/>
                <a:gd name="T11" fmla="*/ 47 h 51"/>
                <a:gd name="T12" fmla="*/ 30 w 31"/>
                <a:gd name="T13" fmla="*/ 51 h 51"/>
                <a:gd name="T14" fmla="*/ 28 w 31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51">
                  <a:moveTo>
                    <a:pt x="28" y="51"/>
                  </a:moveTo>
                  <a:cubicBezTo>
                    <a:pt x="28" y="51"/>
                    <a:pt x="27" y="50"/>
                    <a:pt x="26" y="5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8"/>
                    <a:pt x="31" y="50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95"/>
            <p:cNvSpPr>
              <a:spLocks/>
            </p:cNvSpPr>
            <p:nvPr/>
          </p:nvSpPr>
          <p:spPr bwMode="auto">
            <a:xfrm>
              <a:off x="6569076" y="1776413"/>
              <a:ext cx="192088" cy="117475"/>
            </a:xfrm>
            <a:custGeom>
              <a:avLst/>
              <a:gdLst>
                <a:gd name="T0" fmla="*/ 48 w 51"/>
                <a:gd name="T1" fmla="*/ 31 h 31"/>
                <a:gd name="T2" fmla="*/ 47 w 51"/>
                <a:gd name="T3" fmla="*/ 31 h 31"/>
                <a:gd name="T4" fmla="*/ 2 w 51"/>
                <a:gd name="T5" fmla="*/ 5 h 31"/>
                <a:gd name="T6" fmla="*/ 1 w 51"/>
                <a:gd name="T7" fmla="*/ 1 h 31"/>
                <a:gd name="T8" fmla="*/ 4 w 51"/>
                <a:gd name="T9" fmla="*/ 0 h 31"/>
                <a:gd name="T10" fmla="*/ 49 w 51"/>
                <a:gd name="T11" fmla="*/ 27 h 31"/>
                <a:gd name="T12" fmla="*/ 50 w 51"/>
                <a:gd name="T13" fmla="*/ 30 h 31"/>
                <a:gd name="T14" fmla="*/ 48 w 51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31">
                  <a:moveTo>
                    <a:pt x="48" y="31"/>
                  </a:moveTo>
                  <a:cubicBezTo>
                    <a:pt x="48" y="31"/>
                    <a:pt x="47" y="31"/>
                    <a:pt x="47" y="3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1" y="27"/>
                    <a:pt x="51" y="29"/>
                    <a:pt x="50" y="30"/>
                  </a:cubicBezTo>
                  <a:cubicBezTo>
                    <a:pt x="50" y="31"/>
                    <a:pt x="49" y="31"/>
                    <a:pt x="48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96"/>
            <p:cNvSpPr>
              <a:spLocks/>
            </p:cNvSpPr>
            <p:nvPr/>
          </p:nvSpPr>
          <p:spPr bwMode="auto">
            <a:xfrm>
              <a:off x="6635751" y="1528763"/>
              <a:ext cx="215900" cy="19050"/>
            </a:xfrm>
            <a:custGeom>
              <a:avLst/>
              <a:gdLst>
                <a:gd name="T0" fmla="*/ 55 w 57"/>
                <a:gd name="T1" fmla="*/ 5 h 5"/>
                <a:gd name="T2" fmla="*/ 3 w 57"/>
                <a:gd name="T3" fmla="*/ 5 h 5"/>
                <a:gd name="T4" fmla="*/ 0 w 57"/>
                <a:gd name="T5" fmla="*/ 2 h 5"/>
                <a:gd name="T6" fmla="*/ 3 w 57"/>
                <a:gd name="T7" fmla="*/ 0 h 5"/>
                <a:gd name="T8" fmla="*/ 55 w 57"/>
                <a:gd name="T9" fmla="*/ 0 h 5"/>
                <a:gd name="T10" fmla="*/ 57 w 57"/>
                <a:gd name="T11" fmla="*/ 2 h 5"/>
                <a:gd name="T12" fmla="*/ 55 w 5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5">
                  <a:moveTo>
                    <a:pt x="55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7" y="1"/>
                    <a:pt x="57" y="2"/>
                  </a:cubicBezTo>
                  <a:cubicBezTo>
                    <a:pt x="57" y="3"/>
                    <a:pt x="56" y="5"/>
                    <a:pt x="5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97"/>
            <p:cNvSpPr>
              <a:spLocks/>
            </p:cNvSpPr>
            <p:nvPr/>
          </p:nvSpPr>
          <p:spPr bwMode="auto">
            <a:xfrm>
              <a:off x="6569076" y="1179513"/>
              <a:ext cx="192088" cy="115888"/>
            </a:xfrm>
            <a:custGeom>
              <a:avLst/>
              <a:gdLst>
                <a:gd name="T0" fmla="*/ 3 w 51"/>
                <a:gd name="T1" fmla="*/ 31 h 31"/>
                <a:gd name="T2" fmla="*/ 1 w 51"/>
                <a:gd name="T3" fmla="*/ 30 h 31"/>
                <a:gd name="T4" fmla="*/ 2 w 51"/>
                <a:gd name="T5" fmla="*/ 26 h 31"/>
                <a:gd name="T6" fmla="*/ 47 w 51"/>
                <a:gd name="T7" fmla="*/ 0 h 31"/>
                <a:gd name="T8" fmla="*/ 50 w 51"/>
                <a:gd name="T9" fmla="*/ 1 h 31"/>
                <a:gd name="T10" fmla="*/ 49 w 51"/>
                <a:gd name="T11" fmla="*/ 5 h 31"/>
                <a:gd name="T12" fmla="*/ 4 w 51"/>
                <a:gd name="T13" fmla="*/ 31 h 31"/>
                <a:gd name="T14" fmla="*/ 3 w 51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31">
                  <a:moveTo>
                    <a:pt x="3" y="31"/>
                  </a:moveTo>
                  <a:cubicBezTo>
                    <a:pt x="2" y="31"/>
                    <a:pt x="1" y="31"/>
                    <a:pt x="1" y="30"/>
                  </a:cubicBezTo>
                  <a:cubicBezTo>
                    <a:pt x="0" y="29"/>
                    <a:pt x="1" y="27"/>
                    <a:pt x="2" y="2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50" y="0"/>
                    <a:pt x="50" y="1"/>
                  </a:cubicBezTo>
                  <a:cubicBezTo>
                    <a:pt x="51" y="2"/>
                    <a:pt x="51" y="4"/>
                    <a:pt x="49" y="5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3" y="31"/>
                    <a:pt x="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98"/>
            <p:cNvSpPr>
              <a:spLocks/>
            </p:cNvSpPr>
            <p:nvPr/>
          </p:nvSpPr>
          <p:spPr bwMode="auto">
            <a:xfrm>
              <a:off x="6384926" y="923926"/>
              <a:ext cx="120650" cy="187325"/>
            </a:xfrm>
            <a:custGeom>
              <a:avLst/>
              <a:gdLst>
                <a:gd name="T0" fmla="*/ 3 w 32"/>
                <a:gd name="T1" fmla="*/ 50 h 50"/>
                <a:gd name="T2" fmla="*/ 2 w 32"/>
                <a:gd name="T3" fmla="*/ 50 h 50"/>
                <a:gd name="T4" fmla="*/ 1 w 32"/>
                <a:gd name="T5" fmla="*/ 47 h 50"/>
                <a:gd name="T6" fmla="*/ 27 w 32"/>
                <a:gd name="T7" fmla="*/ 2 h 50"/>
                <a:gd name="T8" fmla="*/ 31 w 32"/>
                <a:gd name="T9" fmla="*/ 1 h 50"/>
                <a:gd name="T10" fmla="*/ 32 w 32"/>
                <a:gd name="T11" fmla="*/ 4 h 50"/>
                <a:gd name="T12" fmla="*/ 5 w 32"/>
                <a:gd name="T13" fmla="*/ 49 h 50"/>
                <a:gd name="T14" fmla="*/ 3 w 32"/>
                <a:gd name="T1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50">
                  <a:moveTo>
                    <a:pt x="3" y="50"/>
                  </a:moveTo>
                  <a:cubicBezTo>
                    <a:pt x="3" y="50"/>
                    <a:pt x="2" y="50"/>
                    <a:pt x="2" y="50"/>
                  </a:cubicBezTo>
                  <a:cubicBezTo>
                    <a:pt x="1" y="49"/>
                    <a:pt x="0" y="48"/>
                    <a:pt x="1" y="47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0"/>
                    <a:pt x="29" y="0"/>
                    <a:pt x="31" y="1"/>
                  </a:cubicBezTo>
                  <a:cubicBezTo>
                    <a:pt x="32" y="1"/>
                    <a:pt x="32" y="3"/>
                    <a:pt x="32" y="4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50"/>
                    <a:pt x="4" y="50"/>
                    <a:pt x="3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44" name="组合 243"/>
            <p:cNvGrpSpPr/>
            <p:nvPr/>
          </p:nvGrpSpPr>
          <p:grpSpPr>
            <a:xfrm>
              <a:off x="7272338" y="3373438"/>
              <a:ext cx="635000" cy="865188"/>
              <a:chOff x="7246938" y="3348038"/>
              <a:chExt cx="635000" cy="865188"/>
            </a:xfrm>
          </p:grpSpPr>
          <p:sp>
            <p:nvSpPr>
              <p:cNvPr id="236" name="Freeform 200"/>
              <p:cNvSpPr>
                <a:spLocks/>
              </p:cNvSpPr>
              <p:nvPr/>
            </p:nvSpPr>
            <p:spPr bwMode="auto">
              <a:xfrm>
                <a:off x="7246938" y="3348038"/>
                <a:ext cx="635000" cy="865188"/>
              </a:xfrm>
              <a:custGeom>
                <a:avLst/>
                <a:gdLst>
                  <a:gd name="T0" fmla="*/ 0 w 400"/>
                  <a:gd name="T1" fmla="*/ 545 h 545"/>
                  <a:gd name="T2" fmla="*/ 0 w 400"/>
                  <a:gd name="T3" fmla="*/ 251 h 545"/>
                  <a:gd name="T4" fmla="*/ 0 w 400"/>
                  <a:gd name="T5" fmla="*/ 104 h 545"/>
                  <a:gd name="T6" fmla="*/ 106 w 400"/>
                  <a:gd name="T7" fmla="*/ 0 h 545"/>
                  <a:gd name="T8" fmla="*/ 400 w 400"/>
                  <a:gd name="T9" fmla="*/ 0 h 545"/>
                  <a:gd name="T10" fmla="*/ 400 w 400"/>
                  <a:gd name="T11" fmla="*/ 109 h 545"/>
                  <a:gd name="T12" fmla="*/ 400 w 400"/>
                  <a:gd name="T13" fmla="*/ 251 h 545"/>
                  <a:gd name="T14" fmla="*/ 400 w 400"/>
                  <a:gd name="T15" fmla="*/ 545 h 545"/>
                  <a:gd name="T16" fmla="*/ 0 w 400"/>
                  <a:gd name="T17" fmla="*/ 545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0" h="545">
                    <a:moveTo>
                      <a:pt x="0" y="545"/>
                    </a:moveTo>
                    <a:lnTo>
                      <a:pt x="0" y="251"/>
                    </a:lnTo>
                    <a:lnTo>
                      <a:pt x="0" y="104"/>
                    </a:lnTo>
                    <a:lnTo>
                      <a:pt x="106" y="0"/>
                    </a:lnTo>
                    <a:lnTo>
                      <a:pt x="400" y="0"/>
                    </a:lnTo>
                    <a:lnTo>
                      <a:pt x="400" y="109"/>
                    </a:lnTo>
                    <a:lnTo>
                      <a:pt x="400" y="251"/>
                    </a:lnTo>
                    <a:lnTo>
                      <a:pt x="400" y="545"/>
                    </a:lnTo>
                    <a:lnTo>
                      <a:pt x="0" y="5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01"/>
              <p:cNvSpPr>
                <a:spLocks/>
              </p:cNvSpPr>
              <p:nvPr/>
            </p:nvSpPr>
            <p:spPr bwMode="auto">
              <a:xfrm>
                <a:off x="7246938" y="3348038"/>
                <a:ext cx="168275" cy="165100"/>
              </a:xfrm>
              <a:custGeom>
                <a:avLst/>
                <a:gdLst>
                  <a:gd name="T0" fmla="*/ 106 w 106"/>
                  <a:gd name="T1" fmla="*/ 104 h 104"/>
                  <a:gd name="T2" fmla="*/ 0 w 106"/>
                  <a:gd name="T3" fmla="*/ 104 h 104"/>
                  <a:gd name="T4" fmla="*/ 106 w 106"/>
                  <a:gd name="T5" fmla="*/ 0 h 104"/>
                  <a:gd name="T6" fmla="*/ 106 w 106"/>
                  <a:gd name="T7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104">
                    <a:moveTo>
                      <a:pt x="106" y="104"/>
                    </a:moveTo>
                    <a:lnTo>
                      <a:pt x="0" y="104"/>
                    </a:lnTo>
                    <a:lnTo>
                      <a:pt x="106" y="0"/>
                    </a:lnTo>
                    <a:lnTo>
                      <a:pt x="106" y="104"/>
                    </a:lnTo>
                    <a:close/>
                  </a:path>
                </a:pathLst>
              </a:custGeom>
              <a:solidFill>
                <a:srgbClr val="8FC4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02"/>
              <p:cNvSpPr>
                <a:spLocks/>
              </p:cNvSpPr>
              <p:nvPr/>
            </p:nvSpPr>
            <p:spPr bwMode="auto">
              <a:xfrm>
                <a:off x="7246938" y="3513138"/>
                <a:ext cx="168275" cy="169863"/>
              </a:xfrm>
              <a:custGeom>
                <a:avLst/>
                <a:gdLst>
                  <a:gd name="T0" fmla="*/ 0 w 106"/>
                  <a:gd name="T1" fmla="*/ 0 h 107"/>
                  <a:gd name="T2" fmla="*/ 106 w 106"/>
                  <a:gd name="T3" fmla="*/ 0 h 107"/>
                  <a:gd name="T4" fmla="*/ 0 w 106"/>
                  <a:gd name="T5" fmla="*/ 107 h 107"/>
                  <a:gd name="T6" fmla="*/ 0 w 106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107">
                    <a:moveTo>
                      <a:pt x="0" y="0"/>
                    </a:moveTo>
                    <a:lnTo>
                      <a:pt x="106" y="0"/>
                    </a:lnTo>
                    <a:lnTo>
                      <a:pt x="0" y="1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3" name="组合 242"/>
            <p:cNvGrpSpPr/>
            <p:nvPr/>
          </p:nvGrpSpPr>
          <p:grpSpPr>
            <a:xfrm>
              <a:off x="7429501" y="3659188"/>
              <a:ext cx="654050" cy="661988"/>
              <a:chOff x="7404101" y="3633788"/>
              <a:chExt cx="654050" cy="661988"/>
            </a:xfrm>
          </p:grpSpPr>
          <p:sp>
            <p:nvSpPr>
              <p:cNvPr id="32" name="Freeform 220"/>
              <p:cNvSpPr>
                <a:spLocks/>
              </p:cNvSpPr>
              <p:nvPr/>
            </p:nvSpPr>
            <p:spPr bwMode="auto">
              <a:xfrm>
                <a:off x="7404101" y="3633788"/>
                <a:ext cx="650875" cy="661988"/>
              </a:xfrm>
              <a:custGeom>
                <a:avLst/>
                <a:gdLst>
                  <a:gd name="T0" fmla="*/ 61 w 173"/>
                  <a:gd name="T1" fmla="*/ 131 h 176"/>
                  <a:gd name="T2" fmla="*/ 130 w 173"/>
                  <a:gd name="T3" fmla="*/ 62 h 176"/>
                  <a:gd name="T4" fmla="*/ 164 w 173"/>
                  <a:gd name="T5" fmla="*/ 55 h 176"/>
                  <a:gd name="T6" fmla="*/ 173 w 173"/>
                  <a:gd name="T7" fmla="*/ 35 h 176"/>
                  <a:gd name="T8" fmla="*/ 159 w 173"/>
                  <a:gd name="T9" fmla="*/ 48 h 176"/>
                  <a:gd name="T10" fmla="*/ 138 w 173"/>
                  <a:gd name="T11" fmla="*/ 42 h 176"/>
                  <a:gd name="T12" fmla="*/ 132 w 173"/>
                  <a:gd name="T13" fmla="*/ 21 h 176"/>
                  <a:gd name="T14" fmla="*/ 151 w 173"/>
                  <a:gd name="T15" fmla="*/ 3 h 176"/>
                  <a:gd name="T16" fmla="*/ 119 w 173"/>
                  <a:gd name="T17" fmla="*/ 11 h 176"/>
                  <a:gd name="T18" fmla="*/ 112 w 173"/>
                  <a:gd name="T19" fmla="*/ 45 h 176"/>
                  <a:gd name="T20" fmla="*/ 44 w 173"/>
                  <a:gd name="T21" fmla="*/ 113 h 176"/>
                  <a:gd name="T22" fmla="*/ 10 w 173"/>
                  <a:gd name="T23" fmla="*/ 120 h 176"/>
                  <a:gd name="T24" fmla="*/ 1 w 173"/>
                  <a:gd name="T25" fmla="*/ 146 h 176"/>
                  <a:gd name="T26" fmla="*/ 18 w 173"/>
                  <a:gd name="T27" fmla="*/ 129 h 176"/>
                  <a:gd name="T28" fmla="*/ 36 w 173"/>
                  <a:gd name="T29" fmla="*/ 134 h 176"/>
                  <a:gd name="T30" fmla="*/ 40 w 173"/>
                  <a:gd name="T31" fmla="*/ 152 h 176"/>
                  <a:gd name="T32" fmla="*/ 21 w 173"/>
                  <a:gd name="T33" fmla="*/ 171 h 176"/>
                  <a:gd name="T34" fmla="*/ 54 w 173"/>
                  <a:gd name="T35" fmla="*/ 164 h 176"/>
                  <a:gd name="T36" fmla="*/ 61 w 173"/>
                  <a:gd name="T37" fmla="*/ 131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3" h="176">
                    <a:moveTo>
                      <a:pt x="61" y="131"/>
                    </a:moveTo>
                    <a:cubicBezTo>
                      <a:pt x="130" y="62"/>
                      <a:pt x="130" y="62"/>
                      <a:pt x="130" y="62"/>
                    </a:cubicBezTo>
                    <a:cubicBezTo>
                      <a:pt x="141" y="67"/>
                      <a:pt x="154" y="64"/>
                      <a:pt x="164" y="55"/>
                    </a:cubicBezTo>
                    <a:cubicBezTo>
                      <a:pt x="169" y="50"/>
                      <a:pt x="172" y="42"/>
                      <a:pt x="173" y="35"/>
                    </a:cubicBezTo>
                    <a:cubicBezTo>
                      <a:pt x="159" y="48"/>
                      <a:pt x="159" y="48"/>
                      <a:pt x="159" y="48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132" y="21"/>
                      <a:pt x="132" y="21"/>
                      <a:pt x="132" y="21"/>
                    </a:cubicBezTo>
                    <a:cubicBezTo>
                      <a:pt x="151" y="3"/>
                      <a:pt x="151" y="3"/>
                      <a:pt x="151" y="3"/>
                    </a:cubicBezTo>
                    <a:cubicBezTo>
                      <a:pt x="140" y="0"/>
                      <a:pt x="128" y="2"/>
                      <a:pt x="119" y="11"/>
                    </a:cubicBezTo>
                    <a:cubicBezTo>
                      <a:pt x="110" y="20"/>
                      <a:pt x="108" y="33"/>
                      <a:pt x="112" y="45"/>
                    </a:cubicBezTo>
                    <a:cubicBezTo>
                      <a:pt x="44" y="113"/>
                      <a:pt x="44" y="113"/>
                      <a:pt x="44" y="113"/>
                    </a:cubicBezTo>
                    <a:cubicBezTo>
                      <a:pt x="33" y="108"/>
                      <a:pt x="19" y="111"/>
                      <a:pt x="10" y="120"/>
                    </a:cubicBezTo>
                    <a:cubicBezTo>
                      <a:pt x="3" y="127"/>
                      <a:pt x="0" y="137"/>
                      <a:pt x="1" y="146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6" y="134"/>
                      <a:pt x="36" y="134"/>
                      <a:pt x="36" y="134"/>
                    </a:cubicBezTo>
                    <a:cubicBezTo>
                      <a:pt x="40" y="152"/>
                      <a:pt x="40" y="152"/>
                      <a:pt x="40" y="152"/>
                    </a:cubicBezTo>
                    <a:cubicBezTo>
                      <a:pt x="21" y="171"/>
                      <a:pt x="21" y="171"/>
                      <a:pt x="21" y="171"/>
                    </a:cubicBezTo>
                    <a:cubicBezTo>
                      <a:pt x="32" y="176"/>
                      <a:pt x="45" y="174"/>
                      <a:pt x="54" y="164"/>
                    </a:cubicBezTo>
                    <a:cubicBezTo>
                      <a:pt x="64" y="155"/>
                      <a:pt x="66" y="142"/>
                      <a:pt x="61" y="131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21"/>
              <p:cNvSpPr>
                <a:spLocks/>
              </p:cNvSpPr>
              <p:nvPr/>
            </p:nvSpPr>
            <p:spPr bwMode="auto">
              <a:xfrm>
                <a:off x="7483476" y="3765551"/>
                <a:ext cx="571500" cy="530225"/>
              </a:xfrm>
              <a:custGeom>
                <a:avLst/>
                <a:gdLst>
                  <a:gd name="T0" fmla="*/ 40 w 152"/>
                  <a:gd name="T1" fmla="*/ 96 h 141"/>
                  <a:gd name="T2" fmla="*/ 109 w 152"/>
                  <a:gd name="T3" fmla="*/ 27 h 141"/>
                  <a:gd name="T4" fmla="*/ 143 w 152"/>
                  <a:gd name="T5" fmla="*/ 20 h 141"/>
                  <a:gd name="T6" fmla="*/ 152 w 152"/>
                  <a:gd name="T7" fmla="*/ 0 h 141"/>
                  <a:gd name="T8" fmla="*/ 138 w 152"/>
                  <a:gd name="T9" fmla="*/ 13 h 141"/>
                  <a:gd name="T10" fmla="*/ 117 w 152"/>
                  <a:gd name="T11" fmla="*/ 7 h 141"/>
                  <a:gd name="T12" fmla="*/ 115 w 152"/>
                  <a:gd name="T13" fmla="*/ 0 h 141"/>
                  <a:gd name="T14" fmla="*/ 15 w 152"/>
                  <a:gd name="T15" fmla="*/ 100 h 141"/>
                  <a:gd name="T16" fmla="*/ 19 w 152"/>
                  <a:gd name="T17" fmla="*/ 117 h 141"/>
                  <a:gd name="T18" fmla="*/ 0 w 152"/>
                  <a:gd name="T19" fmla="*/ 136 h 141"/>
                  <a:gd name="T20" fmla="*/ 33 w 152"/>
                  <a:gd name="T21" fmla="*/ 129 h 141"/>
                  <a:gd name="T22" fmla="*/ 40 w 152"/>
                  <a:gd name="T23" fmla="*/ 9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2" h="141">
                    <a:moveTo>
                      <a:pt x="40" y="96"/>
                    </a:moveTo>
                    <a:cubicBezTo>
                      <a:pt x="109" y="27"/>
                      <a:pt x="109" y="27"/>
                      <a:pt x="109" y="27"/>
                    </a:cubicBezTo>
                    <a:cubicBezTo>
                      <a:pt x="120" y="32"/>
                      <a:pt x="133" y="29"/>
                      <a:pt x="143" y="20"/>
                    </a:cubicBezTo>
                    <a:cubicBezTo>
                      <a:pt x="148" y="15"/>
                      <a:pt x="151" y="7"/>
                      <a:pt x="152" y="0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11" y="141"/>
                      <a:pt x="24" y="139"/>
                      <a:pt x="33" y="129"/>
                    </a:cubicBezTo>
                    <a:cubicBezTo>
                      <a:pt x="43" y="120"/>
                      <a:pt x="45" y="107"/>
                      <a:pt x="40" y="96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22"/>
              <p:cNvSpPr>
                <a:spLocks/>
              </p:cNvSpPr>
              <p:nvPr/>
            </p:nvSpPr>
            <p:spPr bwMode="auto">
              <a:xfrm>
                <a:off x="7439026" y="3649663"/>
                <a:ext cx="368300" cy="368300"/>
              </a:xfrm>
              <a:custGeom>
                <a:avLst/>
                <a:gdLst>
                  <a:gd name="T0" fmla="*/ 71 w 232"/>
                  <a:gd name="T1" fmla="*/ 33 h 232"/>
                  <a:gd name="T2" fmla="*/ 19 w 232"/>
                  <a:gd name="T3" fmla="*/ 0 h 232"/>
                  <a:gd name="T4" fmla="*/ 0 w 232"/>
                  <a:gd name="T5" fmla="*/ 18 h 232"/>
                  <a:gd name="T6" fmla="*/ 33 w 232"/>
                  <a:gd name="T7" fmla="*/ 71 h 232"/>
                  <a:gd name="T8" fmla="*/ 54 w 232"/>
                  <a:gd name="T9" fmla="*/ 73 h 232"/>
                  <a:gd name="T10" fmla="*/ 54 w 232"/>
                  <a:gd name="T11" fmla="*/ 73 h 232"/>
                  <a:gd name="T12" fmla="*/ 213 w 232"/>
                  <a:gd name="T13" fmla="*/ 232 h 232"/>
                  <a:gd name="T14" fmla="*/ 232 w 232"/>
                  <a:gd name="T15" fmla="*/ 215 h 232"/>
                  <a:gd name="T16" fmla="*/ 73 w 232"/>
                  <a:gd name="T17" fmla="*/ 56 h 232"/>
                  <a:gd name="T18" fmla="*/ 73 w 232"/>
                  <a:gd name="T19" fmla="*/ 54 h 232"/>
                  <a:gd name="T20" fmla="*/ 71 w 232"/>
                  <a:gd name="T21" fmla="*/ 3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2" h="232">
                    <a:moveTo>
                      <a:pt x="71" y="33"/>
                    </a:moveTo>
                    <a:lnTo>
                      <a:pt x="19" y="0"/>
                    </a:lnTo>
                    <a:lnTo>
                      <a:pt x="0" y="18"/>
                    </a:lnTo>
                    <a:lnTo>
                      <a:pt x="33" y="71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213" y="232"/>
                    </a:lnTo>
                    <a:lnTo>
                      <a:pt x="232" y="215"/>
                    </a:lnTo>
                    <a:lnTo>
                      <a:pt x="73" y="56"/>
                    </a:lnTo>
                    <a:lnTo>
                      <a:pt x="73" y="54"/>
                    </a:lnTo>
                    <a:lnTo>
                      <a:pt x="71" y="33"/>
                    </a:ln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23"/>
              <p:cNvSpPr>
                <a:spLocks/>
              </p:cNvSpPr>
              <p:nvPr/>
            </p:nvSpPr>
            <p:spPr bwMode="auto">
              <a:xfrm>
                <a:off x="7450138" y="3649663"/>
                <a:ext cx="357188" cy="355600"/>
              </a:xfrm>
              <a:custGeom>
                <a:avLst/>
                <a:gdLst>
                  <a:gd name="T0" fmla="*/ 0 w 225"/>
                  <a:gd name="T1" fmla="*/ 11 h 224"/>
                  <a:gd name="T2" fmla="*/ 213 w 225"/>
                  <a:gd name="T3" fmla="*/ 224 h 224"/>
                  <a:gd name="T4" fmla="*/ 225 w 225"/>
                  <a:gd name="T5" fmla="*/ 215 h 224"/>
                  <a:gd name="T6" fmla="*/ 66 w 225"/>
                  <a:gd name="T7" fmla="*/ 56 h 224"/>
                  <a:gd name="T8" fmla="*/ 66 w 225"/>
                  <a:gd name="T9" fmla="*/ 54 h 224"/>
                  <a:gd name="T10" fmla="*/ 64 w 225"/>
                  <a:gd name="T11" fmla="*/ 33 h 224"/>
                  <a:gd name="T12" fmla="*/ 12 w 225"/>
                  <a:gd name="T13" fmla="*/ 0 h 224"/>
                  <a:gd name="T14" fmla="*/ 0 w 225"/>
                  <a:gd name="T15" fmla="*/ 11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5" h="224">
                    <a:moveTo>
                      <a:pt x="0" y="11"/>
                    </a:moveTo>
                    <a:lnTo>
                      <a:pt x="213" y="224"/>
                    </a:lnTo>
                    <a:lnTo>
                      <a:pt x="225" y="215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4" y="33"/>
                    </a:lnTo>
                    <a:lnTo>
                      <a:pt x="12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24"/>
              <p:cNvSpPr>
                <a:spLocks/>
              </p:cNvSpPr>
              <p:nvPr/>
            </p:nvSpPr>
            <p:spPr bwMode="auto">
              <a:xfrm>
                <a:off x="7700963" y="3911601"/>
                <a:ext cx="357188" cy="357188"/>
              </a:xfrm>
              <a:custGeom>
                <a:avLst/>
                <a:gdLst>
                  <a:gd name="T0" fmla="*/ 49 w 95"/>
                  <a:gd name="T1" fmla="*/ 23 h 95"/>
                  <a:gd name="T2" fmla="*/ 42 w 95"/>
                  <a:gd name="T3" fmla="*/ 21 h 95"/>
                  <a:gd name="T4" fmla="*/ 38 w 95"/>
                  <a:gd name="T5" fmla="*/ 12 h 95"/>
                  <a:gd name="T6" fmla="*/ 36 w 95"/>
                  <a:gd name="T7" fmla="*/ 9 h 95"/>
                  <a:gd name="T8" fmla="*/ 32 w 95"/>
                  <a:gd name="T9" fmla="*/ 6 h 95"/>
                  <a:gd name="T10" fmla="*/ 29 w 95"/>
                  <a:gd name="T11" fmla="*/ 3 h 95"/>
                  <a:gd name="T12" fmla="*/ 19 w 95"/>
                  <a:gd name="T13" fmla="*/ 3 h 95"/>
                  <a:gd name="T14" fmla="*/ 2 w 95"/>
                  <a:gd name="T15" fmla="*/ 20 h 95"/>
                  <a:gd name="T16" fmla="*/ 2 w 95"/>
                  <a:gd name="T17" fmla="*/ 30 h 95"/>
                  <a:gd name="T18" fmla="*/ 5 w 95"/>
                  <a:gd name="T19" fmla="*/ 33 h 95"/>
                  <a:gd name="T20" fmla="*/ 9 w 95"/>
                  <a:gd name="T21" fmla="*/ 36 h 95"/>
                  <a:gd name="T22" fmla="*/ 12 w 95"/>
                  <a:gd name="T23" fmla="*/ 39 h 95"/>
                  <a:gd name="T24" fmla="*/ 21 w 95"/>
                  <a:gd name="T25" fmla="*/ 42 h 95"/>
                  <a:gd name="T26" fmla="*/ 22 w 95"/>
                  <a:gd name="T27" fmla="*/ 50 h 95"/>
                  <a:gd name="T28" fmla="*/ 64 w 95"/>
                  <a:gd name="T29" fmla="*/ 91 h 95"/>
                  <a:gd name="T30" fmla="*/ 76 w 95"/>
                  <a:gd name="T31" fmla="*/ 94 h 95"/>
                  <a:gd name="T32" fmla="*/ 93 w 95"/>
                  <a:gd name="T33" fmla="*/ 76 h 95"/>
                  <a:gd name="T34" fmla="*/ 91 w 95"/>
                  <a:gd name="T35" fmla="*/ 64 h 95"/>
                  <a:gd name="T36" fmla="*/ 49 w 95"/>
                  <a:gd name="T37" fmla="*/ 2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95">
                    <a:moveTo>
                      <a:pt x="49" y="23"/>
                    </a:moveTo>
                    <a:cubicBezTo>
                      <a:pt x="47" y="21"/>
                      <a:pt x="44" y="20"/>
                      <a:pt x="42" y="21"/>
                    </a:cubicBezTo>
                    <a:cubicBezTo>
                      <a:pt x="42" y="18"/>
                      <a:pt x="41" y="14"/>
                      <a:pt x="38" y="12"/>
                    </a:cubicBezTo>
                    <a:cubicBezTo>
                      <a:pt x="37" y="11"/>
                      <a:pt x="36" y="10"/>
                      <a:pt x="36" y="9"/>
                    </a:cubicBezTo>
                    <a:cubicBezTo>
                      <a:pt x="33" y="6"/>
                      <a:pt x="32" y="6"/>
                      <a:pt x="32" y="6"/>
                    </a:cubicBezTo>
                    <a:cubicBezTo>
                      <a:pt x="31" y="5"/>
                      <a:pt x="30" y="4"/>
                      <a:pt x="29" y="3"/>
                    </a:cubicBezTo>
                    <a:cubicBezTo>
                      <a:pt x="27" y="0"/>
                      <a:pt x="22" y="0"/>
                      <a:pt x="19" y="3"/>
                    </a:cubicBezTo>
                    <a:cubicBezTo>
                      <a:pt x="14" y="8"/>
                      <a:pt x="8" y="14"/>
                      <a:pt x="2" y="20"/>
                    </a:cubicBezTo>
                    <a:cubicBezTo>
                      <a:pt x="0" y="23"/>
                      <a:pt x="0" y="27"/>
                      <a:pt x="2" y="30"/>
                    </a:cubicBezTo>
                    <a:cubicBezTo>
                      <a:pt x="3" y="31"/>
                      <a:pt x="4" y="32"/>
                      <a:pt x="5" y="33"/>
                    </a:cubicBezTo>
                    <a:cubicBezTo>
                      <a:pt x="8" y="35"/>
                      <a:pt x="9" y="36"/>
                      <a:pt x="9" y="36"/>
                    </a:cubicBezTo>
                    <a:cubicBezTo>
                      <a:pt x="9" y="37"/>
                      <a:pt x="10" y="38"/>
                      <a:pt x="12" y="39"/>
                    </a:cubicBezTo>
                    <a:cubicBezTo>
                      <a:pt x="14" y="41"/>
                      <a:pt x="17" y="42"/>
                      <a:pt x="21" y="42"/>
                    </a:cubicBezTo>
                    <a:cubicBezTo>
                      <a:pt x="20" y="45"/>
                      <a:pt x="20" y="48"/>
                      <a:pt x="22" y="50"/>
                    </a:cubicBezTo>
                    <a:cubicBezTo>
                      <a:pt x="40" y="67"/>
                      <a:pt x="47" y="74"/>
                      <a:pt x="64" y="91"/>
                    </a:cubicBezTo>
                    <a:cubicBezTo>
                      <a:pt x="67" y="94"/>
                      <a:pt x="73" y="95"/>
                      <a:pt x="76" y="94"/>
                    </a:cubicBezTo>
                    <a:cubicBezTo>
                      <a:pt x="84" y="90"/>
                      <a:pt x="90" y="84"/>
                      <a:pt x="93" y="76"/>
                    </a:cubicBezTo>
                    <a:cubicBezTo>
                      <a:pt x="95" y="72"/>
                      <a:pt x="94" y="67"/>
                      <a:pt x="91" y="64"/>
                    </a:cubicBezTo>
                    <a:cubicBezTo>
                      <a:pt x="73" y="47"/>
                      <a:pt x="67" y="40"/>
                      <a:pt x="49" y="23"/>
                    </a:cubicBez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225"/>
              <p:cNvSpPr>
                <a:spLocks/>
              </p:cNvSpPr>
              <p:nvPr/>
            </p:nvSpPr>
            <p:spPr bwMode="auto">
              <a:xfrm>
                <a:off x="7742238" y="3911601"/>
                <a:ext cx="315913" cy="327025"/>
              </a:xfrm>
              <a:custGeom>
                <a:avLst/>
                <a:gdLst>
                  <a:gd name="T0" fmla="*/ 31 w 84"/>
                  <a:gd name="T1" fmla="*/ 21 h 87"/>
                  <a:gd name="T2" fmla="*/ 27 w 84"/>
                  <a:gd name="T3" fmla="*/ 12 h 87"/>
                  <a:gd name="T4" fmla="*/ 25 w 84"/>
                  <a:gd name="T5" fmla="*/ 9 h 87"/>
                  <a:gd name="T6" fmla="*/ 21 w 84"/>
                  <a:gd name="T7" fmla="*/ 6 h 87"/>
                  <a:gd name="T8" fmla="*/ 18 w 84"/>
                  <a:gd name="T9" fmla="*/ 3 h 87"/>
                  <a:gd name="T10" fmla="*/ 8 w 84"/>
                  <a:gd name="T11" fmla="*/ 3 h 87"/>
                  <a:gd name="T12" fmla="*/ 0 w 84"/>
                  <a:gd name="T13" fmla="*/ 11 h 87"/>
                  <a:gd name="T14" fmla="*/ 75 w 84"/>
                  <a:gd name="T15" fmla="*/ 87 h 87"/>
                  <a:gd name="T16" fmla="*/ 82 w 84"/>
                  <a:gd name="T17" fmla="*/ 76 h 87"/>
                  <a:gd name="T18" fmla="*/ 80 w 84"/>
                  <a:gd name="T19" fmla="*/ 64 h 87"/>
                  <a:gd name="T20" fmla="*/ 38 w 84"/>
                  <a:gd name="T21" fmla="*/ 23 h 87"/>
                  <a:gd name="T22" fmla="*/ 31 w 84"/>
                  <a:gd name="T23" fmla="*/ 2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87">
                    <a:moveTo>
                      <a:pt x="31" y="21"/>
                    </a:moveTo>
                    <a:cubicBezTo>
                      <a:pt x="31" y="18"/>
                      <a:pt x="30" y="14"/>
                      <a:pt x="27" y="12"/>
                    </a:cubicBezTo>
                    <a:cubicBezTo>
                      <a:pt x="26" y="11"/>
                      <a:pt x="25" y="10"/>
                      <a:pt x="25" y="9"/>
                    </a:cubicBezTo>
                    <a:cubicBezTo>
                      <a:pt x="22" y="6"/>
                      <a:pt x="21" y="6"/>
                      <a:pt x="21" y="6"/>
                    </a:cubicBezTo>
                    <a:cubicBezTo>
                      <a:pt x="20" y="5"/>
                      <a:pt x="19" y="4"/>
                      <a:pt x="18" y="3"/>
                    </a:cubicBezTo>
                    <a:cubicBezTo>
                      <a:pt x="16" y="0"/>
                      <a:pt x="11" y="0"/>
                      <a:pt x="8" y="3"/>
                    </a:cubicBezTo>
                    <a:cubicBezTo>
                      <a:pt x="5" y="6"/>
                      <a:pt x="3" y="8"/>
                      <a:pt x="0" y="11"/>
                    </a:cubicBezTo>
                    <a:cubicBezTo>
                      <a:pt x="75" y="87"/>
                      <a:pt x="75" y="87"/>
                      <a:pt x="75" y="87"/>
                    </a:cubicBezTo>
                    <a:cubicBezTo>
                      <a:pt x="78" y="84"/>
                      <a:pt x="81" y="80"/>
                      <a:pt x="82" y="76"/>
                    </a:cubicBezTo>
                    <a:cubicBezTo>
                      <a:pt x="84" y="72"/>
                      <a:pt x="83" y="67"/>
                      <a:pt x="80" y="64"/>
                    </a:cubicBezTo>
                    <a:cubicBezTo>
                      <a:pt x="62" y="47"/>
                      <a:pt x="56" y="40"/>
                      <a:pt x="38" y="23"/>
                    </a:cubicBezTo>
                    <a:cubicBezTo>
                      <a:pt x="36" y="21"/>
                      <a:pt x="33" y="20"/>
                      <a:pt x="31" y="21"/>
                    </a:cubicBez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226"/>
              <p:cNvSpPr>
                <a:spLocks/>
              </p:cNvSpPr>
              <p:nvPr/>
            </p:nvSpPr>
            <p:spPr bwMode="auto">
              <a:xfrm>
                <a:off x="7821613" y="4070351"/>
                <a:ext cx="150813" cy="149225"/>
              </a:xfrm>
              <a:custGeom>
                <a:avLst/>
                <a:gdLst>
                  <a:gd name="T0" fmla="*/ 39 w 40"/>
                  <a:gd name="T1" fmla="*/ 34 h 40"/>
                  <a:gd name="T2" fmla="*/ 39 w 40"/>
                  <a:gd name="T3" fmla="*/ 39 h 40"/>
                  <a:gd name="T4" fmla="*/ 34 w 40"/>
                  <a:gd name="T5" fmla="*/ 39 h 40"/>
                  <a:gd name="T6" fmla="*/ 1 w 40"/>
                  <a:gd name="T7" fmla="*/ 5 h 40"/>
                  <a:gd name="T8" fmla="*/ 1 w 40"/>
                  <a:gd name="T9" fmla="*/ 1 h 40"/>
                  <a:gd name="T10" fmla="*/ 5 w 40"/>
                  <a:gd name="T11" fmla="*/ 1 h 40"/>
                  <a:gd name="T12" fmla="*/ 39 w 40"/>
                  <a:gd name="T13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40">
                    <a:moveTo>
                      <a:pt x="39" y="34"/>
                    </a:moveTo>
                    <a:cubicBezTo>
                      <a:pt x="40" y="36"/>
                      <a:pt x="40" y="38"/>
                      <a:pt x="39" y="39"/>
                    </a:cubicBezTo>
                    <a:cubicBezTo>
                      <a:pt x="38" y="40"/>
                      <a:pt x="36" y="40"/>
                      <a:pt x="34" y="39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lnTo>
                      <a:pt x="39" y="34"/>
                    </a:ln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227"/>
              <p:cNvSpPr>
                <a:spLocks/>
              </p:cNvSpPr>
              <p:nvPr/>
            </p:nvSpPr>
            <p:spPr bwMode="auto">
              <a:xfrm>
                <a:off x="7856538" y="4032251"/>
                <a:ext cx="153988" cy="153988"/>
              </a:xfrm>
              <a:custGeom>
                <a:avLst/>
                <a:gdLst>
                  <a:gd name="T0" fmla="*/ 40 w 41"/>
                  <a:gd name="T1" fmla="*/ 35 h 41"/>
                  <a:gd name="T2" fmla="*/ 40 w 41"/>
                  <a:gd name="T3" fmla="*/ 39 h 41"/>
                  <a:gd name="T4" fmla="*/ 35 w 41"/>
                  <a:gd name="T5" fmla="*/ 39 h 41"/>
                  <a:gd name="T6" fmla="*/ 1 w 41"/>
                  <a:gd name="T7" fmla="*/ 6 h 41"/>
                  <a:gd name="T8" fmla="*/ 1 w 41"/>
                  <a:gd name="T9" fmla="*/ 1 h 41"/>
                  <a:gd name="T10" fmla="*/ 6 w 41"/>
                  <a:gd name="T11" fmla="*/ 1 h 41"/>
                  <a:gd name="T12" fmla="*/ 40 w 41"/>
                  <a:gd name="T13" fmla="*/ 3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41">
                    <a:moveTo>
                      <a:pt x="40" y="35"/>
                    </a:moveTo>
                    <a:cubicBezTo>
                      <a:pt x="41" y="36"/>
                      <a:pt x="41" y="38"/>
                      <a:pt x="40" y="39"/>
                    </a:cubicBezTo>
                    <a:cubicBezTo>
                      <a:pt x="38" y="41"/>
                      <a:pt x="36" y="41"/>
                      <a:pt x="35" y="3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lnTo>
                      <a:pt x="40" y="35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228"/>
              <p:cNvSpPr>
                <a:spLocks/>
              </p:cNvSpPr>
              <p:nvPr/>
            </p:nvSpPr>
            <p:spPr bwMode="auto">
              <a:xfrm>
                <a:off x="7700963" y="3911601"/>
                <a:ext cx="117475" cy="120650"/>
              </a:xfrm>
              <a:custGeom>
                <a:avLst/>
                <a:gdLst>
                  <a:gd name="T0" fmla="*/ 4 w 31"/>
                  <a:gd name="T1" fmla="*/ 22 h 32"/>
                  <a:gd name="T2" fmla="*/ 21 w 31"/>
                  <a:gd name="T3" fmla="*/ 5 h 32"/>
                  <a:gd name="T4" fmla="*/ 31 w 31"/>
                  <a:gd name="T5" fmla="*/ 5 h 32"/>
                  <a:gd name="T6" fmla="*/ 31 w 31"/>
                  <a:gd name="T7" fmla="*/ 4 h 32"/>
                  <a:gd name="T8" fmla="*/ 29 w 31"/>
                  <a:gd name="T9" fmla="*/ 3 h 32"/>
                  <a:gd name="T10" fmla="*/ 19 w 31"/>
                  <a:gd name="T11" fmla="*/ 3 h 32"/>
                  <a:gd name="T12" fmla="*/ 2 w 31"/>
                  <a:gd name="T13" fmla="*/ 20 h 32"/>
                  <a:gd name="T14" fmla="*/ 2 w 31"/>
                  <a:gd name="T15" fmla="*/ 30 h 32"/>
                  <a:gd name="T16" fmla="*/ 4 w 31"/>
                  <a:gd name="T17" fmla="*/ 31 h 32"/>
                  <a:gd name="T18" fmla="*/ 4 w 31"/>
                  <a:gd name="T19" fmla="*/ 32 h 32"/>
                  <a:gd name="T20" fmla="*/ 4 w 31"/>
                  <a:gd name="T21" fmla="*/ 2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2">
                    <a:moveTo>
                      <a:pt x="4" y="22"/>
                    </a:moveTo>
                    <a:cubicBezTo>
                      <a:pt x="10" y="16"/>
                      <a:pt x="16" y="11"/>
                      <a:pt x="21" y="5"/>
                    </a:cubicBezTo>
                    <a:cubicBezTo>
                      <a:pt x="24" y="2"/>
                      <a:pt x="29" y="2"/>
                      <a:pt x="31" y="5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0" y="4"/>
                      <a:pt x="30" y="4"/>
                      <a:pt x="29" y="3"/>
                    </a:cubicBezTo>
                    <a:cubicBezTo>
                      <a:pt x="27" y="0"/>
                      <a:pt x="22" y="0"/>
                      <a:pt x="19" y="3"/>
                    </a:cubicBezTo>
                    <a:cubicBezTo>
                      <a:pt x="14" y="8"/>
                      <a:pt x="8" y="14"/>
                      <a:pt x="2" y="20"/>
                    </a:cubicBezTo>
                    <a:cubicBezTo>
                      <a:pt x="0" y="23"/>
                      <a:pt x="0" y="27"/>
                      <a:pt x="2" y="30"/>
                    </a:cubicBezTo>
                    <a:cubicBezTo>
                      <a:pt x="3" y="31"/>
                      <a:pt x="3" y="31"/>
                      <a:pt x="4" y="31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2" y="29"/>
                      <a:pt x="2" y="25"/>
                      <a:pt x="4" y="22"/>
                    </a:cubicBez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53" name="组合 252"/>
            <p:cNvGrpSpPr/>
            <p:nvPr/>
          </p:nvGrpSpPr>
          <p:grpSpPr>
            <a:xfrm>
              <a:off x="5260976" y="2760663"/>
              <a:ext cx="785813" cy="1184275"/>
              <a:chOff x="5235576" y="2735263"/>
              <a:chExt cx="785813" cy="1184275"/>
            </a:xfrm>
          </p:grpSpPr>
          <p:sp>
            <p:nvSpPr>
              <p:cNvPr id="118" name="Freeform 82"/>
              <p:cNvSpPr>
                <a:spLocks/>
              </p:cNvSpPr>
              <p:nvPr/>
            </p:nvSpPr>
            <p:spPr bwMode="auto">
              <a:xfrm>
                <a:off x="5235576" y="2735263"/>
                <a:ext cx="785813" cy="1184275"/>
              </a:xfrm>
              <a:custGeom>
                <a:avLst/>
                <a:gdLst>
                  <a:gd name="T0" fmla="*/ 206 w 209"/>
                  <a:gd name="T1" fmla="*/ 56 h 315"/>
                  <a:gd name="T2" fmla="*/ 38 w 209"/>
                  <a:gd name="T3" fmla="*/ 1 h 315"/>
                  <a:gd name="T4" fmla="*/ 37 w 209"/>
                  <a:gd name="T5" fmla="*/ 1 h 315"/>
                  <a:gd name="T6" fmla="*/ 28 w 209"/>
                  <a:gd name="T7" fmla="*/ 0 h 315"/>
                  <a:gd name="T8" fmla="*/ 1 w 209"/>
                  <a:gd name="T9" fmla="*/ 25 h 315"/>
                  <a:gd name="T10" fmla="*/ 0 w 209"/>
                  <a:gd name="T11" fmla="*/ 26 h 315"/>
                  <a:gd name="T12" fmla="*/ 0 w 209"/>
                  <a:gd name="T13" fmla="*/ 27 h 315"/>
                  <a:gd name="T14" fmla="*/ 0 w 209"/>
                  <a:gd name="T15" fmla="*/ 71 h 315"/>
                  <a:gd name="T16" fmla="*/ 0 w 209"/>
                  <a:gd name="T17" fmla="*/ 257 h 315"/>
                  <a:gd name="T18" fmla="*/ 3 w 209"/>
                  <a:gd name="T19" fmla="*/ 260 h 315"/>
                  <a:gd name="T20" fmla="*/ 171 w 209"/>
                  <a:gd name="T21" fmla="*/ 315 h 315"/>
                  <a:gd name="T22" fmla="*/ 173 w 209"/>
                  <a:gd name="T23" fmla="*/ 315 h 315"/>
                  <a:gd name="T24" fmla="*/ 175 w 209"/>
                  <a:gd name="T25" fmla="*/ 315 h 315"/>
                  <a:gd name="T26" fmla="*/ 176 w 209"/>
                  <a:gd name="T27" fmla="*/ 312 h 315"/>
                  <a:gd name="T28" fmla="*/ 176 w 209"/>
                  <a:gd name="T29" fmla="*/ 273 h 315"/>
                  <a:gd name="T30" fmla="*/ 205 w 209"/>
                  <a:gd name="T31" fmla="*/ 283 h 315"/>
                  <a:gd name="T32" fmla="*/ 209 w 209"/>
                  <a:gd name="T33" fmla="*/ 279 h 315"/>
                  <a:gd name="T34" fmla="*/ 209 w 209"/>
                  <a:gd name="T35" fmla="*/ 60 h 315"/>
                  <a:gd name="T36" fmla="*/ 206 w 209"/>
                  <a:gd name="T37" fmla="*/ 5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9" h="315">
                    <a:moveTo>
                      <a:pt x="206" y="56"/>
                    </a:move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4" y="0"/>
                      <a:pt x="31" y="0"/>
                      <a:pt x="28" y="0"/>
                    </a:cubicBezTo>
                    <a:cubicBezTo>
                      <a:pt x="13" y="0"/>
                      <a:pt x="2" y="11"/>
                      <a:pt x="1" y="25"/>
                    </a:cubicBezTo>
                    <a:cubicBezTo>
                      <a:pt x="1" y="25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57"/>
                      <a:pt x="0" y="257"/>
                      <a:pt x="0" y="257"/>
                    </a:cubicBezTo>
                    <a:cubicBezTo>
                      <a:pt x="0" y="258"/>
                      <a:pt x="1" y="260"/>
                      <a:pt x="3" y="260"/>
                    </a:cubicBezTo>
                    <a:cubicBezTo>
                      <a:pt x="171" y="315"/>
                      <a:pt x="171" y="315"/>
                      <a:pt x="171" y="315"/>
                    </a:cubicBezTo>
                    <a:cubicBezTo>
                      <a:pt x="172" y="315"/>
                      <a:pt x="172" y="315"/>
                      <a:pt x="173" y="315"/>
                    </a:cubicBezTo>
                    <a:cubicBezTo>
                      <a:pt x="173" y="315"/>
                      <a:pt x="174" y="315"/>
                      <a:pt x="175" y="315"/>
                    </a:cubicBezTo>
                    <a:cubicBezTo>
                      <a:pt x="176" y="314"/>
                      <a:pt x="176" y="313"/>
                      <a:pt x="176" y="312"/>
                    </a:cubicBezTo>
                    <a:cubicBezTo>
                      <a:pt x="176" y="273"/>
                      <a:pt x="176" y="273"/>
                      <a:pt x="176" y="273"/>
                    </a:cubicBezTo>
                    <a:cubicBezTo>
                      <a:pt x="204" y="283"/>
                      <a:pt x="205" y="283"/>
                      <a:pt x="205" y="283"/>
                    </a:cubicBezTo>
                    <a:cubicBezTo>
                      <a:pt x="207" y="283"/>
                      <a:pt x="209" y="281"/>
                      <a:pt x="209" y="279"/>
                    </a:cubicBezTo>
                    <a:cubicBezTo>
                      <a:pt x="209" y="60"/>
                      <a:pt x="209" y="60"/>
                      <a:pt x="209" y="60"/>
                    </a:cubicBezTo>
                    <a:cubicBezTo>
                      <a:pt x="209" y="58"/>
                      <a:pt x="208" y="57"/>
                      <a:pt x="206" y="56"/>
                    </a:cubicBez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83"/>
              <p:cNvSpPr>
                <a:spLocks/>
              </p:cNvSpPr>
              <p:nvPr/>
            </p:nvSpPr>
            <p:spPr bwMode="auto">
              <a:xfrm>
                <a:off x="5253038" y="2740026"/>
                <a:ext cx="760413" cy="1058863"/>
              </a:xfrm>
              <a:custGeom>
                <a:avLst/>
                <a:gdLst>
                  <a:gd name="T0" fmla="*/ 200 w 202"/>
                  <a:gd name="T1" fmla="*/ 282 h 282"/>
                  <a:gd name="T2" fmla="*/ 202 w 202"/>
                  <a:gd name="T3" fmla="*/ 281 h 282"/>
                  <a:gd name="T4" fmla="*/ 201 w 202"/>
                  <a:gd name="T5" fmla="*/ 58 h 282"/>
                  <a:gd name="T6" fmla="*/ 31 w 202"/>
                  <a:gd name="T7" fmla="*/ 3 h 282"/>
                  <a:gd name="T8" fmla="*/ 31 w 202"/>
                  <a:gd name="T9" fmla="*/ 2 h 282"/>
                  <a:gd name="T10" fmla="*/ 21 w 202"/>
                  <a:gd name="T11" fmla="*/ 0 h 282"/>
                  <a:gd name="T12" fmla="*/ 0 w 202"/>
                  <a:gd name="T13" fmla="*/ 22 h 282"/>
                  <a:gd name="T14" fmla="*/ 5 w 202"/>
                  <a:gd name="T15" fmla="*/ 32 h 282"/>
                  <a:gd name="T16" fmla="*/ 15 w 202"/>
                  <a:gd name="T17" fmla="*/ 36 h 282"/>
                  <a:gd name="T18" fmla="*/ 173 w 202"/>
                  <a:gd name="T19" fmla="*/ 90 h 282"/>
                  <a:gd name="T20" fmla="*/ 176 w 202"/>
                  <a:gd name="T21" fmla="*/ 94 h 282"/>
                  <a:gd name="T22" fmla="*/ 176 w 202"/>
                  <a:gd name="T23" fmla="*/ 274 h 282"/>
                  <a:gd name="T24" fmla="*/ 200 w 202"/>
                  <a:gd name="T25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2" h="282">
                    <a:moveTo>
                      <a:pt x="200" y="282"/>
                    </a:moveTo>
                    <a:cubicBezTo>
                      <a:pt x="201" y="282"/>
                      <a:pt x="201" y="282"/>
                      <a:pt x="202" y="281"/>
                    </a:cubicBezTo>
                    <a:cubicBezTo>
                      <a:pt x="201" y="58"/>
                      <a:pt x="201" y="58"/>
                      <a:pt x="201" y="58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8" y="1"/>
                      <a:pt x="24" y="0"/>
                      <a:pt x="21" y="0"/>
                    </a:cubicBezTo>
                    <a:cubicBezTo>
                      <a:pt x="10" y="0"/>
                      <a:pt x="1" y="10"/>
                      <a:pt x="0" y="22"/>
                    </a:cubicBezTo>
                    <a:cubicBezTo>
                      <a:pt x="1" y="24"/>
                      <a:pt x="2" y="30"/>
                      <a:pt x="5" y="32"/>
                    </a:cubicBezTo>
                    <a:cubicBezTo>
                      <a:pt x="9" y="34"/>
                      <a:pt x="15" y="36"/>
                      <a:pt x="15" y="36"/>
                    </a:cubicBezTo>
                    <a:cubicBezTo>
                      <a:pt x="173" y="90"/>
                      <a:pt x="173" y="90"/>
                      <a:pt x="173" y="90"/>
                    </a:cubicBezTo>
                    <a:cubicBezTo>
                      <a:pt x="175" y="91"/>
                      <a:pt x="176" y="92"/>
                      <a:pt x="176" y="94"/>
                    </a:cubicBezTo>
                    <a:cubicBezTo>
                      <a:pt x="176" y="274"/>
                      <a:pt x="176" y="274"/>
                      <a:pt x="176" y="274"/>
                    </a:cubicBezTo>
                    <a:cubicBezTo>
                      <a:pt x="199" y="282"/>
                      <a:pt x="200" y="282"/>
                      <a:pt x="200" y="282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84"/>
              <p:cNvSpPr>
                <a:spLocks/>
              </p:cNvSpPr>
              <p:nvPr/>
            </p:nvSpPr>
            <p:spPr bwMode="auto">
              <a:xfrm>
                <a:off x="5265738" y="2762251"/>
                <a:ext cx="728663" cy="1066800"/>
              </a:xfrm>
              <a:custGeom>
                <a:avLst/>
                <a:gdLst>
                  <a:gd name="T0" fmla="*/ 168 w 194"/>
                  <a:gd name="T1" fmla="*/ 85 h 284"/>
                  <a:gd name="T2" fmla="*/ 168 w 194"/>
                  <a:gd name="T3" fmla="*/ 284 h 284"/>
                  <a:gd name="T4" fmla="*/ 186 w 194"/>
                  <a:gd name="T5" fmla="*/ 273 h 284"/>
                  <a:gd name="T6" fmla="*/ 194 w 194"/>
                  <a:gd name="T7" fmla="*/ 275 h 284"/>
                  <a:gd name="T8" fmla="*/ 194 w 194"/>
                  <a:gd name="T9" fmla="*/ 55 h 284"/>
                  <a:gd name="T10" fmla="*/ 30 w 194"/>
                  <a:gd name="T11" fmla="*/ 2 h 284"/>
                  <a:gd name="T12" fmla="*/ 29 w 194"/>
                  <a:gd name="T13" fmla="*/ 2 h 284"/>
                  <a:gd name="T14" fmla="*/ 20 w 194"/>
                  <a:gd name="T15" fmla="*/ 0 h 284"/>
                  <a:gd name="T16" fmla="*/ 0 w 194"/>
                  <a:gd name="T17" fmla="*/ 19 h 284"/>
                  <a:gd name="T18" fmla="*/ 5 w 194"/>
                  <a:gd name="T19" fmla="*/ 29 h 284"/>
                  <a:gd name="T20" fmla="*/ 14 w 194"/>
                  <a:gd name="T21" fmla="*/ 32 h 284"/>
                  <a:gd name="T22" fmla="*/ 166 w 194"/>
                  <a:gd name="T23" fmla="*/ 82 h 284"/>
                  <a:gd name="T24" fmla="*/ 168 w 194"/>
                  <a:gd name="T25" fmla="*/ 85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4" h="284">
                    <a:moveTo>
                      <a:pt x="168" y="85"/>
                    </a:moveTo>
                    <a:cubicBezTo>
                      <a:pt x="168" y="284"/>
                      <a:pt x="168" y="284"/>
                      <a:pt x="168" y="284"/>
                    </a:cubicBezTo>
                    <a:cubicBezTo>
                      <a:pt x="172" y="278"/>
                      <a:pt x="178" y="273"/>
                      <a:pt x="186" y="273"/>
                    </a:cubicBezTo>
                    <a:cubicBezTo>
                      <a:pt x="188" y="273"/>
                      <a:pt x="191" y="274"/>
                      <a:pt x="194" y="27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0"/>
                      <a:pt x="23" y="0"/>
                      <a:pt x="20" y="0"/>
                    </a:cubicBezTo>
                    <a:cubicBezTo>
                      <a:pt x="9" y="0"/>
                      <a:pt x="0" y="8"/>
                      <a:pt x="0" y="19"/>
                    </a:cubicBezTo>
                    <a:cubicBezTo>
                      <a:pt x="0" y="22"/>
                      <a:pt x="1" y="27"/>
                      <a:pt x="5" y="29"/>
                    </a:cubicBezTo>
                    <a:cubicBezTo>
                      <a:pt x="8" y="31"/>
                      <a:pt x="14" y="32"/>
                      <a:pt x="14" y="32"/>
                    </a:cubicBezTo>
                    <a:cubicBezTo>
                      <a:pt x="166" y="82"/>
                      <a:pt x="166" y="82"/>
                      <a:pt x="166" y="82"/>
                    </a:cubicBezTo>
                    <a:cubicBezTo>
                      <a:pt x="167" y="82"/>
                      <a:pt x="168" y="84"/>
                      <a:pt x="168" y="85"/>
                    </a:cubicBez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85"/>
              <p:cNvSpPr>
                <a:spLocks/>
              </p:cNvSpPr>
              <p:nvPr/>
            </p:nvSpPr>
            <p:spPr bwMode="auto">
              <a:xfrm>
                <a:off x="5878513" y="2960688"/>
                <a:ext cx="115888" cy="868363"/>
              </a:xfrm>
              <a:custGeom>
                <a:avLst/>
                <a:gdLst>
                  <a:gd name="T0" fmla="*/ 23 w 31"/>
                  <a:gd name="T1" fmla="*/ 220 h 231"/>
                  <a:gd name="T2" fmla="*/ 31 w 31"/>
                  <a:gd name="T3" fmla="*/ 222 h 231"/>
                  <a:gd name="T4" fmla="*/ 31 w 31"/>
                  <a:gd name="T5" fmla="*/ 2 h 231"/>
                  <a:gd name="T6" fmla="*/ 23 w 31"/>
                  <a:gd name="T7" fmla="*/ 0 h 231"/>
                  <a:gd name="T8" fmla="*/ 21 w 31"/>
                  <a:gd name="T9" fmla="*/ 0 h 231"/>
                  <a:gd name="T10" fmla="*/ 0 w 31"/>
                  <a:gd name="T11" fmla="*/ 20 h 231"/>
                  <a:gd name="T12" fmla="*/ 4 w 31"/>
                  <a:gd name="T13" fmla="*/ 29 h 231"/>
                  <a:gd name="T14" fmla="*/ 4 w 31"/>
                  <a:gd name="T15" fmla="*/ 30 h 231"/>
                  <a:gd name="T16" fmla="*/ 5 w 31"/>
                  <a:gd name="T17" fmla="*/ 32 h 231"/>
                  <a:gd name="T18" fmla="*/ 5 w 31"/>
                  <a:gd name="T19" fmla="*/ 231 h 231"/>
                  <a:gd name="T20" fmla="*/ 23 w 31"/>
                  <a:gd name="T21" fmla="*/ 22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31">
                    <a:moveTo>
                      <a:pt x="23" y="220"/>
                    </a:moveTo>
                    <a:cubicBezTo>
                      <a:pt x="25" y="220"/>
                      <a:pt x="28" y="221"/>
                      <a:pt x="31" y="22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10" y="0"/>
                      <a:pt x="1" y="9"/>
                      <a:pt x="0" y="20"/>
                    </a:cubicBezTo>
                    <a:cubicBezTo>
                      <a:pt x="1" y="22"/>
                      <a:pt x="2" y="27"/>
                      <a:pt x="4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5" y="30"/>
                      <a:pt x="5" y="31"/>
                      <a:pt x="5" y="32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9" y="225"/>
                      <a:pt x="15" y="220"/>
                      <a:pt x="23" y="2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52" name="组合 251"/>
            <p:cNvGrpSpPr/>
            <p:nvPr/>
          </p:nvGrpSpPr>
          <p:grpSpPr>
            <a:xfrm>
              <a:off x="4214813" y="3590926"/>
              <a:ext cx="1373188" cy="331788"/>
              <a:chOff x="4189413" y="3565526"/>
              <a:chExt cx="1373188" cy="331788"/>
            </a:xfrm>
          </p:grpSpPr>
          <p:sp>
            <p:nvSpPr>
              <p:cNvPr id="122" name="Freeform 86"/>
              <p:cNvSpPr>
                <a:spLocks/>
              </p:cNvSpPr>
              <p:nvPr/>
            </p:nvSpPr>
            <p:spPr bwMode="auto">
              <a:xfrm>
                <a:off x="4189413" y="3565526"/>
                <a:ext cx="1373188" cy="331788"/>
              </a:xfrm>
              <a:custGeom>
                <a:avLst/>
                <a:gdLst>
                  <a:gd name="T0" fmla="*/ 365 w 365"/>
                  <a:gd name="T1" fmla="*/ 7 h 88"/>
                  <a:gd name="T2" fmla="*/ 360 w 365"/>
                  <a:gd name="T3" fmla="*/ 7 h 88"/>
                  <a:gd name="T4" fmla="*/ 356 w 365"/>
                  <a:gd name="T5" fmla="*/ 11 h 88"/>
                  <a:gd name="T6" fmla="*/ 356 w 365"/>
                  <a:gd name="T7" fmla="*/ 77 h 88"/>
                  <a:gd name="T8" fmla="*/ 360 w 365"/>
                  <a:gd name="T9" fmla="*/ 81 h 88"/>
                  <a:gd name="T10" fmla="*/ 365 w 365"/>
                  <a:gd name="T11" fmla="*/ 81 h 88"/>
                  <a:gd name="T12" fmla="*/ 365 w 365"/>
                  <a:gd name="T13" fmla="*/ 88 h 88"/>
                  <a:gd name="T14" fmla="*/ 10 w 365"/>
                  <a:gd name="T15" fmla="*/ 88 h 88"/>
                  <a:gd name="T16" fmla="*/ 0 w 365"/>
                  <a:gd name="T17" fmla="*/ 77 h 88"/>
                  <a:gd name="T18" fmla="*/ 0 w 365"/>
                  <a:gd name="T19" fmla="*/ 11 h 88"/>
                  <a:gd name="T20" fmla="*/ 10 w 365"/>
                  <a:gd name="T21" fmla="*/ 0 h 88"/>
                  <a:gd name="T22" fmla="*/ 365 w 365"/>
                  <a:gd name="T23" fmla="*/ 0 h 88"/>
                  <a:gd name="T24" fmla="*/ 365 w 365"/>
                  <a:gd name="T25" fmla="*/ 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5" h="88">
                    <a:moveTo>
                      <a:pt x="365" y="7"/>
                    </a:moveTo>
                    <a:cubicBezTo>
                      <a:pt x="360" y="7"/>
                      <a:pt x="360" y="7"/>
                      <a:pt x="360" y="7"/>
                    </a:cubicBezTo>
                    <a:cubicBezTo>
                      <a:pt x="358" y="7"/>
                      <a:pt x="356" y="9"/>
                      <a:pt x="356" y="11"/>
                    </a:cubicBezTo>
                    <a:cubicBezTo>
                      <a:pt x="356" y="77"/>
                      <a:pt x="356" y="77"/>
                      <a:pt x="356" y="77"/>
                    </a:cubicBezTo>
                    <a:cubicBezTo>
                      <a:pt x="356" y="79"/>
                      <a:pt x="358" y="81"/>
                      <a:pt x="360" y="81"/>
                    </a:cubicBezTo>
                    <a:cubicBezTo>
                      <a:pt x="365" y="81"/>
                      <a:pt x="365" y="81"/>
                      <a:pt x="365" y="81"/>
                    </a:cubicBezTo>
                    <a:cubicBezTo>
                      <a:pt x="365" y="88"/>
                      <a:pt x="365" y="88"/>
                      <a:pt x="365" y="88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4" y="88"/>
                      <a:pt x="0" y="83"/>
                      <a:pt x="0" y="7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365" y="7"/>
                      <a:pt x="365" y="7"/>
                      <a:pt x="365" y="7"/>
                    </a:cubicBezTo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87"/>
              <p:cNvSpPr>
                <a:spLocks/>
              </p:cNvSpPr>
              <p:nvPr/>
            </p:nvSpPr>
            <p:spPr bwMode="auto">
              <a:xfrm>
                <a:off x="4870451" y="3565526"/>
                <a:ext cx="692150" cy="331788"/>
              </a:xfrm>
              <a:custGeom>
                <a:avLst/>
                <a:gdLst>
                  <a:gd name="T0" fmla="*/ 184 w 184"/>
                  <a:gd name="T1" fmla="*/ 7 h 88"/>
                  <a:gd name="T2" fmla="*/ 179 w 184"/>
                  <a:gd name="T3" fmla="*/ 7 h 88"/>
                  <a:gd name="T4" fmla="*/ 175 w 184"/>
                  <a:gd name="T5" fmla="*/ 11 h 88"/>
                  <a:gd name="T6" fmla="*/ 175 w 184"/>
                  <a:gd name="T7" fmla="*/ 77 h 88"/>
                  <a:gd name="T8" fmla="*/ 179 w 184"/>
                  <a:gd name="T9" fmla="*/ 81 h 88"/>
                  <a:gd name="T10" fmla="*/ 184 w 184"/>
                  <a:gd name="T11" fmla="*/ 81 h 88"/>
                  <a:gd name="T12" fmla="*/ 184 w 184"/>
                  <a:gd name="T13" fmla="*/ 88 h 88"/>
                  <a:gd name="T14" fmla="*/ 0 w 184"/>
                  <a:gd name="T15" fmla="*/ 88 h 88"/>
                  <a:gd name="T16" fmla="*/ 0 w 184"/>
                  <a:gd name="T17" fmla="*/ 0 h 88"/>
                  <a:gd name="T18" fmla="*/ 184 w 184"/>
                  <a:gd name="T19" fmla="*/ 0 h 88"/>
                  <a:gd name="T20" fmla="*/ 184 w 184"/>
                  <a:gd name="T21" fmla="*/ 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4" h="88">
                    <a:moveTo>
                      <a:pt x="184" y="7"/>
                    </a:moveTo>
                    <a:cubicBezTo>
                      <a:pt x="179" y="7"/>
                      <a:pt x="179" y="7"/>
                      <a:pt x="179" y="7"/>
                    </a:cubicBezTo>
                    <a:cubicBezTo>
                      <a:pt x="177" y="7"/>
                      <a:pt x="175" y="9"/>
                      <a:pt x="175" y="11"/>
                    </a:cubicBezTo>
                    <a:cubicBezTo>
                      <a:pt x="175" y="77"/>
                      <a:pt x="175" y="77"/>
                      <a:pt x="175" y="77"/>
                    </a:cubicBezTo>
                    <a:cubicBezTo>
                      <a:pt x="175" y="79"/>
                      <a:pt x="177" y="81"/>
                      <a:pt x="179" y="81"/>
                    </a:cubicBezTo>
                    <a:cubicBezTo>
                      <a:pt x="184" y="81"/>
                      <a:pt x="184" y="81"/>
                      <a:pt x="184" y="81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4" y="7"/>
                      <a:pt x="184" y="7"/>
                      <a:pt x="184" y="7"/>
                    </a:cubicBezTo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88"/>
              <p:cNvSpPr>
                <a:spLocks/>
              </p:cNvSpPr>
              <p:nvPr/>
            </p:nvSpPr>
            <p:spPr bwMode="auto">
              <a:xfrm>
                <a:off x="4216401" y="3592513"/>
                <a:ext cx="1327150" cy="277813"/>
              </a:xfrm>
              <a:custGeom>
                <a:avLst/>
                <a:gdLst>
                  <a:gd name="T0" fmla="*/ 349 w 353"/>
                  <a:gd name="T1" fmla="*/ 4 h 74"/>
                  <a:gd name="T2" fmla="*/ 349 w 353"/>
                  <a:gd name="T3" fmla="*/ 70 h 74"/>
                  <a:gd name="T4" fmla="*/ 353 w 353"/>
                  <a:gd name="T5" fmla="*/ 74 h 74"/>
                  <a:gd name="T6" fmla="*/ 3 w 353"/>
                  <a:gd name="T7" fmla="*/ 74 h 74"/>
                  <a:gd name="T8" fmla="*/ 0 w 353"/>
                  <a:gd name="T9" fmla="*/ 70 h 74"/>
                  <a:gd name="T10" fmla="*/ 0 w 353"/>
                  <a:gd name="T11" fmla="*/ 4 h 74"/>
                  <a:gd name="T12" fmla="*/ 3 w 353"/>
                  <a:gd name="T13" fmla="*/ 0 h 74"/>
                  <a:gd name="T14" fmla="*/ 353 w 353"/>
                  <a:gd name="T15" fmla="*/ 0 h 74"/>
                  <a:gd name="T16" fmla="*/ 349 w 353"/>
                  <a:gd name="T17" fmla="*/ 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3" h="74">
                    <a:moveTo>
                      <a:pt x="349" y="4"/>
                    </a:moveTo>
                    <a:cubicBezTo>
                      <a:pt x="349" y="70"/>
                      <a:pt x="349" y="70"/>
                      <a:pt x="349" y="70"/>
                    </a:cubicBezTo>
                    <a:cubicBezTo>
                      <a:pt x="349" y="72"/>
                      <a:pt x="351" y="74"/>
                      <a:pt x="353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1" y="74"/>
                      <a:pt x="0" y="72"/>
                      <a:pt x="0" y="7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53" y="0"/>
                      <a:pt x="353" y="0"/>
                      <a:pt x="353" y="0"/>
                    </a:cubicBezTo>
                    <a:cubicBezTo>
                      <a:pt x="351" y="0"/>
                      <a:pt x="349" y="2"/>
                      <a:pt x="349" y="4"/>
                    </a:cubicBezTo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89"/>
              <p:cNvSpPr>
                <a:spLocks/>
              </p:cNvSpPr>
              <p:nvPr/>
            </p:nvSpPr>
            <p:spPr bwMode="auto">
              <a:xfrm>
                <a:off x="4832351" y="3592513"/>
                <a:ext cx="711200" cy="277813"/>
              </a:xfrm>
              <a:custGeom>
                <a:avLst/>
                <a:gdLst>
                  <a:gd name="T0" fmla="*/ 185 w 189"/>
                  <a:gd name="T1" fmla="*/ 4 h 74"/>
                  <a:gd name="T2" fmla="*/ 185 w 189"/>
                  <a:gd name="T3" fmla="*/ 70 h 74"/>
                  <a:gd name="T4" fmla="*/ 189 w 189"/>
                  <a:gd name="T5" fmla="*/ 74 h 74"/>
                  <a:gd name="T6" fmla="*/ 3 w 189"/>
                  <a:gd name="T7" fmla="*/ 74 h 74"/>
                  <a:gd name="T8" fmla="*/ 0 w 189"/>
                  <a:gd name="T9" fmla="*/ 70 h 74"/>
                  <a:gd name="T10" fmla="*/ 0 w 189"/>
                  <a:gd name="T11" fmla="*/ 4 h 74"/>
                  <a:gd name="T12" fmla="*/ 3 w 189"/>
                  <a:gd name="T13" fmla="*/ 0 h 74"/>
                  <a:gd name="T14" fmla="*/ 189 w 189"/>
                  <a:gd name="T15" fmla="*/ 0 h 74"/>
                  <a:gd name="T16" fmla="*/ 185 w 189"/>
                  <a:gd name="T17" fmla="*/ 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9" h="74">
                    <a:moveTo>
                      <a:pt x="185" y="4"/>
                    </a:moveTo>
                    <a:cubicBezTo>
                      <a:pt x="185" y="70"/>
                      <a:pt x="185" y="70"/>
                      <a:pt x="185" y="70"/>
                    </a:cubicBezTo>
                    <a:cubicBezTo>
                      <a:pt x="185" y="72"/>
                      <a:pt x="187" y="74"/>
                      <a:pt x="189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1" y="74"/>
                      <a:pt x="0" y="72"/>
                      <a:pt x="0" y="7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189" y="0"/>
                      <a:pt x="189" y="0"/>
                      <a:pt x="189" y="0"/>
                    </a:cubicBezTo>
                    <a:cubicBezTo>
                      <a:pt x="187" y="0"/>
                      <a:pt x="185" y="2"/>
                      <a:pt x="18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Rectangle 90"/>
              <p:cNvSpPr>
                <a:spLocks noChangeArrowheads="1"/>
              </p:cNvSpPr>
              <p:nvPr/>
            </p:nvSpPr>
            <p:spPr bwMode="auto">
              <a:xfrm>
                <a:off x="4222751" y="3840163"/>
                <a:ext cx="609600" cy="111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Rectangle 91"/>
              <p:cNvSpPr>
                <a:spLocks noChangeArrowheads="1"/>
              </p:cNvSpPr>
              <p:nvPr/>
            </p:nvSpPr>
            <p:spPr bwMode="auto">
              <a:xfrm>
                <a:off x="4222751" y="3840163"/>
                <a:ext cx="609600" cy="11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Rectangle 92"/>
              <p:cNvSpPr>
                <a:spLocks noChangeArrowheads="1"/>
              </p:cNvSpPr>
              <p:nvPr/>
            </p:nvSpPr>
            <p:spPr bwMode="auto">
              <a:xfrm>
                <a:off x="4222751" y="3603626"/>
                <a:ext cx="609600" cy="111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Rectangle 93"/>
              <p:cNvSpPr>
                <a:spLocks noChangeArrowheads="1"/>
              </p:cNvSpPr>
              <p:nvPr/>
            </p:nvSpPr>
            <p:spPr bwMode="auto">
              <a:xfrm>
                <a:off x="4222751" y="3603626"/>
                <a:ext cx="609600" cy="11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Rectangle 94"/>
              <p:cNvSpPr>
                <a:spLocks noChangeArrowheads="1"/>
              </p:cNvSpPr>
              <p:nvPr/>
            </p:nvSpPr>
            <p:spPr bwMode="auto">
              <a:xfrm>
                <a:off x="4222751" y="3825876"/>
                <a:ext cx="609600" cy="31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Rectangle 95"/>
              <p:cNvSpPr>
                <a:spLocks noChangeArrowheads="1"/>
              </p:cNvSpPr>
              <p:nvPr/>
            </p:nvSpPr>
            <p:spPr bwMode="auto">
              <a:xfrm>
                <a:off x="4222751" y="3825876"/>
                <a:ext cx="609600" cy="3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Rectangle 96"/>
              <p:cNvSpPr>
                <a:spLocks noChangeArrowheads="1"/>
              </p:cNvSpPr>
              <p:nvPr/>
            </p:nvSpPr>
            <p:spPr bwMode="auto">
              <a:xfrm>
                <a:off x="4222751" y="3762376"/>
                <a:ext cx="609600" cy="31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Rectangle 97"/>
              <p:cNvSpPr>
                <a:spLocks noChangeArrowheads="1"/>
              </p:cNvSpPr>
              <p:nvPr/>
            </p:nvSpPr>
            <p:spPr bwMode="auto">
              <a:xfrm>
                <a:off x="4222751" y="3762376"/>
                <a:ext cx="609600" cy="3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Rectangle 98"/>
              <p:cNvSpPr>
                <a:spLocks noChangeArrowheads="1"/>
              </p:cNvSpPr>
              <p:nvPr/>
            </p:nvSpPr>
            <p:spPr bwMode="auto">
              <a:xfrm>
                <a:off x="4222751" y="3697288"/>
                <a:ext cx="609600" cy="15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Rectangle 99"/>
              <p:cNvSpPr>
                <a:spLocks noChangeArrowheads="1"/>
              </p:cNvSpPr>
              <p:nvPr/>
            </p:nvSpPr>
            <p:spPr bwMode="auto">
              <a:xfrm>
                <a:off x="4222751" y="3697288"/>
                <a:ext cx="609600" cy="1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Rectangle 100"/>
              <p:cNvSpPr>
                <a:spLocks noChangeArrowheads="1"/>
              </p:cNvSpPr>
              <p:nvPr/>
            </p:nvSpPr>
            <p:spPr bwMode="auto">
              <a:xfrm>
                <a:off x="4222751" y="3667126"/>
                <a:ext cx="609600" cy="47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Rectangle 101"/>
              <p:cNvSpPr>
                <a:spLocks noChangeArrowheads="1"/>
              </p:cNvSpPr>
              <p:nvPr/>
            </p:nvSpPr>
            <p:spPr bwMode="auto">
              <a:xfrm>
                <a:off x="4222751" y="3667126"/>
                <a:ext cx="609600" cy="47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Rectangle 102"/>
              <p:cNvSpPr>
                <a:spLocks noChangeArrowheads="1"/>
              </p:cNvSpPr>
              <p:nvPr/>
            </p:nvSpPr>
            <p:spPr bwMode="auto">
              <a:xfrm>
                <a:off x="4222751" y="3810001"/>
                <a:ext cx="609600" cy="47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Rectangle 103"/>
              <p:cNvSpPr>
                <a:spLocks noChangeArrowheads="1"/>
              </p:cNvSpPr>
              <p:nvPr/>
            </p:nvSpPr>
            <p:spPr bwMode="auto">
              <a:xfrm>
                <a:off x="4222751" y="3810001"/>
                <a:ext cx="609600" cy="47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Rectangle 104"/>
              <p:cNvSpPr>
                <a:spLocks noChangeArrowheads="1"/>
              </p:cNvSpPr>
              <p:nvPr/>
            </p:nvSpPr>
            <p:spPr bwMode="auto">
              <a:xfrm>
                <a:off x="4222751" y="3776663"/>
                <a:ext cx="609600" cy="111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Rectangle 105"/>
              <p:cNvSpPr>
                <a:spLocks noChangeArrowheads="1"/>
              </p:cNvSpPr>
              <p:nvPr/>
            </p:nvSpPr>
            <p:spPr bwMode="auto">
              <a:xfrm>
                <a:off x="4222751" y="3776663"/>
                <a:ext cx="609600" cy="11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Rectangle 106"/>
              <p:cNvSpPr>
                <a:spLocks noChangeArrowheads="1"/>
              </p:cNvSpPr>
              <p:nvPr/>
            </p:nvSpPr>
            <p:spPr bwMode="auto">
              <a:xfrm>
                <a:off x="4222751" y="3743326"/>
                <a:ext cx="609600" cy="63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Rectangle 107"/>
              <p:cNvSpPr>
                <a:spLocks noChangeArrowheads="1"/>
              </p:cNvSpPr>
              <p:nvPr/>
            </p:nvSpPr>
            <p:spPr bwMode="auto">
              <a:xfrm>
                <a:off x="4222751" y="3743326"/>
                <a:ext cx="609600" cy="63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Rectangle 108"/>
              <p:cNvSpPr>
                <a:spLocks noChangeArrowheads="1"/>
              </p:cNvSpPr>
              <p:nvPr/>
            </p:nvSpPr>
            <p:spPr bwMode="auto">
              <a:xfrm>
                <a:off x="4222751" y="3633788"/>
                <a:ext cx="609600" cy="79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Rectangle 109"/>
              <p:cNvSpPr>
                <a:spLocks noChangeArrowheads="1"/>
              </p:cNvSpPr>
              <p:nvPr/>
            </p:nvSpPr>
            <p:spPr bwMode="auto">
              <a:xfrm>
                <a:off x="4222751" y="3633788"/>
                <a:ext cx="609600" cy="7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Rectangle 110"/>
              <p:cNvSpPr>
                <a:spLocks noChangeArrowheads="1"/>
              </p:cNvSpPr>
              <p:nvPr/>
            </p:nvSpPr>
            <p:spPr bwMode="auto">
              <a:xfrm>
                <a:off x="4222751" y="3713163"/>
                <a:ext cx="609600" cy="79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Rectangle 111"/>
              <p:cNvSpPr>
                <a:spLocks noChangeArrowheads="1"/>
              </p:cNvSpPr>
              <p:nvPr/>
            </p:nvSpPr>
            <p:spPr bwMode="auto">
              <a:xfrm>
                <a:off x="4222751" y="3713163"/>
                <a:ext cx="609600" cy="7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66"/>
              <p:cNvSpPr>
                <a:spLocks noEditPoints="1"/>
              </p:cNvSpPr>
              <p:nvPr/>
            </p:nvSpPr>
            <p:spPr bwMode="auto">
              <a:xfrm>
                <a:off x="4978401" y="3565526"/>
                <a:ext cx="117475" cy="331788"/>
              </a:xfrm>
              <a:custGeom>
                <a:avLst/>
                <a:gdLst>
                  <a:gd name="T0" fmla="*/ 31 w 31"/>
                  <a:gd name="T1" fmla="*/ 81 h 88"/>
                  <a:gd name="T2" fmla="*/ 15 w 31"/>
                  <a:gd name="T3" fmla="*/ 81 h 88"/>
                  <a:gd name="T4" fmla="*/ 12 w 31"/>
                  <a:gd name="T5" fmla="*/ 88 h 88"/>
                  <a:gd name="T6" fmla="*/ 28 w 31"/>
                  <a:gd name="T7" fmla="*/ 88 h 88"/>
                  <a:gd name="T8" fmla="*/ 31 w 31"/>
                  <a:gd name="T9" fmla="*/ 81 h 88"/>
                  <a:gd name="T10" fmla="*/ 9 w 31"/>
                  <a:gd name="T11" fmla="*/ 0 h 88"/>
                  <a:gd name="T12" fmla="*/ 0 w 31"/>
                  <a:gd name="T13" fmla="*/ 0 h 88"/>
                  <a:gd name="T14" fmla="*/ 0 w 31"/>
                  <a:gd name="T15" fmla="*/ 0 h 88"/>
                  <a:gd name="T16" fmla="*/ 6 w 31"/>
                  <a:gd name="T17" fmla="*/ 7 h 88"/>
                  <a:gd name="T18" fmla="*/ 16 w 31"/>
                  <a:gd name="T19" fmla="*/ 7 h 88"/>
                  <a:gd name="T20" fmla="*/ 14 w 31"/>
                  <a:gd name="T21" fmla="*/ 5 h 88"/>
                  <a:gd name="T22" fmla="*/ 14 w 31"/>
                  <a:gd name="T23" fmla="*/ 5 h 88"/>
                  <a:gd name="T24" fmla="*/ 14 w 31"/>
                  <a:gd name="T25" fmla="*/ 5 h 88"/>
                  <a:gd name="T26" fmla="*/ 13 w 31"/>
                  <a:gd name="T27" fmla="*/ 4 h 88"/>
                  <a:gd name="T28" fmla="*/ 13 w 31"/>
                  <a:gd name="T29" fmla="*/ 4 h 88"/>
                  <a:gd name="T30" fmla="*/ 13 w 31"/>
                  <a:gd name="T31" fmla="*/ 4 h 88"/>
                  <a:gd name="T32" fmla="*/ 13 w 31"/>
                  <a:gd name="T33" fmla="*/ 4 h 88"/>
                  <a:gd name="T34" fmla="*/ 13 w 31"/>
                  <a:gd name="T35" fmla="*/ 4 h 88"/>
                  <a:gd name="T36" fmla="*/ 9 w 31"/>
                  <a:gd name="T3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88">
                    <a:moveTo>
                      <a:pt x="31" y="81"/>
                    </a:moveTo>
                    <a:cubicBezTo>
                      <a:pt x="15" y="81"/>
                      <a:pt x="15" y="81"/>
                      <a:pt x="15" y="81"/>
                    </a:cubicBezTo>
                    <a:cubicBezTo>
                      <a:pt x="14" y="83"/>
                      <a:pt x="13" y="86"/>
                      <a:pt x="12" y="88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29" y="86"/>
                      <a:pt x="30" y="83"/>
                      <a:pt x="31" y="81"/>
                    </a:cubicBezTo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5"/>
                      <a:pt x="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6"/>
                      <a:pt x="15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2"/>
                      <a:pt x="10" y="1"/>
                      <a:pt x="9" y="0"/>
                    </a:cubicBezTo>
                  </a:path>
                </a:pathLst>
              </a:custGeom>
              <a:solidFill>
                <a:srgbClr val="2CA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54" name="组合 253"/>
            <p:cNvGrpSpPr/>
            <p:nvPr/>
          </p:nvGrpSpPr>
          <p:grpSpPr>
            <a:xfrm>
              <a:off x="4286251" y="3359151"/>
              <a:ext cx="1530350" cy="231775"/>
              <a:chOff x="4260851" y="3333751"/>
              <a:chExt cx="1530350" cy="231775"/>
            </a:xfrm>
          </p:grpSpPr>
          <p:sp>
            <p:nvSpPr>
              <p:cNvPr id="148" name="Freeform 112"/>
              <p:cNvSpPr>
                <a:spLocks/>
              </p:cNvSpPr>
              <p:nvPr/>
            </p:nvSpPr>
            <p:spPr bwMode="auto">
              <a:xfrm>
                <a:off x="4260851" y="3333751"/>
                <a:ext cx="1530350" cy="231775"/>
              </a:xfrm>
              <a:custGeom>
                <a:avLst/>
                <a:gdLst>
                  <a:gd name="T0" fmla="*/ 0 w 407"/>
                  <a:gd name="T1" fmla="*/ 7 h 62"/>
                  <a:gd name="T2" fmla="*/ 6 w 407"/>
                  <a:gd name="T3" fmla="*/ 7 h 62"/>
                  <a:gd name="T4" fmla="*/ 10 w 407"/>
                  <a:gd name="T5" fmla="*/ 11 h 62"/>
                  <a:gd name="T6" fmla="*/ 10 w 407"/>
                  <a:gd name="T7" fmla="*/ 51 h 62"/>
                  <a:gd name="T8" fmla="*/ 6 w 407"/>
                  <a:gd name="T9" fmla="*/ 55 h 62"/>
                  <a:gd name="T10" fmla="*/ 0 w 407"/>
                  <a:gd name="T11" fmla="*/ 55 h 62"/>
                  <a:gd name="T12" fmla="*/ 0 w 407"/>
                  <a:gd name="T13" fmla="*/ 62 h 62"/>
                  <a:gd name="T14" fmla="*/ 396 w 407"/>
                  <a:gd name="T15" fmla="*/ 62 h 62"/>
                  <a:gd name="T16" fmla="*/ 407 w 407"/>
                  <a:gd name="T17" fmla="*/ 51 h 62"/>
                  <a:gd name="T18" fmla="*/ 407 w 407"/>
                  <a:gd name="T19" fmla="*/ 11 h 62"/>
                  <a:gd name="T20" fmla="*/ 396 w 407"/>
                  <a:gd name="T21" fmla="*/ 0 h 62"/>
                  <a:gd name="T22" fmla="*/ 0 w 407"/>
                  <a:gd name="T23" fmla="*/ 0 h 62"/>
                  <a:gd name="T24" fmla="*/ 0 w 407"/>
                  <a:gd name="T25" fmla="*/ 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7" h="62">
                    <a:moveTo>
                      <a:pt x="0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8" y="7"/>
                      <a:pt x="10" y="9"/>
                      <a:pt x="10" y="1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3"/>
                      <a:pt x="8" y="55"/>
                      <a:pt x="6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396" y="62"/>
                      <a:pt x="396" y="62"/>
                      <a:pt x="396" y="62"/>
                    </a:cubicBezTo>
                    <a:cubicBezTo>
                      <a:pt x="402" y="62"/>
                      <a:pt x="407" y="57"/>
                      <a:pt x="407" y="51"/>
                    </a:cubicBezTo>
                    <a:cubicBezTo>
                      <a:pt x="407" y="11"/>
                      <a:pt x="407" y="11"/>
                      <a:pt x="407" y="11"/>
                    </a:cubicBezTo>
                    <a:cubicBezTo>
                      <a:pt x="407" y="5"/>
                      <a:pt x="402" y="0"/>
                      <a:pt x="39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13"/>
              <p:cNvSpPr>
                <a:spLocks/>
              </p:cNvSpPr>
              <p:nvPr/>
            </p:nvSpPr>
            <p:spPr bwMode="auto">
              <a:xfrm>
                <a:off x="4260851" y="3333751"/>
                <a:ext cx="771525" cy="231775"/>
              </a:xfrm>
              <a:custGeom>
                <a:avLst/>
                <a:gdLst>
                  <a:gd name="T0" fmla="*/ 0 w 205"/>
                  <a:gd name="T1" fmla="*/ 7 h 62"/>
                  <a:gd name="T2" fmla="*/ 6 w 205"/>
                  <a:gd name="T3" fmla="*/ 7 h 62"/>
                  <a:gd name="T4" fmla="*/ 10 w 205"/>
                  <a:gd name="T5" fmla="*/ 11 h 62"/>
                  <a:gd name="T6" fmla="*/ 10 w 205"/>
                  <a:gd name="T7" fmla="*/ 51 h 62"/>
                  <a:gd name="T8" fmla="*/ 6 w 205"/>
                  <a:gd name="T9" fmla="*/ 55 h 62"/>
                  <a:gd name="T10" fmla="*/ 0 w 205"/>
                  <a:gd name="T11" fmla="*/ 55 h 62"/>
                  <a:gd name="T12" fmla="*/ 0 w 205"/>
                  <a:gd name="T13" fmla="*/ 62 h 62"/>
                  <a:gd name="T14" fmla="*/ 205 w 205"/>
                  <a:gd name="T15" fmla="*/ 62 h 62"/>
                  <a:gd name="T16" fmla="*/ 205 w 205"/>
                  <a:gd name="T17" fmla="*/ 0 h 62"/>
                  <a:gd name="T18" fmla="*/ 0 w 205"/>
                  <a:gd name="T19" fmla="*/ 0 h 62"/>
                  <a:gd name="T20" fmla="*/ 0 w 205"/>
                  <a:gd name="T21" fmla="*/ 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5" h="62">
                    <a:moveTo>
                      <a:pt x="0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8" y="7"/>
                      <a:pt x="10" y="9"/>
                      <a:pt x="10" y="1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3"/>
                      <a:pt x="8" y="55"/>
                      <a:pt x="6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0"/>
                      <a:pt x="205" y="0"/>
                      <a:pt x="20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14"/>
              <p:cNvSpPr>
                <a:spLocks/>
              </p:cNvSpPr>
              <p:nvPr/>
            </p:nvSpPr>
            <p:spPr bwMode="auto">
              <a:xfrm>
                <a:off x="4283076" y="3359151"/>
                <a:ext cx="1482725" cy="180975"/>
              </a:xfrm>
              <a:custGeom>
                <a:avLst/>
                <a:gdLst>
                  <a:gd name="T0" fmla="*/ 4 w 394"/>
                  <a:gd name="T1" fmla="*/ 4 h 48"/>
                  <a:gd name="T2" fmla="*/ 4 w 394"/>
                  <a:gd name="T3" fmla="*/ 44 h 48"/>
                  <a:gd name="T4" fmla="*/ 0 w 394"/>
                  <a:gd name="T5" fmla="*/ 48 h 48"/>
                  <a:gd name="T6" fmla="*/ 390 w 394"/>
                  <a:gd name="T7" fmla="*/ 48 h 48"/>
                  <a:gd name="T8" fmla="*/ 394 w 394"/>
                  <a:gd name="T9" fmla="*/ 44 h 48"/>
                  <a:gd name="T10" fmla="*/ 394 w 394"/>
                  <a:gd name="T11" fmla="*/ 4 h 48"/>
                  <a:gd name="T12" fmla="*/ 390 w 394"/>
                  <a:gd name="T13" fmla="*/ 0 h 48"/>
                  <a:gd name="T14" fmla="*/ 0 w 394"/>
                  <a:gd name="T15" fmla="*/ 0 h 48"/>
                  <a:gd name="T16" fmla="*/ 4 w 394"/>
                  <a:gd name="T17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4" h="48">
                    <a:moveTo>
                      <a:pt x="4" y="4"/>
                    </a:moveTo>
                    <a:cubicBezTo>
                      <a:pt x="4" y="44"/>
                      <a:pt x="4" y="44"/>
                      <a:pt x="4" y="44"/>
                    </a:cubicBezTo>
                    <a:cubicBezTo>
                      <a:pt x="4" y="46"/>
                      <a:pt x="2" y="48"/>
                      <a:pt x="0" y="48"/>
                    </a:cubicBezTo>
                    <a:cubicBezTo>
                      <a:pt x="390" y="48"/>
                      <a:pt x="390" y="48"/>
                      <a:pt x="390" y="48"/>
                    </a:cubicBezTo>
                    <a:cubicBezTo>
                      <a:pt x="392" y="48"/>
                      <a:pt x="394" y="46"/>
                      <a:pt x="394" y="44"/>
                    </a:cubicBezTo>
                    <a:cubicBezTo>
                      <a:pt x="394" y="4"/>
                      <a:pt x="394" y="4"/>
                      <a:pt x="394" y="4"/>
                    </a:cubicBezTo>
                    <a:cubicBezTo>
                      <a:pt x="394" y="2"/>
                      <a:pt x="392" y="0"/>
                      <a:pt x="39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4" y="2"/>
                      <a:pt x="4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15"/>
              <p:cNvSpPr>
                <a:spLocks/>
              </p:cNvSpPr>
              <p:nvPr/>
            </p:nvSpPr>
            <p:spPr bwMode="auto">
              <a:xfrm>
                <a:off x="4283076" y="3359151"/>
                <a:ext cx="793750" cy="180975"/>
              </a:xfrm>
              <a:custGeom>
                <a:avLst/>
                <a:gdLst>
                  <a:gd name="T0" fmla="*/ 4 w 211"/>
                  <a:gd name="T1" fmla="*/ 4 h 48"/>
                  <a:gd name="T2" fmla="*/ 4 w 211"/>
                  <a:gd name="T3" fmla="*/ 44 h 48"/>
                  <a:gd name="T4" fmla="*/ 0 w 211"/>
                  <a:gd name="T5" fmla="*/ 48 h 48"/>
                  <a:gd name="T6" fmla="*/ 207 w 211"/>
                  <a:gd name="T7" fmla="*/ 48 h 48"/>
                  <a:gd name="T8" fmla="*/ 211 w 211"/>
                  <a:gd name="T9" fmla="*/ 44 h 48"/>
                  <a:gd name="T10" fmla="*/ 211 w 211"/>
                  <a:gd name="T11" fmla="*/ 4 h 48"/>
                  <a:gd name="T12" fmla="*/ 207 w 211"/>
                  <a:gd name="T13" fmla="*/ 0 h 48"/>
                  <a:gd name="T14" fmla="*/ 0 w 211"/>
                  <a:gd name="T15" fmla="*/ 0 h 48"/>
                  <a:gd name="T16" fmla="*/ 4 w 211"/>
                  <a:gd name="T17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48">
                    <a:moveTo>
                      <a:pt x="4" y="4"/>
                    </a:moveTo>
                    <a:cubicBezTo>
                      <a:pt x="4" y="44"/>
                      <a:pt x="4" y="44"/>
                      <a:pt x="4" y="44"/>
                    </a:cubicBezTo>
                    <a:cubicBezTo>
                      <a:pt x="4" y="46"/>
                      <a:pt x="2" y="48"/>
                      <a:pt x="0" y="48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9" y="48"/>
                      <a:pt x="211" y="46"/>
                      <a:pt x="211" y="44"/>
                    </a:cubicBezTo>
                    <a:cubicBezTo>
                      <a:pt x="211" y="4"/>
                      <a:pt x="211" y="4"/>
                      <a:pt x="211" y="4"/>
                    </a:cubicBezTo>
                    <a:cubicBezTo>
                      <a:pt x="211" y="2"/>
                      <a:pt x="209" y="0"/>
                      <a:pt x="20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4" y="2"/>
                      <a:pt x="4" y="4"/>
                    </a:cubicBezTo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9" name="组合 248"/>
            <p:cNvGrpSpPr/>
            <p:nvPr/>
          </p:nvGrpSpPr>
          <p:grpSpPr>
            <a:xfrm>
              <a:off x="4373563" y="3122613"/>
              <a:ext cx="992188" cy="300038"/>
              <a:chOff x="4348163" y="3097213"/>
              <a:chExt cx="992188" cy="300038"/>
            </a:xfrm>
          </p:grpSpPr>
          <p:sp>
            <p:nvSpPr>
              <p:cNvPr id="152" name="Freeform 116"/>
              <p:cNvSpPr>
                <a:spLocks/>
              </p:cNvSpPr>
              <p:nvPr/>
            </p:nvSpPr>
            <p:spPr bwMode="auto">
              <a:xfrm>
                <a:off x="4348163" y="3097213"/>
                <a:ext cx="992188" cy="231775"/>
              </a:xfrm>
              <a:custGeom>
                <a:avLst/>
                <a:gdLst>
                  <a:gd name="T0" fmla="*/ 0 w 264"/>
                  <a:gd name="T1" fmla="*/ 55 h 62"/>
                  <a:gd name="T2" fmla="*/ 6 w 264"/>
                  <a:gd name="T3" fmla="*/ 55 h 62"/>
                  <a:gd name="T4" fmla="*/ 10 w 264"/>
                  <a:gd name="T5" fmla="*/ 51 h 62"/>
                  <a:gd name="T6" fmla="*/ 10 w 264"/>
                  <a:gd name="T7" fmla="*/ 11 h 62"/>
                  <a:gd name="T8" fmla="*/ 6 w 264"/>
                  <a:gd name="T9" fmla="*/ 7 h 62"/>
                  <a:gd name="T10" fmla="*/ 0 w 264"/>
                  <a:gd name="T11" fmla="*/ 7 h 62"/>
                  <a:gd name="T12" fmla="*/ 0 w 264"/>
                  <a:gd name="T13" fmla="*/ 0 h 62"/>
                  <a:gd name="T14" fmla="*/ 240 w 264"/>
                  <a:gd name="T15" fmla="*/ 0 h 62"/>
                  <a:gd name="T16" fmla="*/ 258 w 264"/>
                  <a:gd name="T17" fmla="*/ 10 h 62"/>
                  <a:gd name="T18" fmla="*/ 258 w 264"/>
                  <a:gd name="T19" fmla="*/ 52 h 62"/>
                  <a:gd name="T20" fmla="*/ 240 w 264"/>
                  <a:gd name="T21" fmla="*/ 62 h 62"/>
                  <a:gd name="T22" fmla="*/ 0 w 264"/>
                  <a:gd name="T23" fmla="*/ 62 h 62"/>
                  <a:gd name="T24" fmla="*/ 0 w 264"/>
                  <a:gd name="T25" fmla="*/ 5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4" h="62">
                    <a:moveTo>
                      <a:pt x="0" y="55"/>
                    </a:moveTo>
                    <a:cubicBezTo>
                      <a:pt x="2" y="55"/>
                      <a:pt x="4" y="55"/>
                      <a:pt x="6" y="55"/>
                    </a:cubicBezTo>
                    <a:cubicBezTo>
                      <a:pt x="8" y="55"/>
                      <a:pt x="10" y="53"/>
                      <a:pt x="10" y="51"/>
                    </a:cubicBezTo>
                    <a:cubicBezTo>
                      <a:pt x="10" y="38"/>
                      <a:pt x="10" y="24"/>
                      <a:pt x="10" y="11"/>
                    </a:cubicBezTo>
                    <a:cubicBezTo>
                      <a:pt x="10" y="9"/>
                      <a:pt x="8" y="7"/>
                      <a:pt x="6" y="7"/>
                    </a:cubicBezTo>
                    <a:cubicBezTo>
                      <a:pt x="4" y="7"/>
                      <a:pt x="2" y="7"/>
                      <a:pt x="0" y="7"/>
                    </a:cubicBezTo>
                    <a:cubicBezTo>
                      <a:pt x="0" y="5"/>
                      <a:pt x="0" y="2"/>
                      <a:pt x="0" y="0"/>
                    </a:cubicBezTo>
                    <a:cubicBezTo>
                      <a:pt x="80" y="0"/>
                      <a:pt x="160" y="0"/>
                      <a:pt x="240" y="0"/>
                    </a:cubicBezTo>
                    <a:cubicBezTo>
                      <a:pt x="246" y="0"/>
                      <a:pt x="255" y="4"/>
                      <a:pt x="258" y="10"/>
                    </a:cubicBezTo>
                    <a:cubicBezTo>
                      <a:pt x="264" y="23"/>
                      <a:pt x="264" y="39"/>
                      <a:pt x="258" y="52"/>
                    </a:cubicBezTo>
                    <a:cubicBezTo>
                      <a:pt x="255" y="58"/>
                      <a:pt x="246" y="62"/>
                      <a:pt x="240" y="62"/>
                    </a:cubicBezTo>
                    <a:cubicBezTo>
                      <a:pt x="160" y="62"/>
                      <a:pt x="80" y="62"/>
                      <a:pt x="0" y="62"/>
                    </a:cubicBezTo>
                    <a:cubicBezTo>
                      <a:pt x="0" y="60"/>
                      <a:pt x="0" y="57"/>
                      <a:pt x="0" y="55"/>
                    </a:cubicBez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17"/>
              <p:cNvSpPr>
                <a:spLocks/>
              </p:cNvSpPr>
              <p:nvPr/>
            </p:nvSpPr>
            <p:spPr bwMode="auto">
              <a:xfrm>
                <a:off x="4370388" y="3122613"/>
                <a:ext cx="942975" cy="184150"/>
              </a:xfrm>
              <a:custGeom>
                <a:avLst/>
                <a:gdLst>
                  <a:gd name="T0" fmla="*/ 4 w 251"/>
                  <a:gd name="T1" fmla="*/ 44 h 49"/>
                  <a:gd name="T2" fmla="*/ 4 w 251"/>
                  <a:gd name="T3" fmla="*/ 4 h 49"/>
                  <a:gd name="T4" fmla="*/ 0 w 251"/>
                  <a:gd name="T5" fmla="*/ 0 h 49"/>
                  <a:gd name="T6" fmla="*/ 239 w 251"/>
                  <a:gd name="T7" fmla="*/ 0 h 49"/>
                  <a:gd name="T8" fmla="*/ 244 w 251"/>
                  <a:gd name="T9" fmla="*/ 3 h 49"/>
                  <a:gd name="T10" fmla="*/ 244 w 251"/>
                  <a:gd name="T11" fmla="*/ 45 h 49"/>
                  <a:gd name="T12" fmla="*/ 239 w 251"/>
                  <a:gd name="T13" fmla="*/ 49 h 49"/>
                  <a:gd name="T14" fmla="*/ 0 w 251"/>
                  <a:gd name="T15" fmla="*/ 48 h 49"/>
                  <a:gd name="T16" fmla="*/ 4 w 251"/>
                  <a:gd name="T17" fmla="*/ 4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1" h="49">
                    <a:moveTo>
                      <a:pt x="4" y="44"/>
                    </a:moveTo>
                    <a:cubicBezTo>
                      <a:pt x="4" y="31"/>
                      <a:pt x="4" y="17"/>
                      <a:pt x="4" y="4"/>
                    </a:cubicBezTo>
                    <a:cubicBezTo>
                      <a:pt x="4" y="2"/>
                      <a:pt x="2" y="0"/>
                      <a:pt x="0" y="0"/>
                    </a:cubicBezTo>
                    <a:cubicBezTo>
                      <a:pt x="80" y="0"/>
                      <a:pt x="159" y="0"/>
                      <a:pt x="239" y="0"/>
                    </a:cubicBezTo>
                    <a:cubicBezTo>
                      <a:pt x="241" y="0"/>
                      <a:pt x="243" y="1"/>
                      <a:pt x="244" y="3"/>
                    </a:cubicBezTo>
                    <a:cubicBezTo>
                      <a:pt x="251" y="16"/>
                      <a:pt x="251" y="32"/>
                      <a:pt x="244" y="45"/>
                    </a:cubicBezTo>
                    <a:cubicBezTo>
                      <a:pt x="243" y="47"/>
                      <a:pt x="241" y="49"/>
                      <a:pt x="239" y="49"/>
                    </a:cubicBezTo>
                    <a:cubicBezTo>
                      <a:pt x="159" y="48"/>
                      <a:pt x="80" y="48"/>
                      <a:pt x="0" y="48"/>
                    </a:cubicBezTo>
                    <a:cubicBezTo>
                      <a:pt x="2" y="48"/>
                      <a:pt x="4" y="46"/>
                      <a:pt x="4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18"/>
              <p:cNvSpPr>
                <a:spLocks/>
              </p:cNvSpPr>
              <p:nvPr/>
            </p:nvSpPr>
            <p:spPr bwMode="auto">
              <a:xfrm>
                <a:off x="5133976" y="3254376"/>
                <a:ext cx="123825" cy="142875"/>
              </a:xfrm>
              <a:custGeom>
                <a:avLst/>
                <a:gdLst>
                  <a:gd name="T0" fmla="*/ 0 w 78"/>
                  <a:gd name="T1" fmla="*/ 90 h 90"/>
                  <a:gd name="T2" fmla="*/ 38 w 78"/>
                  <a:gd name="T3" fmla="*/ 66 h 90"/>
                  <a:gd name="T4" fmla="*/ 78 w 78"/>
                  <a:gd name="T5" fmla="*/ 90 h 90"/>
                  <a:gd name="T6" fmla="*/ 78 w 78"/>
                  <a:gd name="T7" fmla="*/ 0 h 90"/>
                  <a:gd name="T8" fmla="*/ 38 w 78"/>
                  <a:gd name="T9" fmla="*/ 0 h 90"/>
                  <a:gd name="T10" fmla="*/ 0 w 78"/>
                  <a:gd name="T11" fmla="*/ 0 h 90"/>
                  <a:gd name="T12" fmla="*/ 0 w 78"/>
                  <a:gd name="T13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90">
                    <a:moveTo>
                      <a:pt x="0" y="90"/>
                    </a:moveTo>
                    <a:lnTo>
                      <a:pt x="38" y="66"/>
                    </a:lnTo>
                    <a:lnTo>
                      <a:pt x="78" y="90"/>
                    </a:lnTo>
                    <a:lnTo>
                      <a:pt x="78" y="0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D61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55" name="组合 254"/>
            <p:cNvGrpSpPr/>
            <p:nvPr/>
          </p:nvGrpSpPr>
          <p:grpSpPr>
            <a:xfrm>
              <a:off x="4105276" y="3436938"/>
              <a:ext cx="1128712" cy="1128713"/>
              <a:chOff x="4079876" y="3411538"/>
              <a:chExt cx="1128712" cy="1128713"/>
            </a:xfrm>
          </p:grpSpPr>
          <p:sp>
            <p:nvSpPr>
              <p:cNvPr id="165" name="Freeform 129"/>
              <p:cNvSpPr>
                <a:spLocks noEditPoints="1"/>
              </p:cNvSpPr>
              <p:nvPr/>
            </p:nvSpPr>
            <p:spPr bwMode="auto">
              <a:xfrm>
                <a:off x="4471988" y="3411538"/>
                <a:ext cx="736600" cy="736600"/>
              </a:xfrm>
              <a:custGeom>
                <a:avLst/>
                <a:gdLst>
                  <a:gd name="T0" fmla="*/ 167 w 196"/>
                  <a:gd name="T1" fmla="*/ 28 h 196"/>
                  <a:gd name="T2" fmla="*/ 97 w 196"/>
                  <a:gd name="T3" fmla="*/ 0 h 196"/>
                  <a:gd name="T4" fmla="*/ 28 w 196"/>
                  <a:gd name="T5" fmla="*/ 28 h 196"/>
                  <a:gd name="T6" fmla="*/ 0 w 196"/>
                  <a:gd name="T7" fmla="*/ 98 h 196"/>
                  <a:gd name="T8" fmla="*/ 28 w 196"/>
                  <a:gd name="T9" fmla="*/ 167 h 196"/>
                  <a:gd name="T10" fmla="*/ 28 w 196"/>
                  <a:gd name="T11" fmla="*/ 167 h 196"/>
                  <a:gd name="T12" fmla="*/ 98 w 196"/>
                  <a:gd name="T13" fmla="*/ 196 h 196"/>
                  <a:gd name="T14" fmla="*/ 196 w 196"/>
                  <a:gd name="T15" fmla="*/ 97 h 196"/>
                  <a:gd name="T16" fmla="*/ 167 w 196"/>
                  <a:gd name="T17" fmla="*/ 28 h 196"/>
                  <a:gd name="T18" fmla="*/ 98 w 196"/>
                  <a:gd name="T19" fmla="*/ 170 h 196"/>
                  <a:gd name="T20" fmla="*/ 46 w 196"/>
                  <a:gd name="T21" fmla="*/ 149 h 196"/>
                  <a:gd name="T22" fmla="*/ 25 w 196"/>
                  <a:gd name="T23" fmla="*/ 98 h 196"/>
                  <a:gd name="T24" fmla="*/ 46 w 196"/>
                  <a:gd name="T25" fmla="*/ 46 h 196"/>
                  <a:gd name="T26" fmla="*/ 97 w 196"/>
                  <a:gd name="T27" fmla="*/ 25 h 196"/>
                  <a:gd name="T28" fmla="*/ 149 w 196"/>
                  <a:gd name="T29" fmla="*/ 46 h 196"/>
                  <a:gd name="T30" fmla="*/ 170 w 196"/>
                  <a:gd name="T31" fmla="*/ 97 h 196"/>
                  <a:gd name="T32" fmla="*/ 98 w 196"/>
                  <a:gd name="T33" fmla="*/ 17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6" h="196">
                    <a:moveTo>
                      <a:pt x="167" y="28"/>
                    </a:moveTo>
                    <a:cubicBezTo>
                      <a:pt x="148" y="10"/>
                      <a:pt x="124" y="0"/>
                      <a:pt x="97" y="0"/>
                    </a:cubicBezTo>
                    <a:cubicBezTo>
                      <a:pt x="71" y="0"/>
                      <a:pt x="47" y="10"/>
                      <a:pt x="28" y="28"/>
                    </a:cubicBezTo>
                    <a:cubicBezTo>
                      <a:pt x="10" y="47"/>
                      <a:pt x="0" y="72"/>
                      <a:pt x="0" y="98"/>
                    </a:cubicBezTo>
                    <a:cubicBezTo>
                      <a:pt x="0" y="124"/>
                      <a:pt x="10" y="148"/>
                      <a:pt x="28" y="167"/>
                    </a:cubicBezTo>
                    <a:cubicBezTo>
                      <a:pt x="28" y="167"/>
                      <a:pt x="28" y="167"/>
                      <a:pt x="28" y="167"/>
                    </a:cubicBezTo>
                    <a:cubicBezTo>
                      <a:pt x="47" y="185"/>
                      <a:pt x="72" y="196"/>
                      <a:pt x="98" y="196"/>
                    </a:cubicBezTo>
                    <a:cubicBezTo>
                      <a:pt x="152" y="195"/>
                      <a:pt x="196" y="151"/>
                      <a:pt x="196" y="97"/>
                    </a:cubicBezTo>
                    <a:cubicBezTo>
                      <a:pt x="195" y="71"/>
                      <a:pt x="185" y="47"/>
                      <a:pt x="167" y="28"/>
                    </a:cubicBezTo>
                    <a:moveTo>
                      <a:pt x="98" y="170"/>
                    </a:moveTo>
                    <a:cubicBezTo>
                      <a:pt x="78" y="170"/>
                      <a:pt x="60" y="163"/>
                      <a:pt x="46" y="149"/>
                    </a:cubicBezTo>
                    <a:cubicBezTo>
                      <a:pt x="32" y="135"/>
                      <a:pt x="25" y="117"/>
                      <a:pt x="25" y="98"/>
                    </a:cubicBezTo>
                    <a:cubicBezTo>
                      <a:pt x="25" y="78"/>
                      <a:pt x="32" y="60"/>
                      <a:pt x="46" y="46"/>
                    </a:cubicBezTo>
                    <a:cubicBezTo>
                      <a:pt x="60" y="32"/>
                      <a:pt x="78" y="25"/>
                      <a:pt x="97" y="25"/>
                    </a:cubicBezTo>
                    <a:cubicBezTo>
                      <a:pt x="117" y="25"/>
                      <a:pt x="135" y="32"/>
                      <a:pt x="149" y="46"/>
                    </a:cubicBezTo>
                    <a:cubicBezTo>
                      <a:pt x="163" y="60"/>
                      <a:pt x="170" y="78"/>
                      <a:pt x="170" y="97"/>
                    </a:cubicBezTo>
                    <a:cubicBezTo>
                      <a:pt x="171" y="138"/>
                      <a:pt x="138" y="170"/>
                      <a:pt x="98" y="170"/>
                    </a:cubicBezTo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55"/>
              <p:cNvSpPr>
                <a:spLocks/>
              </p:cNvSpPr>
              <p:nvPr/>
            </p:nvSpPr>
            <p:spPr bwMode="auto">
              <a:xfrm>
                <a:off x="4079876" y="4043363"/>
                <a:ext cx="493713" cy="496888"/>
              </a:xfrm>
              <a:custGeom>
                <a:avLst/>
                <a:gdLst>
                  <a:gd name="T0" fmla="*/ 10 w 131"/>
                  <a:gd name="T1" fmla="*/ 122 h 132"/>
                  <a:gd name="T2" fmla="*/ 10 w 131"/>
                  <a:gd name="T3" fmla="*/ 122 h 132"/>
                  <a:gd name="T4" fmla="*/ 45 w 131"/>
                  <a:gd name="T5" fmla="*/ 122 h 132"/>
                  <a:gd name="T6" fmla="*/ 122 w 131"/>
                  <a:gd name="T7" fmla="*/ 45 h 132"/>
                  <a:gd name="T8" fmla="*/ 122 w 131"/>
                  <a:gd name="T9" fmla="*/ 10 h 132"/>
                  <a:gd name="T10" fmla="*/ 122 w 131"/>
                  <a:gd name="T11" fmla="*/ 10 h 132"/>
                  <a:gd name="T12" fmla="*/ 86 w 131"/>
                  <a:gd name="T13" fmla="*/ 10 h 132"/>
                  <a:gd name="T14" fmla="*/ 10 w 131"/>
                  <a:gd name="T15" fmla="*/ 87 h 132"/>
                  <a:gd name="T16" fmla="*/ 10 w 131"/>
                  <a:gd name="T17" fmla="*/ 12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132">
                    <a:moveTo>
                      <a:pt x="10" y="122"/>
                    </a:moveTo>
                    <a:cubicBezTo>
                      <a:pt x="10" y="122"/>
                      <a:pt x="10" y="122"/>
                      <a:pt x="10" y="122"/>
                    </a:cubicBezTo>
                    <a:cubicBezTo>
                      <a:pt x="20" y="132"/>
                      <a:pt x="36" y="132"/>
                      <a:pt x="45" y="122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31" y="35"/>
                      <a:pt x="131" y="20"/>
                      <a:pt x="122" y="10"/>
                    </a:cubicBezTo>
                    <a:cubicBezTo>
                      <a:pt x="122" y="10"/>
                      <a:pt x="122" y="10"/>
                      <a:pt x="122" y="10"/>
                    </a:cubicBezTo>
                    <a:cubicBezTo>
                      <a:pt x="112" y="0"/>
                      <a:pt x="96" y="0"/>
                      <a:pt x="86" y="10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0" y="96"/>
                      <a:pt x="0" y="112"/>
                      <a:pt x="10" y="122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56"/>
              <p:cNvSpPr>
                <a:spLocks/>
              </p:cNvSpPr>
              <p:nvPr/>
            </p:nvSpPr>
            <p:spPr bwMode="auto">
              <a:xfrm>
                <a:off x="4144963" y="4144963"/>
                <a:ext cx="368300" cy="368300"/>
              </a:xfrm>
              <a:custGeom>
                <a:avLst/>
                <a:gdLst>
                  <a:gd name="T0" fmla="*/ 4 w 98"/>
                  <a:gd name="T1" fmla="*/ 95 h 98"/>
                  <a:gd name="T2" fmla="*/ 17 w 98"/>
                  <a:gd name="T3" fmla="*/ 94 h 98"/>
                  <a:gd name="T4" fmla="*/ 94 w 98"/>
                  <a:gd name="T5" fmla="*/ 18 h 98"/>
                  <a:gd name="T6" fmla="*/ 94 w 98"/>
                  <a:gd name="T7" fmla="*/ 4 h 98"/>
                  <a:gd name="T8" fmla="*/ 80 w 98"/>
                  <a:gd name="T9" fmla="*/ 4 h 98"/>
                  <a:gd name="T10" fmla="*/ 4 w 98"/>
                  <a:gd name="T11" fmla="*/ 81 h 98"/>
                  <a:gd name="T12" fmla="*/ 4 w 98"/>
                  <a:gd name="T13" fmla="*/ 94 h 98"/>
                  <a:gd name="T14" fmla="*/ 4 w 98"/>
                  <a:gd name="T15" fmla="*/ 9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8">
                    <a:moveTo>
                      <a:pt x="4" y="95"/>
                    </a:moveTo>
                    <a:cubicBezTo>
                      <a:pt x="7" y="98"/>
                      <a:pt x="14" y="98"/>
                      <a:pt x="17" y="94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98" y="14"/>
                      <a:pt x="98" y="8"/>
                      <a:pt x="94" y="4"/>
                    </a:cubicBezTo>
                    <a:cubicBezTo>
                      <a:pt x="90" y="0"/>
                      <a:pt x="84" y="0"/>
                      <a:pt x="80" y="4"/>
                    </a:cubicBezTo>
                    <a:cubicBezTo>
                      <a:pt x="4" y="81"/>
                      <a:pt x="4" y="81"/>
                      <a:pt x="4" y="81"/>
                    </a:cubicBezTo>
                    <a:cubicBezTo>
                      <a:pt x="0" y="85"/>
                      <a:pt x="0" y="91"/>
                      <a:pt x="4" y="94"/>
                    </a:cubicBezTo>
                    <a:lnTo>
                      <a:pt x="4" y="95"/>
                    </a:lnTo>
                    <a:close/>
                  </a:path>
                </a:pathLst>
              </a:custGeom>
              <a:solidFill>
                <a:srgbClr val="FD61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57"/>
              <p:cNvSpPr>
                <a:spLocks/>
              </p:cNvSpPr>
              <p:nvPr/>
            </p:nvSpPr>
            <p:spPr bwMode="auto">
              <a:xfrm>
                <a:off x="4835526" y="3430588"/>
                <a:ext cx="350838" cy="695325"/>
              </a:xfrm>
              <a:custGeom>
                <a:avLst/>
                <a:gdLst>
                  <a:gd name="T0" fmla="*/ 1 w 93"/>
                  <a:gd name="T1" fmla="*/ 185 h 185"/>
                  <a:gd name="T2" fmla="*/ 1 w 93"/>
                  <a:gd name="T3" fmla="*/ 173 h 185"/>
                  <a:gd name="T4" fmla="*/ 81 w 93"/>
                  <a:gd name="T5" fmla="*/ 92 h 185"/>
                  <a:gd name="T6" fmla="*/ 57 w 93"/>
                  <a:gd name="T7" fmla="*/ 36 h 185"/>
                  <a:gd name="T8" fmla="*/ 1 w 93"/>
                  <a:gd name="T9" fmla="*/ 12 h 185"/>
                  <a:gd name="T10" fmla="*/ 0 w 93"/>
                  <a:gd name="T11" fmla="*/ 12 h 185"/>
                  <a:gd name="T12" fmla="*/ 0 w 93"/>
                  <a:gd name="T13" fmla="*/ 0 h 185"/>
                  <a:gd name="T14" fmla="*/ 1 w 93"/>
                  <a:gd name="T15" fmla="*/ 0 h 185"/>
                  <a:gd name="T16" fmla="*/ 66 w 93"/>
                  <a:gd name="T17" fmla="*/ 27 h 185"/>
                  <a:gd name="T18" fmla="*/ 93 w 93"/>
                  <a:gd name="T19" fmla="*/ 92 h 185"/>
                  <a:gd name="T20" fmla="*/ 1 w 93"/>
                  <a:gd name="T21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3" h="185">
                    <a:moveTo>
                      <a:pt x="1" y="185"/>
                    </a:moveTo>
                    <a:cubicBezTo>
                      <a:pt x="1" y="173"/>
                      <a:pt x="1" y="173"/>
                      <a:pt x="1" y="173"/>
                    </a:cubicBezTo>
                    <a:cubicBezTo>
                      <a:pt x="45" y="173"/>
                      <a:pt x="81" y="137"/>
                      <a:pt x="81" y="92"/>
                    </a:cubicBezTo>
                    <a:cubicBezTo>
                      <a:pt x="81" y="71"/>
                      <a:pt x="72" y="51"/>
                      <a:pt x="57" y="36"/>
                    </a:cubicBezTo>
                    <a:cubicBezTo>
                      <a:pt x="42" y="21"/>
                      <a:pt x="22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5" y="0"/>
                      <a:pt x="48" y="10"/>
                      <a:pt x="66" y="27"/>
                    </a:cubicBezTo>
                    <a:cubicBezTo>
                      <a:pt x="83" y="45"/>
                      <a:pt x="93" y="68"/>
                      <a:pt x="93" y="92"/>
                    </a:cubicBezTo>
                    <a:cubicBezTo>
                      <a:pt x="93" y="143"/>
                      <a:pt x="52" y="185"/>
                      <a:pt x="1" y="185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73"/>
              <p:cNvSpPr>
                <a:spLocks/>
              </p:cNvSpPr>
              <p:nvPr/>
            </p:nvSpPr>
            <p:spPr bwMode="auto">
              <a:xfrm>
                <a:off x="4483101" y="3971926"/>
                <a:ext cx="161925" cy="165100"/>
              </a:xfrm>
              <a:custGeom>
                <a:avLst/>
                <a:gdLst>
                  <a:gd name="T0" fmla="*/ 5 w 43"/>
                  <a:gd name="T1" fmla="*/ 39 h 44"/>
                  <a:gd name="T2" fmla="*/ 23 w 43"/>
                  <a:gd name="T3" fmla="*/ 39 h 44"/>
                  <a:gd name="T4" fmla="*/ 38 w 43"/>
                  <a:gd name="T5" fmla="*/ 23 h 44"/>
                  <a:gd name="T6" fmla="*/ 38 w 43"/>
                  <a:gd name="T7" fmla="*/ 5 h 44"/>
                  <a:gd name="T8" fmla="*/ 38 w 43"/>
                  <a:gd name="T9" fmla="*/ 5 h 44"/>
                  <a:gd name="T10" fmla="*/ 20 w 43"/>
                  <a:gd name="T11" fmla="*/ 5 h 44"/>
                  <a:gd name="T12" fmla="*/ 5 w 43"/>
                  <a:gd name="T13" fmla="*/ 21 h 44"/>
                  <a:gd name="T14" fmla="*/ 5 w 43"/>
                  <a:gd name="T15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44">
                    <a:moveTo>
                      <a:pt x="5" y="39"/>
                    </a:moveTo>
                    <a:cubicBezTo>
                      <a:pt x="10" y="44"/>
                      <a:pt x="18" y="44"/>
                      <a:pt x="23" y="39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43" y="18"/>
                      <a:pt x="43" y="10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3" y="0"/>
                      <a:pt x="25" y="0"/>
                      <a:pt x="20" y="5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0" y="26"/>
                      <a:pt x="0" y="34"/>
                      <a:pt x="5" y="39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0" name="组合 259"/>
            <p:cNvGrpSpPr/>
            <p:nvPr/>
          </p:nvGrpSpPr>
          <p:grpSpPr>
            <a:xfrm>
              <a:off x="5332810" y="3739357"/>
              <a:ext cx="1785938" cy="1397000"/>
              <a:chOff x="5332413" y="3738563"/>
              <a:chExt cx="1785938" cy="1397000"/>
            </a:xfrm>
          </p:grpSpPr>
          <p:sp>
            <p:nvSpPr>
              <p:cNvPr id="239" name="Freeform 203"/>
              <p:cNvSpPr>
                <a:spLocks/>
              </p:cNvSpPr>
              <p:nvPr/>
            </p:nvSpPr>
            <p:spPr bwMode="auto">
              <a:xfrm>
                <a:off x="5332413" y="3738563"/>
                <a:ext cx="1785938" cy="1397000"/>
              </a:xfrm>
              <a:custGeom>
                <a:avLst/>
                <a:gdLst>
                  <a:gd name="T0" fmla="*/ 475 w 475"/>
                  <a:gd name="T1" fmla="*/ 349 h 372"/>
                  <a:gd name="T2" fmla="*/ 475 w 475"/>
                  <a:gd name="T3" fmla="*/ 23 h 372"/>
                  <a:gd name="T4" fmla="*/ 451 w 475"/>
                  <a:gd name="T5" fmla="*/ 0 h 372"/>
                  <a:gd name="T6" fmla="*/ 23 w 475"/>
                  <a:gd name="T7" fmla="*/ 0 h 372"/>
                  <a:gd name="T8" fmla="*/ 0 w 475"/>
                  <a:gd name="T9" fmla="*/ 23 h 372"/>
                  <a:gd name="T10" fmla="*/ 0 w 475"/>
                  <a:gd name="T11" fmla="*/ 349 h 372"/>
                  <a:gd name="T12" fmla="*/ 23 w 475"/>
                  <a:gd name="T13" fmla="*/ 372 h 372"/>
                  <a:gd name="T14" fmla="*/ 451 w 475"/>
                  <a:gd name="T15" fmla="*/ 372 h 372"/>
                  <a:gd name="T16" fmla="*/ 475 w 475"/>
                  <a:gd name="T17" fmla="*/ 349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5" h="372">
                    <a:moveTo>
                      <a:pt x="475" y="349"/>
                    </a:moveTo>
                    <a:cubicBezTo>
                      <a:pt x="475" y="23"/>
                      <a:pt x="475" y="23"/>
                      <a:pt x="475" y="23"/>
                    </a:cubicBezTo>
                    <a:cubicBezTo>
                      <a:pt x="475" y="10"/>
                      <a:pt x="464" y="0"/>
                      <a:pt x="451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49"/>
                      <a:pt x="0" y="349"/>
                      <a:pt x="0" y="349"/>
                    </a:cubicBezTo>
                    <a:cubicBezTo>
                      <a:pt x="0" y="362"/>
                      <a:pt x="10" y="372"/>
                      <a:pt x="23" y="372"/>
                    </a:cubicBezTo>
                    <a:cubicBezTo>
                      <a:pt x="451" y="372"/>
                      <a:pt x="451" y="372"/>
                      <a:pt x="451" y="372"/>
                    </a:cubicBezTo>
                    <a:cubicBezTo>
                      <a:pt x="464" y="372"/>
                      <a:pt x="475" y="362"/>
                      <a:pt x="475" y="349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Rectangle 206"/>
              <p:cNvSpPr>
                <a:spLocks noChangeArrowheads="1"/>
              </p:cNvSpPr>
              <p:nvPr/>
            </p:nvSpPr>
            <p:spPr bwMode="auto">
              <a:xfrm>
                <a:off x="5500688" y="3895726"/>
                <a:ext cx="1444625" cy="1082675"/>
              </a:xfrm>
              <a:prstGeom prst="rect">
                <a:avLst/>
              </a:prstGeom>
              <a:solidFill>
                <a:srgbClr val="8FC4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207"/>
              <p:cNvSpPr>
                <a:spLocks/>
              </p:cNvSpPr>
              <p:nvPr/>
            </p:nvSpPr>
            <p:spPr bwMode="auto">
              <a:xfrm>
                <a:off x="5500688" y="3895726"/>
                <a:ext cx="1444625" cy="1082675"/>
              </a:xfrm>
              <a:custGeom>
                <a:avLst/>
                <a:gdLst>
                  <a:gd name="T0" fmla="*/ 0 w 910"/>
                  <a:gd name="T1" fmla="*/ 682 h 682"/>
                  <a:gd name="T2" fmla="*/ 0 w 910"/>
                  <a:gd name="T3" fmla="*/ 0 h 682"/>
                  <a:gd name="T4" fmla="*/ 910 w 910"/>
                  <a:gd name="T5" fmla="*/ 0 h 682"/>
                  <a:gd name="T6" fmla="*/ 0 w 910"/>
                  <a:gd name="T7" fmla="*/ 682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0" h="682">
                    <a:moveTo>
                      <a:pt x="0" y="682"/>
                    </a:moveTo>
                    <a:lnTo>
                      <a:pt x="0" y="0"/>
                    </a:lnTo>
                    <a:lnTo>
                      <a:pt x="910" y="0"/>
                    </a:lnTo>
                    <a:lnTo>
                      <a:pt x="0" y="682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15"/>
              <p:cNvSpPr>
                <a:spLocks/>
              </p:cNvSpPr>
              <p:nvPr/>
            </p:nvSpPr>
            <p:spPr bwMode="auto">
              <a:xfrm>
                <a:off x="5940426" y="4219576"/>
                <a:ext cx="565150" cy="434975"/>
              </a:xfrm>
              <a:custGeom>
                <a:avLst/>
                <a:gdLst>
                  <a:gd name="T0" fmla="*/ 143 w 150"/>
                  <a:gd name="T1" fmla="*/ 110 h 116"/>
                  <a:gd name="T2" fmla="*/ 8 w 150"/>
                  <a:gd name="T3" fmla="*/ 110 h 116"/>
                  <a:gd name="T4" fmla="*/ 8 w 150"/>
                  <a:gd name="T5" fmla="*/ 6 h 116"/>
                  <a:gd name="T6" fmla="*/ 143 w 150"/>
                  <a:gd name="T7" fmla="*/ 6 h 116"/>
                  <a:gd name="T8" fmla="*/ 143 w 150"/>
                  <a:gd name="T9" fmla="*/ 11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116">
                    <a:moveTo>
                      <a:pt x="143" y="110"/>
                    </a:moveTo>
                    <a:cubicBezTo>
                      <a:pt x="98" y="116"/>
                      <a:pt x="53" y="116"/>
                      <a:pt x="8" y="110"/>
                    </a:cubicBezTo>
                    <a:cubicBezTo>
                      <a:pt x="0" y="75"/>
                      <a:pt x="0" y="41"/>
                      <a:pt x="8" y="6"/>
                    </a:cubicBezTo>
                    <a:cubicBezTo>
                      <a:pt x="53" y="0"/>
                      <a:pt x="98" y="0"/>
                      <a:pt x="143" y="6"/>
                    </a:cubicBezTo>
                    <a:cubicBezTo>
                      <a:pt x="150" y="41"/>
                      <a:pt x="150" y="75"/>
                      <a:pt x="143" y="110"/>
                    </a:cubicBezTo>
                    <a:close/>
                  </a:path>
                </a:pathLst>
              </a:custGeom>
              <a:solidFill>
                <a:srgbClr val="FD61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16"/>
              <p:cNvSpPr>
                <a:spLocks/>
              </p:cNvSpPr>
              <p:nvPr/>
            </p:nvSpPr>
            <p:spPr bwMode="auto">
              <a:xfrm>
                <a:off x="5948363" y="4437063"/>
                <a:ext cx="549275" cy="217488"/>
              </a:xfrm>
              <a:custGeom>
                <a:avLst/>
                <a:gdLst>
                  <a:gd name="T0" fmla="*/ 6 w 146"/>
                  <a:gd name="T1" fmla="*/ 52 h 58"/>
                  <a:gd name="T2" fmla="*/ 141 w 146"/>
                  <a:gd name="T3" fmla="*/ 52 h 58"/>
                  <a:gd name="T4" fmla="*/ 146 w 146"/>
                  <a:gd name="T5" fmla="*/ 0 h 58"/>
                  <a:gd name="T6" fmla="*/ 0 w 146"/>
                  <a:gd name="T7" fmla="*/ 0 h 58"/>
                  <a:gd name="T8" fmla="*/ 6 w 146"/>
                  <a:gd name="T9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58">
                    <a:moveTo>
                      <a:pt x="6" y="52"/>
                    </a:moveTo>
                    <a:cubicBezTo>
                      <a:pt x="51" y="58"/>
                      <a:pt x="96" y="58"/>
                      <a:pt x="141" y="52"/>
                    </a:cubicBezTo>
                    <a:cubicBezTo>
                      <a:pt x="144" y="35"/>
                      <a:pt x="146" y="17"/>
                      <a:pt x="1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2" y="35"/>
                      <a:pt x="6" y="52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17"/>
              <p:cNvSpPr>
                <a:spLocks/>
              </p:cNvSpPr>
              <p:nvPr/>
            </p:nvSpPr>
            <p:spPr bwMode="auto">
              <a:xfrm>
                <a:off x="6162676" y="4327526"/>
                <a:ext cx="173038" cy="219075"/>
              </a:xfrm>
              <a:custGeom>
                <a:avLst/>
                <a:gdLst>
                  <a:gd name="T0" fmla="*/ 44 w 46"/>
                  <a:gd name="T1" fmla="*/ 26 h 58"/>
                  <a:gd name="T2" fmla="*/ 44 w 46"/>
                  <a:gd name="T3" fmla="*/ 32 h 58"/>
                  <a:gd name="T4" fmla="*/ 5 w 46"/>
                  <a:gd name="T5" fmla="*/ 56 h 58"/>
                  <a:gd name="T6" fmla="*/ 0 w 46"/>
                  <a:gd name="T7" fmla="*/ 53 h 58"/>
                  <a:gd name="T8" fmla="*/ 0 w 46"/>
                  <a:gd name="T9" fmla="*/ 4 h 58"/>
                  <a:gd name="T10" fmla="*/ 5 w 46"/>
                  <a:gd name="T11" fmla="*/ 1 h 58"/>
                  <a:gd name="T12" fmla="*/ 44 w 46"/>
                  <a:gd name="T13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58">
                    <a:moveTo>
                      <a:pt x="44" y="26"/>
                    </a:moveTo>
                    <a:cubicBezTo>
                      <a:pt x="46" y="28"/>
                      <a:pt x="46" y="30"/>
                      <a:pt x="44" y="32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2" y="58"/>
                      <a:pt x="0" y="57"/>
                      <a:pt x="0" y="5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5" y="1"/>
                    </a:cubicBezTo>
                    <a:lnTo>
                      <a:pt x="44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18"/>
              <p:cNvSpPr>
                <a:spLocks/>
              </p:cNvSpPr>
              <p:nvPr/>
            </p:nvSpPr>
            <p:spPr bwMode="auto">
              <a:xfrm>
                <a:off x="6162676" y="4437063"/>
                <a:ext cx="173038" cy="109538"/>
              </a:xfrm>
              <a:custGeom>
                <a:avLst/>
                <a:gdLst>
                  <a:gd name="T0" fmla="*/ 0 w 46"/>
                  <a:gd name="T1" fmla="*/ 24 h 29"/>
                  <a:gd name="T2" fmla="*/ 5 w 46"/>
                  <a:gd name="T3" fmla="*/ 27 h 29"/>
                  <a:gd name="T4" fmla="*/ 44 w 46"/>
                  <a:gd name="T5" fmla="*/ 3 h 29"/>
                  <a:gd name="T6" fmla="*/ 46 w 46"/>
                  <a:gd name="T7" fmla="*/ 0 h 29"/>
                  <a:gd name="T8" fmla="*/ 0 w 46"/>
                  <a:gd name="T9" fmla="*/ 0 h 29"/>
                  <a:gd name="T10" fmla="*/ 0 w 46"/>
                  <a:gd name="T11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9">
                    <a:moveTo>
                      <a:pt x="0" y="24"/>
                    </a:moveTo>
                    <a:cubicBezTo>
                      <a:pt x="0" y="28"/>
                      <a:pt x="2" y="29"/>
                      <a:pt x="5" y="2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2"/>
                      <a:pt x="46" y="1"/>
                      <a:pt x="4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62" name="Freeform 203"/>
            <p:cNvSpPr>
              <a:spLocks/>
            </p:cNvSpPr>
            <p:nvPr/>
          </p:nvSpPr>
          <p:spPr bwMode="auto">
            <a:xfrm>
              <a:off x="5332810" y="3739357"/>
              <a:ext cx="1785938" cy="1397000"/>
            </a:xfrm>
            <a:custGeom>
              <a:avLst/>
              <a:gdLst>
                <a:gd name="T0" fmla="*/ 475 w 475"/>
                <a:gd name="T1" fmla="*/ 349 h 372"/>
                <a:gd name="T2" fmla="*/ 475 w 475"/>
                <a:gd name="T3" fmla="*/ 23 h 372"/>
                <a:gd name="T4" fmla="*/ 451 w 475"/>
                <a:gd name="T5" fmla="*/ 0 h 372"/>
                <a:gd name="T6" fmla="*/ 23 w 475"/>
                <a:gd name="T7" fmla="*/ 0 h 372"/>
                <a:gd name="T8" fmla="*/ 0 w 475"/>
                <a:gd name="T9" fmla="*/ 23 h 372"/>
                <a:gd name="T10" fmla="*/ 0 w 475"/>
                <a:gd name="T11" fmla="*/ 349 h 372"/>
                <a:gd name="T12" fmla="*/ 23 w 475"/>
                <a:gd name="T13" fmla="*/ 372 h 372"/>
                <a:gd name="T14" fmla="*/ 451 w 475"/>
                <a:gd name="T15" fmla="*/ 372 h 372"/>
                <a:gd name="T16" fmla="*/ 475 w 475"/>
                <a:gd name="T17" fmla="*/ 349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5" h="372">
                  <a:moveTo>
                    <a:pt x="475" y="349"/>
                  </a:moveTo>
                  <a:cubicBezTo>
                    <a:pt x="475" y="23"/>
                    <a:pt x="475" y="23"/>
                    <a:pt x="475" y="23"/>
                  </a:cubicBezTo>
                  <a:cubicBezTo>
                    <a:pt x="475" y="10"/>
                    <a:pt x="464" y="0"/>
                    <a:pt x="45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349"/>
                    <a:pt x="0" y="349"/>
                    <a:pt x="0" y="349"/>
                  </a:cubicBezTo>
                  <a:cubicBezTo>
                    <a:pt x="0" y="362"/>
                    <a:pt x="10" y="372"/>
                    <a:pt x="23" y="372"/>
                  </a:cubicBezTo>
                  <a:cubicBezTo>
                    <a:pt x="451" y="372"/>
                    <a:pt x="451" y="372"/>
                    <a:pt x="451" y="372"/>
                  </a:cubicBezTo>
                  <a:cubicBezTo>
                    <a:pt x="464" y="372"/>
                    <a:pt x="475" y="362"/>
                    <a:pt x="475" y="349"/>
                  </a:cubicBez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Rectangle 206"/>
            <p:cNvSpPr>
              <a:spLocks noChangeArrowheads="1"/>
            </p:cNvSpPr>
            <p:nvPr/>
          </p:nvSpPr>
          <p:spPr bwMode="auto">
            <a:xfrm>
              <a:off x="5501085" y="3896520"/>
              <a:ext cx="1444625" cy="1082675"/>
            </a:xfrm>
            <a:prstGeom prst="rect">
              <a:avLst/>
            </a:prstGeom>
            <a:solidFill>
              <a:srgbClr val="8FC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07"/>
            <p:cNvSpPr>
              <a:spLocks/>
            </p:cNvSpPr>
            <p:nvPr/>
          </p:nvSpPr>
          <p:spPr bwMode="auto">
            <a:xfrm>
              <a:off x="5501085" y="3896520"/>
              <a:ext cx="1444625" cy="1082675"/>
            </a:xfrm>
            <a:custGeom>
              <a:avLst/>
              <a:gdLst>
                <a:gd name="T0" fmla="*/ 0 w 910"/>
                <a:gd name="T1" fmla="*/ 682 h 682"/>
                <a:gd name="T2" fmla="*/ 0 w 910"/>
                <a:gd name="T3" fmla="*/ 0 h 682"/>
                <a:gd name="T4" fmla="*/ 910 w 910"/>
                <a:gd name="T5" fmla="*/ 0 h 682"/>
                <a:gd name="T6" fmla="*/ 0 w 910"/>
                <a:gd name="T7" fmla="*/ 682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0" h="682">
                  <a:moveTo>
                    <a:pt x="0" y="682"/>
                  </a:moveTo>
                  <a:lnTo>
                    <a:pt x="0" y="0"/>
                  </a:lnTo>
                  <a:lnTo>
                    <a:pt x="910" y="0"/>
                  </a:lnTo>
                  <a:lnTo>
                    <a:pt x="0" y="682"/>
                  </a:lnTo>
                  <a:close/>
                </a:path>
              </a:pathLst>
            </a:custGeom>
            <a:solidFill>
              <a:srgbClr val="A6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69" name="组合 268"/>
            <p:cNvGrpSpPr/>
            <p:nvPr/>
          </p:nvGrpSpPr>
          <p:grpSpPr>
            <a:xfrm>
              <a:off x="5940823" y="4220370"/>
              <a:ext cx="565150" cy="434975"/>
              <a:chOff x="5940823" y="4220370"/>
              <a:chExt cx="565150" cy="434975"/>
            </a:xfrm>
          </p:grpSpPr>
          <p:sp>
            <p:nvSpPr>
              <p:cNvPr id="265" name="Freeform 215"/>
              <p:cNvSpPr>
                <a:spLocks/>
              </p:cNvSpPr>
              <p:nvPr/>
            </p:nvSpPr>
            <p:spPr bwMode="auto">
              <a:xfrm>
                <a:off x="5940823" y="4220370"/>
                <a:ext cx="565150" cy="434975"/>
              </a:xfrm>
              <a:custGeom>
                <a:avLst/>
                <a:gdLst>
                  <a:gd name="T0" fmla="*/ 143 w 150"/>
                  <a:gd name="T1" fmla="*/ 110 h 116"/>
                  <a:gd name="T2" fmla="*/ 8 w 150"/>
                  <a:gd name="T3" fmla="*/ 110 h 116"/>
                  <a:gd name="T4" fmla="*/ 8 w 150"/>
                  <a:gd name="T5" fmla="*/ 6 h 116"/>
                  <a:gd name="T6" fmla="*/ 143 w 150"/>
                  <a:gd name="T7" fmla="*/ 6 h 116"/>
                  <a:gd name="T8" fmla="*/ 143 w 150"/>
                  <a:gd name="T9" fmla="*/ 11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116">
                    <a:moveTo>
                      <a:pt x="143" y="110"/>
                    </a:moveTo>
                    <a:cubicBezTo>
                      <a:pt x="98" y="116"/>
                      <a:pt x="53" y="116"/>
                      <a:pt x="8" y="110"/>
                    </a:cubicBezTo>
                    <a:cubicBezTo>
                      <a:pt x="0" y="75"/>
                      <a:pt x="0" y="41"/>
                      <a:pt x="8" y="6"/>
                    </a:cubicBezTo>
                    <a:cubicBezTo>
                      <a:pt x="53" y="0"/>
                      <a:pt x="98" y="0"/>
                      <a:pt x="143" y="6"/>
                    </a:cubicBezTo>
                    <a:cubicBezTo>
                      <a:pt x="150" y="41"/>
                      <a:pt x="150" y="75"/>
                      <a:pt x="143" y="110"/>
                    </a:cubicBez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216"/>
              <p:cNvSpPr>
                <a:spLocks/>
              </p:cNvSpPr>
              <p:nvPr/>
            </p:nvSpPr>
            <p:spPr bwMode="auto">
              <a:xfrm>
                <a:off x="5948760" y="4437857"/>
                <a:ext cx="549275" cy="217488"/>
              </a:xfrm>
              <a:custGeom>
                <a:avLst/>
                <a:gdLst>
                  <a:gd name="T0" fmla="*/ 6 w 146"/>
                  <a:gd name="T1" fmla="*/ 52 h 58"/>
                  <a:gd name="T2" fmla="*/ 141 w 146"/>
                  <a:gd name="T3" fmla="*/ 52 h 58"/>
                  <a:gd name="T4" fmla="*/ 146 w 146"/>
                  <a:gd name="T5" fmla="*/ 0 h 58"/>
                  <a:gd name="T6" fmla="*/ 0 w 146"/>
                  <a:gd name="T7" fmla="*/ 0 h 58"/>
                  <a:gd name="T8" fmla="*/ 6 w 146"/>
                  <a:gd name="T9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58">
                    <a:moveTo>
                      <a:pt x="6" y="52"/>
                    </a:moveTo>
                    <a:cubicBezTo>
                      <a:pt x="51" y="58"/>
                      <a:pt x="96" y="58"/>
                      <a:pt x="141" y="52"/>
                    </a:cubicBezTo>
                    <a:cubicBezTo>
                      <a:pt x="144" y="35"/>
                      <a:pt x="146" y="17"/>
                      <a:pt x="1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2" y="35"/>
                      <a:pt x="6" y="52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0" name="组合 269"/>
            <p:cNvGrpSpPr/>
            <p:nvPr/>
          </p:nvGrpSpPr>
          <p:grpSpPr>
            <a:xfrm>
              <a:off x="6163073" y="4328320"/>
              <a:ext cx="173038" cy="219075"/>
              <a:chOff x="6163073" y="4328320"/>
              <a:chExt cx="173038" cy="219075"/>
            </a:xfrm>
          </p:grpSpPr>
          <p:sp>
            <p:nvSpPr>
              <p:cNvPr id="267" name="Freeform 217"/>
              <p:cNvSpPr>
                <a:spLocks/>
              </p:cNvSpPr>
              <p:nvPr/>
            </p:nvSpPr>
            <p:spPr bwMode="auto">
              <a:xfrm>
                <a:off x="6163073" y="4328320"/>
                <a:ext cx="173038" cy="219075"/>
              </a:xfrm>
              <a:custGeom>
                <a:avLst/>
                <a:gdLst>
                  <a:gd name="T0" fmla="*/ 44 w 46"/>
                  <a:gd name="T1" fmla="*/ 26 h 58"/>
                  <a:gd name="T2" fmla="*/ 44 w 46"/>
                  <a:gd name="T3" fmla="*/ 32 h 58"/>
                  <a:gd name="T4" fmla="*/ 5 w 46"/>
                  <a:gd name="T5" fmla="*/ 56 h 58"/>
                  <a:gd name="T6" fmla="*/ 0 w 46"/>
                  <a:gd name="T7" fmla="*/ 53 h 58"/>
                  <a:gd name="T8" fmla="*/ 0 w 46"/>
                  <a:gd name="T9" fmla="*/ 4 h 58"/>
                  <a:gd name="T10" fmla="*/ 5 w 46"/>
                  <a:gd name="T11" fmla="*/ 1 h 58"/>
                  <a:gd name="T12" fmla="*/ 44 w 46"/>
                  <a:gd name="T13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58">
                    <a:moveTo>
                      <a:pt x="44" y="26"/>
                    </a:moveTo>
                    <a:cubicBezTo>
                      <a:pt x="46" y="28"/>
                      <a:pt x="46" y="30"/>
                      <a:pt x="44" y="32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2" y="58"/>
                      <a:pt x="0" y="57"/>
                      <a:pt x="0" y="5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5" y="1"/>
                    </a:cubicBezTo>
                    <a:lnTo>
                      <a:pt x="44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18"/>
              <p:cNvSpPr>
                <a:spLocks/>
              </p:cNvSpPr>
              <p:nvPr/>
            </p:nvSpPr>
            <p:spPr bwMode="auto">
              <a:xfrm>
                <a:off x="6163073" y="4437857"/>
                <a:ext cx="173038" cy="109538"/>
              </a:xfrm>
              <a:custGeom>
                <a:avLst/>
                <a:gdLst>
                  <a:gd name="T0" fmla="*/ 0 w 46"/>
                  <a:gd name="T1" fmla="*/ 24 h 29"/>
                  <a:gd name="T2" fmla="*/ 5 w 46"/>
                  <a:gd name="T3" fmla="*/ 27 h 29"/>
                  <a:gd name="T4" fmla="*/ 44 w 46"/>
                  <a:gd name="T5" fmla="*/ 3 h 29"/>
                  <a:gd name="T6" fmla="*/ 46 w 46"/>
                  <a:gd name="T7" fmla="*/ 0 h 29"/>
                  <a:gd name="T8" fmla="*/ 0 w 46"/>
                  <a:gd name="T9" fmla="*/ 0 h 29"/>
                  <a:gd name="T10" fmla="*/ 0 w 46"/>
                  <a:gd name="T11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9">
                    <a:moveTo>
                      <a:pt x="0" y="24"/>
                    </a:moveTo>
                    <a:cubicBezTo>
                      <a:pt x="0" y="28"/>
                      <a:pt x="2" y="29"/>
                      <a:pt x="5" y="2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2"/>
                      <a:pt x="46" y="1"/>
                      <a:pt x="4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75" name="Freeform 215"/>
            <p:cNvSpPr>
              <a:spLocks/>
            </p:cNvSpPr>
            <p:nvPr/>
          </p:nvSpPr>
          <p:spPr bwMode="auto">
            <a:xfrm>
              <a:off x="5937251" y="4217196"/>
              <a:ext cx="565150" cy="434975"/>
            </a:xfrm>
            <a:custGeom>
              <a:avLst/>
              <a:gdLst>
                <a:gd name="T0" fmla="*/ 143 w 150"/>
                <a:gd name="T1" fmla="*/ 110 h 116"/>
                <a:gd name="T2" fmla="*/ 8 w 150"/>
                <a:gd name="T3" fmla="*/ 110 h 116"/>
                <a:gd name="T4" fmla="*/ 8 w 150"/>
                <a:gd name="T5" fmla="*/ 6 h 116"/>
                <a:gd name="T6" fmla="*/ 143 w 150"/>
                <a:gd name="T7" fmla="*/ 6 h 116"/>
                <a:gd name="T8" fmla="*/ 143 w 150"/>
                <a:gd name="T9" fmla="*/ 11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116">
                  <a:moveTo>
                    <a:pt x="143" y="110"/>
                  </a:moveTo>
                  <a:cubicBezTo>
                    <a:pt x="98" y="116"/>
                    <a:pt x="53" y="116"/>
                    <a:pt x="8" y="110"/>
                  </a:cubicBezTo>
                  <a:cubicBezTo>
                    <a:pt x="0" y="75"/>
                    <a:pt x="0" y="41"/>
                    <a:pt x="8" y="6"/>
                  </a:cubicBezTo>
                  <a:cubicBezTo>
                    <a:pt x="53" y="0"/>
                    <a:pt x="98" y="0"/>
                    <a:pt x="143" y="6"/>
                  </a:cubicBezTo>
                  <a:cubicBezTo>
                    <a:pt x="150" y="41"/>
                    <a:pt x="150" y="75"/>
                    <a:pt x="143" y="110"/>
                  </a:cubicBezTo>
                  <a:close/>
                </a:path>
              </a:pathLst>
            </a:custGeom>
            <a:noFill/>
            <a:ln>
              <a:solidFill>
                <a:srgbClr val="FD612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73" name="组合 272"/>
            <p:cNvGrpSpPr/>
            <p:nvPr/>
          </p:nvGrpSpPr>
          <p:grpSpPr>
            <a:xfrm>
              <a:off x="6294637" y="4554538"/>
              <a:ext cx="878482" cy="2221706"/>
              <a:chOff x="6294637" y="4554538"/>
              <a:chExt cx="878482" cy="2221706"/>
            </a:xfrm>
          </p:grpSpPr>
          <p:sp>
            <p:nvSpPr>
              <p:cNvPr id="31" name="Freeform 219"/>
              <p:cNvSpPr>
                <a:spLocks/>
              </p:cNvSpPr>
              <p:nvPr/>
            </p:nvSpPr>
            <p:spPr bwMode="auto">
              <a:xfrm>
                <a:off x="6294637" y="4554538"/>
                <a:ext cx="871538" cy="1108075"/>
              </a:xfrm>
              <a:custGeom>
                <a:avLst/>
                <a:gdLst>
                  <a:gd name="T0" fmla="*/ 213 w 232"/>
                  <a:gd name="T1" fmla="*/ 99 h 295"/>
                  <a:gd name="T2" fmla="*/ 194 w 232"/>
                  <a:gd name="T3" fmla="*/ 113 h 295"/>
                  <a:gd name="T4" fmla="*/ 185 w 232"/>
                  <a:gd name="T5" fmla="*/ 111 h 295"/>
                  <a:gd name="T6" fmla="*/ 185 w 232"/>
                  <a:gd name="T7" fmla="*/ 98 h 295"/>
                  <a:gd name="T8" fmla="*/ 165 w 232"/>
                  <a:gd name="T9" fmla="*/ 78 h 295"/>
                  <a:gd name="T10" fmla="*/ 146 w 232"/>
                  <a:gd name="T11" fmla="*/ 98 h 295"/>
                  <a:gd name="T12" fmla="*/ 146 w 232"/>
                  <a:gd name="T13" fmla="*/ 111 h 295"/>
                  <a:gd name="T14" fmla="*/ 136 w 232"/>
                  <a:gd name="T15" fmla="*/ 111 h 295"/>
                  <a:gd name="T16" fmla="*/ 136 w 232"/>
                  <a:gd name="T17" fmla="*/ 80 h 295"/>
                  <a:gd name="T18" fmla="*/ 117 w 232"/>
                  <a:gd name="T19" fmla="*/ 61 h 295"/>
                  <a:gd name="T20" fmla="*/ 97 w 232"/>
                  <a:gd name="T21" fmla="*/ 80 h 295"/>
                  <a:gd name="T22" fmla="*/ 97 w 232"/>
                  <a:gd name="T23" fmla="*/ 111 h 295"/>
                  <a:gd name="T24" fmla="*/ 88 w 232"/>
                  <a:gd name="T25" fmla="*/ 112 h 295"/>
                  <a:gd name="T26" fmla="*/ 88 w 232"/>
                  <a:gd name="T27" fmla="*/ 20 h 295"/>
                  <a:gd name="T28" fmla="*/ 69 w 232"/>
                  <a:gd name="T29" fmla="*/ 0 h 295"/>
                  <a:gd name="T30" fmla="*/ 49 w 232"/>
                  <a:gd name="T31" fmla="*/ 20 h 295"/>
                  <a:gd name="T32" fmla="*/ 49 w 232"/>
                  <a:gd name="T33" fmla="*/ 160 h 295"/>
                  <a:gd name="T34" fmla="*/ 49 w 232"/>
                  <a:gd name="T35" fmla="*/ 162 h 295"/>
                  <a:gd name="T36" fmla="*/ 49 w 232"/>
                  <a:gd name="T37" fmla="*/ 210 h 295"/>
                  <a:gd name="T38" fmla="*/ 40 w 232"/>
                  <a:gd name="T39" fmla="*/ 201 h 295"/>
                  <a:gd name="T40" fmla="*/ 40 w 232"/>
                  <a:gd name="T41" fmla="*/ 162 h 295"/>
                  <a:gd name="T42" fmla="*/ 11 w 232"/>
                  <a:gd name="T43" fmla="*/ 134 h 295"/>
                  <a:gd name="T44" fmla="*/ 2 w 232"/>
                  <a:gd name="T45" fmla="*/ 134 h 295"/>
                  <a:gd name="T46" fmla="*/ 0 w 232"/>
                  <a:gd name="T47" fmla="*/ 134 h 295"/>
                  <a:gd name="T48" fmla="*/ 0 w 232"/>
                  <a:gd name="T49" fmla="*/ 170 h 295"/>
                  <a:gd name="T50" fmla="*/ 0 w 232"/>
                  <a:gd name="T51" fmla="*/ 170 h 295"/>
                  <a:gd name="T52" fmla="*/ 0 w 232"/>
                  <a:gd name="T53" fmla="*/ 217 h 295"/>
                  <a:gd name="T54" fmla="*/ 65 w 232"/>
                  <a:gd name="T55" fmla="*/ 281 h 295"/>
                  <a:gd name="T56" fmla="*/ 100 w 232"/>
                  <a:gd name="T57" fmla="*/ 295 h 295"/>
                  <a:gd name="T58" fmla="*/ 182 w 232"/>
                  <a:gd name="T59" fmla="*/ 295 h 295"/>
                  <a:gd name="T60" fmla="*/ 232 w 232"/>
                  <a:gd name="T61" fmla="*/ 244 h 295"/>
                  <a:gd name="T62" fmla="*/ 232 w 232"/>
                  <a:gd name="T63" fmla="*/ 210 h 295"/>
                  <a:gd name="T64" fmla="*/ 232 w 232"/>
                  <a:gd name="T65" fmla="*/ 162 h 295"/>
                  <a:gd name="T66" fmla="*/ 232 w 232"/>
                  <a:gd name="T67" fmla="*/ 118 h 295"/>
                  <a:gd name="T68" fmla="*/ 213 w 232"/>
                  <a:gd name="T69" fmla="*/ 99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2" h="295">
                    <a:moveTo>
                      <a:pt x="213" y="99"/>
                    </a:moveTo>
                    <a:cubicBezTo>
                      <a:pt x="204" y="99"/>
                      <a:pt x="197" y="105"/>
                      <a:pt x="194" y="113"/>
                    </a:cubicBezTo>
                    <a:cubicBezTo>
                      <a:pt x="191" y="112"/>
                      <a:pt x="188" y="111"/>
                      <a:pt x="185" y="111"/>
                    </a:cubicBezTo>
                    <a:cubicBezTo>
                      <a:pt x="185" y="98"/>
                      <a:pt x="185" y="98"/>
                      <a:pt x="185" y="98"/>
                    </a:cubicBezTo>
                    <a:cubicBezTo>
                      <a:pt x="185" y="87"/>
                      <a:pt x="176" y="78"/>
                      <a:pt x="165" y="78"/>
                    </a:cubicBezTo>
                    <a:cubicBezTo>
                      <a:pt x="155" y="78"/>
                      <a:pt x="146" y="87"/>
                      <a:pt x="146" y="98"/>
                    </a:cubicBezTo>
                    <a:cubicBezTo>
                      <a:pt x="146" y="111"/>
                      <a:pt x="146" y="111"/>
                      <a:pt x="146" y="111"/>
                    </a:cubicBezTo>
                    <a:cubicBezTo>
                      <a:pt x="136" y="111"/>
                      <a:pt x="136" y="111"/>
                      <a:pt x="136" y="111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69"/>
                      <a:pt x="128" y="61"/>
                      <a:pt x="117" y="61"/>
                    </a:cubicBezTo>
                    <a:cubicBezTo>
                      <a:pt x="106" y="61"/>
                      <a:pt x="97" y="69"/>
                      <a:pt x="97" y="80"/>
                    </a:cubicBezTo>
                    <a:cubicBezTo>
                      <a:pt x="97" y="111"/>
                      <a:pt x="97" y="111"/>
                      <a:pt x="97" y="111"/>
                    </a:cubicBezTo>
                    <a:cubicBezTo>
                      <a:pt x="94" y="111"/>
                      <a:pt x="91" y="112"/>
                      <a:pt x="88" y="112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9"/>
                      <a:pt x="79" y="0"/>
                      <a:pt x="69" y="0"/>
                    </a:cubicBezTo>
                    <a:cubicBezTo>
                      <a:pt x="58" y="0"/>
                      <a:pt x="49" y="9"/>
                      <a:pt x="49" y="20"/>
                    </a:cubicBezTo>
                    <a:cubicBezTo>
                      <a:pt x="49" y="160"/>
                      <a:pt x="49" y="160"/>
                      <a:pt x="49" y="160"/>
                    </a:cubicBezTo>
                    <a:cubicBezTo>
                      <a:pt x="49" y="160"/>
                      <a:pt x="49" y="161"/>
                      <a:pt x="49" y="162"/>
                    </a:cubicBezTo>
                    <a:cubicBezTo>
                      <a:pt x="49" y="210"/>
                      <a:pt x="49" y="210"/>
                      <a:pt x="49" y="210"/>
                    </a:cubicBezTo>
                    <a:cubicBezTo>
                      <a:pt x="40" y="201"/>
                      <a:pt x="40" y="201"/>
                      <a:pt x="40" y="201"/>
                    </a:cubicBezTo>
                    <a:cubicBezTo>
                      <a:pt x="40" y="162"/>
                      <a:pt x="40" y="162"/>
                      <a:pt x="40" y="162"/>
                    </a:cubicBezTo>
                    <a:cubicBezTo>
                      <a:pt x="40" y="146"/>
                      <a:pt x="27" y="134"/>
                      <a:pt x="11" y="134"/>
                    </a:cubicBezTo>
                    <a:cubicBezTo>
                      <a:pt x="2" y="134"/>
                      <a:pt x="2" y="134"/>
                      <a:pt x="2" y="134"/>
                    </a:cubicBezTo>
                    <a:cubicBezTo>
                      <a:pt x="1" y="134"/>
                      <a:pt x="1" y="134"/>
                      <a:pt x="0" y="134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65" y="281"/>
                      <a:pt x="65" y="281"/>
                      <a:pt x="65" y="281"/>
                    </a:cubicBezTo>
                    <a:cubicBezTo>
                      <a:pt x="74" y="289"/>
                      <a:pt x="86" y="295"/>
                      <a:pt x="100" y="295"/>
                    </a:cubicBezTo>
                    <a:cubicBezTo>
                      <a:pt x="182" y="295"/>
                      <a:pt x="182" y="295"/>
                      <a:pt x="182" y="295"/>
                    </a:cubicBezTo>
                    <a:cubicBezTo>
                      <a:pt x="210" y="295"/>
                      <a:pt x="232" y="272"/>
                      <a:pt x="232" y="244"/>
                    </a:cubicBezTo>
                    <a:cubicBezTo>
                      <a:pt x="232" y="210"/>
                      <a:pt x="232" y="210"/>
                      <a:pt x="232" y="210"/>
                    </a:cubicBezTo>
                    <a:cubicBezTo>
                      <a:pt x="232" y="162"/>
                      <a:pt x="232" y="162"/>
                      <a:pt x="232" y="162"/>
                    </a:cubicBezTo>
                    <a:cubicBezTo>
                      <a:pt x="232" y="118"/>
                      <a:pt x="232" y="118"/>
                      <a:pt x="232" y="118"/>
                    </a:cubicBezTo>
                    <a:cubicBezTo>
                      <a:pt x="232" y="107"/>
                      <a:pt x="224" y="99"/>
                      <a:pt x="213" y="9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19"/>
              <p:cNvSpPr>
                <a:spLocks/>
              </p:cNvSpPr>
              <p:nvPr/>
            </p:nvSpPr>
            <p:spPr bwMode="auto">
              <a:xfrm flipV="1">
                <a:off x="6301581" y="5668169"/>
                <a:ext cx="871538" cy="1108075"/>
              </a:xfrm>
              <a:custGeom>
                <a:avLst/>
                <a:gdLst>
                  <a:gd name="T0" fmla="*/ 213 w 232"/>
                  <a:gd name="T1" fmla="*/ 99 h 295"/>
                  <a:gd name="T2" fmla="*/ 194 w 232"/>
                  <a:gd name="T3" fmla="*/ 113 h 295"/>
                  <a:gd name="T4" fmla="*/ 185 w 232"/>
                  <a:gd name="T5" fmla="*/ 111 h 295"/>
                  <a:gd name="T6" fmla="*/ 185 w 232"/>
                  <a:gd name="T7" fmla="*/ 98 h 295"/>
                  <a:gd name="T8" fmla="*/ 165 w 232"/>
                  <a:gd name="T9" fmla="*/ 78 h 295"/>
                  <a:gd name="T10" fmla="*/ 146 w 232"/>
                  <a:gd name="T11" fmla="*/ 98 h 295"/>
                  <a:gd name="T12" fmla="*/ 146 w 232"/>
                  <a:gd name="T13" fmla="*/ 111 h 295"/>
                  <a:gd name="T14" fmla="*/ 136 w 232"/>
                  <a:gd name="T15" fmla="*/ 111 h 295"/>
                  <a:gd name="T16" fmla="*/ 136 w 232"/>
                  <a:gd name="T17" fmla="*/ 80 h 295"/>
                  <a:gd name="T18" fmla="*/ 117 w 232"/>
                  <a:gd name="T19" fmla="*/ 61 h 295"/>
                  <a:gd name="T20" fmla="*/ 97 w 232"/>
                  <a:gd name="T21" fmla="*/ 80 h 295"/>
                  <a:gd name="T22" fmla="*/ 97 w 232"/>
                  <a:gd name="T23" fmla="*/ 111 h 295"/>
                  <a:gd name="T24" fmla="*/ 88 w 232"/>
                  <a:gd name="T25" fmla="*/ 112 h 295"/>
                  <a:gd name="T26" fmla="*/ 88 w 232"/>
                  <a:gd name="T27" fmla="*/ 20 h 295"/>
                  <a:gd name="T28" fmla="*/ 69 w 232"/>
                  <a:gd name="T29" fmla="*/ 0 h 295"/>
                  <a:gd name="T30" fmla="*/ 49 w 232"/>
                  <a:gd name="T31" fmla="*/ 20 h 295"/>
                  <a:gd name="T32" fmla="*/ 49 w 232"/>
                  <a:gd name="T33" fmla="*/ 160 h 295"/>
                  <a:gd name="T34" fmla="*/ 49 w 232"/>
                  <a:gd name="T35" fmla="*/ 162 h 295"/>
                  <a:gd name="T36" fmla="*/ 49 w 232"/>
                  <a:gd name="T37" fmla="*/ 210 h 295"/>
                  <a:gd name="T38" fmla="*/ 40 w 232"/>
                  <a:gd name="T39" fmla="*/ 201 h 295"/>
                  <a:gd name="T40" fmla="*/ 40 w 232"/>
                  <a:gd name="T41" fmla="*/ 162 h 295"/>
                  <a:gd name="T42" fmla="*/ 11 w 232"/>
                  <a:gd name="T43" fmla="*/ 134 h 295"/>
                  <a:gd name="T44" fmla="*/ 2 w 232"/>
                  <a:gd name="T45" fmla="*/ 134 h 295"/>
                  <a:gd name="T46" fmla="*/ 0 w 232"/>
                  <a:gd name="T47" fmla="*/ 134 h 295"/>
                  <a:gd name="T48" fmla="*/ 0 w 232"/>
                  <a:gd name="T49" fmla="*/ 170 h 295"/>
                  <a:gd name="T50" fmla="*/ 0 w 232"/>
                  <a:gd name="T51" fmla="*/ 170 h 295"/>
                  <a:gd name="T52" fmla="*/ 0 w 232"/>
                  <a:gd name="T53" fmla="*/ 217 h 295"/>
                  <a:gd name="T54" fmla="*/ 65 w 232"/>
                  <a:gd name="T55" fmla="*/ 281 h 295"/>
                  <a:gd name="T56" fmla="*/ 100 w 232"/>
                  <a:gd name="T57" fmla="*/ 295 h 295"/>
                  <a:gd name="T58" fmla="*/ 182 w 232"/>
                  <a:gd name="T59" fmla="*/ 295 h 295"/>
                  <a:gd name="T60" fmla="*/ 232 w 232"/>
                  <a:gd name="T61" fmla="*/ 244 h 295"/>
                  <a:gd name="T62" fmla="*/ 232 w 232"/>
                  <a:gd name="T63" fmla="*/ 210 h 295"/>
                  <a:gd name="T64" fmla="*/ 232 w 232"/>
                  <a:gd name="T65" fmla="*/ 162 h 295"/>
                  <a:gd name="T66" fmla="*/ 232 w 232"/>
                  <a:gd name="T67" fmla="*/ 118 h 295"/>
                  <a:gd name="T68" fmla="*/ 213 w 232"/>
                  <a:gd name="T69" fmla="*/ 99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2" h="295">
                    <a:moveTo>
                      <a:pt x="213" y="99"/>
                    </a:moveTo>
                    <a:cubicBezTo>
                      <a:pt x="204" y="99"/>
                      <a:pt x="197" y="105"/>
                      <a:pt x="194" y="113"/>
                    </a:cubicBezTo>
                    <a:cubicBezTo>
                      <a:pt x="191" y="112"/>
                      <a:pt x="188" y="111"/>
                      <a:pt x="185" y="111"/>
                    </a:cubicBezTo>
                    <a:cubicBezTo>
                      <a:pt x="185" y="98"/>
                      <a:pt x="185" y="98"/>
                      <a:pt x="185" y="98"/>
                    </a:cubicBezTo>
                    <a:cubicBezTo>
                      <a:pt x="185" y="87"/>
                      <a:pt x="176" y="78"/>
                      <a:pt x="165" y="78"/>
                    </a:cubicBezTo>
                    <a:cubicBezTo>
                      <a:pt x="155" y="78"/>
                      <a:pt x="146" y="87"/>
                      <a:pt x="146" y="98"/>
                    </a:cubicBezTo>
                    <a:cubicBezTo>
                      <a:pt x="146" y="111"/>
                      <a:pt x="146" y="111"/>
                      <a:pt x="146" y="111"/>
                    </a:cubicBezTo>
                    <a:cubicBezTo>
                      <a:pt x="136" y="111"/>
                      <a:pt x="136" y="111"/>
                      <a:pt x="136" y="111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69"/>
                      <a:pt x="128" y="61"/>
                      <a:pt x="117" y="61"/>
                    </a:cubicBezTo>
                    <a:cubicBezTo>
                      <a:pt x="106" y="61"/>
                      <a:pt x="97" y="69"/>
                      <a:pt x="97" y="80"/>
                    </a:cubicBezTo>
                    <a:cubicBezTo>
                      <a:pt x="97" y="111"/>
                      <a:pt x="97" y="111"/>
                      <a:pt x="97" y="111"/>
                    </a:cubicBezTo>
                    <a:cubicBezTo>
                      <a:pt x="94" y="111"/>
                      <a:pt x="91" y="112"/>
                      <a:pt x="88" y="112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9"/>
                      <a:pt x="79" y="0"/>
                      <a:pt x="69" y="0"/>
                    </a:cubicBezTo>
                    <a:cubicBezTo>
                      <a:pt x="58" y="0"/>
                      <a:pt x="49" y="9"/>
                      <a:pt x="49" y="20"/>
                    </a:cubicBezTo>
                    <a:cubicBezTo>
                      <a:pt x="49" y="160"/>
                      <a:pt x="49" y="160"/>
                      <a:pt x="49" y="160"/>
                    </a:cubicBezTo>
                    <a:cubicBezTo>
                      <a:pt x="49" y="160"/>
                      <a:pt x="49" y="161"/>
                      <a:pt x="49" y="162"/>
                    </a:cubicBezTo>
                    <a:cubicBezTo>
                      <a:pt x="49" y="210"/>
                      <a:pt x="49" y="210"/>
                      <a:pt x="49" y="210"/>
                    </a:cubicBezTo>
                    <a:cubicBezTo>
                      <a:pt x="40" y="201"/>
                      <a:pt x="40" y="201"/>
                      <a:pt x="40" y="201"/>
                    </a:cubicBezTo>
                    <a:cubicBezTo>
                      <a:pt x="40" y="162"/>
                      <a:pt x="40" y="162"/>
                      <a:pt x="40" y="162"/>
                    </a:cubicBezTo>
                    <a:cubicBezTo>
                      <a:pt x="40" y="146"/>
                      <a:pt x="27" y="134"/>
                      <a:pt x="11" y="134"/>
                    </a:cubicBezTo>
                    <a:cubicBezTo>
                      <a:pt x="2" y="134"/>
                      <a:pt x="2" y="134"/>
                      <a:pt x="2" y="134"/>
                    </a:cubicBezTo>
                    <a:cubicBezTo>
                      <a:pt x="1" y="134"/>
                      <a:pt x="1" y="134"/>
                      <a:pt x="0" y="134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65" y="281"/>
                      <a:pt x="65" y="281"/>
                      <a:pt x="65" y="281"/>
                    </a:cubicBezTo>
                    <a:cubicBezTo>
                      <a:pt x="74" y="289"/>
                      <a:pt x="86" y="295"/>
                      <a:pt x="100" y="295"/>
                    </a:cubicBezTo>
                    <a:cubicBezTo>
                      <a:pt x="182" y="295"/>
                      <a:pt x="182" y="295"/>
                      <a:pt x="182" y="295"/>
                    </a:cubicBezTo>
                    <a:cubicBezTo>
                      <a:pt x="210" y="295"/>
                      <a:pt x="232" y="272"/>
                      <a:pt x="232" y="244"/>
                    </a:cubicBezTo>
                    <a:cubicBezTo>
                      <a:pt x="232" y="210"/>
                      <a:pt x="232" y="210"/>
                      <a:pt x="232" y="210"/>
                    </a:cubicBezTo>
                    <a:cubicBezTo>
                      <a:pt x="232" y="162"/>
                      <a:pt x="232" y="162"/>
                      <a:pt x="232" y="162"/>
                    </a:cubicBezTo>
                    <a:cubicBezTo>
                      <a:pt x="232" y="118"/>
                      <a:pt x="232" y="118"/>
                      <a:pt x="232" y="118"/>
                    </a:cubicBezTo>
                    <a:cubicBezTo>
                      <a:pt x="232" y="107"/>
                      <a:pt x="224" y="99"/>
                      <a:pt x="213" y="99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2" name="组合 291"/>
            <p:cNvGrpSpPr/>
            <p:nvPr/>
          </p:nvGrpSpPr>
          <p:grpSpPr>
            <a:xfrm>
              <a:off x="5791201" y="1163638"/>
              <a:ext cx="720724" cy="2197896"/>
              <a:chOff x="5791201" y="1163638"/>
              <a:chExt cx="720724" cy="2197896"/>
            </a:xfrm>
          </p:grpSpPr>
          <p:grpSp>
            <p:nvGrpSpPr>
              <p:cNvPr id="257" name="组合 256"/>
              <p:cNvGrpSpPr/>
              <p:nvPr/>
            </p:nvGrpSpPr>
            <p:grpSpPr>
              <a:xfrm>
                <a:off x="5791201" y="1163638"/>
                <a:ext cx="714375" cy="1093788"/>
                <a:chOff x="5765801" y="1138238"/>
                <a:chExt cx="714375" cy="1093788"/>
              </a:xfrm>
            </p:grpSpPr>
            <p:sp>
              <p:nvSpPr>
                <p:cNvPr id="210" name="Freeform 174"/>
                <p:cNvSpPr>
                  <a:spLocks/>
                </p:cNvSpPr>
                <p:nvPr/>
              </p:nvSpPr>
              <p:spPr bwMode="auto">
                <a:xfrm>
                  <a:off x="5956301" y="2182813"/>
                  <a:ext cx="331788" cy="49213"/>
                </a:xfrm>
                <a:custGeom>
                  <a:avLst/>
                  <a:gdLst>
                    <a:gd name="T0" fmla="*/ 82 w 88"/>
                    <a:gd name="T1" fmla="*/ 13 h 13"/>
                    <a:gd name="T2" fmla="*/ 6 w 88"/>
                    <a:gd name="T3" fmla="*/ 13 h 13"/>
                    <a:gd name="T4" fmla="*/ 0 w 88"/>
                    <a:gd name="T5" fmla="*/ 7 h 13"/>
                    <a:gd name="T6" fmla="*/ 6 w 88"/>
                    <a:gd name="T7" fmla="*/ 0 h 13"/>
                    <a:gd name="T8" fmla="*/ 82 w 88"/>
                    <a:gd name="T9" fmla="*/ 0 h 13"/>
                    <a:gd name="T10" fmla="*/ 88 w 88"/>
                    <a:gd name="T11" fmla="*/ 7 h 13"/>
                    <a:gd name="T12" fmla="*/ 82 w 88"/>
                    <a:gd name="T1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" h="13">
                      <a:moveTo>
                        <a:pt x="82" y="13"/>
                      </a:move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2" y="13"/>
                        <a:pt x="0" y="10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cubicBezTo>
                        <a:pt x="82" y="0"/>
                        <a:pt x="82" y="0"/>
                        <a:pt x="82" y="0"/>
                      </a:cubicBezTo>
                      <a:cubicBezTo>
                        <a:pt x="85" y="0"/>
                        <a:pt x="88" y="3"/>
                        <a:pt x="88" y="7"/>
                      </a:cubicBezTo>
                      <a:cubicBezTo>
                        <a:pt x="88" y="10"/>
                        <a:pt x="85" y="13"/>
                        <a:pt x="82" y="13"/>
                      </a:cubicBezTo>
                      <a:close/>
                    </a:path>
                  </a:pathLst>
                </a:custGeom>
                <a:solidFill>
                  <a:srgbClr val="2C58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Freeform 175"/>
                <p:cNvSpPr>
                  <a:spLocks/>
                </p:cNvSpPr>
                <p:nvPr/>
              </p:nvSpPr>
              <p:spPr bwMode="auto">
                <a:xfrm>
                  <a:off x="5765801" y="1138238"/>
                  <a:ext cx="714375" cy="860425"/>
                </a:xfrm>
                <a:custGeom>
                  <a:avLst/>
                  <a:gdLst>
                    <a:gd name="T0" fmla="*/ 0 w 190"/>
                    <a:gd name="T1" fmla="*/ 95 h 229"/>
                    <a:gd name="T2" fmla="*/ 95 w 190"/>
                    <a:gd name="T3" fmla="*/ 0 h 229"/>
                    <a:gd name="T4" fmla="*/ 190 w 190"/>
                    <a:gd name="T5" fmla="*/ 95 h 229"/>
                    <a:gd name="T6" fmla="*/ 152 w 190"/>
                    <a:gd name="T7" fmla="*/ 188 h 229"/>
                    <a:gd name="T8" fmla="*/ 143 w 190"/>
                    <a:gd name="T9" fmla="*/ 229 h 229"/>
                    <a:gd name="T10" fmla="*/ 102 w 190"/>
                    <a:gd name="T11" fmla="*/ 229 h 229"/>
                    <a:gd name="T12" fmla="*/ 88 w 190"/>
                    <a:gd name="T13" fmla="*/ 229 h 229"/>
                    <a:gd name="T14" fmla="*/ 46 w 190"/>
                    <a:gd name="T15" fmla="*/ 229 h 229"/>
                    <a:gd name="T16" fmla="*/ 38 w 190"/>
                    <a:gd name="T17" fmla="*/ 188 h 229"/>
                    <a:gd name="T18" fmla="*/ 0 w 190"/>
                    <a:gd name="T19" fmla="*/ 95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0" h="229">
                      <a:moveTo>
                        <a:pt x="0" y="95"/>
                      </a:moveTo>
                      <a:cubicBezTo>
                        <a:pt x="0" y="42"/>
                        <a:pt x="42" y="0"/>
                        <a:pt x="95" y="0"/>
                      </a:cubicBezTo>
                      <a:cubicBezTo>
                        <a:pt x="147" y="0"/>
                        <a:pt x="190" y="42"/>
                        <a:pt x="190" y="95"/>
                      </a:cubicBezTo>
                      <a:cubicBezTo>
                        <a:pt x="190" y="98"/>
                        <a:pt x="188" y="142"/>
                        <a:pt x="152" y="188"/>
                      </a:cubicBezTo>
                      <a:cubicBezTo>
                        <a:pt x="141" y="201"/>
                        <a:pt x="143" y="229"/>
                        <a:pt x="143" y="229"/>
                      </a:cubicBezTo>
                      <a:cubicBezTo>
                        <a:pt x="128" y="229"/>
                        <a:pt x="116" y="229"/>
                        <a:pt x="102" y="229"/>
                      </a:cubicBezTo>
                      <a:cubicBezTo>
                        <a:pt x="97" y="229"/>
                        <a:pt x="93" y="229"/>
                        <a:pt x="88" y="229"/>
                      </a:cubicBezTo>
                      <a:cubicBezTo>
                        <a:pt x="73" y="229"/>
                        <a:pt x="61" y="229"/>
                        <a:pt x="46" y="229"/>
                      </a:cubicBezTo>
                      <a:cubicBezTo>
                        <a:pt x="46" y="229"/>
                        <a:pt x="48" y="201"/>
                        <a:pt x="38" y="188"/>
                      </a:cubicBezTo>
                      <a:cubicBezTo>
                        <a:pt x="2" y="141"/>
                        <a:pt x="0" y="98"/>
                        <a:pt x="0" y="95"/>
                      </a:cubicBezTo>
                      <a:close/>
                    </a:path>
                  </a:pathLst>
                </a:cu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176"/>
                <p:cNvSpPr>
                  <a:spLocks/>
                </p:cNvSpPr>
                <p:nvPr/>
              </p:nvSpPr>
              <p:spPr bwMode="auto">
                <a:xfrm>
                  <a:off x="5765801" y="1138238"/>
                  <a:ext cx="357188" cy="860425"/>
                </a:xfrm>
                <a:custGeom>
                  <a:avLst/>
                  <a:gdLst>
                    <a:gd name="T0" fmla="*/ 95 w 95"/>
                    <a:gd name="T1" fmla="*/ 229 h 229"/>
                    <a:gd name="T2" fmla="*/ 46 w 95"/>
                    <a:gd name="T3" fmla="*/ 229 h 229"/>
                    <a:gd name="T4" fmla="*/ 38 w 95"/>
                    <a:gd name="T5" fmla="*/ 188 h 229"/>
                    <a:gd name="T6" fmla="*/ 0 w 95"/>
                    <a:gd name="T7" fmla="*/ 95 h 229"/>
                    <a:gd name="T8" fmla="*/ 95 w 95"/>
                    <a:gd name="T9" fmla="*/ 0 h 229"/>
                    <a:gd name="T10" fmla="*/ 95 w 95"/>
                    <a:gd name="T11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5" h="229">
                      <a:moveTo>
                        <a:pt x="95" y="229"/>
                      </a:moveTo>
                      <a:cubicBezTo>
                        <a:pt x="80" y="229"/>
                        <a:pt x="61" y="229"/>
                        <a:pt x="46" y="229"/>
                      </a:cubicBezTo>
                      <a:cubicBezTo>
                        <a:pt x="46" y="229"/>
                        <a:pt x="48" y="201"/>
                        <a:pt x="38" y="188"/>
                      </a:cubicBezTo>
                      <a:cubicBezTo>
                        <a:pt x="2" y="141"/>
                        <a:pt x="0" y="98"/>
                        <a:pt x="0" y="95"/>
                      </a:cubicBezTo>
                      <a:cubicBezTo>
                        <a:pt x="0" y="42"/>
                        <a:pt x="42" y="0"/>
                        <a:pt x="95" y="0"/>
                      </a:cubicBezTo>
                      <a:lnTo>
                        <a:pt x="95" y="2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Freeform 177"/>
                <p:cNvSpPr>
                  <a:spLocks/>
                </p:cNvSpPr>
                <p:nvPr/>
              </p:nvSpPr>
              <p:spPr bwMode="auto">
                <a:xfrm>
                  <a:off x="6122988" y="1214438"/>
                  <a:ext cx="280988" cy="280988"/>
                </a:xfrm>
                <a:custGeom>
                  <a:avLst/>
                  <a:gdLst>
                    <a:gd name="T0" fmla="*/ 75 w 75"/>
                    <a:gd name="T1" fmla="*/ 75 h 75"/>
                    <a:gd name="T2" fmla="*/ 66 w 75"/>
                    <a:gd name="T3" fmla="*/ 75 h 75"/>
                    <a:gd name="T4" fmla="*/ 0 w 75"/>
                    <a:gd name="T5" fmla="*/ 8 h 75"/>
                    <a:gd name="T6" fmla="*/ 0 w 75"/>
                    <a:gd name="T7" fmla="*/ 0 h 75"/>
                    <a:gd name="T8" fmla="*/ 75 w 75"/>
                    <a:gd name="T9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75">
                      <a:moveTo>
                        <a:pt x="75" y="75"/>
                      </a:moveTo>
                      <a:cubicBezTo>
                        <a:pt x="66" y="75"/>
                        <a:pt x="66" y="75"/>
                        <a:pt x="66" y="75"/>
                      </a:cubicBezTo>
                      <a:cubicBezTo>
                        <a:pt x="66" y="38"/>
                        <a:pt x="36" y="8"/>
                        <a:pt x="0" y="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1" y="0"/>
                        <a:pt x="75" y="33"/>
                        <a:pt x="75" y="7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178"/>
                <p:cNvSpPr>
                  <a:spLocks/>
                </p:cNvSpPr>
                <p:nvPr/>
              </p:nvSpPr>
              <p:spPr bwMode="auto">
                <a:xfrm>
                  <a:off x="6167438" y="1654176"/>
                  <a:ext cx="93663" cy="374650"/>
                </a:xfrm>
                <a:custGeom>
                  <a:avLst/>
                  <a:gdLst>
                    <a:gd name="T0" fmla="*/ 21 w 59"/>
                    <a:gd name="T1" fmla="*/ 236 h 236"/>
                    <a:gd name="T2" fmla="*/ 0 w 59"/>
                    <a:gd name="T3" fmla="*/ 232 h 236"/>
                    <a:gd name="T4" fmla="*/ 40 w 59"/>
                    <a:gd name="T5" fmla="*/ 0 h 236"/>
                    <a:gd name="T6" fmla="*/ 59 w 59"/>
                    <a:gd name="T7" fmla="*/ 4 h 236"/>
                    <a:gd name="T8" fmla="*/ 21 w 59"/>
                    <a:gd name="T9" fmla="*/ 236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236">
                      <a:moveTo>
                        <a:pt x="21" y="236"/>
                      </a:moveTo>
                      <a:lnTo>
                        <a:pt x="0" y="232"/>
                      </a:lnTo>
                      <a:lnTo>
                        <a:pt x="40" y="0"/>
                      </a:lnTo>
                      <a:lnTo>
                        <a:pt x="59" y="4"/>
                      </a:lnTo>
                      <a:lnTo>
                        <a:pt x="21" y="236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179"/>
                <p:cNvSpPr>
                  <a:spLocks/>
                </p:cNvSpPr>
                <p:nvPr/>
              </p:nvSpPr>
              <p:spPr bwMode="auto">
                <a:xfrm>
                  <a:off x="5983288" y="1654176"/>
                  <a:ext cx="90488" cy="374650"/>
                </a:xfrm>
                <a:custGeom>
                  <a:avLst/>
                  <a:gdLst>
                    <a:gd name="T0" fmla="*/ 38 w 57"/>
                    <a:gd name="T1" fmla="*/ 236 h 236"/>
                    <a:gd name="T2" fmla="*/ 0 w 57"/>
                    <a:gd name="T3" fmla="*/ 4 h 236"/>
                    <a:gd name="T4" fmla="*/ 19 w 57"/>
                    <a:gd name="T5" fmla="*/ 0 h 236"/>
                    <a:gd name="T6" fmla="*/ 57 w 57"/>
                    <a:gd name="T7" fmla="*/ 232 h 236"/>
                    <a:gd name="T8" fmla="*/ 38 w 57"/>
                    <a:gd name="T9" fmla="*/ 236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236">
                      <a:moveTo>
                        <a:pt x="38" y="236"/>
                      </a:moveTo>
                      <a:lnTo>
                        <a:pt x="0" y="4"/>
                      </a:lnTo>
                      <a:lnTo>
                        <a:pt x="19" y="0"/>
                      </a:lnTo>
                      <a:lnTo>
                        <a:pt x="57" y="232"/>
                      </a:lnTo>
                      <a:lnTo>
                        <a:pt x="38" y="236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180"/>
                <p:cNvSpPr>
                  <a:spLocks/>
                </p:cNvSpPr>
                <p:nvPr/>
              </p:nvSpPr>
              <p:spPr bwMode="auto">
                <a:xfrm>
                  <a:off x="6005513" y="1657351"/>
                  <a:ext cx="236538" cy="49213"/>
                </a:xfrm>
                <a:custGeom>
                  <a:avLst/>
                  <a:gdLst>
                    <a:gd name="T0" fmla="*/ 63 w 63"/>
                    <a:gd name="T1" fmla="*/ 13 h 13"/>
                    <a:gd name="T2" fmla="*/ 57 w 63"/>
                    <a:gd name="T3" fmla="*/ 7 h 13"/>
                    <a:gd name="T4" fmla="*/ 55 w 63"/>
                    <a:gd name="T5" fmla="*/ 4 h 13"/>
                    <a:gd name="T6" fmla="*/ 53 w 63"/>
                    <a:gd name="T7" fmla="*/ 7 h 13"/>
                    <a:gd name="T8" fmla="*/ 47 w 63"/>
                    <a:gd name="T9" fmla="*/ 13 h 13"/>
                    <a:gd name="T10" fmla="*/ 41 w 63"/>
                    <a:gd name="T11" fmla="*/ 7 h 13"/>
                    <a:gd name="T12" fmla="*/ 40 w 63"/>
                    <a:gd name="T13" fmla="*/ 4 h 13"/>
                    <a:gd name="T14" fmla="*/ 38 w 63"/>
                    <a:gd name="T15" fmla="*/ 7 h 13"/>
                    <a:gd name="T16" fmla="*/ 32 w 63"/>
                    <a:gd name="T17" fmla="*/ 13 h 13"/>
                    <a:gd name="T18" fmla="*/ 26 w 63"/>
                    <a:gd name="T19" fmla="*/ 7 h 13"/>
                    <a:gd name="T20" fmla="*/ 24 w 63"/>
                    <a:gd name="T21" fmla="*/ 4 h 13"/>
                    <a:gd name="T22" fmla="*/ 22 w 63"/>
                    <a:gd name="T23" fmla="*/ 7 h 13"/>
                    <a:gd name="T24" fmla="*/ 16 w 63"/>
                    <a:gd name="T25" fmla="*/ 13 h 13"/>
                    <a:gd name="T26" fmla="*/ 10 w 63"/>
                    <a:gd name="T27" fmla="*/ 7 h 13"/>
                    <a:gd name="T28" fmla="*/ 8 w 63"/>
                    <a:gd name="T29" fmla="*/ 4 h 13"/>
                    <a:gd name="T30" fmla="*/ 6 w 63"/>
                    <a:gd name="T31" fmla="*/ 7 h 13"/>
                    <a:gd name="T32" fmla="*/ 0 w 63"/>
                    <a:gd name="T33" fmla="*/ 13 h 13"/>
                    <a:gd name="T34" fmla="*/ 0 w 63"/>
                    <a:gd name="T35" fmla="*/ 9 h 13"/>
                    <a:gd name="T36" fmla="*/ 2 w 63"/>
                    <a:gd name="T37" fmla="*/ 6 h 13"/>
                    <a:gd name="T38" fmla="*/ 8 w 63"/>
                    <a:gd name="T39" fmla="*/ 0 h 13"/>
                    <a:gd name="T40" fmla="*/ 14 w 63"/>
                    <a:gd name="T41" fmla="*/ 6 h 13"/>
                    <a:gd name="T42" fmla="*/ 16 w 63"/>
                    <a:gd name="T43" fmla="*/ 9 h 13"/>
                    <a:gd name="T44" fmla="*/ 18 w 63"/>
                    <a:gd name="T45" fmla="*/ 6 h 13"/>
                    <a:gd name="T46" fmla="*/ 24 w 63"/>
                    <a:gd name="T47" fmla="*/ 0 h 13"/>
                    <a:gd name="T48" fmla="*/ 30 w 63"/>
                    <a:gd name="T49" fmla="*/ 6 h 13"/>
                    <a:gd name="T50" fmla="*/ 32 w 63"/>
                    <a:gd name="T51" fmla="*/ 9 h 13"/>
                    <a:gd name="T52" fmla="*/ 34 w 63"/>
                    <a:gd name="T53" fmla="*/ 6 h 13"/>
                    <a:gd name="T54" fmla="*/ 40 w 63"/>
                    <a:gd name="T55" fmla="*/ 0 h 13"/>
                    <a:gd name="T56" fmla="*/ 46 w 63"/>
                    <a:gd name="T57" fmla="*/ 6 h 13"/>
                    <a:gd name="T58" fmla="*/ 47 w 63"/>
                    <a:gd name="T59" fmla="*/ 9 h 13"/>
                    <a:gd name="T60" fmla="*/ 49 w 63"/>
                    <a:gd name="T61" fmla="*/ 6 h 13"/>
                    <a:gd name="T62" fmla="*/ 55 w 63"/>
                    <a:gd name="T63" fmla="*/ 0 h 13"/>
                    <a:gd name="T64" fmla="*/ 61 w 63"/>
                    <a:gd name="T65" fmla="*/ 6 h 13"/>
                    <a:gd name="T66" fmla="*/ 63 w 63"/>
                    <a:gd name="T67" fmla="*/ 9 h 13"/>
                    <a:gd name="T68" fmla="*/ 63 w 63"/>
                    <a:gd name="T6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" h="13">
                      <a:moveTo>
                        <a:pt x="63" y="13"/>
                      </a:moveTo>
                      <a:cubicBezTo>
                        <a:pt x="60" y="13"/>
                        <a:pt x="58" y="10"/>
                        <a:pt x="57" y="7"/>
                      </a:cubicBezTo>
                      <a:cubicBezTo>
                        <a:pt x="57" y="6"/>
                        <a:pt x="56" y="4"/>
                        <a:pt x="55" y="4"/>
                      </a:cubicBezTo>
                      <a:cubicBezTo>
                        <a:pt x="55" y="4"/>
                        <a:pt x="54" y="6"/>
                        <a:pt x="53" y="7"/>
                      </a:cubicBezTo>
                      <a:cubicBezTo>
                        <a:pt x="52" y="10"/>
                        <a:pt x="51" y="13"/>
                        <a:pt x="47" y="13"/>
                      </a:cubicBezTo>
                      <a:cubicBezTo>
                        <a:pt x="44" y="13"/>
                        <a:pt x="43" y="10"/>
                        <a:pt x="41" y="7"/>
                      </a:cubicBezTo>
                      <a:cubicBezTo>
                        <a:pt x="41" y="6"/>
                        <a:pt x="40" y="4"/>
                        <a:pt x="40" y="4"/>
                      </a:cubicBezTo>
                      <a:cubicBezTo>
                        <a:pt x="39" y="4"/>
                        <a:pt x="38" y="6"/>
                        <a:pt x="38" y="7"/>
                      </a:cubicBezTo>
                      <a:cubicBezTo>
                        <a:pt x="37" y="10"/>
                        <a:pt x="35" y="13"/>
                        <a:pt x="32" y="13"/>
                      </a:cubicBezTo>
                      <a:cubicBezTo>
                        <a:pt x="28" y="13"/>
                        <a:pt x="27" y="10"/>
                        <a:pt x="26" y="7"/>
                      </a:cubicBezTo>
                      <a:cubicBezTo>
                        <a:pt x="25" y="6"/>
                        <a:pt x="24" y="4"/>
                        <a:pt x="24" y="4"/>
                      </a:cubicBezTo>
                      <a:cubicBezTo>
                        <a:pt x="23" y="4"/>
                        <a:pt x="22" y="6"/>
                        <a:pt x="22" y="7"/>
                      </a:cubicBezTo>
                      <a:cubicBezTo>
                        <a:pt x="21" y="10"/>
                        <a:pt x="19" y="13"/>
                        <a:pt x="16" y="13"/>
                      </a:cubicBezTo>
                      <a:cubicBezTo>
                        <a:pt x="12" y="13"/>
                        <a:pt x="11" y="10"/>
                        <a:pt x="10" y="7"/>
                      </a:cubicBezTo>
                      <a:cubicBezTo>
                        <a:pt x="9" y="6"/>
                        <a:pt x="9" y="4"/>
                        <a:pt x="8" y="4"/>
                      </a:cubicBezTo>
                      <a:cubicBezTo>
                        <a:pt x="7" y="4"/>
                        <a:pt x="7" y="6"/>
                        <a:pt x="6" y="7"/>
                      </a:cubicBezTo>
                      <a:cubicBezTo>
                        <a:pt x="5" y="10"/>
                        <a:pt x="4" y="13"/>
                        <a:pt x="0" y="1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2" y="7"/>
                        <a:pt x="2" y="6"/>
                      </a:cubicBezTo>
                      <a:cubicBezTo>
                        <a:pt x="3" y="3"/>
                        <a:pt x="5" y="0"/>
                        <a:pt x="8" y="0"/>
                      </a:cubicBezTo>
                      <a:cubicBezTo>
                        <a:pt x="11" y="0"/>
                        <a:pt x="13" y="3"/>
                        <a:pt x="14" y="6"/>
                      </a:cubicBezTo>
                      <a:cubicBezTo>
                        <a:pt x="14" y="7"/>
                        <a:pt x="15" y="9"/>
                        <a:pt x="16" y="9"/>
                      </a:cubicBezTo>
                      <a:cubicBezTo>
                        <a:pt x="16" y="9"/>
                        <a:pt x="17" y="7"/>
                        <a:pt x="18" y="6"/>
                      </a:cubicBezTo>
                      <a:cubicBezTo>
                        <a:pt x="19" y="3"/>
                        <a:pt x="20" y="0"/>
                        <a:pt x="24" y="0"/>
                      </a:cubicBezTo>
                      <a:cubicBezTo>
                        <a:pt x="27" y="0"/>
                        <a:pt x="29" y="3"/>
                        <a:pt x="30" y="6"/>
                      </a:cubicBezTo>
                      <a:cubicBezTo>
                        <a:pt x="30" y="7"/>
                        <a:pt x="31" y="9"/>
                        <a:pt x="32" y="9"/>
                      </a:cubicBezTo>
                      <a:cubicBezTo>
                        <a:pt x="32" y="9"/>
                        <a:pt x="33" y="7"/>
                        <a:pt x="34" y="6"/>
                      </a:cubicBezTo>
                      <a:cubicBezTo>
                        <a:pt x="35" y="3"/>
                        <a:pt x="36" y="0"/>
                        <a:pt x="40" y="0"/>
                      </a:cubicBezTo>
                      <a:cubicBezTo>
                        <a:pt x="43" y="0"/>
                        <a:pt x="44" y="3"/>
                        <a:pt x="46" y="6"/>
                      </a:cubicBezTo>
                      <a:cubicBezTo>
                        <a:pt x="46" y="7"/>
                        <a:pt x="47" y="9"/>
                        <a:pt x="47" y="9"/>
                      </a:cubicBezTo>
                      <a:cubicBezTo>
                        <a:pt x="48" y="9"/>
                        <a:pt x="49" y="7"/>
                        <a:pt x="49" y="6"/>
                      </a:cubicBezTo>
                      <a:cubicBezTo>
                        <a:pt x="50" y="3"/>
                        <a:pt x="52" y="0"/>
                        <a:pt x="55" y="0"/>
                      </a:cubicBezTo>
                      <a:cubicBezTo>
                        <a:pt x="59" y="0"/>
                        <a:pt x="60" y="3"/>
                        <a:pt x="61" y="6"/>
                      </a:cubicBezTo>
                      <a:cubicBezTo>
                        <a:pt x="62" y="7"/>
                        <a:pt x="63" y="9"/>
                        <a:pt x="63" y="9"/>
                      </a:cubicBezTo>
                      <a:lnTo>
                        <a:pt x="63" y="13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181"/>
                <p:cNvSpPr>
                  <a:spLocks/>
                </p:cNvSpPr>
                <p:nvPr/>
              </p:nvSpPr>
              <p:spPr bwMode="auto">
                <a:xfrm>
                  <a:off x="5942013" y="1998663"/>
                  <a:ext cx="360363" cy="211138"/>
                </a:xfrm>
                <a:custGeom>
                  <a:avLst/>
                  <a:gdLst>
                    <a:gd name="T0" fmla="*/ 96 w 96"/>
                    <a:gd name="T1" fmla="*/ 0 h 56"/>
                    <a:gd name="T2" fmla="*/ 96 w 96"/>
                    <a:gd name="T3" fmla="*/ 50 h 56"/>
                    <a:gd name="T4" fmla="*/ 90 w 96"/>
                    <a:gd name="T5" fmla="*/ 56 h 56"/>
                    <a:gd name="T6" fmla="*/ 6 w 96"/>
                    <a:gd name="T7" fmla="*/ 56 h 56"/>
                    <a:gd name="T8" fmla="*/ 0 w 96"/>
                    <a:gd name="T9" fmla="*/ 50 h 56"/>
                    <a:gd name="T10" fmla="*/ 0 w 96"/>
                    <a:gd name="T11" fmla="*/ 0 h 56"/>
                    <a:gd name="T12" fmla="*/ 96 w 96"/>
                    <a:gd name="T1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6" h="56">
                      <a:moveTo>
                        <a:pt x="96" y="0"/>
                      </a:moveTo>
                      <a:cubicBezTo>
                        <a:pt x="96" y="50"/>
                        <a:pt x="96" y="50"/>
                        <a:pt x="96" y="50"/>
                      </a:cubicBezTo>
                      <a:cubicBezTo>
                        <a:pt x="96" y="54"/>
                        <a:pt x="93" y="56"/>
                        <a:pt x="90" y="56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2" y="56"/>
                        <a:pt x="0" y="54"/>
                        <a:pt x="0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182"/>
                <p:cNvSpPr>
                  <a:spLocks/>
                </p:cNvSpPr>
                <p:nvPr/>
              </p:nvSpPr>
              <p:spPr bwMode="auto">
                <a:xfrm>
                  <a:off x="5934076" y="2017713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Freeform 183"/>
                <p:cNvSpPr>
                  <a:spLocks/>
                </p:cNvSpPr>
                <p:nvPr/>
              </p:nvSpPr>
              <p:spPr bwMode="auto">
                <a:xfrm>
                  <a:off x="5915026" y="1998663"/>
                  <a:ext cx="414338" cy="38100"/>
                </a:xfrm>
                <a:custGeom>
                  <a:avLst/>
                  <a:gdLst>
                    <a:gd name="T0" fmla="*/ 105 w 110"/>
                    <a:gd name="T1" fmla="*/ 10 h 10"/>
                    <a:gd name="T2" fmla="*/ 5 w 110"/>
                    <a:gd name="T3" fmla="*/ 10 h 10"/>
                    <a:gd name="T4" fmla="*/ 0 w 110"/>
                    <a:gd name="T5" fmla="*/ 5 h 10"/>
                    <a:gd name="T6" fmla="*/ 5 w 110"/>
                    <a:gd name="T7" fmla="*/ 0 h 10"/>
                    <a:gd name="T8" fmla="*/ 105 w 110"/>
                    <a:gd name="T9" fmla="*/ 0 h 10"/>
                    <a:gd name="T10" fmla="*/ 110 w 110"/>
                    <a:gd name="T11" fmla="*/ 5 h 10"/>
                    <a:gd name="T12" fmla="*/ 105 w 110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10">
                      <a:moveTo>
                        <a:pt x="10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2" y="10"/>
                        <a:pt x="0" y="8"/>
                        <a:pt x="0" y="5"/>
                      </a:cubicBezTo>
                      <a:cubicBezTo>
                        <a:pt x="0" y="3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3"/>
                        <a:pt x="110" y="5"/>
                      </a:cubicBezTo>
                      <a:cubicBezTo>
                        <a:pt x="110" y="8"/>
                        <a:pt x="108" y="10"/>
                        <a:pt x="105" y="10"/>
                      </a:cubicBezTo>
                      <a:close/>
                    </a:path>
                  </a:pathLst>
                </a:custGeom>
                <a:solidFill>
                  <a:srgbClr val="5066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184"/>
                <p:cNvSpPr>
                  <a:spLocks/>
                </p:cNvSpPr>
                <p:nvPr/>
              </p:nvSpPr>
              <p:spPr bwMode="auto">
                <a:xfrm>
                  <a:off x="5934076" y="2078038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Freeform 185"/>
                <p:cNvSpPr>
                  <a:spLocks/>
                </p:cNvSpPr>
                <p:nvPr/>
              </p:nvSpPr>
              <p:spPr bwMode="auto">
                <a:xfrm>
                  <a:off x="5915026" y="2063751"/>
                  <a:ext cx="414338" cy="33338"/>
                </a:xfrm>
                <a:custGeom>
                  <a:avLst/>
                  <a:gdLst>
                    <a:gd name="T0" fmla="*/ 105 w 110"/>
                    <a:gd name="T1" fmla="*/ 9 h 9"/>
                    <a:gd name="T2" fmla="*/ 5 w 110"/>
                    <a:gd name="T3" fmla="*/ 9 h 9"/>
                    <a:gd name="T4" fmla="*/ 0 w 110"/>
                    <a:gd name="T5" fmla="*/ 4 h 9"/>
                    <a:gd name="T6" fmla="*/ 5 w 110"/>
                    <a:gd name="T7" fmla="*/ 0 h 9"/>
                    <a:gd name="T8" fmla="*/ 105 w 110"/>
                    <a:gd name="T9" fmla="*/ 0 h 9"/>
                    <a:gd name="T10" fmla="*/ 110 w 110"/>
                    <a:gd name="T11" fmla="*/ 4 h 9"/>
                    <a:gd name="T12" fmla="*/ 105 w 110"/>
                    <a:gd name="T1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9">
                      <a:moveTo>
                        <a:pt x="105" y="9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2" y="9"/>
                        <a:pt x="0" y="7"/>
                        <a:pt x="0" y="4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2"/>
                        <a:pt x="110" y="4"/>
                      </a:cubicBezTo>
                      <a:cubicBezTo>
                        <a:pt x="110" y="7"/>
                        <a:pt x="108" y="9"/>
                        <a:pt x="105" y="9"/>
                      </a:cubicBezTo>
                      <a:close/>
                    </a:path>
                  </a:pathLst>
                </a:custGeom>
                <a:solidFill>
                  <a:srgbClr val="5066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Freeform 186"/>
                <p:cNvSpPr>
                  <a:spLocks/>
                </p:cNvSpPr>
                <p:nvPr/>
              </p:nvSpPr>
              <p:spPr bwMode="auto">
                <a:xfrm>
                  <a:off x="5934076" y="2141538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" name="Freeform 187"/>
                <p:cNvSpPr>
                  <a:spLocks/>
                </p:cNvSpPr>
                <p:nvPr/>
              </p:nvSpPr>
              <p:spPr bwMode="auto">
                <a:xfrm>
                  <a:off x="5915026" y="2124076"/>
                  <a:ext cx="414338" cy="36513"/>
                </a:xfrm>
                <a:custGeom>
                  <a:avLst/>
                  <a:gdLst>
                    <a:gd name="T0" fmla="*/ 105 w 110"/>
                    <a:gd name="T1" fmla="*/ 10 h 10"/>
                    <a:gd name="T2" fmla="*/ 5 w 110"/>
                    <a:gd name="T3" fmla="*/ 10 h 10"/>
                    <a:gd name="T4" fmla="*/ 0 w 110"/>
                    <a:gd name="T5" fmla="*/ 5 h 10"/>
                    <a:gd name="T6" fmla="*/ 5 w 110"/>
                    <a:gd name="T7" fmla="*/ 0 h 10"/>
                    <a:gd name="T8" fmla="*/ 105 w 110"/>
                    <a:gd name="T9" fmla="*/ 0 h 10"/>
                    <a:gd name="T10" fmla="*/ 110 w 110"/>
                    <a:gd name="T11" fmla="*/ 5 h 10"/>
                    <a:gd name="T12" fmla="*/ 105 w 110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10">
                      <a:moveTo>
                        <a:pt x="10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2" y="10"/>
                        <a:pt x="0" y="7"/>
                        <a:pt x="0" y="5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2"/>
                        <a:pt x="110" y="5"/>
                      </a:cubicBezTo>
                      <a:cubicBezTo>
                        <a:pt x="110" y="7"/>
                        <a:pt x="108" y="10"/>
                        <a:pt x="105" y="10"/>
                      </a:cubicBezTo>
                      <a:close/>
                    </a:path>
                  </a:pathLst>
                </a:custGeom>
                <a:solidFill>
                  <a:srgbClr val="5066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7" name="组合 276"/>
              <p:cNvGrpSpPr/>
              <p:nvPr/>
            </p:nvGrpSpPr>
            <p:grpSpPr>
              <a:xfrm flipV="1">
                <a:off x="5797550" y="2267746"/>
                <a:ext cx="714375" cy="1093788"/>
                <a:chOff x="5765801" y="1138238"/>
                <a:chExt cx="714375" cy="1093788"/>
              </a:xfrm>
              <a:noFill/>
            </p:grpSpPr>
            <p:sp>
              <p:nvSpPr>
                <p:cNvPr id="278" name="Freeform 174"/>
                <p:cNvSpPr>
                  <a:spLocks/>
                </p:cNvSpPr>
                <p:nvPr/>
              </p:nvSpPr>
              <p:spPr bwMode="auto">
                <a:xfrm>
                  <a:off x="5956301" y="2182813"/>
                  <a:ext cx="331788" cy="49213"/>
                </a:xfrm>
                <a:custGeom>
                  <a:avLst/>
                  <a:gdLst>
                    <a:gd name="T0" fmla="*/ 82 w 88"/>
                    <a:gd name="T1" fmla="*/ 13 h 13"/>
                    <a:gd name="T2" fmla="*/ 6 w 88"/>
                    <a:gd name="T3" fmla="*/ 13 h 13"/>
                    <a:gd name="T4" fmla="*/ 0 w 88"/>
                    <a:gd name="T5" fmla="*/ 7 h 13"/>
                    <a:gd name="T6" fmla="*/ 6 w 88"/>
                    <a:gd name="T7" fmla="*/ 0 h 13"/>
                    <a:gd name="T8" fmla="*/ 82 w 88"/>
                    <a:gd name="T9" fmla="*/ 0 h 13"/>
                    <a:gd name="T10" fmla="*/ 88 w 88"/>
                    <a:gd name="T11" fmla="*/ 7 h 13"/>
                    <a:gd name="T12" fmla="*/ 82 w 88"/>
                    <a:gd name="T1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" h="13">
                      <a:moveTo>
                        <a:pt x="82" y="13"/>
                      </a:move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2" y="13"/>
                        <a:pt x="0" y="10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cubicBezTo>
                        <a:pt x="82" y="0"/>
                        <a:pt x="82" y="0"/>
                        <a:pt x="82" y="0"/>
                      </a:cubicBezTo>
                      <a:cubicBezTo>
                        <a:pt x="85" y="0"/>
                        <a:pt x="88" y="3"/>
                        <a:pt x="88" y="7"/>
                      </a:cubicBezTo>
                      <a:cubicBezTo>
                        <a:pt x="88" y="10"/>
                        <a:pt x="85" y="13"/>
                        <a:pt x="82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75"/>
                <p:cNvSpPr>
                  <a:spLocks/>
                </p:cNvSpPr>
                <p:nvPr/>
              </p:nvSpPr>
              <p:spPr bwMode="auto">
                <a:xfrm>
                  <a:off x="5765801" y="1138238"/>
                  <a:ext cx="714375" cy="860425"/>
                </a:xfrm>
                <a:custGeom>
                  <a:avLst/>
                  <a:gdLst>
                    <a:gd name="T0" fmla="*/ 0 w 190"/>
                    <a:gd name="T1" fmla="*/ 95 h 229"/>
                    <a:gd name="T2" fmla="*/ 95 w 190"/>
                    <a:gd name="T3" fmla="*/ 0 h 229"/>
                    <a:gd name="T4" fmla="*/ 190 w 190"/>
                    <a:gd name="T5" fmla="*/ 95 h 229"/>
                    <a:gd name="T6" fmla="*/ 152 w 190"/>
                    <a:gd name="T7" fmla="*/ 188 h 229"/>
                    <a:gd name="T8" fmla="*/ 143 w 190"/>
                    <a:gd name="T9" fmla="*/ 229 h 229"/>
                    <a:gd name="T10" fmla="*/ 102 w 190"/>
                    <a:gd name="T11" fmla="*/ 229 h 229"/>
                    <a:gd name="T12" fmla="*/ 88 w 190"/>
                    <a:gd name="T13" fmla="*/ 229 h 229"/>
                    <a:gd name="T14" fmla="*/ 46 w 190"/>
                    <a:gd name="T15" fmla="*/ 229 h 229"/>
                    <a:gd name="T16" fmla="*/ 38 w 190"/>
                    <a:gd name="T17" fmla="*/ 188 h 229"/>
                    <a:gd name="T18" fmla="*/ 0 w 190"/>
                    <a:gd name="T19" fmla="*/ 95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0" h="229">
                      <a:moveTo>
                        <a:pt x="0" y="95"/>
                      </a:moveTo>
                      <a:cubicBezTo>
                        <a:pt x="0" y="42"/>
                        <a:pt x="42" y="0"/>
                        <a:pt x="95" y="0"/>
                      </a:cubicBezTo>
                      <a:cubicBezTo>
                        <a:pt x="147" y="0"/>
                        <a:pt x="190" y="42"/>
                        <a:pt x="190" y="95"/>
                      </a:cubicBezTo>
                      <a:cubicBezTo>
                        <a:pt x="190" y="98"/>
                        <a:pt x="188" y="142"/>
                        <a:pt x="152" y="188"/>
                      </a:cubicBezTo>
                      <a:cubicBezTo>
                        <a:pt x="141" y="201"/>
                        <a:pt x="143" y="229"/>
                        <a:pt x="143" y="229"/>
                      </a:cubicBezTo>
                      <a:cubicBezTo>
                        <a:pt x="128" y="229"/>
                        <a:pt x="116" y="229"/>
                        <a:pt x="102" y="229"/>
                      </a:cubicBezTo>
                      <a:cubicBezTo>
                        <a:pt x="97" y="229"/>
                        <a:pt x="93" y="229"/>
                        <a:pt x="88" y="229"/>
                      </a:cubicBezTo>
                      <a:cubicBezTo>
                        <a:pt x="73" y="229"/>
                        <a:pt x="61" y="229"/>
                        <a:pt x="46" y="229"/>
                      </a:cubicBezTo>
                      <a:cubicBezTo>
                        <a:pt x="46" y="229"/>
                        <a:pt x="48" y="201"/>
                        <a:pt x="38" y="188"/>
                      </a:cubicBezTo>
                      <a:cubicBezTo>
                        <a:pt x="2" y="141"/>
                        <a:pt x="0" y="98"/>
                        <a:pt x="0" y="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76"/>
                <p:cNvSpPr>
                  <a:spLocks/>
                </p:cNvSpPr>
                <p:nvPr/>
              </p:nvSpPr>
              <p:spPr bwMode="auto">
                <a:xfrm>
                  <a:off x="5765801" y="1138238"/>
                  <a:ext cx="357188" cy="860425"/>
                </a:xfrm>
                <a:custGeom>
                  <a:avLst/>
                  <a:gdLst>
                    <a:gd name="T0" fmla="*/ 95 w 95"/>
                    <a:gd name="T1" fmla="*/ 229 h 229"/>
                    <a:gd name="T2" fmla="*/ 46 w 95"/>
                    <a:gd name="T3" fmla="*/ 229 h 229"/>
                    <a:gd name="T4" fmla="*/ 38 w 95"/>
                    <a:gd name="T5" fmla="*/ 188 h 229"/>
                    <a:gd name="T6" fmla="*/ 0 w 95"/>
                    <a:gd name="T7" fmla="*/ 95 h 229"/>
                    <a:gd name="T8" fmla="*/ 95 w 95"/>
                    <a:gd name="T9" fmla="*/ 0 h 229"/>
                    <a:gd name="T10" fmla="*/ 95 w 95"/>
                    <a:gd name="T11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5" h="229">
                      <a:moveTo>
                        <a:pt x="95" y="229"/>
                      </a:moveTo>
                      <a:cubicBezTo>
                        <a:pt x="80" y="229"/>
                        <a:pt x="61" y="229"/>
                        <a:pt x="46" y="229"/>
                      </a:cubicBezTo>
                      <a:cubicBezTo>
                        <a:pt x="46" y="229"/>
                        <a:pt x="48" y="201"/>
                        <a:pt x="38" y="188"/>
                      </a:cubicBezTo>
                      <a:cubicBezTo>
                        <a:pt x="2" y="141"/>
                        <a:pt x="0" y="98"/>
                        <a:pt x="0" y="95"/>
                      </a:cubicBezTo>
                      <a:cubicBezTo>
                        <a:pt x="0" y="42"/>
                        <a:pt x="42" y="0"/>
                        <a:pt x="95" y="0"/>
                      </a:cubicBezTo>
                      <a:lnTo>
                        <a:pt x="95" y="22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77"/>
                <p:cNvSpPr>
                  <a:spLocks/>
                </p:cNvSpPr>
                <p:nvPr/>
              </p:nvSpPr>
              <p:spPr bwMode="auto">
                <a:xfrm>
                  <a:off x="6122988" y="1214438"/>
                  <a:ext cx="280988" cy="280988"/>
                </a:xfrm>
                <a:custGeom>
                  <a:avLst/>
                  <a:gdLst>
                    <a:gd name="T0" fmla="*/ 75 w 75"/>
                    <a:gd name="T1" fmla="*/ 75 h 75"/>
                    <a:gd name="T2" fmla="*/ 66 w 75"/>
                    <a:gd name="T3" fmla="*/ 75 h 75"/>
                    <a:gd name="T4" fmla="*/ 0 w 75"/>
                    <a:gd name="T5" fmla="*/ 8 h 75"/>
                    <a:gd name="T6" fmla="*/ 0 w 75"/>
                    <a:gd name="T7" fmla="*/ 0 h 75"/>
                    <a:gd name="T8" fmla="*/ 75 w 75"/>
                    <a:gd name="T9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75">
                      <a:moveTo>
                        <a:pt x="75" y="75"/>
                      </a:moveTo>
                      <a:cubicBezTo>
                        <a:pt x="66" y="75"/>
                        <a:pt x="66" y="75"/>
                        <a:pt x="66" y="75"/>
                      </a:cubicBezTo>
                      <a:cubicBezTo>
                        <a:pt x="66" y="38"/>
                        <a:pt x="36" y="8"/>
                        <a:pt x="0" y="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1" y="0"/>
                        <a:pt x="75" y="33"/>
                        <a:pt x="7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78"/>
                <p:cNvSpPr>
                  <a:spLocks/>
                </p:cNvSpPr>
                <p:nvPr/>
              </p:nvSpPr>
              <p:spPr bwMode="auto">
                <a:xfrm>
                  <a:off x="6167438" y="1654176"/>
                  <a:ext cx="93663" cy="374650"/>
                </a:xfrm>
                <a:custGeom>
                  <a:avLst/>
                  <a:gdLst>
                    <a:gd name="T0" fmla="*/ 21 w 59"/>
                    <a:gd name="T1" fmla="*/ 236 h 236"/>
                    <a:gd name="T2" fmla="*/ 0 w 59"/>
                    <a:gd name="T3" fmla="*/ 232 h 236"/>
                    <a:gd name="T4" fmla="*/ 40 w 59"/>
                    <a:gd name="T5" fmla="*/ 0 h 236"/>
                    <a:gd name="T6" fmla="*/ 59 w 59"/>
                    <a:gd name="T7" fmla="*/ 4 h 236"/>
                    <a:gd name="T8" fmla="*/ 21 w 59"/>
                    <a:gd name="T9" fmla="*/ 236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236">
                      <a:moveTo>
                        <a:pt x="21" y="236"/>
                      </a:moveTo>
                      <a:lnTo>
                        <a:pt x="0" y="232"/>
                      </a:lnTo>
                      <a:lnTo>
                        <a:pt x="40" y="0"/>
                      </a:lnTo>
                      <a:lnTo>
                        <a:pt x="59" y="4"/>
                      </a:lnTo>
                      <a:lnTo>
                        <a:pt x="21" y="23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79"/>
                <p:cNvSpPr>
                  <a:spLocks/>
                </p:cNvSpPr>
                <p:nvPr/>
              </p:nvSpPr>
              <p:spPr bwMode="auto">
                <a:xfrm>
                  <a:off x="5983288" y="1654176"/>
                  <a:ext cx="90488" cy="374650"/>
                </a:xfrm>
                <a:custGeom>
                  <a:avLst/>
                  <a:gdLst>
                    <a:gd name="T0" fmla="*/ 38 w 57"/>
                    <a:gd name="T1" fmla="*/ 236 h 236"/>
                    <a:gd name="T2" fmla="*/ 0 w 57"/>
                    <a:gd name="T3" fmla="*/ 4 h 236"/>
                    <a:gd name="T4" fmla="*/ 19 w 57"/>
                    <a:gd name="T5" fmla="*/ 0 h 236"/>
                    <a:gd name="T6" fmla="*/ 57 w 57"/>
                    <a:gd name="T7" fmla="*/ 232 h 236"/>
                    <a:gd name="T8" fmla="*/ 38 w 57"/>
                    <a:gd name="T9" fmla="*/ 236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236">
                      <a:moveTo>
                        <a:pt x="38" y="236"/>
                      </a:moveTo>
                      <a:lnTo>
                        <a:pt x="0" y="4"/>
                      </a:lnTo>
                      <a:lnTo>
                        <a:pt x="19" y="0"/>
                      </a:lnTo>
                      <a:lnTo>
                        <a:pt x="57" y="232"/>
                      </a:lnTo>
                      <a:lnTo>
                        <a:pt x="38" y="23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80"/>
                <p:cNvSpPr>
                  <a:spLocks/>
                </p:cNvSpPr>
                <p:nvPr/>
              </p:nvSpPr>
              <p:spPr bwMode="auto">
                <a:xfrm>
                  <a:off x="6005513" y="1657351"/>
                  <a:ext cx="236538" cy="49213"/>
                </a:xfrm>
                <a:custGeom>
                  <a:avLst/>
                  <a:gdLst>
                    <a:gd name="T0" fmla="*/ 63 w 63"/>
                    <a:gd name="T1" fmla="*/ 13 h 13"/>
                    <a:gd name="T2" fmla="*/ 57 w 63"/>
                    <a:gd name="T3" fmla="*/ 7 h 13"/>
                    <a:gd name="T4" fmla="*/ 55 w 63"/>
                    <a:gd name="T5" fmla="*/ 4 h 13"/>
                    <a:gd name="T6" fmla="*/ 53 w 63"/>
                    <a:gd name="T7" fmla="*/ 7 h 13"/>
                    <a:gd name="T8" fmla="*/ 47 w 63"/>
                    <a:gd name="T9" fmla="*/ 13 h 13"/>
                    <a:gd name="T10" fmla="*/ 41 w 63"/>
                    <a:gd name="T11" fmla="*/ 7 h 13"/>
                    <a:gd name="T12" fmla="*/ 40 w 63"/>
                    <a:gd name="T13" fmla="*/ 4 h 13"/>
                    <a:gd name="T14" fmla="*/ 38 w 63"/>
                    <a:gd name="T15" fmla="*/ 7 h 13"/>
                    <a:gd name="T16" fmla="*/ 32 w 63"/>
                    <a:gd name="T17" fmla="*/ 13 h 13"/>
                    <a:gd name="T18" fmla="*/ 26 w 63"/>
                    <a:gd name="T19" fmla="*/ 7 h 13"/>
                    <a:gd name="T20" fmla="*/ 24 w 63"/>
                    <a:gd name="T21" fmla="*/ 4 h 13"/>
                    <a:gd name="T22" fmla="*/ 22 w 63"/>
                    <a:gd name="T23" fmla="*/ 7 h 13"/>
                    <a:gd name="T24" fmla="*/ 16 w 63"/>
                    <a:gd name="T25" fmla="*/ 13 h 13"/>
                    <a:gd name="T26" fmla="*/ 10 w 63"/>
                    <a:gd name="T27" fmla="*/ 7 h 13"/>
                    <a:gd name="T28" fmla="*/ 8 w 63"/>
                    <a:gd name="T29" fmla="*/ 4 h 13"/>
                    <a:gd name="T30" fmla="*/ 6 w 63"/>
                    <a:gd name="T31" fmla="*/ 7 h 13"/>
                    <a:gd name="T32" fmla="*/ 0 w 63"/>
                    <a:gd name="T33" fmla="*/ 13 h 13"/>
                    <a:gd name="T34" fmla="*/ 0 w 63"/>
                    <a:gd name="T35" fmla="*/ 9 h 13"/>
                    <a:gd name="T36" fmla="*/ 2 w 63"/>
                    <a:gd name="T37" fmla="*/ 6 h 13"/>
                    <a:gd name="T38" fmla="*/ 8 w 63"/>
                    <a:gd name="T39" fmla="*/ 0 h 13"/>
                    <a:gd name="T40" fmla="*/ 14 w 63"/>
                    <a:gd name="T41" fmla="*/ 6 h 13"/>
                    <a:gd name="T42" fmla="*/ 16 w 63"/>
                    <a:gd name="T43" fmla="*/ 9 h 13"/>
                    <a:gd name="T44" fmla="*/ 18 w 63"/>
                    <a:gd name="T45" fmla="*/ 6 h 13"/>
                    <a:gd name="T46" fmla="*/ 24 w 63"/>
                    <a:gd name="T47" fmla="*/ 0 h 13"/>
                    <a:gd name="T48" fmla="*/ 30 w 63"/>
                    <a:gd name="T49" fmla="*/ 6 h 13"/>
                    <a:gd name="T50" fmla="*/ 32 w 63"/>
                    <a:gd name="T51" fmla="*/ 9 h 13"/>
                    <a:gd name="T52" fmla="*/ 34 w 63"/>
                    <a:gd name="T53" fmla="*/ 6 h 13"/>
                    <a:gd name="T54" fmla="*/ 40 w 63"/>
                    <a:gd name="T55" fmla="*/ 0 h 13"/>
                    <a:gd name="T56" fmla="*/ 46 w 63"/>
                    <a:gd name="T57" fmla="*/ 6 h 13"/>
                    <a:gd name="T58" fmla="*/ 47 w 63"/>
                    <a:gd name="T59" fmla="*/ 9 h 13"/>
                    <a:gd name="T60" fmla="*/ 49 w 63"/>
                    <a:gd name="T61" fmla="*/ 6 h 13"/>
                    <a:gd name="T62" fmla="*/ 55 w 63"/>
                    <a:gd name="T63" fmla="*/ 0 h 13"/>
                    <a:gd name="T64" fmla="*/ 61 w 63"/>
                    <a:gd name="T65" fmla="*/ 6 h 13"/>
                    <a:gd name="T66" fmla="*/ 63 w 63"/>
                    <a:gd name="T67" fmla="*/ 9 h 13"/>
                    <a:gd name="T68" fmla="*/ 63 w 63"/>
                    <a:gd name="T6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" h="13">
                      <a:moveTo>
                        <a:pt x="63" y="13"/>
                      </a:moveTo>
                      <a:cubicBezTo>
                        <a:pt x="60" y="13"/>
                        <a:pt x="58" y="10"/>
                        <a:pt x="57" y="7"/>
                      </a:cubicBezTo>
                      <a:cubicBezTo>
                        <a:pt x="57" y="6"/>
                        <a:pt x="56" y="4"/>
                        <a:pt x="55" y="4"/>
                      </a:cubicBezTo>
                      <a:cubicBezTo>
                        <a:pt x="55" y="4"/>
                        <a:pt x="54" y="6"/>
                        <a:pt x="53" y="7"/>
                      </a:cubicBezTo>
                      <a:cubicBezTo>
                        <a:pt x="52" y="10"/>
                        <a:pt x="51" y="13"/>
                        <a:pt x="47" y="13"/>
                      </a:cubicBezTo>
                      <a:cubicBezTo>
                        <a:pt x="44" y="13"/>
                        <a:pt x="43" y="10"/>
                        <a:pt x="41" y="7"/>
                      </a:cubicBezTo>
                      <a:cubicBezTo>
                        <a:pt x="41" y="6"/>
                        <a:pt x="40" y="4"/>
                        <a:pt x="40" y="4"/>
                      </a:cubicBezTo>
                      <a:cubicBezTo>
                        <a:pt x="39" y="4"/>
                        <a:pt x="38" y="6"/>
                        <a:pt x="38" y="7"/>
                      </a:cubicBezTo>
                      <a:cubicBezTo>
                        <a:pt x="37" y="10"/>
                        <a:pt x="35" y="13"/>
                        <a:pt x="32" y="13"/>
                      </a:cubicBezTo>
                      <a:cubicBezTo>
                        <a:pt x="28" y="13"/>
                        <a:pt x="27" y="10"/>
                        <a:pt x="26" y="7"/>
                      </a:cubicBezTo>
                      <a:cubicBezTo>
                        <a:pt x="25" y="6"/>
                        <a:pt x="24" y="4"/>
                        <a:pt x="24" y="4"/>
                      </a:cubicBezTo>
                      <a:cubicBezTo>
                        <a:pt x="23" y="4"/>
                        <a:pt x="22" y="6"/>
                        <a:pt x="22" y="7"/>
                      </a:cubicBezTo>
                      <a:cubicBezTo>
                        <a:pt x="21" y="10"/>
                        <a:pt x="19" y="13"/>
                        <a:pt x="16" y="13"/>
                      </a:cubicBezTo>
                      <a:cubicBezTo>
                        <a:pt x="12" y="13"/>
                        <a:pt x="11" y="10"/>
                        <a:pt x="10" y="7"/>
                      </a:cubicBezTo>
                      <a:cubicBezTo>
                        <a:pt x="9" y="6"/>
                        <a:pt x="9" y="4"/>
                        <a:pt x="8" y="4"/>
                      </a:cubicBezTo>
                      <a:cubicBezTo>
                        <a:pt x="7" y="4"/>
                        <a:pt x="7" y="6"/>
                        <a:pt x="6" y="7"/>
                      </a:cubicBezTo>
                      <a:cubicBezTo>
                        <a:pt x="5" y="10"/>
                        <a:pt x="4" y="13"/>
                        <a:pt x="0" y="1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2" y="7"/>
                        <a:pt x="2" y="6"/>
                      </a:cubicBezTo>
                      <a:cubicBezTo>
                        <a:pt x="3" y="3"/>
                        <a:pt x="5" y="0"/>
                        <a:pt x="8" y="0"/>
                      </a:cubicBezTo>
                      <a:cubicBezTo>
                        <a:pt x="11" y="0"/>
                        <a:pt x="13" y="3"/>
                        <a:pt x="14" y="6"/>
                      </a:cubicBezTo>
                      <a:cubicBezTo>
                        <a:pt x="14" y="7"/>
                        <a:pt x="15" y="9"/>
                        <a:pt x="16" y="9"/>
                      </a:cubicBezTo>
                      <a:cubicBezTo>
                        <a:pt x="16" y="9"/>
                        <a:pt x="17" y="7"/>
                        <a:pt x="18" y="6"/>
                      </a:cubicBezTo>
                      <a:cubicBezTo>
                        <a:pt x="19" y="3"/>
                        <a:pt x="20" y="0"/>
                        <a:pt x="24" y="0"/>
                      </a:cubicBezTo>
                      <a:cubicBezTo>
                        <a:pt x="27" y="0"/>
                        <a:pt x="29" y="3"/>
                        <a:pt x="30" y="6"/>
                      </a:cubicBezTo>
                      <a:cubicBezTo>
                        <a:pt x="30" y="7"/>
                        <a:pt x="31" y="9"/>
                        <a:pt x="32" y="9"/>
                      </a:cubicBezTo>
                      <a:cubicBezTo>
                        <a:pt x="32" y="9"/>
                        <a:pt x="33" y="7"/>
                        <a:pt x="34" y="6"/>
                      </a:cubicBezTo>
                      <a:cubicBezTo>
                        <a:pt x="35" y="3"/>
                        <a:pt x="36" y="0"/>
                        <a:pt x="40" y="0"/>
                      </a:cubicBezTo>
                      <a:cubicBezTo>
                        <a:pt x="43" y="0"/>
                        <a:pt x="44" y="3"/>
                        <a:pt x="46" y="6"/>
                      </a:cubicBezTo>
                      <a:cubicBezTo>
                        <a:pt x="46" y="7"/>
                        <a:pt x="47" y="9"/>
                        <a:pt x="47" y="9"/>
                      </a:cubicBezTo>
                      <a:cubicBezTo>
                        <a:pt x="48" y="9"/>
                        <a:pt x="49" y="7"/>
                        <a:pt x="49" y="6"/>
                      </a:cubicBezTo>
                      <a:cubicBezTo>
                        <a:pt x="50" y="3"/>
                        <a:pt x="52" y="0"/>
                        <a:pt x="55" y="0"/>
                      </a:cubicBezTo>
                      <a:cubicBezTo>
                        <a:pt x="59" y="0"/>
                        <a:pt x="60" y="3"/>
                        <a:pt x="61" y="6"/>
                      </a:cubicBezTo>
                      <a:cubicBezTo>
                        <a:pt x="62" y="7"/>
                        <a:pt x="63" y="9"/>
                        <a:pt x="63" y="9"/>
                      </a:cubicBezTo>
                      <a:lnTo>
                        <a:pt x="63" y="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81"/>
                <p:cNvSpPr>
                  <a:spLocks/>
                </p:cNvSpPr>
                <p:nvPr/>
              </p:nvSpPr>
              <p:spPr bwMode="auto">
                <a:xfrm>
                  <a:off x="5942013" y="1998663"/>
                  <a:ext cx="360363" cy="211138"/>
                </a:xfrm>
                <a:custGeom>
                  <a:avLst/>
                  <a:gdLst>
                    <a:gd name="T0" fmla="*/ 96 w 96"/>
                    <a:gd name="T1" fmla="*/ 0 h 56"/>
                    <a:gd name="T2" fmla="*/ 96 w 96"/>
                    <a:gd name="T3" fmla="*/ 50 h 56"/>
                    <a:gd name="T4" fmla="*/ 90 w 96"/>
                    <a:gd name="T5" fmla="*/ 56 h 56"/>
                    <a:gd name="T6" fmla="*/ 6 w 96"/>
                    <a:gd name="T7" fmla="*/ 56 h 56"/>
                    <a:gd name="T8" fmla="*/ 0 w 96"/>
                    <a:gd name="T9" fmla="*/ 50 h 56"/>
                    <a:gd name="T10" fmla="*/ 0 w 96"/>
                    <a:gd name="T11" fmla="*/ 0 h 56"/>
                    <a:gd name="T12" fmla="*/ 96 w 96"/>
                    <a:gd name="T1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6" h="56">
                      <a:moveTo>
                        <a:pt x="96" y="0"/>
                      </a:moveTo>
                      <a:cubicBezTo>
                        <a:pt x="96" y="50"/>
                        <a:pt x="96" y="50"/>
                        <a:pt x="96" y="50"/>
                      </a:cubicBezTo>
                      <a:cubicBezTo>
                        <a:pt x="96" y="54"/>
                        <a:pt x="93" y="56"/>
                        <a:pt x="90" y="56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2" y="56"/>
                        <a:pt x="0" y="54"/>
                        <a:pt x="0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82"/>
                <p:cNvSpPr>
                  <a:spLocks/>
                </p:cNvSpPr>
                <p:nvPr/>
              </p:nvSpPr>
              <p:spPr bwMode="auto">
                <a:xfrm>
                  <a:off x="5934076" y="2017713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83"/>
                <p:cNvSpPr>
                  <a:spLocks/>
                </p:cNvSpPr>
                <p:nvPr/>
              </p:nvSpPr>
              <p:spPr bwMode="auto">
                <a:xfrm>
                  <a:off x="5915026" y="1998663"/>
                  <a:ext cx="414338" cy="38100"/>
                </a:xfrm>
                <a:custGeom>
                  <a:avLst/>
                  <a:gdLst>
                    <a:gd name="T0" fmla="*/ 105 w 110"/>
                    <a:gd name="T1" fmla="*/ 10 h 10"/>
                    <a:gd name="T2" fmla="*/ 5 w 110"/>
                    <a:gd name="T3" fmla="*/ 10 h 10"/>
                    <a:gd name="T4" fmla="*/ 0 w 110"/>
                    <a:gd name="T5" fmla="*/ 5 h 10"/>
                    <a:gd name="T6" fmla="*/ 5 w 110"/>
                    <a:gd name="T7" fmla="*/ 0 h 10"/>
                    <a:gd name="T8" fmla="*/ 105 w 110"/>
                    <a:gd name="T9" fmla="*/ 0 h 10"/>
                    <a:gd name="T10" fmla="*/ 110 w 110"/>
                    <a:gd name="T11" fmla="*/ 5 h 10"/>
                    <a:gd name="T12" fmla="*/ 105 w 110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10">
                      <a:moveTo>
                        <a:pt x="10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2" y="10"/>
                        <a:pt x="0" y="8"/>
                        <a:pt x="0" y="5"/>
                      </a:cubicBezTo>
                      <a:cubicBezTo>
                        <a:pt x="0" y="3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3"/>
                        <a:pt x="110" y="5"/>
                      </a:cubicBezTo>
                      <a:cubicBezTo>
                        <a:pt x="110" y="8"/>
                        <a:pt x="108" y="10"/>
                        <a:pt x="10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84"/>
                <p:cNvSpPr>
                  <a:spLocks/>
                </p:cNvSpPr>
                <p:nvPr/>
              </p:nvSpPr>
              <p:spPr bwMode="auto">
                <a:xfrm>
                  <a:off x="5934076" y="2078038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85"/>
                <p:cNvSpPr>
                  <a:spLocks/>
                </p:cNvSpPr>
                <p:nvPr/>
              </p:nvSpPr>
              <p:spPr bwMode="auto">
                <a:xfrm>
                  <a:off x="5915026" y="2063751"/>
                  <a:ext cx="414338" cy="33338"/>
                </a:xfrm>
                <a:custGeom>
                  <a:avLst/>
                  <a:gdLst>
                    <a:gd name="T0" fmla="*/ 105 w 110"/>
                    <a:gd name="T1" fmla="*/ 9 h 9"/>
                    <a:gd name="T2" fmla="*/ 5 w 110"/>
                    <a:gd name="T3" fmla="*/ 9 h 9"/>
                    <a:gd name="T4" fmla="*/ 0 w 110"/>
                    <a:gd name="T5" fmla="*/ 4 h 9"/>
                    <a:gd name="T6" fmla="*/ 5 w 110"/>
                    <a:gd name="T7" fmla="*/ 0 h 9"/>
                    <a:gd name="T8" fmla="*/ 105 w 110"/>
                    <a:gd name="T9" fmla="*/ 0 h 9"/>
                    <a:gd name="T10" fmla="*/ 110 w 110"/>
                    <a:gd name="T11" fmla="*/ 4 h 9"/>
                    <a:gd name="T12" fmla="*/ 105 w 110"/>
                    <a:gd name="T1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9">
                      <a:moveTo>
                        <a:pt x="105" y="9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2" y="9"/>
                        <a:pt x="0" y="7"/>
                        <a:pt x="0" y="4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2"/>
                        <a:pt x="110" y="4"/>
                      </a:cubicBezTo>
                      <a:cubicBezTo>
                        <a:pt x="110" y="7"/>
                        <a:pt x="108" y="9"/>
                        <a:pt x="10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86"/>
                <p:cNvSpPr>
                  <a:spLocks/>
                </p:cNvSpPr>
                <p:nvPr/>
              </p:nvSpPr>
              <p:spPr bwMode="auto">
                <a:xfrm>
                  <a:off x="5934076" y="2141538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87"/>
                <p:cNvSpPr>
                  <a:spLocks/>
                </p:cNvSpPr>
                <p:nvPr/>
              </p:nvSpPr>
              <p:spPr bwMode="auto">
                <a:xfrm>
                  <a:off x="5915026" y="2124076"/>
                  <a:ext cx="414338" cy="36513"/>
                </a:xfrm>
                <a:custGeom>
                  <a:avLst/>
                  <a:gdLst>
                    <a:gd name="T0" fmla="*/ 105 w 110"/>
                    <a:gd name="T1" fmla="*/ 10 h 10"/>
                    <a:gd name="T2" fmla="*/ 5 w 110"/>
                    <a:gd name="T3" fmla="*/ 10 h 10"/>
                    <a:gd name="T4" fmla="*/ 0 w 110"/>
                    <a:gd name="T5" fmla="*/ 5 h 10"/>
                    <a:gd name="T6" fmla="*/ 5 w 110"/>
                    <a:gd name="T7" fmla="*/ 0 h 10"/>
                    <a:gd name="T8" fmla="*/ 105 w 110"/>
                    <a:gd name="T9" fmla="*/ 0 h 10"/>
                    <a:gd name="T10" fmla="*/ 110 w 110"/>
                    <a:gd name="T11" fmla="*/ 5 h 10"/>
                    <a:gd name="T12" fmla="*/ 105 w 110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10">
                      <a:moveTo>
                        <a:pt x="10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2" y="10"/>
                        <a:pt x="0" y="7"/>
                        <a:pt x="0" y="5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2"/>
                        <a:pt x="110" y="5"/>
                      </a:cubicBezTo>
                      <a:cubicBezTo>
                        <a:pt x="110" y="7"/>
                        <a:pt x="108" y="10"/>
                        <a:pt x="10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320" name="椭圆 319"/>
          <p:cNvSpPr/>
          <p:nvPr/>
        </p:nvSpPr>
        <p:spPr>
          <a:xfrm>
            <a:off x="-1972425" y="-4639425"/>
            <a:ext cx="16136850" cy="1613685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1" name="椭圆 320"/>
          <p:cNvSpPr/>
          <p:nvPr/>
        </p:nvSpPr>
        <p:spPr>
          <a:xfrm>
            <a:off x="-1972425" y="-4639425"/>
            <a:ext cx="16136850" cy="16136850"/>
          </a:xfrm>
          <a:prstGeom prst="ellipse">
            <a:avLst/>
          </a:prstGeom>
          <a:solidFill>
            <a:srgbClr val="16C6CC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35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72466.5312"/>
                  <p14:fade in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972425" y="-8001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0023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98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74" fill="hold"/>
                                        <p:tgtEl>
                                          <p:spTgt spid="23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225" fill="hold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25" fill="hold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25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25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1" dur="150" fill="hold"/>
                                        <p:tgtEl>
                                          <p:spTgt spid="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5"/>
                </p:tgtEl>
              </p:cMediaNode>
            </p:audio>
          </p:childTnLst>
        </p:cTn>
      </p:par>
    </p:tnLst>
    <p:bldLst>
      <p:bldP spid="320" grpId="0" animBg="1"/>
      <p:bldP spid="32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6C6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Oval 8"/>
          <p:cNvSpPr>
            <a:spLocks noChangeArrowheads="1"/>
          </p:cNvSpPr>
          <p:nvPr/>
        </p:nvSpPr>
        <p:spPr bwMode="auto">
          <a:xfrm>
            <a:off x="5313363" y="2644775"/>
            <a:ext cx="1565275" cy="15684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7" name="组合 96"/>
          <p:cNvGrpSpPr/>
          <p:nvPr/>
        </p:nvGrpSpPr>
        <p:grpSpPr>
          <a:xfrm>
            <a:off x="4075793" y="1808879"/>
            <a:ext cx="3940372" cy="2809617"/>
            <a:chOff x="4075793" y="1808879"/>
            <a:chExt cx="3940372" cy="2809617"/>
          </a:xfrm>
        </p:grpSpPr>
        <p:sp>
          <p:nvSpPr>
            <p:cNvPr id="31" name="Freeform 22"/>
            <p:cNvSpPr>
              <a:spLocks/>
            </p:cNvSpPr>
            <p:nvPr/>
          </p:nvSpPr>
          <p:spPr bwMode="auto">
            <a:xfrm>
              <a:off x="4498551" y="1808879"/>
              <a:ext cx="1762034" cy="2801492"/>
            </a:xfrm>
            <a:custGeom>
              <a:avLst/>
              <a:gdLst>
                <a:gd name="T0" fmla="*/ 230 w 230"/>
                <a:gd name="T1" fmla="*/ 0 h 363"/>
                <a:gd name="T2" fmla="*/ 230 w 230"/>
                <a:gd name="T3" fmla="*/ 335 h 363"/>
                <a:gd name="T4" fmla="*/ 202 w 230"/>
                <a:gd name="T5" fmla="*/ 363 h 363"/>
                <a:gd name="T6" fmla="*/ 0 w 230"/>
                <a:gd name="T7" fmla="*/ 363 h 363"/>
                <a:gd name="T8" fmla="*/ 0 w 230"/>
                <a:gd name="T9" fmla="*/ 0 h 363"/>
                <a:gd name="T10" fmla="*/ 230 w 230"/>
                <a:gd name="T11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363">
                  <a:moveTo>
                    <a:pt x="230" y="0"/>
                  </a:moveTo>
                  <a:cubicBezTo>
                    <a:pt x="230" y="335"/>
                    <a:pt x="230" y="335"/>
                    <a:pt x="230" y="335"/>
                  </a:cubicBezTo>
                  <a:cubicBezTo>
                    <a:pt x="230" y="350"/>
                    <a:pt x="217" y="363"/>
                    <a:pt x="202" y="363"/>
                  </a:cubicBezTo>
                  <a:cubicBezTo>
                    <a:pt x="0" y="363"/>
                    <a:pt x="0" y="363"/>
                    <a:pt x="0" y="36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30" y="0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2"/>
            <p:cNvSpPr>
              <a:spLocks/>
            </p:cNvSpPr>
            <p:nvPr/>
          </p:nvSpPr>
          <p:spPr bwMode="auto">
            <a:xfrm>
              <a:off x="4075793" y="4392623"/>
              <a:ext cx="1971799" cy="217750"/>
            </a:xfrm>
            <a:custGeom>
              <a:avLst/>
              <a:gdLst>
                <a:gd name="T0" fmla="*/ 28 w 257"/>
                <a:gd name="T1" fmla="*/ 28 h 28"/>
                <a:gd name="T2" fmla="*/ 0 w 257"/>
                <a:gd name="T3" fmla="*/ 0 h 28"/>
                <a:gd name="T4" fmla="*/ 230 w 257"/>
                <a:gd name="T5" fmla="*/ 0 h 28"/>
                <a:gd name="T6" fmla="*/ 257 w 257"/>
                <a:gd name="T7" fmla="*/ 28 h 28"/>
                <a:gd name="T8" fmla="*/ 28 w 257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" h="28">
                  <a:moveTo>
                    <a:pt x="28" y="28"/>
                  </a:moveTo>
                  <a:cubicBezTo>
                    <a:pt x="13" y="28"/>
                    <a:pt x="0" y="15"/>
                    <a:pt x="0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0" y="15"/>
                    <a:pt x="242" y="28"/>
                    <a:pt x="257" y="28"/>
                  </a:cubicBezTo>
                  <a:lnTo>
                    <a:pt x="28" y="28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96" name="组合 95"/>
            <p:cNvGrpSpPr/>
            <p:nvPr/>
          </p:nvGrpSpPr>
          <p:grpSpPr>
            <a:xfrm>
              <a:off x="6254131" y="1817002"/>
              <a:ext cx="1762034" cy="2801492"/>
              <a:chOff x="6254131" y="1817002"/>
              <a:chExt cx="1762034" cy="2801492"/>
            </a:xfrm>
          </p:grpSpPr>
          <p:sp>
            <p:nvSpPr>
              <p:cNvPr id="64" name="Freeform 22"/>
              <p:cNvSpPr>
                <a:spLocks/>
              </p:cNvSpPr>
              <p:nvPr/>
            </p:nvSpPr>
            <p:spPr bwMode="auto">
              <a:xfrm>
                <a:off x="6254131" y="1817002"/>
                <a:ext cx="1762034" cy="2801492"/>
              </a:xfrm>
              <a:custGeom>
                <a:avLst/>
                <a:gdLst>
                  <a:gd name="T0" fmla="*/ 230 w 230"/>
                  <a:gd name="T1" fmla="*/ 0 h 363"/>
                  <a:gd name="T2" fmla="*/ 230 w 230"/>
                  <a:gd name="T3" fmla="*/ 335 h 363"/>
                  <a:gd name="T4" fmla="*/ 202 w 230"/>
                  <a:gd name="T5" fmla="*/ 363 h 363"/>
                  <a:gd name="T6" fmla="*/ 0 w 230"/>
                  <a:gd name="T7" fmla="*/ 363 h 363"/>
                  <a:gd name="T8" fmla="*/ 0 w 230"/>
                  <a:gd name="T9" fmla="*/ 0 h 363"/>
                  <a:gd name="T10" fmla="*/ 230 w 230"/>
                  <a:gd name="T11" fmla="*/ 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0" h="363">
                    <a:moveTo>
                      <a:pt x="230" y="0"/>
                    </a:moveTo>
                    <a:cubicBezTo>
                      <a:pt x="230" y="335"/>
                      <a:pt x="230" y="335"/>
                      <a:pt x="230" y="335"/>
                    </a:cubicBezTo>
                    <a:cubicBezTo>
                      <a:pt x="230" y="350"/>
                      <a:pt x="217" y="363"/>
                      <a:pt x="202" y="363"/>
                    </a:cubicBezTo>
                    <a:cubicBezTo>
                      <a:pt x="0" y="363"/>
                      <a:pt x="0" y="363"/>
                      <a:pt x="0" y="36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3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Rectangle 23"/>
              <p:cNvSpPr>
                <a:spLocks noChangeArrowheads="1"/>
              </p:cNvSpPr>
              <p:nvPr/>
            </p:nvSpPr>
            <p:spPr bwMode="auto">
              <a:xfrm>
                <a:off x="6444535" y="4231746"/>
                <a:ext cx="216219" cy="45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Rectangle 24"/>
              <p:cNvSpPr>
                <a:spLocks noChangeArrowheads="1"/>
              </p:cNvSpPr>
              <p:nvPr/>
            </p:nvSpPr>
            <p:spPr bwMode="auto">
              <a:xfrm>
                <a:off x="6699480" y="4231746"/>
                <a:ext cx="1126281" cy="45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25"/>
              <p:cNvSpPr>
                <a:spLocks/>
              </p:cNvSpPr>
              <p:nvPr/>
            </p:nvSpPr>
            <p:spPr bwMode="auto">
              <a:xfrm>
                <a:off x="6444535" y="3630497"/>
                <a:ext cx="1381228" cy="516750"/>
              </a:xfrm>
              <a:custGeom>
                <a:avLst/>
                <a:gdLst>
                  <a:gd name="T0" fmla="*/ 385 w 428"/>
                  <a:gd name="T1" fmla="*/ 28 h 159"/>
                  <a:gd name="T2" fmla="*/ 366 w 428"/>
                  <a:gd name="T3" fmla="*/ 33 h 159"/>
                  <a:gd name="T4" fmla="*/ 345 w 428"/>
                  <a:gd name="T5" fmla="*/ 59 h 159"/>
                  <a:gd name="T6" fmla="*/ 326 w 428"/>
                  <a:gd name="T7" fmla="*/ 62 h 159"/>
                  <a:gd name="T8" fmla="*/ 304 w 428"/>
                  <a:gd name="T9" fmla="*/ 76 h 159"/>
                  <a:gd name="T10" fmla="*/ 283 w 428"/>
                  <a:gd name="T11" fmla="*/ 69 h 159"/>
                  <a:gd name="T12" fmla="*/ 262 w 428"/>
                  <a:gd name="T13" fmla="*/ 47 h 159"/>
                  <a:gd name="T14" fmla="*/ 243 w 428"/>
                  <a:gd name="T15" fmla="*/ 71 h 159"/>
                  <a:gd name="T16" fmla="*/ 224 w 428"/>
                  <a:gd name="T17" fmla="*/ 81 h 159"/>
                  <a:gd name="T18" fmla="*/ 202 w 428"/>
                  <a:gd name="T19" fmla="*/ 69 h 159"/>
                  <a:gd name="T20" fmla="*/ 183 w 428"/>
                  <a:gd name="T21" fmla="*/ 78 h 159"/>
                  <a:gd name="T22" fmla="*/ 162 w 428"/>
                  <a:gd name="T23" fmla="*/ 83 h 159"/>
                  <a:gd name="T24" fmla="*/ 143 w 428"/>
                  <a:gd name="T25" fmla="*/ 107 h 159"/>
                  <a:gd name="T26" fmla="*/ 121 w 428"/>
                  <a:gd name="T27" fmla="*/ 119 h 159"/>
                  <a:gd name="T28" fmla="*/ 102 w 428"/>
                  <a:gd name="T29" fmla="*/ 102 h 159"/>
                  <a:gd name="T30" fmla="*/ 81 w 428"/>
                  <a:gd name="T31" fmla="*/ 97 h 159"/>
                  <a:gd name="T32" fmla="*/ 62 w 428"/>
                  <a:gd name="T33" fmla="*/ 121 h 159"/>
                  <a:gd name="T34" fmla="*/ 41 w 428"/>
                  <a:gd name="T35" fmla="*/ 116 h 159"/>
                  <a:gd name="T36" fmla="*/ 22 w 428"/>
                  <a:gd name="T37" fmla="*/ 128 h 159"/>
                  <a:gd name="T38" fmla="*/ 0 w 428"/>
                  <a:gd name="T39" fmla="*/ 130 h 159"/>
                  <a:gd name="T40" fmla="*/ 0 w 428"/>
                  <a:gd name="T41" fmla="*/ 159 h 159"/>
                  <a:gd name="T42" fmla="*/ 428 w 428"/>
                  <a:gd name="T43" fmla="*/ 159 h 159"/>
                  <a:gd name="T44" fmla="*/ 428 w 428"/>
                  <a:gd name="T45" fmla="*/ 0 h 159"/>
                  <a:gd name="T46" fmla="*/ 406 w 428"/>
                  <a:gd name="T47" fmla="*/ 9 h 159"/>
                  <a:gd name="T48" fmla="*/ 385 w 428"/>
                  <a:gd name="T49" fmla="*/ 2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159">
                    <a:moveTo>
                      <a:pt x="385" y="28"/>
                    </a:moveTo>
                    <a:lnTo>
                      <a:pt x="366" y="33"/>
                    </a:lnTo>
                    <a:lnTo>
                      <a:pt x="345" y="59"/>
                    </a:lnTo>
                    <a:lnTo>
                      <a:pt x="326" y="62"/>
                    </a:lnTo>
                    <a:lnTo>
                      <a:pt x="304" y="76"/>
                    </a:lnTo>
                    <a:lnTo>
                      <a:pt x="283" y="69"/>
                    </a:lnTo>
                    <a:lnTo>
                      <a:pt x="262" y="47"/>
                    </a:lnTo>
                    <a:lnTo>
                      <a:pt x="243" y="71"/>
                    </a:lnTo>
                    <a:lnTo>
                      <a:pt x="224" y="81"/>
                    </a:lnTo>
                    <a:lnTo>
                      <a:pt x="202" y="69"/>
                    </a:lnTo>
                    <a:lnTo>
                      <a:pt x="183" y="78"/>
                    </a:lnTo>
                    <a:lnTo>
                      <a:pt x="162" y="83"/>
                    </a:lnTo>
                    <a:lnTo>
                      <a:pt x="143" y="107"/>
                    </a:lnTo>
                    <a:lnTo>
                      <a:pt x="121" y="119"/>
                    </a:lnTo>
                    <a:lnTo>
                      <a:pt x="102" y="102"/>
                    </a:lnTo>
                    <a:lnTo>
                      <a:pt x="81" y="97"/>
                    </a:lnTo>
                    <a:lnTo>
                      <a:pt x="62" y="121"/>
                    </a:lnTo>
                    <a:lnTo>
                      <a:pt x="41" y="116"/>
                    </a:lnTo>
                    <a:lnTo>
                      <a:pt x="22" y="128"/>
                    </a:lnTo>
                    <a:lnTo>
                      <a:pt x="0" y="130"/>
                    </a:lnTo>
                    <a:lnTo>
                      <a:pt x="0" y="159"/>
                    </a:lnTo>
                    <a:lnTo>
                      <a:pt x="428" y="159"/>
                    </a:lnTo>
                    <a:lnTo>
                      <a:pt x="428" y="0"/>
                    </a:lnTo>
                    <a:lnTo>
                      <a:pt x="406" y="9"/>
                    </a:lnTo>
                    <a:lnTo>
                      <a:pt x="385" y="28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26"/>
              <p:cNvSpPr>
                <a:spLocks/>
              </p:cNvSpPr>
              <p:nvPr/>
            </p:nvSpPr>
            <p:spPr bwMode="auto">
              <a:xfrm>
                <a:off x="6444535" y="3760496"/>
                <a:ext cx="1381228" cy="386750"/>
              </a:xfrm>
              <a:custGeom>
                <a:avLst/>
                <a:gdLst>
                  <a:gd name="T0" fmla="*/ 385 w 428"/>
                  <a:gd name="T1" fmla="*/ 22 h 119"/>
                  <a:gd name="T2" fmla="*/ 366 w 428"/>
                  <a:gd name="T3" fmla="*/ 26 h 119"/>
                  <a:gd name="T4" fmla="*/ 345 w 428"/>
                  <a:gd name="T5" fmla="*/ 45 h 119"/>
                  <a:gd name="T6" fmla="*/ 326 w 428"/>
                  <a:gd name="T7" fmla="*/ 45 h 119"/>
                  <a:gd name="T8" fmla="*/ 304 w 428"/>
                  <a:gd name="T9" fmla="*/ 60 h 119"/>
                  <a:gd name="T10" fmla="*/ 283 w 428"/>
                  <a:gd name="T11" fmla="*/ 52 h 119"/>
                  <a:gd name="T12" fmla="*/ 262 w 428"/>
                  <a:gd name="T13" fmla="*/ 38 h 119"/>
                  <a:gd name="T14" fmla="*/ 243 w 428"/>
                  <a:gd name="T15" fmla="*/ 55 h 119"/>
                  <a:gd name="T16" fmla="*/ 224 w 428"/>
                  <a:gd name="T17" fmla="*/ 62 h 119"/>
                  <a:gd name="T18" fmla="*/ 202 w 428"/>
                  <a:gd name="T19" fmla="*/ 52 h 119"/>
                  <a:gd name="T20" fmla="*/ 183 w 428"/>
                  <a:gd name="T21" fmla="*/ 60 h 119"/>
                  <a:gd name="T22" fmla="*/ 162 w 428"/>
                  <a:gd name="T23" fmla="*/ 62 h 119"/>
                  <a:gd name="T24" fmla="*/ 143 w 428"/>
                  <a:gd name="T25" fmla="*/ 81 h 119"/>
                  <a:gd name="T26" fmla="*/ 121 w 428"/>
                  <a:gd name="T27" fmla="*/ 88 h 119"/>
                  <a:gd name="T28" fmla="*/ 102 w 428"/>
                  <a:gd name="T29" fmla="*/ 79 h 119"/>
                  <a:gd name="T30" fmla="*/ 81 w 428"/>
                  <a:gd name="T31" fmla="*/ 74 h 119"/>
                  <a:gd name="T32" fmla="*/ 62 w 428"/>
                  <a:gd name="T33" fmla="*/ 90 h 119"/>
                  <a:gd name="T34" fmla="*/ 41 w 428"/>
                  <a:gd name="T35" fmla="*/ 86 h 119"/>
                  <a:gd name="T36" fmla="*/ 22 w 428"/>
                  <a:gd name="T37" fmla="*/ 95 h 119"/>
                  <a:gd name="T38" fmla="*/ 0 w 428"/>
                  <a:gd name="T39" fmla="*/ 100 h 119"/>
                  <a:gd name="T40" fmla="*/ 0 w 428"/>
                  <a:gd name="T41" fmla="*/ 119 h 119"/>
                  <a:gd name="T42" fmla="*/ 428 w 428"/>
                  <a:gd name="T43" fmla="*/ 119 h 119"/>
                  <a:gd name="T44" fmla="*/ 428 w 428"/>
                  <a:gd name="T45" fmla="*/ 0 h 119"/>
                  <a:gd name="T46" fmla="*/ 406 w 428"/>
                  <a:gd name="T47" fmla="*/ 7 h 119"/>
                  <a:gd name="T48" fmla="*/ 385 w 428"/>
                  <a:gd name="T49" fmla="*/ 2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119">
                    <a:moveTo>
                      <a:pt x="385" y="22"/>
                    </a:moveTo>
                    <a:lnTo>
                      <a:pt x="366" y="26"/>
                    </a:lnTo>
                    <a:lnTo>
                      <a:pt x="345" y="45"/>
                    </a:lnTo>
                    <a:lnTo>
                      <a:pt x="326" y="45"/>
                    </a:lnTo>
                    <a:lnTo>
                      <a:pt x="304" y="60"/>
                    </a:lnTo>
                    <a:lnTo>
                      <a:pt x="283" y="52"/>
                    </a:lnTo>
                    <a:lnTo>
                      <a:pt x="262" y="38"/>
                    </a:lnTo>
                    <a:lnTo>
                      <a:pt x="243" y="55"/>
                    </a:lnTo>
                    <a:lnTo>
                      <a:pt x="224" y="62"/>
                    </a:lnTo>
                    <a:lnTo>
                      <a:pt x="202" y="52"/>
                    </a:lnTo>
                    <a:lnTo>
                      <a:pt x="183" y="60"/>
                    </a:lnTo>
                    <a:lnTo>
                      <a:pt x="162" y="62"/>
                    </a:lnTo>
                    <a:lnTo>
                      <a:pt x="143" y="81"/>
                    </a:lnTo>
                    <a:lnTo>
                      <a:pt x="121" y="88"/>
                    </a:lnTo>
                    <a:lnTo>
                      <a:pt x="102" y="79"/>
                    </a:lnTo>
                    <a:lnTo>
                      <a:pt x="81" y="74"/>
                    </a:lnTo>
                    <a:lnTo>
                      <a:pt x="62" y="90"/>
                    </a:lnTo>
                    <a:lnTo>
                      <a:pt x="41" y="86"/>
                    </a:lnTo>
                    <a:lnTo>
                      <a:pt x="22" y="95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428" y="119"/>
                    </a:lnTo>
                    <a:lnTo>
                      <a:pt x="428" y="0"/>
                    </a:lnTo>
                    <a:lnTo>
                      <a:pt x="406" y="7"/>
                    </a:lnTo>
                    <a:lnTo>
                      <a:pt x="385" y="22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7"/>
              <p:cNvSpPr>
                <a:spLocks/>
              </p:cNvSpPr>
              <p:nvPr/>
            </p:nvSpPr>
            <p:spPr bwMode="auto">
              <a:xfrm>
                <a:off x="6444535" y="4000996"/>
                <a:ext cx="1381228" cy="146251"/>
              </a:xfrm>
              <a:custGeom>
                <a:avLst/>
                <a:gdLst>
                  <a:gd name="T0" fmla="*/ 385 w 428"/>
                  <a:gd name="T1" fmla="*/ 9 h 45"/>
                  <a:gd name="T2" fmla="*/ 366 w 428"/>
                  <a:gd name="T3" fmla="*/ 9 h 45"/>
                  <a:gd name="T4" fmla="*/ 345 w 428"/>
                  <a:gd name="T5" fmla="*/ 16 h 45"/>
                  <a:gd name="T6" fmla="*/ 326 w 428"/>
                  <a:gd name="T7" fmla="*/ 16 h 45"/>
                  <a:gd name="T8" fmla="*/ 304 w 428"/>
                  <a:gd name="T9" fmla="*/ 21 h 45"/>
                  <a:gd name="T10" fmla="*/ 283 w 428"/>
                  <a:gd name="T11" fmla="*/ 19 h 45"/>
                  <a:gd name="T12" fmla="*/ 262 w 428"/>
                  <a:gd name="T13" fmla="*/ 14 h 45"/>
                  <a:gd name="T14" fmla="*/ 243 w 428"/>
                  <a:gd name="T15" fmla="*/ 21 h 45"/>
                  <a:gd name="T16" fmla="*/ 224 w 428"/>
                  <a:gd name="T17" fmla="*/ 24 h 45"/>
                  <a:gd name="T18" fmla="*/ 202 w 428"/>
                  <a:gd name="T19" fmla="*/ 21 h 45"/>
                  <a:gd name="T20" fmla="*/ 183 w 428"/>
                  <a:gd name="T21" fmla="*/ 24 h 45"/>
                  <a:gd name="T22" fmla="*/ 162 w 428"/>
                  <a:gd name="T23" fmla="*/ 24 h 45"/>
                  <a:gd name="T24" fmla="*/ 143 w 428"/>
                  <a:gd name="T25" fmla="*/ 31 h 45"/>
                  <a:gd name="T26" fmla="*/ 121 w 428"/>
                  <a:gd name="T27" fmla="*/ 33 h 45"/>
                  <a:gd name="T28" fmla="*/ 102 w 428"/>
                  <a:gd name="T29" fmla="*/ 31 h 45"/>
                  <a:gd name="T30" fmla="*/ 81 w 428"/>
                  <a:gd name="T31" fmla="*/ 28 h 45"/>
                  <a:gd name="T32" fmla="*/ 62 w 428"/>
                  <a:gd name="T33" fmla="*/ 35 h 45"/>
                  <a:gd name="T34" fmla="*/ 41 w 428"/>
                  <a:gd name="T35" fmla="*/ 33 h 45"/>
                  <a:gd name="T36" fmla="*/ 22 w 428"/>
                  <a:gd name="T37" fmla="*/ 38 h 45"/>
                  <a:gd name="T38" fmla="*/ 0 w 428"/>
                  <a:gd name="T39" fmla="*/ 38 h 45"/>
                  <a:gd name="T40" fmla="*/ 0 w 428"/>
                  <a:gd name="T41" fmla="*/ 45 h 45"/>
                  <a:gd name="T42" fmla="*/ 428 w 428"/>
                  <a:gd name="T43" fmla="*/ 45 h 45"/>
                  <a:gd name="T44" fmla="*/ 428 w 428"/>
                  <a:gd name="T45" fmla="*/ 0 h 45"/>
                  <a:gd name="T46" fmla="*/ 406 w 428"/>
                  <a:gd name="T47" fmla="*/ 2 h 45"/>
                  <a:gd name="T48" fmla="*/ 385 w 428"/>
                  <a:gd name="T4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45">
                    <a:moveTo>
                      <a:pt x="385" y="9"/>
                    </a:moveTo>
                    <a:lnTo>
                      <a:pt x="366" y="9"/>
                    </a:lnTo>
                    <a:lnTo>
                      <a:pt x="345" y="16"/>
                    </a:lnTo>
                    <a:lnTo>
                      <a:pt x="326" y="16"/>
                    </a:lnTo>
                    <a:lnTo>
                      <a:pt x="304" y="21"/>
                    </a:lnTo>
                    <a:lnTo>
                      <a:pt x="283" y="19"/>
                    </a:lnTo>
                    <a:lnTo>
                      <a:pt x="262" y="14"/>
                    </a:lnTo>
                    <a:lnTo>
                      <a:pt x="243" y="21"/>
                    </a:lnTo>
                    <a:lnTo>
                      <a:pt x="224" y="24"/>
                    </a:lnTo>
                    <a:lnTo>
                      <a:pt x="202" y="21"/>
                    </a:lnTo>
                    <a:lnTo>
                      <a:pt x="183" y="24"/>
                    </a:lnTo>
                    <a:lnTo>
                      <a:pt x="162" y="24"/>
                    </a:lnTo>
                    <a:lnTo>
                      <a:pt x="143" y="31"/>
                    </a:lnTo>
                    <a:lnTo>
                      <a:pt x="121" y="33"/>
                    </a:lnTo>
                    <a:lnTo>
                      <a:pt x="102" y="31"/>
                    </a:lnTo>
                    <a:lnTo>
                      <a:pt x="81" y="28"/>
                    </a:lnTo>
                    <a:lnTo>
                      <a:pt x="62" y="35"/>
                    </a:lnTo>
                    <a:lnTo>
                      <a:pt x="41" y="33"/>
                    </a:lnTo>
                    <a:lnTo>
                      <a:pt x="22" y="38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428" y="45"/>
                    </a:lnTo>
                    <a:lnTo>
                      <a:pt x="428" y="0"/>
                    </a:lnTo>
                    <a:lnTo>
                      <a:pt x="406" y="2"/>
                    </a:lnTo>
                    <a:lnTo>
                      <a:pt x="385" y="9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8"/>
              <p:cNvSpPr>
                <a:spLocks/>
              </p:cNvSpPr>
              <p:nvPr/>
            </p:nvSpPr>
            <p:spPr bwMode="auto">
              <a:xfrm>
                <a:off x="6867293" y="2220001"/>
                <a:ext cx="290445" cy="331499"/>
              </a:xfrm>
              <a:custGeom>
                <a:avLst/>
                <a:gdLst>
                  <a:gd name="T0" fmla="*/ 0 w 38"/>
                  <a:gd name="T1" fmla="*/ 0 h 43"/>
                  <a:gd name="T2" fmla="*/ 0 w 38"/>
                  <a:gd name="T3" fmla="*/ 0 h 43"/>
                  <a:gd name="T4" fmla="*/ 0 w 38"/>
                  <a:gd name="T5" fmla="*/ 43 h 43"/>
                  <a:gd name="T6" fmla="*/ 38 w 38"/>
                  <a:gd name="T7" fmla="*/ 24 h 43"/>
                  <a:gd name="T8" fmla="*/ 0 w 38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1" y="10"/>
                      <a:pt x="17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29"/>
              <p:cNvSpPr>
                <a:spLocks/>
              </p:cNvSpPr>
              <p:nvPr/>
            </p:nvSpPr>
            <p:spPr bwMode="auto">
              <a:xfrm>
                <a:off x="6576848" y="2288252"/>
                <a:ext cx="290445" cy="461499"/>
              </a:xfrm>
              <a:custGeom>
                <a:avLst/>
                <a:gdLst>
                  <a:gd name="T0" fmla="*/ 16 w 38"/>
                  <a:gd name="T1" fmla="*/ 34 h 60"/>
                  <a:gd name="T2" fmla="*/ 38 w 38"/>
                  <a:gd name="T3" fmla="*/ 12 h 60"/>
                  <a:gd name="T4" fmla="*/ 38 w 38"/>
                  <a:gd name="T5" fmla="*/ 0 h 60"/>
                  <a:gd name="T6" fmla="*/ 12 w 38"/>
                  <a:gd name="T7" fmla="*/ 12 h 60"/>
                  <a:gd name="T8" fmla="*/ 17 w 38"/>
                  <a:gd name="T9" fmla="*/ 60 h 60"/>
                  <a:gd name="T10" fmla="*/ 24 w 38"/>
                  <a:gd name="T11" fmla="*/ 51 h 60"/>
                  <a:gd name="T12" fmla="*/ 16 w 38"/>
                  <a:gd name="T13" fmla="*/ 3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60">
                    <a:moveTo>
                      <a:pt x="16" y="34"/>
                    </a:moveTo>
                    <a:cubicBezTo>
                      <a:pt x="16" y="22"/>
                      <a:pt x="26" y="12"/>
                      <a:pt x="38" y="1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28" y="0"/>
                      <a:pt x="19" y="4"/>
                      <a:pt x="12" y="12"/>
                    </a:cubicBezTo>
                    <a:cubicBezTo>
                      <a:pt x="0" y="27"/>
                      <a:pt x="2" y="49"/>
                      <a:pt x="17" y="60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19" y="47"/>
                      <a:pt x="16" y="41"/>
                      <a:pt x="16" y="34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30"/>
              <p:cNvSpPr>
                <a:spLocks/>
              </p:cNvSpPr>
              <p:nvPr/>
            </p:nvSpPr>
            <p:spPr bwMode="auto">
              <a:xfrm>
                <a:off x="6705935" y="2681500"/>
                <a:ext cx="145222" cy="130000"/>
              </a:xfrm>
              <a:custGeom>
                <a:avLst/>
                <a:gdLst>
                  <a:gd name="T0" fmla="*/ 7 w 19"/>
                  <a:gd name="T1" fmla="*/ 0 h 17"/>
                  <a:gd name="T2" fmla="*/ 0 w 19"/>
                  <a:gd name="T3" fmla="*/ 9 h 17"/>
                  <a:gd name="T4" fmla="*/ 18 w 19"/>
                  <a:gd name="T5" fmla="*/ 17 h 17"/>
                  <a:gd name="T6" fmla="*/ 19 w 19"/>
                  <a:gd name="T7" fmla="*/ 5 h 17"/>
                  <a:gd name="T8" fmla="*/ 7 w 19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7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5" y="14"/>
                      <a:pt x="11" y="16"/>
                      <a:pt x="18" y="17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5"/>
                      <a:pt x="11" y="3"/>
                      <a:pt x="7" y="0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31"/>
              <p:cNvSpPr>
                <a:spLocks/>
              </p:cNvSpPr>
              <p:nvPr/>
            </p:nvSpPr>
            <p:spPr bwMode="auto">
              <a:xfrm>
                <a:off x="6844704" y="2428000"/>
                <a:ext cx="322717" cy="383499"/>
              </a:xfrm>
              <a:custGeom>
                <a:avLst/>
                <a:gdLst>
                  <a:gd name="T0" fmla="*/ 34 w 42"/>
                  <a:gd name="T1" fmla="*/ 0 h 50"/>
                  <a:gd name="T2" fmla="*/ 23 w 42"/>
                  <a:gd name="T3" fmla="*/ 6 h 50"/>
                  <a:gd name="T4" fmla="*/ 26 w 42"/>
                  <a:gd name="T5" fmla="*/ 16 h 50"/>
                  <a:gd name="T6" fmla="*/ 3 w 42"/>
                  <a:gd name="T7" fmla="*/ 38 h 50"/>
                  <a:gd name="T8" fmla="*/ 1 w 42"/>
                  <a:gd name="T9" fmla="*/ 38 h 50"/>
                  <a:gd name="T10" fmla="*/ 0 w 42"/>
                  <a:gd name="T11" fmla="*/ 50 h 50"/>
                  <a:gd name="T12" fmla="*/ 19 w 42"/>
                  <a:gd name="T13" fmla="*/ 46 h 50"/>
                  <a:gd name="T14" fmla="*/ 34 w 42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0">
                    <a:moveTo>
                      <a:pt x="34" y="0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25" y="9"/>
                      <a:pt x="26" y="12"/>
                      <a:pt x="26" y="16"/>
                    </a:cubicBezTo>
                    <a:cubicBezTo>
                      <a:pt x="26" y="28"/>
                      <a:pt x="16" y="38"/>
                      <a:pt x="3" y="38"/>
                    </a:cubicBezTo>
                    <a:cubicBezTo>
                      <a:pt x="3" y="38"/>
                      <a:pt x="2" y="38"/>
                      <a:pt x="1" y="38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7" y="50"/>
                      <a:pt x="13" y="49"/>
                      <a:pt x="19" y="46"/>
                    </a:cubicBezTo>
                    <a:cubicBezTo>
                      <a:pt x="36" y="38"/>
                      <a:pt x="42" y="17"/>
                      <a:pt x="34" y="0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32"/>
              <p:cNvSpPr>
                <a:spLocks/>
              </p:cNvSpPr>
              <p:nvPr/>
            </p:nvSpPr>
            <p:spPr bwMode="auto">
              <a:xfrm>
                <a:off x="7051243" y="2132252"/>
                <a:ext cx="138767" cy="139751"/>
              </a:xfrm>
              <a:custGeom>
                <a:avLst/>
                <a:gdLst>
                  <a:gd name="T0" fmla="*/ 43 w 43"/>
                  <a:gd name="T1" fmla="*/ 3 h 43"/>
                  <a:gd name="T2" fmla="*/ 2 w 43"/>
                  <a:gd name="T3" fmla="*/ 43 h 43"/>
                  <a:gd name="T4" fmla="*/ 0 w 43"/>
                  <a:gd name="T5" fmla="*/ 41 h 43"/>
                  <a:gd name="T6" fmla="*/ 40 w 43"/>
                  <a:gd name="T7" fmla="*/ 0 h 43"/>
                  <a:gd name="T8" fmla="*/ 43 w 43"/>
                  <a:gd name="T9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3" y="3"/>
                    </a:moveTo>
                    <a:lnTo>
                      <a:pt x="2" y="43"/>
                    </a:lnTo>
                    <a:lnTo>
                      <a:pt x="0" y="41"/>
                    </a:lnTo>
                    <a:lnTo>
                      <a:pt x="40" y="0"/>
                    </a:lnTo>
                    <a:lnTo>
                      <a:pt x="43" y="3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Rectangle 33"/>
              <p:cNvSpPr>
                <a:spLocks noChangeArrowheads="1"/>
              </p:cNvSpPr>
              <p:nvPr/>
            </p:nvSpPr>
            <p:spPr bwMode="auto">
              <a:xfrm>
                <a:off x="7180329" y="2132252"/>
                <a:ext cx="171039" cy="97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Oval 34"/>
              <p:cNvSpPr>
                <a:spLocks noChangeArrowheads="1"/>
              </p:cNvSpPr>
              <p:nvPr/>
            </p:nvSpPr>
            <p:spPr bwMode="auto">
              <a:xfrm>
                <a:off x="7325551" y="2119252"/>
                <a:ext cx="38726" cy="39000"/>
              </a:xfrm>
              <a:prstGeom prst="ellips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35"/>
              <p:cNvSpPr>
                <a:spLocks/>
              </p:cNvSpPr>
              <p:nvPr/>
            </p:nvSpPr>
            <p:spPr bwMode="auto">
              <a:xfrm>
                <a:off x="7112558" y="2687999"/>
                <a:ext cx="129087" cy="139751"/>
              </a:xfrm>
              <a:custGeom>
                <a:avLst/>
                <a:gdLst>
                  <a:gd name="T0" fmla="*/ 40 w 40"/>
                  <a:gd name="T1" fmla="*/ 43 h 43"/>
                  <a:gd name="T2" fmla="*/ 0 w 40"/>
                  <a:gd name="T3" fmla="*/ 3 h 43"/>
                  <a:gd name="T4" fmla="*/ 0 w 40"/>
                  <a:gd name="T5" fmla="*/ 0 h 43"/>
                  <a:gd name="T6" fmla="*/ 40 w 40"/>
                  <a:gd name="T7" fmla="*/ 41 h 43"/>
                  <a:gd name="T8" fmla="*/ 40 w 40"/>
                  <a:gd name="T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3">
                    <a:moveTo>
                      <a:pt x="40" y="4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40" y="41"/>
                    </a:lnTo>
                    <a:lnTo>
                      <a:pt x="40" y="43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Rectangle 36"/>
              <p:cNvSpPr>
                <a:spLocks noChangeArrowheads="1"/>
              </p:cNvSpPr>
              <p:nvPr/>
            </p:nvSpPr>
            <p:spPr bwMode="auto">
              <a:xfrm>
                <a:off x="7241645" y="2821250"/>
                <a:ext cx="161358" cy="6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Oval 37"/>
              <p:cNvSpPr>
                <a:spLocks noChangeArrowheads="1"/>
              </p:cNvSpPr>
              <p:nvPr/>
            </p:nvSpPr>
            <p:spPr bwMode="auto">
              <a:xfrm>
                <a:off x="7386868" y="2804999"/>
                <a:ext cx="32272" cy="39000"/>
              </a:xfrm>
              <a:prstGeom prst="ellips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38"/>
              <p:cNvSpPr>
                <a:spLocks/>
              </p:cNvSpPr>
              <p:nvPr/>
            </p:nvSpPr>
            <p:spPr bwMode="auto">
              <a:xfrm>
                <a:off x="6638165" y="2804999"/>
                <a:ext cx="135541" cy="130000"/>
              </a:xfrm>
              <a:custGeom>
                <a:avLst/>
                <a:gdLst>
                  <a:gd name="T0" fmla="*/ 2 w 42"/>
                  <a:gd name="T1" fmla="*/ 40 h 40"/>
                  <a:gd name="T2" fmla="*/ 42 w 42"/>
                  <a:gd name="T3" fmla="*/ 2 h 40"/>
                  <a:gd name="T4" fmla="*/ 40 w 42"/>
                  <a:gd name="T5" fmla="*/ 0 h 40"/>
                  <a:gd name="T6" fmla="*/ 0 w 42"/>
                  <a:gd name="T7" fmla="*/ 40 h 40"/>
                  <a:gd name="T8" fmla="*/ 2 w 42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0">
                    <a:moveTo>
                      <a:pt x="2" y="40"/>
                    </a:moveTo>
                    <a:lnTo>
                      <a:pt x="42" y="2"/>
                    </a:lnTo>
                    <a:lnTo>
                      <a:pt x="40" y="0"/>
                    </a:lnTo>
                    <a:lnTo>
                      <a:pt x="0" y="40"/>
                    </a:lnTo>
                    <a:lnTo>
                      <a:pt x="2" y="4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Rectangle 39"/>
              <p:cNvSpPr>
                <a:spLocks noChangeArrowheads="1"/>
              </p:cNvSpPr>
              <p:nvPr/>
            </p:nvSpPr>
            <p:spPr bwMode="auto">
              <a:xfrm>
                <a:off x="6476807" y="2934999"/>
                <a:ext cx="167813" cy="32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Oval 40"/>
              <p:cNvSpPr>
                <a:spLocks noChangeArrowheads="1"/>
              </p:cNvSpPr>
              <p:nvPr/>
            </p:nvSpPr>
            <p:spPr bwMode="auto">
              <a:xfrm>
                <a:off x="6460670" y="2921999"/>
                <a:ext cx="38726" cy="35751"/>
              </a:xfrm>
              <a:prstGeom prst="ellips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Rectangle 41"/>
              <p:cNvSpPr>
                <a:spLocks noChangeArrowheads="1"/>
              </p:cNvSpPr>
              <p:nvPr/>
            </p:nvSpPr>
            <p:spPr bwMode="auto">
              <a:xfrm>
                <a:off x="6399355" y="2496251"/>
                <a:ext cx="200084" cy="6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Oval 42"/>
              <p:cNvSpPr>
                <a:spLocks noChangeArrowheads="1"/>
              </p:cNvSpPr>
              <p:nvPr/>
            </p:nvSpPr>
            <p:spPr bwMode="auto">
              <a:xfrm>
                <a:off x="6383218" y="2480000"/>
                <a:ext cx="38726" cy="39000"/>
              </a:xfrm>
              <a:prstGeom prst="ellips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Rectangle 43"/>
              <p:cNvSpPr>
                <a:spLocks noChangeArrowheads="1"/>
              </p:cNvSpPr>
              <p:nvPr/>
            </p:nvSpPr>
            <p:spPr bwMode="auto">
              <a:xfrm>
                <a:off x="7557907" y="2158252"/>
                <a:ext cx="329171" cy="227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Rectangle 44"/>
              <p:cNvSpPr>
                <a:spLocks noChangeArrowheads="1"/>
              </p:cNvSpPr>
              <p:nvPr/>
            </p:nvSpPr>
            <p:spPr bwMode="auto">
              <a:xfrm>
                <a:off x="7557907" y="2272001"/>
                <a:ext cx="329171" cy="162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Rectangle 45"/>
              <p:cNvSpPr>
                <a:spLocks noChangeArrowheads="1"/>
              </p:cNvSpPr>
              <p:nvPr/>
            </p:nvSpPr>
            <p:spPr bwMode="auto">
              <a:xfrm>
                <a:off x="7557907" y="2379251"/>
                <a:ext cx="329171" cy="260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Rectangle 46"/>
              <p:cNvSpPr>
                <a:spLocks noChangeArrowheads="1"/>
              </p:cNvSpPr>
              <p:nvPr/>
            </p:nvSpPr>
            <p:spPr bwMode="auto">
              <a:xfrm>
                <a:off x="7557907" y="2489751"/>
                <a:ext cx="329171" cy="227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Rectangle 47"/>
              <p:cNvSpPr>
                <a:spLocks noChangeArrowheads="1"/>
              </p:cNvSpPr>
              <p:nvPr/>
            </p:nvSpPr>
            <p:spPr bwMode="auto">
              <a:xfrm>
                <a:off x="6444535" y="3090998"/>
                <a:ext cx="390486" cy="1690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Rectangle 48"/>
              <p:cNvSpPr>
                <a:spLocks noChangeArrowheads="1"/>
              </p:cNvSpPr>
              <p:nvPr/>
            </p:nvSpPr>
            <p:spPr bwMode="auto">
              <a:xfrm>
                <a:off x="6906019" y="3090998"/>
                <a:ext cx="919742" cy="1690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Rectangle 49"/>
              <p:cNvSpPr>
                <a:spLocks noChangeArrowheads="1"/>
              </p:cNvSpPr>
              <p:nvPr/>
            </p:nvSpPr>
            <p:spPr bwMode="auto">
              <a:xfrm>
                <a:off x="6444535" y="3367249"/>
                <a:ext cx="1381228" cy="32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Rectangle 50"/>
              <p:cNvSpPr>
                <a:spLocks noChangeArrowheads="1"/>
              </p:cNvSpPr>
              <p:nvPr/>
            </p:nvSpPr>
            <p:spPr bwMode="auto">
              <a:xfrm>
                <a:off x="6444535" y="3451748"/>
                <a:ext cx="1381228" cy="32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Rectangle 51"/>
              <p:cNvSpPr>
                <a:spLocks noChangeArrowheads="1"/>
              </p:cNvSpPr>
              <p:nvPr/>
            </p:nvSpPr>
            <p:spPr bwMode="auto">
              <a:xfrm>
                <a:off x="6444535" y="3536248"/>
                <a:ext cx="690614" cy="390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4" name="Freeform 52"/>
            <p:cNvSpPr>
              <a:spLocks/>
            </p:cNvSpPr>
            <p:nvPr/>
          </p:nvSpPr>
          <p:spPr bwMode="auto">
            <a:xfrm>
              <a:off x="5831373" y="4400746"/>
              <a:ext cx="1971799" cy="217750"/>
            </a:xfrm>
            <a:custGeom>
              <a:avLst/>
              <a:gdLst>
                <a:gd name="T0" fmla="*/ 28 w 257"/>
                <a:gd name="T1" fmla="*/ 28 h 28"/>
                <a:gd name="T2" fmla="*/ 0 w 257"/>
                <a:gd name="T3" fmla="*/ 0 h 28"/>
                <a:gd name="T4" fmla="*/ 230 w 257"/>
                <a:gd name="T5" fmla="*/ 0 h 28"/>
                <a:gd name="T6" fmla="*/ 257 w 257"/>
                <a:gd name="T7" fmla="*/ 28 h 28"/>
                <a:gd name="T8" fmla="*/ 28 w 257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" h="28">
                  <a:moveTo>
                    <a:pt x="28" y="28"/>
                  </a:moveTo>
                  <a:cubicBezTo>
                    <a:pt x="13" y="28"/>
                    <a:pt x="0" y="15"/>
                    <a:pt x="0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0" y="15"/>
                    <a:pt x="242" y="28"/>
                    <a:pt x="257" y="28"/>
                  </a:cubicBezTo>
                  <a:lnTo>
                    <a:pt x="28" y="28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2" name="Rectangle 23"/>
          <p:cNvSpPr>
            <a:spLocks noChangeArrowheads="1"/>
          </p:cNvSpPr>
          <p:nvPr/>
        </p:nvSpPr>
        <p:spPr bwMode="auto">
          <a:xfrm>
            <a:off x="4688955" y="4223623"/>
            <a:ext cx="216219" cy="45500"/>
          </a:xfrm>
          <a:prstGeom prst="rect">
            <a:avLst/>
          </a:prstGeom>
          <a:solidFill>
            <a:srgbClr val="21D8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Rectangle 24"/>
          <p:cNvSpPr>
            <a:spLocks noChangeArrowheads="1"/>
          </p:cNvSpPr>
          <p:nvPr/>
        </p:nvSpPr>
        <p:spPr bwMode="auto">
          <a:xfrm>
            <a:off x="4943900" y="4223623"/>
            <a:ext cx="1126281" cy="455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25"/>
          <p:cNvSpPr>
            <a:spLocks/>
          </p:cNvSpPr>
          <p:nvPr/>
        </p:nvSpPr>
        <p:spPr bwMode="auto">
          <a:xfrm>
            <a:off x="4688955" y="3622374"/>
            <a:ext cx="1381228" cy="516750"/>
          </a:xfrm>
          <a:custGeom>
            <a:avLst/>
            <a:gdLst>
              <a:gd name="T0" fmla="*/ 385 w 428"/>
              <a:gd name="T1" fmla="*/ 28 h 159"/>
              <a:gd name="T2" fmla="*/ 366 w 428"/>
              <a:gd name="T3" fmla="*/ 33 h 159"/>
              <a:gd name="T4" fmla="*/ 345 w 428"/>
              <a:gd name="T5" fmla="*/ 59 h 159"/>
              <a:gd name="T6" fmla="*/ 326 w 428"/>
              <a:gd name="T7" fmla="*/ 62 h 159"/>
              <a:gd name="T8" fmla="*/ 304 w 428"/>
              <a:gd name="T9" fmla="*/ 76 h 159"/>
              <a:gd name="T10" fmla="*/ 283 w 428"/>
              <a:gd name="T11" fmla="*/ 69 h 159"/>
              <a:gd name="T12" fmla="*/ 262 w 428"/>
              <a:gd name="T13" fmla="*/ 47 h 159"/>
              <a:gd name="T14" fmla="*/ 243 w 428"/>
              <a:gd name="T15" fmla="*/ 71 h 159"/>
              <a:gd name="T16" fmla="*/ 224 w 428"/>
              <a:gd name="T17" fmla="*/ 81 h 159"/>
              <a:gd name="T18" fmla="*/ 202 w 428"/>
              <a:gd name="T19" fmla="*/ 69 h 159"/>
              <a:gd name="T20" fmla="*/ 183 w 428"/>
              <a:gd name="T21" fmla="*/ 78 h 159"/>
              <a:gd name="T22" fmla="*/ 162 w 428"/>
              <a:gd name="T23" fmla="*/ 83 h 159"/>
              <a:gd name="T24" fmla="*/ 143 w 428"/>
              <a:gd name="T25" fmla="*/ 107 h 159"/>
              <a:gd name="T26" fmla="*/ 121 w 428"/>
              <a:gd name="T27" fmla="*/ 119 h 159"/>
              <a:gd name="T28" fmla="*/ 102 w 428"/>
              <a:gd name="T29" fmla="*/ 102 h 159"/>
              <a:gd name="T30" fmla="*/ 81 w 428"/>
              <a:gd name="T31" fmla="*/ 97 h 159"/>
              <a:gd name="T32" fmla="*/ 62 w 428"/>
              <a:gd name="T33" fmla="*/ 121 h 159"/>
              <a:gd name="T34" fmla="*/ 41 w 428"/>
              <a:gd name="T35" fmla="*/ 116 h 159"/>
              <a:gd name="T36" fmla="*/ 22 w 428"/>
              <a:gd name="T37" fmla="*/ 128 h 159"/>
              <a:gd name="T38" fmla="*/ 0 w 428"/>
              <a:gd name="T39" fmla="*/ 130 h 159"/>
              <a:gd name="T40" fmla="*/ 0 w 428"/>
              <a:gd name="T41" fmla="*/ 159 h 159"/>
              <a:gd name="T42" fmla="*/ 428 w 428"/>
              <a:gd name="T43" fmla="*/ 159 h 159"/>
              <a:gd name="T44" fmla="*/ 428 w 428"/>
              <a:gd name="T45" fmla="*/ 0 h 159"/>
              <a:gd name="T46" fmla="*/ 406 w 428"/>
              <a:gd name="T47" fmla="*/ 9 h 159"/>
              <a:gd name="T48" fmla="*/ 385 w 428"/>
              <a:gd name="T49" fmla="*/ 2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8" h="159">
                <a:moveTo>
                  <a:pt x="385" y="28"/>
                </a:moveTo>
                <a:lnTo>
                  <a:pt x="366" y="33"/>
                </a:lnTo>
                <a:lnTo>
                  <a:pt x="345" y="59"/>
                </a:lnTo>
                <a:lnTo>
                  <a:pt x="326" y="62"/>
                </a:lnTo>
                <a:lnTo>
                  <a:pt x="304" y="76"/>
                </a:lnTo>
                <a:lnTo>
                  <a:pt x="283" y="69"/>
                </a:lnTo>
                <a:lnTo>
                  <a:pt x="262" y="47"/>
                </a:lnTo>
                <a:lnTo>
                  <a:pt x="243" y="71"/>
                </a:lnTo>
                <a:lnTo>
                  <a:pt x="224" y="81"/>
                </a:lnTo>
                <a:lnTo>
                  <a:pt x="202" y="69"/>
                </a:lnTo>
                <a:lnTo>
                  <a:pt x="183" y="78"/>
                </a:lnTo>
                <a:lnTo>
                  <a:pt x="162" y="83"/>
                </a:lnTo>
                <a:lnTo>
                  <a:pt x="143" y="107"/>
                </a:lnTo>
                <a:lnTo>
                  <a:pt x="121" y="119"/>
                </a:lnTo>
                <a:lnTo>
                  <a:pt x="102" y="102"/>
                </a:lnTo>
                <a:lnTo>
                  <a:pt x="81" y="97"/>
                </a:lnTo>
                <a:lnTo>
                  <a:pt x="62" y="121"/>
                </a:lnTo>
                <a:lnTo>
                  <a:pt x="41" y="116"/>
                </a:lnTo>
                <a:lnTo>
                  <a:pt x="22" y="128"/>
                </a:lnTo>
                <a:lnTo>
                  <a:pt x="0" y="130"/>
                </a:lnTo>
                <a:lnTo>
                  <a:pt x="0" y="159"/>
                </a:lnTo>
                <a:lnTo>
                  <a:pt x="428" y="159"/>
                </a:lnTo>
                <a:lnTo>
                  <a:pt x="428" y="0"/>
                </a:lnTo>
                <a:lnTo>
                  <a:pt x="406" y="9"/>
                </a:lnTo>
                <a:lnTo>
                  <a:pt x="385" y="28"/>
                </a:lnTo>
                <a:close/>
              </a:path>
            </a:pathLst>
          </a:custGeom>
          <a:solidFill>
            <a:srgbClr val="21D8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26"/>
          <p:cNvSpPr>
            <a:spLocks/>
          </p:cNvSpPr>
          <p:nvPr/>
        </p:nvSpPr>
        <p:spPr bwMode="auto">
          <a:xfrm>
            <a:off x="4688955" y="3752373"/>
            <a:ext cx="1381228" cy="386750"/>
          </a:xfrm>
          <a:custGeom>
            <a:avLst/>
            <a:gdLst>
              <a:gd name="T0" fmla="*/ 385 w 428"/>
              <a:gd name="T1" fmla="*/ 22 h 119"/>
              <a:gd name="T2" fmla="*/ 366 w 428"/>
              <a:gd name="T3" fmla="*/ 26 h 119"/>
              <a:gd name="T4" fmla="*/ 345 w 428"/>
              <a:gd name="T5" fmla="*/ 45 h 119"/>
              <a:gd name="T6" fmla="*/ 326 w 428"/>
              <a:gd name="T7" fmla="*/ 45 h 119"/>
              <a:gd name="T8" fmla="*/ 304 w 428"/>
              <a:gd name="T9" fmla="*/ 60 h 119"/>
              <a:gd name="T10" fmla="*/ 283 w 428"/>
              <a:gd name="T11" fmla="*/ 52 h 119"/>
              <a:gd name="T12" fmla="*/ 262 w 428"/>
              <a:gd name="T13" fmla="*/ 38 h 119"/>
              <a:gd name="T14" fmla="*/ 243 w 428"/>
              <a:gd name="T15" fmla="*/ 55 h 119"/>
              <a:gd name="T16" fmla="*/ 224 w 428"/>
              <a:gd name="T17" fmla="*/ 62 h 119"/>
              <a:gd name="T18" fmla="*/ 202 w 428"/>
              <a:gd name="T19" fmla="*/ 52 h 119"/>
              <a:gd name="T20" fmla="*/ 183 w 428"/>
              <a:gd name="T21" fmla="*/ 60 h 119"/>
              <a:gd name="T22" fmla="*/ 162 w 428"/>
              <a:gd name="T23" fmla="*/ 62 h 119"/>
              <a:gd name="T24" fmla="*/ 143 w 428"/>
              <a:gd name="T25" fmla="*/ 81 h 119"/>
              <a:gd name="T26" fmla="*/ 121 w 428"/>
              <a:gd name="T27" fmla="*/ 88 h 119"/>
              <a:gd name="T28" fmla="*/ 102 w 428"/>
              <a:gd name="T29" fmla="*/ 79 h 119"/>
              <a:gd name="T30" fmla="*/ 81 w 428"/>
              <a:gd name="T31" fmla="*/ 74 h 119"/>
              <a:gd name="T32" fmla="*/ 62 w 428"/>
              <a:gd name="T33" fmla="*/ 90 h 119"/>
              <a:gd name="T34" fmla="*/ 41 w 428"/>
              <a:gd name="T35" fmla="*/ 86 h 119"/>
              <a:gd name="T36" fmla="*/ 22 w 428"/>
              <a:gd name="T37" fmla="*/ 95 h 119"/>
              <a:gd name="T38" fmla="*/ 0 w 428"/>
              <a:gd name="T39" fmla="*/ 100 h 119"/>
              <a:gd name="T40" fmla="*/ 0 w 428"/>
              <a:gd name="T41" fmla="*/ 119 h 119"/>
              <a:gd name="T42" fmla="*/ 428 w 428"/>
              <a:gd name="T43" fmla="*/ 119 h 119"/>
              <a:gd name="T44" fmla="*/ 428 w 428"/>
              <a:gd name="T45" fmla="*/ 0 h 119"/>
              <a:gd name="T46" fmla="*/ 406 w 428"/>
              <a:gd name="T47" fmla="*/ 7 h 119"/>
              <a:gd name="T48" fmla="*/ 385 w 428"/>
              <a:gd name="T49" fmla="*/ 22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8" h="119">
                <a:moveTo>
                  <a:pt x="385" y="22"/>
                </a:moveTo>
                <a:lnTo>
                  <a:pt x="366" y="26"/>
                </a:lnTo>
                <a:lnTo>
                  <a:pt x="345" y="45"/>
                </a:lnTo>
                <a:lnTo>
                  <a:pt x="326" y="45"/>
                </a:lnTo>
                <a:lnTo>
                  <a:pt x="304" y="60"/>
                </a:lnTo>
                <a:lnTo>
                  <a:pt x="283" y="52"/>
                </a:lnTo>
                <a:lnTo>
                  <a:pt x="262" y="38"/>
                </a:lnTo>
                <a:lnTo>
                  <a:pt x="243" y="55"/>
                </a:lnTo>
                <a:lnTo>
                  <a:pt x="224" y="62"/>
                </a:lnTo>
                <a:lnTo>
                  <a:pt x="202" y="52"/>
                </a:lnTo>
                <a:lnTo>
                  <a:pt x="183" y="60"/>
                </a:lnTo>
                <a:lnTo>
                  <a:pt x="162" y="62"/>
                </a:lnTo>
                <a:lnTo>
                  <a:pt x="143" y="81"/>
                </a:lnTo>
                <a:lnTo>
                  <a:pt x="121" y="88"/>
                </a:lnTo>
                <a:lnTo>
                  <a:pt x="102" y="79"/>
                </a:lnTo>
                <a:lnTo>
                  <a:pt x="81" y="74"/>
                </a:lnTo>
                <a:lnTo>
                  <a:pt x="62" y="90"/>
                </a:lnTo>
                <a:lnTo>
                  <a:pt x="41" y="86"/>
                </a:lnTo>
                <a:lnTo>
                  <a:pt x="22" y="95"/>
                </a:lnTo>
                <a:lnTo>
                  <a:pt x="0" y="100"/>
                </a:lnTo>
                <a:lnTo>
                  <a:pt x="0" y="119"/>
                </a:lnTo>
                <a:lnTo>
                  <a:pt x="428" y="119"/>
                </a:lnTo>
                <a:lnTo>
                  <a:pt x="428" y="0"/>
                </a:lnTo>
                <a:lnTo>
                  <a:pt x="406" y="7"/>
                </a:lnTo>
                <a:lnTo>
                  <a:pt x="385" y="22"/>
                </a:lnTo>
                <a:close/>
              </a:path>
            </a:pathLst>
          </a:custGeom>
          <a:solidFill>
            <a:srgbClr val="E1EFF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27"/>
          <p:cNvSpPr>
            <a:spLocks/>
          </p:cNvSpPr>
          <p:nvPr/>
        </p:nvSpPr>
        <p:spPr bwMode="auto">
          <a:xfrm>
            <a:off x="4688955" y="3992873"/>
            <a:ext cx="1381228" cy="146251"/>
          </a:xfrm>
          <a:custGeom>
            <a:avLst/>
            <a:gdLst>
              <a:gd name="T0" fmla="*/ 385 w 428"/>
              <a:gd name="T1" fmla="*/ 9 h 45"/>
              <a:gd name="T2" fmla="*/ 366 w 428"/>
              <a:gd name="T3" fmla="*/ 9 h 45"/>
              <a:gd name="T4" fmla="*/ 345 w 428"/>
              <a:gd name="T5" fmla="*/ 16 h 45"/>
              <a:gd name="T6" fmla="*/ 326 w 428"/>
              <a:gd name="T7" fmla="*/ 16 h 45"/>
              <a:gd name="T8" fmla="*/ 304 w 428"/>
              <a:gd name="T9" fmla="*/ 21 h 45"/>
              <a:gd name="T10" fmla="*/ 283 w 428"/>
              <a:gd name="T11" fmla="*/ 19 h 45"/>
              <a:gd name="T12" fmla="*/ 262 w 428"/>
              <a:gd name="T13" fmla="*/ 14 h 45"/>
              <a:gd name="T14" fmla="*/ 243 w 428"/>
              <a:gd name="T15" fmla="*/ 21 h 45"/>
              <a:gd name="T16" fmla="*/ 224 w 428"/>
              <a:gd name="T17" fmla="*/ 24 h 45"/>
              <a:gd name="T18" fmla="*/ 202 w 428"/>
              <a:gd name="T19" fmla="*/ 21 h 45"/>
              <a:gd name="T20" fmla="*/ 183 w 428"/>
              <a:gd name="T21" fmla="*/ 24 h 45"/>
              <a:gd name="T22" fmla="*/ 162 w 428"/>
              <a:gd name="T23" fmla="*/ 24 h 45"/>
              <a:gd name="T24" fmla="*/ 143 w 428"/>
              <a:gd name="T25" fmla="*/ 31 h 45"/>
              <a:gd name="T26" fmla="*/ 121 w 428"/>
              <a:gd name="T27" fmla="*/ 33 h 45"/>
              <a:gd name="T28" fmla="*/ 102 w 428"/>
              <a:gd name="T29" fmla="*/ 31 h 45"/>
              <a:gd name="T30" fmla="*/ 81 w 428"/>
              <a:gd name="T31" fmla="*/ 28 h 45"/>
              <a:gd name="T32" fmla="*/ 62 w 428"/>
              <a:gd name="T33" fmla="*/ 35 h 45"/>
              <a:gd name="T34" fmla="*/ 41 w 428"/>
              <a:gd name="T35" fmla="*/ 33 h 45"/>
              <a:gd name="T36" fmla="*/ 22 w 428"/>
              <a:gd name="T37" fmla="*/ 38 h 45"/>
              <a:gd name="T38" fmla="*/ 0 w 428"/>
              <a:gd name="T39" fmla="*/ 38 h 45"/>
              <a:gd name="T40" fmla="*/ 0 w 428"/>
              <a:gd name="T41" fmla="*/ 45 h 45"/>
              <a:gd name="T42" fmla="*/ 428 w 428"/>
              <a:gd name="T43" fmla="*/ 45 h 45"/>
              <a:gd name="T44" fmla="*/ 428 w 428"/>
              <a:gd name="T45" fmla="*/ 0 h 45"/>
              <a:gd name="T46" fmla="*/ 406 w 428"/>
              <a:gd name="T47" fmla="*/ 2 h 45"/>
              <a:gd name="T48" fmla="*/ 385 w 428"/>
              <a:gd name="T49" fmla="*/ 9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8" h="45">
                <a:moveTo>
                  <a:pt x="385" y="9"/>
                </a:moveTo>
                <a:lnTo>
                  <a:pt x="366" y="9"/>
                </a:lnTo>
                <a:lnTo>
                  <a:pt x="345" y="16"/>
                </a:lnTo>
                <a:lnTo>
                  <a:pt x="326" y="16"/>
                </a:lnTo>
                <a:lnTo>
                  <a:pt x="304" y="21"/>
                </a:lnTo>
                <a:lnTo>
                  <a:pt x="283" y="19"/>
                </a:lnTo>
                <a:lnTo>
                  <a:pt x="262" y="14"/>
                </a:lnTo>
                <a:lnTo>
                  <a:pt x="243" y="21"/>
                </a:lnTo>
                <a:lnTo>
                  <a:pt x="224" y="24"/>
                </a:lnTo>
                <a:lnTo>
                  <a:pt x="202" y="21"/>
                </a:lnTo>
                <a:lnTo>
                  <a:pt x="183" y="24"/>
                </a:lnTo>
                <a:lnTo>
                  <a:pt x="162" y="24"/>
                </a:lnTo>
                <a:lnTo>
                  <a:pt x="143" y="31"/>
                </a:lnTo>
                <a:lnTo>
                  <a:pt x="121" y="33"/>
                </a:lnTo>
                <a:lnTo>
                  <a:pt x="102" y="31"/>
                </a:lnTo>
                <a:lnTo>
                  <a:pt x="81" y="28"/>
                </a:lnTo>
                <a:lnTo>
                  <a:pt x="62" y="35"/>
                </a:lnTo>
                <a:lnTo>
                  <a:pt x="41" y="33"/>
                </a:lnTo>
                <a:lnTo>
                  <a:pt x="22" y="38"/>
                </a:lnTo>
                <a:lnTo>
                  <a:pt x="0" y="38"/>
                </a:lnTo>
                <a:lnTo>
                  <a:pt x="0" y="45"/>
                </a:lnTo>
                <a:lnTo>
                  <a:pt x="428" y="45"/>
                </a:lnTo>
                <a:lnTo>
                  <a:pt x="428" y="0"/>
                </a:lnTo>
                <a:lnTo>
                  <a:pt x="406" y="2"/>
                </a:lnTo>
                <a:lnTo>
                  <a:pt x="385" y="9"/>
                </a:lnTo>
                <a:close/>
              </a:path>
            </a:pathLst>
          </a:custGeom>
          <a:solidFill>
            <a:srgbClr val="FF6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28"/>
          <p:cNvSpPr>
            <a:spLocks/>
          </p:cNvSpPr>
          <p:nvPr/>
        </p:nvSpPr>
        <p:spPr bwMode="auto">
          <a:xfrm>
            <a:off x="5111713" y="2211878"/>
            <a:ext cx="290445" cy="331499"/>
          </a:xfrm>
          <a:custGeom>
            <a:avLst/>
            <a:gdLst>
              <a:gd name="T0" fmla="*/ 0 w 38"/>
              <a:gd name="T1" fmla="*/ 0 h 43"/>
              <a:gd name="T2" fmla="*/ 0 w 38"/>
              <a:gd name="T3" fmla="*/ 0 h 43"/>
              <a:gd name="T4" fmla="*/ 0 w 38"/>
              <a:gd name="T5" fmla="*/ 43 h 43"/>
              <a:gd name="T6" fmla="*/ 38 w 38"/>
              <a:gd name="T7" fmla="*/ 24 h 43"/>
              <a:gd name="T8" fmla="*/ 0 w 38"/>
              <a:gd name="T9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38" y="24"/>
                  <a:pt x="38" y="24"/>
                  <a:pt x="38" y="24"/>
                </a:cubicBezTo>
                <a:cubicBezTo>
                  <a:pt x="31" y="10"/>
                  <a:pt x="17" y="0"/>
                  <a:pt x="0" y="0"/>
                </a:cubicBezTo>
                <a:close/>
              </a:path>
            </a:pathLst>
          </a:custGeom>
          <a:solidFill>
            <a:srgbClr val="FF6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29"/>
          <p:cNvSpPr>
            <a:spLocks/>
          </p:cNvSpPr>
          <p:nvPr/>
        </p:nvSpPr>
        <p:spPr bwMode="auto">
          <a:xfrm>
            <a:off x="4821268" y="2280129"/>
            <a:ext cx="290445" cy="461499"/>
          </a:xfrm>
          <a:custGeom>
            <a:avLst/>
            <a:gdLst>
              <a:gd name="T0" fmla="*/ 16 w 38"/>
              <a:gd name="T1" fmla="*/ 34 h 60"/>
              <a:gd name="T2" fmla="*/ 38 w 38"/>
              <a:gd name="T3" fmla="*/ 12 h 60"/>
              <a:gd name="T4" fmla="*/ 38 w 38"/>
              <a:gd name="T5" fmla="*/ 0 h 60"/>
              <a:gd name="T6" fmla="*/ 12 w 38"/>
              <a:gd name="T7" fmla="*/ 12 h 60"/>
              <a:gd name="T8" fmla="*/ 17 w 38"/>
              <a:gd name="T9" fmla="*/ 60 h 60"/>
              <a:gd name="T10" fmla="*/ 24 w 38"/>
              <a:gd name="T11" fmla="*/ 51 h 60"/>
              <a:gd name="T12" fmla="*/ 16 w 38"/>
              <a:gd name="T13" fmla="*/ 3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" h="60">
                <a:moveTo>
                  <a:pt x="16" y="34"/>
                </a:moveTo>
                <a:cubicBezTo>
                  <a:pt x="16" y="22"/>
                  <a:pt x="26" y="12"/>
                  <a:pt x="38" y="12"/>
                </a:cubicBezTo>
                <a:cubicBezTo>
                  <a:pt x="38" y="0"/>
                  <a:pt x="38" y="0"/>
                  <a:pt x="38" y="0"/>
                </a:cubicBezTo>
                <a:cubicBezTo>
                  <a:pt x="28" y="0"/>
                  <a:pt x="19" y="4"/>
                  <a:pt x="12" y="12"/>
                </a:cubicBezTo>
                <a:cubicBezTo>
                  <a:pt x="0" y="27"/>
                  <a:pt x="2" y="49"/>
                  <a:pt x="17" y="60"/>
                </a:cubicBezTo>
                <a:cubicBezTo>
                  <a:pt x="24" y="51"/>
                  <a:pt x="24" y="51"/>
                  <a:pt x="24" y="51"/>
                </a:cubicBezTo>
                <a:cubicBezTo>
                  <a:pt x="19" y="47"/>
                  <a:pt x="16" y="41"/>
                  <a:pt x="16" y="34"/>
                </a:cubicBezTo>
                <a:close/>
              </a:path>
            </a:pathLst>
          </a:cu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0"/>
          <p:cNvSpPr>
            <a:spLocks/>
          </p:cNvSpPr>
          <p:nvPr/>
        </p:nvSpPr>
        <p:spPr bwMode="auto">
          <a:xfrm>
            <a:off x="4950355" y="2673377"/>
            <a:ext cx="145222" cy="130000"/>
          </a:xfrm>
          <a:custGeom>
            <a:avLst/>
            <a:gdLst>
              <a:gd name="T0" fmla="*/ 7 w 19"/>
              <a:gd name="T1" fmla="*/ 0 h 17"/>
              <a:gd name="T2" fmla="*/ 0 w 19"/>
              <a:gd name="T3" fmla="*/ 9 h 17"/>
              <a:gd name="T4" fmla="*/ 18 w 19"/>
              <a:gd name="T5" fmla="*/ 17 h 17"/>
              <a:gd name="T6" fmla="*/ 19 w 19"/>
              <a:gd name="T7" fmla="*/ 5 h 17"/>
              <a:gd name="T8" fmla="*/ 7 w 19"/>
              <a:gd name="T9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7">
                <a:moveTo>
                  <a:pt x="7" y="0"/>
                </a:moveTo>
                <a:cubicBezTo>
                  <a:pt x="0" y="9"/>
                  <a:pt x="0" y="9"/>
                  <a:pt x="0" y="9"/>
                </a:cubicBezTo>
                <a:cubicBezTo>
                  <a:pt x="5" y="14"/>
                  <a:pt x="11" y="16"/>
                  <a:pt x="18" y="17"/>
                </a:cubicBezTo>
                <a:cubicBezTo>
                  <a:pt x="19" y="5"/>
                  <a:pt x="19" y="5"/>
                  <a:pt x="19" y="5"/>
                </a:cubicBezTo>
                <a:cubicBezTo>
                  <a:pt x="15" y="5"/>
                  <a:pt x="11" y="3"/>
                  <a:pt x="7" y="0"/>
                </a:cubicBezTo>
                <a:close/>
              </a:path>
            </a:pathLst>
          </a:custGeom>
          <a:solidFill>
            <a:srgbClr val="2A44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31"/>
          <p:cNvSpPr>
            <a:spLocks/>
          </p:cNvSpPr>
          <p:nvPr/>
        </p:nvSpPr>
        <p:spPr bwMode="auto">
          <a:xfrm>
            <a:off x="5089124" y="2419877"/>
            <a:ext cx="322717" cy="383499"/>
          </a:xfrm>
          <a:custGeom>
            <a:avLst/>
            <a:gdLst>
              <a:gd name="T0" fmla="*/ 34 w 42"/>
              <a:gd name="T1" fmla="*/ 0 h 50"/>
              <a:gd name="T2" fmla="*/ 23 w 42"/>
              <a:gd name="T3" fmla="*/ 6 h 50"/>
              <a:gd name="T4" fmla="*/ 26 w 42"/>
              <a:gd name="T5" fmla="*/ 16 h 50"/>
              <a:gd name="T6" fmla="*/ 3 w 42"/>
              <a:gd name="T7" fmla="*/ 38 h 50"/>
              <a:gd name="T8" fmla="*/ 1 w 42"/>
              <a:gd name="T9" fmla="*/ 38 h 50"/>
              <a:gd name="T10" fmla="*/ 0 w 42"/>
              <a:gd name="T11" fmla="*/ 50 h 50"/>
              <a:gd name="T12" fmla="*/ 19 w 42"/>
              <a:gd name="T13" fmla="*/ 46 h 50"/>
              <a:gd name="T14" fmla="*/ 34 w 42"/>
              <a:gd name="T15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" h="50">
                <a:moveTo>
                  <a:pt x="34" y="0"/>
                </a:moveTo>
                <a:cubicBezTo>
                  <a:pt x="23" y="6"/>
                  <a:pt x="23" y="6"/>
                  <a:pt x="23" y="6"/>
                </a:cubicBezTo>
                <a:cubicBezTo>
                  <a:pt x="25" y="9"/>
                  <a:pt x="26" y="12"/>
                  <a:pt x="26" y="16"/>
                </a:cubicBezTo>
                <a:cubicBezTo>
                  <a:pt x="26" y="28"/>
                  <a:pt x="16" y="38"/>
                  <a:pt x="3" y="38"/>
                </a:cubicBezTo>
                <a:cubicBezTo>
                  <a:pt x="3" y="38"/>
                  <a:pt x="2" y="38"/>
                  <a:pt x="1" y="38"/>
                </a:cubicBezTo>
                <a:cubicBezTo>
                  <a:pt x="0" y="50"/>
                  <a:pt x="0" y="50"/>
                  <a:pt x="0" y="50"/>
                </a:cubicBezTo>
                <a:cubicBezTo>
                  <a:pt x="7" y="50"/>
                  <a:pt x="13" y="49"/>
                  <a:pt x="19" y="46"/>
                </a:cubicBezTo>
                <a:cubicBezTo>
                  <a:pt x="36" y="38"/>
                  <a:pt x="42" y="17"/>
                  <a:pt x="34" y="0"/>
                </a:cubicBezTo>
                <a:close/>
              </a:path>
            </a:pathLst>
          </a:custGeom>
          <a:solidFill>
            <a:srgbClr val="21D8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32"/>
          <p:cNvSpPr>
            <a:spLocks/>
          </p:cNvSpPr>
          <p:nvPr/>
        </p:nvSpPr>
        <p:spPr bwMode="auto">
          <a:xfrm>
            <a:off x="5295663" y="2124129"/>
            <a:ext cx="138767" cy="139751"/>
          </a:xfrm>
          <a:custGeom>
            <a:avLst/>
            <a:gdLst>
              <a:gd name="T0" fmla="*/ 43 w 43"/>
              <a:gd name="T1" fmla="*/ 3 h 43"/>
              <a:gd name="T2" fmla="*/ 2 w 43"/>
              <a:gd name="T3" fmla="*/ 43 h 43"/>
              <a:gd name="T4" fmla="*/ 0 w 43"/>
              <a:gd name="T5" fmla="*/ 41 h 43"/>
              <a:gd name="T6" fmla="*/ 40 w 43"/>
              <a:gd name="T7" fmla="*/ 0 h 43"/>
              <a:gd name="T8" fmla="*/ 43 w 43"/>
              <a:gd name="T9" fmla="*/ 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43">
                <a:moveTo>
                  <a:pt x="43" y="3"/>
                </a:moveTo>
                <a:lnTo>
                  <a:pt x="2" y="43"/>
                </a:lnTo>
                <a:lnTo>
                  <a:pt x="0" y="41"/>
                </a:lnTo>
                <a:lnTo>
                  <a:pt x="40" y="0"/>
                </a:lnTo>
                <a:lnTo>
                  <a:pt x="43" y="3"/>
                </a:lnTo>
                <a:close/>
              </a:path>
            </a:pathLst>
          </a:cu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Rectangle 33"/>
          <p:cNvSpPr>
            <a:spLocks noChangeArrowheads="1"/>
          </p:cNvSpPr>
          <p:nvPr/>
        </p:nvSpPr>
        <p:spPr bwMode="auto">
          <a:xfrm>
            <a:off x="5424749" y="2124129"/>
            <a:ext cx="171039" cy="9751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Oval 34"/>
          <p:cNvSpPr>
            <a:spLocks noChangeArrowheads="1"/>
          </p:cNvSpPr>
          <p:nvPr/>
        </p:nvSpPr>
        <p:spPr bwMode="auto">
          <a:xfrm>
            <a:off x="5569971" y="2111129"/>
            <a:ext cx="38726" cy="39000"/>
          </a:xfrm>
          <a:prstGeom prst="ellipse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35"/>
          <p:cNvSpPr>
            <a:spLocks/>
          </p:cNvSpPr>
          <p:nvPr/>
        </p:nvSpPr>
        <p:spPr bwMode="auto">
          <a:xfrm>
            <a:off x="5356978" y="2679876"/>
            <a:ext cx="129087" cy="139751"/>
          </a:xfrm>
          <a:custGeom>
            <a:avLst/>
            <a:gdLst>
              <a:gd name="T0" fmla="*/ 40 w 40"/>
              <a:gd name="T1" fmla="*/ 43 h 43"/>
              <a:gd name="T2" fmla="*/ 0 w 40"/>
              <a:gd name="T3" fmla="*/ 3 h 43"/>
              <a:gd name="T4" fmla="*/ 0 w 40"/>
              <a:gd name="T5" fmla="*/ 0 h 43"/>
              <a:gd name="T6" fmla="*/ 40 w 40"/>
              <a:gd name="T7" fmla="*/ 41 h 43"/>
              <a:gd name="T8" fmla="*/ 40 w 40"/>
              <a:gd name="T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3">
                <a:moveTo>
                  <a:pt x="40" y="43"/>
                </a:moveTo>
                <a:lnTo>
                  <a:pt x="0" y="3"/>
                </a:lnTo>
                <a:lnTo>
                  <a:pt x="0" y="0"/>
                </a:lnTo>
                <a:lnTo>
                  <a:pt x="40" y="41"/>
                </a:lnTo>
                <a:lnTo>
                  <a:pt x="40" y="43"/>
                </a:lnTo>
                <a:close/>
              </a:path>
            </a:pathLst>
          </a:cu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Rectangle 36"/>
          <p:cNvSpPr>
            <a:spLocks noChangeArrowheads="1"/>
          </p:cNvSpPr>
          <p:nvPr/>
        </p:nvSpPr>
        <p:spPr bwMode="auto">
          <a:xfrm>
            <a:off x="5486065" y="2813127"/>
            <a:ext cx="161358" cy="6500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Oval 37"/>
          <p:cNvSpPr>
            <a:spLocks noChangeArrowheads="1"/>
          </p:cNvSpPr>
          <p:nvPr/>
        </p:nvSpPr>
        <p:spPr bwMode="auto">
          <a:xfrm>
            <a:off x="5631288" y="2796876"/>
            <a:ext cx="32272" cy="39000"/>
          </a:xfrm>
          <a:prstGeom prst="ellipse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38"/>
          <p:cNvSpPr>
            <a:spLocks/>
          </p:cNvSpPr>
          <p:nvPr/>
        </p:nvSpPr>
        <p:spPr bwMode="auto">
          <a:xfrm>
            <a:off x="4882585" y="2796876"/>
            <a:ext cx="135541" cy="130000"/>
          </a:xfrm>
          <a:custGeom>
            <a:avLst/>
            <a:gdLst>
              <a:gd name="T0" fmla="*/ 2 w 42"/>
              <a:gd name="T1" fmla="*/ 40 h 40"/>
              <a:gd name="T2" fmla="*/ 42 w 42"/>
              <a:gd name="T3" fmla="*/ 2 h 40"/>
              <a:gd name="T4" fmla="*/ 40 w 42"/>
              <a:gd name="T5" fmla="*/ 0 h 40"/>
              <a:gd name="T6" fmla="*/ 0 w 42"/>
              <a:gd name="T7" fmla="*/ 40 h 40"/>
              <a:gd name="T8" fmla="*/ 2 w 42"/>
              <a:gd name="T9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40">
                <a:moveTo>
                  <a:pt x="2" y="40"/>
                </a:moveTo>
                <a:lnTo>
                  <a:pt x="42" y="2"/>
                </a:lnTo>
                <a:lnTo>
                  <a:pt x="40" y="0"/>
                </a:lnTo>
                <a:lnTo>
                  <a:pt x="0" y="40"/>
                </a:lnTo>
                <a:lnTo>
                  <a:pt x="2" y="40"/>
                </a:lnTo>
                <a:close/>
              </a:path>
            </a:pathLst>
          </a:cu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Rectangle 39"/>
          <p:cNvSpPr>
            <a:spLocks noChangeArrowheads="1"/>
          </p:cNvSpPr>
          <p:nvPr/>
        </p:nvSpPr>
        <p:spPr bwMode="auto">
          <a:xfrm>
            <a:off x="4721227" y="2926876"/>
            <a:ext cx="167813" cy="3251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Oval 40"/>
          <p:cNvSpPr>
            <a:spLocks noChangeArrowheads="1"/>
          </p:cNvSpPr>
          <p:nvPr/>
        </p:nvSpPr>
        <p:spPr bwMode="auto">
          <a:xfrm>
            <a:off x="4705090" y="2913876"/>
            <a:ext cx="38726" cy="35751"/>
          </a:xfrm>
          <a:prstGeom prst="ellipse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Rectangle 41"/>
          <p:cNvSpPr>
            <a:spLocks noChangeArrowheads="1"/>
          </p:cNvSpPr>
          <p:nvPr/>
        </p:nvSpPr>
        <p:spPr bwMode="auto">
          <a:xfrm>
            <a:off x="4643775" y="2488128"/>
            <a:ext cx="200084" cy="6500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Oval 42"/>
          <p:cNvSpPr>
            <a:spLocks noChangeArrowheads="1"/>
          </p:cNvSpPr>
          <p:nvPr/>
        </p:nvSpPr>
        <p:spPr bwMode="auto">
          <a:xfrm>
            <a:off x="4627638" y="2471877"/>
            <a:ext cx="38726" cy="39000"/>
          </a:xfrm>
          <a:prstGeom prst="ellipse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Rectangle 43"/>
          <p:cNvSpPr>
            <a:spLocks noChangeArrowheads="1"/>
          </p:cNvSpPr>
          <p:nvPr/>
        </p:nvSpPr>
        <p:spPr bwMode="auto">
          <a:xfrm>
            <a:off x="5802327" y="2150129"/>
            <a:ext cx="329171" cy="22751"/>
          </a:xfrm>
          <a:prstGeom prst="rect">
            <a:avLst/>
          </a:prstGeom>
          <a:solidFill>
            <a:srgbClr val="2A44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Rectangle 44"/>
          <p:cNvSpPr>
            <a:spLocks noChangeArrowheads="1"/>
          </p:cNvSpPr>
          <p:nvPr/>
        </p:nvSpPr>
        <p:spPr bwMode="auto">
          <a:xfrm>
            <a:off x="5802327" y="2263878"/>
            <a:ext cx="329171" cy="16251"/>
          </a:xfrm>
          <a:prstGeom prst="rect">
            <a:avLst/>
          </a:prstGeom>
          <a:solidFill>
            <a:srgbClr val="21D8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Rectangle 45"/>
          <p:cNvSpPr>
            <a:spLocks noChangeArrowheads="1"/>
          </p:cNvSpPr>
          <p:nvPr/>
        </p:nvSpPr>
        <p:spPr bwMode="auto">
          <a:xfrm>
            <a:off x="5802327" y="2371128"/>
            <a:ext cx="329171" cy="26000"/>
          </a:xfrm>
          <a:prstGeom prst="rect">
            <a:avLst/>
          </a:prstGeom>
          <a:solidFill>
            <a:srgbClr val="FF6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Rectangle 46"/>
          <p:cNvSpPr>
            <a:spLocks noChangeArrowheads="1"/>
          </p:cNvSpPr>
          <p:nvPr/>
        </p:nvSpPr>
        <p:spPr bwMode="auto">
          <a:xfrm>
            <a:off x="5802327" y="2481628"/>
            <a:ext cx="329171" cy="22751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Rectangle 47"/>
          <p:cNvSpPr>
            <a:spLocks noChangeArrowheads="1"/>
          </p:cNvSpPr>
          <p:nvPr/>
        </p:nvSpPr>
        <p:spPr bwMode="auto">
          <a:xfrm>
            <a:off x="4688955" y="3082875"/>
            <a:ext cx="390486" cy="1690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Rectangle 48"/>
          <p:cNvSpPr>
            <a:spLocks noChangeArrowheads="1"/>
          </p:cNvSpPr>
          <p:nvPr/>
        </p:nvSpPr>
        <p:spPr bwMode="auto">
          <a:xfrm>
            <a:off x="5150439" y="3082875"/>
            <a:ext cx="919742" cy="1690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Rectangle 49"/>
          <p:cNvSpPr>
            <a:spLocks noChangeArrowheads="1"/>
          </p:cNvSpPr>
          <p:nvPr/>
        </p:nvSpPr>
        <p:spPr bwMode="auto">
          <a:xfrm>
            <a:off x="4688955" y="3359126"/>
            <a:ext cx="1381228" cy="32500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Rectangle 50"/>
          <p:cNvSpPr>
            <a:spLocks noChangeArrowheads="1"/>
          </p:cNvSpPr>
          <p:nvPr/>
        </p:nvSpPr>
        <p:spPr bwMode="auto">
          <a:xfrm>
            <a:off x="4688955" y="3443625"/>
            <a:ext cx="1381228" cy="325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Rectangle 51"/>
          <p:cNvSpPr>
            <a:spLocks noChangeArrowheads="1"/>
          </p:cNvSpPr>
          <p:nvPr/>
        </p:nvSpPr>
        <p:spPr bwMode="auto">
          <a:xfrm>
            <a:off x="4688955" y="3528125"/>
            <a:ext cx="690614" cy="390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9" name="组合 98"/>
          <p:cNvGrpSpPr/>
          <p:nvPr/>
        </p:nvGrpSpPr>
        <p:grpSpPr>
          <a:xfrm>
            <a:off x="5250482" y="4841122"/>
            <a:ext cx="2007299" cy="207999"/>
            <a:chOff x="5250482" y="4841122"/>
            <a:chExt cx="2007299" cy="207999"/>
          </a:xfrm>
        </p:grpSpPr>
        <p:sp>
          <p:nvSpPr>
            <p:cNvPr id="22" name="Rectangle 53"/>
            <p:cNvSpPr>
              <a:spLocks noChangeArrowheads="1"/>
            </p:cNvSpPr>
            <p:nvPr/>
          </p:nvSpPr>
          <p:spPr bwMode="auto">
            <a:xfrm>
              <a:off x="5495747" y="4841122"/>
              <a:ext cx="1561950" cy="146250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Rectangle 54"/>
            <p:cNvSpPr>
              <a:spLocks noChangeArrowheads="1"/>
            </p:cNvSpPr>
            <p:nvPr/>
          </p:nvSpPr>
          <p:spPr bwMode="auto">
            <a:xfrm>
              <a:off x="7102877" y="4841122"/>
              <a:ext cx="154904" cy="146250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55"/>
            <p:cNvSpPr>
              <a:spLocks/>
            </p:cNvSpPr>
            <p:nvPr/>
          </p:nvSpPr>
          <p:spPr bwMode="auto">
            <a:xfrm>
              <a:off x="5289208" y="4841122"/>
              <a:ext cx="206539" cy="146250"/>
            </a:xfrm>
            <a:custGeom>
              <a:avLst/>
              <a:gdLst>
                <a:gd name="T0" fmla="*/ 0 w 64"/>
                <a:gd name="T1" fmla="*/ 28 h 45"/>
                <a:gd name="T2" fmla="*/ 0 w 64"/>
                <a:gd name="T3" fmla="*/ 17 h 45"/>
                <a:gd name="T4" fmla="*/ 64 w 64"/>
                <a:gd name="T5" fmla="*/ 0 h 45"/>
                <a:gd name="T6" fmla="*/ 64 w 64"/>
                <a:gd name="T7" fmla="*/ 45 h 45"/>
                <a:gd name="T8" fmla="*/ 0 w 64"/>
                <a:gd name="T9" fmla="*/ 2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45">
                  <a:moveTo>
                    <a:pt x="0" y="28"/>
                  </a:moveTo>
                  <a:lnTo>
                    <a:pt x="0" y="17"/>
                  </a:lnTo>
                  <a:lnTo>
                    <a:pt x="64" y="0"/>
                  </a:lnTo>
                  <a:lnTo>
                    <a:pt x="64" y="45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56"/>
            <p:cNvSpPr>
              <a:spLocks/>
            </p:cNvSpPr>
            <p:nvPr/>
          </p:nvSpPr>
          <p:spPr bwMode="auto">
            <a:xfrm>
              <a:off x="5250482" y="4902871"/>
              <a:ext cx="38726" cy="22751"/>
            </a:xfrm>
            <a:custGeom>
              <a:avLst/>
              <a:gdLst>
                <a:gd name="T0" fmla="*/ 0 w 12"/>
                <a:gd name="T1" fmla="*/ 5 h 7"/>
                <a:gd name="T2" fmla="*/ 0 w 12"/>
                <a:gd name="T3" fmla="*/ 2 h 7"/>
                <a:gd name="T4" fmla="*/ 12 w 12"/>
                <a:gd name="T5" fmla="*/ 0 h 7"/>
                <a:gd name="T6" fmla="*/ 12 w 12"/>
                <a:gd name="T7" fmla="*/ 7 h 7"/>
                <a:gd name="T8" fmla="*/ 0 w 12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5"/>
                  </a:moveTo>
                  <a:lnTo>
                    <a:pt x="0" y="2"/>
                  </a:lnTo>
                  <a:lnTo>
                    <a:pt x="12" y="0"/>
                  </a:lnTo>
                  <a:lnTo>
                    <a:pt x="12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Rectangle 57"/>
            <p:cNvSpPr>
              <a:spLocks noChangeArrowheads="1"/>
            </p:cNvSpPr>
            <p:nvPr/>
          </p:nvSpPr>
          <p:spPr bwMode="auto">
            <a:xfrm>
              <a:off x="7057697" y="4847622"/>
              <a:ext cx="45180" cy="1332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58"/>
            <p:cNvSpPr>
              <a:spLocks/>
            </p:cNvSpPr>
            <p:nvPr/>
          </p:nvSpPr>
          <p:spPr bwMode="auto">
            <a:xfrm>
              <a:off x="6896338" y="4987370"/>
              <a:ext cx="145222" cy="39000"/>
            </a:xfrm>
            <a:custGeom>
              <a:avLst/>
              <a:gdLst>
                <a:gd name="T0" fmla="*/ 7 w 45"/>
                <a:gd name="T1" fmla="*/ 12 h 12"/>
                <a:gd name="T2" fmla="*/ 0 w 45"/>
                <a:gd name="T3" fmla="*/ 0 h 12"/>
                <a:gd name="T4" fmla="*/ 45 w 45"/>
                <a:gd name="T5" fmla="*/ 0 h 12"/>
                <a:gd name="T6" fmla="*/ 45 w 45"/>
                <a:gd name="T7" fmla="*/ 12 h 12"/>
                <a:gd name="T8" fmla="*/ 7 w 4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">
                  <a:moveTo>
                    <a:pt x="7" y="12"/>
                  </a:moveTo>
                  <a:lnTo>
                    <a:pt x="0" y="0"/>
                  </a:lnTo>
                  <a:lnTo>
                    <a:pt x="45" y="0"/>
                  </a:lnTo>
                  <a:lnTo>
                    <a:pt x="45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Rectangle 59"/>
            <p:cNvSpPr>
              <a:spLocks noChangeArrowheads="1"/>
            </p:cNvSpPr>
            <p:nvPr/>
          </p:nvSpPr>
          <p:spPr bwMode="auto">
            <a:xfrm>
              <a:off x="6405808" y="5026370"/>
              <a:ext cx="651888" cy="22751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60"/>
            <p:cNvSpPr>
              <a:spLocks/>
            </p:cNvSpPr>
            <p:nvPr/>
          </p:nvSpPr>
          <p:spPr bwMode="auto">
            <a:xfrm>
              <a:off x="6444534" y="5003621"/>
              <a:ext cx="54861" cy="22751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3 h 3"/>
                <a:gd name="T4" fmla="*/ 3 w 7"/>
                <a:gd name="T5" fmla="*/ 0 h 3"/>
                <a:gd name="T6" fmla="*/ 7 w 7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Rectangle 61"/>
            <p:cNvSpPr>
              <a:spLocks noChangeArrowheads="1"/>
            </p:cNvSpPr>
            <p:nvPr/>
          </p:nvSpPr>
          <p:spPr bwMode="auto">
            <a:xfrm>
              <a:off x="6137952" y="4841122"/>
              <a:ext cx="16135" cy="1462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5999185" y="2572628"/>
            <a:ext cx="2117023" cy="1543747"/>
            <a:chOff x="10469563" y="2157413"/>
            <a:chExt cx="1041400" cy="754063"/>
          </a:xfrm>
        </p:grpSpPr>
        <p:sp>
          <p:nvSpPr>
            <p:cNvPr id="9" name="Freeform 62"/>
            <p:cNvSpPr>
              <a:spLocks/>
            </p:cNvSpPr>
            <p:nvPr/>
          </p:nvSpPr>
          <p:spPr bwMode="auto">
            <a:xfrm>
              <a:off x="10469563" y="2157413"/>
              <a:ext cx="965200" cy="754063"/>
            </a:xfrm>
            <a:custGeom>
              <a:avLst/>
              <a:gdLst>
                <a:gd name="T0" fmla="*/ 256 w 256"/>
                <a:gd name="T1" fmla="*/ 26 h 200"/>
                <a:gd name="T2" fmla="*/ 256 w 256"/>
                <a:gd name="T3" fmla="*/ 200 h 200"/>
                <a:gd name="T4" fmla="*/ 10 w 256"/>
                <a:gd name="T5" fmla="*/ 200 h 200"/>
                <a:gd name="T6" fmla="*/ 0 w 256"/>
                <a:gd name="T7" fmla="*/ 189 h 200"/>
                <a:gd name="T8" fmla="*/ 0 w 256"/>
                <a:gd name="T9" fmla="*/ 26 h 200"/>
                <a:gd name="T10" fmla="*/ 1 w 256"/>
                <a:gd name="T11" fmla="*/ 21 h 200"/>
                <a:gd name="T12" fmla="*/ 6 w 256"/>
                <a:gd name="T13" fmla="*/ 19 h 200"/>
                <a:gd name="T14" fmla="*/ 9 w 256"/>
                <a:gd name="T15" fmla="*/ 19 h 200"/>
                <a:gd name="T16" fmla="*/ 9 w 256"/>
                <a:gd name="T17" fmla="*/ 6 h 200"/>
                <a:gd name="T18" fmla="*/ 11 w 256"/>
                <a:gd name="T19" fmla="*/ 2 h 200"/>
                <a:gd name="T20" fmla="*/ 16 w 256"/>
                <a:gd name="T21" fmla="*/ 0 h 200"/>
                <a:gd name="T22" fmla="*/ 87 w 256"/>
                <a:gd name="T23" fmla="*/ 0 h 200"/>
                <a:gd name="T24" fmla="*/ 92 w 256"/>
                <a:gd name="T25" fmla="*/ 2 h 200"/>
                <a:gd name="T26" fmla="*/ 93 w 256"/>
                <a:gd name="T27" fmla="*/ 6 h 200"/>
                <a:gd name="T28" fmla="*/ 93 w 256"/>
                <a:gd name="T29" fmla="*/ 19 h 200"/>
                <a:gd name="T30" fmla="*/ 249 w 256"/>
                <a:gd name="T31" fmla="*/ 19 h 200"/>
                <a:gd name="T32" fmla="*/ 254 w 256"/>
                <a:gd name="T33" fmla="*/ 21 h 200"/>
                <a:gd name="T34" fmla="*/ 256 w 256"/>
                <a:gd name="T35" fmla="*/ 2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6" h="200">
                  <a:moveTo>
                    <a:pt x="256" y="26"/>
                  </a:moveTo>
                  <a:cubicBezTo>
                    <a:pt x="256" y="200"/>
                    <a:pt x="256" y="200"/>
                    <a:pt x="256" y="200"/>
                  </a:cubicBezTo>
                  <a:cubicBezTo>
                    <a:pt x="10" y="200"/>
                    <a:pt x="10" y="200"/>
                    <a:pt x="10" y="200"/>
                  </a:cubicBezTo>
                  <a:cubicBezTo>
                    <a:pt x="4" y="200"/>
                    <a:pt x="0" y="195"/>
                    <a:pt x="0" y="18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4"/>
                    <a:pt x="0" y="22"/>
                    <a:pt x="1" y="21"/>
                  </a:cubicBezTo>
                  <a:cubicBezTo>
                    <a:pt x="3" y="20"/>
                    <a:pt x="4" y="19"/>
                    <a:pt x="6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10" y="3"/>
                    <a:pt x="11" y="2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9" y="0"/>
                    <a:pt x="90" y="0"/>
                    <a:pt x="92" y="2"/>
                  </a:cubicBezTo>
                  <a:cubicBezTo>
                    <a:pt x="93" y="3"/>
                    <a:pt x="93" y="4"/>
                    <a:pt x="93" y="6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1" y="19"/>
                    <a:pt x="253" y="20"/>
                    <a:pt x="254" y="21"/>
                  </a:cubicBezTo>
                  <a:cubicBezTo>
                    <a:pt x="255" y="22"/>
                    <a:pt x="256" y="24"/>
                    <a:pt x="256" y="26"/>
                  </a:cubicBezTo>
                  <a:close/>
                </a:path>
              </a:pathLst>
            </a:custGeom>
            <a:solidFill>
              <a:srgbClr val="FFB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Rectangle 63"/>
            <p:cNvSpPr>
              <a:spLocks noChangeArrowheads="1"/>
            </p:cNvSpPr>
            <p:nvPr/>
          </p:nvSpPr>
          <p:spPr bwMode="auto">
            <a:xfrm>
              <a:off x="10583863" y="2293938"/>
              <a:ext cx="858837" cy="6175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4"/>
            <p:cNvSpPr>
              <a:spLocks/>
            </p:cNvSpPr>
            <p:nvPr/>
          </p:nvSpPr>
          <p:spPr bwMode="auto">
            <a:xfrm>
              <a:off x="10507663" y="2263775"/>
              <a:ext cx="1003300" cy="647700"/>
            </a:xfrm>
            <a:custGeom>
              <a:avLst/>
              <a:gdLst>
                <a:gd name="T0" fmla="*/ 266 w 266"/>
                <a:gd name="T1" fmla="*/ 26 h 172"/>
                <a:gd name="T2" fmla="*/ 266 w 266"/>
                <a:gd name="T3" fmla="*/ 161 h 172"/>
                <a:gd name="T4" fmla="*/ 256 w 266"/>
                <a:gd name="T5" fmla="*/ 172 h 172"/>
                <a:gd name="T6" fmla="*/ 0 w 266"/>
                <a:gd name="T7" fmla="*/ 172 h 172"/>
                <a:gd name="T8" fmla="*/ 10 w 266"/>
                <a:gd name="T9" fmla="*/ 161 h 172"/>
                <a:gd name="T10" fmla="*/ 10 w 266"/>
                <a:gd name="T11" fmla="*/ 26 h 172"/>
                <a:gd name="T12" fmla="*/ 12 w 266"/>
                <a:gd name="T13" fmla="*/ 21 h 172"/>
                <a:gd name="T14" fmla="*/ 17 w 266"/>
                <a:gd name="T15" fmla="*/ 19 h 172"/>
                <a:gd name="T16" fmla="*/ 172 w 266"/>
                <a:gd name="T17" fmla="*/ 19 h 172"/>
                <a:gd name="T18" fmla="*/ 172 w 266"/>
                <a:gd name="T19" fmla="*/ 6 h 172"/>
                <a:gd name="T20" fmla="*/ 174 w 266"/>
                <a:gd name="T21" fmla="*/ 2 h 172"/>
                <a:gd name="T22" fmla="*/ 179 w 266"/>
                <a:gd name="T23" fmla="*/ 0 h 172"/>
                <a:gd name="T24" fmla="*/ 250 w 266"/>
                <a:gd name="T25" fmla="*/ 0 h 172"/>
                <a:gd name="T26" fmla="*/ 255 w 266"/>
                <a:gd name="T27" fmla="*/ 2 h 172"/>
                <a:gd name="T28" fmla="*/ 257 w 266"/>
                <a:gd name="T29" fmla="*/ 6 h 172"/>
                <a:gd name="T30" fmla="*/ 257 w 266"/>
                <a:gd name="T31" fmla="*/ 19 h 172"/>
                <a:gd name="T32" fmla="*/ 260 w 266"/>
                <a:gd name="T33" fmla="*/ 19 h 172"/>
                <a:gd name="T34" fmla="*/ 264 w 266"/>
                <a:gd name="T35" fmla="*/ 21 h 172"/>
                <a:gd name="T36" fmla="*/ 266 w 266"/>
                <a:gd name="T37" fmla="*/ 2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6" h="172">
                  <a:moveTo>
                    <a:pt x="266" y="26"/>
                  </a:moveTo>
                  <a:cubicBezTo>
                    <a:pt x="266" y="161"/>
                    <a:pt x="266" y="161"/>
                    <a:pt x="266" y="161"/>
                  </a:cubicBezTo>
                  <a:cubicBezTo>
                    <a:pt x="266" y="167"/>
                    <a:pt x="262" y="172"/>
                    <a:pt x="256" y="17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6" y="172"/>
                    <a:pt x="10" y="167"/>
                    <a:pt x="10" y="161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4"/>
                    <a:pt x="11" y="22"/>
                    <a:pt x="12" y="21"/>
                  </a:cubicBezTo>
                  <a:cubicBezTo>
                    <a:pt x="13" y="20"/>
                    <a:pt x="15" y="19"/>
                    <a:pt x="17" y="19"/>
                  </a:cubicBezTo>
                  <a:cubicBezTo>
                    <a:pt x="172" y="19"/>
                    <a:pt x="172" y="19"/>
                    <a:pt x="172" y="19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5"/>
                    <a:pt x="173" y="3"/>
                    <a:pt x="174" y="2"/>
                  </a:cubicBezTo>
                  <a:cubicBezTo>
                    <a:pt x="176" y="0"/>
                    <a:pt x="177" y="0"/>
                    <a:pt x="179" y="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52" y="0"/>
                    <a:pt x="253" y="0"/>
                    <a:pt x="255" y="2"/>
                  </a:cubicBezTo>
                  <a:cubicBezTo>
                    <a:pt x="256" y="3"/>
                    <a:pt x="257" y="5"/>
                    <a:pt x="257" y="6"/>
                  </a:cubicBezTo>
                  <a:cubicBezTo>
                    <a:pt x="257" y="19"/>
                    <a:pt x="257" y="19"/>
                    <a:pt x="257" y="19"/>
                  </a:cubicBezTo>
                  <a:cubicBezTo>
                    <a:pt x="260" y="19"/>
                    <a:pt x="260" y="19"/>
                    <a:pt x="260" y="19"/>
                  </a:cubicBezTo>
                  <a:cubicBezTo>
                    <a:pt x="262" y="19"/>
                    <a:pt x="263" y="20"/>
                    <a:pt x="264" y="21"/>
                  </a:cubicBezTo>
                  <a:cubicBezTo>
                    <a:pt x="266" y="22"/>
                    <a:pt x="266" y="24"/>
                    <a:pt x="266" y="26"/>
                  </a:cubicBez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Rectangle 65"/>
            <p:cNvSpPr>
              <a:spLocks noChangeArrowheads="1"/>
            </p:cNvSpPr>
            <p:nvPr/>
          </p:nvSpPr>
          <p:spPr bwMode="auto">
            <a:xfrm>
              <a:off x="10545763" y="2851150"/>
              <a:ext cx="965200" cy="19050"/>
            </a:xfrm>
            <a:prstGeom prst="rect">
              <a:avLst/>
            </a:prstGeom>
            <a:solidFill>
              <a:srgbClr val="FFC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Rectangle 66"/>
            <p:cNvSpPr>
              <a:spLocks noChangeArrowheads="1"/>
            </p:cNvSpPr>
            <p:nvPr/>
          </p:nvSpPr>
          <p:spPr bwMode="auto">
            <a:xfrm>
              <a:off x="10537825" y="2198688"/>
              <a:ext cx="252412" cy="30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Rectangle 67"/>
            <p:cNvSpPr>
              <a:spLocks noChangeArrowheads="1"/>
            </p:cNvSpPr>
            <p:nvPr/>
          </p:nvSpPr>
          <p:spPr bwMode="auto">
            <a:xfrm>
              <a:off x="10723563" y="2198688"/>
              <a:ext cx="66675" cy="30163"/>
            </a:xfrm>
            <a:prstGeom prst="rect">
              <a:avLst/>
            </a:prstGeom>
            <a:solidFill>
              <a:srgbClr val="21D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Rectangle 68"/>
            <p:cNvSpPr>
              <a:spLocks noChangeArrowheads="1"/>
            </p:cNvSpPr>
            <p:nvPr/>
          </p:nvSpPr>
          <p:spPr bwMode="auto">
            <a:xfrm>
              <a:off x="10548938" y="2214563"/>
              <a:ext cx="147637" cy="6350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Rectangle 69"/>
            <p:cNvSpPr>
              <a:spLocks noChangeArrowheads="1"/>
            </p:cNvSpPr>
            <p:nvPr/>
          </p:nvSpPr>
          <p:spPr bwMode="auto">
            <a:xfrm>
              <a:off x="10545763" y="2425700"/>
              <a:ext cx="304800" cy="214313"/>
            </a:xfrm>
            <a:prstGeom prst="rect">
              <a:avLst/>
            </a:pr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Rectangle 70"/>
            <p:cNvSpPr>
              <a:spLocks noChangeArrowheads="1"/>
            </p:cNvSpPr>
            <p:nvPr/>
          </p:nvSpPr>
          <p:spPr bwMode="auto">
            <a:xfrm>
              <a:off x="10572750" y="2455863"/>
              <a:ext cx="77787" cy="63500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Rectangle 71"/>
            <p:cNvSpPr>
              <a:spLocks noChangeArrowheads="1"/>
            </p:cNvSpPr>
            <p:nvPr/>
          </p:nvSpPr>
          <p:spPr bwMode="auto">
            <a:xfrm>
              <a:off x="10669588" y="2455863"/>
              <a:ext cx="155575" cy="6350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Rectangle 72"/>
            <p:cNvSpPr>
              <a:spLocks noChangeArrowheads="1"/>
            </p:cNvSpPr>
            <p:nvPr/>
          </p:nvSpPr>
          <p:spPr bwMode="auto">
            <a:xfrm>
              <a:off x="10669588" y="2474913"/>
              <a:ext cx="155575" cy="3175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Rectangle 73"/>
            <p:cNvSpPr>
              <a:spLocks noChangeArrowheads="1"/>
            </p:cNvSpPr>
            <p:nvPr/>
          </p:nvSpPr>
          <p:spPr bwMode="auto">
            <a:xfrm>
              <a:off x="10669588" y="2489200"/>
              <a:ext cx="76200" cy="7938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74"/>
            <p:cNvSpPr>
              <a:spLocks/>
            </p:cNvSpPr>
            <p:nvPr/>
          </p:nvSpPr>
          <p:spPr bwMode="auto">
            <a:xfrm>
              <a:off x="10523538" y="2571750"/>
              <a:ext cx="120650" cy="38100"/>
            </a:xfrm>
            <a:custGeom>
              <a:avLst/>
              <a:gdLst>
                <a:gd name="T0" fmla="*/ 0 w 32"/>
                <a:gd name="T1" fmla="*/ 4 h 10"/>
                <a:gd name="T2" fmla="*/ 0 w 32"/>
                <a:gd name="T3" fmla="*/ 4 h 10"/>
                <a:gd name="T4" fmla="*/ 1 w 32"/>
                <a:gd name="T5" fmla="*/ 1 h 10"/>
                <a:gd name="T6" fmla="*/ 5 w 32"/>
                <a:gd name="T7" fmla="*/ 0 h 10"/>
                <a:gd name="T8" fmla="*/ 27 w 32"/>
                <a:gd name="T9" fmla="*/ 0 h 10"/>
                <a:gd name="T10" fmla="*/ 31 w 32"/>
                <a:gd name="T11" fmla="*/ 1 h 10"/>
                <a:gd name="T12" fmla="*/ 32 w 32"/>
                <a:gd name="T13" fmla="*/ 5 h 10"/>
                <a:gd name="T14" fmla="*/ 32 w 32"/>
                <a:gd name="T15" fmla="*/ 5 h 10"/>
                <a:gd name="T16" fmla="*/ 31 w 32"/>
                <a:gd name="T17" fmla="*/ 9 h 10"/>
                <a:gd name="T18" fmla="*/ 27 w 32"/>
                <a:gd name="T19" fmla="*/ 10 h 10"/>
                <a:gd name="T20" fmla="*/ 9 w 32"/>
                <a:gd name="T21" fmla="*/ 10 h 10"/>
                <a:gd name="T22" fmla="*/ 9 w 32"/>
                <a:gd name="T23" fmla="*/ 9 h 10"/>
                <a:gd name="T24" fmla="*/ 27 w 32"/>
                <a:gd name="T25" fmla="*/ 9 h 10"/>
                <a:gd name="T26" fmla="*/ 30 w 32"/>
                <a:gd name="T27" fmla="*/ 8 h 10"/>
                <a:gd name="T28" fmla="*/ 31 w 32"/>
                <a:gd name="T29" fmla="*/ 5 h 10"/>
                <a:gd name="T30" fmla="*/ 31 w 32"/>
                <a:gd name="T31" fmla="*/ 5 h 10"/>
                <a:gd name="T32" fmla="*/ 30 w 32"/>
                <a:gd name="T33" fmla="*/ 2 h 10"/>
                <a:gd name="T34" fmla="*/ 27 w 32"/>
                <a:gd name="T35" fmla="*/ 1 h 10"/>
                <a:gd name="T36" fmla="*/ 5 w 32"/>
                <a:gd name="T37" fmla="*/ 1 h 10"/>
                <a:gd name="T38" fmla="*/ 2 w 32"/>
                <a:gd name="T39" fmla="*/ 2 h 10"/>
                <a:gd name="T40" fmla="*/ 1 w 32"/>
                <a:gd name="T41" fmla="*/ 4 h 10"/>
                <a:gd name="T42" fmla="*/ 1 w 32"/>
                <a:gd name="T43" fmla="*/ 4 h 10"/>
                <a:gd name="T44" fmla="*/ 2 w 32"/>
                <a:gd name="T45" fmla="*/ 7 h 10"/>
                <a:gd name="T46" fmla="*/ 5 w 32"/>
                <a:gd name="T47" fmla="*/ 8 h 10"/>
                <a:gd name="T48" fmla="*/ 20 w 32"/>
                <a:gd name="T49" fmla="*/ 8 h 10"/>
                <a:gd name="T50" fmla="*/ 22 w 32"/>
                <a:gd name="T51" fmla="*/ 7 h 10"/>
                <a:gd name="T52" fmla="*/ 23 w 32"/>
                <a:gd name="T53" fmla="*/ 5 h 10"/>
                <a:gd name="T54" fmla="*/ 23 w 32"/>
                <a:gd name="T55" fmla="*/ 5 h 10"/>
                <a:gd name="T56" fmla="*/ 22 w 32"/>
                <a:gd name="T57" fmla="*/ 3 h 10"/>
                <a:gd name="T58" fmla="*/ 20 w 32"/>
                <a:gd name="T59" fmla="*/ 2 h 10"/>
                <a:gd name="T60" fmla="*/ 9 w 32"/>
                <a:gd name="T61" fmla="*/ 2 h 10"/>
                <a:gd name="T62" fmla="*/ 9 w 32"/>
                <a:gd name="T63" fmla="*/ 1 h 10"/>
                <a:gd name="T64" fmla="*/ 20 w 32"/>
                <a:gd name="T65" fmla="*/ 1 h 10"/>
                <a:gd name="T66" fmla="*/ 23 w 32"/>
                <a:gd name="T67" fmla="*/ 2 h 10"/>
                <a:gd name="T68" fmla="*/ 24 w 32"/>
                <a:gd name="T69" fmla="*/ 5 h 10"/>
                <a:gd name="T70" fmla="*/ 24 w 32"/>
                <a:gd name="T71" fmla="*/ 5 h 10"/>
                <a:gd name="T72" fmla="*/ 23 w 32"/>
                <a:gd name="T73" fmla="*/ 8 h 10"/>
                <a:gd name="T74" fmla="*/ 20 w 32"/>
                <a:gd name="T75" fmla="*/ 9 h 10"/>
                <a:gd name="T76" fmla="*/ 5 w 32"/>
                <a:gd name="T77" fmla="*/ 9 h 10"/>
                <a:gd name="T78" fmla="*/ 1 w 32"/>
                <a:gd name="T79" fmla="*/ 8 h 10"/>
                <a:gd name="T80" fmla="*/ 0 w 32"/>
                <a:gd name="T8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10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30" y="0"/>
                    <a:pt x="31" y="1"/>
                  </a:cubicBezTo>
                  <a:cubicBezTo>
                    <a:pt x="32" y="2"/>
                    <a:pt x="32" y="3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8"/>
                    <a:pt x="31" y="9"/>
                  </a:cubicBezTo>
                  <a:cubicBezTo>
                    <a:pt x="30" y="10"/>
                    <a:pt x="28" y="10"/>
                    <a:pt x="27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9" y="9"/>
                    <a:pt x="30" y="8"/>
                  </a:cubicBezTo>
                  <a:cubicBezTo>
                    <a:pt x="31" y="7"/>
                    <a:pt x="31" y="6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1" y="3"/>
                    <a:pt x="30" y="2"/>
                  </a:cubicBezTo>
                  <a:cubicBezTo>
                    <a:pt x="29" y="1"/>
                    <a:pt x="28" y="1"/>
                    <a:pt x="27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8"/>
                    <a:pt x="21" y="8"/>
                    <a:pt x="22" y="7"/>
                  </a:cubicBezTo>
                  <a:cubicBezTo>
                    <a:pt x="22" y="7"/>
                    <a:pt x="23" y="6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4"/>
                    <a:pt x="22" y="3"/>
                    <a:pt x="22" y="3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6"/>
                    <a:pt x="23" y="7"/>
                    <a:pt x="23" y="8"/>
                  </a:cubicBezTo>
                  <a:cubicBezTo>
                    <a:pt x="22" y="9"/>
                    <a:pt x="21" y="9"/>
                    <a:pt x="20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9"/>
                    <a:pt x="2" y="8"/>
                    <a:pt x="1" y="8"/>
                  </a:cubicBezTo>
                  <a:cubicBezTo>
                    <a:pt x="0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00" end="171766.5312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501775" y="-11461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957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05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542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2" presetClass="entr" presetSubtype="2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" dur="158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" dur="158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2" fill="hold" nodeType="withEffect" p14:presetBounceEnd="60000">
                                      <p:stCondLst>
                                        <p:cond delay="105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3" dur="158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4" dur="158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53" presetClass="entr" presetSubtype="16" fill="hold" nodeType="withEffect">
                                      <p:stCondLst>
                                        <p:cond delay="105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158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58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158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6" presetClass="emph" presetSubtype="0" autoRev="1" fill="hold" nodeType="withEffect">
                                      <p:stCondLst>
                                        <p:cond delay="210"/>
                                      </p:stCondLst>
                                      <p:childTnLst>
                                        <p:animScale>
                                          <p:cBhvr>
                                            <p:cTn id="21" dur="79" fill="hold"/>
                                            <p:tgtEl>
                                              <p:spTgt spid="9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" presetID="53" presetClass="entr" presetSubtype="16" fill="hold" grpId="0" nodeType="withEffect">
                                      <p:stCondLst>
                                        <p:cond delay="263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58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58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158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autoRev="1" fill="hold" grpId="1" nodeType="withEffect">
                                      <p:stCondLst>
                                        <p:cond delay="420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53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grpId="0" nodeType="withEffect">
                                      <p:stCondLst>
                                        <p:cond delay="315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158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58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58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6" presetClass="emph" presetSubtype="0" autoRev="1" fill="hold" grpId="1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animScale>
                                          <p:cBhvr>
                                            <p:cTn id="35" dur="53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" presetID="53" presetClass="entr" presetSubtype="16" fill="hold" grpId="0" nodeType="withEffect">
                                      <p:stCondLst>
                                        <p:cond delay="263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158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158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158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autoRev="1" fill="hold" grpId="1" nodeType="withEffect">
                                      <p:stCondLst>
                                        <p:cond delay="42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53" fill="hold"/>
                                            <p:tgtEl>
                                              <p:spTgt spid="3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grpId="0" nodeType="withEffect">
                                      <p:stCondLst>
                                        <p:cond delay="315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158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158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158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autoRev="1" fill="hold" grpId="1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53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22" presetClass="entr" presetSubtype="4" fill="hold" grpId="0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2" dur="158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22" presetClass="entr" presetSubtype="8" fill="hold" grpId="0" nodeType="withEffect">
                                      <p:stCondLst>
                                        <p:cond delay="578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158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131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2" presetClass="entr" presetSubtype="1" fill="hold" grpId="0" nodeType="withEffect">
                                      <p:stCondLst>
                                        <p:cond delay="526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1" dur="158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2" fill="hold" grpId="0" nodeType="withEffect">
                                      <p:stCondLst>
                                        <p:cond delay="631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4" dur="158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131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2" fill="hold" grpId="0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0" dur="158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grpId="0" nodeType="withEffect">
                                      <p:stCondLst>
                                        <p:cond delay="578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158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2" presetClass="entr" presetSubtype="1" fill="hold" grpId="0" nodeType="withEffect">
                                      <p:stCondLst>
                                        <p:cond delay="526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6" dur="158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9" dur="158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131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grpId="0" nodeType="withEffect">
                                      <p:stCondLst>
                                        <p:cond delay="631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158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158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1" dur="158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4" dur="158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8" fill="hold" grpId="0" nodeType="withEffect">
                                      <p:stCondLst>
                                        <p:cond delay="841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7" dur="158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8" fill="hold" grpId="0" nodeType="withEffect">
                                      <p:stCondLst>
                                        <p:cond delay="893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0" dur="158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3" dur="158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6" dur="158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158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2" dur="158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5" dur="158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22" presetClass="entr" presetSubtype="8" fill="hold" grpId="0" nodeType="withEffect">
                                      <p:stCondLst>
                                        <p:cond delay="841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158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2" presetClass="entr" presetSubtype="8" fill="hold" grpId="0" nodeType="withEffect">
                                      <p:stCondLst>
                                        <p:cond delay="893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1" dur="158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grpId="0" nodeType="withEffect">
                                      <p:stCondLst>
                                        <p:cond delay="946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158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6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2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8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44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9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50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5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56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2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8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74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0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6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9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92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98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4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0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6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2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8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1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4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6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40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46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8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9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52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4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58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9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4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6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6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2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3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4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8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9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0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1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94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6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7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00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1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2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3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06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7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8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9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12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3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4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5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7" presetID="23" presetClass="entr" presetSubtype="16" fill="hold" grpId="0" nodeType="withEffect">
                                      <p:stCondLst>
                                        <p:cond delay="1084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9" dur="21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0" dur="21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1" presetID="6" presetClass="emph" presetSubtype="0" autoRev="1" fill="hold" grpId="1" nodeType="withEffect">
                                      <p:stCondLst>
                                        <p:cond delay="1219"/>
                                      </p:stCondLst>
                                      <p:childTnLst>
                                        <p:animScale>
                                          <p:cBhvr>
                                            <p:cTn id="322" dur="79" fill="hold"/>
                                            <p:tgtEl>
                                              <p:spTgt spid="10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3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104" grpId="0" animBg="1"/>
          <p:bldP spid="104" grpId="1" animBg="1"/>
          <p:bldP spid="32" grpId="0" animBg="1"/>
          <p:bldP spid="32" grpId="1" animBg="1"/>
          <p:bldP spid="33" grpId="0" animBg="1"/>
          <p:bldP spid="33" grpId="1" animBg="1"/>
          <p:bldP spid="34" grpId="0" animBg="1"/>
          <p:bldP spid="34" grpId="1" animBg="1"/>
          <p:bldP spid="35" grpId="0" animBg="1"/>
          <p:bldP spid="35" grpId="1" animBg="1"/>
          <p:bldP spid="36" grpId="0" animBg="1"/>
          <p:bldP spid="36" grpId="1" animBg="1"/>
          <p:bldP spid="37" grpId="0" animBg="1"/>
          <p:bldP spid="37" grpId="1" animBg="1"/>
          <p:bldP spid="37" grpId="2" animBg="1"/>
          <p:bldP spid="38" grpId="0" animBg="1"/>
          <p:bldP spid="38" grpId="1" animBg="1"/>
          <p:bldP spid="38" grpId="2" animBg="1"/>
          <p:bldP spid="39" grpId="0" animBg="1"/>
          <p:bldP spid="39" grpId="1" animBg="1"/>
          <p:bldP spid="39" grpId="2" animBg="1"/>
          <p:bldP spid="40" grpId="0" animBg="1"/>
          <p:bldP spid="40" grpId="1" animBg="1"/>
          <p:bldP spid="40" grpId="2" animBg="1"/>
          <p:bldP spid="41" grpId="0" animBg="1"/>
          <p:bldP spid="41" grpId="1" animBg="1"/>
          <p:bldP spid="42" grpId="0" animBg="1"/>
          <p:bldP spid="42" grpId="1" animBg="1"/>
          <p:bldP spid="43" grpId="0" animBg="1"/>
          <p:bldP spid="43" grpId="1" animBg="1"/>
          <p:bldP spid="44" grpId="0" animBg="1"/>
          <p:bldP spid="44" grpId="1" animBg="1"/>
          <p:bldP spid="45" grpId="0" animBg="1"/>
          <p:bldP spid="45" grpId="1" animBg="1"/>
          <p:bldP spid="46" grpId="0" animBg="1"/>
          <p:bldP spid="46" grpId="1" animBg="1"/>
          <p:bldP spid="47" grpId="0" animBg="1"/>
          <p:bldP spid="47" grpId="1" animBg="1"/>
          <p:bldP spid="48" grpId="0" animBg="1"/>
          <p:bldP spid="48" grpId="1" animBg="1"/>
          <p:bldP spid="49" grpId="0" animBg="1"/>
          <p:bldP spid="49" grpId="1" animBg="1"/>
          <p:bldP spid="50" grpId="0" animBg="1"/>
          <p:bldP spid="50" grpId="1" animBg="1"/>
          <p:bldP spid="51" grpId="0" animBg="1"/>
          <p:bldP spid="51" grpId="1" animBg="1"/>
          <p:bldP spid="52" grpId="0" animBg="1"/>
          <p:bldP spid="52" grpId="1" animBg="1"/>
          <p:bldP spid="53" grpId="0" animBg="1"/>
          <p:bldP spid="53" grpId="1" animBg="1"/>
          <p:bldP spid="54" grpId="0" animBg="1"/>
          <p:bldP spid="54" grpId="1" animBg="1"/>
          <p:bldP spid="55" grpId="0" animBg="1"/>
          <p:bldP spid="55" grpId="1" animBg="1"/>
          <p:bldP spid="56" grpId="0" animBg="1"/>
          <p:bldP spid="56" grpId="1" animBg="1"/>
          <p:bldP spid="57" grpId="0" animBg="1"/>
          <p:bldP spid="57" grpId="1" animBg="1"/>
          <p:bldP spid="58" grpId="0" animBg="1"/>
          <p:bldP spid="58" grpId="1" animBg="1"/>
          <p:bldP spid="59" grpId="0" animBg="1"/>
          <p:bldP spid="59" grpId="1" animBg="1"/>
          <p:bldP spid="60" grpId="0" animBg="1"/>
          <p:bldP spid="60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542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" dur="158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" dur="158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2" fill="hold" nodeType="withEffect">
                                      <p:stCondLst>
                                        <p:cond delay="105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58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58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53" presetClass="entr" presetSubtype="16" fill="hold" nodeType="withEffect">
                                      <p:stCondLst>
                                        <p:cond delay="105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158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58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158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6" presetClass="emph" presetSubtype="0" autoRev="1" fill="hold" nodeType="withEffect">
                                      <p:stCondLst>
                                        <p:cond delay="210"/>
                                      </p:stCondLst>
                                      <p:childTnLst>
                                        <p:animScale>
                                          <p:cBhvr>
                                            <p:cTn id="21" dur="79" fill="hold"/>
                                            <p:tgtEl>
                                              <p:spTgt spid="9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" presetID="53" presetClass="entr" presetSubtype="16" fill="hold" grpId="0" nodeType="withEffect">
                                      <p:stCondLst>
                                        <p:cond delay="263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58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58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158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autoRev="1" fill="hold" grpId="1" nodeType="withEffect">
                                      <p:stCondLst>
                                        <p:cond delay="420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53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grpId="0" nodeType="withEffect">
                                      <p:stCondLst>
                                        <p:cond delay="315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158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58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58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6" presetClass="emph" presetSubtype="0" autoRev="1" fill="hold" grpId="1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animScale>
                                          <p:cBhvr>
                                            <p:cTn id="35" dur="53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" presetID="53" presetClass="entr" presetSubtype="16" fill="hold" grpId="0" nodeType="withEffect">
                                      <p:stCondLst>
                                        <p:cond delay="263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158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158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158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autoRev="1" fill="hold" grpId="1" nodeType="withEffect">
                                      <p:stCondLst>
                                        <p:cond delay="42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53" fill="hold"/>
                                            <p:tgtEl>
                                              <p:spTgt spid="3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grpId="0" nodeType="withEffect">
                                      <p:stCondLst>
                                        <p:cond delay="315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158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158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158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autoRev="1" fill="hold" grpId="1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53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22" presetClass="entr" presetSubtype="4" fill="hold" grpId="0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2" dur="158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22" presetClass="entr" presetSubtype="8" fill="hold" grpId="0" nodeType="withEffect">
                                      <p:stCondLst>
                                        <p:cond delay="578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158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131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2" presetClass="entr" presetSubtype="1" fill="hold" grpId="0" nodeType="withEffect">
                                      <p:stCondLst>
                                        <p:cond delay="526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1" dur="158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2" fill="hold" grpId="0" nodeType="withEffect">
                                      <p:stCondLst>
                                        <p:cond delay="631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4" dur="158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131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2" fill="hold" grpId="0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0" dur="158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grpId="0" nodeType="withEffect">
                                      <p:stCondLst>
                                        <p:cond delay="578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158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2" presetClass="entr" presetSubtype="1" fill="hold" grpId="0" nodeType="withEffect">
                                      <p:stCondLst>
                                        <p:cond delay="526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6" dur="158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9" dur="158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131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grpId="0" nodeType="withEffect">
                                      <p:stCondLst>
                                        <p:cond delay="631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158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158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1" dur="158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4" dur="158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8" fill="hold" grpId="0" nodeType="withEffect">
                                      <p:stCondLst>
                                        <p:cond delay="841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7" dur="158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8" fill="hold" grpId="0" nodeType="withEffect">
                                      <p:stCondLst>
                                        <p:cond delay="893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0" dur="158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3" dur="158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6" dur="158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158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2" dur="158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5" dur="158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22" presetClass="entr" presetSubtype="8" fill="hold" grpId="0" nodeType="withEffect">
                                      <p:stCondLst>
                                        <p:cond delay="841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158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2" presetClass="entr" presetSubtype="8" fill="hold" grpId="0" nodeType="withEffect">
                                      <p:stCondLst>
                                        <p:cond delay="893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1" dur="158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grpId="0" nodeType="withEffect">
                                      <p:stCondLst>
                                        <p:cond delay="946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158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6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2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8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44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9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50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5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56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2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8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74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0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6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9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92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98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4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0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6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2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8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1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4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6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40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46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8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9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52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4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58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9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4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6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6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2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3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4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8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9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0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1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94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6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7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00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1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2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3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06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7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8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9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12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3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4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5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7" presetID="23" presetClass="entr" presetSubtype="16" fill="hold" grpId="0" nodeType="withEffect">
                                      <p:stCondLst>
                                        <p:cond delay="1084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9" dur="21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0" dur="21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1" presetID="6" presetClass="emph" presetSubtype="0" autoRev="1" fill="hold" grpId="1" nodeType="withEffect">
                                      <p:stCondLst>
                                        <p:cond delay="1219"/>
                                      </p:stCondLst>
                                      <p:childTnLst>
                                        <p:animScale>
                                          <p:cBhvr>
                                            <p:cTn id="322" dur="79" fill="hold"/>
                                            <p:tgtEl>
                                              <p:spTgt spid="10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3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104" grpId="0" animBg="1"/>
          <p:bldP spid="104" grpId="1" animBg="1"/>
          <p:bldP spid="32" grpId="0" animBg="1"/>
          <p:bldP spid="32" grpId="1" animBg="1"/>
          <p:bldP spid="33" grpId="0" animBg="1"/>
          <p:bldP spid="33" grpId="1" animBg="1"/>
          <p:bldP spid="34" grpId="0" animBg="1"/>
          <p:bldP spid="34" grpId="1" animBg="1"/>
          <p:bldP spid="35" grpId="0" animBg="1"/>
          <p:bldP spid="35" grpId="1" animBg="1"/>
          <p:bldP spid="36" grpId="0" animBg="1"/>
          <p:bldP spid="36" grpId="1" animBg="1"/>
          <p:bldP spid="37" grpId="0" animBg="1"/>
          <p:bldP spid="37" grpId="1" animBg="1"/>
          <p:bldP spid="37" grpId="2" animBg="1"/>
          <p:bldP spid="38" grpId="0" animBg="1"/>
          <p:bldP spid="38" grpId="1" animBg="1"/>
          <p:bldP spid="38" grpId="2" animBg="1"/>
          <p:bldP spid="39" grpId="0" animBg="1"/>
          <p:bldP spid="39" grpId="1" animBg="1"/>
          <p:bldP spid="39" grpId="2" animBg="1"/>
          <p:bldP spid="40" grpId="0" animBg="1"/>
          <p:bldP spid="40" grpId="1" animBg="1"/>
          <p:bldP spid="40" grpId="2" animBg="1"/>
          <p:bldP spid="41" grpId="0" animBg="1"/>
          <p:bldP spid="41" grpId="1" animBg="1"/>
          <p:bldP spid="42" grpId="0" animBg="1"/>
          <p:bldP spid="42" grpId="1" animBg="1"/>
          <p:bldP spid="43" grpId="0" animBg="1"/>
          <p:bldP spid="43" grpId="1" animBg="1"/>
          <p:bldP spid="44" grpId="0" animBg="1"/>
          <p:bldP spid="44" grpId="1" animBg="1"/>
          <p:bldP spid="45" grpId="0" animBg="1"/>
          <p:bldP spid="45" grpId="1" animBg="1"/>
          <p:bldP spid="46" grpId="0" animBg="1"/>
          <p:bldP spid="46" grpId="1" animBg="1"/>
          <p:bldP spid="47" grpId="0" animBg="1"/>
          <p:bldP spid="47" grpId="1" animBg="1"/>
          <p:bldP spid="48" grpId="0" animBg="1"/>
          <p:bldP spid="48" grpId="1" animBg="1"/>
          <p:bldP spid="49" grpId="0" animBg="1"/>
          <p:bldP spid="49" grpId="1" animBg="1"/>
          <p:bldP spid="50" grpId="0" animBg="1"/>
          <p:bldP spid="50" grpId="1" animBg="1"/>
          <p:bldP spid="51" grpId="0" animBg="1"/>
          <p:bldP spid="51" grpId="1" animBg="1"/>
          <p:bldP spid="52" grpId="0" animBg="1"/>
          <p:bldP spid="52" grpId="1" animBg="1"/>
          <p:bldP spid="53" grpId="0" animBg="1"/>
          <p:bldP spid="53" grpId="1" animBg="1"/>
          <p:bldP spid="54" grpId="0" animBg="1"/>
          <p:bldP spid="54" grpId="1" animBg="1"/>
          <p:bldP spid="55" grpId="0" animBg="1"/>
          <p:bldP spid="55" grpId="1" animBg="1"/>
          <p:bldP spid="56" grpId="0" animBg="1"/>
          <p:bldP spid="56" grpId="1" animBg="1"/>
          <p:bldP spid="57" grpId="0" animBg="1"/>
          <p:bldP spid="57" grpId="1" animBg="1"/>
          <p:bldP spid="58" grpId="0" animBg="1"/>
          <p:bldP spid="58" grpId="1" animBg="1"/>
          <p:bldP spid="59" grpId="0" animBg="1"/>
          <p:bldP spid="59" grpId="1" animBg="1"/>
          <p:bldP spid="60" grpId="0" animBg="1"/>
          <p:bldP spid="60" grpId="1" animBg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6C6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" name="组合 81"/>
          <p:cNvGrpSpPr/>
          <p:nvPr/>
        </p:nvGrpSpPr>
        <p:grpSpPr>
          <a:xfrm>
            <a:off x="7732713" y="2395538"/>
            <a:ext cx="250663" cy="2167820"/>
            <a:chOff x="7808913" y="2386013"/>
            <a:chExt cx="250663" cy="2167820"/>
          </a:xfrm>
        </p:grpSpPr>
        <p:grpSp>
          <p:nvGrpSpPr>
            <p:cNvPr id="76" name="组合 75"/>
            <p:cNvGrpSpPr/>
            <p:nvPr/>
          </p:nvGrpSpPr>
          <p:grpSpPr>
            <a:xfrm>
              <a:off x="7854788" y="2447220"/>
              <a:ext cx="204788" cy="2106613"/>
              <a:chOff x="7589838" y="2374900"/>
              <a:chExt cx="204788" cy="2106613"/>
            </a:xfrm>
            <a:solidFill>
              <a:srgbClr val="28AFAF"/>
            </a:solidFill>
          </p:grpSpPr>
          <p:sp>
            <p:nvSpPr>
              <p:cNvPr id="77" name="Freeform 9"/>
              <p:cNvSpPr>
                <a:spLocks/>
              </p:cNvSpPr>
              <p:nvPr/>
            </p:nvSpPr>
            <p:spPr bwMode="auto">
              <a:xfrm>
                <a:off x="7629526" y="3429000"/>
                <a:ext cx="165100" cy="1052513"/>
              </a:xfrm>
              <a:custGeom>
                <a:avLst/>
                <a:gdLst>
                  <a:gd name="T0" fmla="*/ 21 w 21"/>
                  <a:gd name="T1" fmla="*/ 121 h 133"/>
                  <a:gd name="T2" fmla="*/ 11 w 21"/>
                  <a:gd name="T3" fmla="*/ 133 h 133"/>
                  <a:gd name="T4" fmla="*/ 0 w 21"/>
                  <a:gd name="T5" fmla="*/ 121 h 133"/>
                  <a:gd name="T6" fmla="*/ 0 w 21"/>
                  <a:gd name="T7" fmla="*/ 11 h 133"/>
                  <a:gd name="T8" fmla="*/ 11 w 21"/>
                  <a:gd name="T9" fmla="*/ 0 h 133"/>
                  <a:gd name="T10" fmla="*/ 21 w 21"/>
                  <a:gd name="T11" fmla="*/ 11 h 133"/>
                  <a:gd name="T12" fmla="*/ 21 w 21"/>
                  <a:gd name="T13" fmla="*/ 1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3">
                    <a:moveTo>
                      <a:pt x="21" y="121"/>
                    </a:moveTo>
                    <a:cubicBezTo>
                      <a:pt x="21" y="128"/>
                      <a:pt x="17" y="133"/>
                      <a:pt x="11" y="133"/>
                    </a:cubicBezTo>
                    <a:cubicBezTo>
                      <a:pt x="5" y="133"/>
                      <a:pt x="0" y="128"/>
                      <a:pt x="0" y="12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1" y="5"/>
                      <a:pt x="21" y="11"/>
                    </a:cubicBezTo>
                    <a:lnTo>
                      <a:pt x="21" y="1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10"/>
              <p:cNvSpPr>
                <a:spLocks/>
              </p:cNvSpPr>
              <p:nvPr/>
            </p:nvSpPr>
            <p:spPr bwMode="auto">
              <a:xfrm>
                <a:off x="7589838" y="2374900"/>
                <a:ext cx="204788" cy="1266825"/>
              </a:xfrm>
              <a:custGeom>
                <a:avLst/>
                <a:gdLst>
                  <a:gd name="T0" fmla="*/ 26 w 26"/>
                  <a:gd name="T1" fmla="*/ 0 h 160"/>
                  <a:gd name="T2" fmla="*/ 26 w 26"/>
                  <a:gd name="T3" fmla="*/ 160 h 160"/>
                  <a:gd name="T4" fmla="*/ 7 w 26"/>
                  <a:gd name="T5" fmla="*/ 152 h 160"/>
                  <a:gd name="T6" fmla="*/ 0 w 26"/>
                  <a:gd name="T7" fmla="*/ 134 h 160"/>
                  <a:gd name="T8" fmla="*/ 0 w 26"/>
                  <a:gd name="T9" fmla="*/ 27 h 160"/>
                  <a:gd name="T10" fmla="*/ 26 w 26"/>
                  <a:gd name="T11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60">
                    <a:moveTo>
                      <a:pt x="26" y="0"/>
                    </a:moveTo>
                    <a:cubicBezTo>
                      <a:pt x="26" y="160"/>
                      <a:pt x="26" y="160"/>
                      <a:pt x="26" y="160"/>
                    </a:cubicBezTo>
                    <a:cubicBezTo>
                      <a:pt x="19" y="160"/>
                      <a:pt x="12" y="157"/>
                      <a:pt x="7" y="152"/>
                    </a:cubicBezTo>
                    <a:cubicBezTo>
                      <a:pt x="3" y="147"/>
                      <a:pt x="0" y="141"/>
                      <a:pt x="0" y="13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12"/>
                      <a:pt x="12" y="0"/>
                      <a:pt x="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>
              <a:off x="7808913" y="2386013"/>
              <a:ext cx="204788" cy="2106613"/>
              <a:chOff x="7589838" y="2374900"/>
              <a:chExt cx="204788" cy="2106613"/>
            </a:xfrm>
          </p:grpSpPr>
          <p:sp>
            <p:nvSpPr>
              <p:cNvPr id="13" name="Freeform 9"/>
              <p:cNvSpPr>
                <a:spLocks/>
              </p:cNvSpPr>
              <p:nvPr/>
            </p:nvSpPr>
            <p:spPr bwMode="auto">
              <a:xfrm>
                <a:off x="7629526" y="3429000"/>
                <a:ext cx="165100" cy="1052513"/>
              </a:xfrm>
              <a:custGeom>
                <a:avLst/>
                <a:gdLst>
                  <a:gd name="T0" fmla="*/ 21 w 21"/>
                  <a:gd name="T1" fmla="*/ 121 h 133"/>
                  <a:gd name="T2" fmla="*/ 11 w 21"/>
                  <a:gd name="T3" fmla="*/ 133 h 133"/>
                  <a:gd name="T4" fmla="*/ 0 w 21"/>
                  <a:gd name="T5" fmla="*/ 121 h 133"/>
                  <a:gd name="T6" fmla="*/ 0 w 21"/>
                  <a:gd name="T7" fmla="*/ 11 h 133"/>
                  <a:gd name="T8" fmla="*/ 11 w 21"/>
                  <a:gd name="T9" fmla="*/ 0 h 133"/>
                  <a:gd name="T10" fmla="*/ 21 w 21"/>
                  <a:gd name="T11" fmla="*/ 11 h 133"/>
                  <a:gd name="T12" fmla="*/ 21 w 21"/>
                  <a:gd name="T13" fmla="*/ 1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3">
                    <a:moveTo>
                      <a:pt x="21" y="121"/>
                    </a:moveTo>
                    <a:cubicBezTo>
                      <a:pt x="21" y="128"/>
                      <a:pt x="17" y="133"/>
                      <a:pt x="11" y="133"/>
                    </a:cubicBezTo>
                    <a:cubicBezTo>
                      <a:pt x="5" y="133"/>
                      <a:pt x="0" y="128"/>
                      <a:pt x="0" y="12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1" y="5"/>
                      <a:pt x="21" y="11"/>
                    </a:cubicBezTo>
                    <a:lnTo>
                      <a:pt x="21" y="121"/>
                    </a:lnTo>
                    <a:close/>
                  </a:path>
                </a:pathLst>
              </a:custGeom>
              <a:solidFill>
                <a:srgbClr val="B448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0"/>
              <p:cNvSpPr>
                <a:spLocks/>
              </p:cNvSpPr>
              <p:nvPr/>
            </p:nvSpPr>
            <p:spPr bwMode="auto">
              <a:xfrm>
                <a:off x="7589838" y="2374900"/>
                <a:ext cx="204788" cy="1266825"/>
              </a:xfrm>
              <a:custGeom>
                <a:avLst/>
                <a:gdLst>
                  <a:gd name="T0" fmla="*/ 26 w 26"/>
                  <a:gd name="T1" fmla="*/ 0 h 160"/>
                  <a:gd name="T2" fmla="*/ 26 w 26"/>
                  <a:gd name="T3" fmla="*/ 160 h 160"/>
                  <a:gd name="T4" fmla="*/ 7 w 26"/>
                  <a:gd name="T5" fmla="*/ 152 h 160"/>
                  <a:gd name="T6" fmla="*/ 0 w 26"/>
                  <a:gd name="T7" fmla="*/ 134 h 160"/>
                  <a:gd name="T8" fmla="*/ 0 w 26"/>
                  <a:gd name="T9" fmla="*/ 27 h 160"/>
                  <a:gd name="T10" fmla="*/ 26 w 26"/>
                  <a:gd name="T11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60">
                    <a:moveTo>
                      <a:pt x="26" y="0"/>
                    </a:moveTo>
                    <a:cubicBezTo>
                      <a:pt x="26" y="160"/>
                      <a:pt x="26" y="160"/>
                      <a:pt x="26" y="160"/>
                    </a:cubicBezTo>
                    <a:cubicBezTo>
                      <a:pt x="19" y="160"/>
                      <a:pt x="12" y="157"/>
                      <a:pt x="7" y="152"/>
                    </a:cubicBezTo>
                    <a:cubicBezTo>
                      <a:pt x="3" y="147"/>
                      <a:pt x="0" y="141"/>
                      <a:pt x="0" y="13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12"/>
                      <a:pt x="12" y="0"/>
                      <a:pt x="26" y="0"/>
                    </a:cubicBez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3" name="组合 92"/>
          <p:cNvGrpSpPr/>
          <p:nvPr/>
        </p:nvGrpSpPr>
        <p:grpSpPr>
          <a:xfrm>
            <a:off x="4168776" y="2395538"/>
            <a:ext cx="416878" cy="2129473"/>
            <a:chOff x="4244976" y="2386013"/>
            <a:chExt cx="416878" cy="2129473"/>
          </a:xfrm>
        </p:grpSpPr>
        <p:grpSp>
          <p:nvGrpSpPr>
            <p:cNvPr id="83" name="组合 82"/>
            <p:cNvGrpSpPr/>
            <p:nvPr/>
          </p:nvGrpSpPr>
          <p:grpSpPr>
            <a:xfrm>
              <a:off x="4298316" y="2408873"/>
              <a:ext cx="363538" cy="2106613"/>
              <a:chOff x="4397376" y="2374900"/>
              <a:chExt cx="363538" cy="2106613"/>
            </a:xfrm>
            <a:solidFill>
              <a:srgbClr val="28AFAF"/>
            </a:solidFill>
          </p:grpSpPr>
          <p:sp>
            <p:nvSpPr>
              <p:cNvPr id="84" name="Freeform 11"/>
              <p:cNvSpPr>
                <a:spLocks/>
              </p:cNvSpPr>
              <p:nvPr/>
            </p:nvSpPr>
            <p:spPr bwMode="auto">
              <a:xfrm>
                <a:off x="4397376" y="2740025"/>
                <a:ext cx="0" cy="23813"/>
              </a:xfrm>
              <a:custGeom>
                <a:avLst/>
                <a:gdLst>
                  <a:gd name="T0" fmla="*/ 3 h 3"/>
                  <a:gd name="T1" fmla="*/ 2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12"/>
              <p:cNvSpPr>
                <a:spLocks/>
              </p:cNvSpPr>
              <p:nvPr/>
            </p:nvSpPr>
            <p:spPr bwMode="auto">
              <a:xfrm>
                <a:off x="4397376" y="2374900"/>
                <a:ext cx="363538" cy="1417638"/>
              </a:xfrm>
              <a:custGeom>
                <a:avLst/>
                <a:gdLst>
                  <a:gd name="T0" fmla="*/ 46 w 46"/>
                  <a:gd name="T1" fmla="*/ 5 h 179"/>
                  <a:gd name="T2" fmla="*/ 46 w 46"/>
                  <a:gd name="T3" fmla="*/ 46 h 179"/>
                  <a:gd name="T4" fmla="*/ 46 w 46"/>
                  <a:gd name="T5" fmla="*/ 49 h 179"/>
                  <a:gd name="T6" fmla="*/ 31 w 46"/>
                  <a:gd name="T7" fmla="*/ 68 h 179"/>
                  <a:gd name="T8" fmla="*/ 31 w 46"/>
                  <a:gd name="T9" fmla="*/ 69 h 179"/>
                  <a:gd name="T10" fmla="*/ 31 w 46"/>
                  <a:gd name="T11" fmla="*/ 171 h 179"/>
                  <a:gd name="T12" fmla="*/ 23 w 46"/>
                  <a:gd name="T13" fmla="*/ 179 h 179"/>
                  <a:gd name="T14" fmla="*/ 17 w 46"/>
                  <a:gd name="T15" fmla="*/ 176 h 179"/>
                  <a:gd name="T16" fmla="*/ 15 w 46"/>
                  <a:gd name="T17" fmla="*/ 171 h 179"/>
                  <a:gd name="T18" fmla="*/ 15 w 46"/>
                  <a:gd name="T19" fmla="*/ 69 h 179"/>
                  <a:gd name="T20" fmla="*/ 15 w 46"/>
                  <a:gd name="T21" fmla="*/ 68 h 179"/>
                  <a:gd name="T22" fmla="*/ 0 w 46"/>
                  <a:gd name="T23" fmla="*/ 49 h 179"/>
                  <a:gd name="T24" fmla="*/ 0 w 46"/>
                  <a:gd name="T25" fmla="*/ 46 h 179"/>
                  <a:gd name="T26" fmla="*/ 0 w 46"/>
                  <a:gd name="T27" fmla="*/ 5 h 179"/>
                  <a:gd name="T28" fmla="*/ 4 w 46"/>
                  <a:gd name="T29" fmla="*/ 0 h 179"/>
                  <a:gd name="T30" fmla="*/ 9 w 46"/>
                  <a:gd name="T31" fmla="*/ 5 h 179"/>
                  <a:gd name="T32" fmla="*/ 9 w 46"/>
                  <a:gd name="T33" fmla="*/ 46 h 179"/>
                  <a:gd name="T34" fmla="*/ 18 w 46"/>
                  <a:gd name="T35" fmla="*/ 46 h 179"/>
                  <a:gd name="T36" fmla="*/ 18 w 46"/>
                  <a:gd name="T37" fmla="*/ 5 h 179"/>
                  <a:gd name="T38" fmla="*/ 23 w 46"/>
                  <a:gd name="T39" fmla="*/ 0 h 179"/>
                  <a:gd name="T40" fmla="*/ 27 w 46"/>
                  <a:gd name="T41" fmla="*/ 5 h 179"/>
                  <a:gd name="T42" fmla="*/ 27 w 46"/>
                  <a:gd name="T43" fmla="*/ 46 h 179"/>
                  <a:gd name="T44" fmla="*/ 37 w 46"/>
                  <a:gd name="T45" fmla="*/ 46 h 179"/>
                  <a:gd name="T46" fmla="*/ 37 w 46"/>
                  <a:gd name="T47" fmla="*/ 5 h 179"/>
                  <a:gd name="T48" fmla="*/ 41 w 46"/>
                  <a:gd name="T49" fmla="*/ 0 h 179"/>
                  <a:gd name="T50" fmla="*/ 46 w 46"/>
                  <a:gd name="T51" fmla="*/ 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6" h="179">
                    <a:moveTo>
                      <a:pt x="46" y="5"/>
                    </a:move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7"/>
                      <a:pt x="46" y="48"/>
                      <a:pt x="46" y="49"/>
                    </a:cubicBezTo>
                    <a:cubicBezTo>
                      <a:pt x="45" y="58"/>
                      <a:pt x="39" y="65"/>
                      <a:pt x="31" y="68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5"/>
                      <a:pt x="27" y="179"/>
                      <a:pt x="23" y="179"/>
                    </a:cubicBezTo>
                    <a:cubicBezTo>
                      <a:pt x="20" y="179"/>
                      <a:pt x="18" y="178"/>
                      <a:pt x="17" y="176"/>
                    </a:cubicBezTo>
                    <a:cubicBezTo>
                      <a:pt x="16" y="175"/>
                      <a:pt x="15" y="173"/>
                      <a:pt x="15" y="171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7" y="65"/>
                      <a:pt x="1" y="58"/>
                      <a:pt x="0" y="49"/>
                    </a:cubicBezTo>
                    <a:cubicBezTo>
                      <a:pt x="0" y="48"/>
                      <a:pt x="0" y="47"/>
                      <a:pt x="0" y="4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9" y="2"/>
                      <a:pt x="9" y="5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2"/>
                      <a:pt x="20" y="0"/>
                      <a:pt x="23" y="0"/>
                    </a:cubicBezTo>
                    <a:cubicBezTo>
                      <a:pt x="25" y="0"/>
                      <a:pt x="27" y="2"/>
                      <a:pt x="27" y="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2"/>
                      <a:pt x="39" y="0"/>
                      <a:pt x="41" y="0"/>
                    </a:cubicBezTo>
                    <a:cubicBezTo>
                      <a:pt x="44" y="0"/>
                      <a:pt x="46" y="2"/>
                      <a:pt x="4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13"/>
              <p:cNvSpPr>
                <a:spLocks/>
              </p:cNvSpPr>
              <p:nvPr/>
            </p:nvSpPr>
            <p:spPr bwMode="auto">
              <a:xfrm>
                <a:off x="4760913" y="2740025"/>
                <a:ext cx="0" cy="23813"/>
              </a:xfrm>
              <a:custGeom>
                <a:avLst/>
                <a:gdLst>
                  <a:gd name="T0" fmla="*/ 0 h 3"/>
                  <a:gd name="T1" fmla="*/ 2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14"/>
              <p:cNvSpPr>
                <a:spLocks/>
              </p:cNvSpPr>
              <p:nvPr/>
            </p:nvSpPr>
            <p:spPr bwMode="auto">
              <a:xfrm>
                <a:off x="4492626" y="3436938"/>
                <a:ext cx="165100" cy="1044575"/>
              </a:xfrm>
              <a:custGeom>
                <a:avLst/>
                <a:gdLst>
                  <a:gd name="T0" fmla="*/ 21 w 21"/>
                  <a:gd name="T1" fmla="*/ 121 h 132"/>
                  <a:gd name="T2" fmla="*/ 11 w 21"/>
                  <a:gd name="T3" fmla="*/ 132 h 132"/>
                  <a:gd name="T4" fmla="*/ 0 w 21"/>
                  <a:gd name="T5" fmla="*/ 121 h 132"/>
                  <a:gd name="T6" fmla="*/ 0 w 21"/>
                  <a:gd name="T7" fmla="*/ 11 h 132"/>
                  <a:gd name="T8" fmla="*/ 11 w 21"/>
                  <a:gd name="T9" fmla="*/ 0 h 132"/>
                  <a:gd name="T10" fmla="*/ 21 w 21"/>
                  <a:gd name="T11" fmla="*/ 11 h 132"/>
                  <a:gd name="T12" fmla="*/ 21 w 21"/>
                  <a:gd name="T13" fmla="*/ 12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2">
                    <a:moveTo>
                      <a:pt x="21" y="121"/>
                    </a:moveTo>
                    <a:cubicBezTo>
                      <a:pt x="21" y="127"/>
                      <a:pt x="17" y="132"/>
                      <a:pt x="11" y="132"/>
                    </a:cubicBezTo>
                    <a:cubicBezTo>
                      <a:pt x="5" y="132"/>
                      <a:pt x="0" y="127"/>
                      <a:pt x="0" y="12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1" y="5"/>
                      <a:pt x="21" y="11"/>
                    </a:cubicBezTo>
                    <a:lnTo>
                      <a:pt x="21" y="1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/>
          </p:nvGrpSpPr>
          <p:grpSpPr>
            <a:xfrm>
              <a:off x="4244976" y="2386013"/>
              <a:ext cx="363538" cy="2106613"/>
              <a:chOff x="4397376" y="2374900"/>
              <a:chExt cx="363538" cy="2106613"/>
            </a:xfrm>
          </p:grpSpPr>
          <p:sp>
            <p:nvSpPr>
              <p:cNvPr id="15" name="Freeform 11"/>
              <p:cNvSpPr>
                <a:spLocks/>
              </p:cNvSpPr>
              <p:nvPr/>
            </p:nvSpPr>
            <p:spPr bwMode="auto">
              <a:xfrm>
                <a:off x="4397376" y="2740025"/>
                <a:ext cx="0" cy="23813"/>
              </a:xfrm>
              <a:custGeom>
                <a:avLst/>
                <a:gdLst>
                  <a:gd name="T0" fmla="*/ 3 h 3"/>
                  <a:gd name="T1" fmla="*/ 2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2"/>
              <p:cNvSpPr>
                <a:spLocks/>
              </p:cNvSpPr>
              <p:nvPr/>
            </p:nvSpPr>
            <p:spPr bwMode="auto">
              <a:xfrm>
                <a:off x="4397376" y="2374900"/>
                <a:ext cx="363538" cy="1417638"/>
              </a:xfrm>
              <a:custGeom>
                <a:avLst/>
                <a:gdLst>
                  <a:gd name="T0" fmla="*/ 46 w 46"/>
                  <a:gd name="T1" fmla="*/ 5 h 179"/>
                  <a:gd name="T2" fmla="*/ 46 w 46"/>
                  <a:gd name="T3" fmla="*/ 46 h 179"/>
                  <a:gd name="T4" fmla="*/ 46 w 46"/>
                  <a:gd name="T5" fmla="*/ 49 h 179"/>
                  <a:gd name="T6" fmla="*/ 31 w 46"/>
                  <a:gd name="T7" fmla="*/ 68 h 179"/>
                  <a:gd name="T8" fmla="*/ 31 w 46"/>
                  <a:gd name="T9" fmla="*/ 69 h 179"/>
                  <a:gd name="T10" fmla="*/ 31 w 46"/>
                  <a:gd name="T11" fmla="*/ 171 h 179"/>
                  <a:gd name="T12" fmla="*/ 23 w 46"/>
                  <a:gd name="T13" fmla="*/ 179 h 179"/>
                  <a:gd name="T14" fmla="*/ 17 w 46"/>
                  <a:gd name="T15" fmla="*/ 176 h 179"/>
                  <a:gd name="T16" fmla="*/ 15 w 46"/>
                  <a:gd name="T17" fmla="*/ 171 h 179"/>
                  <a:gd name="T18" fmla="*/ 15 w 46"/>
                  <a:gd name="T19" fmla="*/ 69 h 179"/>
                  <a:gd name="T20" fmla="*/ 15 w 46"/>
                  <a:gd name="T21" fmla="*/ 68 h 179"/>
                  <a:gd name="T22" fmla="*/ 0 w 46"/>
                  <a:gd name="T23" fmla="*/ 49 h 179"/>
                  <a:gd name="T24" fmla="*/ 0 w 46"/>
                  <a:gd name="T25" fmla="*/ 46 h 179"/>
                  <a:gd name="T26" fmla="*/ 0 w 46"/>
                  <a:gd name="T27" fmla="*/ 5 h 179"/>
                  <a:gd name="T28" fmla="*/ 4 w 46"/>
                  <a:gd name="T29" fmla="*/ 0 h 179"/>
                  <a:gd name="T30" fmla="*/ 9 w 46"/>
                  <a:gd name="T31" fmla="*/ 5 h 179"/>
                  <a:gd name="T32" fmla="*/ 9 w 46"/>
                  <a:gd name="T33" fmla="*/ 46 h 179"/>
                  <a:gd name="T34" fmla="*/ 18 w 46"/>
                  <a:gd name="T35" fmla="*/ 46 h 179"/>
                  <a:gd name="T36" fmla="*/ 18 w 46"/>
                  <a:gd name="T37" fmla="*/ 5 h 179"/>
                  <a:gd name="T38" fmla="*/ 23 w 46"/>
                  <a:gd name="T39" fmla="*/ 0 h 179"/>
                  <a:gd name="T40" fmla="*/ 27 w 46"/>
                  <a:gd name="T41" fmla="*/ 5 h 179"/>
                  <a:gd name="T42" fmla="*/ 27 w 46"/>
                  <a:gd name="T43" fmla="*/ 46 h 179"/>
                  <a:gd name="T44" fmla="*/ 37 w 46"/>
                  <a:gd name="T45" fmla="*/ 46 h 179"/>
                  <a:gd name="T46" fmla="*/ 37 w 46"/>
                  <a:gd name="T47" fmla="*/ 5 h 179"/>
                  <a:gd name="T48" fmla="*/ 41 w 46"/>
                  <a:gd name="T49" fmla="*/ 0 h 179"/>
                  <a:gd name="T50" fmla="*/ 46 w 46"/>
                  <a:gd name="T51" fmla="*/ 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6" h="179">
                    <a:moveTo>
                      <a:pt x="46" y="5"/>
                    </a:move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7"/>
                      <a:pt x="46" y="48"/>
                      <a:pt x="46" y="49"/>
                    </a:cubicBezTo>
                    <a:cubicBezTo>
                      <a:pt x="45" y="58"/>
                      <a:pt x="39" y="65"/>
                      <a:pt x="31" y="68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5"/>
                      <a:pt x="27" y="179"/>
                      <a:pt x="23" y="179"/>
                    </a:cubicBezTo>
                    <a:cubicBezTo>
                      <a:pt x="20" y="179"/>
                      <a:pt x="18" y="178"/>
                      <a:pt x="17" y="176"/>
                    </a:cubicBezTo>
                    <a:cubicBezTo>
                      <a:pt x="16" y="175"/>
                      <a:pt x="15" y="173"/>
                      <a:pt x="15" y="171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7" y="65"/>
                      <a:pt x="1" y="58"/>
                      <a:pt x="0" y="49"/>
                    </a:cubicBezTo>
                    <a:cubicBezTo>
                      <a:pt x="0" y="48"/>
                      <a:pt x="0" y="47"/>
                      <a:pt x="0" y="4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9" y="2"/>
                      <a:pt x="9" y="5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2"/>
                      <a:pt x="20" y="0"/>
                      <a:pt x="23" y="0"/>
                    </a:cubicBezTo>
                    <a:cubicBezTo>
                      <a:pt x="25" y="0"/>
                      <a:pt x="27" y="2"/>
                      <a:pt x="27" y="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2"/>
                      <a:pt x="39" y="0"/>
                      <a:pt x="41" y="0"/>
                    </a:cubicBezTo>
                    <a:cubicBezTo>
                      <a:pt x="44" y="0"/>
                      <a:pt x="46" y="2"/>
                      <a:pt x="46" y="5"/>
                    </a:cubicBez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13"/>
              <p:cNvSpPr>
                <a:spLocks/>
              </p:cNvSpPr>
              <p:nvPr/>
            </p:nvSpPr>
            <p:spPr bwMode="auto">
              <a:xfrm>
                <a:off x="4760913" y="2740025"/>
                <a:ext cx="0" cy="23813"/>
              </a:xfrm>
              <a:custGeom>
                <a:avLst/>
                <a:gdLst>
                  <a:gd name="T0" fmla="*/ 0 h 3"/>
                  <a:gd name="T1" fmla="*/ 2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4"/>
              <p:cNvSpPr>
                <a:spLocks/>
              </p:cNvSpPr>
              <p:nvPr/>
            </p:nvSpPr>
            <p:spPr bwMode="auto">
              <a:xfrm>
                <a:off x="4492626" y="3436938"/>
                <a:ext cx="165100" cy="1044575"/>
              </a:xfrm>
              <a:custGeom>
                <a:avLst/>
                <a:gdLst>
                  <a:gd name="T0" fmla="*/ 21 w 21"/>
                  <a:gd name="T1" fmla="*/ 121 h 132"/>
                  <a:gd name="T2" fmla="*/ 11 w 21"/>
                  <a:gd name="T3" fmla="*/ 132 h 132"/>
                  <a:gd name="T4" fmla="*/ 0 w 21"/>
                  <a:gd name="T5" fmla="*/ 121 h 132"/>
                  <a:gd name="T6" fmla="*/ 0 w 21"/>
                  <a:gd name="T7" fmla="*/ 11 h 132"/>
                  <a:gd name="T8" fmla="*/ 11 w 21"/>
                  <a:gd name="T9" fmla="*/ 0 h 132"/>
                  <a:gd name="T10" fmla="*/ 21 w 21"/>
                  <a:gd name="T11" fmla="*/ 11 h 132"/>
                  <a:gd name="T12" fmla="*/ 21 w 21"/>
                  <a:gd name="T13" fmla="*/ 12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2">
                    <a:moveTo>
                      <a:pt x="21" y="121"/>
                    </a:moveTo>
                    <a:cubicBezTo>
                      <a:pt x="21" y="127"/>
                      <a:pt x="17" y="132"/>
                      <a:pt x="11" y="132"/>
                    </a:cubicBezTo>
                    <a:cubicBezTo>
                      <a:pt x="5" y="132"/>
                      <a:pt x="0" y="127"/>
                      <a:pt x="0" y="12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1" y="5"/>
                      <a:pt x="21" y="11"/>
                    </a:cubicBezTo>
                    <a:lnTo>
                      <a:pt x="21" y="121"/>
                    </a:lnTo>
                    <a:close/>
                  </a:path>
                </a:pathLst>
              </a:custGeom>
              <a:solidFill>
                <a:srgbClr val="B448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96" name="椭圆 95"/>
          <p:cNvSpPr/>
          <p:nvPr/>
        </p:nvSpPr>
        <p:spPr>
          <a:xfrm>
            <a:off x="-1300691" y="-3967691"/>
            <a:ext cx="14793382" cy="1479338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5" name="椭圆 94"/>
          <p:cNvSpPr/>
          <p:nvPr/>
        </p:nvSpPr>
        <p:spPr>
          <a:xfrm>
            <a:off x="-1300691" y="-3967691"/>
            <a:ext cx="14793382" cy="14793382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椭圆 74"/>
          <p:cNvSpPr/>
          <p:nvPr/>
        </p:nvSpPr>
        <p:spPr>
          <a:xfrm>
            <a:off x="4760268" y="2122646"/>
            <a:ext cx="2666217" cy="2666217"/>
          </a:xfrm>
          <a:prstGeom prst="ellipse">
            <a:avLst/>
          </a:pr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Line 28"/>
          <p:cNvSpPr>
            <a:spLocks noChangeShapeType="1"/>
          </p:cNvSpPr>
          <p:nvPr/>
        </p:nvSpPr>
        <p:spPr bwMode="auto">
          <a:xfrm rot="21145103" flipV="1">
            <a:off x="4789887" y="4036805"/>
            <a:ext cx="1118317" cy="1272255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Line 30"/>
          <p:cNvSpPr>
            <a:spLocks noChangeShapeType="1"/>
          </p:cNvSpPr>
          <p:nvPr/>
        </p:nvSpPr>
        <p:spPr bwMode="auto">
          <a:xfrm rot="21145103" flipV="1">
            <a:off x="5876713" y="4033719"/>
            <a:ext cx="321461" cy="167068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Line 32"/>
          <p:cNvSpPr>
            <a:spLocks noChangeShapeType="1"/>
          </p:cNvSpPr>
          <p:nvPr/>
        </p:nvSpPr>
        <p:spPr bwMode="auto">
          <a:xfrm rot="21145103" flipH="1" flipV="1">
            <a:off x="6461258" y="3885458"/>
            <a:ext cx="552366" cy="160729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Line 36"/>
          <p:cNvSpPr>
            <a:spLocks noChangeShapeType="1"/>
          </p:cNvSpPr>
          <p:nvPr/>
        </p:nvSpPr>
        <p:spPr bwMode="auto">
          <a:xfrm rot="21145103" flipH="1" flipV="1">
            <a:off x="6614298" y="3341942"/>
            <a:ext cx="1670683" cy="321461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Line 34"/>
          <p:cNvSpPr>
            <a:spLocks noChangeShapeType="1"/>
          </p:cNvSpPr>
          <p:nvPr/>
        </p:nvSpPr>
        <p:spPr bwMode="auto">
          <a:xfrm rot="21145103" flipH="1" flipV="1">
            <a:off x="6617384" y="3631911"/>
            <a:ext cx="1272255" cy="111831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Line 22"/>
          <p:cNvSpPr>
            <a:spLocks noChangeShapeType="1"/>
          </p:cNvSpPr>
          <p:nvPr/>
        </p:nvSpPr>
        <p:spPr bwMode="auto">
          <a:xfrm rot="21145103">
            <a:off x="4231354" y="2209288"/>
            <a:ext cx="1272255" cy="112284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Line 24"/>
          <p:cNvSpPr>
            <a:spLocks noChangeShapeType="1"/>
          </p:cNvSpPr>
          <p:nvPr/>
        </p:nvSpPr>
        <p:spPr bwMode="auto">
          <a:xfrm rot="21145103">
            <a:off x="3836011" y="3296114"/>
            <a:ext cx="1670683" cy="32598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Line 26"/>
          <p:cNvSpPr>
            <a:spLocks noChangeShapeType="1"/>
          </p:cNvSpPr>
          <p:nvPr/>
        </p:nvSpPr>
        <p:spPr bwMode="auto">
          <a:xfrm rot="21145103" flipV="1">
            <a:off x="4047659" y="3885188"/>
            <a:ext cx="1607297" cy="547840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37"/>
          <p:cNvSpPr>
            <a:spLocks/>
          </p:cNvSpPr>
          <p:nvPr/>
        </p:nvSpPr>
        <p:spPr bwMode="auto">
          <a:xfrm rot="21145103">
            <a:off x="6466355" y="2531296"/>
            <a:ext cx="1602768" cy="547840"/>
          </a:xfrm>
          <a:custGeom>
            <a:avLst/>
            <a:gdLst>
              <a:gd name="T0" fmla="*/ 354 w 354"/>
              <a:gd name="T1" fmla="*/ 0 h 121"/>
              <a:gd name="T2" fmla="*/ 0 w 354"/>
              <a:gd name="T3" fmla="*/ 121 h 121"/>
              <a:gd name="T4" fmla="*/ 354 w 354"/>
              <a:gd name="T5" fmla="*/ 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4" h="121">
                <a:moveTo>
                  <a:pt x="354" y="0"/>
                </a:moveTo>
                <a:lnTo>
                  <a:pt x="0" y="121"/>
                </a:lnTo>
                <a:lnTo>
                  <a:pt x="354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Line 40"/>
          <p:cNvSpPr>
            <a:spLocks noChangeShapeType="1"/>
          </p:cNvSpPr>
          <p:nvPr/>
        </p:nvSpPr>
        <p:spPr bwMode="auto">
          <a:xfrm rot="21145103" flipH="1">
            <a:off x="6207981" y="1650775"/>
            <a:ext cx="1122843" cy="1272255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Line 42"/>
          <p:cNvSpPr>
            <a:spLocks noChangeShapeType="1"/>
          </p:cNvSpPr>
          <p:nvPr/>
        </p:nvSpPr>
        <p:spPr bwMode="auto">
          <a:xfrm rot="21145103" flipH="1">
            <a:off x="5918014" y="1255432"/>
            <a:ext cx="325987" cy="167068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6"/>
          <p:cNvSpPr>
            <a:spLocks/>
          </p:cNvSpPr>
          <p:nvPr/>
        </p:nvSpPr>
        <p:spPr bwMode="auto">
          <a:xfrm>
            <a:off x="4579938" y="3276600"/>
            <a:ext cx="387350" cy="933450"/>
          </a:xfrm>
          <a:custGeom>
            <a:avLst/>
            <a:gdLst>
              <a:gd name="T0" fmla="*/ 0 w 49"/>
              <a:gd name="T1" fmla="*/ 0 h 118"/>
              <a:gd name="T2" fmla="*/ 0 w 49"/>
              <a:gd name="T3" fmla="*/ 0 h 118"/>
              <a:gd name="T4" fmla="*/ 49 w 49"/>
              <a:gd name="T5" fmla="*/ 118 h 118"/>
              <a:gd name="T6" fmla="*/ 49 w 49"/>
              <a:gd name="T7" fmla="*/ 118 h 118"/>
              <a:gd name="T8" fmla="*/ 0 w 49"/>
              <a:gd name="T9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" h="118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6"/>
                  <a:pt x="18" y="88"/>
                  <a:pt x="49" y="118"/>
                </a:cubicBezTo>
                <a:cubicBezTo>
                  <a:pt x="49" y="118"/>
                  <a:pt x="49" y="118"/>
                  <a:pt x="49" y="118"/>
                </a:cubicBezTo>
                <a:cubicBezTo>
                  <a:pt x="18" y="88"/>
                  <a:pt x="0" y="46"/>
                  <a:pt x="0" y="0"/>
                </a:cubicBezTo>
              </a:path>
            </a:pathLst>
          </a:custGeom>
          <a:solidFill>
            <a:srgbClr val="E7E7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43"/>
          <p:cNvSpPr>
            <a:spLocks/>
          </p:cNvSpPr>
          <p:nvPr/>
        </p:nvSpPr>
        <p:spPr bwMode="auto">
          <a:xfrm rot="21145103">
            <a:off x="5107386" y="1471589"/>
            <a:ext cx="547840" cy="1602768"/>
          </a:xfrm>
          <a:custGeom>
            <a:avLst/>
            <a:gdLst>
              <a:gd name="T0" fmla="*/ 0 w 121"/>
              <a:gd name="T1" fmla="*/ 0 h 354"/>
              <a:gd name="T2" fmla="*/ 121 w 121"/>
              <a:gd name="T3" fmla="*/ 354 h 354"/>
              <a:gd name="T4" fmla="*/ 0 w 121"/>
              <a:gd name="T5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1" h="354">
                <a:moveTo>
                  <a:pt x="0" y="0"/>
                </a:moveTo>
                <a:lnTo>
                  <a:pt x="121" y="35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Oval 5"/>
          <p:cNvSpPr>
            <a:spLocks noChangeArrowheads="1"/>
          </p:cNvSpPr>
          <p:nvPr/>
        </p:nvSpPr>
        <p:spPr bwMode="auto">
          <a:xfrm>
            <a:off x="4734720" y="2111376"/>
            <a:ext cx="2638425" cy="2644775"/>
          </a:xfrm>
          <a:prstGeom prst="ellipse">
            <a:avLst/>
          </a:prstGeom>
          <a:solidFill>
            <a:srgbClr val="F2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>
            <a:off x="4734720" y="2111376"/>
            <a:ext cx="2638425" cy="2644774"/>
            <a:chOff x="4808538" y="2106613"/>
            <a:chExt cx="2638425" cy="2644774"/>
          </a:xfrm>
        </p:grpSpPr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4808538" y="2106613"/>
              <a:ext cx="2251075" cy="2255838"/>
            </a:xfrm>
            <a:custGeom>
              <a:avLst/>
              <a:gdLst>
                <a:gd name="T0" fmla="*/ 167 w 285"/>
                <a:gd name="T1" fmla="*/ 0 h 285"/>
                <a:gd name="T2" fmla="*/ 0 w 285"/>
                <a:gd name="T3" fmla="*/ 167 h 285"/>
                <a:gd name="T4" fmla="*/ 49 w 285"/>
                <a:gd name="T5" fmla="*/ 285 h 285"/>
                <a:gd name="T6" fmla="*/ 285 w 285"/>
                <a:gd name="T7" fmla="*/ 49 h 285"/>
                <a:gd name="T8" fmla="*/ 167 w 285"/>
                <a:gd name="T9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5" h="285">
                  <a:moveTo>
                    <a:pt x="167" y="0"/>
                  </a:moveTo>
                  <a:cubicBezTo>
                    <a:pt x="74" y="0"/>
                    <a:pt x="0" y="75"/>
                    <a:pt x="0" y="167"/>
                  </a:cubicBezTo>
                  <a:cubicBezTo>
                    <a:pt x="0" y="213"/>
                    <a:pt x="18" y="255"/>
                    <a:pt x="49" y="285"/>
                  </a:cubicBezTo>
                  <a:cubicBezTo>
                    <a:pt x="285" y="49"/>
                    <a:pt x="285" y="49"/>
                    <a:pt x="285" y="49"/>
                  </a:cubicBezTo>
                  <a:cubicBezTo>
                    <a:pt x="255" y="18"/>
                    <a:pt x="213" y="0"/>
                    <a:pt x="167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7"/>
            <p:cNvSpPr>
              <a:spLocks/>
            </p:cNvSpPr>
            <p:nvPr/>
          </p:nvSpPr>
          <p:spPr bwMode="auto">
            <a:xfrm rot="16200000" flipV="1">
              <a:off x="5193506" y="2497931"/>
              <a:ext cx="2251075" cy="2255838"/>
            </a:xfrm>
            <a:custGeom>
              <a:avLst/>
              <a:gdLst>
                <a:gd name="T0" fmla="*/ 167 w 285"/>
                <a:gd name="T1" fmla="*/ 0 h 285"/>
                <a:gd name="T2" fmla="*/ 0 w 285"/>
                <a:gd name="T3" fmla="*/ 167 h 285"/>
                <a:gd name="T4" fmla="*/ 49 w 285"/>
                <a:gd name="T5" fmla="*/ 285 h 285"/>
                <a:gd name="T6" fmla="*/ 285 w 285"/>
                <a:gd name="T7" fmla="*/ 49 h 285"/>
                <a:gd name="T8" fmla="*/ 167 w 285"/>
                <a:gd name="T9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5" h="285">
                  <a:moveTo>
                    <a:pt x="167" y="0"/>
                  </a:moveTo>
                  <a:cubicBezTo>
                    <a:pt x="74" y="0"/>
                    <a:pt x="0" y="75"/>
                    <a:pt x="0" y="167"/>
                  </a:cubicBezTo>
                  <a:cubicBezTo>
                    <a:pt x="0" y="213"/>
                    <a:pt x="18" y="255"/>
                    <a:pt x="49" y="285"/>
                  </a:cubicBezTo>
                  <a:cubicBezTo>
                    <a:pt x="285" y="49"/>
                    <a:pt x="285" y="49"/>
                    <a:pt x="285" y="49"/>
                  </a:cubicBezTo>
                  <a:cubicBezTo>
                    <a:pt x="255" y="18"/>
                    <a:pt x="213" y="0"/>
                    <a:pt x="167" y="0"/>
                  </a:cubicBezTo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" name="Oval 8"/>
          <p:cNvSpPr>
            <a:spLocks noChangeArrowheads="1"/>
          </p:cNvSpPr>
          <p:nvPr/>
        </p:nvSpPr>
        <p:spPr bwMode="auto">
          <a:xfrm>
            <a:off x="5271295" y="2649538"/>
            <a:ext cx="1565275" cy="15684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Line 28"/>
          <p:cNvSpPr>
            <a:spLocks noChangeShapeType="1"/>
          </p:cNvSpPr>
          <p:nvPr/>
        </p:nvSpPr>
        <p:spPr bwMode="auto">
          <a:xfrm rot="21145103" flipV="1">
            <a:off x="4789887" y="4036804"/>
            <a:ext cx="1118317" cy="1272255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Line 30"/>
          <p:cNvSpPr>
            <a:spLocks noChangeShapeType="1"/>
          </p:cNvSpPr>
          <p:nvPr/>
        </p:nvSpPr>
        <p:spPr bwMode="auto">
          <a:xfrm rot="21145103" flipV="1">
            <a:off x="5876713" y="4033718"/>
            <a:ext cx="321461" cy="167068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Line 32"/>
          <p:cNvSpPr>
            <a:spLocks noChangeShapeType="1"/>
          </p:cNvSpPr>
          <p:nvPr/>
        </p:nvSpPr>
        <p:spPr bwMode="auto">
          <a:xfrm rot="21145103" flipH="1" flipV="1">
            <a:off x="6461258" y="3885457"/>
            <a:ext cx="552366" cy="160729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Line 36"/>
          <p:cNvSpPr>
            <a:spLocks noChangeShapeType="1"/>
          </p:cNvSpPr>
          <p:nvPr/>
        </p:nvSpPr>
        <p:spPr bwMode="auto">
          <a:xfrm rot="21145103" flipH="1" flipV="1">
            <a:off x="6614298" y="3341941"/>
            <a:ext cx="1670683" cy="321461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Line 34"/>
          <p:cNvSpPr>
            <a:spLocks noChangeShapeType="1"/>
          </p:cNvSpPr>
          <p:nvPr/>
        </p:nvSpPr>
        <p:spPr bwMode="auto">
          <a:xfrm rot="21145103" flipH="1" flipV="1">
            <a:off x="6617384" y="3631910"/>
            <a:ext cx="1272255" cy="111831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Line 22"/>
          <p:cNvSpPr>
            <a:spLocks noChangeShapeType="1"/>
          </p:cNvSpPr>
          <p:nvPr/>
        </p:nvSpPr>
        <p:spPr bwMode="auto">
          <a:xfrm rot="21145103">
            <a:off x="4231354" y="2209287"/>
            <a:ext cx="1272255" cy="112284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Line 24"/>
          <p:cNvSpPr>
            <a:spLocks noChangeShapeType="1"/>
          </p:cNvSpPr>
          <p:nvPr/>
        </p:nvSpPr>
        <p:spPr bwMode="auto">
          <a:xfrm rot="21145103">
            <a:off x="3836011" y="3296113"/>
            <a:ext cx="1670683" cy="32598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Line 26"/>
          <p:cNvSpPr>
            <a:spLocks noChangeShapeType="1"/>
          </p:cNvSpPr>
          <p:nvPr/>
        </p:nvSpPr>
        <p:spPr bwMode="auto">
          <a:xfrm rot="21145103" flipV="1">
            <a:off x="4047659" y="3885187"/>
            <a:ext cx="1607297" cy="547840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37"/>
          <p:cNvSpPr>
            <a:spLocks/>
          </p:cNvSpPr>
          <p:nvPr/>
        </p:nvSpPr>
        <p:spPr bwMode="auto">
          <a:xfrm rot="21145103">
            <a:off x="6466355" y="2531295"/>
            <a:ext cx="1602768" cy="547840"/>
          </a:xfrm>
          <a:custGeom>
            <a:avLst/>
            <a:gdLst>
              <a:gd name="T0" fmla="*/ 354 w 354"/>
              <a:gd name="T1" fmla="*/ 0 h 121"/>
              <a:gd name="T2" fmla="*/ 0 w 354"/>
              <a:gd name="T3" fmla="*/ 121 h 121"/>
              <a:gd name="T4" fmla="*/ 354 w 354"/>
              <a:gd name="T5" fmla="*/ 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4" h="121">
                <a:moveTo>
                  <a:pt x="354" y="0"/>
                </a:moveTo>
                <a:lnTo>
                  <a:pt x="0" y="121"/>
                </a:lnTo>
                <a:lnTo>
                  <a:pt x="354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Line 40"/>
          <p:cNvSpPr>
            <a:spLocks noChangeShapeType="1"/>
          </p:cNvSpPr>
          <p:nvPr/>
        </p:nvSpPr>
        <p:spPr bwMode="auto">
          <a:xfrm rot="21145103" flipH="1">
            <a:off x="6207981" y="1650774"/>
            <a:ext cx="1122843" cy="1272255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Line 42"/>
          <p:cNvSpPr>
            <a:spLocks noChangeShapeType="1"/>
          </p:cNvSpPr>
          <p:nvPr/>
        </p:nvSpPr>
        <p:spPr bwMode="auto">
          <a:xfrm rot="21145103" flipH="1">
            <a:off x="5918014" y="1255431"/>
            <a:ext cx="325987" cy="167068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43"/>
          <p:cNvSpPr>
            <a:spLocks/>
          </p:cNvSpPr>
          <p:nvPr/>
        </p:nvSpPr>
        <p:spPr bwMode="auto">
          <a:xfrm rot="21145103">
            <a:off x="5107386" y="1471588"/>
            <a:ext cx="547840" cy="1602768"/>
          </a:xfrm>
          <a:custGeom>
            <a:avLst/>
            <a:gdLst>
              <a:gd name="T0" fmla="*/ 0 w 121"/>
              <a:gd name="T1" fmla="*/ 0 h 354"/>
              <a:gd name="T2" fmla="*/ 121 w 121"/>
              <a:gd name="T3" fmla="*/ 354 h 354"/>
              <a:gd name="T4" fmla="*/ 0 w 121"/>
              <a:gd name="T5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1" h="354">
                <a:moveTo>
                  <a:pt x="0" y="0"/>
                </a:moveTo>
                <a:lnTo>
                  <a:pt x="121" y="35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椭圆 93"/>
          <p:cNvSpPr/>
          <p:nvPr/>
        </p:nvSpPr>
        <p:spPr>
          <a:xfrm>
            <a:off x="4616021" y="2034746"/>
            <a:ext cx="2807560" cy="2807560"/>
          </a:xfrm>
          <a:prstGeom prst="ellipse">
            <a:avLst/>
          </a:pr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900" end="170766.5312"/>
                  <p14:fade in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-15652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4523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23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25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25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81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325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325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1" presetClass="entr" presetSubtype="1" fill="hold" nodeType="withEffect">
                                      <p:stCondLst>
                                        <p:cond delay="162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5" dur="325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1" presetClass="entr" presetSubtype="1" fill="hold" grpId="1" nodeType="withEffect">
                                      <p:stCondLst>
                                        <p:cond delay="244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8" dur="325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6" presetClass="emph" presetSubtype="0" autoRev="1" fill="hold" grpId="2" nodeType="withEffect">
                                      <p:stCondLst>
                                        <p:cond delay="325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122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22" fill="hold"/>
                                            <p:tgtEl>
                                              <p:spTgt spid="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fill="hold" nodeType="withEffect" p14:presetBounceEnd="48000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5" dur="244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6" dur="244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 p14:presetBounceEnd="48000">
                                      <p:stCondLst>
                                        <p:cond delay="487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9" dur="244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0" dur="244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203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6" dur="244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2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" dur="244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2" dur="244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5" dur="244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8" dur="244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1" dur="244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4" dur="244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244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0" dur="244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3" dur="244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893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66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8" dur="244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244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73" dur="244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2" presetClass="exit" presetSubtype="2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76" dur="244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8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79" dur="244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2" dur="244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5" dur="244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8" dur="244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91" dur="244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22" presetClass="exit" presetSubtype="8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94" dur="244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97" dur="244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00" dur="244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03" dur="244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5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06" dur="244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8" presetID="53" presetClass="exit" presetSubtype="32" fill="hold" nodeType="withEffect">
                                      <p:stCondLst>
                                        <p:cond delay="113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9" dur="244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244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11" dur="244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53" presetClass="exit" presetSubtype="32" fill="hold" grpId="3" nodeType="withEffect">
                                      <p:stCondLst>
                                        <p:cond delay="121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4" dur="244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244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16" dur="244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23" presetClass="entr" presetSubtype="16" fill="hold" grpId="0" nodeType="withEffect">
                                      <p:stCondLst>
                                        <p:cond delay="138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244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244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3" presetClass="entr" presetSubtype="16" fill="hold" grpId="0" nodeType="withEffect">
                                      <p:stCondLst>
                                        <p:cond delay="1461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244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244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6" presetClass="emph" presetSubtype="0" autoRev="1" fill="hold" grpId="0" nodeType="withEffect">
                                      <p:stCondLst>
                                        <p:cond delay="1299"/>
                                      </p:stCondLst>
                                      <p:childTnLst>
                                        <p:animScale>
                                          <p:cBhvr>
                                            <p:cTn id="127" dur="138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6" presetClass="emph" presetSubtype="0" autoRev="1" fill="hold" grpId="1" nodeType="withEffect">
                                      <p:stCondLst>
                                        <p:cond delay="1542"/>
                                      </p:stCondLst>
                                      <p:childTnLst>
                                        <p:animScale>
                                          <p:cBhvr>
                                            <p:cTn id="129" dur="162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80000" y="1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" presetID="23" presetClass="entr" presetSubtype="16" fill="hold" grpId="0" nodeType="withEffect">
                                      <p:stCondLst>
                                        <p:cond delay="1461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244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244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6" presetClass="emph" presetSubtype="0" autoRev="1" fill="hold" grpId="1" nodeType="withEffect">
                                      <p:stCondLst>
                                        <p:cond delay="1624"/>
                                      </p:stCondLst>
                                      <p:childTnLst>
                                        <p:animScale>
                                          <p:cBhvr>
                                            <p:cTn id="135" dur="203" fill="hold"/>
                                            <p:tgtEl>
                                              <p:spTgt spid="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8" dur="244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22" presetClass="entr" presetSubtype="2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41" dur="244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4" dur="244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7" dur="244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244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3" dur="244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6" dur="244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22" presetClass="entr" presetSubtype="8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9" dur="244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2" dur="244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5" dur="244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8" dur="244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1" dur="244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73" dur="244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22" presetClass="exit" presetSubtype="2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176" dur="244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8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79" dur="244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2" dur="244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4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5" dur="244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7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8" dur="244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0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91" dur="244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3" presetID="22" presetClass="exit" presetSubtype="8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194" dur="244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6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97" dur="244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00" dur="244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2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03" dur="244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5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06" dur="244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0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96" grpId="0" animBg="1"/>
          <p:bldP spid="95" grpId="0" animBg="1"/>
          <p:bldP spid="75" grpId="0" animBg="1"/>
          <p:bldP spid="37" grpId="0" animBg="1"/>
          <p:bldP spid="37" grpId="1" animBg="1"/>
          <p:bldP spid="39" grpId="0" animBg="1"/>
          <p:bldP spid="39" grpId="1" animBg="1"/>
          <p:bldP spid="41" grpId="0" animBg="1"/>
          <p:bldP spid="41" grpId="1" animBg="1"/>
          <p:bldP spid="45" grpId="0" animBg="1"/>
          <p:bldP spid="45" grpId="1" animBg="1"/>
          <p:bldP spid="43" grpId="0" animBg="1"/>
          <p:bldP spid="43" grpId="1" animBg="1"/>
          <p:bldP spid="31" grpId="0" animBg="1"/>
          <p:bldP spid="31" grpId="1" animBg="1"/>
          <p:bldP spid="33" grpId="0" animBg="1"/>
          <p:bldP spid="33" grpId="1" animBg="1"/>
          <p:bldP spid="35" grpId="0" animBg="1"/>
          <p:bldP spid="35" grpId="1" animBg="1"/>
          <p:bldP spid="46" grpId="0" animBg="1"/>
          <p:bldP spid="46" grpId="1" animBg="1"/>
          <p:bldP spid="49" grpId="0" animBg="1"/>
          <p:bldP spid="49" grpId="1" animBg="1"/>
          <p:bldP spid="51" grpId="0" animBg="1"/>
          <p:bldP spid="51" grpId="1" animBg="1"/>
          <p:bldP spid="52" grpId="0" animBg="1"/>
          <p:bldP spid="52" grpId="1" animBg="1"/>
          <p:bldP spid="9" grpId="0" animBg="1"/>
          <p:bldP spid="9" grpId="1" animBg="1"/>
          <p:bldP spid="9" grpId="2" animBg="1"/>
          <p:bldP spid="9" grpId="3" animBg="1"/>
          <p:bldP spid="12" grpId="0" animBg="1"/>
          <p:bldP spid="12" grpId="1" animBg="1"/>
          <p:bldP spid="97" grpId="0" animBg="1"/>
          <p:bldP spid="97" grpId="1" animBg="1"/>
          <p:bldP spid="98" grpId="0" animBg="1"/>
          <p:bldP spid="98" grpId="1" animBg="1"/>
          <p:bldP spid="99" grpId="0" animBg="1"/>
          <p:bldP spid="99" grpId="1" animBg="1"/>
          <p:bldP spid="100" grpId="0" animBg="1"/>
          <p:bldP spid="100" grpId="1" animBg="1"/>
          <p:bldP spid="101" grpId="0" animBg="1"/>
          <p:bldP spid="101" grpId="1" animBg="1"/>
          <p:bldP spid="102" grpId="0" animBg="1"/>
          <p:bldP spid="102" grpId="1" animBg="1"/>
          <p:bldP spid="103" grpId="0" animBg="1"/>
          <p:bldP spid="103" grpId="1" animBg="1"/>
          <p:bldP spid="104" grpId="0" animBg="1"/>
          <p:bldP spid="104" grpId="1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94" grpId="0" animBg="1"/>
          <p:bldP spid="94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25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25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81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325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325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1" presetClass="entr" presetSubtype="1" fill="hold" nodeType="withEffect">
                                      <p:stCondLst>
                                        <p:cond delay="162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5" dur="325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1" presetClass="entr" presetSubtype="1" fill="hold" grpId="1" nodeType="withEffect">
                                      <p:stCondLst>
                                        <p:cond delay="244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8" dur="325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6" presetClass="emph" presetSubtype="0" autoRev="1" fill="hold" grpId="2" nodeType="withEffect">
                                      <p:stCondLst>
                                        <p:cond delay="325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122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22" fill="hold"/>
                                            <p:tgtEl>
                                              <p:spTgt spid="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fill="hold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244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244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>
                                      <p:stCondLst>
                                        <p:cond delay="487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244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244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203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6" dur="244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2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" dur="244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2" dur="244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5" dur="244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8" dur="244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1" dur="244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4" dur="244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244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0" dur="244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3" dur="244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893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66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8" dur="244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244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73" dur="244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2" presetClass="exit" presetSubtype="2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76" dur="244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8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79" dur="244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2" dur="244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5" dur="244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8" dur="244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91" dur="244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22" presetClass="exit" presetSubtype="8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94" dur="244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97" dur="244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00" dur="244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03" dur="244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5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06" dur="244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8" presetID="53" presetClass="exit" presetSubtype="32" fill="hold" nodeType="withEffect">
                                      <p:stCondLst>
                                        <p:cond delay="113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9" dur="244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244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11" dur="244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53" presetClass="exit" presetSubtype="32" fill="hold" grpId="3" nodeType="withEffect">
                                      <p:stCondLst>
                                        <p:cond delay="121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4" dur="244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244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16" dur="244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23" presetClass="entr" presetSubtype="16" fill="hold" grpId="0" nodeType="withEffect">
                                      <p:stCondLst>
                                        <p:cond delay="138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244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244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3" presetClass="entr" presetSubtype="16" fill="hold" grpId="0" nodeType="withEffect">
                                      <p:stCondLst>
                                        <p:cond delay="1461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244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244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6" presetClass="emph" presetSubtype="0" autoRev="1" fill="hold" grpId="0" nodeType="withEffect">
                                      <p:stCondLst>
                                        <p:cond delay="1299"/>
                                      </p:stCondLst>
                                      <p:childTnLst>
                                        <p:animScale>
                                          <p:cBhvr>
                                            <p:cTn id="127" dur="138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6" presetClass="emph" presetSubtype="0" autoRev="1" fill="hold" grpId="1" nodeType="withEffect">
                                      <p:stCondLst>
                                        <p:cond delay="1542"/>
                                      </p:stCondLst>
                                      <p:childTnLst>
                                        <p:animScale>
                                          <p:cBhvr>
                                            <p:cTn id="129" dur="162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80000" y="1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" presetID="23" presetClass="entr" presetSubtype="16" fill="hold" grpId="0" nodeType="withEffect">
                                      <p:stCondLst>
                                        <p:cond delay="1461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244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244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6" presetClass="emph" presetSubtype="0" autoRev="1" fill="hold" grpId="1" nodeType="withEffect">
                                      <p:stCondLst>
                                        <p:cond delay="1624"/>
                                      </p:stCondLst>
                                      <p:childTnLst>
                                        <p:animScale>
                                          <p:cBhvr>
                                            <p:cTn id="135" dur="203" fill="hold"/>
                                            <p:tgtEl>
                                              <p:spTgt spid="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8" dur="244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22" presetClass="entr" presetSubtype="2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41" dur="244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4" dur="244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7" dur="244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244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3" dur="244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6" dur="244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22" presetClass="entr" presetSubtype="8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9" dur="244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2" dur="244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5" dur="244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8" dur="244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1" dur="244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73" dur="244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22" presetClass="exit" presetSubtype="2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176" dur="244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8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79" dur="244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2" dur="244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4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5" dur="244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7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8" dur="244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0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91" dur="244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3" presetID="22" presetClass="exit" presetSubtype="8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194" dur="244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6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97" dur="244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00" dur="244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2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03" dur="244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5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06" dur="244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0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96" grpId="0" animBg="1"/>
          <p:bldP spid="95" grpId="0" animBg="1"/>
          <p:bldP spid="75" grpId="0" animBg="1"/>
          <p:bldP spid="37" grpId="0" animBg="1"/>
          <p:bldP spid="37" grpId="1" animBg="1"/>
          <p:bldP spid="39" grpId="0" animBg="1"/>
          <p:bldP spid="39" grpId="1" animBg="1"/>
          <p:bldP spid="41" grpId="0" animBg="1"/>
          <p:bldP spid="41" grpId="1" animBg="1"/>
          <p:bldP spid="45" grpId="0" animBg="1"/>
          <p:bldP spid="45" grpId="1" animBg="1"/>
          <p:bldP spid="43" grpId="0" animBg="1"/>
          <p:bldP spid="43" grpId="1" animBg="1"/>
          <p:bldP spid="31" grpId="0" animBg="1"/>
          <p:bldP spid="31" grpId="1" animBg="1"/>
          <p:bldP spid="33" grpId="0" animBg="1"/>
          <p:bldP spid="33" grpId="1" animBg="1"/>
          <p:bldP spid="35" grpId="0" animBg="1"/>
          <p:bldP spid="35" grpId="1" animBg="1"/>
          <p:bldP spid="46" grpId="0" animBg="1"/>
          <p:bldP spid="46" grpId="1" animBg="1"/>
          <p:bldP spid="49" grpId="0" animBg="1"/>
          <p:bldP spid="49" grpId="1" animBg="1"/>
          <p:bldP spid="51" grpId="0" animBg="1"/>
          <p:bldP spid="51" grpId="1" animBg="1"/>
          <p:bldP spid="52" grpId="0" animBg="1"/>
          <p:bldP spid="52" grpId="1" animBg="1"/>
          <p:bldP spid="9" grpId="0" animBg="1"/>
          <p:bldP spid="9" grpId="1" animBg="1"/>
          <p:bldP spid="9" grpId="2" animBg="1"/>
          <p:bldP spid="9" grpId="3" animBg="1"/>
          <p:bldP spid="12" grpId="0" animBg="1"/>
          <p:bldP spid="12" grpId="1" animBg="1"/>
          <p:bldP spid="97" grpId="0" animBg="1"/>
          <p:bldP spid="97" grpId="1" animBg="1"/>
          <p:bldP spid="98" grpId="0" animBg="1"/>
          <p:bldP spid="98" grpId="1" animBg="1"/>
          <p:bldP spid="99" grpId="0" animBg="1"/>
          <p:bldP spid="99" grpId="1" animBg="1"/>
          <p:bldP spid="100" grpId="0" animBg="1"/>
          <p:bldP spid="100" grpId="1" animBg="1"/>
          <p:bldP spid="101" grpId="0" animBg="1"/>
          <p:bldP spid="101" grpId="1" animBg="1"/>
          <p:bldP spid="102" grpId="0" animBg="1"/>
          <p:bldP spid="102" grpId="1" animBg="1"/>
          <p:bldP spid="103" grpId="0" animBg="1"/>
          <p:bldP spid="103" grpId="1" animBg="1"/>
          <p:bldP spid="104" grpId="0" animBg="1"/>
          <p:bldP spid="104" grpId="1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94" grpId="0" animBg="1"/>
          <p:bldP spid="94" grpId="1" animBg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8D1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组合 73"/>
          <p:cNvGrpSpPr/>
          <p:nvPr/>
        </p:nvGrpSpPr>
        <p:grpSpPr>
          <a:xfrm>
            <a:off x="-1820171" y="-4056590"/>
            <a:ext cx="15364981" cy="15276019"/>
            <a:chOff x="-1905896" y="-3942290"/>
            <a:chExt cx="15364981" cy="15276019"/>
          </a:xfrm>
          <a:solidFill>
            <a:srgbClr val="C7DBEB"/>
          </a:solidFill>
        </p:grpSpPr>
        <p:sp>
          <p:nvSpPr>
            <p:cNvPr id="69" name="任意多边形 68"/>
            <p:cNvSpPr/>
            <p:nvPr/>
          </p:nvSpPr>
          <p:spPr>
            <a:xfrm>
              <a:off x="3108302" y="-3942290"/>
              <a:ext cx="3743084" cy="7654043"/>
            </a:xfrm>
            <a:custGeom>
              <a:avLst/>
              <a:gdLst>
                <a:gd name="connsiteX0" fmla="*/ 2822602 w 2914949"/>
                <a:gd name="connsiteY0" fmla="*/ 0 h 7654043"/>
                <a:gd name="connsiteX1" fmla="*/ 2914949 w 2914949"/>
                <a:gd name="connsiteY1" fmla="*/ 2335 h 7654043"/>
                <a:gd name="connsiteX2" fmla="*/ 2914949 w 2914949"/>
                <a:gd name="connsiteY2" fmla="*/ 7654043 h 7654043"/>
                <a:gd name="connsiteX3" fmla="*/ 0 w 2914949"/>
                <a:gd name="connsiteY3" fmla="*/ 558982 h 7654043"/>
                <a:gd name="connsiteX4" fmla="*/ 279371 w 2914949"/>
                <a:gd name="connsiteY4" fmla="*/ 448829 h 7654043"/>
                <a:gd name="connsiteX5" fmla="*/ 2822602 w 2914949"/>
                <a:gd name="connsiteY5" fmla="*/ 0 h 7654043"/>
                <a:gd name="connsiteX0" fmla="*/ 2822602 w 3432533"/>
                <a:gd name="connsiteY0" fmla="*/ 0 h 7654043"/>
                <a:gd name="connsiteX1" fmla="*/ 3432533 w 3432533"/>
                <a:gd name="connsiteY1" fmla="*/ 2335 h 7654043"/>
                <a:gd name="connsiteX2" fmla="*/ 2914949 w 3432533"/>
                <a:gd name="connsiteY2" fmla="*/ 7654043 h 7654043"/>
                <a:gd name="connsiteX3" fmla="*/ 0 w 3432533"/>
                <a:gd name="connsiteY3" fmla="*/ 558982 h 7654043"/>
                <a:gd name="connsiteX4" fmla="*/ 279371 w 3432533"/>
                <a:gd name="connsiteY4" fmla="*/ 448829 h 7654043"/>
                <a:gd name="connsiteX5" fmla="*/ 2822602 w 3432533"/>
                <a:gd name="connsiteY5" fmla="*/ 0 h 7654043"/>
                <a:gd name="connsiteX0" fmla="*/ 2822602 w 3639567"/>
                <a:gd name="connsiteY0" fmla="*/ 0 h 7654043"/>
                <a:gd name="connsiteX1" fmla="*/ 3639567 w 3639567"/>
                <a:gd name="connsiteY1" fmla="*/ 54094 h 7654043"/>
                <a:gd name="connsiteX2" fmla="*/ 2914949 w 3639567"/>
                <a:gd name="connsiteY2" fmla="*/ 7654043 h 7654043"/>
                <a:gd name="connsiteX3" fmla="*/ 0 w 3639567"/>
                <a:gd name="connsiteY3" fmla="*/ 558982 h 7654043"/>
                <a:gd name="connsiteX4" fmla="*/ 279371 w 3639567"/>
                <a:gd name="connsiteY4" fmla="*/ 448829 h 7654043"/>
                <a:gd name="connsiteX5" fmla="*/ 2822602 w 3639567"/>
                <a:gd name="connsiteY5" fmla="*/ 0 h 7654043"/>
                <a:gd name="connsiteX0" fmla="*/ 2822602 w 3743084"/>
                <a:gd name="connsiteY0" fmla="*/ 0 h 7654043"/>
                <a:gd name="connsiteX1" fmla="*/ 3743084 w 3743084"/>
                <a:gd name="connsiteY1" fmla="*/ 54094 h 7654043"/>
                <a:gd name="connsiteX2" fmla="*/ 2914949 w 3743084"/>
                <a:gd name="connsiteY2" fmla="*/ 7654043 h 7654043"/>
                <a:gd name="connsiteX3" fmla="*/ 0 w 3743084"/>
                <a:gd name="connsiteY3" fmla="*/ 558982 h 7654043"/>
                <a:gd name="connsiteX4" fmla="*/ 279371 w 3743084"/>
                <a:gd name="connsiteY4" fmla="*/ 448829 h 7654043"/>
                <a:gd name="connsiteX5" fmla="*/ 2822602 w 3743084"/>
                <a:gd name="connsiteY5" fmla="*/ 0 h 765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43084" h="7654043">
                  <a:moveTo>
                    <a:pt x="2822602" y="0"/>
                  </a:moveTo>
                  <a:lnTo>
                    <a:pt x="3743084" y="54094"/>
                  </a:lnTo>
                  <a:lnTo>
                    <a:pt x="2914949" y="7654043"/>
                  </a:lnTo>
                  <a:lnTo>
                    <a:pt x="0" y="558982"/>
                  </a:lnTo>
                  <a:lnTo>
                    <a:pt x="279371" y="448829"/>
                  </a:lnTo>
                  <a:cubicBezTo>
                    <a:pt x="1072391" y="158466"/>
                    <a:pt x="1928991" y="0"/>
                    <a:pt x="28226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4929044">
              <a:off x="8029907" y="-1953618"/>
              <a:ext cx="3204313" cy="7654043"/>
            </a:xfrm>
            <a:custGeom>
              <a:avLst/>
              <a:gdLst>
                <a:gd name="connsiteX0" fmla="*/ 2822602 w 2914949"/>
                <a:gd name="connsiteY0" fmla="*/ 0 h 7654043"/>
                <a:gd name="connsiteX1" fmla="*/ 2914949 w 2914949"/>
                <a:gd name="connsiteY1" fmla="*/ 2335 h 7654043"/>
                <a:gd name="connsiteX2" fmla="*/ 2914949 w 2914949"/>
                <a:gd name="connsiteY2" fmla="*/ 7654043 h 7654043"/>
                <a:gd name="connsiteX3" fmla="*/ 0 w 2914949"/>
                <a:gd name="connsiteY3" fmla="*/ 558982 h 7654043"/>
                <a:gd name="connsiteX4" fmla="*/ 279371 w 2914949"/>
                <a:gd name="connsiteY4" fmla="*/ 448829 h 7654043"/>
                <a:gd name="connsiteX5" fmla="*/ 2822602 w 2914949"/>
                <a:gd name="connsiteY5" fmla="*/ 0 h 7654043"/>
                <a:gd name="connsiteX0" fmla="*/ 2822602 w 3204313"/>
                <a:gd name="connsiteY0" fmla="*/ 0 h 7654043"/>
                <a:gd name="connsiteX1" fmla="*/ 3204313 w 3204313"/>
                <a:gd name="connsiteY1" fmla="*/ 42226 h 7654043"/>
                <a:gd name="connsiteX2" fmla="*/ 2914949 w 3204313"/>
                <a:gd name="connsiteY2" fmla="*/ 7654043 h 7654043"/>
                <a:gd name="connsiteX3" fmla="*/ 0 w 3204313"/>
                <a:gd name="connsiteY3" fmla="*/ 558982 h 7654043"/>
                <a:gd name="connsiteX4" fmla="*/ 279371 w 3204313"/>
                <a:gd name="connsiteY4" fmla="*/ 448829 h 7654043"/>
                <a:gd name="connsiteX5" fmla="*/ 2822602 w 3204313"/>
                <a:gd name="connsiteY5" fmla="*/ 0 h 765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313" h="7654043">
                  <a:moveTo>
                    <a:pt x="2822602" y="0"/>
                  </a:moveTo>
                  <a:lnTo>
                    <a:pt x="3204313" y="42226"/>
                  </a:lnTo>
                  <a:lnTo>
                    <a:pt x="2914949" y="7654043"/>
                  </a:lnTo>
                  <a:lnTo>
                    <a:pt x="0" y="558982"/>
                  </a:lnTo>
                  <a:lnTo>
                    <a:pt x="279371" y="448829"/>
                  </a:lnTo>
                  <a:cubicBezTo>
                    <a:pt x="1072391" y="158466"/>
                    <a:pt x="1928991" y="0"/>
                    <a:pt x="28226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任意多边形 70"/>
            <p:cNvSpPr/>
            <p:nvPr/>
          </p:nvSpPr>
          <p:spPr>
            <a:xfrm rot="9225320">
              <a:off x="7015115" y="2787663"/>
              <a:ext cx="3486421" cy="7654043"/>
            </a:xfrm>
            <a:custGeom>
              <a:avLst/>
              <a:gdLst>
                <a:gd name="connsiteX0" fmla="*/ 2822602 w 2914949"/>
                <a:gd name="connsiteY0" fmla="*/ 0 h 7654043"/>
                <a:gd name="connsiteX1" fmla="*/ 2914949 w 2914949"/>
                <a:gd name="connsiteY1" fmla="*/ 2335 h 7654043"/>
                <a:gd name="connsiteX2" fmla="*/ 2914949 w 2914949"/>
                <a:gd name="connsiteY2" fmla="*/ 7654043 h 7654043"/>
                <a:gd name="connsiteX3" fmla="*/ 0 w 2914949"/>
                <a:gd name="connsiteY3" fmla="*/ 558982 h 7654043"/>
                <a:gd name="connsiteX4" fmla="*/ 279371 w 2914949"/>
                <a:gd name="connsiteY4" fmla="*/ 448829 h 7654043"/>
                <a:gd name="connsiteX5" fmla="*/ 2822602 w 2914949"/>
                <a:gd name="connsiteY5" fmla="*/ 0 h 7654043"/>
                <a:gd name="connsiteX0" fmla="*/ 2822602 w 3487283"/>
                <a:gd name="connsiteY0" fmla="*/ 0 h 7654043"/>
                <a:gd name="connsiteX1" fmla="*/ 3487283 w 3487283"/>
                <a:gd name="connsiteY1" fmla="*/ 246041 h 7654043"/>
                <a:gd name="connsiteX2" fmla="*/ 2914949 w 3487283"/>
                <a:gd name="connsiteY2" fmla="*/ 7654043 h 7654043"/>
                <a:gd name="connsiteX3" fmla="*/ 0 w 3487283"/>
                <a:gd name="connsiteY3" fmla="*/ 558982 h 7654043"/>
                <a:gd name="connsiteX4" fmla="*/ 279371 w 3487283"/>
                <a:gd name="connsiteY4" fmla="*/ 448829 h 7654043"/>
                <a:gd name="connsiteX5" fmla="*/ 2822602 w 3487283"/>
                <a:gd name="connsiteY5" fmla="*/ 0 h 7654043"/>
                <a:gd name="connsiteX0" fmla="*/ 2822602 w 3486421"/>
                <a:gd name="connsiteY0" fmla="*/ 0 h 7654043"/>
                <a:gd name="connsiteX1" fmla="*/ 3486421 w 3486421"/>
                <a:gd name="connsiteY1" fmla="*/ 91729 h 7654043"/>
                <a:gd name="connsiteX2" fmla="*/ 2914949 w 3486421"/>
                <a:gd name="connsiteY2" fmla="*/ 7654043 h 7654043"/>
                <a:gd name="connsiteX3" fmla="*/ 0 w 3486421"/>
                <a:gd name="connsiteY3" fmla="*/ 558982 h 7654043"/>
                <a:gd name="connsiteX4" fmla="*/ 279371 w 3486421"/>
                <a:gd name="connsiteY4" fmla="*/ 448829 h 7654043"/>
                <a:gd name="connsiteX5" fmla="*/ 2822602 w 3486421"/>
                <a:gd name="connsiteY5" fmla="*/ 0 h 765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6421" h="7654043">
                  <a:moveTo>
                    <a:pt x="2822602" y="0"/>
                  </a:moveTo>
                  <a:lnTo>
                    <a:pt x="3486421" y="91729"/>
                  </a:lnTo>
                  <a:lnTo>
                    <a:pt x="2914949" y="7654043"/>
                  </a:lnTo>
                  <a:lnTo>
                    <a:pt x="0" y="558982"/>
                  </a:lnTo>
                  <a:lnTo>
                    <a:pt x="279371" y="448829"/>
                  </a:lnTo>
                  <a:cubicBezTo>
                    <a:pt x="1072391" y="158466"/>
                    <a:pt x="1928991" y="0"/>
                    <a:pt x="28226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任意多边形 71"/>
            <p:cNvSpPr/>
            <p:nvPr/>
          </p:nvSpPr>
          <p:spPr>
            <a:xfrm rot="13321169">
              <a:off x="3068079" y="3679686"/>
              <a:ext cx="2914949" cy="7654043"/>
            </a:xfrm>
            <a:custGeom>
              <a:avLst/>
              <a:gdLst>
                <a:gd name="connsiteX0" fmla="*/ 2822602 w 2914949"/>
                <a:gd name="connsiteY0" fmla="*/ 0 h 7654043"/>
                <a:gd name="connsiteX1" fmla="*/ 2914949 w 2914949"/>
                <a:gd name="connsiteY1" fmla="*/ 2335 h 7654043"/>
                <a:gd name="connsiteX2" fmla="*/ 2914949 w 2914949"/>
                <a:gd name="connsiteY2" fmla="*/ 7654043 h 7654043"/>
                <a:gd name="connsiteX3" fmla="*/ 0 w 2914949"/>
                <a:gd name="connsiteY3" fmla="*/ 558982 h 7654043"/>
                <a:gd name="connsiteX4" fmla="*/ 279371 w 2914949"/>
                <a:gd name="connsiteY4" fmla="*/ 448829 h 7654043"/>
                <a:gd name="connsiteX5" fmla="*/ 2822602 w 2914949"/>
                <a:gd name="connsiteY5" fmla="*/ 0 h 765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14949" h="7654043">
                  <a:moveTo>
                    <a:pt x="2822602" y="0"/>
                  </a:moveTo>
                  <a:lnTo>
                    <a:pt x="2914949" y="2335"/>
                  </a:lnTo>
                  <a:lnTo>
                    <a:pt x="2914949" y="7654043"/>
                  </a:lnTo>
                  <a:lnTo>
                    <a:pt x="0" y="558982"/>
                  </a:lnTo>
                  <a:lnTo>
                    <a:pt x="279371" y="448829"/>
                  </a:lnTo>
                  <a:cubicBezTo>
                    <a:pt x="1072391" y="158466"/>
                    <a:pt x="1928991" y="0"/>
                    <a:pt x="28226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任意多边形 72"/>
            <p:cNvSpPr/>
            <p:nvPr/>
          </p:nvSpPr>
          <p:spPr>
            <a:xfrm rot="17565574">
              <a:off x="91562" y="-276032"/>
              <a:ext cx="3659127" cy="7654043"/>
            </a:xfrm>
            <a:custGeom>
              <a:avLst/>
              <a:gdLst>
                <a:gd name="connsiteX0" fmla="*/ 2822602 w 2914949"/>
                <a:gd name="connsiteY0" fmla="*/ 0 h 7654043"/>
                <a:gd name="connsiteX1" fmla="*/ 2914949 w 2914949"/>
                <a:gd name="connsiteY1" fmla="*/ 2335 h 7654043"/>
                <a:gd name="connsiteX2" fmla="*/ 2914949 w 2914949"/>
                <a:gd name="connsiteY2" fmla="*/ 7654043 h 7654043"/>
                <a:gd name="connsiteX3" fmla="*/ 0 w 2914949"/>
                <a:gd name="connsiteY3" fmla="*/ 558982 h 7654043"/>
                <a:gd name="connsiteX4" fmla="*/ 279371 w 2914949"/>
                <a:gd name="connsiteY4" fmla="*/ 448829 h 7654043"/>
                <a:gd name="connsiteX5" fmla="*/ 2822602 w 2914949"/>
                <a:gd name="connsiteY5" fmla="*/ 0 h 7654043"/>
                <a:gd name="connsiteX0" fmla="*/ 2822602 w 3306558"/>
                <a:gd name="connsiteY0" fmla="*/ 0 h 7654043"/>
                <a:gd name="connsiteX1" fmla="*/ 3306558 w 3306558"/>
                <a:gd name="connsiteY1" fmla="*/ 43849 h 7654043"/>
                <a:gd name="connsiteX2" fmla="*/ 2914949 w 3306558"/>
                <a:gd name="connsiteY2" fmla="*/ 7654043 h 7654043"/>
                <a:gd name="connsiteX3" fmla="*/ 0 w 3306558"/>
                <a:gd name="connsiteY3" fmla="*/ 558982 h 7654043"/>
                <a:gd name="connsiteX4" fmla="*/ 279371 w 3306558"/>
                <a:gd name="connsiteY4" fmla="*/ 448829 h 7654043"/>
                <a:gd name="connsiteX5" fmla="*/ 2822602 w 3306558"/>
                <a:gd name="connsiteY5" fmla="*/ 0 h 7654043"/>
                <a:gd name="connsiteX0" fmla="*/ 3175171 w 3659127"/>
                <a:gd name="connsiteY0" fmla="*/ 0 h 7654043"/>
                <a:gd name="connsiteX1" fmla="*/ 3659127 w 3659127"/>
                <a:gd name="connsiteY1" fmla="*/ 43849 h 7654043"/>
                <a:gd name="connsiteX2" fmla="*/ 3267518 w 3659127"/>
                <a:gd name="connsiteY2" fmla="*/ 7654043 h 7654043"/>
                <a:gd name="connsiteX3" fmla="*/ 0 w 3659127"/>
                <a:gd name="connsiteY3" fmla="*/ 744315 h 7654043"/>
                <a:gd name="connsiteX4" fmla="*/ 631940 w 3659127"/>
                <a:gd name="connsiteY4" fmla="*/ 448829 h 7654043"/>
                <a:gd name="connsiteX5" fmla="*/ 3175171 w 3659127"/>
                <a:gd name="connsiteY5" fmla="*/ 0 h 765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9127" h="7654043">
                  <a:moveTo>
                    <a:pt x="3175171" y="0"/>
                  </a:moveTo>
                  <a:lnTo>
                    <a:pt x="3659127" y="43849"/>
                  </a:lnTo>
                  <a:lnTo>
                    <a:pt x="3267518" y="7654043"/>
                  </a:lnTo>
                  <a:lnTo>
                    <a:pt x="0" y="744315"/>
                  </a:lnTo>
                  <a:lnTo>
                    <a:pt x="631940" y="448829"/>
                  </a:lnTo>
                  <a:cubicBezTo>
                    <a:pt x="1424960" y="158466"/>
                    <a:pt x="2281560" y="0"/>
                    <a:pt x="317517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26" name="直接连接符 25"/>
          <p:cNvCxnSpPr/>
          <p:nvPr/>
        </p:nvCxnSpPr>
        <p:spPr>
          <a:xfrm>
            <a:off x="6188347" y="44450"/>
            <a:ext cx="0" cy="1969482"/>
          </a:xfrm>
          <a:prstGeom prst="line">
            <a:avLst/>
          </a:prstGeom>
          <a:ln w="19050">
            <a:solidFill>
              <a:srgbClr val="A6B2B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/>
          <p:cNvCxnSpPr/>
          <p:nvPr/>
        </p:nvCxnSpPr>
        <p:spPr>
          <a:xfrm>
            <a:off x="5966778" y="381000"/>
            <a:ext cx="0" cy="1403209"/>
          </a:xfrm>
          <a:prstGeom prst="line">
            <a:avLst/>
          </a:prstGeom>
          <a:ln w="12700">
            <a:solidFill>
              <a:srgbClr val="A6B2B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三十二角星 16"/>
          <p:cNvSpPr/>
          <p:nvPr/>
        </p:nvSpPr>
        <p:spPr>
          <a:xfrm>
            <a:off x="4266912" y="1676112"/>
            <a:ext cx="3543877" cy="3543877"/>
          </a:xfrm>
          <a:prstGeom prst="star32">
            <a:avLst>
              <a:gd name="adj" fmla="val 45949"/>
            </a:avLst>
          </a:prstGeom>
          <a:solidFill>
            <a:srgbClr val="60CF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/>
          <p:cNvSpPr/>
          <p:nvPr/>
        </p:nvSpPr>
        <p:spPr>
          <a:xfrm>
            <a:off x="4635071" y="2044271"/>
            <a:ext cx="2807560" cy="2807560"/>
          </a:xfrm>
          <a:prstGeom prst="ellipse">
            <a:avLst/>
          </a:pr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5001678" y="2631411"/>
            <a:ext cx="2900055" cy="1816917"/>
            <a:chOff x="16268700" y="-2538606"/>
            <a:chExt cx="5829299" cy="3652120"/>
          </a:xfrm>
        </p:grpSpPr>
        <p:grpSp>
          <p:nvGrpSpPr>
            <p:cNvPr id="10" name="组合 9"/>
            <p:cNvGrpSpPr/>
            <p:nvPr/>
          </p:nvGrpSpPr>
          <p:grpSpPr>
            <a:xfrm>
              <a:off x="16268700" y="-2538606"/>
              <a:ext cx="3771899" cy="3652120"/>
              <a:chOff x="16268700" y="-2538606"/>
              <a:chExt cx="3771900" cy="3652120"/>
            </a:xfrm>
          </p:grpSpPr>
          <p:sp>
            <p:nvSpPr>
              <p:cNvPr id="12" name="任意多边形 11"/>
              <p:cNvSpPr/>
              <p:nvPr/>
            </p:nvSpPr>
            <p:spPr>
              <a:xfrm>
                <a:off x="16268700" y="-2305050"/>
                <a:ext cx="3505200" cy="3418564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" name="组合 12"/>
              <p:cNvGrpSpPr/>
              <p:nvPr/>
            </p:nvGrpSpPr>
            <p:grpSpPr>
              <a:xfrm>
                <a:off x="16278225" y="-2538606"/>
                <a:ext cx="3505200" cy="620446"/>
                <a:chOff x="16278225" y="-2538606"/>
                <a:chExt cx="3505200" cy="620446"/>
              </a:xfrm>
            </p:grpSpPr>
            <p:sp>
              <p:nvSpPr>
                <p:cNvPr id="15" name="任意多边形 14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任意多边形 15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4" name="任意多边形 13"/>
              <p:cNvSpPr/>
              <p:nvPr/>
            </p:nvSpPr>
            <p:spPr>
              <a:xfrm>
                <a:off x="19597688" y="-2261719"/>
                <a:ext cx="442912" cy="3195638"/>
              </a:xfrm>
              <a:custGeom>
                <a:avLst/>
                <a:gdLst>
                  <a:gd name="connsiteX0" fmla="*/ 171450 w 447675"/>
                  <a:gd name="connsiteY0" fmla="*/ 0 h 3181350"/>
                  <a:gd name="connsiteX1" fmla="*/ 447675 w 447675"/>
                  <a:gd name="connsiteY1" fmla="*/ 333375 h 3181350"/>
                  <a:gd name="connsiteX2" fmla="*/ 104775 w 447675"/>
                  <a:gd name="connsiteY2" fmla="*/ 3143250 h 3181350"/>
                  <a:gd name="connsiteX3" fmla="*/ 9525 w 447675"/>
                  <a:gd name="connsiteY3" fmla="*/ 3095625 h 3181350"/>
                  <a:gd name="connsiteX4" fmla="*/ 0 w 447675"/>
                  <a:gd name="connsiteY4" fmla="*/ 3181350 h 3181350"/>
                  <a:gd name="connsiteX5" fmla="*/ 171450 w 447675"/>
                  <a:gd name="connsiteY5" fmla="*/ 0 h 3181350"/>
                  <a:gd name="connsiteX0" fmla="*/ 171450 w 438150"/>
                  <a:gd name="connsiteY0" fmla="*/ 0 h 3181350"/>
                  <a:gd name="connsiteX1" fmla="*/ 438150 w 438150"/>
                  <a:gd name="connsiteY1" fmla="*/ 282575 h 3181350"/>
                  <a:gd name="connsiteX2" fmla="*/ 104775 w 438150"/>
                  <a:gd name="connsiteY2" fmla="*/ 3143250 h 3181350"/>
                  <a:gd name="connsiteX3" fmla="*/ 9525 w 438150"/>
                  <a:gd name="connsiteY3" fmla="*/ 3095625 h 3181350"/>
                  <a:gd name="connsiteX4" fmla="*/ 0 w 438150"/>
                  <a:gd name="connsiteY4" fmla="*/ 3181350 h 3181350"/>
                  <a:gd name="connsiteX5" fmla="*/ 171450 w 438150"/>
                  <a:gd name="connsiteY5" fmla="*/ 0 h 3181350"/>
                  <a:gd name="connsiteX0" fmla="*/ 177800 w 438150"/>
                  <a:gd name="connsiteY0" fmla="*/ 0 h 3206750"/>
                  <a:gd name="connsiteX1" fmla="*/ 438150 w 438150"/>
                  <a:gd name="connsiteY1" fmla="*/ 307975 h 3206750"/>
                  <a:gd name="connsiteX2" fmla="*/ 104775 w 438150"/>
                  <a:gd name="connsiteY2" fmla="*/ 3168650 h 3206750"/>
                  <a:gd name="connsiteX3" fmla="*/ 9525 w 438150"/>
                  <a:gd name="connsiteY3" fmla="*/ 3121025 h 3206750"/>
                  <a:gd name="connsiteX4" fmla="*/ 0 w 438150"/>
                  <a:gd name="connsiteY4" fmla="*/ 3206750 h 3206750"/>
                  <a:gd name="connsiteX5" fmla="*/ 177800 w 438150"/>
                  <a:gd name="connsiteY5" fmla="*/ 0 h 3206750"/>
                  <a:gd name="connsiteX0" fmla="*/ 180975 w 438150"/>
                  <a:gd name="connsiteY0" fmla="*/ 0 h 3219450"/>
                  <a:gd name="connsiteX1" fmla="*/ 438150 w 438150"/>
                  <a:gd name="connsiteY1" fmla="*/ 320675 h 3219450"/>
                  <a:gd name="connsiteX2" fmla="*/ 104775 w 438150"/>
                  <a:gd name="connsiteY2" fmla="*/ 3181350 h 3219450"/>
                  <a:gd name="connsiteX3" fmla="*/ 9525 w 438150"/>
                  <a:gd name="connsiteY3" fmla="*/ 3133725 h 3219450"/>
                  <a:gd name="connsiteX4" fmla="*/ 0 w 438150"/>
                  <a:gd name="connsiteY4" fmla="*/ 3219450 h 3219450"/>
                  <a:gd name="connsiteX5" fmla="*/ 180975 w 438150"/>
                  <a:gd name="connsiteY5" fmla="*/ 0 h 3219450"/>
                  <a:gd name="connsiteX0" fmla="*/ 180975 w 438150"/>
                  <a:gd name="connsiteY0" fmla="*/ 0 h 3219450"/>
                  <a:gd name="connsiteX1" fmla="*/ 438150 w 438150"/>
                  <a:gd name="connsiteY1" fmla="*/ 320675 h 3219450"/>
                  <a:gd name="connsiteX2" fmla="*/ 104775 w 438150"/>
                  <a:gd name="connsiteY2" fmla="*/ 3181350 h 3219450"/>
                  <a:gd name="connsiteX3" fmla="*/ 9525 w 438150"/>
                  <a:gd name="connsiteY3" fmla="*/ 3186113 h 3219450"/>
                  <a:gd name="connsiteX4" fmla="*/ 0 w 438150"/>
                  <a:gd name="connsiteY4" fmla="*/ 3219450 h 3219450"/>
                  <a:gd name="connsiteX5" fmla="*/ 180975 w 438150"/>
                  <a:gd name="connsiteY5" fmla="*/ 0 h 3219450"/>
                  <a:gd name="connsiteX0" fmla="*/ 171450 w 428625"/>
                  <a:gd name="connsiteY0" fmla="*/ 0 h 3186113"/>
                  <a:gd name="connsiteX1" fmla="*/ 428625 w 428625"/>
                  <a:gd name="connsiteY1" fmla="*/ 320675 h 3186113"/>
                  <a:gd name="connsiteX2" fmla="*/ 95250 w 428625"/>
                  <a:gd name="connsiteY2" fmla="*/ 3181350 h 3186113"/>
                  <a:gd name="connsiteX3" fmla="*/ 0 w 428625"/>
                  <a:gd name="connsiteY3" fmla="*/ 3186113 h 3186113"/>
                  <a:gd name="connsiteX4" fmla="*/ 171450 w 428625"/>
                  <a:gd name="connsiteY4" fmla="*/ 0 h 3186113"/>
                  <a:gd name="connsiteX0" fmla="*/ 176212 w 433387"/>
                  <a:gd name="connsiteY0" fmla="*/ 0 h 3190876"/>
                  <a:gd name="connsiteX1" fmla="*/ 433387 w 433387"/>
                  <a:gd name="connsiteY1" fmla="*/ 320675 h 3190876"/>
                  <a:gd name="connsiteX2" fmla="*/ 100012 w 433387"/>
                  <a:gd name="connsiteY2" fmla="*/ 3181350 h 3190876"/>
                  <a:gd name="connsiteX3" fmla="*/ 0 w 433387"/>
                  <a:gd name="connsiteY3" fmla="*/ 3190876 h 3190876"/>
                  <a:gd name="connsiteX4" fmla="*/ 176212 w 433387"/>
                  <a:gd name="connsiteY4" fmla="*/ 0 h 3190876"/>
                  <a:gd name="connsiteX0" fmla="*/ 185737 w 442912"/>
                  <a:gd name="connsiteY0" fmla="*/ 0 h 3200401"/>
                  <a:gd name="connsiteX1" fmla="*/ 442912 w 442912"/>
                  <a:gd name="connsiteY1" fmla="*/ 320675 h 3200401"/>
                  <a:gd name="connsiteX2" fmla="*/ 109537 w 442912"/>
                  <a:gd name="connsiteY2" fmla="*/ 3181350 h 3200401"/>
                  <a:gd name="connsiteX3" fmla="*/ 0 w 442912"/>
                  <a:gd name="connsiteY3" fmla="*/ 3200401 h 3200401"/>
                  <a:gd name="connsiteX4" fmla="*/ 185737 w 442912"/>
                  <a:gd name="connsiteY4" fmla="*/ 0 h 3200401"/>
                  <a:gd name="connsiteX0" fmla="*/ 176212 w 442912"/>
                  <a:gd name="connsiteY0" fmla="*/ 0 h 3195638"/>
                  <a:gd name="connsiteX1" fmla="*/ 442912 w 442912"/>
                  <a:gd name="connsiteY1" fmla="*/ 315912 h 3195638"/>
                  <a:gd name="connsiteX2" fmla="*/ 109537 w 442912"/>
                  <a:gd name="connsiteY2" fmla="*/ 3176587 h 3195638"/>
                  <a:gd name="connsiteX3" fmla="*/ 0 w 442912"/>
                  <a:gd name="connsiteY3" fmla="*/ 3195638 h 3195638"/>
                  <a:gd name="connsiteX4" fmla="*/ 176212 w 442912"/>
                  <a:gd name="connsiteY4" fmla="*/ 0 h 3195638"/>
                  <a:gd name="connsiteX0" fmla="*/ 166687 w 442912"/>
                  <a:gd name="connsiteY0" fmla="*/ 0 h 3195638"/>
                  <a:gd name="connsiteX1" fmla="*/ 442912 w 442912"/>
                  <a:gd name="connsiteY1" fmla="*/ 315912 h 3195638"/>
                  <a:gd name="connsiteX2" fmla="*/ 109537 w 442912"/>
                  <a:gd name="connsiteY2" fmla="*/ 3176587 h 3195638"/>
                  <a:gd name="connsiteX3" fmla="*/ 0 w 442912"/>
                  <a:gd name="connsiteY3" fmla="*/ 3195638 h 3195638"/>
                  <a:gd name="connsiteX4" fmla="*/ 166687 w 442912"/>
                  <a:gd name="connsiteY4" fmla="*/ 0 h 3195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2912" h="3195638">
                    <a:moveTo>
                      <a:pt x="166687" y="0"/>
                    </a:moveTo>
                    <a:lnTo>
                      <a:pt x="442912" y="315912"/>
                    </a:lnTo>
                    <a:lnTo>
                      <a:pt x="109537" y="3176587"/>
                    </a:lnTo>
                    <a:lnTo>
                      <a:pt x="0" y="3195638"/>
                    </a:lnTo>
                    <a:lnTo>
                      <a:pt x="166687" y="0"/>
                    </a:lnTo>
                    <a:close/>
                  </a:path>
                </a:pathLst>
              </a:custGeom>
              <a:solidFill>
                <a:srgbClr val="B0AF9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" name="任意多边形 10"/>
            <p:cNvSpPr/>
            <p:nvPr/>
          </p:nvSpPr>
          <p:spPr>
            <a:xfrm>
              <a:off x="19694524" y="-1962152"/>
              <a:ext cx="2403475" cy="3027364"/>
            </a:xfrm>
            <a:custGeom>
              <a:avLst/>
              <a:gdLst>
                <a:gd name="connsiteX0" fmla="*/ 215900 w 2349500"/>
                <a:gd name="connsiteY0" fmla="*/ 0 h 3073400"/>
                <a:gd name="connsiteX1" fmla="*/ 1308100 w 2349500"/>
                <a:gd name="connsiteY1" fmla="*/ 215900 h 3073400"/>
                <a:gd name="connsiteX2" fmla="*/ 2349500 w 2349500"/>
                <a:gd name="connsiteY2" fmla="*/ 825500 h 3073400"/>
                <a:gd name="connsiteX3" fmla="*/ 1409700 w 2349500"/>
                <a:gd name="connsiteY3" fmla="*/ 3073400 h 3073400"/>
                <a:gd name="connsiteX4" fmla="*/ 584200 w 2349500"/>
                <a:gd name="connsiteY4" fmla="*/ 2654300 h 3073400"/>
                <a:gd name="connsiteX5" fmla="*/ 0 w 2349500"/>
                <a:gd name="connsiteY5" fmla="*/ 2857500 h 3073400"/>
                <a:gd name="connsiteX6" fmla="*/ 215900 w 2349500"/>
                <a:gd name="connsiteY6" fmla="*/ 0 h 3073400"/>
                <a:gd name="connsiteX0" fmla="*/ 301625 w 2435225"/>
                <a:gd name="connsiteY0" fmla="*/ 0 h 3073400"/>
                <a:gd name="connsiteX1" fmla="*/ 1393825 w 2435225"/>
                <a:gd name="connsiteY1" fmla="*/ 215900 h 3073400"/>
                <a:gd name="connsiteX2" fmla="*/ 2435225 w 2435225"/>
                <a:gd name="connsiteY2" fmla="*/ 825500 h 3073400"/>
                <a:gd name="connsiteX3" fmla="*/ 1495425 w 2435225"/>
                <a:gd name="connsiteY3" fmla="*/ 3073400 h 3073400"/>
                <a:gd name="connsiteX4" fmla="*/ 669925 w 2435225"/>
                <a:gd name="connsiteY4" fmla="*/ 2654300 h 3073400"/>
                <a:gd name="connsiteX5" fmla="*/ 0 w 2435225"/>
                <a:gd name="connsiteY5" fmla="*/ 2863850 h 3073400"/>
                <a:gd name="connsiteX6" fmla="*/ 301625 w 2435225"/>
                <a:gd name="connsiteY6" fmla="*/ 0 h 3073400"/>
                <a:gd name="connsiteX0" fmla="*/ 307975 w 2441575"/>
                <a:gd name="connsiteY0" fmla="*/ 0 h 3073400"/>
                <a:gd name="connsiteX1" fmla="*/ 1400175 w 2441575"/>
                <a:gd name="connsiteY1" fmla="*/ 215900 h 3073400"/>
                <a:gd name="connsiteX2" fmla="*/ 2441575 w 2441575"/>
                <a:gd name="connsiteY2" fmla="*/ 825500 h 3073400"/>
                <a:gd name="connsiteX3" fmla="*/ 1501775 w 2441575"/>
                <a:gd name="connsiteY3" fmla="*/ 3073400 h 3073400"/>
                <a:gd name="connsiteX4" fmla="*/ 676275 w 2441575"/>
                <a:gd name="connsiteY4" fmla="*/ 2654300 h 3073400"/>
                <a:gd name="connsiteX5" fmla="*/ 0 w 2441575"/>
                <a:gd name="connsiteY5" fmla="*/ 2867025 h 3073400"/>
                <a:gd name="connsiteX6" fmla="*/ 307975 w 2441575"/>
                <a:gd name="connsiteY6" fmla="*/ 0 h 307340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676275 w 2441575"/>
                <a:gd name="connsiteY4" fmla="*/ 266065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676275 w 2441575"/>
                <a:gd name="connsiteY4" fmla="*/ 266065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92250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3475" h="3027363">
                  <a:moveTo>
                    <a:pt x="317500" y="0"/>
                  </a:moveTo>
                  <a:cubicBezTo>
                    <a:pt x="592667" y="282046"/>
                    <a:pt x="939270" y="392642"/>
                    <a:pt x="1400175" y="231775"/>
                  </a:cubicBezTo>
                  <a:cubicBezTo>
                    <a:pt x="2006070" y="119062"/>
                    <a:pt x="2202392" y="558800"/>
                    <a:pt x="2403475" y="827087"/>
                  </a:cubicBezTo>
                  <a:lnTo>
                    <a:pt x="1487488" y="3027363"/>
                  </a:lnTo>
                  <a:cubicBezTo>
                    <a:pt x="1259418" y="2789767"/>
                    <a:pt x="1050396" y="2685521"/>
                    <a:pt x="793750" y="2628900"/>
                  </a:cubicBezTo>
                  <a:cubicBezTo>
                    <a:pt x="491067" y="2623080"/>
                    <a:pt x="280458" y="2810933"/>
                    <a:pt x="0" y="2873375"/>
                  </a:cubicBezTo>
                  <a:lnTo>
                    <a:pt x="317500" y="0"/>
                  </a:lnTo>
                  <a:close/>
                </a:path>
              </a:pathLst>
            </a:custGeom>
            <a:solidFill>
              <a:srgbClr val="DED1C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" name="椭圆 6"/>
          <p:cNvSpPr/>
          <p:nvPr/>
        </p:nvSpPr>
        <p:spPr>
          <a:xfrm>
            <a:off x="4730441" y="5405972"/>
            <a:ext cx="2731118" cy="155798"/>
          </a:xfrm>
          <a:prstGeom prst="ellipse">
            <a:avLst/>
          </a:prstGeom>
          <a:solidFill>
            <a:srgbClr val="A1AE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7" name="组合 46"/>
          <p:cNvGrpSpPr/>
          <p:nvPr/>
        </p:nvGrpSpPr>
        <p:grpSpPr>
          <a:xfrm>
            <a:off x="2348465" y="3319860"/>
            <a:ext cx="2816654" cy="0"/>
            <a:chOff x="2348465" y="3319860"/>
            <a:chExt cx="2816654" cy="0"/>
          </a:xfrm>
        </p:grpSpPr>
        <p:cxnSp>
          <p:nvCxnSpPr>
            <p:cNvPr id="41" name="直接连接符 40"/>
            <p:cNvCxnSpPr/>
            <p:nvPr/>
          </p:nvCxnSpPr>
          <p:spPr>
            <a:xfrm flipH="1">
              <a:off x="2348465" y="3319860"/>
              <a:ext cx="1408327" cy="0"/>
            </a:xfrm>
            <a:prstGeom prst="line">
              <a:avLst/>
            </a:prstGeom>
            <a:ln w="19050">
              <a:solidFill>
                <a:srgbClr val="A6B2B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接连接符 45"/>
            <p:cNvCxnSpPr/>
            <p:nvPr/>
          </p:nvCxnSpPr>
          <p:spPr>
            <a:xfrm flipH="1">
              <a:off x="3756792" y="3319860"/>
              <a:ext cx="1408327" cy="0"/>
            </a:xfrm>
            <a:prstGeom prst="line">
              <a:avLst/>
            </a:prstGeom>
            <a:ln w="1905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组合 50"/>
          <p:cNvGrpSpPr/>
          <p:nvPr/>
        </p:nvGrpSpPr>
        <p:grpSpPr>
          <a:xfrm>
            <a:off x="2011229" y="3410734"/>
            <a:ext cx="3491814" cy="121057"/>
            <a:chOff x="2011229" y="3410734"/>
            <a:chExt cx="3491814" cy="121057"/>
          </a:xfrm>
        </p:grpSpPr>
        <p:grpSp>
          <p:nvGrpSpPr>
            <p:cNvPr id="42" name="组合 41"/>
            <p:cNvGrpSpPr/>
            <p:nvPr/>
          </p:nvGrpSpPr>
          <p:grpSpPr>
            <a:xfrm flipH="1">
              <a:off x="2011229" y="3410734"/>
              <a:ext cx="1745564" cy="121057"/>
              <a:chOff x="8668435" y="3519874"/>
              <a:chExt cx="1745564" cy="121057"/>
            </a:xfrm>
          </p:grpSpPr>
          <p:cxnSp>
            <p:nvCxnSpPr>
              <p:cNvPr id="43" name="直接连接符 42"/>
              <p:cNvCxnSpPr/>
              <p:nvPr/>
            </p:nvCxnSpPr>
            <p:spPr>
              <a:xfrm>
                <a:off x="8668435" y="3580402"/>
                <a:ext cx="1661428" cy="0"/>
              </a:xfrm>
              <a:prstGeom prst="line">
                <a:avLst/>
              </a:prstGeom>
              <a:ln w="19050">
                <a:solidFill>
                  <a:srgbClr val="A6B2BE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椭圆 43"/>
              <p:cNvSpPr/>
              <p:nvPr/>
            </p:nvSpPr>
            <p:spPr>
              <a:xfrm>
                <a:off x="10292942" y="3519874"/>
                <a:ext cx="121057" cy="121057"/>
              </a:xfrm>
              <a:prstGeom prst="ellipse">
                <a:avLst/>
              </a:prstGeom>
              <a:solidFill>
                <a:srgbClr val="A6B2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8" name="组合 47"/>
            <p:cNvGrpSpPr/>
            <p:nvPr/>
          </p:nvGrpSpPr>
          <p:grpSpPr>
            <a:xfrm>
              <a:off x="3757479" y="3410734"/>
              <a:ext cx="1745564" cy="121057"/>
              <a:chOff x="8668435" y="3519874"/>
              <a:chExt cx="1745564" cy="121057"/>
            </a:xfrm>
            <a:noFill/>
          </p:grpSpPr>
          <p:cxnSp>
            <p:nvCxnSpPr>
              <p:cNvPr id="49" name="直接连接符 48"/>
              <p:cNvCxnSpPr/>
              <p:nvPr/>
            </p:nvCxnSpPr>
            <p:spPr>
              <a:xfrm>
                <a:off x="8668435" y="3580402"/>
                <a:ext cx="1661428" cy="0"/>
              </a:xfrm>
              <a:prstGeom prst="line">
                <a:avLst/>
              </a:prstGeom>
              <a:grpFill/>
              <a:ln w="1905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" name="椭圆 49"/>
              <p:cNvSpPr/>
              <p:nvPr/>
            </p:nvSpPr>
            <p:spPr>
              <a:xfrm>
                <a:off x="10292942" y="3519874"/>
                <a:ext cx="121057" cy="12105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2" name="组合 51"/>
          <p:cNvGrpSpPr/>
          <p:nvPr/>
        </p:nvGrpSpPr>
        <p:grpSpPr>
          <a:xfrm flipH="1">
            <a:off x="7025526" y="3316826"/>
            <a:ext cx="2816654" cy="0"/>
            <a:chOff x="2348465" y="3319860"/>
            <a:chExt cx="2816654" cy="0"/>
          </a:xfrm>
        </p:grpSpPr>
        <p:cxnSp>
          <p:nvCxnSpPr>
            <p:cNvPr id="53" name="直接连接符 52"/>
            <p:cNvCxnSpPr/>
            <p:nvPr/>
          </p:nvCxnSpPr>
          <p:spPr>
            <a:xfrm flipH="1">
              <a:off x="2348465" y="3319860"/>
              <a:ext cx="1408327" cy="0"/>
            </a:xfrm>
            <a:prstGeom prst="line">
              <a:avLst/>
            </a:prstGeom>
            <a:ln w="19050">
              <a:solidFill>
                <a:srgbClr val="A6B2B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接连接符 53"/>
            <p:cNvCxnSpPr/>
            <p:nvPr/>
          </p:nvCxnSpPr>
          <p:spPr>
            <a:xfrm flipH="1">
              <a:off x="3756792" y="3319860"/>
              <a:ext cx="1408327" cy="0"/>
            </a:xfrm>
            <a:prstGeom prst="line">
              <a:avLst/>
            </a:prstGeom>
            <a:ln w="1905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组合 54"/>
          <p:cNvGrpSpPr/>
          <p:nvPr/>
        </p:nvGrpSpPr>
        <p:grpSpPr>
          <a:xfrm flipH="1">
            <a:off x="6687602" y="3407700"/>
            <a:ext cx="3491814" cy="121057"/>
            <a:chOff x="2011229" y="3410734"/>
            <a:chExt cx="3491814" cy="121057"/>
          </a:xfrm>
        </p:grpSpPr>
        <p:grpSp>
          <p:nvGrpSpPr>
            <p:cNvPr id="56" name="组合 55"/>
            <p:cNvGrpSpPr/>
            <p:nvPr/>
          </p:nvGrpSpPr>
          <p:grpSpPr>
            <a:xfrm flipH="1">
              <a:off x="2011229" y="3410734"/>
              <a:ext cx="1745564" cy="121057"/>
              <a:chOff x="8668435" y="3519874"/>
              <a:chExt cx="1745564" cy="121057"/>
            </a:xfrm>
          </p:grpSpPr>
          <p:cxnSp>
            <p:nvCxnSpPr>
              <p:cNvPr id="60" name="直接连接符 59"/>
              <p:cNvCxnSpPr/>
              <p:nvPr/>
            </p:nvCxnSpPr>
            <p:spPr>
              <a:xfrm>
                <a:off x="8668435" y="3580402"/>
                <a:ext cx="1661428" cy="0"/>
              </a:xfrm>
              <a:prstGeom prst="line">
                <a:avLst/>
              </a:prstGeom>
              <a:ln w="19050">
                <a:solidFill>
                  <a:srgbClr val="A6B2BE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1" name="椭圆 60"/>
              <p:cNvSpPr/>
              <p:nvPr/>
            </p:nvSpPr>
            <p:spPr>
              <a:xfrm>
                <a:off x="10292942" y="3519874"/>
                <a:ext cx="121057" cy="121057"/>
              </a:xfrm>
              <a:prstGeom prst="ellipse">
                <a:avLst/>
              </a:prstGeom>
              <a:solidFill>
                <a:srgbClr val="A6B2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7" name="组合 56"/>
            <p:cNvGrpSpPr/>
            <p:nvPr/>
          </p:nvGrpSpPr>
          <p:grpSpPr>
            <a:xfrm>
              <a:off x="3757479" y="3410734"/>
              <a:ext cx="1745564" cy="121057"/>
              <a:chOff x="8668435" y="3519874"/>
              <a:chExt cx="1745564" cy="121057"/>
            </a:xfrm>
            <a:noFill/>
          </p:grpSpPr>
          <p:cxnSp>
            <p:nvCxnSpPr>
              <p:cNvPr id="58" name="直接连接符 57"/>
              <p:cNvCxnSpPr/>
              <p:nvPr/>
            </p:nvCxnSpPr>
            <p:spPr>
              <a:xfrm>
                <a:off x="8668435" y="3580402"/>
                <a:ext cx="1661428" cy="0"/>
              </a:xfrm>
              <a:prstGeom prst="line">
                <a:avLst/>
              </a:prstGeom>
              <a:grpFill/>
              <a:ln w="1905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椭圆 58"/>
              <p:cNvSpPr/>
              <p:nvPr/>
            </p:nvSpPr>
            <p:spPr>
              <a:xfrm>
                <a:off x="10292942" y="3519874"/>
                <a:ext cx="121057" cy="12105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pic>
        <p:nvPicPr>
          <p:cNvPr id="2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000" end="164066.5312"/>
                  <p14:fade in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288925" y="-227012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1899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8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22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22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6" presetClass="emph" presetSubtype="0" autoRev="1" fill="hold" grpId="2" nodeType="withEffect">
                                  <p:stCondLst>
                                    <p:cond delay="148"/>
                                  </p:stCondLst>
                                  <p:childTnLst>
                                    <p:animScale>
                                      <p:cBhvr>
                                        <p:cTn id="12" dur="148" fill="hold"/>
                                        <p:tgtEl>
                                          <p:spTgt spid="1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8" presetClass="emph" presetSubtype="0" fill="hold" grpId="0" nodeType="withEffect">
                                  <p:stCondLst>
                                    <p:cond delay="148"/>
                                  </p:stCondLst>
                                  <p:childTnLst>
                                    <p:animRot by="2400000">
                                      <p:cBhvr>
                                        <p:cTn id="14" dur="148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2" presetClass="entr" presetSubtype="1" fill="hold" nodeType="withEffect">
                                  <p:stCondLst>
                                    <p:cond delay="222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22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22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222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22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22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222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0" presetClass="path" presetSubtype="0" autoRev="1" fill="hold" nodeType="withEffect">
                                  <p:stCondLst>
                                    <p:cond delay="148"/>
                                  </p:stCondLst>
                                  <p:childTnLst>
                                    <p:animMotion origin="layout" path="M 3.95833E-6 3.7037E-6 C 3.95833E-6 0.01805 -0.00039 0.00902 -0.00052 0.02708 C -0.00065 -0.00741 3.95833E-6 0.00347 3.95833E-6 -0.02963 " pathEditMode="relative" rAng="0" ptsTypes="AAA">
                                      <p:cBhvr>
                                        <p:cTn id="25" dur="1073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139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8" presetClass="emph" presetSubtype="0" fill="hold" nodeType="withEffect">
                                  <p:stCondLst>
                                    <p:cond delay="370"/>
                                  </p:stCondLst>
                                  <p:childTnLst>
                                    <p:animRot by="24000000">
                                      <p:cBhvr>
                                        <p:cTn id="27" dur="1924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nodeType="withEffect">
                                  <p:stCondLst>
                                    <p:cond delay="37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222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xit" presetSubtype="4" fill="hold" nodeType="withEffect">
                                  <p:stCondLst>
                                    <p:cond delay="518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2" dur="222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nodeType="withEffect">
                                  <p:stCondLst>
                                    <p:cond delay="444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222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xit" presetSubtype="4" fill="hold" nodeType="withEffect">
                                  <p:stCondLst>
                                    <p:cond delay="592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8" dur="222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74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22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22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22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814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22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22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22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74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22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22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22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814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22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22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22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autoRev="1" fill="hold" nodeType="withEffect">
                                  <p:stCondLst>
                                    <p:cond delay="962"/>
                                  </p:stCondLst>
                                  <p:childTnLst>
                                    <p:animMotion origin="layout" path="M -0.02682 0.00023 L -2.91667E-6 0.00023 " pathEditMode="relative" rAng="0" ptsTypes="AA">
                                      <p:cBhvr>
                                        <p:cTn id="61" dur="296" spd="-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41" y="0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42" presetClass="path" presetSubtype="0" accel="50000" decel="50000" autoRev="1" fill="hold" nodeType="withEffect">
                                  <p:stCondLst>
                                    <p:cond delay="962"/>
                                  </p:stCondLst>
                                  <p:childTnLst>
                                    <p:animMotion origin="layout" path="M 0.02591 2.96296E-6 L 3.33333E-6 0.00023 " pathEditMode="relative" rAng="0" ptsTypes="AA">
                                      <p:cBhvr>
                                        <p:cTn id="63" dur="296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02" y="0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53" presetClass="exit" presetSubtype="32" fill="hold" nodeType="withEffect">
                                  <p:stCondLst>
                                    <p:cond delay="1998"/>
                                  </p:stCondLst>
                                  <p:childTnLst>
                                    <p:anim calcmode="lin" valueType="num">
                                      <p:cBhvr>
                                        <p:cTn id="65" dur="222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22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7" dur="222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3.125E-6 -4.81481E-6 L -0.0668 -0.00023 " pathEditMode="relative" rAng="0" ptsTypes="AA">
                                      <p:cBhvr>
                                        <p:cTn id="70" dur="222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46" y="-23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53" presetClass="exit" presetSubtype="32" fill="hold" nodeType="withEffect">
                                  <p:stCondLst>
                                    <p:cond delay="1998"/>
                                  </p:stCondLst>
                                  <p:childTnLst>
                                    <p:anim calcmode="lin" valueType="num">
                                      <p:cBhvr>
                                        <p:cTn id="72" dur="222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22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4" dur="222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42" presetClass="path" presetSubtype="0" accel="50000" decel="50000" fill="hold" nodeType="withEffect">
                                  <p:stCondLst>
                                    <p:cond delay="1924"/>
                                  </p:stCondLst>
                                  <p:childTnLst>
                                    <p:animMotion origin="layout" path="M 3.33333E-6 2.96296E-6 L -0.05339 -0.00162 " pathEditMode="relative" rAng="0" ptsTypes="AA">
                                      <p:cBhvr>
                                        <p:cTn id="77" dur="222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69" y="-93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53" presetClass="exit" presetSubtype="32" fill="hold" nodeType="withEffect">
                                  <p:stCondLst>
                                    <p:cond delay="1998"/>
                                  </p:stCondLst>
                                  <p:childTnLst>
                                    <p:anim calcmode="lin" valueType="num">
                                      <p:cBhvr>
                                        <p:cTn id="79" dur="222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22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1" dur="222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42" presetClass="path" presetSubtype="0" accel="50000" decel="50000" fill="hold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-2.91667E-6 2.22222E-6 L 0.06459 0.00069 " pathEditMode="relative" rAng="0" ptsTypes="AA">
                                      <p:cBhvr>
                                        <p:cTn id="84" dur="222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29" y="23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53" presetClass="exit" presetSubtype="32" fill="hold" nodeType="withEffect">
                                  <p:stCondLst>
                                    <p:cond delay="1998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222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22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8" dur="222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42" presetClass="path" presetSubtype="0" accel="50000" decel="50000" fill="hold" nodeType="withEffect">
                                  <p:stCondLst>
                                    <p:cond delay="1924"/>
                                  </p:stCondLst>
                                  <p:childTnLst>
                                    <p:animMotion origin="layout" path="M -2.91667E-6 1.48148E-6 L 0.05131 0.00092 " pathEditMode="relative" rAng="0" ptsTypes="AA">
                                      <p:cBhvr>
                                        <p:cTn id="91" dur="222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65" y="46"/>
                                    </p:animMotion>
                                  </p:childTnLst>
                                </p:cTn>
                              </p:par>
                              <p:par>
                                <p:cTn id="92" presetID="8" presetClass="emph" presetSubtype="0" fill="hold" nodeType="withEffect">
                                  <p:stCondLst>
                                    <p:cond delay="2072"/>
                                  </p:stCondLst>
                                  <p:childTnLst>
                                    <p:animRot by="-22800000">
                                      <p:cBhvr>
                                        <p:cTn id="93" dur="222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53" presetClass="exit" presetSubtype="32" fill="hold" nodeType="withEffect">
                                  <p:stCondLst>
                                    <p:cond delay="2146"/>
                                  </p:stCondLst>
                                  <p:childTnLst>
                                    <p:anim calcmode="lin" valueType="num">
                                      <p:cBhvr>
                                        <p:cTn id="95" dur="222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22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7" dur="222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2" presetClass="exit" presetSubtype="1" fill="hold" nodeType="withEffect">
                                  <p:stCondLst>
                                    <p:cond delay="2294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0" dur="11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11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11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6" presetClass="emph" presetSubtype="0" fill="hold" nodeType="withEffect">
                                  <p:stCondLst>
                                    <p:cond delay="2294"/>
                                  </p:stCondLst>
                                  <p:childTnLst>
                                    <p:animScale>
                                      <p:cBhvr>
                                        <p:cTn id="104" dur="111" fill="hold"/>
                                        <p:tgtEl>
                                          <p:spTgt spid="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05" presetID="53" presetClass="exit" presetSubtype="32" fill="hold" grpId="3" nodeType="withEffect">
                                  <p:stCondLst>
                                    <p:cond delay="2294"/>
                                  </p:stCondLst>
                                  <p:childTnLst>
                                    <p:anim calcmode="lin" valueType="num">
                                      <p:cBhvr>
                                        <p:cTn id="106" dur="222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222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" dur="222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0" presetClass="exit" presetSubtype="0" fill="hold" grpId="0" nodeType="withEffect">
                                  <p:stCondLst>
                                    <p:cond delay="2294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222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1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7" grpId="0" animBg="1"/>
      <p:bldP spid="17" grpId="1" animBg="1"/>
      <p:bldP spid="17" grpId="2" animBg="1"/>
      <p:bldP spid="17" grpId="3" animBg="1"/>
      <p:bldP spid="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8AFA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文本框 14"/>
          <p:cNvSpPr txBox="1"/>
          <p:nvPr/>
        </p:nvSpPr>
        <p:spPr>
          <a:xfrm>
            <a:off x="5484341" y="2524651"/>
            <a:ext cx="1094445" cy="1252203"/>
          </a:xfrm>
          <a:custGeom>
            <a:avLst/>
            <a:gdLst/>
            <a:ahLst/>
            <a:cxnLst/>
            <a:rect l="l" t="t" r="r" b="b"/>
            <a:pathLst>
              <a:path w="1094445" h="1252203">
                <a:moveTo>
                  <a:pt x="542292" y="0"/>
                </a:moveTo>
                <a:cubicBezTo>
                  <a:pt x="884101" y="26293"/>
                  <a:pt x="1068152" y="174191"/>
                  <a:pt x="1094445" y="443694"/>
                </a:cubicBezTo>
                <a:cubicBezTo>
                  <a:pt x="1094445" y="575159"/>
                  <a:pt x="1012279" y="709910"/>
                  <a:pt x="847948" y="847948"/>
                </a:cubicBezTo>
                <a:cubicBezTo>
                  <a:pt x="841375" y="854522"/>
                  <a:pt x="831515" y="861095"/>
                  <a:pt x="818368" y="867668"/>
                </a:cubicBezTo>
                <a:cubicBezTo>
                  <a:pt x="680330" y="972840"/>
                  <a:pt x="611311" y="1071439"/>
                  <a:pt x="611311" y="1163464"/>
                </a:cubicBezTo>
                <a:cubicBezTo>
                  <a:pt x="611311" y="1222623"/>
                  <a:pt x="585018" y="1252203"/>
                  <a:pt x="532432" y="1252203"/>
                </a:cubicBezTo>
                <a:cubicBezTo>
                  <a:pt x="473273" y="1252203"/>
                  <a:pt x="443694" y="1189757"/>
                  <a:pt x="443694" y="1064865"/>
                </a:cubicBezTo>
                <a:cubicBezTo>
                  <a:pt x="443694" y="972840"/>
                  <a:pt x="489706" y="857808"/>
                  <a:pt x="581732" y="719770"/>
                </a:cubicBezTo>
                <a:cubicBezTo>
                  <a:pt x="654037" y="614598"/>
                  <a:pt x="690190" y="535720"/>
                  <a:pt x="690190" y="483133"/>
                </a:cubicBezTo>
                <a:cubicBezTo>
                  <a:pt x="683617" y="391108"/>
                  <a:pt x="631031" y="338522"/>
                  <a:pt x="532432" y="325376"/>
                </a:cubicBezTo>
                <a:cubicBezTo>
                  <a:pt x="446980" y="325376"/>
                  <a:pt x="384534" y="377962"/>
                  <a:pt x="345095" y="483133"/>
                </a:cubicBezTo>
                <a:cubicBezTo>
                  <a:pt x="325375" y="548866"/>
                  <a:pt x="299082" y="581732"/>
                  <a:pt x="266216" y="581732"/>
                </a:cubicBezTo>
                <a:cubicBezTo>
                  <a:pt x="128178" y="509426"/>
                  <a:pt x="39439" y="420688"/>
                  <a:pt x="0" y="315516"/>
                </a:cubicBezTo>
                <a:cubicBezTo>
                  <a:pt x="85452" y="118318"/>
                  <a:pt x="266216" y="13147"/>
                  <a:pt x="54229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99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5493867" y="2524651"/>
            <a:ext cx="1094445" cy="1252203"/>
          </a:xfrm>
          <a:custGeom>
            <a:avLst/>
            <a:gdLst/>
            <a:ahLst/>
            <a:cxnLst/>
            <a:rect l="l" t="t" r="r" b="b"/>
            <a:pathLst>
              <a:path w="1094445" h="1252203">
                <a:moveTo>
                  <a:pt x="542292" y="0"/>
                </a:moveTo>
                <a:cubicBezTo>
                  <a:pt x="884101" y="26293"/>
                  <a:pt x="1068152" y="174191"/>
                  <a:pt x="1094445" y="443694"/>
                </a:cubicBezTo>
                <a:cubicBezTo>
                  <a:pt x="1094445" y="575159"/>
                  <a:pt x="1012279" y="709910"/>
                  <a:pt x="847948" y="847948"/>
                </a:cubicBezTo>
                <a:cubicBezTo>
                  <a:pt x="841375" y="854522"/>
                  <a:pt x="831515" y="861095"/>
                  <a:pt x="818368" y="867668"/>
                </a:cubicBezTo>
                <a:cubicBezTo>
                  <a:pt x="680330" y="972840"/>
                  <a:pt x="611311" y="1071439"/>
                  <a:pt x="611311" y="1163464"/>
                </a:cubicBezTo>
                <a:cubicBezTo>
                  <a:pt x="611311" y="1222623"/>
                  <a:pt x="585018" y="1252203"/>
                  <a:pt x="532432" y="1252203"/>
                </a:cubicBezTo>
                <a:cubicBezTo>
                  <a:pt x="473273" y="1252203"/>
                  <a:pt x="443694" y="1189757"/>
                  <a:pt x="443694" y="1064865"/>
                </a:cubicBezTo>
                <a:cubicBezTo>
                  <a:pt x="443694" y="972840"/>
                  <a:pt x="489706" y="857808"/>
                  <a:pt x="581732" y="719770"/>
                </a:cubicBezTo>
                <a:cubicBezTo>
                  <a:pt x="654037" y="614598"/>
                  <a:pt x="690190" y="535720"/>
                  <a:pt x="690190" y="483133"/>
                </a:cubicBezTo>
                <a:cubicBezTo>
                  <a:pt x="683617" y="391108"/>
                  <a:pt x="631031" y="338522"/>
                  <a:pt x="532432" y="325376"/>
                </a:cubicBezTo>
                <a:cubicBezTo>
                  <a:pt x="446980" y="325376"/>
                  <a:pt x="384534" y="377962"/>
                  <a:pt x="345095" y="483133"/>
                </a:cubicBezTo>
                <a:cubicBezTo>
                  <a:pt x="325375" y="548866"/>
                  <a:pt x="299082" y="581732"/>
                  <a:pt x="266216" y="581732"/>
                </a:cubicBezTo>
                <a:cubicBezTo>
                  <a:pt x="128178" y="509426"/>
                  <a:pt x="39439" y="420688"/>
                  <a:pt x="0" y="315516"/>
                </a:cubicBezTo>
                <a:cubicBezTo>
                  <a:pt x="85452" y="118318"/>
                  <a:pt x="266216" y="13147"/>
                  <a:pt x="5422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99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5798114" y="3865593"/>
            <a:ext cx="504262" cy="483133"/>
          </a:xfrm>
          <a:custGeom>
            <a:avLst/>
            <a:gdLst/>
            <a:ahLst/>
            <a:cxnLst/>
            <a:rect l="l" t="t" r="r" b="b"/>
            <a:pathLst>
              <a:path w="504262" h="483133">
                <a:moveTo>
                  <a:pt x="257765" y="0"/>
                </a:moveTo>
                <a:cubicBezTo>
                  <a:pt x="277485" y="0"/>
                  <a:pt x="300491" y="13146"/>
                  <a:pt x="326784" y="39439"/>
                </a:cubicBezTo>
                <a:cubicBezTo>
                  <a:pt x="333357" y="46012"/>
                  <a:pt x="339930" y="52585"/>
                  <a:pt x="346504" y="59159"/>
                </a:cubicBezTo>
                <a:lnTo>
                  <a:pt x="464822" y="177477"/>
                </a:lnTo>
                <a:cubicBezTo>
                  <a:pt x="464822" y="184050"/>
                  <a:pt x="468109" y="190624"/>
                  <a:pt x="474682" y="197197"/>
                </a:cubicBezTo>
                <a:cubicBezTo>
                  <a:pt x="494402" y="210343"/>
                  <a:pt x="504262" y="230063"/>
                  <a:pt x="504262" y="256356"/>
                </a:cubicBezTo>
                <a:cubicBezTo>
                  <a:pt x="504262" y="276076"/>
                  <a:pt x="494402" y="295795"/>
                  <a:pt x="474682" y="315515"/>
                </a:cubicBezTo>
                <a:cubicBezTo>
                  <a:pt x="468109" y="315515"/>
                  <a:pt x="464822" y="315515"/>
                  <a:pt x="464822" y="315515"/>
                </a:cubicBezTo>
                <a:lnTo>
                  <a:pt x="336644" y="453553"/>
                </a:lnTo>
                <a:cubicBezTo>
                  <a:pt x="310351" y="473273"/>
                  <a:pt x="280771" y="483133"/>
                  <a:pt x="247905" y="483133"/>
                </a:cubicBezTo>
                <a:cubicBezTo>
                  <a:pt x="221612" y="483133"/>
                  <a:pt x="198606" y="473273"/>
                  <a:pt x="178886" y="453553"/>
                </a:cubicBezTo>
                <a:lnTo>
                  <a:pt x="50708" y="325375"/>
                </a:lnTo>
                <a:cubicBezTo>
                  <a:pt x="11268" y="305655"/>
                  <a:pt x="-5165" y="285936"/>
                  <a:pt x="1409" y="266216"/>
                </a:cubicBezTo>
                <a:cubicBezTo>
                  <a:pt x="1409" y="239923"/>
                  <a:pt x="17842" y="210343"/>
                  <a:pt x="50708" y="177477"/>
                </a:cubicBezTo>
                <a:lnTo>
                  <a:pt x="178886" y="49299"/>
                </a:lnTo>
                <a:cubicBezTo>
                  <a:pt x="178886" y="49299"/>
                  <a:pt x="182173" y="46012"/>
                  <a:pt x="188746" y="39439"/>
                </a:cubicBezTo>
                <a:cubicBezTo>
                  <a:pt x="208466" y="13146"/>
                  <a:pt x="231472" y="0"/>
                  <a:pt x="25776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99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19" name="Line 5"/>
          <p:cNvSpPr>
            <a:spLocks noChangeShapeType="1"/>
          </p:cNvSpPr>
          <p:nvPr/>
        </p:nvSpPr>
        <p:spPr bwMode="auto">
          <a:xfrm rot="1341818" flipH="1">
            <a:off x="6547653" y="2410823"/>
            <a:ext cx="62266" cy="334042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Line 6"/>
          <p:cNvSpPr>
            <a:spLocks noChangeShapeType="1"/>
          </p:cNvSpPr>
          <p:nvPr/>
        </p:nvSpPr>
        <p:spPr bwMode="auto">
          <a:xfrm rot="1341818">
            <a:off x="6327395" y="2374595"/>
            <a:ext cx="166556" cy="303218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Line 9"/>
          <p:cNvSpPr>
            <a:spLocks noChangeShapeType="1"/>
          </p:cNvSpPr>
          <p:nvPr/>
        </p:nvSpPr>
        <p:spPr bwMode="auto">
          <a:xfrm rot="1341818" flipH="1">
            <a:off x="6542288" y="2614190"/>
            <a:ext cx="275517" cy="233950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文本框 24"/>
          <p:cNvSpPr txBox="1"/>
          <p:nvPr/>
        </p:nvSpPr>
        <p:spPr>
          <a:xfrm>
            <a:off x="4479079" y="3419075"/>
            <a:ext cx="76944" cy="19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endParaRPr lang="en-US" altLang="zh-CN" sz="2400" dirty="0">
              <a:solidFill>
                <a:schemeClr val="bg1"/>
              </a:solidFill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7531842" y="3471463"/>
            <a:ext cx="76944" cy="19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endParaRPr lang="en-US" altLang="zh-CN" sz="2400" dirty="0">
              <a:solidFill>
                <a:schemeClr val="bg1"/>
              </a:solidFill>
            </a:endParaRPr>
          </a:p>
        </p:txBody>
      </p:sp>
      <p:sp>
        <p:nvSpPr>
          <p:cNvPr id="14" name="任意多边形 13"/>
          <p:cNvSpPr/>
          <p:nvPr/>
        </p:nvSpPr>
        <p:spPr>
          <a:xfrm>
            <a:off x="-9525" y="0"/>
            <a:ext cx="12211050" cy="6858000"/>
          </a:xfrm>
          <a:custGeom>
            <a:avLst/>
            <a:gdLst>
              <a:gd name="connsiteX0" fmla="*/ 6057901 w 12211050"/>
              <a:gd name="connsiteY0" fmla="*/ 2044271 h 6858000"/>
              <a:gd name="connsiteX1" fmla="*/ 4654121 w 12211050"/>
              <a:gd name="connsiteY1" fmla="*/ 3448051 h 6858000"/>
              <a:gd name="connsiteX2" fmla="*/ 6057901 w 12211050"/>
              <a:gd name="connsiteY2" fmla="*/ 4851831 h 6858000"/>
              <a:gd name="connsiteX3" fmla="*/ 7461681 w 12211050"/>
              <a:gd name="connsiteY3" fmla="*/ 3448051 h 6858000"/>
              <a:gd name="connsiteX4" fmla="*/ 6057901 w 12211050"/>
              <a:gd name="connsiteY4" fmla="*/ 2044271 h 6858000"/>
              <a:gd name="connsiteX5" fmla="*/ 0 w 12211050"/>
              <a:gd name="connsiteY5" fmla="*/ 0 h 6858000"/>
              <a:gd name="connsiteX6" fmla="*/ 12211050 w 12211050"/>
              <a:gd name="connsiteY6" fmla="*/ 0 h 6858000"/>
              <a:gd name="connsiteX7" fmla="*/ 12211050 w 12211050"/>
              <a:gd name="connsiteY7" fmla="*/ 6858000 h 6858000"/>
              <a:gd name="connsiteX8" fmla="*/ 0 w 12211050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11050" h="6858000">
                <a:moveTo>
                  <a:pt x="6057901" y="2044271"/>
                </a:moveTo>
                <a:cubicBezTo>
                  <a:pt x="5282615" y="2044271"/>
                  <a:pt x="4654121" y="2672765"/>
                  <a:pt x="4654121" y="3448051"/>
                </a:cubicBezTo>
                <a:cubicBezTo>
                  <a:pt x="4654121" y="4223337"/>
                  <a:pt x="5282615" y="4851831"/>
                  <a:pt x="6057901" y="4851831"/>
                </a:cubicBezTo>
                <a:cubicBezTo>
                  <a:pt x="6833187" y="4851831"/>
                  <a:pt x="7461681" y="4223337"/>
                  <a:pt x="7461681" y="3448051"/>
                </a:cubicBezTo>
                <a:cubicBezTo>
                  <a:pt x="7461681" y="2672765"/>
                  <a:pt x="6833187" y="2044271"/>
                  <a:pt x="6057901" y="2044271"/>
                </a:cubicBezTo>
                <a:close/>
                <a:moveTo>
                  <a:pt x="0" y="0"/>
                </a:moveTo>
                <a:lnTo>
                  <a:pt x="12211050" y="0"/>
                </a:lnTo>
                <a:lnTo>
                  <a:pt x="1221105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菱形 28"/>
          <p:cNvSpPr/>
          <p:nvPr/>
        </p:nvSpPr>
        <p:spPr>
          <a:xfrm>
            <a:off x="-3541430" y="-6208430"/>
            <a:ext cx="19274860" cy="19274860"/>
          </a:xfrm>
          <a:prstGeom prst="diamond">
            <a:avLst/>
          </a:prstGeom>
          <a:solidFill>
            <a:srgbClr val="FE70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菱形 29"/>
          <p:cNvSpPr/>
          <p:nvPr/>
        </p:nvSpPr>
        <p:spPr>
          <a:xfrm>
            <a:off x="-3541430" y="-6208430"/>
            <a:ext cx="19274860" cy="19274860"/>
          </a:xfrm>
          <a:prstGeom prst="diamond">
            <a:avLst/>
          </a:prstGeom>
          <a:solidFill>
            <a:srgbClr val="5A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菱形 31"/>
          <p:cNvSpPr/>
          <p:nvPr/>
        </p:nvSpPr>
        <p:spPr>
          <a:xfrm>
            <a:off x="-3541430" y="-6208430"/>
            <a:ext cx="19274860" cy="19274860"/>
          </a:xfrm>
          <a:prstGeom prst="diamond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菱形 25"/>
          <p:cNvSpPr/>
          <p:nvPr/>
        </p:nvSpPr>
        <p:spPr>
          <a:xfrm>
            <a:off x="4802470" y="2181225"/>
            <a:ext cx="2495550" cy="2495550"/>
          </a:xfrm>
          <a:prstGeom prst="diamond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00079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36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2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4" fill="hold" grpId="2" nodeType="withEffect" p14:presetBounceEnd="56000">
                                      <p:stCondLst>
                                        <p:cond delay="67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13" dur="334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14" dur="334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" dur="2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" dur="2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2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5" dur="2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8" dur="2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" dur="2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1" presetClass="entr" presetSubtype="0" fill="hold" grpId="2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10" presetClass="exit" presetSubtype="0" fill="hold" grpId="1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2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grpId="3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200" fill="hold"/>
                                            <p:tgtEl>
                                              <p:spTgt spid="1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1" presetClass="entr" presetSubtype="0" fill="hold" grpId="0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" presetID="1" presetClass="exit" presetSubtype="0" fill="hold" grpId="2" nodeType="withEffect">
                                      <p:stCondLst>
                                        <p:cond delay="1403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0" presetClass="path" presetSubtype="0" accel="50000" decel="50000" fill="hold" grpId="3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2.08333E-6 -4.98733E-18 L 0.02279 0.00093 L 0.125 0.18056 C 0.16146 0.11829 0.1918 0.06273 0.22852 0.00116 " pathEditMode="relative" rAng="0" ptsTypes="AAAA">
                                          <p:cBhvr>
                                            <p:cTn id="45" dur="668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419" y="902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1" presetClass="entr" presetSubtype="0" fill="hold" grpId="0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" presetClass="exit" presetSubtype="0" fill="hold" grpId="1" nodeType="withEffect">
                                      <p:stCondLst>
                                        <p:cond delay="1403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0" presetClass="path" presetSubtype="0" accel="50000" decel="50000" fill="hold" grpId="2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3.33333E-6 0 C -0.00742 -0.00278 -0.01406 -0.00093 -0.02148 -0.00301 C -0.05534 -0.06782 -0.08971 -0.12407 -0.12317 -0.1875 C -0.15755 -0.13681 -0.20182 -0.04769 -0.22734 -0.00764 " pathEditMode="relative" rAng="0" ptsTypes="AAAA">
                                          <p:cBhvr>
                                            <p:cTn id="51" dur="668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367" y="-937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1" nodeType="withEffect">
                                      <p:stCondLst>
                                        <p:cond delay="1069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334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2" nodeType="withEffect">
                                      <p:stCondLst>
                                        <p:cond delay="127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100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23" presetClass="entr" presetSubtype="16" fill="hold" grpId="0" nodeType="withEffect">
                                      <p:stCondLst>
                                        <p:cond delay="1403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3" presetClass="entr" presetSubtype="16" fill="hold" grpId="0" nodeType="withEffect">
                                      <p:stCondLst>
                                        <p:cond delay="147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3" presetClass="entr" presetSubtype="16" fill="hold" grpId="0" nodeType="withEffect">
                                      <p:stCondLst>
                                        <p:cond delay="1537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2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2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1" animBg="1"/>
          <p:bldP spid="15" grpId="2" animBg="1"/>
          <p:bldP spid="15" grpId="3" animBg="1"/>
          <p:bldP spid="5" grpId="0" animBg="1"/>
          <p:bldP spid="6" grpId="2" animBg="1"/>
          <p:bldP spid="19" grpId="0" animBg="1"/>
          <p:bldP spid="19" grpId="1" animBg="1"/>
          <p:bldP spid="20" grpId="0" animBg="1"/>
          <p:bldP spid="20" grpId="1" animBg="1"/>
          <p:bldP spid="23" grpId="0" animBg="1"/>
          <p:bldP spid="23" grpId="1" animBg="1"/>
          <p:bldP spid="25" grpId="0"/>
          <p:bldP spid="25" grpId="2"/>
          <p:bldP spid="25" grpId="3"/>
          <p:bldP spid="27" grpId="0"/>
          <p:bldP spid="27" grpId="1"/>
          <p:bldP spid="27" grpId="2"/>
          <p:bldP spid="29" grpId="0" animBg="1"/>
          <p:bldP spid="30" grpId="0" animBg="1"/>
          <p:bldP spid="32" grpId="0" animBg="1"/>
          <p:bldP spid="26" grpId="1" animBg="1"/>
          <p:bldP spid="26" grpId="2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2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4" fill="hold" grpId="2" nodeType="withEffect">
                                      <p:stCondLst>
                                        <p:cond delay="67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334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334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" dur="2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" dur="2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2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5" dur="2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8" dur="2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" dur="2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1" presetClass="entr" presetSubtype="0" fill="hold" grpId="2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10" presetClass="exit" presetSubtype="0" fill="hold" grpId="1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2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grpId="3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200" fill="hold"/>
                                            <p:tgtEl>
                                              <p:spTgt spid="1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1" presetClass="entr" presetSubtype="0" fill="hold" grpId="0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" presetID="1" presetClass="exit" presetSubtype="0" fill="hold" grpId="2" nodeType="withEffect">
                                      <p:stCondLst>
                                        <p:cond delay="1403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0" presetClass="path" presetSubtype="0" accel="50000" decel="50000" fill="hold" grpId="3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2.08333E-6 -4.98733E-18 L 0.02279 0.00093 L 0.125 0.18056 C 0.16146 0.11829 0.1918 0.06273 0.22852 0.00116 " pathEditMode="relative" rAng="0" ptsTypes="AAAA">
                                          <p:cBhvr>
                                            <p:cTn id="45" dur="668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419" y="902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1" presetClass="entr" presetSubtype="0" fill="hold" grpId="0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" presetClass="exit" presetSubtype="0" fill="hold" grpId="1" nodeType="withEffect">
                                      <p:stCondLst>
                                        <p:cond delay="1403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0" presetClass="path" presetSubtype="0" accel="50000" decel="50000" fill="hold" grpId="2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3.33333E-6 0 C -0.00742 -0.00278 -0.01406 -0.00093 -0.02148 -0.00301 C -0.05534 -0.06782 -0.08971 -0.12407 -0.12317 -0.1875 C -0.15755 -0.13681 -0.20182 -0.04769 -0.22734 -0.00764 " pathEditMode="relative" rAng="0" ptsTypes="AAAA">
                                          <p:cBhvr>
                                            <p:cTn id="51" dur="668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367" y="-937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1" nodeType="withEffect">
                                      <p:stCondLst>
                                        <p:cond delay="1069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334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2" nodeType="withEffect">
                                      <p:stCondLst>
                                        <p:cond delay="127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100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23" presetClass="entr" presetSubtype="16" fill="hold" grpId="0" nodeType="withEffect">
                                      <p:stCondLst>
                                        <p:cond delay="1403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3" presetClass="entr" presetSubtype="16" fill="hold" grpId="0" nodeType="withEffect">
                                      <p:stCondLst>
                                        <p:cond delay="147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3" presetClass="entr" presetSubtype="16" fill="hold" grpId="0" nodeType="withEffect">
                                      <p:stCondLst>
                                        <p:cond delay="1537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2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2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1" animBg="1"/>
          <p:bldP spid="15" grpId="2" animBg="1"/>
          <p:bldP spid="15" grpId="3" animBg="1"/>
          <p:bldP spid="5" grpId="0" animBg="1"/>
          <p:bldP spid="6" grpId="2" animBg="1"/>
          <p:bldP spid="19" grpId="0" animBg="1"/>
          <p:bldP spid="19" grpId="1" animBg="1"/>
          <p:bldP spid="20" grpId="0" animBg="1"/>
          <p:bldP spid="20" grpId="1" animBg="1"/>
          <p:bldP spid="23" grpId="0" animBg="1"/>
          <p:bldP spid="23" grpId="1" animBg="1"/>
          <p:bldP spid="25" grpId="0"/>
          <p:bldP spid="25" grpId="2"/>
          <p:bldP spid="25" grpId="3"/>
          <p:bldP spid="27" grpId="0"/>
          <p:bldP spid="27" grpId="1"/>
          <p:bldP spid="27" grpId="2"/>
          <p:bldP spid="29" grpId="0" animBg="1"/>
          <p:bldP spid="30" grpId="0" animBg="1"/>
          <p:bldP spid="32" grpId="0" animBg="1"/>
          <p:bldP spid="26" grpId="1" animBg="1"/>
          <p:bldP spid="26" grpId="2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E8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直接连接符 4"/>
          <p:cNvCxnSpPr/>
          <p:nvPr/>
        </p:nvCxnSpPr>
        <p:spPr>
          <a:xfrm>
            <a:off x="1696155" y="3889863"/>
            <a:ext cx="5355974" cy="0"/>
          </a:xfrm>
          <a:prstGeom prst="line">
            <a:avLst/>
          </a:prstGeom>
          <a:ln w="28575">
            <a:solidFill>
              <a:srgbClr val="5D6D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文本框 5"/>
          <p:cNvSpPr txBox="1"/>
          <p:nvPr/>
        </p:nvSpPr>
        <p:spPr>
          <a:xfrm>
            <a:off x="1509703" y="3856072"/>
            <a:ext cx="557075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dirty="0" smtClean="0">
                <a:solidFill>
                  <a:srgbClr val="4E5C69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你知道纸是如何</a:t>
            </a:r>
            <a:endParaRPr lang="zh-CN" altLang="en-US" sz="6000" dirty="0">
              <a:solidFill>
                <a:srgbClr val="4E5C69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6867834" y="2703801"/>
            <a:ext cx="418576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dirty="0" smtClean="0">
                <a:solidFill>
                  <a:srgbClr val="4E5C69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生产的吗</a:t>
            </a:r>
            <a:r>
              <a:rPr lang="zh-CN" altLang="en-US" sz="7200" dirty="0" smtClean="0">
                <a:solidFill>
                  <a:srgbClr val="4E5C69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？</a:t>
            </a:r>
            <a:endParaRPr lang="zh-CN" altLang="en-US" sz="6000" dirty="0">
              <a:solidFill>
                <a:srgbClr val="4E5C69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1509703" y="3923655"/>
            <a:ext cx="5799015" cy="1312985"/>
          </a:xfrm>
          <a:prstGeom prst="rect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等腰三角形 8"/>
          <p:cNvSpPr/>
          <p:nvPr/>
        </p:nvSpPr>
        <p:spPr>
          <a:xfrm rot="15684474">
            <a:off x="10459692" y="2695188"/>
            <a:ext cx="112395" cy="519490"/>
          </a:xfrm>
          <a:prstGeom prst="triangle">
            <a:avLst/>
          </a:prstGeom>
          <a:solidFill>
            <a:srgbClr val="5D6D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sp>
        <p:nvSpPr>
          <p:cNvPr id="10" name="等腰三角形 9"/>
          <p:cNvSpPr/>
          <p:nvPr/>
        </p:nvSpPr>
        <p:spPr>
          <a:xfrm rot="13867814">
            <a:off x="10413961" y="2542117"/>
            <a:ext cx="112395" cy="540893"/>
          </a:xfrm>
          <a:prstGeom prst="triangle">
            <a:avLst/>
          </a:prstGeom>
          <a:solidFill>
            <a:srgbClr val="5D6D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sp>
        <p:nvSpPr>
          <p:cNvPr id="11" name="等腰三角形 10"/>
          <p:cNvSpPr/>
          <p:nvPr/>
        </p:nvSpPr>
        <p:spPr>
          <a:xfrm rot="11744806">
            <a:off x="10256769" y="2488086"/>
            <a:ext cx="112395" cy="498108"/>
          </a:xfrm>
          <a:prstGeom prst="triangle">
            <a:avLst/>
          </a:prstGeom>
          <a:solidFill>
            <a:srgbClr val="5D6D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grpSp>
        <p:nvGrpSpPr>
          <p:cNvPr id="17" name="组合 16"/>
          <p:cNvGrpSpPr/>
          <p:nvPr/>
        </p:nvGrpSpPr>
        <p:grpSpPr>
          <a:xfrm>
            <a:off x="-4766" y="1166815"/>
            <a:ext cx="12201533" cy="6860390"/>
            <a:chOff x="149223" y="1300165"/>
            <a:chExt cx="12201533" cy="6860390"/>
          </a:xfrm>
        </p:grpSpPr>
        <p:grpSp>
          <p:nvGrpSpPr>
            <p:cNvPr id="18" name="组合 17"/>
            <p:cNvGrpSpPr/>
            <p:nvPr/>
          </p:nvGrpSpPr>
          <p:grpSpPr>
            <a:xfrm>
              <a:off x="7551784" y="5041068"/>
              <a:ext cx="599875" cy="621641"/>
              <a:chOff x="7801456" y="353600"/>
              <a:chExt cx="2780405" cy="2881292"/>
            </a:xfrm>
          </p:grpSpPr>
          <p:sp>
            <p:nvSpPr>
              <p:cNvPr id="218" name="任意多边形 217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9" name="任意多边形 218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" fmla="*/ 0 w 555498"/>
                  <a:gd name="connsiteY0" fmla="*/ 0 h 415752"/>
                  <a:gd name="connsiteX1" fmla="*/ 555498 w 555498"/>
                  <a:gd name="connsiteY1" fmla="*/ 16169 h 415752"/>
                  <a:gd name="connsiteX2" fmla="*/ 35671 w 555498"/>
                  <a:gd name="connsiteY2" fmla="*/ 415752 h 415752"/>
                  <a:gd name="connsiteX3" fmla="*/ 0 w 555498"/>
                  <a:gd name="connsiteY3" fmla="*/ 0 h 415752"/>
                  <a:gd name="connsiteX0" fmla="*/ 0 w 555498"/>
                  <a:gd name="connsiteY0" fmla="*/ 0 h 521708"/>
                  <a:gd name="connsiteX1" fmla="*/ 555498 w 555498"/>
                  <a:gd name="connsiteY1" fmla="*/ 16169 h 521708"/>
                  <a:gd name="connsiteX2" fmla="*/ 47956 w 555498"/>
                  <a:gd name="connsiteY2" fmla="*/ 521708 h 521708"/>
                  <a:gd name="connsiteX3" fmla="*/ 0 w 555498"/>
                  <a:gd name="connsiteY3" fmla="*/ 0 h 521708"/>
                  <a:gd name="connsiteX0" fmla="*/ 0 w 555498"/>
                  <a:gd name="connsiteY0" fmla="*/ 0 h 520172"/>
                  <a:gd name="connsiteX1" fmla="*/ 555498 w 555498"/>
                  <a:gd name="connsiteY1" fmla="*/ 16169 h 520172"/>
                  <a:gd name="connsiteX2" fmla="*/ 47956 w 555498"/>
                  <a:gd name="connsiteY2" fmla="*/ 520172 h 520172"/>
                  <a:gd name="connsiteX3" fmla="*/ 0 w 555498"/>
                  <a:gd name="connsiteY3" fmla="*/ 0 h 520172"/>
                  <a:gd name="connsiteX0" fmla="*/ 0 w 555498"/>
                  <a:gd name="connsiteY0" fmla="*/ 0 h 519692"/>
                  <a:gd name="connsiteX1" fmla="*/ 555498 w 555498"/>
                  <a:gd name="connsiteY1" fmla="*/ 16169 h 519692"/>
                  <a:gd name="connsiteX2" fmla="*/ 47476 w 555498"/>
                  <a:gd name="connsiteY2" fmla="*/ 519692 h 519692"/>
                  <a:gd name="connsiteX3" fmla="*/ 0 w 555498"/>
                  <a:gd name="connsiteY3" fmla="*/ 0 h 51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0" name="组合 219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221" name="任意多边形 220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2" name="任意多边形 221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9" name="组合 18"/>
            <p:cNvGrpSpPr/>
            <p:nvPr/>
          </p:nvGrpSpPr>
          <p:grpSpPr>
            <a:xfrm>
              <a:off x="7551784" y="5041068"/>
              <a:ext cx="599875" cy="621641"/>
              <a:chOff x="7801456" y="353600"/>
              <a:chExt cx="2780405" cy="2881292"/>
            </a:xfrm>
          </p:grpSpPr>
          <p:sp>
            <p:nvSpPr>
              <p:cNvPr id="213" name="任意多边形 212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4" name="任意多边形 213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" fmla="*/ 0 w 555498"/>
                  <a:gd name="connsiteY0" fmla="*/ 0 h 415752"/>
                  <a:gd name="connsiteX1" fmla="*/ 555498 w 555498"/>
                  <a:gd name="connsiteY1" fmla="*/ 16169 h 415752"/>
                  <a:gd name="connsiteX2" fmla="*/ 35671 w 555498"/>
                  <a:gd name="connsiteY2" fmla="*/ 415752 h 415752"/>
                  <a:gd name="connsiteX3" fmla="*/ 0 w 555498"/>
                  <a:gd name="connsiteY3" fmla="*/ 0 h 415752"/>
                  <a:gd name="connsiteX0" fmla="*/ 0 w 555498"/>
                  <a:gd name="connsiteY0" fmla="*/ 0 h 521708"/>
                  <a:gd name="connsiteX1" fmla="*/ 555498 w 555498"/>
                  <a:gd name="connsiteY1" fmla="*/ 16169 h 521708"/>
                  <a:gd name="connsiteX2" fmla="*/ 47956 w 555498"/>
                  <a:gd name="connsiteY2" fmla="*/ 521708 h 521708"/>
                  <a:gd name="connsiteX3" fmla="*/ 0 w 555498"/>
                  <a:gd name="connsiteY3" fmla="*/ 0 h 521708"/>
                  <a:gd name="connsiteX0" fmla="*/ 0 w 555498"/>
                  <a:gd name="connsiteY0" fmla="*/ 0 h 520172"/>
                  <a:gd name="connsiteX1" fmla="*/ 555498 w 555498"/>
                  <a:gd name="connsiteY1" fmla="*/ 16169 h 520172"/>
                  <a:gd name="connsiteX2" fmla="*/ 47956 w 555498"/>
                  <a:gd name="connsiteY2" fmla="*/ 520172 h 520172"/>
                  <a:gd name="connsiteX3" fmla="*/ 0 w 555498"/>
                  <a:gd name="connsiteY3" fmla="*/ 0 h 520172"/>
                  <a:gd name="connsiteX0" fmla="*/ 0 w 555498"/>
                  <a:gd name="connsiteY0" fmla="*/ 0 h 519692"/>
                  <a:gd name="connsiteX1" fmla="*/ 555498 w 555498"/>
                  <a:gd name="connsiteY1" fmla="*/ 16169 h 519692"/>
                  <a:gd name="connsiteX2" fmla="*/ 47476 w 555498"/>
                  <a:gd name="connsiteY2" fmla="*/ 519692 h 519692"/>
                  <a:gd name="connsiteX3" fmla="*/ 0 w 555498"/>
                  <a:gd name="connsiteY3" fmla="*/ 0 h 51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15" name="组合 214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216" name="任意多边形 215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7" name="任意多边形 216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0" name="组合 19"/>
            <p:cNvGrpSpPr/>
            <p:nvPr/>
          </p:nvGrpSpPr>
          <p:grpSpPr>
            <a:xfrm>
              <a:off x="7551784" y="5041068"/>
              <a:ext cx="599875" cy="621641"/>
              <a:chOff x="7801456" y="353600"/>
              <a:chExt cx="2780405" cy="2881292"/>
            </a:xfrm>
          </p:grpSpPr>
          <p:sp>
            <p:nvSpPr>
              <p:cNvPr id="208" name="任意多边形 207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" name="任意多边形 208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" fmla="*/ 0 w 555498"/>
                  <a:gd name="connsiteY0" fmla="*/ 0 h 415752"/>
                  <a:gd name="connsiteX1" fmla="*/ 555498 w 555498"/>
                  <a:gd name="connsiteY1" fmla="*/ 16169 h 415752"/>
                  <a:gd name="connsiteX2" fmla="*/ 35671 w 555498"/>
                  <a:gd name="connsiteY2" fmla="*/ 415752 h 415752"/>
                  <a:gd name="connsiteX3" fmla="*/ 0 w 555498"/>
                  <a:gd name="connsiteY3" fmla="*/ 0 h 415752"/>
                  <a:gd name="connsiteX0" fmla="*/ 0 w 555498"/>
                  <a:gd name="connsiteY0" fmla="*/ 0 h 521708"/>
                  <a:gd name="connsiteX1" fmla="*/ 555498 w 555498"/>
                  <a:gd name="connsiteY1" fmla="*/ 16169 h 521708"/>
                  <a:gd name="connsiteX2" fmla="*/ 47956 w 555498"/>
                  <a:gd name="connsiteY2" fmla="*/ 521708 h 521708"/>
                  <a:gd name="connsiteX3" fmla="*/ 0 w 555498"/>
                  <a:gd name="connsiteY3" fmla="*/ 0 h 521708"/>
                  <a:gd name="connsiteX0" fmla="*/ 0 w 555498"/>
                  <a:gd name="connsiteY0" fmla="*/ 0 h 520172"/>
                  <a:gd name="connsiteX1" fmla="*/ 555498 w 555498"/>
                  <a:gd name="connsiteY1" fmla="*/ 16169 h 520172"/>
                  <a:gd name="connsiteX2" fmla="*/ 47956 w 555498"/>
                  <a:gd name="connsiteY2" fmla="*/ 520172 h 520172"/>
                  <a:gd name="connsiteX3" fmla="*/ 0 w 555498"/>
                  <a:gd name="connsiteY3" fmla="*/ 0 h 520172"/>
                  <a:gd name="connsiteX0" fmla="*/ 0 w 555498"/>
                  <a:gd name="connsiteY0" fmla="*/ 0 h 519692"/>
                  <a:gd name="connsiteX1" fmla="*/ 555498 w 555498"/>
                  <a:gd name="connsiteY1" fmla="*/ 16169 h 519692"/>
                  <a:gd name="connsiteX2" fmla="*/ 47476 w 555498"/>
                  <a:gd name="connsiteY2" fmla="*/ 519692 h 519692"/>
                  <a:gd name="connsiteX3" fmla="*/ 0 w 555498"/>
                  <a:gd name="connsiteY3" fmla="*/ 0 h 51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10" name="组合 209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211" name="任意多边形 210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2" name="任意多边形 211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1" name="组合 20"/>
            <p:cNvGrpSpPr/>
            <p:nvPr/>
          </p:nvGrpSpPr>
          <p:grpSpPr>
            <a:xfrm>
              <a:off x="7551784" y="5041068"/>
              <a:ext cx="599875" cy="621641"/>
              <a:chOff x="7801456" y="353600"/>
              <a:chExt cx="2780405" cy="2881292"/>
            </a:xfrm>
          </p:grpSpPr>
          <p:sp>
            <p:nvSpPr>
              <p:cNvPr id="203" name="任意多边形 202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4" name="任意多边形 203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" fmla="*/ 0 w 555498"/>
                  <a:gd name="connsiteY0" fmla="*/ 0 h 415752"/>
                  <a:gd name="connsiteX1" fmla="*/ 555498 w 555498"/>
                  <a:gd name="connsiteY1" fmla="*/ 16169 h 415752"/>
                  <a:gd name="connsiteX2" fmla="*/ 35671 w 555498"/>
                  <a:gd name="connsiteY2" fmla="*/ 415752 h 415752"/>
                  <a:gd name="connsiteX3" fmla="*/ 0 w 555498"/>
                  <a:gd name="connsiteY3" fmla="*/ 0 h 415752"/>
                  <a:gd name="connsiteX0" fmla="*/ 0 w 555498"/>
                  <a:gd name="connsiteY0" fmla="*/ 0 h 521708"/>
                  <a:gd name="connsiteX1" fmla="*/ 555498 w 555498"/>
                  <a:gd name="connsiteY1" fmla="*/ 16169 h 521708"/>
                  <a:gd name="connsiteX2" fmla="*/ 47956 w 555498"/>
                  <a:gd name="connsiteY2" fmla="*/ 521708 h 521708"/>
                  <a:gd name="connsiteX3" fmla="*/ 0 w 555498"/>
                  <a:gd name="connsiteY3" fmla="*/ 0 h 521708"/>
                  <a:gd name="connsiteX0" fmla="*/ 0 w 555498"/>
                  <a:gd name="connsiteY0" fmla="*/ 0 h 520172"/>
                  <a:gd name="connsiteX1" fmla="*/ 555498 w 555498"/>
                  <a:gd name="connsiteY1" fmla="*/ 16169 h 520172"/>
                  <a:gd name="connsiteX2" fmla="*/ 47956 w 555498"/>
                  <a:gd name="connsiteY2" fmla="*/ 520172 h 520172"/>
                  <a:gd name="connsiteX3" fmla="*/ 0 w 555498"/>
                  <a:gd name="connsiteY3" fmla="*/ 0 h 520172"/>
                  <a:gd name="connsiteX0" fmla="*/ 0 w 555498"/>
                  <a:gd name="connsiteY0" fmla="*/ 0 h 519692"/>
                  <a:gd name="connsiteX1" fmla="*/ 555498 w 555498"/>
                  <a:gd name="connsiteY1" fmla="*/ 16169 h 519692"/>
                  <a:gd name="connsiteX2" fmla="*/ 47476 w 555498"/>
                  <a:gd name="connsiteY2" fmla="*/ 519692 h 519692"/>
                  <a:gd name="connsiteX3" fmla="*/ 0 w 555498"/>
                  <a:gd name="connsiteY3" fmla="*/ 0 h 51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05" name="组合 204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206" name="任意多边形 205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7" name="任意多边形 206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2" name="组合 21"/>
            <p:cNvGrpSpPr/>
            <p:nvPr/>
          </p:nvGrpSpPr>
          <p:grpSpPr>
            <a:xfrm>
              <a:off x="149223" y="5600764"/>
              <a:ext cx="12198355" cy="374018"/>
              <a:chOff x="-37808" y="76837"/>
              <a:chExt cx="12198355" cy="374018"/>
            </a:xfrm>
          </p:grpSpPr>
          <p:grpSp>
            <p:nvGrpSpPr>
              <p:cNvPr id="154" name="组合 153"/>
              <p:cNvGrpSpPr/>
              <p:nvPr/>
            </p:nvGrpSpPr>
            <p:grpSpPr>
              <a:xfrm>
                <a:off x="-37808" y="92077"/>
                <a:ext cx="12198355" cy="358778"/>
                <a:chOff x="-37808" y="92077"/>
                <a:chExt cx="12198355" cy="358778"/>
              </a:xfrm>
            </p:grpSpPr>
            <p:grpSp>
              <p:nvGrpSpPr>
                <p:cNvPr id="161" name="组合 160"/>
                <p:cNvGrpSpPr/>
                <p:nvPr/>
              </p:nvGrpSpPr>
              <p:grpSpPr>
                <a:xfrm>
                  <a:off x="-37808" y="92077"/>
                  <a:ext cx="12198355" cy="358775"/>
                  <a:chOff x="1" y="5445132"/>
                  <a:chExt cx="12198355" cy="358775"/>
                </a:xfrm>
              </p:grpSpPr>
              <p:sp>
                <p:nvSpPr>
                  <p:cNvPr id="163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8101017" y="5480057"/>
                    <a:ext cx="1209675" cy="123825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4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8101017" y="5480057"/>
                    <a:ext cx="4097339" cy="314958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5" name="Rectangle 105"/>
                  <p:cNvSpPr>
                    <a:spLocks noChangeArrowheads="1"/>
                  </p:cNvSpPr>
                  <p:nvPr/>
                </p:nvSpPr>
                <p:spPr bwMode="auto">
                  <a:xfrm>
                    <a:off x="6429379" y="5480057"/>
                    <a:ext cx="1203325" cy="123825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6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2895602" y="5480057"/>
                    <a:ext cx="1203325" cy="123825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167" name="组合 166"/>
                  <p:cNvGrpSpPr/>
                  <p:nvPr/>
                </p:nvGrpSpPr>
                <p:grpSpPr>
                  <a:xfrm>
                    <a:off x="200026" y="5445132"/>
                    <a:ext cx="11799892" cy="76200"/>
                    <a:chOff x="200026" y="5445132"/>
                    <a:chExt cx="11799892" cy="76200"/>
                  </a:xfrm>
                </p:grpSpPr>
                <p:sp>
                  <p:nvSpPr>
                    <p:cNvPr id="169" name="Freeform 27"/>
                    <p:cNvSpPr>
                      <a:spLocks/>
                    </p:cNvSpPr>
                    <p:nvPr/>
                  </p:nvSpPr>
                  <p:spPr bwMode="auto">
                    <a:xfrm>
                      <a:off x="8904292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4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4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7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7" y="11"/>
                            <a:pt x="24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0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8588380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5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5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5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5" y="11"/>
                            <a:pt x="5" y="11"/>
                            <a:pt x="5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1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8266117" y="5445132"/>
                      <a:ext cx="198438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2" name="Freeform 30"/>
                    <p:cNvSpPr>
                      <a:spLocks/>
                    </p:cNvSpPr>
                    <p:nvPr/>
                  </p:nvSpPr>
                  <p:spPr bwMode="auto">
                    <a:xfrm>
                      <a:off x="9867905" y="5445132"/>
                      <a:ext cx="206375" cy="76200"/>
                    </a:xfrm>
                    <a:custGeom>
                      <a:avLst/>
                      <a:gdLst>
                        <a:gd name="T0" fmla="*/ 0 w 30"/>
                        <a:gd name="T1" fmla="*/ 5 h 11"/>
                        <a:gd name="T2" fmla="*/ 6 w 30"/>
                        <a:gd name="T3" fmla="*/ 0 h 11"/>
                        <a:gd name="T4" fmla="*/ 24 w 30"/>
                        <a:gd name="T5" fmla="*/ 0 h 11"/>
                        <a:gd name="T6" fmla="*/ 30 w 30"/>
                        <a:gd name="T7" fmla="*/ 5 h 11"/>
                        <a:gd name="T8" fmla="*/ 30 w 30"/>
                        <a:gd name="T9" fmla="*/ 5 h 11"/>
                        <a:gd name="T10" fmla="*/ 24 w 30"/>
                        <a:gd name="T11" fmla="*/ 11 h 11"/>
                        <a:gd name="T12" fmla="*/ 6 w 30"/>
                        <a:gd name="T13" fmla="*/ 11 h 11"/>
                        <a:gd name="T14" fmla="*/ 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7" y="0"/>
                            <a:pt x="30" y="2"/>
                            <a:pt x="30" y="5"/>
                          </a:cubicBezTo>
                          <a:cubicBezTo>
                            <a:pt x="30" y="5"/>
                            <a:pt x="30" y="5"/>
                            <a:pt x="30" y="5"/>
                          </a:cubicBezTo>
                          <a:cubicBezTo>
                            <a:pt x="30" y="9"/>
                            <a:pt x="27" y="11"/>
                            <a:pt x="24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3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9551992" y="5445132"/>
                      <a:ext cx="198438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4" name="Freeform 32"/>
                    <p:cNvSpPr>
                      <a:spLocks/>
                    </p:cNvSpPr>
                    <p:nvPr/>
                  </p:nvSpPr>
                  <p:spPr bwMode="auto">
                    <a:xfrm>
                      <a:off x="9228142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7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7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5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10190168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4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4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7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7" y="11"/>
                            <a:pt x="24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6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11153781" y="5445132"/>
                      <a:ext cx="206375" cy="76200"/>
                    </a:xfrm>
                    <a:custGeom>
                      <a:avLst/>
                      <a:gdLst>
                        <a:gd name="T0" fmla="*/ 0 w 30"/>
                        <a:gd name="T1" fmla="*/ 5 h 11"/>
                        <a:gd name="T2" fmla="*/ 6 w 30"/>
                        <a:gd name="T3" fmla="*/ 0 h 11"/>
                        <a:gd name="T4" fmla="*/ 24 w 30"/>
                        <a:gd name="T5" fmla="*/ 0 h 11"/>
                        <a:gd name="T6" fmla="*/ 30 w 30"/>
                        <a:gd name="T7" fmla="*/ 5 h 11"/>
                        <a:gd name="T8" fmla="*/ 30 w 30"/>
                        <a:gd name="T9" fmla="*/ 5 h 11"/>
                        <a:gd name="T10" fmla="*/ 24 w 30"/>
                        <a:gd name="T11" fmla="*/ 11 h 11"/>
                        <a:gd name="T12" fmla="*/ 6 w 30"/>
                        <a:gd name="T13" fmla="*/ 11 h 11"/>
                        <a:gd name="T14" fmla="*/ 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7" y="0"/>
                            <a:pt x="30" y="2"/>
                            <a:pt x="30" y="5"/>
                          </a:cubicBezTo>
                          <a:cubicBezTo>
                            <a:pt x="30" y="5"/>
                            <a:pt x="30" y="5"/>
                            <a:pt x="30" y="5"/>
                          </a:cubicBezTo>
                          <a:cubicBezTo>
                            <a:pt x="30" y="9"/>
                            <a:pt x="27" y="11"/>
                            <a:pt x="24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7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0837868" y="5445132"/>
                      <a:ext cx="198438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5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5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5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5" y="11"/>
                            <a:pt x="5" y="11"/>
                            <a:pt x="5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8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0514018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9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1476043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7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7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0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1799893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1" name="Freeform 101"/>
                    <p:cNvSpPr>
                      <a:spLocks/>
                    </p:cNvSpPr>
                    <p:nvPr/>
                  </p:nvSpPr>
                  <p:spPr bwMode="auto">
                    <a:xfrm>
                      <a:off x="4695828" y="5445132"/>
                      <a:ext cx="206375" cy="76200"/>
                    </a:xfrm>
                    <a:custGeom>
                      <a:avLst/>
                      <a:gdLst>
                        <a:gd name="T0" fmla="*/ 30 w 30"/>
                        <a:gd name="T1" fmla="*/ 5 h 11"/>
                        <a:gd name="T2" fmla="*/ 24 w 30"/>
                        <a:gd name="T3" fmla="*/ 0 h 11"/>
                        <a:gd name="T4" fmla="*/ 6 w 30"/>
                        <a:gd name="T5" fmla="*/ 0 h 11"/>
                        <a:gd name="T6" fmla="*/ 0 w 30"/>
                        <a:gd name="T7" fmla="*/ 5 h 11"/>
                        <a:gd name="T8" fmla="*/ 0 w 30"/>
                        <a:gd name="T9" fmla="*/ 5 h 11"/>
                        <a:gd name="T10" fmla="*/ 6 w 30"/>
                        <a:gd name="T11" fmla="*/ 11 h 11"/>
                        <a:gd name="T12" fmla="*/ 24 w 30"/>
                        <a:gd name="T13" fmla="*/ 11 h 11"/>
                        <a:gd name="T14" fmla="*/ 3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30" y="5"/>
                          </a:moveTo>
                          <a:cubicBezTo>
                            <a:pt x="30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30" y="9"/>
                            <a:pt x="3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2" name="Freeform 102"/>
                    <p:cNvSpPr>
                      <a:spLocks/>
                    </p:cNvSpPr>
                    <p:nvPr/>
                  </p:nvSpPr>
                  <p:spPr bwMode="auto">
                    <a:xfrm>
                      <a:off x="5019678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4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4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3" name="Freeform 103"/>
                    <p:cNvSpPr>
                      <a:spLocks/>
                    </p:cNvSpPr>
                    <p:nvPr/>
                  </p:nvSpPr>
                  <p:spPr bwMode="auto">
                    <a:xfrm>
                      <a:off x="5343528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4" name="Freeform 104"/>
                    <p:cNvSpPr>
                      <a:spLocks/>
                    </p:cNvSpPr>
                    <p:nvPr/>
                  </p:nvSpPr>
                  <p:spPr bwMode="auto">
                    <a:xfrm>
                      <a:off x="5665791" y="5445132"/>
                      <a:ext cx="117475" cy="76200"/>
                    </a:xfrm>
                    <a:custGeom>
                      <a:avLst/>
                      <a:gdLst>
                        <a:gd name="T0" fmla="*/ 17 w 17"/>
                        <a:gd name="T1" fmla="*/ 0 h 11"/>
                        <a:gd name="T2" fmla="*/ 5 w 17"/>
                        <a:gd name="T3" fmla="*/ 0 h 11"/>
                        <a:gd name="T4" fmla="*/ 0 w 17"/>
                        <a:gd name="T5" fmla="*/ 5 h 11"/>
                        <a:gd name="T6" fmla="*/ 5 w 17"/>
                        <a:gd name="T7" fmla="*/ 11 h 11"/>
                        <a:gd name="T8" fmla="*/ 17 w 17"/>
                        <a:gd name="T9" fmla="*/ 11 h 11"/>
                        <a:gd name="T10" fmla="*/ 17 w 17"/>
                        <a:gd name="T11" fmla="*/ 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7" h="11">
                          <a:moveTo>
                            <a:pt x="17" y="0"/>
                          </a:move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9"/>
                            <a:pt x="2" y="11"/>
                            <a:pt x="5" y="11"/>
                          </a:cubicBezTo>
                          <a:cubicBezTo>
                            <a:pt x="17" y="11"/>
                            <a:pt x="17" y="11"/>
                            <a:pt x="17" y="11"/>
                          </a:cubicBezTo>
                          <a:lnTo>
                            <a:pt x="17" y="0"/>
                          </a:ln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5" name="Freeform 106"/>
                    <p:cNvSpPr>
                      <a:spLocks/>
                    </p:cNvSpPr>
                    <p:nvPr/>
                  </p:nvSpPr>
                  <p:spPr bwMode="auto">
                    <a:xfrm>
                      <a:off x="6629404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6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6951666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5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5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5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7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7267579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4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4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8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6429379" y="5445132"/>
                      <a:ext cx="76200" cy="76200"/>
                    </a:xfrm>
                    <a:custGeom>
                      <a:avLst/>
                      <a:gdLst>
                        <a:gd name="T0" fmla="*/ 5 w 11"/>
                        <a:gd name="T1" fmla="*/ 0 h 11"/>
                        <a:gd name="T2" fmla="*/ 0 w 11"/>
                        <a:gd name="T3" fmla="*/ 0 h 11"/>
                        <a:gd name="T4" fmla="*/ 0 w 11"/>
                        <a:gd name="T5" fmla="*/ 11 h 11"/>
                        <a:gd name="T6" fmla="*/ 5 w 11"/>
                        <a:gd name="T7" fmla="*/ 11 h 11"/>
                        <a:gd name="T8" fmla="*/ 11 w 11"/>
                        <a:gd name="T9" fmla="*/ 5 h 11"/>
                        <a:gd name="T10" fmla="*/ 5 w 11"/>
                        <a:gd name="T11" fmla="*/ 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1" h="11">
                          <a:moveTo>
                            <a:pt x="5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1"/>
                            <a:pt x="0" y="11"/>
                            <a:pt x="0" y="11"/>
                          </a:cubicBezTo>
                          <a:cubicBezTo>
                            <a:pt x="5" y="11"/>
                            <a:pt x="5" y="11"/>
                            <a:pt x="5" y="11"/>
                          </a:cubicBezTo>
                          <a:cubicBezTo>
                            <a:pt x="9" y="11"/>
                            <a:pt x="11" y="9"/>
                            <a:pt x="11" y="5"/>
                          </a:cubicBezTo>
                          <a:cubicBezTo>
                            <a:pt x="11" y="2"/>
                            <a:pt x="9" y="0"/>
                            <a:pt x="5" y="0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9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7591429" y="5445132"/>
                      <a:ext cx="41275" cy="76200"/>
                    </a:xfrm>
                    <a:custGeom>
                      <a:avLst/>
                      <a:gdLst>
                        <a:gd name="T0" fmla="*/ 6 w 6"/>
                        <a:gd name="T1" fmla="*/ 0 h 11"/>
                        <a:gd name="T2" fmla="*/ 0 w 6"/>
                        <a:gd name="T3" fmla="*/ 5 h 11"/>
                        <a:gd name="T4" fmla="*/ 6 w 6"/>
                        <a:gd name="T5" fmla="*/ 11 h 11"/>
                        <a:gd name="T6" fmla="*/ 6 w 6"/>
                        <a:gd name="T7" fmla="*/ 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6" h="11">
                          <a:moveTo>
                            <a:pt x="6" y="0"/>
                          </a:move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0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094040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1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417890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5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5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5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2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3733803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4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4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3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2132014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5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5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5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4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2447927" y="5445132"/>
                      <a:ext cx="206375" cy="76200"/>
                    </a:xfrm>
                    <a:custGeom>
                      <a:avLst/>
                      <a:gdLst>
                        <a:gd name="T0" fmla="*/ 30 w 30"/>
                        <a:gd name="T1" fmla="*/ 5 h 11"/>
                        <a:gd name="T2" fmla="*/ 24 w 30"/>
                        <a:gd name="T3" fmla="*/ 0 h 11"/>
                        <a:gd name="T4" fmla="*/ 6 w 30"/>
                        <a:gd name="T5" fmla="*/ 0 h 11"/>
                        <a:gd name="T6" fmla="*/ 0 w 30"/>
                        <a:gd name="T7" fmla="*/ 5 h 11"/>
                        <a:gd name="T8" fmla="*/ 0 w 30"/>
                        <a:gd name="T9" fmla="*/ 5 h 11"/>
                        <a:gd name="T10" fmla="*/ 6 w 30"/>
                        <a:gd name="T11" fmla="*/ 11 h 11"/>
                        <a:gd name="T12" fmla="*/ 24 w 30"/>
                        <a:gd name="T13" fmla="*/ 11 h 11"/>
                        <a:gd name="T14" fmla="*/ 3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30" y="5"/>
                          </a:moveTo>
                          <a:cubicBezTo>
                            <a:pt x="30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30" y="9"/>
                            <a:pt x="3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5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2771777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6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1808164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7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846139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8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1162051" y="5445132"/>
                      <a:ext cx="206375" cy="76200"/>
                    </a:xfrm>
                    <a:custGeom>
                      <a:avLst/>
                      <a:gdLst>
                        <a:gd name="T0" fmla="*/ 30 w 30"/>
                        <a:gd name="T1" fmla="*/ 5 h 11"/>
                        <a:gd name="T2" fmla="*/ 24 w 30"/>
                        <a:gd name="T3" fmla="*/ 0 h 11"/>
                        <a:gd name="T4" fmla="*/ 6 w 30"/>
                        <a:gd name="T5" fmla="*/ 0 h 11"/>
                        <a:gd name="T6" fmla="*/ 0 w 30"/>
                        <a:gd name="T7" fmla="*/ 5 h 11"/>
                        <a:gd name="T8" fmla="*/ 0 w 30"/>
                        <a:gd name="T9" fmla="*/ 5 h 11"/>
                        <a:gd name="T10" fmla="*/ 6 w 30"/>
                        <a:gd name="T11" fmla="*/ 11 h 11"/>
                        <a:gd name="T12" fmla="*/ 24 w 30"/>
                        <a:gd name="T13" fmla="*/ 11 h 11"/>
                        <a:gd name="T14" fmla="*/ 3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30" y="5"/>
                          </a:moveTo>
                          <a:cubicBezTo>
                            <a:pt x="30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30" y="9"/>
                            <a:pt x="3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9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1485902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4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4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00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522289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01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200026" y="5445132"/>
                      <a:ext cx="206375" cy="76200"/>
                    </a:xfrm>
                    <a:custGeom>
                      <a:avLst/>
                      <a:gdLst>
                        <a:gd name="T0" fmla="*/ 30 w 30"/>
                        <a:gd name="T1" fmla="*/ 5 h 11"/>
                        <a:gd name="T2" fmla="*/ 24 w 30"/>
                        <a:gd name="T3" fmla="*/ 0 h 11"/>
                        <a:gd name="T4" fmla="*/ 6 w 30"/>
                        <a:gd name="T5" fmla="*/ 0 h 11"/>
                        <a:gd name="T6" fmla="*/ 0 w 30"/>
                        <a:gd name="T7" fmla="*/ 5 h 11"/>
                        <a:gd name="T8" fmla="*/ 0 w 30"/>
                        <a:gd name="T9" fmla="*/ 5 h 11"/>
                        <a:gd name="T10" fmla="*/ 6 w 30"/>
                        <a:gd name="T11" fmla="*/ 11 h 11"/>
                        <a:gd name="T12" fmla="*/ 24 w 30"/>
                        <a:gd name="T13" fmla="*/ 11 h 11"/>
                        <a:gd name="T14" fmla="*/ 3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30" y="5"/>
                          </a:moveTo>
                          <a:cubicBezTo>
                            <a:pt x="30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30" y="9"/>
                            <a:pt x="3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02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4057653" y="5445132"/>
                      <a:ext cx="41275" cy="76200"/>
                    </a:xfrm>
                    <a:custGeom>
                      <a:avLst/>
                      <a:gdLst>
                        <a:gd name="T0" fmla="*/ 6 w 6"/>
                        <a:gd name="T1" fmla="*/ 0 h 11"/>
                        <a:gd name="T2" fmla="*/ 0 w 6"/>
                        <a:gd name="T3" fmla="*/ 5 h 11"/>
                        <a:gd name="T4" fmla="*/ 6 w 6"/>
                        <a:gd name="T5" fmla="*/ 11 h 11"/>
                        <a:gd name="T6" fmla="*/ 6 w 6"/>
                        <a:gd name="T7" fmla="*/ 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6" h="11">
                          <a:moveTo>
                            <a:pt x="6" y="0"/>
                          </a:move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68" name="Rectangle 125"/>
                  <p:cNvSpPr>
                    <a:spLocks noChangeArrowheads="1"/>
                  </p:cNvSpPr>
                  <p:nvPr/>
                </p:nvSpPr>
                <p:spPr bwMode="auto">
                  <a:xfrm>
                    <a:off x="1" y="5480057"/>
                    <a:ext cx="4098927" cy="323850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62" name="Rectangle 125"/>
                <p:cNvSpPr>
                  <a:spLocks noChangeArrowheads="1"/>
                </p:cNvSpPr>
                <p:nvPr/>
              </p:nvSpPr>
              <p:spPr bwMode="auto">
                <a:xfrm>
                  <a:off x="4023653" y="127005"/>
                  <a:ext cx="4098927" cy="323850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55" name="Freeform 102"/>
              <p:cNvSpPr>
                <a:spLocks/>
              </p:cNvSpPr>
              <p:nvPr/>
            </p:nvSpPr>
            <p:spPr bwMode="auto">
              <a:xfrm>
                <a:off x="4006509" y="8445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02"/>
              <p:cNvSpPr>
                <a:spLocks/>
              </p:cNvSpPr>
              <p:nvPr/>
            </p:nvSpPr>
            <p:spPr bwMode="auto">
              <a:xfrm>
                <a:off x="4326549" y="7683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02"/>
              <p:cNvSpPr>
                <a:spLocks/>
              </p:cNvSpPr>
              <p:nvPr/>
            </p:nvSpPr>
            <p:spPr bwMode="auto">
              <a:xfrm>
                <a:off x="5835309" y="8445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02"/>
              <p:cNvSpPr>
                <a:spLocks/>
              </p:cNvSpPr>
              <p:nvPr/>
            </p:nvSpPr>
            <p:spPr bwMode="auto">
              <a:xfrm>
                <a:off x="6102009" y="7683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02"/>
              <p:cNvSpPr>
                <a:spLocks/>
              </p:cNvSpPr>
              <p:nvPr/>
            </p:nvSpPr>
            <p:spPr bwMode="auto">
              <a:xfrm>
                <a:off x="7580289" y="7683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02"/>
              <p:cNvSpPr>
                <a:spLocks/>
              </p:cNvSpPr>
              <p:nvPr/>
            </p:nvSpPr>
            <p:spPr bwMode="auto">
              <a:xfrm>
                <a:off x="7938429" y="8445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/>
          </p:nvGrpSpPr>
          <p:grpSpPr>
            <a:xfrm>
              <a:off x="4662490" y="1300165"/>
              <a:ext cx="3190877" cy="2782891"/>
              <a:chOff x="4510090" y="1147765"/>
              <a:chExt cx="3190877" cy="2782891"/>
            </a:xfrm>
          </p:grpSpPr>
          <p:sp>
            <p:nvSpPr>
              <p:cNvPr id="150" name="Rectangle 9"/>
              <p:cNvSpPr>
                <a:spLocks noChangeArrowheads="1"/>
              </p:cNvSpPr>
              <p:nvPr/>
            </p:nvSpPr>
            <p:spPr bwMode="auto">
              <a:xfrm>
                <a:off x="4510090" y="1258890"/>
                <a:ext cx="3190876" cy="2671766"/>
              </a:xfrm>
              <a:prstGeom prst="rect">
                <a:avLst/>
              </a:prstGeom>
              <a:solidFill>
                <a:srgbClr val="2E5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Rectangle 10"/>
              <p:cNvSpPr>
                <a:spLocks noChangeArrowheads="1"/>
              </p:cNvSpPr>
              <p:nvPr/>
            </p:nvSpPr>
            <p:spPr bwMode="auto">
              <a:xfrm>
                <a:off x="4510090" y="1258890"/>
                <a:ext cx="131763" cy="2671766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Rectangle 11"/>
              <p:cNvSpPr>
                <a:spLocks noChangeArrowheads="1"/>
              </p:cNvSpPr>
              <p:nvPr/>
            </p:nvSpPr>
            <p:spPr bwMode="auto">
              <a:xfrm>
                <a:off x="7570792" y="1258890"/>
                <a:ext cx="130175" cy="2671766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Rectangle 15"/>
              <p:cNvSpPr>
                <a:spLocks noChangeArrowheads="1"/>
              </p:cNvSpPr>
              <p:nvPr/>
            </p:nvSpPr>
            <p:spPr bwMode="auto">
              <a:xfrm>
                <a:off x="4510090" y="1147765"/>
                <a:ext cx="3190876" cy="138113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/>
          </p:nvGrpSpPr>
          <p:grpSpPr>
            <a:xfrm>
              <a:off x="5378453" y="1741490"/>
              <a:ext cx="1787526" cy="2065340"/>
              <a:chOff x="5226053" y="1589090"/>
              <a:chExt cx="1787526" cy="2065340"/>
            </a:xfrm>
          </p:grpSpPr>
          <p:sp>
            <p:nvSpPr>
              <p:cNvPr id="145" name="Rectangle 12"/>
              <p:cNvSpPr>
                <a:spLocks noChangeArrowheads="1"/>
              </p:cNvSpPr>
              <p:nvPr/>
            </p:nvSpPr>
            <p:spPr bwMode="auto">
              <a:xfrm>
                <a:off x="5226053" y="1589090"/>
                <a:ext cx="1787526" cy="206534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Rectangle 13"/>
              <p:cNvSpPr>
                <a:spLocks noChangeArrowheads="1"/>
              </p:cNvSpPr>
              <p:nvPr/>
            </p:nvSpPr>
            <p:spPr bwMode="auto">
              <a:xfrm>
                <a:off x="5364166" y="1727203"/>
                <a:ext cx="1512888" cy="1790702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Rectangle 14"/>
              <p:cNvSpPr>
                <a:spLocks noChangeArrowheads="1"/>
              </p:cNvSpPr>
              <p:nvPr/>
            </p:nvSpPr>
            <p:spPr bwMode="auto">
              <a:xfrm>
                <a:off x="5418141" y="1781178"/>
                <a:ext cx="1403351" cy="1681165"/>
              </a:xfrm>
              <a:prstGeom prst="rect">
                <a:avLst/>
              </a:prstGeom>
              <a:solidFill>
                <a:srgbClr val="F3C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Rectangle 23"/>
              <p:cNvSpPr>
                <a:spLocks noChangeArrowheads="1"/>
              </p:cNvSpPr>
              <p:nvPr/>
            </p:nvSpPr>
            <p:spPr bwMode="auto">
              <a:xfrm>
                <a:off x="6821491" y="2263778"/>
                <a:ext cx="47625" cy="255588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Rectangle 24"/>
              <p:cNvSpPr>
                <a:spLocks noChangeArrowheads="1"/>
              </p:cNvSpPr>
              <p:nvPr/>
            </p:nvSpPr>
            <p:spPr bwMode="auto">
              <a:xfrm>
                <a:off x="5370516" y="2263778"/>
                <a:ext cx="47625" cy="165100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8259767" y="4433893"/>
              <a:ext cx="322263" cy="282575"/>
            </a:xfrm>
            <a:custGeom>
              <a:avLst/>
              <a:gdLst>
                <a:gd name="T0" fmla="*/ 203 w 203"/>
                <a:gd name="T1" fmla="*/ 178 h 178"/>
                <a:gd name="T2" fmla="*/ 0 w 203"/>
                <a:gd name="T3" fmla="*/ 178 h 178"/>
                <a:gd name="T4" fmla="*/ 0 w 203"/>
                <a:gd name="T5" fmla="*/ 0 h 178"/>
                <a:gd name="T6" fmla="*/ 78 w 203"/>
                <a:gd name="T7" fmla="*/ 0 h 178"/>
                <a:gd name="T8" fmla="*/ 203 w 203"/>
                <a:gd name="T9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78">
                  <a:moveTo>
                    <a:pt x="203" y="178"/>
                  </a:moveTo>
                  <a:lnTo>
                    <a:pt x="0" y="178"/>
                  </a:lnTo>
                  <a:lnTo>
                    <a:pt x="0" y="0"/>
                  </a:lnTo>
                  <a:lnTo>
                    <a:pt x="78" y="0"/>
                  </a:lnTo>
                  <a:lnTo>
                    <a:pt x="203" y="178"/>
                  </a:lnTo>
                  <a:close/>
                </a:path>
              </a:pathLst>
            </a:custGeom>
            <a:solidFill>
              <a:srgbClr val="2E5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6" name="组合 25"/>
            <p:cNvGrpSpPr/>
            <p:nvPr/>
          </p:nvGrpSpPr>
          <p:grpSpPr>
            <a:xfrm>
              <a:off x="4251328" y="4068768"/>
              <a:ext cx="4014789" cy="2935291"/>
              <a:chOff x="4098928" y="3916368"/>
              <a:chExt cx="4014789" cy="2935291"/>
            </a:xfrm>
          </p:grpSpPr>
          <p:sp>
            <p:nvSpPr>
              <p:cNvPr id="143" name="Rectangle 50"/>
              <p:cNvSpPr>
                <a:spLocks noChangeArrowheads="1"/>
              </p:cNvSpPr>
              <p:nvPr/>
            </p:nvSpPr>
            <p:spPr bwMode="auto">
              <a:xfrm>
                <a:off x="4098928" y="3916368"/>
                <a:ext cx="4014789" cy="2935291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Rectangle 51"/>
              <p:cNvSpPr>
                <a:spLocks noChangeArrowheads="1"/>
              </p:cNvSpPr>
              <p:nvPr/>
            </p:nvSpPr>
            <p:spPr bwMode="auto">
              <a:xfrm>
                <a:off x="4214815" y="4033843"/>
                <a:ext cx="3775077" cy="2692403"/>
              </a:xfrm>
              <a:prstGeom prst="rect">
                <a:avLst/>
              </a:prstGeom>
              <a:solidFill>
                <a:srgbClr val="2E5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7" name="Rectangle 64"/>
            <p:cNvSpPr>
              <a:spLocks noChangeArrowheads="1"/>
            </p:cNvSpPr>
            <p:nvPr/>
          </p:nvSpPr>
          <p:spPr bwMode="auto">
            <a:xfrm>
              <a:off x="6540504" y="4833944"/>
              <a:ext cx="1285876" cy="963614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6699254" y="4445018"/>
              <a:ext cx="962025" cy="946139"/>
              <a:chOff x="6546854" y="4292618"/>
              <a:chExt cx="962025" cy="946139"/>
            </a:xfrm>
          </p:grpSpPr>
          <p:sp>
            <p:nvSpPr>
              <p:cNvPr id="137" name="Rectangle 73"/>
              <p:cNvSpPr>
                <a:spLocks noChangeArrowheads="1"/>
              </p:cNvSpPr>
              <p:nvPr/>
            </p:nvSpPr>
            <p:spPr bwMode="auto">
              <a:xfrm>
                <a:off x="6704016" y="4292618"/>
                <a:ext cx="123825" cy="70483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Rectangle 74"/>
              <p:cNvSpPr>
                <a:spLocks noChangeArrowheads="1"/>
              </p:cNvSpPr>
              <p:nvPr/>
            </p:nvSpPr>
            <p:spPr bwMode="auto">
              <a:xfrm>
                <a:off x="7226304" y="4302920"/>
                <a:ext cx="123825" cy="6945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75"/>
              <p:cNvSpPr>
                <a:spLocks/>
              </p:cNvSpPr>
              <p:nvPr/>
            </p:nvSpPr>
            <p:spPr bwMode="auto">
              <a:xfrm>
                <a:off x="6546854" y="4997457"/>
                <a:ext cx="962025" cy="166688"/>
              </a:xfrm>
              <a:custGeom>
                <a:avLst/>
                <a:gdLst>
                  <a:gd name="T0" fmla="*/ 140 w 140"/>
                  <a:gd name="T1" fmla="*/ 12 h 24"/>
                  <a:gd name="T2" fmla="*/ 129 w 140"/>
                  <a:gd name="T3" fmla="*/ 0 h 24"/>
                  <a:gd name="T4" fmla="*/ 12 w 140"/>
                  <a:gd name="T5" fmla="*/ 0 h 24"/>
                  <a:gd name="T6" fmla="*/ 0 w 140"/>
                  <a:gd name="T7" fmla="*/ 12 h 24"/>
                  <a:gd name="T8" fmla="*/ 0 w 140"/>
                  <a:gd name="T9" fmla="*/ 12 h 24"/>
                  <a:gd name="T10" fmla="*/ 12 w 140"/>
                  <a:gd name="T11" fmla="*/ 24 h 24"/>
                  <a:gd name="T12" fmla="*/ 129 w 140"/>
                  <a:gd name="T13" fmla="*/ 24 h 24"/>
                  <a:gd name="T14" fmla="*/ 140 w 140"/>
                  <a:gd name="T15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24">
                    <a:moveTo>
                      <a:pt x="140" y="12"/>
                    </a:moveTo>
                    <a:cubicBezTo>
                      <a:pt x="140" y="6"/>
                      <a:pt x="135" y="0"/>
                      <a:pt x="129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8"/>
                      <a:pt x="5" y="24"/>
                      <a:pt x="12" y="24"/>
                    </a:cubicBezTo>
                    <a:cubicBezTo>
                      <a:pt x="129" y="24"/>
                      <a:pt x="129" y="24"/>
                      <a:pt x="129" y="24"/>
                    </a:cubicBezTo>
                    <a:cubicBezTo>
                      <a:pt x="135" y="24"/>
                      <a:pt x="140" y="18"/>
                      <a:pt x="14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Rectangle 76"/>
              <p:cNvSpPr>
                <a:spLocks noChangeArrowheads="1"/>
              </p:cNvSpPr>
              <p:nvPr/>
            </p:nvSpPr>
            <p:spPr bwMode="auto">
              <a:xfrm>
                <a:off x="6704016" y="5164144"/>
                <a:ext cx="123825" cy="74613"/>
              </a:xfrm>
              <a:prstGeom prst="rect">
                <a:avLst/>
              </a:prstGeom>
              <a:solidFill>
                <a:srgbClr val="54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Rectangle 77"/>
              <p:cNvSpPr>
                <a:spLocks noChangeArrowheads="1"/>
              </p:cNvSpPr>
              <p:nvPr/>
            </p:nvSpPr>
            <p:spPr bwMode="auto">
              <a:xfrm>
                <a:off x="6986591" y="5164144"/>
                <a:ext cx="82550" cy="74613"/>
              </a:xfrm>
              <a:prstGeom prst="rect">
                <a:avLst/>
              </a:prstGeom>
              <a:solidFill>
                <a:srgbClr val="54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Rectangle 78"/>
              <p:cNvSpPr>
                <a:spLocks noChangeArrowheads="1"/>
              </p:cNvSpPr>
              <p:nvPr/>
            </p:nvSpPr>
            <p:spPr bwMode="auto">
              <a:xfrm>
                <a:off x="7226304" y="5164144"/>
                <a:ext cx="123825" cy="74613"/>
              </a:xfrm>
              <a:prstGeom prst="rect">
                <a:avLst/>
              </a:prstGeom>
              <a:solidFill>
                <a:srgbClr val="54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/>
            <p:cNvGrpSpPr/>
            <p:nvPr/>
          </p:nvGrpSpPr>
          <p:grpSpPr>
            <a:xfrm>
              <a:off x="6596066" y="6156333"/>
              <a:ext cx="1285876" cy="847726"/>
              <a:chOff x="6443666" y="6003933"/>
              <a:chExt cx="1285876" cy="847726"/>
            </a:xfrm>
          </p:grpSpPr>
          <p:sp>
            <p:nvSpPr>
              <p:cNvPr id="127" name="Rectangle 80"/>
              <p:cNvSpPr>
                <a:spLocks noChangeArrowheads="1"/>
              </p:cNvSpPr>
              <p:nvPr/>
            </p:nvSpPr>
            <p:spPr bwMode="auto">
              <a:xfrm>
                <a:off x="6443666" y="6003933"/>
                <a:ext cx="157163" cy="847726"/>
              </a:xfrm>
              <a:prstGeom prst="rect">
                <a:avLst/>
              </a:pr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Rectangle 81"/>
              <p:cNvSpPr>
                <a:spLocks noChangeArrowheads="1"/>
              </p:cNvSpPr>
              <p:nvPr/>
            </p:nvSpPr>
            <p:spPr bwMode="auto">
              <a:xfrm>
                <a:off x="6567491" y="6245233"/>
                <a:ext cx="1162050" cy="606426"/>
              </a:xfrm>
              <a:prstGeom prst="rect">
                <a:avLst/>
              </a:prstGeom>
              <a:solidFill>
                <a:srgbClr val="9F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82"/>
              <p:cNvSpPr>
                <a:spLocks/>
              </p:cNvSpPr>
              <p:nvPr/>
            </p:nvSpPr>
            <p:spPr bwMode="auto">
              <a:xfrm>
                <a:off x="6443666" y="6003933"/>
                <a:ext cx="1285876" cy="241300"/>
              </a:xfrm>
              <a:custGeom>
                <a:avLst/>
                <a:gdLst>
                  <a:gd name="T0" fmla="*/ 78 w 810"/>
                  <a:gd name="T1" fmla="*/ 152 h 152"/>
                  <a:gd name="T2" fmla="*/ 810 w 810"/>
                  <a:gd name="T3" fmla="*/ 152 h 152"/>
                  <a:gd name="T4" fmla="*/ 732 w 810"/>
                  <a:gd name="T5" fmla="*/ 0 h 152"/>
                  <a:gd name="T6" fmla="*/ 0 w 810"/>
                  <a:gd name="T7" fmla="*/ 0 h 152"/>
                  <a:gd name="T8" fmla="*/ 78 w 810"/>
                  <a:gd name="T9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0" h="152">
                    <a:moveTo>
                      <a:pt x="78" y="152"/>
                    </a:moveTo>
                    <a:lnTo>
                      <a:pt x="810" y="152"/>
                    </a:lnTo>
                    <a:lnTo>
                      <a:pt x="732" y="0"/>
                    </a:lnTo>
                    <a:lnTo>
                      <a:pt x="0" y="0"/>
                    </a:lnTo>
                    <a:lnTo>
                      <a:pt x="78" y="1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83"/>
              <p:cNvSpPr>
                <a:spLocks/>
              </p:cNvSpPr>
              <p:nvPr/>
            </p:nvSpPr>
            <p:spPr bwMode="auto">
              <a:xfrm>
                <a:off x="6608766" y="6127758"/>
                <a:ext cx="968375" cy="82550"/>
              </a:xfrm>
              <a:custGeom>
                <a:avLst/>
                <a:gdLst>
                  <a:gd name="T0" fmla="*/ 580 w 610"/>
                  <a:gd name="T1" fmla="*/ 0 h 52"/>
                  <a:gd name="T2" fmla="*/ 0 w 610"/>
                  <a:gd name="T3" fmla="*/ 0 h 52"/>
                  <a:gd name="T4" fmla="*/ 21 w 610"/>
                  <a:gd name="T5" fmla="*/ 52 h 52"/>
                  <a:gd name="T6" fmla="*/ 610 w 610"/>
                  <a:gd name="T7" fmla="*/ 48 h 52"/>
                  <a:gd name="T8" fmla="*/ 580 w 610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0" h="52">
                    <a:moveTo>
                      <a:pt x="580" y="0"/>
                    </a:moveTo>
                    <a:lnTo>
                      <a:pt x="0" y="0"/>
                    </a:lnTo>
                    <a:lnTo>
                      <a:pt x="21" y="52"/>
                    </a:lnTo>
                    <a:lnTo>
                      <a:pt x="610" y="48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3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84"/>
              <p:cNvSpPr>
                <a:spLocks/>
              </p:cNvSpPr>
              <p:nvPr/>
            </p:nvSpPr>
            <p:spPr bwMode="auto">
              <a:xfrm>
                <a:off x="7205666" y="6045208"/>
                <a:ext cx="96838" cy="41275"/>
              </a:xfrm>
              <a:custGeom>
                <a:avLst/>
                <a:gdLst>
                  <a:gd name="T0" fmla="*/ 52 w 61"/>
                  <a:gd name="T1" fmla="*/ 0 h 26"/>
                  <a:gd name="T2" fmla="*/ 0 w 61"/>
                  <a:gd name="T3" fmla="*/ 0 h 26"/>
                  <a:gd name="T4" fmla="*/ 9 w 61"/>
                  <a:gd name="T5" fmla="*/ 26 h 26"/>
                  <a:gd name="T6" fmla="*/ 61 w 61"/>
                  <a:gd name="T7" fmla="*/ 26 h 26"/>
                  <a:gd name="T8" fmla="*/ 52 w 61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6">
                    <a:moveTo>
                      <a:pt x="52" y="0"/>
                    </a:moveTo>
                    <a:lnTo>
                      <a:pt x="0" y="0"/>
                    </a:lnTo>
                    <a:lnTo>
                      <a:pt x="9" y="26"/>
                    </a:lnTo>
                    <a:lnTo>
                      <a:pt x="61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85"/>
              <p:cNvSpPr>
                <a:spLocks/>
              </p:cNvSpPr>
              <p:nvPr/>
            </p:nvSpPr>
            <p:spPr bwMode="auto">
              <a:xfrm>
                <a:off x="7364417" y="6045208"/>
                <a:ext cx="96838" cy="41275"/>
              </a:xfrm>
              <a:custGeom>
                <a:avLst/>
                <a:gdLst>
                  <a:gd name="T0" fmla="*/ 52 w 61"/>
                  <a:gd name="T1" fmla="*/ 0 h 26"/>
                  <a:gd name="T2" fmla="*/ 0 w 61"/>
                  <a:gd name="T3" fmla="*/ 0 h 26"/>
                  <a:gd name="T4" fmla="*/ 13 w 61"/>
                  <a:gd name="T5" fmla="*/ 26 h 26"/>
                  <a:gd name="T6" fmla="*/ 61 w 61"/>
                  <a:gd name="T7" fmla="*/ 26 h 26"/>
                  <a:gd name="T8" fmla="*/ 52 w 61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6">
                    <a:moveTo>
                      <a:pt x="52" y="0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61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86"/>
              <p:cNvSpPr>
                <a:spLocks/>
              </p:cNvSpPr>
              <p:nvPr/>
            </p:nvSpPr>
            <p:spPr bwMode="auto">
              <a:xfrm>
                <a:off x="6615116" y="6045208"/>
                <a:ext cx="96838" cy="41275"/>
              </a:xfrm>
              <a:custGeom>
                <a:avLst/>
                <a:gdLst>
                  <a:gd name="T0" fmla="*/ 52 w 61"/>
                  <a:gd name="T1" fmla="*/ 0 h 26"/>
                  <a:gd name="T2" fmla="*/ 0 w 61"/>
                  <a:gd name="T3" fmla="*/ 0 h 26"/>
                  <a:gd name="T4" fmla="*/ 9 w 61"/>
                  <a:gd name="T5" fmla="*/ 26 h 26"/>
                  <a:gd name="T6" fmla="*/ 61 w 61"/>
                  <a:gd name="T7" fmla="*/ 26 h 26"/>
                  <a:gd name="T8" fmla="*/ 52 w 61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6">
                    <a:moveTo>
                      <a:pt x="52" y="0"/>
                    </a:moveTo>
                    <a:lnTo>
                      <a:pt x="0" y="0"/>
                    </a:lnTo>
                    <a:lnTo>
                      <a:pt x="9" y="26"/>
                    </a:lnTo>
                    <a:lnTo>
                      <a:pt x="61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87"/>
              <p:cNvSpPr>
                <a:spLocks/>
              </p:cNvSpPr>
              <p:nvPr/>
            </p:nvSpPr>
            <p:spPr bwMode="auto">
              <a:xfrm>
                <a:off x="6773866" y="6045208"/>
                <a:ext cx="103188" cy="41275"/>
              </a:xfrm>
              <a:custGeom>
                <a:avLst/>
                <a:gdLst>
                  <a:gd name="T0" fmla="*/ 52 w 65"/>
                  <a:gd name="T1" fmla="*/ 0 h 26"/>
                  <a:gd name="T2" fmla="*/ 0 w 65"/>
                  <a:gd name="T3" fmla="*/ 0 h 26"/>
                  <a:gd name="T4" fmla="*/ 13 w 65"/>
                  <a:gd name="T5" fmla="*/ 26 h 26"/>
                  <a:gd name="T6" fmla="*/ 65 w 65"/>
                  <a:gd name="T7" fmla="*/ 26 h 26"/>
                  <a:gd name="T8" fmla="*/ 52 w 65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6">
                    <a:moveTo>
                      <a:pt x="52" y="0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65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Rectangle 88"/>
              <p:cNvSpPr>
                <a:spLocks noChangeArrowheads="1"/>
              </p:cNvSpPr>
              <p:nvPr/>
            </p:nvSpPr>
            <p:spPr bwMode="auto">
              <a:xfrm>
                <a:off x="6642104" y="6327783"/>
                <a:ext cx="1004888" cy="158750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Rectangle 89"/>
              <p:cNvSpPr>
                <a:spLocks noChangeArrowheads="1"/>
              </p:cNvSpPr>
              <p:nvPr/>
            </p:nvSpPr>
            <p:spPr bwMode="auto">
              <a:xfrm>
                <a:off x="6642104" y="6610359"/>
                <a:ext cx="1004888" cy="158750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/>
          </p:nvGrpSpPr>
          <p:grpSpPr>
            <a:xfrm>
              <a:off x="4745040" y="6156333"/>
              <a:ext cx="1285876" cy="847726"/>
              <a:chOff x="4592640" y="6003933"/>
              <a:chExt cx="1285876" cy="847726"/>
            </a:xfrm>
          </p:grpSpPr>
          <p:sp>
            <p:nvSpPr>
              <p:cNvPr id="117" name="Rectangle 90"/>
              <p:cNvSpPr>
                <a:spLocks noChangeArrowheads="1"/>
              </p:cNvSpPr>
              <p:nvPr/>
            </p:nvSpPr>
            <p:spPr bwMode="auto">
              <a:xfrm>
                <a:off x="4592640" y="6003933"/>
                <a:ext cx="165100" cy="847726"/>
              </a:xfrm>
              <a:prstGeom prst="rect">
                <a:avLst/>
              </a:pr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Rectangle 91"/>
              <p:cNvSpPr>
                <a:spLocks noChangeArrowheads="1"/>
              </p:cNvSpPr>
              <p:nvPr/>
            </p:nvSpPr>
            <p:spPr bwMode="auto">
              <a:xfrm>
                <a:off x="4716465" y="6245233"/>
                <a:ext cx="1162050" cy="606426"/>
              </a:xfrm>
              <a:prstGeom prst="rect">
                <a:avLst/>
              </a:prstGeom>
              <a:solidFill>
                <a:srgbClr val="9F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92"/>
              <p:cNvSpPr>
                <a:spLocks/>
              </p:cNvSpPr>
              <p:nvPr/>
            </p:nvSpPr>
            <p:spPr bwMode="auto">
              <a:xfrm>
                <a:off x="4592640" y="6003933"/>
                <a:ext cx="1285876" cy="241300"/>
              </a:xfrm>
              <a:custGeom>
                <a:avLst/>
                <a:gdLst>
                  <a:gd name="T0" fmla="*/ 78 w 810"/>
                  <a:gd name="T1" fmla="*/ 152 h 152"/>
                  <a:gd name="T2" fmla="*/ 810 w 810"/>
                  <a:gd name="T3" fmla="*/ 152 h 152"/>
                  <a:gd name="T4" fmla="*/ 737 w 810"/>
                  <a:gd name="T5" fmla="*/ 0 h 152"/>
                  <a:gd name="T6" fmla="*/ 0 w 810"/>
                  <a:gd name="T7" fmla="*/ 0 h 152"/>
                  <a:gd name="T8" fmla="*/ 78 w 810"/>
                  <a:gd name="T9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0" h="152">
                    <a:moveTo>
                      <a:pt x="78" y="152"/>
                    </a:moveTo>
                    <a:lnTo>
                      <a:pt x="810" y="152"/>
                    </a:lnTo>
                    <a:lnTo>
                      <a:pt x="737" y="0"/>
                    </a:lnTo>
                    <a:lnTo>
                      <a:pt x="0" y="0"/>
                    </a:lnTo>
                    <a:lnTo>
                      <a:pt x="78" y="1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93"/>
              <p:cNvSpPr>
                <a:spLocks/>
              </p:cNvSpPr>
              <p:nvPr/>
            </p:nvSpPr>
            <p:spPr bwMode="auto">
              <a:xfrm>
                <a:off x="4757740" y="6127758"/>
                <a:ext cx="969963" cy="82550"/>
              </a:xfrm>
              <a:custGeom>
                <a:avLst/>
                <a:gdLst>
                  <a:gd name="T0" fmla="*/ 581 w 611"/>
                  <a:gd name="T1" fmla="*/ 0 h 52"/>
                  <a:gd name="T2" fmla="*/ 0 w 611"/>
                  <a:gd name="T3" fmla="*/ 0 h 52"/>
                  <a:gd name="T4" fmla="*/ 26 w 611"/>
                  <a:gd name="T5" fmla="*/ 52 h 52"/>
                  <a:gd name="T6" fmla="*/ 611 w 611"/>
                  <a:gd name="T7" fmla="*/ 48 h 52"/>
                  <a:gd name="T8" fmla="*/ 581 w 611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1" h="52">
                    <a:moveTo>
                      <a:pt x="581" y="0"/>
                    </a:moveTo>
                    <a:lnTo>
                      <a:pt x="0" y="0"/>
                    </a:lnTo>
                    <a:lnTo>
                      <a:pt x="26" y="52"/>
                    </a:lnTo>
                    <a:lnTo>
                      <a:pt x="611" y="48"/>
                    </a:lnTo>
                    <a:lnTo>
                      <a:pt x="581" y="0"/>
                    </a:lnTo>
                    <a:close/>
                  </a:path>
                </a:pathLst>
              </a:custGeom>
              <a:solidFill>
                <a:srgbClr val="F3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94"/>
              <p:cNvSpPr>
                <a:spLocks/>
              </p:cNvSpPr>
              <p:nvPr/>
            </p:nvSpPr>
            <p:spPr bwMode="auto">
              <a:xfrm>
                <a:off x="5356228" y="6045208"/>
                <a:ext cx="96838" cy="41275"/>
              </a:xfrm>
              <a:custGeom>
                <a:avLst/>
                <a:gdLst>
                  <a:gd name="T0" fmla="*/ 52 w 61"/>
                  <a:gd name="T1" fmla="*/ 0 h 26"/>
                  <a:gd name="T2" fmla="*/ 0 w 61"/>
                  <a:gd name="T3" fmla="*/ 0 h 26"/>
                  <a:gd name="T4" fmla="*/ 13 w 61"/>
                  <a:gd name="T5" fmla="*/ 26 h 26"/>
                  <a:gd name="T6" fmla="*/ 61 w 61"/>
                  <a:gd name="T7" fmla="*/ 26 h 26"/>
                  <a:gd name="T8" fmla="*/ 52 w 61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6">
                    <a:moveTo>
                      <a:pt x="52" y="0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61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95"/>
              <p:cNvSpPr>
                <a:spLocks/>
              </p:cNvSpPr>
              <p:nvPr/>
            </p:nvSpPr>
            <p:spPr bwMode="auto">
              <a:xfrm>
                <a:off x="5521328" y="6045208"/>
                <a:ext cx="90488" cy="41275"/>
              </a:xfrm>
              <a:custGeom>
                <a:avLst/>
                <a:gdLst>
                  <a:gd name="T0" fmla="*/ 48 w 57"/>
                  <a:gd name="T1" fmla="*/ 0 h 26"/>
                  <a:gd name="T2" fmla="*/ 0 w 57"/>
                  <a:gd name="T3" fmla="*/ 0 h 26"/>
                  <a:gd name="T4" fmla="*/ 9 w 57"/>
                  <a:gd name="T5" fmla="*/ 26 h 26"/>
                  <a:gd name="T6" fmla="*/ 57 w 57"/>
                  <a:gd name="T7" fmla="*/ 26 h 26"/>
                  <a:gd name="T8" fmla="*/ 48 w 5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26">
                    <a:moveTo>
                      <a:pt x="48" y="0"/>
                    </a:moveTo>
                    <a:lnTo>
                      <a:pt x="0" y="0"/>
                    </a:lnTo>
                    <a:lnTo>
                      <a:pt x="9" y="26"/>
                    </a:lnTo>
                    <a:lnTo>
                      <a:pt x="57" y="2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96"/>
              <p:cNvSpPr>
                <a:spLocks/>
              </p:cNvSpPr>
              <p:nvPr/>
            </p:nvSpPr>
            <p:spPr bwMode="auto">
              <a:xfrm>
                <a:off x="4765678" y="6045208"/>
                <a:ext cx="95250" cy="41275"/>
              </a:xfrm>
              <a:custGeom>
                <a:avLst/>
                <a:gdLst>
                  <a:gd name="T0" fmla="*/ 52 w 60"/>
                  <a:gd name="T1" fmla="*/ 0 h 26"/>
                  <a:gd name="T2" fmla="*/ 0 w 60"/>
                  <a:gd name="T3" fmla="*/ 0 h 26"/>
                  <a:gd name="T4" fmla="*/ 13 w 60"/>
                  <a:gd name="T5" fmla="*/ 26 h 26"/>
                  <a:gd name="T6" fmla="*/ 60 w 60"/>
                  <a:gd name="T7" fmla="*/ 26 h 26"/>
                  <a:gd name="T8" fmla="*/ 52 w 6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6">
                    <a:moveTo>
                      <a:pt x="52" y="0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60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97"/>
              <p:cNvSpPr>
                <a:spLocks/>
              </p:cNvSpPr>
              <p:nvPr/>
            </p:nvSpPr>
            <p:spPr bwMode="auto">
              <a:xfrm>
                <a:off x="4930778" y="6045208"/>
                <a:ext cx="95250" cy="41275"/>
              </a:xfrm>
              <a:custGeom>
                <a:avLst/>
                <a:gdLst>
                  <a:gd name="T0" fmla="*/ 52 w 60"/>
                  <a:gd name="T1" fmla="*/ 0 h 26"/>
                  <a:gd name="T2" fmla="*/ 0 w 60"/>
                  <a:gd name="T3" fmla="*/ 0 h 26"/>
                  <a:gd name="T4" fmla="*/ 8 w 60"/>
                  <a:gd name="T5" fmla="*/ 26 h 26"/>
                  <a:gd name="T6" fmla="*/ 60 w 60"/>
                  <a:gd name="T7" fmla="*/ 26 h 26"/>
                  <a:gd name="T8" fmla="*/ 52 w 6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6">
                    <a:moveTo>
                      <a:pt x="52" y="0"/>
                    </a:moveTo>
                    <a:lnTo>
                      <a:pt x="0" y="0"/>
                    </a:lnTo>
                    <a:lnTo>
                      <a:pt x="8" y="26"/>
                    </a:lnTo>
                    <a:lnTo>
                      <a:pt x="60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Rectangle 98"/>
              <p:cNvSpPr>
                <a:spLocks noChangeArrowheads="1"/>
              </p:cNvSpPr>
              <p:nvPr/>
            </p:nvSpPr>
            <p:spPr bwMode="auto">
              <a:xfrm>
                <a:off x="4799015" y="6327783"/>
                <a:ext cx="1004888" cy="158750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Rectangle 99"/>
              <p:cNvSpPr>
                <a:spLocks noChangeArrowheads="1"/>
              </p:cNvSpPr>
              <p:nvPr/>
            </p:nvSpPr>
            <p:spPr bwMode="auto">
              <a:xfrm>
                <a:off x="4799015" y="6610359"/>
                <a:ext cx="1004888" cy="158750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1" name="Rectangle 52"/>
            <p:cNvSpPr>
              <a:spLocks noChangeArrowheads="1"/>
            </p:cNvSpPr>
            <p:nvPr/>
          </p:nvSpPr>
          <p:spPr bwMode="auto">
            <a:xfrm>
              <a:off x="4691065" y="4833944"/>
              <a:ext cx="1285876" cy="963614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Rectangle 100"/>
            <p:cNvSpPr>
              <a:spLocks noChangeArrowheads="1"/>
            </p:cNvSpPr>
            <p:nvPr/>
          </p:nvSpPr>
          <p:spPr bwMode="auto">
            <a:xfrm>
              <a:off x="4732340" y="5632457"/>
              <a:ext cx="1203325" cy="123825"/>
            </a:xfrm>
            <a:prstGeom prst="rect">
              <a:avLst/>
            </a:pr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26"/>
            <p:cNvSpPr>
              <a:spLocks/>
            </p:cNvSpPr>
            <p:nvPr/>
          </p:nvSpPr>
          <p:spPr bwMode="auto">
            <a:xfrm>
              <a:off x="3927478" y="4468818"/>
              <a:ext cx="323850" cy="282575"/>
            </a:xfrm>
            <a:custGeom>
              <a:avLst/>
              <a:gdLst>
                <a:gd name="T0" fmla="*/ 0 w 204"/>
                <a:gd name="T1" fmla="*/ 178 h 178"/>
                <a:gd name="T2" fmla="*/ 204 w 204"/>
                <a:gd name="T3" fmla="*/ 178 h 178"/>
                <a:gd name="T4" fmla="*/ 204 w 204"/>
                <a:gd name="T5" fmla="*/ 0 h 178"/>
                <a:gd name="T6" fmla="*/ 126 w 204"/>
                <a:gd name="T7" fmla="*/ 0 h 178"/>
                <a:gd name="T8" fmla="*/ 0 w 204"/>
                <a:gd name="T9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178">
                  <a:moveTo>
                    <a:pt x="0" y="178"/>
                  </a:moveTo>
                  <a:lnTo>
                    <a:pt x="204" y="178"/>
                  </a:lnTo>
                  <a:lnTo>
                    <a:pt x="204" y="0"/>
                  </a:lnTo>
                  <a:lnTo>
                    <a:pt x="126" y="0"/>
                  </a:lnTo>
                  <a:lnTo>
                    <a:pt x="0" y="178"/>
                  </a:lnTo>
                  <a:close/>
                </a:path>
              </a:pathLst>
            </a:custGeom>
            <a:solidFill>
              <a:srgbClr val="2E5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5734569" y="2465530"/>
              <a:ext cx="1170537" cy="733355"/>
              <a:chOff x="16268700" y="-2538606"/>
              <a:chExt cx="5829299" cy="3652120"/>
            </a:xfrm>
          </p:grpSpPr>
          <p:grpSp>
            <p:nvGrpSpPr>
              <p:cNvPr id="110" name="组合 109"/>
              <p:cNvGrpSpPr/>
              <p:nvPr/>
            </p:nvGrpSpPr>
            <p:grpSpPr>
              <a:xfrm>
                <a:off x="16268700" y="-2538606"/>
                <a:ext cx="3771899" cy="3652120"/>
                <a:chOff x="16268700" y="-2538606"/>
                <a:chExt cx="3771900" cy="3652120"/>
              </a:xfrm>
            </p:grpSpPr>
            <p:sp>
              <p:nvSpPr>
                <p:cNvPr id="112" name="任意多边形 111"/>
                <p:cNvSpPr/>
                <p:nvPr/>
              </p:nvSpPr>
              <p:spPr>
                <a:xfrm>
                  <a:off x="16268700" y="-2305050"/>
                  <a:ext cx="3505200" cy="3418564"/>
                </a:xfrm>
                <a:custGeom>
                  <a:avLst/>
                  <a:gdLst>
                    <a:gd name="connsiteX0" fmla="*/ 0 w 3505200"/>
                    <a:gd name="connsiteY0" fmla="*/ 0 h 3219450"/>
                    <a:gd name="connsiteX1" fmla="*/ 247650 w 3505200"/>
                    <a:gd name="connsiteY1" fmla="*/ 3219450 h 3219450"/>
                    <a:gd name="connsiteX2" fmla="*/ 3371850 w 3505200"/>
                    <a:gd name="connsiteY2" fmla="*/ 3209925 h 3219450"/>
                    <a:gd name="connsiteX3" fmla="*/ 3505200 w 3505200"/>
                    <a:gd name="connsiteY3" fmla="*/ 0 h 3219450"/>
                    <a:gd name="connsiteX4" fmla="*/ 0 w 3505200"/>
                    <a:gd name="connsiteY4" fmla="*/ 0 h 3219450"/>
                    <a:gd name="connsiteX0" fmla="*/ 0 w 3505200"/>
                    <a:gd name="connsiteY0" fmla="*/ 0 h 3368696"/>
                    <a:gd name="connsiteX1" fmla="*/ 247650 w 3505200"/>
                    <a:gd name="connsiteY1" fmla="*/ 3219450 h 3368696"/>
                    <a:gd name="connsiteX2" fmla="*/ 3371850 w 3505200"/>
                    <a:gd name="connsiteY2" fmla="*/ 3209925 h 3368696"/>
                    <a:gd name="connsiteX3" fmla="*/ 3505200 w 3505200"/>
                    <a:gd name="connsiteY3" fmla="*/ 0 h 3368696"/>
                    <a:gd name="connsiteX4" fmla="*/ 0 w 3505200"/>
                    <a:gd name="connsiteY4" fmla="*/ 0 h 3368696"/>
                    <a:gd name="connsiteX0" fmla="*/ 0 w 3505200"/>
                    <a:gd name="connsiteY0" fmla="*/ 0 h 3407712"/>
                    <a:gd name="connsiteX1" fmla="*/ 247650 w 3505200"/>
                    <a:gd name="connsiteY1" fmla="*/ 3219450 h 3407712"/>
                    <a:gd name="connsiteX2" fmla="*/ 3371850 w 3505200"/>
                    <a:gd name="connsiteY2" fmla="*/ 3209925 h 3407712"/>
                    <a:gd name="connsiteX3" fmla="*/ 3505200 w 3505200"/>
                    <a:gd name="connsiteY3" fmla="*/ 0 h 3407712"/>
                    <a:gd name="connsiteX4" fmla="*/ 0 w 3505200"/>
                    <a:gd name="connsiteY4" fmla="*/ 0 h 3407712"/>
                    <a:gd name="connsiteX0" fmla="*/ 0 w 3524250"/>
                    <a:gd name="connsiteY0" fmla="*/ 0 h 3407712"/>
                    <a:gd name="connsiteX1" fmla="*/ 266700 w 3524250"/>
                    <a:gd name="connsiteY1" fmla="*/ 3219450 h 3407712"/>
                    <a:gd name="connsiteX2" fmla="*/ 3390900 w 3524250"/>
                    <a:gd name="connsiteY2" fmla="*/ 3209925 h 3407712"/>
                    <a:gd name="connsiteX3" fmla="*/ 3524250 w 3524250"/>
                    <a:gd name="connsiteY3" fmla="*/ 0 h 3407712"/>
                    <a:gd name="connsiteX4" fmla="*/ 0 w 3524250"/>
                    <a:gd name="connsiteY4" fmla="*/ 0 h 3407712"/>
                    <a:gd name="connsiteX0" fmla="*/ 0 w 3524250"/>
                    <a:gd name="connsiteY0" fmla="*/ 0 h 3407712"/>
                    <a:gd name="connsiteX1" fmla="*/ 276225 w 3524250"/>
                    <a:gd name="connsiteY1" fmla="*/ 3219450 h 3407712"/>
                    <a:gd name="connsiteX2" fmla="*/ 3390900 w 3524250"/>
                    <a:gd name="connsiteY2" fmla="*/ 3209925 h 3407712"/>
                    <a:gd name="connsiteX3" fmla="*/ 3524250 w 3524250"/>
                    <a:gd name="connsiteY3" fmla="*/ 0 h 3407712"/>
                    <a:gd name="connsiteX4" fmla="*/ 0 w 3524250"/>
                    <a:gd name="connsiteY4" fmla="*/ 0 h 3407712"/>
                    <a:gd name="connsiteX0" fmla="*/ 0 w 3524250"/>
                    <a:gd name="connsiteY0" fmla="*/ 0 h 3418564"/>
                    <a:gd name="connsiteX1" fmla="*/ 276225 w 3524250"/>
                    <a:gd name="connsiteY1" fmla="*/ 3219450 h 3418564"/>
                    <a:gd name="connsiteX2" fmla="*/ 3333750 w 3524250"/>
                    <a:gd name="connsiteY2" fmla="*/ 3238500 h 3418564"/>
                    <a:gd name="connsiteX3" fmla="*/ 3524250 w 3524250"/>
                    <a:gd name="connsiteY3" fmla="*/ 0 h 3418564"/>
                    <a:gd name="connsiteX4" fmla="*/ 0 w 3524250"/>
                    <a:gd name="connsiteY4" fmla="*/ 0 h 3418564"/>
                    <a:gd name="connsiteX0" fmla="*/ 0 w 3524250"/>
                    <a:gd name="connsiteY0" fmla="*/ 0 h 3418564"/>
                    <a:gd name="connsiteX1" fmla="*/ 276225 w 3524250"/>
                    <a:gd name="connsiteY1" fmla="*/ 3219450 h 3418564"/>
                    <a:gd name="connsiteX2" fmla="*/ 3333750 w 3524250"/>
                    <a:gd name="connsiteY2" fmla="*/ 3238500 h 3418564"/>
                    <a:gd name="connsiteX3" fmla="*/ 3524250 w 3524250"/>
                    <a:gd name="connsiteY3" fmla="*/ 0 h 3418564"/>
                    <a:gd name="connsiteX4" fmla="*/ 0 w 3524250"/>
                    <a:gd name="connsiteY4" fmla="*/ 0 h 3418564"/>
                    <a:gd name="connsiteX0" fmla="*/ 0 w 3524250"/>
                    <a:gd name="connsiteY0" fmla="*/ 0 h 3418564"/>
                    <a:gd name="connsiteX1" fmla="*/ 276225 w 3524250"/>
                    <a:gd name="connsiteY1" fmla="*/ 3219450 h 3418564"/>
                    <a:gd name="connsiteX2" fmla="*/ 3333750 w 3524250"/>
                    <a:gd name="connsiteY2" fmla="*/ 3238500 h 3418564"/>
                    <a:gd name="connsiteX3" fmla="*/ 3524250 w 3524250"/>
                    <a:gd name="connsiteY3" fmla="*/ 0 h 3418564"/>
                    <a:gd name="connsiteX4" fmla="*/ 0 w 3524250"/>
                    <a:gd name="connsiteY4" fmla="*/ 0 h 3418564"/>
                    <a:gd name="connsiteX0" fmla="*/ 0 w 3505200"/>
                    <a:gd name="connsiteY0" fmla="*/ 0 h 3418564"/>
                    <a:gd name="connsiteX1" fmla="*/ 276225 w 3505200"/>
                    <a:gd name="connsiteY1" fmla="*/ 3219450 h 3418564"/>
                    <a:gd name="connsiteX2" fmla="*/ 3333750 w 3505200"/>
                    <a:gd name="connsiteY2" fmla="*/ 3238500 h 3418564"/>
                    <a:gd name="connsiteX3" fmla="*/ 3505200 w 3505200"/>
                    <a:gd name="connsiteY3" fmla="*/ 15875 h 3418564"/>
                    <a:gd name="connsiteX4" fmla="*/ 0 w 3505200"/>
                    <a:gd name="connsiteY4" fmla="*/ 0 h 3418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05200" h="3418564">
                      <a:moveTo>
                        <a:pt x="0" y="0"/>
                      </a:moveTo>
                      <a:lnTo>
                        <a:pt x="276225" y="3219450"/>
                      </a:lnTo>
                      <a:cubicBezTo>
                        <a:pt x="1555750" y="3559175"/>
                        <a:pt x="2492375" y="3394075"/>
                        <a:pt x="3333750" y="3238500"/>
                      </a:cubicBezTo>
                      <a:lnTo>
                        <a:pt x="3505200" y="158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6F0D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13" name="组合 112"/>
                <p:cNvGrpSpPr/>
                <p:nvPr/>
              </p:nvGrpSpPr>
              <p:grpSpPr>
                <a:xfrm>
                  <a:off x="16278225" y="-2538606"/>
                  <a:ext cx="3505200" cy="620446"/>
                  <a:chOff x="16278225" y="-2538606"/>
                  <a:chExt cx="3505200" cy="620446"/>
                </a:xfrm>
              </p:grpSpPr>
              <p:sp>
                <p:nvSpPr>
                  <p:cNvPr id="115" name="任意多边形 114"/>
                  <p:cNvSpPr/>
                  <p:nvPr/>
                </p:nvSpPr>
                <p:spPr>
                  <a:xfrm>
                    <a:off x="16278225" y="-2538606"/>
                    <a:ext cx="3505200" cy="620446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" fmla="*/ 49662 w 3592962"/>
                      <a:gd name="connsiteY0" fmla="*/ 273689 h 565039"/>
                      <a:gd name="connsiteX1" fmla="*/ 3592962 w 3592962"/>
                      <a:gd name="connsiteY1" fmla="*/ 321314 h 565039"/>
                      <a:gd name="connsiteX2" fmla="*/ 49662 w 3592962"/>
                      <a:gd name="connsiteY2" fmla="*/ 273689 h 565039"/>
                      <a:gd name="connsiteX0" fmla="*/ 38139 w 3590201"/>
                      <a:gd name="connsiteY0" fmla="*/ 453106 h 953837"/>
                      <a:gd name="connsiteX1" fmla="*/ 3581439 w 3590201"/>
                      <a:gd name="connsiteY1" fmla="*/ 500731 h 953837"/>
                      <a:gd name="connsiteX2" fmla="*/ 38139 w 3590201"/>
                      <a:gd name="connsiteY2" fmla="*/ 453106 h 953837"/>
                      <a:gd name="connsiteX0" fmla="*/ 35181 w 3582577"/>
                      <a:gd name="connsiteY0" fmla="*/ 361202 h 760703"/>
                      <a:gd name="connsiteX1" fmla="*/ 3578481 w 3582577"/>
                      <a:gd name="connsiteY1" fmla="*/ 408827 h 760703"/>
                      <a:gd name="connsiteX2" fmla="*/ 35181 w 3582577"/>
                      <a:gd name="connsiteY2" fmla="*/ 361202 h 760703"/>
                      <a:gd name="connsiteX0" fmla="*/ 35181 w 3582577"/>
                      <a:gd name="connsiteY0" fmla="*/ 361202 h 744820"/>
                      <a:gd name="connsiteX1" fmla="*/ 3578481 w 3582577"/>
                      <a:gd name="connsiteY1" fmla="*/ 408827 h 744820"/>
                      <a:gd name="connsiteX2" fmla="*/ 35181 w 3582577"/>
                      <a:gd name="connsiteY2" fmla="*/ 361202 h 744820"/>
                      <a:gd name="connsiteX0" fmla="*/ 35181 w 3582577"/>
                      <a:gd name="connsiteY0" fmla="*/ 361202 h 733073"/>
                      <a:gd name="connsiteX1" fmla="*/ 3578481 w 3582577"/>
                      <a:gd name="connsiteY1" fmla="*/ 408827 h 733073"/>
                      <a:gd name="connsiteX2" fmla="*/ 35181 w 3582577"/>
                      <a:gd name="connsiteY2" fmla="*/ 361202 h 733073"/>
                      <a:gd name="connsiteX0" fmla="*/ 0 w 3547921"/>
                      <a:gd name="connsiteY0" fmla="*/ 220384 h 592255"/>
                      <a:gd name="connsiteX1" fmla="*/ 3543300 w 3547921"/>
                      <a:gd name="connsiteY1" fmla="*/ 268009 h 592255"/>
                      <a:gd name="connsiteX2" fmla="*/ 0 w 3547921"/>
                      <a:gd name="connsiteY2" fmla="*/ 220384 h 592255"/>
                      <a:gd name="connsiteX0" fmla="*/ 0 w 3509868"/>
                      <a:gd name="connsiteY0" fmla="*/ 220384 h 592255"/>
                      <a:gd name="connsiteX1" fmla="*/ 3505200 w 3509868"/>
                      <a:gd name="connsiteY1" fmla="*/ 268009 h 592255"/>
                      <a:gd name="connsiteX2" fmla="*/ 0 w 3509868"/>
                      <a:gd name="connsiteY2" fmla="*/ 220384 h 592255"/>
                      <a:gd name="connsiteX0" fmla="*/ 0 w 3509868"/>
                      <a:gd name="connsiteY0" fmla="*/ 220384 h 601852"/>
                      <a:gd name="connsiteX1" fmla="*/ 3505200 w 3509868"/>
                      <a:gd name="connsiteY1" fmla="*/ 268009 h 601852"/>
                      <a:gd name="connsiteX2" fmla="*/ 0 w 3509868"/>
                      <a:gd name="connsiteY2" fmla="*/ 220384 h 601852"/>
                      <a:gd name="connsiteX0" fmla="*/ 0 w 3505219"/>
                      <a:gd name="connsiteY0" fmla="*/ 213459 h 594927"/>
                      <a:gd name="connsiteX1" fmla="*/ 3505200 w 3505219"/>
                      <a:gd name="connsiteY1" fmla="*/ 261084 h 594927"/>
                      <a:gd name="connsiteX2" fmla="*/ 0 w 3505219"/>
                      <a:gd name="connsiteY2" fmla="*/ 213459 h 594927"/>
                      <a:gd name="connsiteX0" fmla="*/ 0 w 3505200"/>
                      <a:gd name="connsiteY0" fmla="*/ 210043 h 591511"/>
                      <a:gd name="connsiteX1" fmla="*/ 3505200 w 3505200"/>
                      <a:gd name="connsiteY1" fmla="*/ 257668 h 591511"/>
                      <a:gd name="connsiteX2" fmla="*/ 0 w 3505200"/>
                      <a:gd name="connsiteY2" fmla="*/ 210043 h 591511"/>
                      <a:gd name="connsiteX0" fmla="*/ 0 w 3505200"/>
                      <a:gd name="connsiteY0" fmla="*/ 249131 h 630599"/>
                      <a:gd name="connsiteX1" fmla="*/ 3505200 w 3505200"/>
                      <a:gd name="connsiteY1" fmla="*/ 296756 h 630599"/>
                      <a:gd name="connsiteX2" fmla="*/ 0 w 3505200"/>
                      <a:gd name="connsiteY2" fmla="*/ 249131 h 630599"/>
                      <a:gd name="connsiteX0" fmla="*/ 0 w 3505200"/>
                      <a:gd name="connsiteY0" fmla="*/ 235541 h 617009"/>
                      <a:gd name="connsiteX1" fmla="*/ 3505200 w 3505200"/>
                      <a:gd name="connsiteY1" fmla="*/ 283166 h 617009"/>
                      <a:gd name="connsiteX2" fmla="*/ 0 w 3505200"/>
                      <a:gd name="connsiteY2" fmla="*/ 235541 h 617009"/>
                      <a:gd name="connsiteX0" fmla="*/ 0 w 3505200"/>
                      <a:gd name="connsiteY0" fmla="*/ 240785 h 618149"/>
                      <a:gd name="connsiteX1" fmla="*/ 3505200 w 3505200"/>
                      <a:gd name="connsiteY1" fmla="*/ 278885 h 618149"/>
                      <a:gd name="connsiteX2" fmla="*/ 0 w 3505200"/>
                      <a:gd name="connsiteY2" fmla="*/ 240785 h 618149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43082 h 620446"/>
                      <a:gd name="connsiteX1" fmla="*/ 3505200 w 3505200"/>
                      <a:gd name="connsiteY1" fmla="*/ 281182 h 620446"/>
                      <a:gd name="connsiteX2" fmla="*/ 0 w 3505200"/>
                      <a:gd name="connsiteY2" fmla="*/ 243082 h 620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ED3B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6" name="任意多边形 115"/>
                  <p:cNvSpPr/>
                  <p:nvPr/>
                </p:nvSpPr>
                <p:spPr>
                  <a:xfrm>
                    <a:off x="17335500" y="-2381249"/>
                    <a:ext cx="1466850" cy="228600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" fmla="*/ 49662 w 3592962"/>
                      <a:gd name="connsiteY0" fmla="*/ 273689 h 565039"/>
                      <a:gd name="connsiteX1" fmla="*/ 3592962 w 3592962"/>
                      <a:gd name="connsiteY1" fmla="*/ 321314 h 565039"/>
                      <a:gd name="connsiteX2" fmla="*/ 49662 w 3592962"/>
                      <a:gd name="connsiteY2" fmla="*/ 273689 h 565039"/>
                      <a:gd name="connsiteX0" fmla="*/ 38139 w 3590201"/>
                      <a:gd name="connsiteY0" fmla="*/ 453106 h 953837"/>
                      <a:gd name="connsiteX1" fmla="*/ 3581439 w 3590201"/>
                      <a:gd name="connsiteY1" fmla="*/ 500731 h 953837"/>
                      <a:gd name="connsiteX2" fmla="*/ 38139 w 3590201"/>
                      <a:gd name="connsiteY2" fmla="*/ 453106 h 953837"/>
                      <a:gd name="connsiteX0" fmla="*/ 35181 w 3582577"/>
                      <a:gd name="connsiteY0" fmla="*/ 361202 h 760703"/>
                      <a:gd name="connsiteX1" fmla="*/ 3578481 w 3582577"/>
                      <a:gd name="connsiteY1" fmla="*/ 408827 h 760703"/>
                      <a:gd name="connsiteX2" fmla="*/ 35181 w 3582577"/>
                      <a:gd name="connsiteY2" fmla="*/ 361202 h 760703"/>
                      <a:gd name="connsiteX0" fmla="*/ 35181 w 3582577"/>
                      <a:gd name="connsiteY0" fmla="*/ 361202 h 744820"/>
                      <a:gd name="connsiteX1" fmla="*/ 3578481 w 3582577"/>
                      <a:gd name="connsiteY1" fmla="*/ 408827 h 744820"/>
                      <a:gd name="connsiteX2" fmla="*/ 35181 w 3582577"/>
                      <a:gd name="connsiteY2" fmla="*/ 361202 h 744820"/>
                      <a:gd name="connsiteX0" fmla="*/ 35181 w 3582577"/>
                      <a:gd name="connsiteY0" fmla="*/ 361202 h 733073"/>
                      <a:gd name="connsiteX1" fmla="*/ 3578481 w 3582577"/>
                      <a:gd name="connsiteY1" fmla="*/ 408827 h 733073"/>
                      <a:gd name="connsiteX2" fmla="*/ 35181 w 3582577"/>
                      <a:gd name="connsiteY2" fmla="*/ 361202 h 733073"/>
                      <a:gd name="connsiteX0" fmla="*/ 0 w 3547921"/>
                      <a:gd name="connsiteY0" fmla="*/ 220384 h 592255"/>
                      <a:gd name="connsiteX1" fmla="*/ 3543300 w 3547921"/>
                      <a:gd name="connsiteY1" fmla="*/ 268009 h 592255"/>
                      <a:gd name="connsiteX2" fmla="*/ 0 w 3547921"/>
                      <a:gd name="connsiteY2" fmla="*/ 220384 h 592255"/>
                      <a:gd name="connsiteX0" fmla="*/ 0 w 3509868"/>
                      <a:gd name="connsiteY0" fmla="*/ 220384 h 592255"/>
                      <a:gd name="connsiteX1" fmla="*/ 3505200 w 3509868"/>
                      <a:gd name="connsiteY1" fmla="*/ 268009 h 592255"/>
                      <a:gd name="connsiteX2" fmla="*/ 0 w 3509868"/>
                      <a:gd name="connsiteY2" fmla="*/ 220384 h 592255"/>
                      <a:gd name="connsiteX0" fmla="*/ 0 w 3509868"/>
                      <a:gd name="connsiteY0" fmla="*/ 220384 h 601852"/>
                      <a:gd name="connsiteX1" fmla="*/ 3505200 w 3509868"/>
                      <a:gd name="connsiteY1" fmla="*/ 268009 h 601852"/>
                      <a:gd name="connsiteX2" fmla="*/ 0 w 3509868"/>
                      <a:gd name="connsiteY2" fmla="*/ 220384 h 601852"/>
                      <a:gd name="connsiteX0" fmla="*/ 0 w 3505219"/>
                      <a:gd name="connsiteY0" fmla="*/ 213459 h 594927"/>
                      <a:gd name="connsiteX1" fmla="*/ 3505200 w 3505219"/>
                      <a:gd name="connsiteY1" fmla="*/ 261084 h 594927"/>
                      <a:gd name="connsiteX2" fmla="*/ 0 w 3505219"/>
                      <a:gd name="connsiteY2" fmla="*/ 213459 h 594927"/>
                      <a:gd name="connsiteX0" fmla="*/ 0 w 3505200"/>
                      <a:gd name="connsiteY0" fmla="*/ 210043 h 591511"/>
                      <a:gd name="connsiteX1" fmla="*/ 3505200 w 3505200"/>
                      <a:gd name="connsiteY1" fmla="*/ 257668 h 591511"/>
                      <a:gd name="connsiteX2" fmla="*/ 0 w 3505200"/>
                      <a:gd name="connsiteY2" fmla="*/ 210043 h 591511"/>
                      <a:gd name="connsiteX0" fmla="*/ 0 w 3505200"/>
                      <a:gd name="connsiteY0" fmla="*/ 249131 h 630599"/>
                      <a:gd name="connsiteX1" fmla="*/ 3505200 w 3505200"/>
                      <a:gd name="connsiteY1" fmla="*/ 296756 h 630599"/>
                      <a:gd name="connsiteX2" fmla="*/ 0 w 3505200"/>
                      <a:gd name="connsiteY2" fmla="*/ 249131 h 630599"/>
                      <a:gd name="connsiteX0" fmla="*/ 0 w 3505200"/>
                      <a:gd name="connsiteY0" fmla="*/ 235541 h 617009"/>
                      <a:gd name="connsiteX1" fmla="*/ 3505200 w 3505200"/>
                      <a:gd name="connsiteY1" fmla="*/ 283166 h 617009"/>
                      <a:gd name="connsiteX2" fmla="*/ 0 w 3505200"/>
                      <a:gd name="connsiteY2" fmla="*/ 235541 h 617009"/>
                      <a:gd name="connsiteX0" fmla="*/ 0 w 3505200"/>
                      <a:gd name="connsiteY0" fmla="*/ 240785 h 618149"/>
                      <a:gd name="connsiteX1" fmla="*/ 3505200 w 3505200"/>
                      <a:gd name="connsiteY1" fmla="*/ 278885 h 618149"/>
                      <a:gd name="connsiteX2" fmla="*/ 0 w 3505200"/>
                      <a:gd name="connsiteY2" fmla="*/ 240785 h 618149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43082 h 620446"/>
                      <a:gd name="connsiteX1" fmla="*/ 3505200 w 3505200"/>
                      <a:gd name="connsiteY1" fmla="*/ 281182 h 620446"/>
                      <a:gd name="connsiteX2" fmla="*/ 0 w 3505200"/>
                      <a:gd name="connsiteY2" fmla="*/ 243082 h 620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1ADA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114" name="任意多边形 113"/>
                <p:cNvSpPr/>
                <p:nvPr/>
              </p:nvSpPr>
              <p:spPr>
                <a:xfrm>
                  <a:off x="19597688" y="-2261719"/>
                  <a:ext cx="442912" cy="3195638"/>
                </a:xfrm>
                <a:custGeom>
                  <a:avLst/>
                  <a:gdLst>
                    <a:gd name="connsiteX0" fmla="*/ 171450 w 447675"/>
                    <a:gd name="connsiteY0" fmla="*/ 0 h 3181350"/>
                    <a:gd name="connsiteX1" fmla="*/ 447675 w 447675"/>
                    <a:gd name="connsiteY1" fmla="*/ 333375 h 3181350"/>
                    <a:gd name="connsiteX2" fmla="*/ 104775 w 447675"/>
                    <a:gd name="connsiteY2" fmla="*/ 3143250 h 3181350"/>
                    <a:gd name="connsiteX3" fmla="*/ 9525 w 447675"/>
                    <a:gd name="connsiteY3" fmla="*/ 3095625 h 3181350"/>
                    <a:gd name="connsiteX4" fmla="*/ 0 w 447675"/>
                    <a:gd name="connsiteY4" fmla="*/ 3181350 h 3181350"/>
                    <a:gd name="connsiteX5" fmla="*/ 171450 w 447675"/>
                    <a:gd name="connsiteY5" fmla="*/ 0 h 3181350"/>
                    <a:gd name="connsiteX0" fmla="*/ 171450 w 438150"/>
                    <a:gd name="connsiteY0" fmla="*/ 0 h 3181350"/>
                    <a:gd name="connsiteX1" fmla="*/ 438150 w 438150"/>
                    <a:gd name="connsiteY1" fmla="*/ 282575 h 3181350"/>
                    <a:gd name="connsiteX2" fmla="*/ 104775 w 438150"/>
                    <a:gd name="connsiteY2" fmla="*/ 3143250 h 3181350"/>
                    <a:gd name="connsiteX3" fmla="*/ 9525 w 438150"/>
                    <a:gd name="connsiteY3" fmla="*/ 3095625 h 3181350"/>
                    <a:gd name="connsiteX4" fmla="*/ 0 w 438150"/>
                    <a:gd name="connsiteY4" fmla="*/ 3181350 h 3181350"/>
                    <a:gd name="connsiteX5" fmla="*/ 171450 w 438150"/>
                    <a:gd name="connsiteY5" fmla="*/ 0 h 3181350"/>
                    <a:gd name="connsiteX0" fmla="*/ 177800 w 438150"/>
                    <a:gd name="connsiteY0" fmla="*/ 0 h 3206750"/>
                    <a:gd name="connsiteX1" fmla="*/ 438150 w 438150"/>
                    <a:gd name="connsiteY1" fmla="*/ 307975 h 3206750"/>
                    <a:gd name="connsiteX2" fmla="*/ 104775 w 438150"/>
                    <a:gd name="connsiteY2" fmla="*/ 3168650 h 3206750"/>
                    <a:gd name="connsiteX3" fmla="*/ 9525 w 438150"/>
                    <a:gd name="connsiteY3" fmla="*/ 3121025 h 3206750"/>
                    <a:gd name="connsiteX4" fmla="*/ 0 w 438150"/>
                    <a:gd name="connsiteY4" fmla="*/ 3206750 h 3206750"/>
                    <a:gd name="connsiteX5" fmla="*/ 177800 w 438150"/>
                    <a:gd name="connsiteY5" fmla="*/ 0 h 3206750"/>
                    <a:gd name="connsiteX0" fmla="*/ 180975 w 438150"/>
                    <a:gd name="connsiteY0" fmla="*/ 0 h 3219450"/>
                    <a:gd name="connsiteX1" fmla="*/ 438150 w 438150"/>
                    <a:gd name="connsiteY1" fmla="*/ 320675 h 3219450"/>
                    <a:gd name="connsiteX2" fmla="*/ 104775 w 438150"/>
                    <a:gd name="connsiteY2" fmla="*/ 3181350 h 3219450"/>
                    <a:gd name="connsiteX3" fmla="*/ 9525 w 438150"/>
                    <a:gd name="connsiteY3" fmla="*/ 3133725 h 3219450"/>
                    <a:gd name="connsiteX4" fmla="*/ 0 w 438150"/>
                    <a:gd name="connsiteY4" fmla="*/ 3219450 h 3219450"/>
                    <a:gd name="connsiteX5" fmla="*/ 180975 w 438150"/>
                    <a:gd name="connsiteY5" fmla="*/ 0 h 3219450"/>
                    <a:gd name="connsiteX0" fmla="*/ 180975 w 438150"/>
                    <a:gd name="connsiteY0" fmla="*/ 0 h 3219450"/>
                    <a:gd name="connsiteX1" fmla="*/ 438150 w 438150"/>
                    <a:gd name="connsiteY1" fmla="*/ 320675 h 3219450"/>
                    <a:gd name="connsiteX2" fmla="*/ 104775 w 438150"/>
                    <a:gd name="connsiteY2" fmla="*/ 3181350 h 3219450"/>
                    <a:gd name="connsiteX3" fmla="*/ 9525 w 438150"/>
                    <a:gd name="connsiteY3" fmla="*/ 3186113 h 3219450"/>
                    <a:gd name="connsiteX4" fmla="*/ 0 w 438150"/>
                    <a:gd name="connsiteY4" fmla="*/ 3219450 h 3219450"/>
                    <a:gd name="connsiteX5" fmla="*/ 180975 w 438150"/>
                    <a:gd name="connsiteY5" fmla="*/ 0 h 3219450"/>
                    <a:gd name="connsiteX0" fmla="*/ 171450 w 428625"/>
                    <a:gd name="connsiteY0" fmla="*/ 0 h 3186113"/>
                    <a:gd name="connsiteX1" fmla="*/ 428625 w 428625"/>
                    <a:gd name="connsiteY1" fmla="*/ 320675 h 3186113"/>
                    <a:gd name="connsiteX2" fmla="*/ 95250 w 428625"/>
                    <a:gd name="connsiteY2" fmla="*/ 3181350 h 3186113"/>
                    <a:gd name="connsiteX3" fmla="*/ 0 w 428625"/>
                    <a:gd name="connsiteY3" fmla="*/ 3186113 h 3186113"/>
                    <a:gd name="connsiteX4" fmla="*/ 171450 w 428625"/>
                    <a:gd name="connsiteY4" fmla="*/ 0 h 3186113"/>
                    <a:gd name="connsiteX0" fmla="*/ 176212 w 433387"/>
                    <a:gd name="connsiteY0" fmla="*/ 0 h 3190876"/>
                    <a:gd name="connsiteX1" fmla="*/ 433387 w 433387"/>
                    <a:gd name="connsiteY1" fmla="*/ 320675 h 3190876"/>
                    <a:gd name="connsiteX2" fmla="*/ 100012 w 433387"/>
                    <a:gd name="connsiteY2" fmla="*/ 3181350 h 3190876"/>
                    <a:gd name="connsiteX3" fmla="*/ 0 w 433387"/>
                    <a:gd name="connsiteY3" fmla="*/ 3190876 h 3190876"/>
                    <a:gd name="connsiteX4" fmla="*/ 176212 w 433387"/>
                    <a:gd name="connsiteY4" fmla="*/ 0 h 3190876"/>
                    <a:gd name="connsiteX0" fmla="*/ 185737 w 442912"/>
                    <a:gd name="connsiteY0" fmla="*/ 0 h 3200401"/>
                    <a:gd name="connsiteX1" fmla="*/ 442912 w 442912"/>
                    <a:gd name="connsiteY1" fmla="*/ 320675 h 3200401"/>
                    <a:gd name="connsiteX2" fmla="*/ 109537 w 442912"/>
                    <a:gd name="connsiteY2" fmla="*/ 3181350 h 3200401"/>
                    <a:gd name="connsiteX3" fmla="*/ 0 w 442912"/>
                    <a:gd name="connsiteY3" fmla="*/ 3200401 h 3200401"/>
                    <a:gd name="connsiteX4" fmla="*/ 185737 w 442912"/>
                    <a:gd name="connsiteY4" fmla="*/ 0 h 3200401"/>
                    <a:gd name="connsiteX0" fmla="*/ 176212 w 442912"/>
                    <a:gd name="connsiteY0" fmla="*/ 0 h 3195638"/>
                    <a:gd name="connsiteX1" fmla="*/ 442912 w 442912"/>
                    <a:gd name="connsiteY1" fmla="*/ 315912 h 3195638"/>
                    <a:gd name="connsiteX2" fmla="*/ 109537 w 442912"/>
                    <a:gd name="connsiteY2" fmla="*/ 3176587 h 3195638"/>
                    <a:gd name="connsiteX3" fmla="*/ 0 w 442912"/>
                    <a:gd name="connsiteY3" fmla="*/ 3195638 h 3195638"/>
                    <a:gd name="connsiteX4" fmla="*/ 176212 w 442912"/>
                    <a:gd name="connsiteY4" fmla="*/ 0 h 3195638"/>
                    <a:gd name="connsiteX0" fmla="*/ 166687 w 442912"/>
                    <a:gd name="connsiteY0" fmla="*/ 0 h 3195638"/>
                    <a:gd name="connsiteX1" fmla="*/ 442912 w 442912"/>
                    <a:gd name="connsiteY1" fmla="*/ 315912 h 3195638"/>
                    <a:gd name="connsiteX2" fmla="*/ 109537 w 442912"/>
                    <a:gd name="connsiteY2" fmla="*/ 3176587 h 3195638"/>
                    <a:gd name="connsiteX3" fmla="*/ 0 w 442912"/>
                    <a:gd name="connsiteY3" fmla="*/ 3195638 h 3195638"/>
                    <a:gd name="connsiteX4" fmla="*/ 166687 w 442912"/>
                    <a:gd name="connsiteY4" fmla="*/ 0 h 3195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2912" h="3195638">
                      <a:moveTo>
                        <a:pt x="166687" y="0"/>
                      </a:moveTo>
                      <a:lnTo>
                        <a:pt x="442912" y="315912"/>
                      </a:lnTo>
                      <a:lnTo>
                        <a:pt x="109537" y="3176587"/>
                      </a:lnTo>
                      <a:lnTo>
                        <a:pt x="0" y="3195638"/>
                      </a:lnTo>
                      <a:lnTo>
                        <a:pt x="166687" y="0"/>
                      </a:lnTo>
                      <a:close/>
                    </a:path>
                  </a:pathLst>
                </a:custGeom>
                <a:solidFill>
                  <a:srgbClr val="B0AF9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11" name="任意多边形 110"/>
              <p:cNvSpPr/>
              <p:nvPr/>
            </p:nvSpPr>
            <p:spPr>
              <a:xfrm>
                <a:off x="19694524" y="-1962152"/>
                <a:ext cx="2403475" cy="3027364"/>
              </a:xfrm>
              <a:custGeom>
                <a:avLst/>
                <a:gdLst>
                  <a:gd name="connsiteX0" fmla="*/ 215900 w 2349500"/>
                  <a:gd name="connsiteY0" fmla="*/ 0 h 3073400"/>
                  <a:gd name="connsiteX1" fmla="*/ 1308100 w 2349500"/>
                  <a:gd name="connsiteY1" fmla="*/ 215900 h 3073400"/>
                  <a:gd name="connsiteX2" fmla="*/ 2349500 w 2349500"/>
                  <a:gd name="connsiteY2" fmla="*/ 825500 h 3073400"/>
                  <a:gd name="connsiteX3" fmla="*/ 1409700 w 2349500"/>
                  <a:gd name="connsiteY3" fmla="*/ 3073400 h 3073400"/>
                  <a:gd name="connsiteX4" fmla="*/ 584200 w 2349500"/>
                  <a:gd name="connsiteY4" fmla="*/ 2654300 h 3073400"/>
                  <a:gd name="connsiteX5" fmla="*/ 0 w 2349500"/>
                  <a:gd name="connsiteY5" fmla="*/ 2857500 h 3073400"/>
                  <a:gd name="connsiteX6" fmla="*/ 215900 w 2349500"/>
                  <a:gd name="connsiteY6" fmla="*/ 0 h 3073400"/>
                  <a:gd name="connsiteX0" fmla="*/ 301625 w 2435225"/>
                  <a:gd name="connsiteY0" fmla="*/ 0 h 3073400"/>
                  <a:gd name="connsiteX1" fmla="*/ 1393825 w 2435225"/>
                  <a:gd name="connsiteY1" fmla="*/ 215900 h 3073400"/>
                  <a:gd name="connsiteX2" fmla="*/ 2435225 w 2435225"/>
                  <a:gd name="connsiteY2" fmla="*/ 825500 h 3073400"/>
                  <a:gd name="connsiteX3" fmla="*/ 1495425 w 2435225"/>
                  <a:gd name="connsiteY3" fmla="*/ 3073400 h 3073400"/>
                  <a:gd name="connsiteX4" fmla="*/ 669925 w 2435225"/>
                  <a:gd name="connsiteY4" fmla="*/ 2654300 h 3073400"/>
                  <a:gd name="connsiteX5" fmla="*/ 0 w 2435225"/>
                  <a:gd name="connsiteY5" fmla="*/ 2863850 h 3073400"/>
                  <a:gd name="connsiteX6" fmla="*/ 301625 w 2435225"/>
                  <a:gd name="connsiteY6" fmla="*/ 0 h 3073400"/>
                  <a:gd name="connsiteX0" fmla="*/ 307975 w 2441575"/>
                  <a:gd name="connsiteY0" fmla="*/ 0 h 3073400"/>
                  <a:gd name="connsiteX1" fmla="*/ 1400175 w 2441575"/>
                  <a:gd name="connsiteY1" fmla="*/ 215900 h 3073400"/>
                  <a:gd name="connsiteX2" fmla="*/ 2441575 w 2441575"/>
                  <a:gd name="connsiteY2" fmla="*/ 825500 h 3073400"/>
                  <a:gd name="connsiteX3" fmla="*/ 1501775 w 2441575"/>
                  <a:gd name="connsiteY3" fmla="*/ 3073400 h 3073400"/>
                  <a:gd name="connsiteX4" fmla="*/ 676275 w 2441575"/>
                  <a:gd name="connsiteY4" fmla="*/ 2654300 h 3073400"/>
                  <a:gd name="connsiteX5" fmla="*/ 0 w 2441575"/>
                  <a:gd name="connsiteY5" fmla="*/ 2867025 h 3073400"/>
                  <a:gd name="connsiteX6" fmla="*/ 307975 w 2441575"/>
                  <a:gd name="connsiteY6" fmla="*/ 0 h 307340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676275 w 2441575"/>
                  <a:gd name="connsiteY4" fmla="*/ 266065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676275 w 2441575"/>
                  <a:gd name="connsiteY4" fmla="*/ 266065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793750 w 2441575"/>
                  <a:gd name="connsiteY4" fmla="*/ 262890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793750 w 2441575"/>
                  <a:gd name="connsiteY4" fmla="*/ 262890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793750 w 2441575"/>
                  <a:gd name="connsiteY4" fmla="*/ 262890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22250 h 3027363"/>
                  <a:gd name="connsiteX2" fmla="*/ 2403475 w 2403475"/>
                  <a:gd name="connsiteY2" fmla="*/ 827087 h 3027363"/>
                  <a:gd name="connsiteX3" fmla="*/ 1492250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22250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22250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3475" h="3027363">
                    <a:moveTo>
                      <a:pt x="317500" y="0"/>
                    </a:moveTo>
                    <a:cubicBezTo>
                      <a:pt x="592667" y="282046"/>
                      <a:pt x="939270" y="392642"/>
                      <a:pt x="1400175" y="231775"/>
                    </a:cubicBezTo>
                    <a:cubicBezTo>
                      <a:pt x="2006070" y="119062"/>
                      <a:pt x="2202392" y="558800"/>
                      <a:pt x="2403475" y="827087"/>
                    </a:cubicBezTo>
                    <a:lnTo>
                      <a:pt x="1487488" y="3027363"/>
                    </a:lnTo>
                    <a:cubicBezTo>
                      <a:pt x="1259418" y="2789767"/>
                      <a:pt x="1050396" y="2685521"/>
                      <a:pt x="793750" y="2628900"/>
                    </a:cubicBezTo>
                    <a:cubicBezTo>
                      <a:pt x="491067" y="2623080"/>
                      <a:pt x="280458" y="2810933"/>
                      <a:pt x="0" y="2873375"/>
                    </a:cubicBezTo>
                    <a:lnTo>
                      <a:pt x="317500" y="0"/>
                    </a:lnTo>
                    <a:close/>
                  </a:path>
                </a:pathLst>
              </a:custGeom>
              <a:solidFill>
                <a:srgbClr val="DED1C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/>
          </p:nvGrpSpPr>
          <p:grpSpPr>
            <a:xfrm>
              <a:off x="4930778" y="4451879"/>
              <a:ext cx="804863" cy="939278"/>
              <a:chOff x="4778378" y="4299479"/>
              <a:chExt cx="804863" cy="939278"/>
            </a:xfrm>
          </p:grpSpPr>
          <p:sp>
            <p:nvSpPr>
              <p:cNvPr id="107" name="Rectangle 61"/>
              <p:cNvSpPr>
                <a:spLocks noChangeArrowheads="1"/>
              </p:cNvSpPr>
              <p:nvPr/>
            </p:nvSpPr>
            <p:spPr bwMode="auto">
              <a:xfrm>
                <a:off x="5102228" y="4299479"/>
                <a:ext cx="158750" cy="782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Rectangle 62"/>
              <p:cNvSpPr>
                <a:spLocks noChangeArrowheads="1"/>
              </p:cNvSpPr>
              <p:nvPr/>
            </p:nvSpPr>
            <p:spPr bwMode="auto">
              <a:xfrm>
                <a:off x="4860928" y="4997457"/>
                <a:ext cx="639763" cy="1666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Rectangle 63"/>
              <p:cNvSpPr>
                <a:spLocks noChangeArrowheads="1"/>
              </p:cNvSpPr>
              <p:nvPr/>
            </p:nvSpPr>
            <p:spPr bwMode="auto">
              <a:xfrm>
                <a:off x="4778378" y="5164144"/>
                <a:ext cx="804863" cy="74613"/>
              </a:xfrm>
              <a:prstGeom prst="rect">
                <a:avLst/>
              </a:prstGeom>
              <a:solidFill>
                <a:srgbClr val="54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/>
          </p:nvGrpSpPr>
          <p:grpSpPr>
            <a:xfrm>
              <a:off x="152401" y="5838833"/>
              <a:ext cx="12198355" cy="2321722"/>
              <a:chOff x="1" y="5686433"/>
              <a:chExt cx="12198355" cy="2321722"/>
            </a:xfrm>
          </p:grpSpPr>
          <p:grpSp>
            <p:nvGrpSpPr>
              <p:cNvPr id="61" name="组合 60"/>
              <p:cNvGrpSpPr/>
              <p:nvPr/>
            </p:nvGrpSpPr>
            <p:grpSpPr>
              <a:xfrm>
                <a:off x="1" y="5686433"/>
                <a:ext cx="12198355" cy="1165226"/>
                <a:chOff x="1" y="5686433"/>
                <a:chExt cx="12198355" cy="1165226"/>
              </a:xfrm>
            </p:grpSpPr>
            <p:grpSp>
              <p:nvGrpSpPr>
                <p:cNvPr id="85" name="组合 84"/>
                <p:cNvGrpSpPr/>
                <p:nvPr/>
              </p:nvGrpSpPr>
              <p:grpSpPr>
                <a:xfrm>
                  <a:off x="8101017" y="5686433"/>
                  <a:ext cx="4097339" cy="1165226"/>
                  <a:chOff x="8101017" y="5686433"/>
                  <a:chExt cx="4097339" cy="1165226"/>
                </a:xfrm>
              </p:grpSpPr>
              <p:sp>
                <p:nvSpPr>
                  <p:cNvPr id="97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8101017" y="5686433"/>
                    <a:ext cx="4097339" cy="241300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8" name="Freeform 41"/>
                  <p:cNvSpPr>
                    <a:spLocks/>
                  </p:cNvSpPr>
                  <p:nvPr/>
                </p:nvSpPr>
                <p:spPr bwMode="auto">
                  <a:xfrm>
                    <a:off x="9915530" y="6637346"/>
                    <a:ext cx="715963" cy="214313"/>
                  </a:xfrm>
                  <a:custGeom>
                    <a:avLst/>
                    <a:gdLst>
                      <a:gd name="T0" fmla="*/ 0 w 104"/>
                      <a:gd name="T1" fmla="*/ 31 h 31"/>
                      <a:gd name="T2" fmla="*/ 33 w 104"/>
                      <a:gd name="T3" fmla="*/ 0 h 31"/>
                      <a:gd name="T4" fmla="*/ 71 w 104"/>
                      <a:gd name="T5" fmla="*/ 0 h 31"/>
                      <a:gd name="T6" fmla="*/ 104 w 104"/>
                      <a:gd name="T7" fmla="*/ 31 h 31"/>
                      <a:gd name="T8" fmla="*/ 0 w 104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31">
                        <a:moveTo>
                          <a:pt x="0" y="31"/>
                        </a:moveTo>
                        <a:cubicBezTo>
                          <a:pt x="1" y="14"/>
                          <a:pt x="15" y="0"/>
                          <a:pt x="33" y="0"/>
                        </a:cubicBezTo>
                        <a:cubicBezTo>
                          <a:pt x="71" y="0"/>
                          <a:pt x="71" y="0"/>
                          <a:pt x="71" y="0"/>
                        </a:cubicBezTo>
                        <a:cubicBezTo>
                          <a:pt x="89" y="0"/>
                          <a:pt x="103" y="14"/>
                          <a:pt x="104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9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10313993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10115555" y="5886458"/>
                    <a:ext cx="115888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" name="Freeform 44"/>
                  <p:cNvSpPr>
                    <a:spLocks/>
                  </p:cNvSpPr>
                  <p:nvPr/>
                </p:nvSpPr>
                <p:spPr bwMode="auto">
                  <a:xfrm>
                    <a:off x="11476043" y="6637346"/>
                    <a:ext cx="722313" cy="214313"/>
                  </a:xfrm>
                  <a:custGeom>
                    <a:avLst/>
                    <a:gdLst>
                      <a:gd name="T0" fmla="*/ 0 w 105"/>
                      <a:gd name="T1" fmla="*/ 31 h 31"/>
                      <a:gd name="T2" fmla="*/ 34 w 105"/>
                      <a:gd name="T3" fmla="*/ 0 h 31"/>
                      <a:gd name="T4" fmla="*/ 72 w 105"/>
                      <a:gd name="T5" fmla="*/ 0 h 31"/>
                      <a:gd name="T6" fmla="*/ 105 w 105"/>
                      <a:gd name="T7" fmla="*/ 31 h 31"/>
                      <a:gd name="T8" fmla="*/ 0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0" y="31"/>
                        </a:moveTo>
                        <a:cubicBezTo>
                          <a:pt x="2" y="14"/>
                          <a:pt x="16" y="0"/>
                          <a:pt x="34" y="0"/>
                        </a:cubicBezTo>
                        <a:cubicBezTo>
                          <a:pt x="72" y="0"/>
                          <a:pt x="72" y="0"/>
                          <a:pt x="72" y="0"/>
                        </a:cubicBezTo>
                        <a:cubicBezTo>
                          <a:pt x="89" y="0"/>
                          <a:pt x="104" y="14"/>
                          <a:pt x="105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" name="Rectangle 45"/>
                  <p:cNvSpPr>
                    <a:spLocks noChangeArrowheads="1"/>
                  </p:cNvSpPr>
                  <p:nvPr/>
                </p:nvSpPr>
                <p:spPr bwMode="auto">
                  <a:xfrm>
                    <a:off x="11882443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11682418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" name="Freeform 47"/>
                  <p:cNvSpPr>
                    <a:spLocks/>
                  </p:cNvSpPr>
                  <p:nvPr/>
                </p:nvSpPr>
                <p:spPr bwMode="auto">
                  <a:xfrm>
                    <a:off x="8389942" y="6637346"/>
                    <a:ext cx="714375" cy="214313"/>
                  </a:xfrm>
                  <a:custGeom>
                    <a:avLst/>
                    <a:gdLst>
                      <a:gd name="T0" fmla="*/ 0 w 104"/>
                      <a:gd name="T1" fmla="*/ 31 h 31"/>
                      <a:gd name="T2" fmla="*/ 33 w 104"/>
                      <a:gd name="T3" fmla="*/ 0 h 31"/>
                      <a:gd name="T4" fmla="*/ 71 w 104"/>
                      <a:gd name="T5" fmla="*/ 0 h 31"/>
                      <a:gd name="T6" fmla="*/ 104 w 104"/>
                      <a:gd name="T7" fmla="*/ 31 h 31"/>
                      <a:gd name="T8" fmla="*/ 0 w 104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31">
                        <a:moveTo>
                          <a:pt x="0" y="31"/>
                        </a:moveTo>
                        <a:cubicBezTo>
                          <a:pt x="1" y="14"/>
                          <a:pt x="15" y="0"/>
                          <a:pt x="33" y="0"/>
                        </a:cubicBezTo>
                        <a:cubicBezTo>
                          <a:pt x="71" y="0"/>
                          <a:pt x="71" y="0"/>
                          <a:pt x="71" y="0"/>
                        </a:cubicBezTo>
                        <a:cubicBezTo>
                          <a:pt x="89" y="0"/>
                          <a:pt x="103" y="14"/>
                          <a:pt x="104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" name="Rectangle 48"/>
                  <p:cNvSpPr>
                    <a:spLocks noChangeArrowheads="1"/>
                  </p:cNvSpPr>
                  <p:nvPr/>
                </p:nvSpPr>
                <p:spPr bwMode="auto">
                  <a:xfrm>
                    <a:off x="8788405" y="5886458"/>
                    <a:ext cx="12382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" name="Rectangle 49"/>
                  <p:cNvSpPr>
                    <a:spLocks noChangeArrowheads="1"/>
                  </p:cNvSpPr>
                  <p:nvPr/>
                </p:nvSpPr>
                <p:spPr bwMode="auto">
                  <a:xfrm>
                    <a:off x="8588380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86" name="组合 85"/>
                <p:cNvGrpSpPr/>
                <p:nvPr/>
              </p:nvGrpSpPr>
              <p:grpSpPr>
                <a:xfrm>
                  <a:off x="1" y="5686433"/>
                  <a:ext cx="4098927" cy="1165226"/>
                  <a:chOff x="1" y="5686433"/>
                  <a:chExt cx="4098927" cy="1165226"/>
                </a:xfrm>
              </p:grpSpPr>
              <p:sp>
                <p:nvSpPr>
                  <p:cNvPr id="87" name="Rectangle 127"/>
                  <p:cNvSpPr>
                    <a:spLocks noChangeArrowheads="1"/>
                  </p:cNvSpPr>
                  <p:nvPr/>
                </p:nvSpPr>
                <p:spPr bwMode="auto">
                  <a:xfrm>
                    <a:off x="1" y="5686433"/>
                    <a:ext cx="4098927" cy="241300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8" name="Freeform 128"/>
                  <p:cNvSpPr>
                    <a:spLocks/>
                  </p:cNvSpPr>
                  <p:nvPr/>
                </p:nvSpPr>
                <p:spPr bwMode="auto">
                  <a:xfrm>
                    <a:off x="1568452" y="6637346"/>
                    <a:ext cx="720725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1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1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1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9" name="Rectangle 129"/>
                  <p:cNvSpPr>
                    <a:spLocks noChangeArrowheads="1"/>
                  </p:cNvSpPr>
                  <p:nvPr/>
                </p:nvSpPr>
                <p:spPr bwMode="auto">
                  <a:xfrm>
                    <a:off x="1766889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Rectangle 130"/>
                  <p:cNvSpPr>
                    <a:spLocks noChangeArrowheads="1"/>
                  </p:cNvSpPr>
                  <p:nvPr/>
                </p:nvSpPr>
                <p:spPr bwMode="auto">
                  <a:xfrm>
                    <a:off x="1966914" y="5886458"/>
                    <a:ext cx="12382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1" name="Freeform 131"/>
                  <p:cNvSpPr>
                    <a:spLocks/>
                  </p:cNvSpPr>
                  <p:nvPr/>
                </p:nvSpPr>
                <p:spPr bwMode="auto">
                  <a:xfrm>
                    <a:off x="1" y="6637346"/>
                    <a:ext cx="722313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2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2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2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2" name="Rectangle 132"/>
                  <p:cNvSpPr>
                    <a:spLocks noChangeArrowheads="1"/>
                  </p:cNvSpPr>
                  <p:nvPr/>
                </p:nvSpPr>
                <p:spPr bwMode="auto">
                  <a:xfrm>
                    <a:off x="200026" y="5886458"/>
                    <a:ext cx="12382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3" name="Rectangle 133"/>
                  <p:cNvSpPr>
                    <a:spLocks noChangeArrowheads="1"/>
                  </p:cNvSpPr>
                  <p:nvPr/>
                </p:nvSpPr>
                <p:spPr bwMode="auto">
                  <a:xfrm>
                    <a:off x="398464" y="5886458"/>
                    <a:ext cx="12382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4" name="Freeform 134"/>
                  <p:cNvSpPr>
                    <a:spLocks/>
                  </p:cNvSpPr>
                  <p:nvPr/>
                </p:nvSpPr>
                <p:spPr bwMode="auto">
                  <a:xfrm>
                    <a:off x="3094040" y="6637346"/>
                    <a:ext cx="722313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1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1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1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5" name="Rectangle 135"/>
                  <p:cNvSpPr>
                    <a:spLocks noChangeArrowheads="1"/>
                  </p:cNvSpPr>
                  <p:nvPr/>
                </p:nvSpPr>
                <p:spPr bwMode="auto">
                  <a:xfrm>
                    <a:off x="3294065" y="5886458"/>
                    <a:ext cx="115888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6" name="Rectangle 136"/>
                  <p:cNvSpPr>
                    <a:spLocks noChangeArrowheads="1"/>
                  </p:cNvSpPr>
                  <p:nvPr/>
                </p:nvSpPr>
                <p:spPr bwMode="auto">
                  <a:xfrm>
                    <a:off x="3492502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62" name="组合 61"/>
              <p:cNvGrpSpPr/>
              <p:nvPr/>
            </p:nvGrpSpPr>
            <p:grpSpPr>
              <a:xfrm flipV="1">
                <a:off x="1" y="6842929"/>
                <a:ext cx="12198355" cy="1165226"/>
                <a:chOff x="152401" y="5838833"/>
                <a:chExt cx="12198355" cy="1165226"/>
              </a:xfrm>
              <a:noFill/>
            </p:grpSpPr>
            <p:grpSp>
              <p:nvGrpSpPr>
                <p:cNvPr id="63" name="组合 62"/>
                <p:cNvGrpSpPr/>
                <p:nvPr/>
              </p:nvGrpSpPr>
              <p:grpSpPr>
                <a:xfrm>
                  <a:off x="8253417" y="5838833"/>
                  <a:ext cx="4097339" cy="1165226"/>
                  <a:chOff x="8101017" y="5686433"/>
                  <a:chExt cx="4097339" cy="1165226"/>
                </a:xfrm>
                <a:grpFill/>
              </p:grpSpPr>
              <p:sp>
                <p:nvSpPr>
                  <p:cNvPr id="75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8101017" y="5686433"/>
                    <a:ext cx="4097339" cy="241300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Freeform 41"/>
                  <p:cNvSpPr>
                    <a:spLocks/>
                  </p:cNvSpPr>
                  <p:nvPr/>
                </p:nvSpPr>
                <p:spPr bwMode="auto">
                  <a:xfrm>
                    <a:off x="9915530" y="6637346"/>
                    <a:ext cx="715963" cy="214313"/>
                  </a:xfrm>
                  <a:custGeom>
                    <a:avLst/>
                    <a:gdLst>
                      <a:gd name="T0" fmla="*/ 0 w 104"/>
                      <a:gd name="T1" fmla="*/ 31 h 31"/>
                      <a:gd name="T2" fmla="*/ 33 w 104"/>
                      <a:gd name="T3" fmla="*/ 0 h 31"/>
                      <a:gd name="T4" fmla="*/ 71 w 104"/>
                      <a:gd name="T5" fmla="*/ 0 h 31"/>
                      <a:gd name="T6" fmla="*/ 104 w 104"/>
                      <a:gd name="T7" fmla="*/ 31 h 31"/>
                      <a:gd name="T8" fmla="*/ 0 w 104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31">
                        <a:moveTo>
                          <a:pt x="0" y="31"/>
                        </a:moveTo>
                        <a:cubicBezTo>
                          <a:pt x="1" y="14"/>
                          <a:pt x="15" y="0"/>
                          <a:pt x="33" y="0"/>
                        </a:cubicBezTo>
                        <a:cubicBezTo>
                          <a:pt x="71" y="0"/>
                          <a:pt x="71" y="0"/>
                          <a:pt x="71" y="0"/>
                        </a:cubicBezTo>
                        <a:cubicBezTo>
                          <a:pt x="89" y="0"/>
                          <a:pt x="103" y="14"/>
                          <a:pt x="104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7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10313993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10115555" y="5886458"/>
                    <a:ext cx="115888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9" name="Freeform 44"/>
                  <p:cNvSpPr>
                    <a:spLocks/>
                  </p:cNvSpPr>
                  <p:nvPr/>
                </p:nvSpPr>
                <p:spPr bwMode="auto">
                  <a:xfrm>
                    <a:off x="11476043" y="6637346"/>
                    <a:ext cx="722313" cy="214313"/>
                  </a:xfrm>
                  <a:custGeom>
                    <a:avLst/>
                    <a:gdLst>
                      <a:gd name="T0" fmla="*/ 0 w 105"/>
                      <a:gd name="T1" fmla="*/ 31 h 31"/>
                      <a:gd name="T2" fmla="*/ 34 w 105"/>
                      <a:gd name="T3" fmla="*/ 0 h 31"/>
                      <a:gd name="T4" fmla="*/ 72 w 105"/>
                      <a:gd name="T5" fmla="*/ 0 h 31"/>
                      <a:gd name="T6" fmla="*/ 105 w 105"/>
                      <a:gd name="T7" fmla="*/ 31 h 31"/>
                      <a:gd name="T8" fmla="*/ 0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0" y="31"/>
                        </a:moveTo>
                        <a:cubicBezTo>
                          <a:pt x="2" y="14"/>
                          <a:pt x="16" y="0"/>
                          <a:pt x="34" y="0"/>
                        </a:cubicBezTo>
                        <a:cubicBezTo>
                          <a:pt x="72" y="0"/>
                          <a:pt x="72" y="0"/>
                          <a:pt x="72" y="0"/>
                        </a:cubicBezTo>
                        <a:cubicBezTo>
                          <a:pt x="89" y="0"/>
                          <a:pt x="104" y="14"/>
                          <a:pt x="105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0" name="Rectangle 45"/>
                  <p:cNvSpPr>
                    <a:spLocks noChangeArrowheads="1"/>
                  </p:cNvSpPr>
                  <p:nvPr/>
                </p:nvSpPr>
                <p:spPr bwMode="auto">
                  <a:xfrm>
                    <a:off x="11882443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11682418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Freeform 47"/>
                  <p:cNvSpPr>
                    <a:spLocks/>
                  </p:cNvSpPr>
                  <p:nvPr/>
                </p:nvSpPr>
                <p:spPr bwMode="auto">
                  <a:xfrm>
                    <a:off x="8389942" y="6637346"/>
                    <a:ext cx="714375" cy="214313"/>
                  </a:xfrm>
                  <a:custGeom>
                    <a:avLst/>
                    <a:gdLst>
                      <a:gd name="T0" fmla="*/ 0 w 104"/>
                      <a:gd name="T1" fmla="*/ 31 h 31"/>
                      <a:gd name="T2" fmla="*/ 33 w 104"/>
                      <a:gd name="T3" fmla="*/ 0 h 31"/>
                      <a:gd name="T4" fmla="*/ 71 w 104"/>
                      <a:gd name="T5" fmla="*/ 0 h 31"/>
                      <a:gd name="T6" fmla="*/ 104 w 104"/>
                      <a:gd name="T7" fmla="*/ 31 h 31"/>
                      <a:gd name="T8" fmla="*/ 0 w 104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31">
                        <a:moveTo>
                          <a:pt x="0" y="31"/>
                        </a:moveTo>
                        <a:cubicBezTo>
                          <a:pt x="1" y="14"/>
                          <a:pt x="15" y="0"/>
                          <a:pt x="33" y="0"/>
                        </a:cubicBezTo>
                        <a:cubicBezTo>
                          <a:pt x="71" y="0"/>
                          <a:pt x="71" y="0"/>
                          <a:pt x="71" y="0"/>
                        </a:cubicBezTo>
                        <a:cubicBezTo>
                          <a:pt x="89" y="0"/>
                          <a:pt x="103" y="14"/>
                          <a:pt x="104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3" name="Rectangle 48"/>
                  <p:cNvSpPr>
                    <a:spLocks noChangeArrowheads="1"/>
                  </p:cNvSpPr>
                  <p:nvPr/>
                </p:nvSpPr>
                <p:spPr bwMode="auto">
                  <a:xfrm>
                    <a:off x="8788405" y="5886458"/>
                    <a:ext cx="12382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Rectangle 49"/>
                  <p:cNvSpPr>
                    <a:spLocks noChangeArrowheads="1"/>
                  </p:cNvSpPr>
                  <p:nvPr/>
                </p:nvSpPr>
                <p:spPr bwMode="auto">
                  <a:xfrm>
                    <a:off x="8588380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4" name="组合 63"/>
                <p:cNvGrpSpPr/>
                <p:nvPr/>
              </p:nvGrpSpPr>
              <p:grpSpPr>
                <a:xfrm>
                  <a:off x="152401" y="5838833"/>
                  <a:ext cx="4098927" cy="1165226"/>
                  <a:chOff x="1" y="5686433"/>
                  <a:chExt cx="4098927" cy="1165226"/>
                </a:xfrm>
                <a:grpFill/>
              </p:grpSpPr>
              <p:sp>
                <p:nvSpPr>
                  <p:cNvPr id="65" name="Rectangle 127"/>
                  <p:cNvSpPr>
                    <a:spLocks noChangeArrowheads="1"/>
                  </p:cNvSpPr>
                  <p:nvPr/>
                </p:nvSpPr>
                <p:spPr bwMode="auto">
                  <a:xfrm>
                    <a:off x="1" y="5686433"/>
                    <a:ext cx="4098927" cy="241300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6" name="Freeform 128"/>
                  <p:cNvSpPr>
                    <a:spLocks/>
                  </p:cNvSpPr>
                  <p:nvPr/>
                </p:nvSpPr>
                <p:spPr bwMode="auto">
                  <a:xfrm>
                    <a:off x="1568452" y="6637346"/>
                    <a:ext cx="720725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1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1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1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7" name="Rectangle 129"/>
                  <p:cNvSpPr>
                    <a:spLocks noChangeArrowheads="1"/>
                  </p:cNvSpPr>
                  <p:nvPr/>
                </p:nvSpPr>
                <p:spPr bwMode="auto">
                  <a:xfrm>
                    <a:off x="1766889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8" name="Rectangle 130"/>
                  <p:cNvSpPr>
                    <a:spLocks noChangeArrowheads="1"/>
                  </p:cNvSpPr>
                  <p:nvPr/>
                </p:nvSpPr>
                <p:spPr bwMode="auto">
                  <a:xfrm>
                    <a:off x="1966914" y="5886458"/>
                    <a:ext cx="12382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9" name="Freeform 131"/>
                  <p:cNvSpPr>
                    <a:spLocks/>
                  </p:cNvSpPr>
                  <p:nvPr/>
                </p:nvSpPr>
                <p:spPr bwMode="auto">
                  <a:xfrm>
                    <a:off x="1" y="6637346"/>
                    <a:ext cx="722313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2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2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2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" name="Rectangle 132"/>
                  <p:cNvSpPr>
                    <a:spLocks noChangeArrowheads="1"/>
                  </p:cNvSpPr>
                  <p:nvPr/>
                </p:nvSpPr>
                <p:spPr bwMode="auto">
                  <a:xfrm>
                    <a:off x="200026" y="5886458"/>
                    <a:ext cx="12382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1" name="Rectangle 133"/>
                  <p:cNvSpPr>
                    <a:spLocks noChangeArrowheads="1"/>
                  </p:cNvSpPr>
                  <p:nvPr/>
                </p:nvSpPr>
                <p:spPr bwMode="auto">
                  <a:xfrm>
                    <a:off x="398464" y="5886458"/>
                    <a:ext cx="12382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2" name="Freeform 134"/>
                  <p:cNvSpPr>
                    <a:spLocks/>
                  </p:cNvSpPr>
                  <p:nvPr/>
                </p:nvSpPr>
                <p:spPr bwMode="auto">
                  <a:xfrm>
                    <a:off x="3094040" y="6637346"/>
                    <a:ext cx="722313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1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1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1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3" name="Rectangle 135"/>
                  <p:cNvSpPr>
                    <a:spLocks noChangeArrowheads="1"/>
                  </p:cNvSpPr>
                  <p:nvPr/>
                </p:nvSpPr>
                <p:spPr bwMode="auto">
                  <a:xfrm>
                    <a:off x="3294065" y="5886458"/>
                    <a:ext cx="115888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4" name="Rectangle 136"/>
                  <p:cNvSpPr>
                    <a:spLocks noChangeArrowheads="1"/>
                  </p:cNvSpPr>
                  <p:nvPr/>
                </p:nvSpPr>
                <p:spPr bwMode="auto">
                  <a:xfrm>
                    <a:off x="3492502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37" name="Rectangle 100"/>
            <p:cNvSpPr>
              <a:spLocks noChangeArrowheads="1"/>
            </p:cNvSpPr>
            <p:nvPr/>
          </p:nvSpPr>
          <p:spPr bwMode="auto">
            <a:xfrm>
              <a:off x="6583763" y="5636960"/>
              <a:ext cx="1203325" cy="123825"/>
            </a:xfrm>
            <a:prstGeom prst="rect">
              <a:avLst/>
            </a:pr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6457954" y="4751394"/>
              <a:ext cx="1444625" cy="1122364"/>
              <a:chOff x="6305554" y="4598994"/>
              <a:chExt cx="1444625" cy="1122364"/>
            </a:xfrm>
          </p:grpSpPr>
          <p:sp>
            <p:nvSpPr>
              <p:cNvPr id="53" name="Rectangle 65"/>
              <p:cNvSpPr>
                <a:spLocks noChangeArrowheads="1"/>
              </p:cNvSpPr>
              <p:nvPr/>
            </p:nvSpPr>
            <p:spPr bwMode="auto">
              <a:xfrm>
                <a:off x="6305554" y="4598994"/>
                <a:ext cx="82550" cy="1122364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Rectangle 66"/>
              <p:cNvSpPr>
                <a:spLocks noChangeArrowheads="1"/>
              </p:cNvSpPr>
              <p:nvPr/>
            </p:nvSpPr>
            <p:spPr bwMode="auto">
              <a:xfrm>
                <a:off x="7673979" y="4598994"/>
                <a:ext cx="76200" cy="1122364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Rectangle 67"/>
              <p:cNvSpPr>
                <a:spLocks noChangeArrowheads="1"/>
              </p:cNvSpPr>
              <p:nvPr/>
            </p:nvSpPr>
            <p:spPr bwMode="auto">
              <a:xfrm>
                <a:off x="6346829" y="4598994"/>
                <a:ext cx="1362076" cy="8255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Rectangle 68"/>
              <p:cNvSpPr>
                <a:spLocks noChangeArrowheads="1"/>
              </p:cNvSpPr>
              <p:nvPr/>
            </p:nvSpPr>
            <p:spPr bwMode="auto">
              <a:xfrm>
                <a:off x="6346829" y="5645158"/>
                <a:ext cx="1362076" cy="7620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Rectangle 69"/>
              <p:cNvSpPr>
                <a:spLocks noChangeArrowheads="1"/>
              </p:cNvSpPr>
              <p:nvPr/>
            </p:nvSpPr>
            <p:spPr bwMode="auto">
              <a:xfrm>
                <a:off x="6388104" y="4681544"/>
                <a:ext cx="41275" cy="963614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Rectangle 70"/>
              <p:cNvSpPr>
                <a:spLocks noChangeArrowheads="1"/>
              </p:cNvSpPr>
              <p:nvPr/>
            </p:nvSpPr>
            <p:spPr bwMode="auto">
              <a:xfrm>
                <a:off x="6429379" y="4681544"/>
                <a:ext cx="1244601" cy="34925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Rectangle 71"/>
              <p:cNvSpPr>
                <a:spLocks noChangeArrowheads="1"/>
              </p:cNvSpPr>
              <p:nvPr/>
            </p:nvSpPr>
            <p:spPr bwMode="auto">
              <a:xfrm>
                <a:off x="7632704" y="4716469"/>
                <a:ext cx="41275" cy="928689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Rectangle 72"/>
              <p:cNvSpPr>
                <a:spLocks noChangeArrowheads="1"/>
              </p:cNvSpPr>
              <p:nvPr/>
            </p:nvSpPr>
            <p:spPr bwMode="auto">
              <a:xfrm>
                <a:off x="6429379" y="5603882"/>
                <a:ext cx="1244601" cy="41275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9" name="矩形 38"/>
            <p:cNvSpPr/>
            <p:nvPr/>
          </p:nvSpPr>
          <p:spPr>
            <a:xfrm>
              <a:off x="6444532" y="4228162"/>
              <a:ext cx="1509324" cy="526461"/>
            </a:xfrm>
            <a:prstGeom prst="rect">
              <a:avLst/>
            </a:prstGeom>
            <a:solidFill>
              <a:srgbClr val="2E57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矩形 39"/>
            <p:cNvSpPr/>
            <p:nvPr/>
          </p:nvSpPr>
          <p:spPr>
            <a:xfrm>
              <a:off x="4608515" y="4192591"/>
              <a:ext cx="1450976" cy="560383"/>
            </a:xfrm>
            <a:prstGeom prst="rect">
              <a:avLst/>
            </a:prstGeom>
            <a:solidFill>
              <a:srgbClr val="2E57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1" name="组合 40"/>
            <p:cNvGrpSpPr/>
            <p:nvPr/>
          </p:nvGrpSpPr>
          <p:grpSpPr>
            <a:xfrm>
              <a:off x="4449765" y="4249097"/>
              <a:ext cx="3617914" cy="461665"/>
              <a:chOff x="4297365" y="4096697"/>
              <a:chExt cx="3617914" cy="461665"/>
            </a:xfrm>
          </p:grpSpPr>
          <p:sp>
            <p:nvSpPr>
              <p:cNvPr id="51" name="Rectangle 79"/>
              <p:cNvSpPr>
                <a:spLocks noChangeArrowheads="1"/>
              </p:cNvSpPr>
              <p:nvPr/>
            </p:nvSpPr>
            <p:spPr bwMode="auto">
              <a:xfrm>
                <a:off x="4297365" y="4122742"/>
                <a:ext cx="3617914" cy="4000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矩形 51"/>
              <p:cNvSpPr/>
              <p:nvPr/>
            </p:nvSpPr>
            <p:spPr>
              <a:xfrm>
                <a:off x="4706872" y="4096697"/>
                <a:ext cx="2797561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altLang="zh-CN" sz="2400" dirty="0" smtClean="0">
                    <a:solidFill>
                      <a:srgbClr val="EE7B3C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PAPERMAKING</a:t>
                </a:r>
                <a:endParaRPr lang="zh-CN" altLang="en-US" sz="2400" dirty="0">
                  <a:solidFill>
                    <a:srgbClr val="EE7B3C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</p:grpSp>
        <p:grpSp>
          <p:nvGrpSpPr>
            <p:cNvPr id="42" name="组合 41"/>
            <p:cNvGrpSpPr/>
            <p:nvPr/>
          </p:nvGrpSpPr>
          <p:grpSpPr>
            <a:xfrm>
              <a:off x="4608515" y="4751394"/>
              <a:ext cx="1450976" cy="1122364"/>
              <a:chOff x="4456115" y="4598994"/>
              <a:chExt cx="1450976" cy="1122364"/>
            </a:xfrm>
          </p:grpSpPr>
          <p:sp>
            <p:nvSpPr>
              <p:cNvPr id="43" name="Rectangle 53"/>
              <p:cNvSpPr>
                <a:spLocks noChangeArrowheads="1"/>
              </p:cNvSpPr>
              <p:nvPr/>
            </p:nvSpPr>
            <p:spPr bwMode="auto">
              <a:xfrm>
                <a:off x="4456115" y="4598994"/>
                <a:ext cx="82550" cy="1122364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Rectangle 54"/>
              <p:cNvSpPr>
                <a:spLocks noChangeArrowheads="1"/>
              </p:cNvSpPr>
              <p:nvPr/>
            </p:nvSpPr>
            <p:spPr bwMode="auto">
              <a:xfrm>
                <a:off x="5824541" y="4598994"/>
                <a:ext cx="82550" cy="1122364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Rectangle 55"/>
              <p:cNvSpPr>
                <a:spLocks noChangeArrowheads="1"/>
              </p:cNvSpPr>
              <p:nvPr/>
            </p:nvSpPr>
            <p:spPr bwMode="auto">
              <a:xfrm>
                <a:off x="4497390" y="4598994"/>
                <a:ext cx="1368426" cy="8255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Rectangle 56"/>
              <p:cNvSpPr>
                <a:spLocks noChangeArrowheads="1"/>
              </p:cNvSpPr>
              <p:nvPr/>
            </p:nvSpPr>
            <p:spPr bwMode="auto">
              <a:xfrm>
                <a:off x="4497390" y="5645158"/>
                <a:ext cx="1368426" cy="7620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Rectangle 57"/>
              <p:cNvSpPr>
                <a:spLocks noChangeArrowheads="1"/>
              </p:cNvSpPr>
              <p:nvPr/>
            </p:nvSpPr>
            <p:spPr bwMode="auto">
              <a:xfrm>
                <a:off x="4538665" y="4681544"/>
                <a:ext cx="41275" cy="963614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Rectangle 58"/>
              <p:cNvSpPr>
                <a:spLocks noChangeArrowheads="1"/>
              </p:cNvSpPr>
              <p:nvPr/>
            </p:nvSpPr>
            <p:spPr bwMode="auto">
              <a:xfrm>
                <a:off x="4579940" y="4681544"/>
                <a:ext cx="1244601" cy="34925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Rectangle 59"/>
              <p:cNvSpPr>
                <a:spLocks noChangeArrowheads="1"/>
              </p:cNvSpPr>
              <p:nvPr/>
            </p:nvSpPr>
            <p:spPr bwMode="auto">
              <a:xfrm>
                <a:off x="5783266" y="4716469"/>
                <a:ext cx="41275" cy="928689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Rectangle 60"/>
              <p:cNvSpPr>
                <a:spLocks noChangeArrowheads="1"/>
              </p:cNvSpPr>
              <p:nvPr/>
            </p:nvSpPr>
            <p:spPr bwMode="auto">
              <a:xfrm>
                <a:off x="4579940" y="5603882"/>
                <a:ext cx="1244601" cy="41275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14" name="矩形 13"/>
          <p:cNvSpPr/>
          <p:nvPr/>
        </p:nvSpPr>
        <p:spPr>
          <a:xfrm>
            <a:off x="-9229603" y="-246341"/>
            <a:ext cx="7200000" cy="7200000"/>
          </a:xfrm>
          <a:prstGeom prst="rect">
            <a:avLst/>
          </a:prstGeom>
          <a:solidFill>
            <a:srgbClr val="16C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50094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2" nodeType="withEffect">
                                  <p:stCondLst>
                                    <p:cond delay="3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9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grpId="0" nodeType="withEffect">
                                  <p:stCondLst>
                                    <p:cond delay="40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animMotion origin="layout" path="M -3.54167E-6 -0.15046 L -0.00065 0.00162 " pathEditMode="relative" rAng="0" ptsTypes="AA">
                                      <p:cBhvr>
                                        <p:cTn id="12" dur="4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759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autoRev="1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id="14" dur="150" fill="hold"/>
                                        <p:tgtEl>
                                          <p:spTgt spid="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34" presetClass="emph" presetSubtype="0" fill="hold" grpId="1" nodeType="withEffect">
                                  <p:stCondLst>
                                    <p:cond delay="7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0039 -0.14583 L 0.00039 -0.21805 " pathEditMode="relative" rAng="0" ptsTypes="AA">
                                      <p:cBhvr>
                                        <p:cTn id="16" dur="2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8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9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0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12" presetClass="entr" presetSubtype="8" fill="hold" grpId="0" nodeType="withEffect">
                                  <p:stCondLst>
                                    <p:cond delay="1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4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2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2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2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53" presetClass="exit" presetSubtype="32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2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2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53" presetClass="exit" presetSubtype="32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" dur="2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" dur="2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53" presetClass="exit" presetSubtype="32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2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" dur="2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42" presetClass="path" presetSubtype="0" accel="50000" decel="5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-3.33333E-6 -4.07407E-6 L 0.01055 -0.06527 " pathEditMode="relative" rAng="0" ptsTypes="AA">
                                      <p:cBhvr>
                                        <p:cTn id="47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1" y="-326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42" presetClass="path" presetSubtype="0" accel="50000" decel="5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-3.95833E-6 -3.7037E-6 L 0.03217 -0.04699 " pathEditMode="relative" rAng="0" ptsTypes="AA">
                                      <p:cBhvr>
                                        <p:cTn id="49" dur="2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02" y="-2361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42" presetClass="path" presetSubtype="0" accel="50000" decel="5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1.11022E-16 2.96296E-6 L 0.04896 -0.01366 " pathEditMode="relative" rAng="0" ptsTypes="AA">
                                      <p:cBhvr>
                                        <p:cTn id="51" dur="2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48" y="-69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" presetClass="entr" presetSubtype="2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8" presetClass="emph" presetSubtype="0" fill="hold" grpId="1" nodeType="withEffect">
                                  <p:stCondLst>
                                    <p:cond delay="2800"/>
                                  </p:stCondLst>
                                  <p:childTnLst>
                                    <p:animRot by="5400000">
                                      <p:cBhvr>
                                        <p:cTn id="60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" presetID="2" presetClass="exit" presetSubtype="2" accel="57500" decel="425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2" dur="4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4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nodeType="withEffect">
                                  <p:stCondLst>
                                    <p:cond delay="30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xit" presetSubtype="0" fill="hold" grpId="3" nodeType="withEffect">
                                  <p:stCondLst>
                                    <p:cond delay="310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grpId="1" nodeType="withEffect">
                                  <p:stCondLst>
                                    <p:cond delay="320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6" grpId="1"/>
      <p:bldP spid="6" grpId="2"/>
      <p:bldP spid="6" grpId="3"/>
      <p:bldP spid="7" grpId="0"/>
      <p:bldP spid="7" grpId="1"/>
      <p:bldP spid="9" grpId="0" animBg="1"/>
      <p:bldP spid="9" grpId="1" animBg="1"/>
      <p:bldP spid="9" grpId="2" animBg="1"/>
      <p:bldP spid="10" grpId="0" animBg="1"/>
      <p:bldP spid="10" grpId="1" animBg="1"/>
      <p:bldP spid="10" grpId="2" animBg="1"/>
      <p:bldP spid="11" grpId="0" animBg="1"/>
      <p:bldP spid="11" grpId="1" animBg="1"/>
      <p:bldP spid="11" grpId="2" animBg="1"/>
      <p:bldP spid="14" grpId="0" animBg="1"/>
      <p:bldP spid="14" grpId="1" animBg="1"/>
      <p:bldP spid="14" grpId="2" animBg="1"/>
    </p:bld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none" lIns="0" rIns="0" rtlCol="0">
        <a:spAutoFit/>
      </a:bodyPr>
      <a:lstStyle>
        <a:defPPr>
          <a:defRPr sz="3600" dirty="0" smtClean="0">
            <a:solidFill>
              <a:schemeClr val="bg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4314</TotalTime>
  <Words>406</Words>
  <Application>Microsoft Office PowerPoint</Application>
  <PresentationFormat>宽屏</PresentationFormat>
  <Paragraphs>224</Paragraphs>
  <Slides>32</Slides>
  <Notes>1</Notes>
  <HiddenSlides>0</HiddenSlides>
  <MMClips>19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32</vt:i4>
      </vt:variant>
    </vt:vector>
  </HeadingPairs>
  <TitlesOfParts>
    <vt:vector size="43" baseType="lpstr">
      <vt:lpstr>Calibri</vt:lpstr>
      <vt:lpstr>Adobe Gothic Std B</vt:lpstr>
      <vt:lpstr>方正剪纸简体</vt:lpstr>
      <vt:lpstr>Times New Roman</vt:lpstr>
      <vt:lpstr>微软雅黑</vt:lpstr>
      <vt:lpstr>Calibri Light</vt:lpstr>
      <vt:lpstr>宋体</vt:lpstr>
      <vt:lpstr>Arial</vt:lpstr>
      <vt:lpstr>Meiryo</vt:lpstr>
      <vt:lpstr>Office 主题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wangjie</dc:creator>
  <cp:lastModifiedBy>kan</cp:lastModifiedBy>
  <cp:revision>399</cp:revision>
  <dcterms:created xsi:type="dcterms:W3CDTF">2015-04-25T05:12:24Z</dcterms:created>
  <dcterms:modified xsi:type="dcterms:W3CDTF">2015-08-20T11:47:39Z</dcterms:modified>
  <cp:contentStatus/>
</cp:coreProperties>
</file>